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notesSlides/notesSlide16.xml" ContentType="application/vnd.openxmlformats-officedocument.presentationml.notesSlide+xml"/>
  <Override PartName="/ppt/charts/chart6.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8" r:id="rId3"/>
    <p:sldId id="259" r:id="rId4"/>
    <p:sldId id="260" r:id="rId5"/>
    <p:sldId id="310" r:id="rId6"/>
    <p:sldId id="279" r:id="rId7"/>
    <p:sldId id="269" r:id="rId8"/>
    <p:sldId id="314" r:id="rId9"/>
    <p:sldId id="312" r:id="rId10"/>
    <p:sldId id="315" r:id="rId11"/>
    <p:sldId id="316" r:id="rId12"/>
    <p:sldId id="325" r:id="rId13"/>
    <p:sldId id="317" r:id="rId14"/>
    <p:sldId id="318" r:id="rId15"/>
    <p:sldId id="319" r:id="rId16"/>
    <p:sldId id="320" r:id="rId17"/>
    <p:sldId id="324" r:id="rId18"/>
    <p:sldId id="321" r:id="rId19"/>
    <p:sldId id="323" r:id="rId20"/>
    <p:sldId id="326" r:id="rId21"/>
  </p:sldIdLst>
  <p:sldSz cx="9144000" cy="5143500" type="screen16x9"/>
  <p:notesSz cx="6858000" cy="9144000"/>
  <p:embeddedFontLst>
    <p:embeddedFont>
      <p:font typeface="Bebas Neue" panose="020B0606020202050201" pitchFamily="34" charset="0"/>
      <p:regular r:id="rId23"/>
    </p:embeddedFont>
    <p:embeddedFont>
      <p:font typeface="Calibri" panose="020F0502020204030204" pitchFamily="34" charset="0"/>
      <p:regular r:id="rId24"/>
      <p:bold r:id="rId25"/>
      <p:italic r:id="rId26"/>
      <p:boldItalic r:id="rId27"/>
    </p:embeddedFont>
    <p:embeddedFont>
      <p:font typeface="DM Sans" pitchFamily="2" charset="0"/>
      <p:regular r:id="rId28"/>
      <p:bold r:id="rId29"/>
      <p:italic r:id="rId30"/>
      <p:boldItalic r:id="rId31"/>
    </p:embeddedFont>
    <p:embeddedFont>
      <p:font typeface="Inter" panose="02000503000000020004" pitchFamily="2" charset="0"/>
      <p:regular r:id="rId32"/>
      <p:bold r:id="rId33"/>
    </p:embeddedFont>
    <p:embeddedFont>
      <p:font typeface="Montserrat" panose="00000500000000000000" pitchFamily="50"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PT Sans" panose="020B05030202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5BDA70-020B-4316-8A79-DE07648B99DA}">
  <a:tblStyle styleId="{C95BDA70-020B-4316-8A79-DE07648B99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907" y="2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global%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global%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global%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global%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HP\Desktop\global%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P\Desktop\global%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 of Internet Users vs</a:t>
            </a:r>
            <a:r>
              <a:rPr lang="en-US" baseline="0" dirty="0"/>
              <a:t> </a:t>
            </a:r>
            <a:r>
              <a:rPr lang="en-US" dirty="0"/>
              <a:t>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DataSet!$G$1</c:f>
              <c:strCache>
                <c:ptCount val="1"/>
                <c:pt idx="0">
                  <c:v>No. of Internet Users</c:v>
                </c:pt>
              </c:strCache>
            </c:strRef>
          </c:tx>
          <c:spPr>
            <a:ln w="19050" cap="rnd">
              <a:noFill/>
              <a:round/>
            </a:ln>
            <a:effectLst/>
          </c:spPr>
          <c:marker>
            <c:symbol val="circle"/>
            <c:size val="5"/>
            <c:spPr>
              <a:solidFill>
                <a:schemeClr val="accent1"/>
              </a:solidFill>
              <a:ln w="9525">
                <a:solidFill>
                  <a:schemeClr val="accent1"/>
                </a:solidFill>
              </a:ln>
              <a:effectLst/>
            </c:spPr>
          </c:marker>
          <c:xVal>
            <c:numRef>
              <c:f>DataSet!$D$2:$D$8868</c:f>
              <c:numCache>
                <c:formatCode>General</c:formatCode>
                <c:ptCount val="8867"/>
                <c:pt idx="0">
                  <c:v>1980</c:v>
                </c:pt>
                <c:pt idx="1">
                  <c:v>1980</c:v>
                </c:pt>
                <c:pt idx="2">
                  <c:v>1980</c:v>
                </c:pt>
                <c:pt idx="3">
                  <c:v>1980</c:v>
                </c:pt>
                <c:pt idx="4">
                  <c:v>1980</c:v>
                </c:pt>
                <c:pt idx="5">
                  <c:v>1980</c:v>
                </c:pt>
                <c:pt idx="6">
                  <c:v>1980</c:v>
                </c:pt>
                <c:pt idx="7">
                  <c:v>1980</c:v>
                </c:pt>
                <c:pt idx="8">
                  <c:v>1980</c:v>
                </c:pt>
                <c:pt idx="9">
                  <c:v>1980</c:v>
                </c:pt>
                <c:pt idx="10">
                  <c:v>1980</c:v>
                </c:pt>
                <c:pt idx="11">
                  <c:v>1980</c:v>
                </c:pt>
                <c:pt idx="12">
                  <c:v>1980</c:v>
                </c:pt>
                <c:pt idx="13">
                  <c:v>1980</c:v>
                </c:pt>
                <c:pt idx="14">
                  <c:v>1980</c:v>
                </c:pt>
                <c:pt idx="15">
                  <c:v>1980</c:v>
                </c:pt>
                <c:pt idx="16">
                  <c:v>1980</c:v>
                </c:pt>
                <c:pt idx="17">
                  <c:v>1980</c:v>
                </c:pt>
                <c:pt idx="18">
                  <c:v>1980</c:v>
                </c:pt>
                <c:pt idx="19">
                  <c:v>1980</c:v>
                </c:pt>
                <c:pt idx="20">
                  <c:v>1980</c:v>
                </c:pt>
                <c:pt idx="21">
                  <c:v>1980</c:v>
                </c:pt>
                <c:pt idx="22">
                  <c:v>1980</c:v>
                </c:pt>
                <c:pt idx="23">
                  <c:v>1980</c:v>
                </c:pt>
                <c:pt idx="24">
                  <c:v>1980</c:v>
                </c:pt>
                <c:pt idx="25">
                  <c:v>1980</c:v>
                </c:pt>
                <c:pt idx="26">
                  <c:v>1980</c:v>
                </c:pt>
                <c:pt idx="27">
                  <c:v>1980</c:v>
                </c:pt>
                <c:pt idx="28">
                  <c:v>1980</c:v>
                </c:pt>
                <c:pt idx="29">
                  <c:v>1980</c:v>
                </c:pt>
                <c:pt idx="30">
                  <c:v>1980</c:v>
                </c:pt>
                <c:pt idx="31">
                  <c:v>1980</c:v>
                </c:pt>
                <c:pt idx="32">
                  <c:v>1980</c:v>
                </c:pt>
                <c:pt idx="33">
                  <c:v>1980</c:v>
                </c:pt>
                <c:pt idx="34">
                  <c:v>1980</c:v>
                </c:pt>
                <c:pt idx="35">
                  <c:v>1980</c:v>
                </c:pt>
                <c:pt idx="36">
                  <c:v>1980</c:v>
                </c:pt>
                <c:pt idx="37">
                  <c:v>1980</c:v>
                </c:pt>
                <c:pt idx="38">
                  <c:v>1980</c:v>
                </c:pt>
                <c:pt idx="39">
                  <c:v>1980</c:v>
                </c:pt>
                <c:pt idx="40">
                  <c:v>1980</c:v>
                </c:pt>
                <c:pt idx="41">
                  <c:v>1980</c:v>
                </c:pt>
                <c:pt idx="42">
                  <c:v>1980</c:v>
                </c:pt>
                <c:pt idx="43">
                  <c:v>1980</c:v>
                </c:pt>
                <c:pt idx="44">
                  <c:v>1980</c:v>
                </c:pt>
                <c:pt idx="45">
                  <c:v>1980</c:v>
                </c:pt>
                <c:pt idx="46">
                  <c:v>1980</c:v>
                </c:pt>
                <c:pt idx="47">
                  <c:v>1980</c:v>
                </c:pt>
                <c:pt idx="48">
                  <c:v>1980</c:v>
                </c:pt>
                <c:pt idx="49">
                  <c:v>1980</c:v>
                </c:pt>
                <c:pt idx="50">
                  <c:v>1980</c:v>
                </c:pt>
                <c:pt idx="51">
                  <c:v>1980</c:v>
                </c:pt>
                <c:pt idx="52">
                  <c:v>1980</c:v>
                </c:pt>
                <c:pt idx="53">
                  <c:v>1980</c:v>
                </c:pt>
                <c:pt idx="54">
                  <c:v>1980</c:v>
                </c:pt>
                <c:pt idx="55">
                  <c:v>1980</c:v>
                </c:pt>
                <c:pt idx="56">
                  <c:v>1980</c:v>
                </c:pt>
                <c:pt idx="57">
                  <c:v>1980</c:v>
                </c:pt>
                <c:pt idx="58">
                  <c:v>1980</c:v>
                </c:pt>
                <c:pt idx="59">
                  <c:v>1980</c:v>
                </c:pt>
                <c:pt idx="60">
                  <c:v>1980</c:v>
                </c:pt>
                <c:pt idx="61">
                  <c:v>1980</c:v>
                </c:pt>
                <c:pt idx="62">
                  <c:v>1980</c:v>
                </c:pt>
                <c:pt idx="63">
                  <c:v>1980</c:v>
                </c:pt>
                <c:pt idx="64">
                  <c:v>1980</c:v>
                </c:pt>
                <c:pt idx="65">
                  <c:v>1980</c:v>
                </c:pt>
                <c:pt idx="66">
                  <c:v>1980</c:v>
                </c:pt>
                <c:pt idx="67">
                  <c:v>1980</c:v>
                </c:pt>
                <c:pt idx="68">
                  <c:v>1980</c:v>
                </c:pt>
                <c:pt idx="69">
                  <c:v>1980</c:v>
                </c:pt>
                <c:pt idx="70">
                  <c:v>1980</c:v>
                </c:pt>
                <c:pt idx="71">
                  <c:v>1980</c:v>
                </c:pt>
                <c:pt idx="72">
                  <c:v>1980</c:v>
                </c:pt>
                <c:pt idx="73">
                  <c:v>1980</c:v>
                </c:pt>
                <c:pt idx="74">
                  <c:v>1980</c:v>
                </c:pt>
                <c:pt idx="75">
                  <c:v>1980</c:v>
                </c:pt>
                <c:pt idx="76">
                  <c:v>1980</c:v>
                </c:pt>
                <c:pt idx="77">
                  <c:v>1980</c:v>
                </c:pt>
                <c:pt idx="78">
                  <c:v>1980</c:v>
                </c:pt>
                <c:pt idx="79">
                  <c:v>1980</c:v>
                </c:pt>
                <c:pt idx="80">
                  <c:v>1980</c:v>
                </c:pt>
                <c:pt idx="81">
                  <c:v>1980</c:v>
                </c:pt>
                <c:pt idx="82">
                  <c:v>1980</c:v>
                </c:pt>
                <c:pt idx="83">
                  <c:v>1980</c:v>
                </c:pt>
                <c:pt idx="84">
                  <c:v>1980</c:v>
                </c:pt>
                <c:pt idx="85">
                  <c:v>1980</c:v>
                </c:pt>
                <c:pt idx="86">
                  <c:v>1980</c:v>
                </c:pt>
                <c:pt idx="87">
                  <c:v>1980</c:v>
                </c:pt>
                <c:pt idx="88">
                  <c:v>1980</c:v>
                </c:pt>
                <c:pt idx="89">
                  <c:v>1980</c:v>
                </c:pt>
                <c:pt idx="90">
                  <c:v>1980</c:v>
                </c:pt>
                <c:pt idx="91">
                  <c:v>1980</c:v>
                </c:pt>
                <c:pt idx="92">
                  <c:v>1980</c:v>
                </c:pt>
                <c:pt idx="93">
                  <c:v>1980</c:v>
                </c:pt>
                <c:pt idx="94">
                  <c:v>1980</c:v>
                </c:pt>
                <c:pt idx="95">
                  <c:v>1980</c:v>
                </c:pt>
                <c:pt idx="96">
                  <c:v>1980</c:v>
                </c:pt>
                <c:pt idx="97">
                  <c:v>1980</c:v>
                </c:pt>
                <c:pt idx="98">
                  <c:v>1980</c:v>
                </c:pt>
                <c:pt idx="99">
                  <c:v>1980</c:v>
                </c:pt>
                <c:pt idx="100">
                  <c:v>1980</c:v>
                </c:pt>
                <c:pt idx="101">
                  <c:v>1980</c:v>
                </c:pt>
                <c:pt idx="102">
                  <c:v>1980</c:v>
                </c:pt>
                <c:pt idx="103">
                  <c:v>1980</c:v>
                </c:pt>
                <c:pt idx="104">
                  <c:v>1980</c:v>
                </c:pt>
                <c:pt idx="105">
                  <c:v>1980</c:v>
                </c:pt>
                <c:pt idx="106">
                  <c:v>1980</c:v>
                </c:pt>
                <c:pt idx="107">
                  <c:v>1980</c:v>
                </c:pt>
                <c:pt idx="108">
                  <c:v>1980</c:v>
                </c:pt>
                <c:pt idx="109">
                  <c:v>1980</c:v>
                </c:pt>
                <c:pt idx="110">
                  <c:v>1980</c:v>
                </c:pt>
                <c:pt idx="111">
                  <c:v>1980</c:v>
                </c:pt>
                <c:pt idx="112">
                  <c:v>1980</c:v>
                </c:pt>
                <c:pt idx="113">
                  <c:v>1980</c:v>
                </c:pt>
                <c:pt idx="114">
                  <c:v>1980</c:v>
                </c:pt>
                <c:pt idx="115">
                  <c:v>1980</c:v>
                </c:pt>
                <c:pt idx="116">
                  <c:v>1980</c:v>
                </c:pt>
                <c:pt idx="117">
                  <c:v>1980</c:v>
                </c:pt>
                <c:pt idx="118">
                  <c:v>1980</c:v>
                </c:pt>
                <c:pt idx="119">
                  <c:v>1980</c:v>
                </c:pt>
                <c:pt idx="120">
                  <c:v>1980</c:v>
                </c:pt>
                <c:pt idx="121">
                  <c:v>1980</c:v>
                </c:pt>
                <c:pt idx="122">
                  <c:v>1980</c:v>
                </c:pt>
                <c:pt idx="123">
                  <c:v>1980</c:v>
                </c:pt>
                <c:pt idx="124">
                  <c:v>1980</c:v>
                </c:pt>
                <c:pt idx="125">
                  <c:v>1980</c:v>
                </c:pt>
                <c:pt idx="126">
                  <c:v>1980</c:v>
                </c:pt>
                <c:pt idx="127">
                  <c:v>1980</c:v>
                </c:pt>
                <c:pt idx="128">
                  <c:v>1980</c:v>
                </c:pt>
                <c:pt idx="129">
                  <c:v>1980</c:v>
                </c:pt>
                <c:pt idx="130">
                  <c:v>1980</c:v>
                </c:pt>
                <c:pt idx="131">
                  <c:v>1980</c:v>
                </c:pt>
                <c:pt idx="132">
                  <c:v>1980</c:v>
                </c:pt>
                <c:pt idx="133">
                  <c:v>1980</c:v>
                </c:pt>
                <c:pt idx="134">
                  <c:v>1980</c:v>
                </c:pt>
                <c:pt idx="135">
                  <c:v>1980</c:v>
                </c:pt>
                <c:pt idx="136">
                  <c:v>1980</c:v>
                </c:pt>
                <c:pt idx="137">
                  <c:v>1980</c:v>
                </c:pt>
                <c:pt idx="138">
                  <c:v>1980</c:v>
                </c:pt>
                <c:pt idx="139">
                  <c:v>1980</c:v>
                </c:pt>
                <c:pt idx="140">
                  <c:v>1980</c:v>
                </c:pt>
                <c:pt idx="141">
                  <c:v>1980</c:v>
                </c:pt>
                <c:pt idx="142">
                  <c:v>1980</c:v>
                </c:pt>
                <c:pt idx="143">
                  <c:v>1980</c:v>
                </c:pt>
                <c:pt idx="144">
                  <c:v>1980</c:v>
                </c:pt>
                <c:pt idx="145">
                  <c:v>1980</c:v>
                </c:pt>
                <c:pt idx="146">
                  <c:v>1980</c:v>
                </c:pt>
                <c:pt idx="147">
                  <c:v>1980</c:v>
                </c:pt>
                <c:pt idx="148">
                  <c:v>1980</c:v>
                </c:pt>
                <c:pt idx="149">
                  <c:v>1980</c:v>
                </c:pt>
                <c:pt idx="150">
                  <c:v>1980</c:v>
                </c:pt>
                <c:pt idx="151">
                  <c:v>1980</c:v>
                </c:pt>
                <c:pt idx="152">
                  <c:v>1980</c:v>
                </c:pt>
                <c:pt idx="153">
                  <c:v>1980</c:v>
                </c:pt>
                <c:pt idx="154">
                  <c:v>1980</c:v>
                </c:pt>
                <c:pt idx="155">
                  <c:v>1980</c:v>
                </c:pt>
                <c:pt idx="156">
                  <c:v>1980</c:v>
                </c:pt>
                <c:pt idx="157">
                  <c:v>1980</c:v>
                </c:pt>
                <c:pt idx="158">
                  <c:v>1980</c:v>
                </c:pt>
                <c:pt idx="159">
                  <c:v>1980</c:v>
                </c:pt>
                <c:pt idx="160">
                  <c:v>1980</c:v>
                </c:pt>
                <c:pt idx="161">
                  <c:v>1980</c:v>
                </c:pt>
                <c:pt idx="162">
                  <c:v>1980</c:v>
                </c:pt>
                <c:pt idx="163">
                  <c:v>1980</c:v>
                </c:pt>
                <c:pt idx="164">
                  <c:v>1980</c:v>
                </c:pt>
                <c:pt idx="165">
                  <c:v>1980</c:v>
                </c:pt>
                <c:pt idx="166">
                  <c:v>1980</c:v>
                </c:pt>
                <c:pt idx="167">
                  <c:v>1980</c:v>
                </c:pt>
                <c:pt idx="168">
                  <c:v>1980</c:v>
                </c:pt>
                <c:pt idx="169">
                  <c:v>1980</c:v>
                </c:pt>
                <c:pt idx="170">
                  <c:v>1980</c:v>
                </c:pt>
                <c:pt idx="171">
                  <c:v>1980</c:v>
                </c:pt>
                <c:pt idx="172">
                  <c:v>1980</c:v>
                </c:pt>
                <c:pt idx="173">
                  <c:v>1980</c:v>
                </c:pt>
                <c:pt idx="174">
                  <c:v>1980</c:v>
                </c:pt>
                <c:pt idx="175">
                  <c:v>1980</c:v>
                </c:pt>
                <c:pt idx="176">
                  <c:v>1980</c:v>
                </c:pt>
                <c:pt idx="177">
                  <c:v>1980</c:v>
                </c:pt>
                <c:pt idx="178">
                  <c:v>1980</c:v>
                </c:pt>
                <c:pt idx="179">
                  <c:v>1980</c:v>
                </c:pt>
                <c:pt idx="180">
                  <c:v>1980</c:v>
                </c:pt>
                <c:pt idx="181">
                  <c:v>1980</c:v>
                </c:pt>
                <c:pt idx="182">
                  <c:v>1980</c:v>
                </c:pt>
                <c:pt idx="183">
                  <c:v>1980</c:v>
                </c:pt>
                <c:pt idx="184">
                  <c:v>1980</c:v>
                </c:pt>
                <c:pt idx="185">
                  <c:v>1980</c:v>
                </c:pt>
                <c:pt idx="186">
                  <c:v>1980</c:v>
                </c:pt>
                <c:pt idx="187">
                  <c:v>1980</c:v>
                </c:pt>
                <c:pt idx="188">
                  <c:v>1980</c:v>
                </c:pt>
                <c:pt idx="189">
                  <c:v>1980</c:v>
                </c:pt>
                <c:pt idx="190">
                  <c:v>1980</c:v>
                </c:pt>
                <c:pt idx="191">
                  <c:v>1980</c:v>
                </c:pt>
                <c:pt idx="192">
                  <c:v>1980</c:v>
                </c:pt>
                <c:pt idx="193">
                  <c:v>1980</c:v>
                </c:pt>
                <c:pt idx="194">
                  <c:v>1980</c:v>
                </c:pt>
                <c:pt idx="195">
                  <c:v>1980</c:v>
                </c:pt>
                <c:pt idx="196">
                  <c:v>1980</c:v>
                </c:pt>
                <c:pt idx="197">
                  <c:v>1980</c:v>
                </c:pt>
                <c:pt idx="198">
                  <c:v>1980</c:v>
                </c:pt>
                <c:pt idx="199">
                  <c:v>1980</c:v>
                </c:pt>
                <c:pt idx="200">
                  <c:v>1980</c:v>
                </c:pt>
                <c:pt idx="201">
                  <c:v>1980</c:v>
                </c:pt>
                <c:pt idx="202">
                  <c:v>1980</c:v>
                </c:pt>
                <c:pt idx="203">
                  <c:v>1980</c:v>
                </c:pt>
                <c:pt idx="204">
                  <c:v>1980</c:v>
                </c:pt>
                <c:pt idx="205">
                  <c:v>1980</c:v>
                </c:pt>
                <c:pt idx="206">
                  <c:v>1980</c:v>
                </c:pt>
                <c:pt idx="207">
                  <c:v>1980</c:v>
                </c:pt>
                <c:pt idx="208">
                  <c:v>1980</c:v>
                </c:pt>
                <c:pt idx="209">
                  <c:v>1980</c:v>
                </c:pt>
                <c:pt idx="210">
                  <c:v>1980</c:v>
                </c:pt>
                <c:pt idx="211">
                  <c:v>1980</c:v>
                </c:pt>
                <c:pt idx="212">
                  <c:v>1980</c:v>
                </c:pt>
                <c:pt idx="213">
                  <c:v>1980</c:v>
                </c:pt>
                <c:pt idx="214">
                  <c:v>1980</c:v>
                </c:pt>
                <c:pt idx="215">
                  <c:v>1981</c:v>
                </c:pt>
                <c:pt idx="216">
                  <c:v>1981</c:v>
                </c:pt>
                <c:pt idx="217">
                  <c:v>1981</c:v>
                </c:pt>
                <c:pt idx="218">
                  <c:v>1981</c:v>
                </c:pt>
                <c:pt idx="219">
                  <c:v>1981</c:v>
                </c:pt>
                <c:pt idx="220">
                  <c:v>1981</c:v>
                </c:pt>
                <c:pt idx="221">
                  <c:v>1981</c:v>
                </c:pt>
                <c:pt idx="222">
                  <c:v>1981</c:v>
                </c:pt>
                <c:pt idx="223">
                  <c:v>1981</c:v>
                </c:pt>
                <c:pt idx="224">
                  <c:v>1981</c:v>
                </c:pt>
                <c:pt idx="225">
                  <c:v>1981</c:v>
                </c:pt>
                <c:pt idx="226">
                  <c:v>1981</c:v>
                </c:pt>
                <c:pt idx="227">
                  <c:v>1981</c:v>
                </c:pt>
                <c:pt idx="228">
                  <c:v>1981</c:v>
                </c:pt>
                <c:pt idx="229">
                  <c:v>1981</c:v>
                </c:pt>
                <c:pt idx="230">
                  <c:v>1981</c:v>
                </c:pt>
                <c:pt idx="231">
                  <c:v>1981</c:v>
                </c:pt>
                <c:pt idx="232">
                  <c:v>1981</c:v>
                </c:pt>
                <c:pt idx="233">
                  <c:v>1981</c:v>
                </c:pt>
                <c:pt idx="234">
                  <c:v>1981</c:v>
                </c:pt>
                <c:pt idx="235">
                  <c:v>1981</c:v>
                </c:pt>
                <c:pt idx="236">
                  <c:v>1981</c:v>
                </c:pt>
                <c:pt idx="237">
                  <c:v>1981</c:v>
                </c:pt>
                <c:pt idx="238">
                  <c:v>1981</c:v>
                </c:pt>
                <c:pt idx="239">
                  <c:v>1981</c:v>
                </c:pt>
                <c:pt idx="240">
                  <c:v>1981</c:v>
                </c:pt>
                <c:pt idx="241">
                  <c:v>1981</c:v>
                </c:pt>
                <c:pt idx="242">
                  <c:v>1981</c:v>
                </c:pt>
                <c:pt idx="243">
                  <c:v>1981</c:v>
                </c:pt>
                <c:pt idx="244">
                  <c:v>1981</c:v>
                </c:pt>
                <c:pt idx="245">
                  <c:v>1981</c:v>
                </c:pt>
                <c:pt idx="246">
                  <c:v>1981</c:v>
                </c:pt>
                <c:pt idx="247">
                  <c:v>1981</c:v>
                </c:pt>
                <c:pt idx="248">
                  <c:v>1981</c:v>
                </c:pt>
                <c:pt idx="249">
                  <c:v>1981</c:v>
                </c:pt>
                <c:pt idx="250">
                  <c:v>1981</c:v>
                </c:pt>
                <c:pt idx="251">
                  <c:v>1981</c:v>
                </c:pt>
                <c:pt idx="252">
                  <c:v>1981</c:v>
                </c:pt>
                <c:pt idx="253">
                  <c:v>1981</c:v>
                </c:pt>
                <c:pt idx="254">
                  <c:v>1981</c:v>
                </c:pt>
                <c:pt idx="255">
                  <c:v>1981</c:v>
                </c:pt>
                <c:pt idx="256">
                  <c:v>1981</c:v>
                </c:pt>
                <c:pt idx="257">
                  <c:v>1981</c:v>
                </c:pt>
                <c:pt idx="258">
                  <c:v>1981</c:v>
                </c:pt>
                <c:pt idx="259">
                  <c:v>1981</c:v>
                </c:pt>
                <c:pt idx="260">
                  <c:v>1981</c:v>
                </c:pt>
                <c:pt idx="261">
                  <c:v>1981</c:v>
                </c:pt>
                <c:pt idx="262">
                  <c:v>1981</c:v>
                </c:pt>
                <c:pt idx="263">
                  <c:v>1981</c:v>
                </c:pt>
                <c:pt idx="264">
                  <c:v>1981</c:v>
                </c:pt>
                <c:pt idx="265">
                  <c:v>1981</c:v>
                </c:pt>
                <c:pt idx="266">
                  <c:v>1981</c:v>
                </c:pt>
                <c:pt idx="267">
                  <c:v>1981</c:v>
                </c:pt>
                <c:pt idx="268">
                  <c:v>1981</c:v>
                </c:pt>
                <c:pt idx="269">
                  <c:v>1981</c:v>
                </c:pt>
                <c:pt idx="270">
                  <c:v>1981</c:v>
                </c:pt>
                <c:pt idx="271">
                  <c:v>1981</c:v>
                </c:pt>
                <c:pt idx="272">
                  <c:v>1981</c:v>
                </c:pt>
                <c:pt idx="273">
                  <c:v>1981</c:v>
                </c:pt>
                <c:pt idx="274">
                  <c:v>1981</c:v>
                </c:pt>
                <c:pt idx="275">
                  <c:v>1981</c:v>
                </c:pt>
                <c:pt idx="276">
                  <c:v>1981</c:v>
                </c:pt>
                <c:pt idx="277">
                  <c:v>1981</c:v>
                </c:pt>
                <c:pt idx="278">
                  <c:v>1981</c:v>
                </c:pt>
                <c:pt idx="279">
                  <c:v>1981</c:v>
                </c:pt>
                <c:pt idx="280">
                  <c:v>1981</c:v>
                </c:pt>
                <c:pt idx="281">
                  <c:v>1981</c:v>
                </c:pt>
                <c:pt idx="282">
                  <c:v>1981</c:v>
                </c:pt>
                <c:pt idx="283">
                  <c:v>1981</c:v>
                </c:pt>
                <c:pt idx="284">
                  <c:v>1981</c:v>
                </c:pt>
                <c:pt idx="285">
                  <c:v>1981</c:v>
                </c:pt>
                <c:pt idx="286">
                  <c:v>1981</c:v>
                </c:pt>
                <c:pt idx="287">
                  <c:v>1981</c:v>
                </c:pt>
                <c:pt idx="288">
                  <c:v>1981</c:v>
                </c:pt>
                <c:pt idx="289">
                  <c:v>1981</c:v>
                </c:pt>
                <c:pt idx="290">
                  <c:v>1981</c:v>
                </c:pt>
                <c:pt idx="291">
                  <c:v>1981</c:v>
                </c:pt>
                <c:pt idx="292">
                  <c:v>1981</c:v>
                </c:pt>
                <c:pt idx="293">
                  <c:v>1981</c:v>
                </c:pt>
                <c:pt idx="294">
                  <c:v>1981</c:v>
                </c:pt>
                <c:pt idx="295">
                  <c:v>1981</c:v>
                </c:pt>
                <c:pt idx="296">
                  <c:v>1981</c:v>
                </c:pt>
                <c:pt idx="297">
                  <c:v>1981</c:v>
                </c:pt>
                <c:pt idx="298">
                  <c:v>1981</c:v>
                </c:pt>
                <c:pt idx="299">
                  <c:v>1981</c:v>
                </c:pt>
                <c:pt idx="300">
                  <c:v>1981</c:v>
                </c:pt>
                <c:pt idx="301">
                  <c:v>1981</c:v>
                </c:pt>
                <c:pt idx="302">
                  <c:v>1981</c:v>
                </c:pt>
                <c:pt idx="303">
                  <c:v>1981</c:v>
                </c:pt>
                <c:pt idx="304">
                  <c:v>1981</c:v>
                </c:pt>
                <c:pt idx="305">
                  <c:v>1981</c:v>
                </c:pt>
                <c:pt idx="306">
                  <c:v>1981</c:v>
                </c:pt>
                <c:pt idx="307">
                  <c:v>1981</c:v>
                </c:pt>
                <c:pt idx="308">
                  <c:v>1981</c:v>
                </c:pt>
                <c:pt idx="309">
                  <c:v>1981</c:v>
                </c:pt>
                <c:pt idx="310">
                  <c:v>1981</c:v>
                </c:pt>
                <c:pt idx="311">
                  <c:v>1981</c:v>
                </c:pt>
                <c:pt idx="312">
                  <c:v>1981</c:v>
                </c:pt>
                <c:pt idx="313">
                  <c:v>1981</c:v>
                </c:pt>
                <c:pt idx="314">
                  <c:v>1981</c:v>
                </c:pt>
                <c:pt idx="315">
                  <c:v>1981</c:v>
                </c:pt>
                <c:pt idx="316">
                  <c:v>1981</c:v>
                </c:pt>
                <c:pt idx="317">
                  <c:v>1981</c:v>
                </c:pt>
                <c:pt idx="318">
                  <c:v>1981</c:v>
                </c:pt>
                <c:pt idx="319">
                  <c:v>1981</c:v>
                </c:pt>
                <c:pt idx="320">
                  <c:v>1981</c:v>
                </c:pt>
                <c:pt idx="321">
                  <c:v>1981</c:v>
                </c:pt>
                <c:pt idx="322">
                  <c:v>1981</c:v>
                </c:pt>
                <c:pt idx="323">
                  <c:v>1981</c:v>
                </c:pt>
                <c:pt idx="324">
                  <c:v>1981</c:v>
                </c:pt>
                <c:pt idx="325">
                  <c:v>1981</c:v>
                </c:pt>
                <c:pt idx="326">
                  <c:v>1981</c:v>
                </c:pt>
                <c:pt idx="327">
                  <c:v>1981</c:v>
                </c:pt>
                <c:pt idx="328">
                  <c:v>1981</c:v>
                </c:pt>
                <c:pt idx="329">
                  <c:v>1981</c:v>
                </c:pt>
                <c:pt idx="330">
                  <c:v>1981</c:v>
                </c:pt>
                <c:pt idx="331">
                  <c:v>1981</c:v>
                </c:pt>
                <c:pt idx="332">
                  <c:v>1981</c:v>
                </c:pt>
                <c:pt idx="333">
                  <c:v>1981</c:v>
                </c:pt>
                <c:pt idx="334">
                  <c:v>1981</c:v>
                </c:pt>
                <c:pt idx="335">
                  <c:v>1981</c:v>
                </c:pt>
                <c:pt idx="336">
                  <c:v>1981</c:v>
                </c:pt>
                <c:pt idx="337">
                  <c:v>1981</c:v>
                </c:pt>
                <c:pt idx="338">
                  <c:v>1981</c:v>
                </c:pt>
                <c:pt idx="339">
                  <c:v>1981</c:v>
                </c:pt>
                <c:pt idx="340">
                  <c:v>1981</c:v>
                </c:pt>
                <c:pt idx="341">
                  <c:v>1981</c:v>
                </c:pt>
                <c:pt idx="342">
                  <c:v>1981</c:v>
                </c:pt>
                <c:pt idx="343">
                  <c:v>1981</c:v>
                </c:pt>
                <c:pt idx="344">
                  <c:v>1981</c:v>
                </c:pt>
                <c:pt idx="345">
                  <c:v>1981</c:v>
                </c:pt>
                <c:pt idx="346">
                  <c:v>1981</c:v>
                </c:pt>
                <c:pt idx="347">
                  <c:v>1981</c:v>
                </c:pt>
                <c:pt idx="348">
                  <c:v>1981</c:v>
                </c:pt>
                <c:pt idx="349">
                  <c:v>1981</c:v>
                </c:pt>
                <c:pt idx="350">
                  <c:v>1981</c:v>
                </c:pt>
                <c:pt idx="351">
                  <c:v>1981</c:v>
                </c:pt>
                <c:pt idx="352">
                  <c:v>1981</c:v>
                </c:pt>
                <c:pt idx="353">
                  <c:v>1981</c:v>
                </c:pt>
                <c:pt idx="354">
                  <c:v>1981</c:v>
                </c:pt>
                <c:pt idx="355">
                  <c:v>1981</c:v>
                </c:pt>
                <c:pt idx="356">
                  <c:v>1981</c:v>
                </c:pt>
                <c:pt idx="357">
                  <c:v>1981</c:v>
                </c:pt>
                <c:pt idx="358">
                  <c:v>1981</c:v>
                </c:pt>
                <c:pt idx="359">
                  <c:v>1981</c:v>
                </c:pt>
                <c:pt idx="360">
                  <c:v>1981</c:v>
                </c:pt>
                <c:pt idx="361">
                  <c:v>1981</c:v>
                </c:pt>
                <c:pt idx="362">
                  <c:v>1981</c:v>
                </c:pt>
                <c:pt idx="363">
                  <c:v>1981</c:v>
                </c:pt>
                <c:pt idx="364">
                  <c:v>1981</c:v>
                </c:pt>
                <c:pt idx="365">
                  <c:v>1981</c:v>
                </c:pt>
                <c:pt idx="366">
                  <c:v>1981</c:v>
                </c:pt>
                <c:pt idx="367">
                  <c:v>1981</c:v>
                </c:pt>
                <c:pt idx="368">
                  <c:v>1981</c:v>
                </c:pt>
                <c:pt idx="369">
                  <c:v>1981</c:v>
                </c:pt>
                <c:pt idx="370">
                  <c:v>1981</c:v>
                </c:pt>
                <c:pt idx="371">
                  <c:v>1981</c:v>
                </c:pt>
                <c:pt idx="372">
                  <c:v>1981</c:v>
                </c:pt>
                <c:pt idx="373">
                  <c:v>1981</c:v>
                </c:pt>
                <c:pt idx="374">
                  <c:v>1981</c:v>
                </c:pt>
                <c:pt idx="375">
                  <c:v>1981</c:v>
                </c:pt>
                <c:pt idx="376">
                  <c:v>1981</c:v>
                </c:pt>
                <c:pt idx="377">
                  <c:v>1981</c:v>
                </c:pt>
                <c:pt idx="378">
                  <c:v>1981</c:v>
                </c:pt>
                <c:pt idx="379">
                  <c:v>1981</c:v>
                </c:pt>
                <c:pt idx="380">
                  <c:v>1981</c:v>
                </c:pt>
                <c:pt idx="381">
                  <c:v>1981</c:v>
                </c:pt>
                <c:pt idx="382">
                  <c:v>1981</c:v>
                </c:pt>
                <c:pt idx="383">
                  <c:v>1981</c:v>
                </c:pt>
                <c:pt idx="384">
                  <c:v>1981</c:v>
                </c:pt>
                <c:pt idx="385">
                  <c:v>1981</c:v>
                </c:pt>
                <c:pt idx="386">
                  <c:v>1981</c:v>
                </c:pt>
                <c:pt idx="387">
                  <c:v>1981</c:v>
                </c:pt>
                <c:pt idx="388">
                  <c:v>1981</c:v>
                </c:pt>
                <c:pt idx="389">
                  <c:v>1981</c:v>
                </c:pt>
                <c:pt idx="390">
                  <c:v>1981</c:v>
                </c:pt>
                <c:pt idx="391">
                  <c:v>1981</c:v>
                </c:pt>
                <c:pt idx="392">
                  <c:v>1981</c:v>
                </c:pt>
                <c:pt idx="393">
                  <c:v>1981</c:v>
                </c:pt>
                <c:pt idx="394">
                  <c:v>1981</c:v>
                </c:pt>
                <c:pt idx="395">
                  <c:v>1981</c:v>
                </c:pt>
                <c:pt idx="396">
                  <c:v>1981</c:v>
                </c:pt>
                <c:pt idx="397">
                  <c:v>1981</c:v>
                </c:pt>
                <c:pt idx="398">
                  <c:v>1981</c:v>
                </c:pt>
                <c:pt idx="399">
                  <c:v>1981</c:v>
                </c:pt>
                <c:pt idx="400">
                  <c:v>1981</c:v>
                </c:pt>
                <c:pt idx="401">
                  <c:v>1981</c:v>
                </c:pt>
                <c:pt idx="402">
                  <c:v>1981</c:v>
                </c:pt>
                <c:pt idx="403">
                  <c:v>1981</c:v>
                </c:pt>
                <c:pt idx="404">
                  <c:v>1981</c:v>
                </c:pt>
                <c:pt idx="405">
                  <c:v>1981</c:v>
                </c:pt>
                <c:pt idx="406">
                  <c:v>1981</c:v>
                </c:pt>
                <c:pt idx="407">
                  <c:v>1981</c:v>
                </c:pt>
                <c:pt idx="408">
                  <c:v>1981</c:v>
                </c:pt>
                <c:pt idx="409">
                  <c:v>1981</c:v>
                </c:pt>
                <c:pt idx="410">
                  <c:v>1981</c:v>
                </c:pt>
                <c:pt idx="411">
                  <c:v>1981</c:v>
                </c:pt>
                <c:pt idx="412">
                  <c:v>1981</c:v>
                </c:pt>
                <c:pt idx="413">
                  <c:v>1981</c:v>
                </c:pt>
                <c:pt idx="414">
                  <c:v>1981</c:v>
                </c:pt>
                <c:pt idx="415">
                  <c:v>1981</c:v>
                </c:pt>
                <c:pt idx="416">
                  <c:v>1981</c:v>
                </c:pt>
                <c:pt idx="417">
                  <c:v>1981</c:v>
                </c:pt>
                <c:pt idx="418">
                  <c:v>1981</c:v>
                </c:pt>
                <c:pt idx="419">
                  <c:v>1981</c:v>
                </c:pt>
                <c:pt idx="420">
                  <c:v>1981</c:v>
                </c:pt>
                <c:pt idx="421">
                  <c:v>1981</c:v>
                </c:pt>
                <c:pt idx="422">
                  <c:v>1981</c:v>
                </c:pt>
                <c:pt idx="423">
                  <c:v>1981</c:v>
                </c:pt>
                <c:pt idx="424">
                  <c:v>1981</c:v>
                </c:pt>
                <c:pt idx="425">
                  <c:v>1981</c:v>
                </c:pt>
                <c:pt idx="426">
                  <c:v>1981</c:v>
                </c:pt>
                <c:pt idx="427">
                  <c:v>1981</c:v>
                </c:pt>
                <c:pt idx="428">
                  <c:v>1982</c:v>
                </c:pt>
                <c:pt idx="429">
                  <c:v>1982</c:v>
                </c:pt>
                <c:pt idx="430">
                  <c:v>1982</c:v>
                </c:pt>
                <c:pt idx="431">
                  <c:v>1982</c:v>
                </c:pt>
                <c:pt idx="432">
                  <c:v>1982</c:v>
                </c:pt>
                <c:pt idx="433">
                  <c:v>1982</c:v>
                </c:pt>
                <c:pt idx="434">
                  <c:v>1982</c:v>
                </c:pt>
                <c:pt idx="435">
                  <c:v>1982</c:v>
                </c:pt>
                <c:pt idx="436">
                  <c:v>1982</c:v>
                </c:pt>
                <c:pt idx="437">
                  <c:v>1982</c:v>
                </c:pt>
                <c:pt idx="438">
                  <c:v>1982</c:v>
                </c:pt>
                <c:pt idx="439">
                  <c:v>1982</c:v>
                </c:pt>
                <c:pt idx="440">
                  <c:v>1982</c:v>
                </c:pt>
                <c:pt idx="441">
                  <c:v>1982</c:v>
                </c:pt>
                <c:pt idx="442">
                  <c:v>1982</c:v>
                </c:pt>
                <c:pt idx="443">
                  <c:v>1982</c:v>
                </c:pt>
                <c:pt idx="444">
                  <c:v>1982</c:v>
                </c:pt>
                <c:pt idx="445">
                  <c:v>1982</c:v>
                </c:pt>
                <c:pt idx="446">
                  <c:v>1982</c:v>
                </c:pt>
                <c:pt idx="447">
                  <c:v>1982</c:v>
                </c:pt>
                <c:pt idx="448">
                  <c:v>1982</c:v>
                </c:pt>
                <c:pt idx="449">
                  <c:v>1982</c:v>
                </c:pt>
                <c:pt idx="450">
                  <c:v>1982</c:v>
                </c:pt>
                <c:pt idx="451">
                  <c:v>1982</c:v>
                </c:pt>
                <c:pt idx="452">
                  <c:v>1982</c:v>
                </c:pt>
                <c:pt idx="453">
                  <c:v>1982</c:v>
                </c:pt>
                <c:pt idx="454">
                  <c:v>1982</c:v>
                </c:pt>
                <c:pt idx="455">
                  <c:v>1982</c:v>
                </c:pt>
                <c:pt idx="456">
                  <c:v>1982</c:v>
                </c:pt>
                <c:pt idx="457">
                  <c:v>1982</c:v>
                </c:pt>
                <c:pt idx="458">
                  <c:v>1982</c:v>
                </c:pt>
                <c:pt idx="459">
                  <c:v>1982</c:v>
                </c:pt>
                <c:pt idx="460">
                  <c:v>1982</c:v>
                </c:pt>
                <c:pt idx="461">
                  <c:v>1982</c:v>
                </c:pt>
                <c:pt idx="462">
                  <c:v>1982</c:v>
                </c:pt>
                <c:pt idx="463">
                  <c:v>1982</c:v>
                </c:pt>
                <c:pt idx="464">
                  <c:v>1982</c:v>
                </c:pt>
                <c:pt idx="465">
                  <c:v>1982</c:v>
                </c:pt>
                <c:pt idx="466">
                  <c:v>1982</c:v>
                </c:pt>
                <c:pt idx="467">
                  <c:v>1982</c:v>
                </c:pt>
                <c:pt idx="468">
                  <c:v>1982</c:v>
                </c:pt>
                <c:pt idx="469">
                  <c:v>1982</c:v>
                </c:pt>
                <c:pt idx="470">
                  <c:v>1982</c:v>
                </c:pt>
                <c:pt idx="471">
                  <c:v>1982</c:v>
                </c:pt>
                <c:pt idx="472">
                  <c:v>1982</c:v>
                </c:pt>
                <c:pt idx="473">
                  <c:v>1982</c:v>
                </c:pt>
                <c:pt idx="474">
                  <c:v>1982</c:v>
                </c:pt>
                <c:pt idx="475">
                  <c:v>1982</c:v>
                </c:pt>
                <c:pt idx="476">
                  <c:v>1982</c:v>
                </c:pt>
                <c:pt idx="477">
                  <c:v>1982</c:v>
                </c:pt>
                <c:pt idx="478">
                  <c:v>1982</c:v>
                </c:pt>
                <c:pt idx="479">
                  <c:v>1982</c:v>
                </c:pt>
                <c:pt idx="480">
                  <c:v>1982</c:v>
                </c:pt>
                <c:pt idx="481">
                  <c:v>1982</c:v>
                </c:pt>
                <c:pt idx="482">
                  <c:v>1982</c:v>
                </c:pt>
                <c:pt idx="483">
                  <c:v>1982</c:v>
                </c:pt>
                <c:pt idx="484">
                  <c:v>1982</c:v>
                </c:pt>
                <c:pt idx="485">
                  <c:v>1982</c:v>
                </c:pt>
                <c:pt idx="486">
                  <c:v>1982</c:v>
                </c:pt>
                <c:pt idx="487">
                  <c:v>1982</c:v>
                </c:pt>
                <c:pt idx="488">
                  <c:v>1982</c:v>
                </c:pt>
                <c:pt idx="489">
                  <c:v>1982</c:v>
                </c:pt>
                <c:pt idx="490">
                  <c:v>1982</c:v>
                </c:pt>
                <c:pt idx="491">
                  <c:v>1982</c:v>
                </c:pt>
                <c:pt idx="492">
                  <c:v>1982</c:v>
                </c:pt>
                <c:pt idx="493">
                  <c:v>1982</c:v>
                </c:pt>
                <c:pt idx="494">
                  <c:v>1982</c:v>
                </c:pt>
                <c:pt idx="495">
                  <c:v>1982</c:v>
                </c:pt>
                <c:pt idx="496">
                  <c:v>1982</c:v>
                </c:pt>
                <c:pt idx="497">
                  <c:v>1982</c:v>
                </c:pt>
                <c:pt idx="498">
                  <c:v>1982</c:v>
                </c:pt>
                <c:pt idx="499">
                  <c:v>1982</c:v>
                </c:pt>
                <c:pt idx="500">
                  <c:v>1982</c:v>
                </c:pt>
                <c:pt idx="501">
                  <c:v>1982</c:v>
                </c:pt>
                <c:pt idx="502">
                  <c:v>1982</c:v>
                </c:pt>
                <c:pt idx="503">
                  <c:v>1982</c:v>
                </c:pt>
                <c:pt idx="504">
                  <c:v>1982</c:v>
                </c:pt>
                <c:pt idx="505">
                  <c:v>1982</c:v>
                </c:pt>
                <c:pt idx="506">
                  <c:v>1982</c:v>
                </c:pt>
                <c:pt idx="507">
                  <c:v>1982</c:v>
                </c:pt>
                <c:pt idx="508">
                  <c:v>1982</c:v>
                </c:pt>
                <c:pt idx="509">
                  <c:v>1982</c:v>
                </c:pt>
                <c:pt idx="510">
                  <c:v>1982</c:v>
                </c:pt>
                <c:pt idx="511">
                  <c:v>1982</c:v>
                </c:pt>
                <c:pt idx="512">
                  <c:v>1982</c:v>
                </c:pt>
                <c:pt idx="513">
                  <c:v>1982</c:v>
                </c:pt>
                <c:pt idx="514">
                  <c:v>1982</c:v>
                </c:pt>
                <c:pt idx="515">
                  <c:v>1982</c:v>
                </c:pt>
                <c:pt idx="516">
                  <c:v>1982</c:v>
                </c:pt>
                <c:pt idx="517">
                  <c:v>1982</c:v>
                </c:pt>
                <c:pt idx="518">
                  <c:v>1982</c:v>
                </c:pt>
                <c:pt idx="519">
                  <c:v>1982</c:v>
                </c:pt>
                <c:pt idx="520">
                  <c:v>1982</c:v>
                </c:pt>
                <c:pt idx="521">
                  <c:v>1982</c:v>
                </c:pt>
                <c:pt idx="522">
                  <c:v>1982</c:v>
                </c:pt>
                <c:pt idx="523">
                  <c:v>1982</c:v>
                </c:pt>
                <c:pt idx="524">
                  <c:v>1982</c:v>
                </c:pt>
                <c:pt idx="525">
                  <c:v>1982</c:v>
                </c:pt>
                <c:pt idx="526">
                  <c:v>1982</c:v>
                </c:pt>
                <c:pt idx="527">
                  <c:v>1982</c:v>
                </c:pt>
                <c:pt idx="528">
                  <c:v>1982</c:v>
                </c:pt>
                <c:pt idx="529">
                  <c:v>1982</c:v>
                </c:pt>
                <c:pt idx="530">
                  <c:v>1982</c:v>
                </c:pt>
                <c:pt idx="531">
                  <c:v>1982</c:v>
                </c:pt>
                <c:pt idx="532">
                  <c:v>1982</c:v>
                </c:pt>
                <c:pt idx="533">
                  <c:v>1982</c:v>
                </c:pt>
                <c:pt idx="534">
                  <c:v>1982</c:v>
                </c:pt>
                <c:pt idx="535">
                  <c:v>1982</c:v>
                </c:pt>
                <c:pt idx="536">
                  <c:v>1982</c:v>
                </c:pt>
                <c:pt idx="537">
                  <c:v>1982</c:v>
                </c:pt>
                <c:pt idx="538">
                  <c:v>1982</c:v>
                </c:pt>
                <c:pt idx="539">
                  <c:v>1982</c:v>
                </c:pt>
                <c:pt idx="540">
                  <c:v>1982</c:v>
                </c:pt>
                <c:pt idx="541">
                  <c:v>1982</c:v>
                </c:pt>
                <c:pt idx="542">
                  <c:v>1982</c:v>
                </c:pt>
                <c:pt idx="543">
                  <c:v>1982</c:v>
                </c:pt>
                <c:pt idx="544">
                  <c:v>1982</c:v>
                </c:pt>
                <c:pt idx="545">
                  <c:v>1982</c:v>
                </c:pt>
                <c:pt idx="546">
                  <c:v>1982</c:v>
                </c:pt>
                <c:pt idx="547">
                  <c:v>1982</c:v>
                </c:pt>
                <c:pt idx="548">
                  <c:v>1982</c:v>
                </c:pt>
                <c:pt idx="549">
                  <c:v>1982</c:v>
                </c:pt>
                <c:pt idx="550">
                  <c:v>1982</c:v>
                </c:pt>
                <c:pt idx="551">
                  <c:v>1982</c:v>
                </c:pt>
                <c:pt idx="552">
                  <c:v>1982</c:v>
                </c:pt>
                <c:pt idx="553">
                  <c:v>1982</c:v>
                </c:pt>
                <c:pt idx="554">
                  <c:v>1982</c:v>
                </c:pt>
                <c:pt idx="555">
                  <c:v>1982</c:v>
                </c:pt>
                <c:pt idx="556">
                  <c:v>1982</c:v>
                </c:pt>
                <c:pt idx="557">
                  <c:v>1982</c:v>
                </c:pt>
                <c:pt idx="558">
                  <c:v>1982</c:v>
                </c:pt>
                <c:pt idx="559">
                  <c:v>1982</c:v>
                </c:pt>
                <c:pt idx="560">
                  <c:v>1982</c:v>
                </c:pt>
                <c:pt idx="561">
                  <c:v>1982</c:v>
                </c:pt>
                <c:pt idx="562">
                  <c:v>1982</c:v>
                </c:pt>
                <c:pt idx="563">
                  <c:v>1982</c:v>
                </c:pt>
                <c:pt idx="564">
                  <c:v>1982</c:v>
                </c:pt>
                <c:pt idx="565">
                  <c:v>1982</c:v>
                </c:pt>
                <c:pt idx="566">
                  <c:v>1982</c:v>
                </c:pt>
                <c:pt idx="567">
                  <c:v>1982</c:v>
                </c:pt>
                <c:pt idx="568">
                  <c:v>1982</c:v>
                </c:pt>
                <c:pt idx="569">
                  <c:v>1982</c:v>
                </c:pt>
                <c:pt idx="570">
                  <c:v>1982</c:v>
                </c:pt>
                <c:pt idx="571">
                  <c:v>1982</c:v>
                </c:pt>
                <c:pt idx="572">
                  <c:v>1982</c:v>
                </c:pt>
                <c:pt idx="573">
                  <c:v>1982</c:v>
                </c:pt>
                <c:pt idx="574">
                  <c:v>1982</c:v>
                </c:pt>
                <c:pt idx="575">
                  <c:v>1982</c:v>
                </c:pt>
                <c:pt idx="576">
                  <c:v>1982</c:v>
                </c:pt>
                <c:pt idx="577">
                  <c:v>1982</c:v>
                </c:pt>
                <c:pt idx="578">
                  <c:v>1982</c:v>
                </c:pt>
                <c:pt idx="579">
                  <c:v>1982</c:v>
                </c:pt>
                <c:pt idx="580">
                  <c:v>1982</c:v>
                </c:pt>
                <c:pt idx="581">
                  <c:v>1982</c:v>
                </c:pt>
                <c:pt idx="582">
                  <c:v>1982</c:v>
                </c:pt>
                <c:pt idx="583">
                  <c:v>1982</c:v>
                </c:pt>
                <c:pt idx="584">
                  <c:v>1982</c:v>
                </c:pt>
                <c:pt idx="585">
                  <c:v>1982</c:v>
                </c:pt>
                <c:pt idx="586">
                  <c:v>1982</c:v>
                </c:pt>
                <c:pt idx="587">
                  <c:v>1982</c:v>
                </c:pt>
                <c:pt idx="588">
                  <c:v>1982</c:v>
                </c:pt>
                <c:pt idx="589">
                  <c:v>1982</c:v>
                </c:pt>
                <c:pt idx="590">
                  <c:v>1982</c:v>
                </c:pt>
                <c:pt idx="591">
                  <c:v>1982</c:v>
                </c:pt>
                <c:pt idx="592">
                  <c:v>1982</c:v>
                </c:pt>
                <c:pt idx="593">
                  <c:v>1982</c:v>
                </c:pt>
                <c:pt idx="594">
                  <c:v>1982</c:v>
                </c:pt>
                <c:pt idx="595">
                  <c:v>1982</c:v>
                </c:pt>
                <c:pt idx="596">
                  <c:v>1982</c:v>
                </c:pt>
                <c:pt idx="597">
                  <c:v>1982</c:v>
                </c:pt>
                <c:pt idx="598">
                  <c:v>1982</c:v>
                </c:pt>
                <c:pt idx="599">
                  <c:v>1982</c:v>
                </c:pt>
                <c:pt idx="600">
                  <c:v>1982</c:v>
                </c:pt>
                <c:pt idx="601">
                  <c:v>1982</c:v>
                </c:pt>
                <c:pt idx="602">
                  <c:v>1982</c:v>
                </c:pt>
                <c:pt idx="603">
                  <c:v>1982</c:v>
                </c:pt>
                <c:pt idx="604">
                  <c:v>1982</c:v>
                </c:pt>
                <c:pt idx="605">
                  <c:v>1982</c:v>
                </c:pt>
                <c:pt idx="606">
                  <c:v>1982</c:v>
                </c:pt>
                <c:pt idx="607">
                  <c:v>1982</c:v>
                </c:pt>
                <c:pt idx="608">
                  <c:v>1982</c:v>
                </c:pt>
                <c:pt idx="609">
                  <c:v>1982</c:v>
                </c:pt>
                <c:pt idx="610">
                  <c:v>1982</c:v>
                </c:pt>
                <c:pt idx="611">
                  <c:v>1982</c:v>
                </c:pt>
                <c:pt idx="612">
                  <c:v>1982</c:v>
                </c:pt>
                <c:pt idx="613">
                  <c:v>1982</c:v>
                </c:pt>
                <c:pt idx="614">
                  <c:v>1982</c:v>
                </c:pt>
                <c:pt idx="615">
                  <c:v>1982</c:v>
                </c:pt>
                <c:pt idx="616">
                  <c:v>1982</c:v>
                </c:pt>
                <c:pt idx="617">
                  <c:v>1982</c:v>
                </c:pt>
                <c:pt idx="618">
                  <c:v>1982</c:v>
                </c:pt>
                <c:pt idx="619">
                  <c:v>1982</c:v>
                </c:pt>
                <c:pt idx="620">
                  <c:v>1982</c:v>
                </c:pt>
                <c:pt idx="621">
                  <c:v>1982</c:v>
                </c:pt>
                <c:pt idx="622">
                  <c:v>1982</c:v>
                </c:pt>
                <c:pt idx="623">
                  <c:v>1982</c:v>
                </c:pt>
                <c:pt idx="624">
                  <c:v>1982</c:v>
                </c:pt>
                <c:pt idx="625">
                  <c:v>1982</c:v>
                </c:pt>
                <c:pt idx="626">
                  <c:v>1982</c:v>
                </c:pt>
                <c:pt idx="627">
                  <c:v>1982</c:v>
                </c:pt>
                <c:pt idx="628">
                  <c:v>1982</c:v>
                </c:pt>
                <c:pt idx="629">
                  <c:v>1982</c:v>
                </c:pt>
                <c:pt idx="630">
                  <c:v>1982</c:v>
                </c:pt>
                <c:pt idx="631">
                  <c:v>1982</c:v>
                </c:pt>
                <c:pt idx="632">
                  <c:v>1982</c:v>
                </c:pt>
                <c:pt idx="633">
                  <c:v>1982</c:v>
                </c:pt>
                <c:pt idx="634">
                  <c:v>1982</c:v>
                </c:pt>
                <c:pt idx="635">
                  <c:v>1982</c:v>
                </c:pt>
                <c:pt idx="636">
                  <c:v>1982</c:v>
                </c:pt>
                <c:pt idx="637">
                  <c:v>1982</c:v>
                </c:pt>
                <c:pt idx="638">
                  <c:v>1982</c:v>
                </c:pt>
                <c:pt idx="639">
                  <c:v>1982</c:v>
                </c:pt>
                <c:pt idx="640">
                  <c:v>1982</c:v>
                </c:pt>
                <c:pt idx="641">
                  <c:v>1983</c:v>
                </c:pt>
                <c:pt idx="642">
                  <c:v>1983</c:v>
                </c:pt>
                <c:pt idx="643">
                  <c:v>1983</c:v>
                </c:pt>
                <c:pt idx="644">
                  <c:v>1983</c:v>
                </c:pt>
                <c:pt idx="645">
                  <c:v>1983</c:v>
                </c:pt>
                <c:pt idx="646">
                  <c:v>1983</c:v>
                </c:pt>
                <c:pt idx="647">
                  <c:v>1983</c:v>
                </c:pt>
                <c:pt idx="648">
                  <c:v>1983</c:v>
                </c:pt>
                <c:pt idx="649">
                  <c:v>1983</c:v>
                </c:pt>
                <c:pt idx="650">
                  <c:v>1983</c:v>
                </c:pt>
                <c:pt idx="651">
                  <c:v>1983</c:v>
                </c:pt>
                <c:pt idx="652">
                  <c:v>1983</c:v>
                </c:pt>
                <c:pt idx="653">
                  <c:v>1983</c:v>
                </c:pt>
                <c:pt idx="654">
                  <c:v>1983</c:v>
                </c:pt>
                <c:pt idx="655">
                  <c:v>1983</c:v>
                </c:pt>
                <c:pt idx="656">
                  <c:v>1983</c:v>
                </c:pt>
                <c:pt idx="657">
                  <c:v>1983</c:v>
                </c:pt>
                <c:pt idx="658">
                  <c:v>1983</c:v>
                </c:pt>
                <c:pt idx="659">
                  <c:v>1983</c:v>
                </c:pt>
                <c:pt idx="660">
                  <c:v>1983</c:v>
                </c:pt>
                <c:pt idx="661">
                  <c:v>1983</c:v>
                </c:pt>
                <c:pt idx="662">
                  <c:v>1983</c:v>
                </c:pt>
                <c:pt idx="663">
                  <c:v>1983</c:v>
                </c:pt>
                <c:pt idx="664">
                  <c:v>1983</c:v>
                </c:pt>
                <c:pt idx="665">
                  <c:v>1983</c:v>
                </c:pt>
                <c:pt idx="666">
                  <c:v>1983</c:v>
                </c:pt>
                <c:pt idx="667">
                  <c:v>1983</c:v>
                </c:pt>
                <c:pt idx="668">
                  <c:v>1983</c:v>
                </c:pt>
                <c:pt idx="669">
                  <c:v>1983</c:v>
                </c:pt>
                <c:pt idx="670">
                  <c:v>1983</c:v>
                </c:pt>
                <c:pt idx="671">
                  <c:v>1983</c:v>
                </c:pt>
                <c:pt idx="672">
                  <c:v>1983</c:v>
                </c:pt>
                <c:pt idx="673">
                  <c:v>1983</c:v>
                </c:pt>
                <c:pt idx="674">
                  <c:v>1983</c:v>
                </c:pt>
                <c:pt idx="675">
                  <c:v>1983</c:v>
                </c:pt>
                <c:pt idx="676">
                  <c:v>1983</c:v>
                </c:pt>
                <c:pt idx="677">
                  <c:v>1983</c:v>
                </c:pt>
                <c:pt idx="678">
                  <c:v>1983</c:v>
                </c:pt>
                <c:pt idx="679">
                  <c:v>1983</c:v>
                </c:pt>
                <c:pt idx="680">
                  <c:v>1983</c:v>
                </c:pt>
                <c:pt idx="681">
                  <c:v>1983</c:v>
                </c:pt>
                <c:pt idx="682">
                  <c:v>1983</c:v>
                </c:pt>
                <c:pt idx="683">
                  <c:v>1983</c:v>
                </c:pt>
                <c:pt idx="684">
                  <c:v>1983</c:v>
                </c:pt>
                <c:pt idx="685">
                  <c:v>1983</c:v>
                </c:pt>
                <c:pt idx="686">
                  <c:v>1983</c:v>
                </c:pt>
                <c:pt idx="687">
                  <c:v>1983</c:v>
                </c:pt>
                <c:pt idx="688">
                  <c:v>1983</c:v>
                </c:pt>
                <c:pt idx="689">
                  <c:v>1983</c:v>
                </c:pt>
                <c:pt idx="690">
                  <c:v>1983</c:v>
                </c:pt>
                <c:pt idx="691">
                  <c:v>1983</c:v>
                </c:pt>
                <c:pt idx="692">
                  <c:v>1983</c:v>
                </c:pt>
                <c:pt idx="693">
                  <c:v>1983</c:v>
                </c:pt>
                <c:pt idx="694">
                  <c:v>1983</c:v>
                </c:pt>
                <c:pt idx="695">
                  <c:v>1983</c:v>
                </c:pt>
                <c:pt idx="696">
                  <c:v>1983</c:v>
                </c:pt>
                <c:pt idx="697">
                  <c:v>1983</c:v>
                </c:pt>
                <c:pt idx="698">
                  <c:v>1983</c:v>
                </c:pt>
                <c:pt idx="699">
                  <c:v>1983</c:v>
                </c:pt>
                <c:pt idx="700">
                  <c:v>1983</c:v>
                </c:pt>
                <c:pt idx="701">
                  <c:v>1983</c:v>
                </c:pt>
                <c:pt idx="702">
                  <c:v>1983</c:v>
                </c:pt>
                <c:pt idx="703">
                  <c:v>1983</c:v>
                </c:pt>
                <c:pt idx="704">
                  <c:v>1983</c:v>
                </c:pt>
                <c:pt idx="705">
                  <c:v>1983</c:v>
                </c:pt>
                <c:pt idx="706">
                  <c:v>1983</c:v>
                </c:pt>
                <c:pt idx="707">
                  <c:v>1983</c:v>
                </c:pt>
                <c:pt idx="708">
                  <c:v>1983</c:v>
                </c:pt>
                <c:pt idx="709">
                  <c:v>1983</c:v>
                </c:pt>
                <c:pt idx="710">
                  <c:v>1983</c:v>
                </c:pt>
                <c:pt idx="711">
                  <c:v>1983</c:v>
                </c:pt>
                <c:pt idx="712">
                  <c:v>1983</c:v>
                </c:pt>
                <c:pt idx="713">
                  <c:v>1983</c:v>
                </c:pt>
                <c:pt idx="714">
                  <c:v>1983</c:v>
                </c:pt>
                <c:pt idx="715">
                  <c:v>1983</c:v>
                </c:pt>
                <c:pt idx="716">
                  <c:v>1983</c:v>
                </c:pt>
                <c:pt idx="717">
                  <c:v>1983</c:v>
                </c:pt>
                <c:pt idx="718">
                  <c:v>1983</c:v>
                </c:pt>
                <c:pt idx="719">
                  <c:v>1983</c:v>
                </c:pt>
                <c:pt idx="720">
                  <c:v>1983</c:v>
                </c:pt>
                <c:pt idx="721">
                  <c:v>1983</c:v>
                </c:pt>
                <c:pt idx="722">
                  <c:v>1983</c:v>
                </c:pt>
                <c:pt idx="723">
                  <c:v>1983</c:v>
                </c:pt>
                <c:pt idx="724">
                  <c:v>1983</c:v>
                </c:pt>
                <c:pt idx="725">
                  <c:v>1983</c:v>
                </c:pt>
                <c:pt idx="726">
                  <c:v>1983</c:v>
                </c:pt>
                <c:pt idx="727">
                  <c:v>1983</c:v>
                </c:pt>
                <c:pt idx="728">
                  <c:v>1983</c:v>
                </c:pt>
                <c:pt idx="729">
                  <c:v>1983</c:v>
                </c:pt>
                <c:pt idx="730">
                  <c:v>1983</c:v>
                </c:pt>
                <c:pt idx="731">
                  <c:v>1983</c:v>
                </c:pt>
                <c:pt idx="732">
                  <c:v>1983</c:v>
                </c:pt>
                <c:pt idx="733">
                  <c:v>1983</c:v>
                </c:pt>
                <c:pt idx="734">
                  <c:v>1983</c:v>
                </c:pt>
                <c:pt idx="735">
                  <c:v>1983</c:v>
                </c:pt>
                <c:pt idx="736">
                  <c:v>1983</c:v>
                </c:pt>
                <c:pt idx="737">
                  <c:v>1983</c:v>
                </c:pt>
                <c:pt idx="738">
                  <c:v>1983</c:v>
                </c:pt>
                <c:pt idx="739">
                  <c:v>1983</c:v>
                </c:pt>
                <c:pt idx="740">
                  <c:v>1983</c:v>
                </c:pt>
                <c:pt idx="741">
                  <c:v>1983</c:v>
                </c:pt>
                <c:pt idx="742">
                  <c:v>1983</c:v>
                </c:pt>
                <c:pt idx="743">
                  <c:v>1983</c:v>
                </c:pt>
                <c:pt idx="744">
                  <c:v>1983</c:v>
                </c:pt>
                <c:pt idx="745">
                  <c:v>1983</c:v>
                </c:pt>
                <c:pt idx="746">
                  <c:v>1983</c:v>
                </c:pt>
                <c:pt idx="747">
                  <c:v>1983</c:v>
                </c:pt>
                <c:pt idx="748">
                  <c:v>1983</c:v>
                </c:pt>
                <c:pt idx="749">
                  <c:v>1983</c:v>
                </c:pt>
                <c:pt idx="750">
                  <c:v>1983</c:v>
                </c:pt>
                <c:pt idx="751">
                  <c:v>1983</c:v>
                </c:pt>
                <c:pt idx="752">
                  <c:v>1983</c:v>
                </c:pt>
                <c:pt idx="753">
                  <c:v>1983</c:v>
                </c:pt>
                <c:pt idx="754">
                  <c:v>1983</c:v>
                </c:pt>
                <c:pt idx="755">
                  <c:v>1983</c:v>
                </c:pt>
                <c:pt idx="756">
                  <c:v>1983</c:v>
                </c:pt>
                <c:pt idx="757">
                  <c:v>1983</c:v>
                </c:pt>
                <c:pt idx="758">
                  <c:v>1983</c:v>
                </c:pt>
                <c:pt idx="759">
                  <c:v>1983</c:v>
                </c:pt>
                <c:pt idx="760">
                  <c:v>1983</c:v>
                </c:pt>
                <c:pt idx="761">
                  <c:v>1983</c:v>
                </c:pt>
                <c:pt idx="762">
                  <c:v>1983</c:v>
                </c:pt>
                <c:pt idx="763">
                  <c:v>1983</c:v>
                </c:pt>
                <c:pt idx="764">
                  <c:v>1983</c:v>
                </c:pt>
                <c:pt idx="765">
                  <c:v>1983</c:v>
                </c:pt>
                <c:pt idx="766">
                  <c:v>1983</c:v>
                </c:pt>
                <c:pt idx="767">
                  <c:v>1983</c:v>
                </c:pt>
                <c:pt idx="768">
                  <c:v>1983</c:v>
                </c:pt>
                <c:pt idx="769">
                  <c:v>1983</c:v>
                </c:pt>
                <c:pt idx="770">
                  <c:v>1983</c:v>
                </c:pt>
                <c:pt idx="771">
                  <c:v>1983</c:v>
                </c:pt>
                <c:pt idx="772">
                  <c:v>1983</c:v>
                </c:pt>
                <c:pt idx="773">
                  <c:v>1983</c:v>
                </c:pt>
                <c:pt idx="774">
                  <c:v>1983</c:v>
                </c:pt>
                <c:pt idx="775">
                  <c:v>1983</c:v>
                </c:pt>
                <c:pt idx="776">
                  <c:v>1983</c:v>
                </c:pt>
                <c:pt idx="777">
                  <c:v>1983</c:v>
                </c:pt>
                <c:pt idx="778">
                  <c:v>1983</c:v>
                </c:pt>
                <c:pt idx="779">
                  <c:v>1983</c:v>
                </c:pt>
                <c:pt idx="780">
                  <c:v>1983</c:v>
                </c:pt>
                <c:pt idx="781">
                  <c:v>1983</c:v>
                </c:pt>
                <c:pt idx="782">
                  <c:v>1983</c:v>
                </c:pt>
                <c:pt idx="783">
                  <c:v>1983</c:v>
                </c:pt>
                <c:pt idx="784">
                  <c:v>1983</c:v>
                </c:pt>
                <c:pt idx="785">
                  <c:v>1983</c:v>
                </c:pt>
                <c:pt idx="786">
                  <c:v>1983</c:v>
                </c:pt>
                <c:pt idx="787">
                  <c:v>1983</c:v>
                </c:pt>
                <c:pt idx="788">
                  <c:v>1983</c:v>
                </c:pt>
                <c:pt idx="789">
                  <c:v>1983</c:v>
                </c:pt>
                <c:pt idx="790">
                  <c:v>1983</c:v>
                </c:pt>
                <c:pt idx="791">
                  <c:v>1983</c:v>
                </c:pt>
                <c:pt idx="792">
                  <c:v>1983</c:v>
                </c:pt>
                <c:pt idx="793">
                  <c:v>1983</c:v>
                </c:pt>
                <c:pt idx="794">
                  <c:v>1983</c:v>
                </c:pt>
                <c:pt idx="795">
                  <c:v>1983</c:v>
                </c:pt>
                <c:pt idx="796">
                  <c:v>1983</c:v>
                </c:pt>
                <c:pt idx="797">
                  <c:v>1983</c:v>
                </c:pt>
                <c:pt idx="798">
                  <c:v>1983</c:v>
                </c:pt>
                <c:pt idx="799">
                  <c:v>1983</c:v>
                </c:pt>
                <c:pt idx="800">
                  <c:v>1983</c:v>
                </c:pt>
                <c:pt idx="801">
                  <c:v>1983</c:v>
                </c:pt>
                <c:pt idx="802">
                  <c:v>1983</c:v>
                </c:pt>
                <c:pt idx="803">
                  <c:v>1983</c:v>
                </c:pt>
                <c:pt idx="804">
                  <c:v>1983</c:v>
                </c:pt>
                <c:pt idx="805">
                  <c:v>1983</c:v>
                </c:pt>
                <c:pt idx="806">
                  <c:v>1983</c:v>
                </c:pt>
                <c:pt idx="807">
                  <c:v>1983</c:v>
                </c:pt>
                <c:pt idx="808">
                  <c:v>1983</c:v>
                </c:pt>
                <c:pt idx="809">
                  <c:v>1983</c:v>
                </c:pt>
                <c:pt idx="810">
                  <c:v>1983</c:v>
                </c:pt>
                <c:pt idx="811">
                  <c:v>1983</c:v>
                </c:pt>
                <c:pt idx="812">
                  <c:v>1983</c:v>
                </c:pt>
                <c:pt idx="813">
                  <c:v>1983</c:v>
                </c:pt>
                <c:pt idx="814">
                  <c:v>1983</c:v>
                </c:pt>
                <c:pt idx="815">
                  <c:v>1983</c:v>
                </c:pt>
                <c:pt idx="816">
                  <c:v>1983</c:v>
                </c:pt>
                <c:pt idx="817">
                  <c:v>1983</c:v>
                </c:pt>
                <c:pt idx="818">
                  <c:v>1983</c:v>
                </c:pt>
                <c:pt idx="819">
                  <c:v>1983</c:v>
                </c:pt>
                <c:pt idx="820">
                  <c:v>1983</c:v>
                </c:pt>
                <c:pt idx="821">
                  <c:v>1983</c:v>
                </c:pt>
                <c:pt idx="822">
                  <c:v>1983</c:v>
                </c:pt>
                <c:pt idx="823">
                  <c:v>1983</c:v>
                </c:pt>
                <c:pt idx="824">
                  <c:v>1983</c:v>
                </c:pt>
                <c:pt idx="825">
                  <c:v>1983</c:v>
                </c:pt>
                <c:pt idx="826">
                  <c:v>1983</c:v>
                </c:pt>
                <c:pt idx="827">
                  <c:v>1983</c:v>
                </c:pt>
                <c:pt idx="828">
                  <c:v>1983</c:v>
                </c:pt>
                <c:pt idx="829">
                  <c:v>1983</c:v>
                </c:pt>
                <c:pt idx="830">
                  <c:v>1983</c:v>
                </c:pt>
                <c:pt idx="831">
                  <c:v>1983</c:v>
                </c:pt>
                <c:pt idx="832">
                  <c:v>1983</c:v>
                </c:pt>
                <c:pt idx="833">
                  <c:v>1983</c:v>
                </c:pt>
                <c:pt idx="834">
                  <c:v>1983</c:v>
                </c:pt>
                <c:pt idx="835">
                  <c:v>1983</c:v>
                </c:pt>
                <c:pt idx="836">
                  <c:v>1983</c:v>
                </c:pt>
                <c:pt idx="837">
                  <c:v>1983</c:v>
                </c:pt>
                <c:pt idx="838">
                  <c:v>1983</c:v>
                </c:pt>
                <c:pt idx="839">
                  <c:v>1983</c:v>
                </c:pt>
                <c:pt idx="840">
                  <c:v>1983</c:v>
                </c:pt>
                <c:pt idx="841">
                  <c:v>1983</c:v>
                </c:pt>
                <c:pt idx="842">
                  <c:v>1983</c:v>
                </c:pt>
                <c:pt idx="843">
                  <c:v>1983</c:v>
                </c:pt>
                <c:pt idx="844">
                  <c:v>1983</c:v>
                </c:pt>
                <c:pt idx="845">
                  <c:v>1983</c:v>
                </c:pt>
                <c:pt idx="846">
                  <c:v>1983</c:v>
                </c:pt>
                <c:pt idx="847">
                  <c:v>1983</c:v>
                </c:pt>
                <c:pt idx="848">
                  <c:v>1983</c:v>
                </c:pt>
                <c:pt idx="849">
                  <c:v>1983</c:v>
                </c:pt>
                <c:pt idx="850">
                  <c:v>1983</c:v>
                </c:pt>
                <c:pt idx="851">
                  <c:v>1983</c:v>
                </c:pt>
                <c:pt idx="852">
                  <c:v>1983</c:v>
                </c:pt>
                <c:pt idx="853">
                  <c:v>1984</c:v>
                </c:pt>
                <c:pt idx="854">
                  <c:v>1984</c:v>
                </c:pt>
                <c:pt idx="855">
                  <c:v>1984</c:v>
                </c:pt>
                <c:pt idx="856">
                  <c:v>1984</c:v>
                </c:pt>
                <c:pt idx="857">
                  <c:v>1984</c:v>
                </c:pt>
                <c:pt idx="858">
                  <c:v>1984</c:v>
                </c:pt>
                <c:pt idx="859">
                  <c:v>1984</c:v>
                </c:pt>
                <c:pt idx="860">
                  <c:v>1984</c:v>
                </c:pt>
                <c:pt idx="861">
                  <c:v>1984</c:v>
                </c:pt>
                <c:pt idx="862">
                  <c:v>1984</c:v>
                </c:pt>
                <c:pt idx="863">
                  <c:v>1984</c:v>
                </c:pt>
                <c:pt idx="864">
                  <c:v>1984</c:v>
                </c:pt>
                <c:pt idx="865">
                  <c:v>1984</c:v>
                </c:pt>
                <c:pt idx="866">
                  <c:v>1984</c:v>
                </c:pt>
                <c:pt idx="867">
                  <c:v>1984</c:v>
                </c:pt>
                <c:pt idx="868">
                  <c:v>1984</c:v>
                </c:pt>
                <c:pt idx="869">
                  <c:v>1984</c:v>
                </c:pt>
                <c:pt idx="870">
                  <c:v>1984</c:v>
                </c:pt>
                <c:pt idx="871">
                  <c:v>1984</c:v>
                </c:pt>
                <c:pt idx="872">
                  <c:v>1984</c:v>
                </c:pt>
                <c:pt idx="873">
                  <c:v>1984</c:v>
                </c:pt>
                <c:pt idx="874">
                  <c:v>1984</c:v>
                </c:pt>
                <c:pt idx="875">
                  <c:v>1984</c:v>
                </c:pt>
                <c:pt idx="876">
                  <c:v>1984</c:v>
                </c:pt>
                <c:pt idx="877">
                  <c:v>1984</c:v>
                </c:pt>
                <c:pt idx="878">
                  <c:v>1984</c:v>
                </c:pt>
                <c:pt idx="879">
                  <c:v>1984</c:v>
                </c:pt>
                <c:pt idx="880">
                  <c:v>1984</c:v>
                </c:pt>
                <c:pt idx="881">
                  <c:v>1984</c:v>
                </c:pt>
                <c:pt idx="882">
                  <c:v>1984</c:v>
                </c:pt>
                <c:pt idx="883">
                  <c:v>1984</c:v>
                </c:pt>
                <c:pt idx="884">
                  <c:v>1984</c:v>
                </c:pt>
                <c:pt idx="885">
                  <c:v>1984</c:v>
                </c:pt>
                <c:pt idx="886">
                  <c:v>1984</c:v>
                </c:pt>
                <c:pt idx="887">
                  <c:v>1984</c:v>
                </c:pt>
                <c:pt idx="888">
                  <c:v>1984</c:v>
                </c:pt>
                <c:pt idx="889">
                  <c:v>1984</c:v>
                </c:pt>
                <c:pt idx="890">
                  <c:v>1984</c:v>
                </c:pt>
                <c:pt idx="891">
                  <c:v>1984</c:v>
                </c:pt>
                <c:pt idx="892">
                  <c:v>1984</c:v>
                </c:pt>
                <c:pt idx="893">
                  <c:v>1984</c:v>
                </c:pt>
                <c:pt idx="894">
                  <c:v>1984</c:v>
                </c:pt>
                <c:pt idx="895">
                  <c:v>1984</c:v>
                </c:pt>
                <c:pt idx="896">
                  <c:v>1984</c:v>
                </c:pt>
                <c:pt idx="897">
                  <c:v>1984</c:v>
                </c:pt>
                <c:pt idx="898">
                  <c:v>1984</c:v>
                </c:pt>
                <c:pt idx="899">
                  <c:v>1984</c:v>
                </c:pt>
                <c:pt idx="900">
                  <c:v>1984</c:v>
                </c:pt>
                <c:pt idx="901">
                  <c:v>1984</c:v>
                </c:pt>
                <c:pt idx="902">
                  <c:v>1984</c:v>
                </c:pt>
                <c:pt idx="903">
                  <c:v>1984</c:v>
                </c:pt>
                <c:pt idx="904">
                  <c:v>1984</c:v>
                </c:pt>
                <c:pt idx="905">
                  <c:v>1984</c:v>
                </c:pt>
                <c:pt idx="906">
                  <c:v>1984</c:v>
                </c:pt>
                <c:pt idx="907">
                  <c:v>1984</c:v>
                </c:pt>
                <c:pt idx="908">
                  <c:v>1984</c:v>
                </c:pt>
                <c:pt idx="909">
                  <c:v>1984</c:v>
                </c:pt>
                <c:pt idx="910">
                  <c:v>1984</c:v>
                </c:pt>
                <c:pt idx="911">
                  <c:v>1984</c:v>
                </c:pt>
                <c:pt idx="912">
                  <c:v>1984</c:v>
                </c:pt>
                <c:pt idx="913">
                  <c:v>1984</c:v>
                </c:pt>
                <c:pt idx="914">
                  <c:v>1984</c:v>
                </c:pt>
                <c:pt idx="915">
                  <c:v>1984</c:v>
                </c:pt>
                <c:pt idx="916">
                  <c:v>1984</c:v>
                </c:pt>
                <c:pt idx="917">
                  <c:v>1984</c:v>
                </c:pt>
                <c:pt idx="918">
                  <c:v>1984</c:v>
                </c:pt>
                <c:pt idx="919">
                  <c:v>1984</c:v>
                </c:pt>
                <c:pt idx="920">
                  <c:v>1984</c:v>
                </c:pt>
                <c:pt idx="921">
                  <c:v>1984</c:v>
                </c:pt>
                <c:pt idx="922">
                  <c:v>1984</c:v>
                </c:pt>
                <c:pt idx="923">
                  <c:v>1984</c:v>
                </c:pt>
                <c:pt idx="924">
                  <c:v>1984</c:v>
                </c:pt>
                <c:pt idx="925">
                  <c:v>1984</c:v>
                </c:pt>
                <c:pt idx="926">
                  <c:v>1984</c:v>
                </c:pt>
                <c:pt idx="927">
                  <c:v>1984</c:v>
                </c:pt>
                <c:pt idx="928">
                  <c:v>1984</c:v>
                </c:pt>
                <c:pt idx="929">
                  <c:v>1984</c:v>
                </c:pt>
                <c:pt idx="930">
                  <c:v>1984</c:v>
                </c:pt>
                <c:pt idx="931">
                  <c:v>1984</c:v>
                </c:pt>
                <c:pt idx="932">
                  <c:v>1984</c:v>
                </c:pt>
                <c:pt idx="933">
                  <c:v>1984</c:v>
                </c:pt>
                <c:pt idx="934">
                  <c:v>1984</c:v>
                </c:pt>
                <c:pt idx="935">
                  <c:v>1984</c:v>
                </c:pt>
                <c:pt idx="936">
                  <c:v>1984</c:v>
                </c:pt>
                <c:pt idx="937">
                  <c:v>1984</c:v>
                </c:pt>
                <c:pt idx="938">
                  <c:v>1984</c:v>
                </c:pt>
                <c:pt idx="939">
                  <c:v>1984</c:v>
                </c:pt>
                <c:pt idx="940">
                  <c:v>1984</c:v>
                </c:pt>
                <c:pt idx="941">
                  <c:v>1984</c:v>
                </c:pt>
                <c:pt idx="942">
                  <c:v>1984</c:v>
                </c:pt>
                <c:pt idx="943">
                  <c:v>1984</c:v>
                </c:pt>
                <c:pt idx="944">
                  <c:v>1984</c:v>
                </c:pt>
                <c:pt idx="945">
                  <c:v>1984</c:v>
                </c:pt>
                <c:pt idx="946">
                  <c:v>1984</c:v>
                </c:pt>
                <c:pt idx="947">
                  <c:v>1984</c:v>
                </c:pt>
                <c:pt idx="948">
                  <c:v>1984</c:v>
                </c:pt>
                <c:pt idx="949">
                  <c:v>1984</c:v>
                </c:pt>
                <c:pt idx="950">
                  <c:v>1984</c:v>
                </c:pt>
                <c:pt idx="951">
                  <c:v>1984</c:v>
                </c:pt>
                <c:pt idx="952">
                  <c:v>1984</c:v>
                </c:pt>
                <c:pt idx="953">
                  <c:v>1984</c:v>
                </c:pt>
                <c:pt idx="954">
                  <c:v>1984</c:v>
                </c:pt>
                <c:pt idx="955">
                  <c:v>1984</c:v>
                </c:pt>
                <c:pt idx="956">
                  <c:v>1984</c:v>
                </c:pt>
                <c:pt idx="957">
                  <c:v>1984</c:v>
                </c:pt>
                <c:pt idx="958">
                  <c:v>1984</c:v>
                </c:pt>
                <c:pt idx="959">
                  <c:v>1984</c:v>
                </c:pt>
                <c:pt idx="960">
                  <c:v>1984</c:v>
                </c:pt>
                <c:pt idx="961">
                  <c:v>1984</c:v>
                </c:pt>
                <c:pt idx="962">
                  <c:v>1984</c:v>
                </c:pt>
                <c:pt idx="963">
                  <c:v>1984</c:v>
                </c:pt>
                <c:pt idx="964">
                  <c:v>1984</c:v>
                </c:pt>
                <c:pt idx="965">
                  <c:v>1984</c:v>
                </c:pt>
                <c:pt idx="966">
                  <c:v>1984</c:v>
                </c:pt>
                <c:pt idx="967">
                  <c:v>1984</c:v>
                </c:pt>
                <c:pt idx="968">
                  <c:v>1984</c:v>
                </c:pt>
                <c:pt idx="969">
                  <c:v>1984</c:v>
                </c:pt>
                <c:pt idx="970">
                  <c:v>1984</c:v>
                </c:pt>
                <c:pt idx="971">
                  <c:v>1984</c:v>
                </c:pt>
                <c:pt idx="972">
                  <c:v>1984</c:v>
                </c:pt>
                <c:pt idx="973">
                  <c:v>1984</c:v>
                </c:pt>
                <c:pt idx="974">
                  <c:v>1984</c:v>
                </c:pt>
                <c:pt idx="975">
                  <c:v>1984</c:v>
                </c:pt>
                <c:pt idx="976">
                  <c:v>1984</c:v>
                </c:pt>
                <c:pt idx="977">
                  <c:v>1984</c:v>
                </c:pt>
                <c:pt idx="978">
                  <c:v>1984</c:v>
                </c:pt>
                <c:pt idx="979">
                  <c:v>1984</c:v>
                </c:pt>
                <c:pt idx="980">
                  <c:v>1984</c:v>
                </c:pt>
                <c:pt idx="981">
                  <c:v>1984</c:v>
                </c:pt>
                <c:pt idx="982">
                  <c:v>1984</c:v>
                </c:pt>
                <c:pt idx="983">
                  <c:v>1984</c:v>
                </c:pt>
                <c:pt idx="984">
                  <c:v>1984</c:v>
                </c:pt>
                <c:pt idx="985">
                  <c:v>1984</c:v>
                </c:pt>
                <c:pt idx="986">
                  <c:v>1984</c:v>
                </c:pt>
                <c:pt idx="987">
                  <c:v>1984</c:v>
                </c:pt>
                <c:pt idx="988">
                  <c:v>1984</c:v>
                </c:pt>
                <c:pt idx="989">
                  <c:v>1984</c:v>
                </c:pt>
                <c:pt idx="990">
                  <c:v>1984</c:v>
                </c:pt>
                <c:pt idx="991">
                  <c:v>1984</c:v>
                </c:pt>
                <c:pt idx="992">
                  <c:v>1984</c:v>
                </c:pt>
                <c:pt idx="993">
                  <c:v>1984</c:v>
                </c:pt>
                <c:pt idx="994">
                  <c:v>1984</c:v>
                </c:pt>
                <c:pt idx="995">
                  <c:v>1984</c:v>
                </c:pt>
                <c:pt idx="996">
                  <c:v>1984</c:v>
                </c:pt>
                <c:pt idx="997">
                  <c:v>1984</c:v>
                </c:pt>
                <c:pt idx="998">
                  <c:v>1984</c:v>
                </c:pt>
                <c:pt idx="999">
                  <c:v>1984</c:v>
                </c:pt>
                <c:pt idx="1000">
                  <c:v>1984</c:v>
                </c:pt>
                <c:pt idx="1001">
                  <c:v>1984</c:v>
                </c:pt>
                <c:pt idx="1002">
                  <c:v>1984</c:v>
                </c:pt>
                <c:pt idx="1003">
                  <c:v>1984</c:v>
                </c:pt>
                <c:pt idx="1004">
                  <c:v>1984</c:v>
                </c:pt>
                <c:pt idx="1005">
                  <c:v>1984</c:v>
                </c:pt>
                <c:pt idx="1006">
                  <c:v>1984</c:v>
                </c:pt>
                <c:pt idx="1007">
                  <c:v>1984</c:v>
                </c:pt>
                <c:pt idx="1008">
                  <c:v>1984</c:v>
                </c:pt>
                <c:pt idx="1009">
                  <c:v>1984</c:v>
                </c:pt>
                <c:pt idx="1010">
                  <c:v>1984</c:v>
                </c:pt>
                <c:pt idx="1011">
                  <c:v>1984</c:v>
                </c:pt>
                <c:pt idx="1012">
                  <c:v>1984</c:v>
                </c:pt>
                <c:pt idx="1013">
                  <c:v>1984</c:v>
                </c:pt>
                <c:pt idx="1014">
                  <c:v>1984</c:v>
                </c:pt>
                <c:pt idx="1015">
                  <c:v>1984</c:v>
                </c:pt>
                <c:pt idx="1016">
                  <c:v>1984</c:v>
                </c:pt>
                <c:pt idx="1017">
                  <c:v>1984</c:v>
                </c:pt>
                <c:pt idx="1018">
                  <c:v>1984</c:v>
                </c:pt>
                <c:pt idx="1019">
                  <c:v>1984</c:v>
                </c:pt>
                <c:pt idx="1020">
                  <c:v>1984</c:v>
                </c:pt>
                <c:pt idx="1021">
                  <c:v>1984</c:v>
                </c:pt>
                <c:pt idx="1022">
                  <c:v>1984</c:v>
                </c:pt>
                <c:pt idx="1023">
                  <c:v>1984</c:v>
                </c:pt>
                <c:pt idx="1024">
                  <c:v>1984</c:v>
                </c:pt>
                <c:pt idx="1025">
                  <c:v>1984</c:v>
                </c:pt>
                <c:pt idx="1026">
                  <c:v>1984</c:v>
                </c:pt>
                <c:pt idx="1027">
                  <c:v>1984</c:v>
                </c:pt>
                <c:pt idx="1028">
                  <c:v>1984</c:v>
                </c:pt>
                <c:pt idx="1029">
                  <c:v>1984</c:v>
                </c:pt>
                <c:pt idx="1030">
                  <c:v>1984</c:v>
                </c:pt>
                <c:pt idx="1031">
                  <c:v>1984</c:v>
                </c:pt>
                <c:pt idx="1032">
                  <c:v>1984</c:v>
                </c:pt>
                <c:pt idx="1033">
                  <c:v>1984</c:v>
                </c:pt>
                <c:pt idx="1034">
                  <c:v>1984</c:v>
                </c:pt>
                <c:pt idx="1035">
                  <c:v>1984</c:v>
                </c:pt>
                <c:pt idx="1036">
                  <c:v>1984</c:v>
                </c:pt>
                <c:pt idx="1037">
                  <c:v>1984</c:v>
                </c:pt>
                <c:pt idx="1038">
                  <c:v>1984</c:v>
                </c:pt>
                <c:pt idx="1039">
                  <c:v>1984</c:v>
                </c:pt>
                <c:pt idx="1040">
                  <c:v>1984</c:v>
                </c:pt>
                <c:pt idx="1041">
                  <c:v>1984</c:v>
                </c:pt>
                <c:pt idx="1042">
                  <c:v>1984</c:v>
                </c:pt>
                <c:pt idx="1043">
                  <c:v>1984</c:v>
                </c:pt>
                <c:pt idx="1044">
                  <c:v>1984</c:v>
                </c:pt>
                <c:pt idx="1045">
                  <c:v>1984</c:v>
                </c:pt>
                <c:pt idx="1046">
                  <c:v>1984</c:v>
                </c:pt>
                <c:pt idx="1047">
                  <c:v>1984</c:v>
                </c:pt>
                <c:pt idx="1048">
                  <c:v>1984</c:v>
                </c:pt>
                <c:pt idx="1049">
                  <c:v>1984</c:v>
                </c:pt>
                <c:pt idx="1050">
                  <c:v>1984</c:v>
                </c:pt>
                <c:pt idx="1051">
                  <c:v>1984</c:v>
                </c:pt>
                <c:pt idx="1052">
                  <c:v>1984</c:v>
                </c:pt>
                <c:pt idx="1053">
                  <c:v>1984</c:v>
                </c:pt>
                <c:pt idx="1054">
                  <c:v>1984</c:v>
                </c:pt>
                <c:pt idx="1055">
                  <c:v>1984</c:v>
                </c:pt>
                <c:pt idx="1056">
                  <c:v>1984</c:v>
                </c:pt>
                <c:pt idx="1057">
                  <c:v>1984</c:v>
                </c:pt>
                <c:pt idx="1058">
                  <c:v>1984</c:v>
                </c:pt>
                <c:pt idx="1059">
                  <c:v>1984</c:v>
                </c:pt>
                <c:pt idx="1060">
                  <c:v>1984</c:v>
                </c:pt>
                <c:pt idx="1061">
                  <c:v>1984</c:v>
                </c:pt>
                <c:pt idx="1062">
                  <c:v>1984</c:v>
                </c:pt>
                <c:pt idx="1063">
                  <c:v>1984</c:v>
                </c:pt>
                <c:pt idx="1064">
                  <c:v>1985</c:v>
                </c:pt>
                <c:pt idx="1065">
                  <c:v>1985</c:v>
                </c:pt>
                <c:pt idx="1066">
                  <c:v>1985</c:v>
                </c:pt>
                <c:pt idx="1067">
                  <c:v>1985</c:v>
                </c:pt>
                <c:pt idx="1068">
                  <c:v>1985</c:v>
                </c:pt>
                <c:pt idx="1069">
                  <c:v>1985</c:v>
                </c:pt>
                <c:pt idx="1070">
                  <c:v>1985</c:v>
                </c:pt>
                <c:pt idx="1071">
                  <c:v>1985</c:v>
                </c:pt>
                <c:pt idx="1072">
                  <c:v>1985</c:v>
                </c:pt>
                <c:pt idx="1073">
                  <c:v>1985</c:v>
                </c:pt>
                <c:pt idx="1074">
                  <c:v>1985</c:v>
                </c:pt>
                <c:pt idx="1075">
                  <c:v>1985</c:v>
                </c:pt>
                <c:pt idx="1076">
                  <c:v>1985</c:v>
                </c:pt>
                <c:pt idx="1077">
                  <c:v>1985</c:v>
                </c:pt>
                <c:pt idx="1078">
                  <c:v>1985</c:v>
                </c:pt>
                <c:pt idx="1079">
                  <c:v>1985</c:v>
                </c:pt>
                <c:pt idx="1080">
                  <c:v>1985</c:v>
                </c:pt>
                <c:pt idx="1081">
                  <c:v>1985</c:v>
                </c:pt>
                <c:pt idx="1082">
                  <c:v>1985</c:v>
                </c:pt>
                <c:pt idx="1083">
                  <c:v>1985</c:v>
                </c:pt>
                <c:pt idx="1084">
                  <c:v>1985</c:v>
                </c:pt>
                <c:pt idx="1085">
                  <c:v>1985</c:v>
                </c:pt>
                <c:pt idx="1086">
                  <c:v>1985</c:v>
                </c:pt>
                <c:pt idx="1087">
                  <c:v>1985</c:v>
                </c:pt>
                <c:pt idx="1088">
                  <c:v>1985</c:v>
                </c:pt>
                <c:pt idx="1089">
                  <c:v>1985</c:v>
                </c:pt>
                <c:pt idx="1090">
                  <c:v>1985</c:v>
                </c:pt>
                <c:pt idx="1091">
                  <c:v>1985</c:v>
                </c:pt>
                <c:pt idx="1092">
                  <c:v>1985</c:v>
                </c:pt>
                <c:pt idx="1093">
                  <c:v>1985</c:v>
                </c:pt>
                <c:pt idx="1094">
                  <c:v>1985</c:v>
                </c:pt>
                <c:pt idx="1095">
                  <c:v>1985</c:v>
                </c:pt>
                <c:pt idx="1096">
                  <c:v>1985</c:v>
                </c:pt>
                <c:pt idx="1097">
                  <c:v>1985</c:v>
                </c:pt>
                <c:pt idx="1098">
                  <c:v>1985</c:v>
                </c:pt>
                <c:pt idx="1099">
                  <c:v>1985</c:v>
                </c:pt>
                <c:pt idx="1100">
                  <c:v>1985</c:v>
                </c:pt>
                <c:pt idx="1101">
                  <c:v>1985</c:v>
                </c:pt>
                <c:pt idx="1102">
                  <c:v>1985</c:v>
                </c:pt>
                <c:pt idx="1103">
                  <c:v>1985</c:v>
                </c:pt>
                <c:pt idx="1104">
                  <c:v>1985</c:v>
                </c:pt>
                <c:pt idx="1105">
                  <c:v>1985</c:v>
                </c:pt>
                <c:pt idx="1106">
                  <c:v>1985</c:v>
                </c:pt>
                <c:pt idx="1107">
                  <c:v>1985</c:v>
                </c:pt>
                <c:pt idx="1108">
                  <c:v>1985</c:v>
                </c:pt>
                <c:pt idx="1109">
                  <c:v>1985</c:v>
                </c:pt>
                <c:pt idx="1110">
                  <c:v>1985</c:v>
                </c:pt>
                <c:pt idx="1111">
                  <c:v>1985</c:v>
                </c:pt>
                <c:pt idx="1112">
                  <c:v>1985</c:v>
                </c:pt>
                <c:pt idx="1113">
                  <c:v>1985</c:v>
                </c:pt>
                <c:pt idx="1114">
                  <c:v>1985</c:v>
                </c:pt>
                <c:pt idx="1115">
                  <c:v>1985</c:v>
                </c:pt>
                <c:pt idx="1116">
                  <c:v>1985</c:v>
                </c:pt>
                <c:pt idx="1117">
                  <c:v>1985</c:v>
                </c:pt>
                <c:pt idx="1118">
                  <c:v>1985</c:v>
                </c:pt>
                <c:pt idx="1119">
                  <c:v>1985</c:v>
                </c:pt>
                <c:pt idx="1120">
                  <c:v>1985</c:v>
                </c:pt>
                <c:pt idx="1121">
                  <c:v>1985</c:v>
                </c:pt>
                <c:pt idx="1122">
                  <c:v>1985</c:v>
                </c:pt>
                <c:pt idx="1123">
                  <c:v>1985</c:v>
                </c:pt>
                <c:pt idx="1124">
                  <c:v>1985</c:v>
                </c:pt>
                <c:pt idx="1125">
                  <c:v>1985</c:v>
                </c:pt>
                <c:pt idx="1126">
                  <c:v>1985</c:v>
                </c:pt>
                <c:pt idx="1127">
                  <c:v>1985</c:v>
                </c:pt>
                <c:pt idx="1128">
                  <c:v>1985</c:v>
                </c:pt>
                <c:pt idx="1129">
                  <c:v>1985</c:v>
                </c:pt>
                <c:pt idx="1130">
                  <c:v>1985</c:v>
                </c:pt>
                <c:pt idx="1131">
                  <c:v>1985</c:v>
                </c:pt>
                <c:pt idx="1132">
                  <c:v>1985</c:v>
                </c:pt>
                <c:pt idx="1133">
                  <c:v>1985</c:v>
                </c:pt>
                <c:pt idx="1134">
                  <c:v>1985</c:v>
                </c:pt>
                <c:pt idx="1135">
                  <c:v>1985</c:v>
                </c:pt>
                <c:pt idx="1136">
                  <c:v>1985</c:v>
                </c:pt>
                <c:pt idx="1137">
                  <c:v>1985</c:v>
                </c:pt>
                <c:pt idx="1138">
                  <c:v>1985</c:v>
                </c:pt>
                <c:pt idx="1139">
                  <c:v>1985</c:v>
                </c:pt>
                <c:pt idx="1140">
                  <c:v>1985</c:v>
                </c:pt>
                <c:pt idx="1141">
                  <c:v>1985</c:v>
                </c:pt>
                <c:pt idx="1142">
                  <c:v>1985</c:v>
                </c:pt>
                <c:pt idx="1143">
                  <c:v>1985</c:v>
                </c:pt>
                <c:pt idx="1144">
                  <c:v>1985</c:v>
                </c:pt>
                <c:pt idx="1145">
                  <c:v>1985</c:v>
                </c:pt>
                <c:pt idx="1146">
                  <c:v>1985</c:v>
                </c:pt>
                <c:pt idx="1147">
                  <c:v>1985</c:v>
                </c:pt>
                <c:pt idx="1148">
                  <c:v>1985</c:v>
                </c:pt>
                <c:pt idx="1149">
                  <c:v>1985</c:v>
                </c:pt>
                <c:pt idx="1150">
                  <c:v>1985</c:v>
                </c:pt>
                <c:pt idx="1151">
                  <c:v>1985</c:v>
                </c:pt>
                <c:pt idx="1152">
                  <c:v>1985</c:v>
                </c:pt>
                <c:pt idx="1153">
                  <c:v>1985</c:v>
                </c:pt>
                <c:pt idx="1154">
                  <c:v>1985</c:v>
                </c:pt>
                <c:pt idx="1155">
                  <c:v>1985</c:v>
                </c:pt>
                <c:pt idx="1156">
                  <c:v>1985</c:v>
                </c:pt>
                <c:pt idx="1157">
                  <c:v>1985</c:v>
                </c:pt>
                <c:pt idx="1158">
                  <c:v>1985</c:v>
                </c:pt>
                <c:pt idx="1159">
                  <c:v>1985</c:v>
                </c:pt>
                <c:pt idx="1160">
                  <c:v>1985</c:v>
                </c:pt>
                <c:pt idx="1161">
                  <c:v>1985</c:v>
                </c:pt>
                <c:pt idx="1162">
                  <c:v>1985</c:v>
                </c:pt>
                <c:pt idx="1163">
                  <c:v>1985</c:v>
                </c:pt>
                <c:pt idx="1164">
                  <c:v>1985</c:v>
                </c:pt>
                <c:pt idx="1165">
                  <c:v>1985</c:v>
                </c:pt>
                <c:pt idx="1166">
                  <c:v>1985</c:v>
                </c:pt>
                <c:pt idx="1167">
                  <c:v>1985</c:v>
                </c:pt>
                <c:pt idx="1168">
                  <c:v>1985</c:v>
                </c:pt>
                <c:pt idx="1169">
                  <c:v>1985</c:v>
                </c:pt>
                <c:pt idx="1170">
                  <c:v>1985</c:v>
                </c:pt>
                <c:pt idx="1171">
                  <c:v>1985</c:v>
                </c:pt>
                <c:pt idx="1172">
                  <c:v>1985</c:v>
                </c:pt>
                <c:pt idx="1173">
                  <c:v>1985</c:v>
                </c:pt>
                <c:pt idx="1174">
                  <c:v>1985</c:v>
                </c:pt>
                <c:pt idx="1175">
                  <c:v>1985</c:v>
                </c:pt>
                <c:pt idx="1176">
                  <c:v>1985</c:v>
                </c:pt>
                <c:pt idx="1177">
                  <c:v>1985</c:v>
                </c:pt>
                <c:pt idx="1178">
                  <c:v>1985</c:v>
                </c:pt>
                <c:pt idx="1179">
                  <c:v>1985</c:v>
                </c:pt>
                <c:pt idx="1180">
                  <c:v>1985</c:v>
                </c:pt>
                <c:pt idx="1181">
                  <c:v>1985</c:v>
                </c:pt>
                <c:pt idx="1182">
                  <c:v>1985</c:v>
                </c:pt>
                <c:pt idx="1183">
                  <c:v>1985</c:v>
                </c:pt>
                <c:pt idx="1184">
                  <c:v>1985</c:v>
                </c:pt>
                <c:pt idx="1185">
                  <c:v>1985</c:v>
                </c:pt>
                <c:pt idx="1186">
                  <c:v>1985</c:v>
                </c:pt>
                <c:pt idx="1187">
                  <c:v>1985</c:v>
                </c:pt>
                <c:pt idx="1188">
                  <c:v>1985</c:v>
                </c:pt>
                <c:pt idx="1189">
                  <c:v>1985</c:v>
                </c:pt>
                <c:pt idx="1190">
                  <c:v>1985</c:v>
                </c:pt>
                <c:pt idx="1191">
                  <c:v>1985</c:v>
                </c:pt>
                <c:pt idx="1192">
                  <c:v>1985</c:v>
                </c:pt>
                <c:pt idx="1193">
                  <c:v>1985</c:v>
                </c:pt>
                <c:pt idx="1194">
                  <c:v>1985</c:v>
                </c:pt>
                <c:pt idx="1195">
                  <c:v>1985</c:v>
                </c:pt>
                <c:pt idx="1196">
                  <c:v>1985</c:v>
                </c:pt>
                <c:pt idx="1197">
                  <c:v>1985</c:v>
                </c:pt>
                <c:pt idx="1198">
                  <c:v>1985</c:v>
                </c:pt>
                <c:pt idx="1199">
                  <c:v>1985</c:v>
                </c:pt>
                <c:pt idx="1200">
                  <c:v>1985</c:v>
                </c:pt>
                <c:pt idx="1201">
                  <c:v>1985</c:v>
                </c:pt>
                <c:pt idx="1202">
                  <c:v>1985</c:v>
                </c:pt>
                <c:pt idx="1203">
                  <c:v>1985</c:v>
                </c:pt>
                <c:pt idx="1204">
                  <c:v>1985</c:v>
                </c:pt>
                <c:pt idx="1205">
                  <c:v>1985</c:v>
                </c:pt>
                <c:pt idx="1206">
                  <c:v>1985</c:v>
                </c:pt>
                <c:pt idx="1207">
                  <c:v>1985</c:v>
                </c:pt>
                <c:pt idx="1208">
                  <c:v>1985</c:v>
                </c:pt>
                <c:pt idx="1209">
                  <c:v>1985</c:v>
                </c:pt>
                <c:pt idx="1210">
                  <c:v>1985</c:v>
                </c:pt>
                <c:pt idx="1211">
                  <c:v>1985</c:v>
                </c:pt>
                <c:pt idx="1212">
                  <c:v>1985</c:v>
                </c:pt>
                <c:pt idx="1213">
                  <c:v>1985</c:v>
                </c:pt>
                <c:pt idx="1214">
                  <c:v>1985</c:v>
                </c:pt>
                <c:pt idx="1215">
                  <c:v>1985</c:v>
                </c:pt>
                <c:pt idx="1216">
                  <c:v>1985</c:v>
                </c:pt>
                <c:pt idx="1217">
                  <c:v>1985</c:v>
                </c:pt>
                <c:pt idx="1218">
                  <c:v>1985</c:v>
                </c:pt>
                <c:pt idx="1219">
                  <c:v>1985</c:v>
                </c:pt>
                <c:pt idx="1220">
                  <c:v>1985</c:v>
                </c:pt>
                <c:pt idx="1221">
                  <c:v>1985</c:v>
                </c:pt>
                <c:pt idx="1222">
                  <c:v>1985</c:v>
                </c:pt>
                <c:pt idx="1223">
                  <c:v>1985</c:v>
                </c:pt>
                <c:pt idx="1224">
                  <c:v>1985</c:v>
                </c:pt>
                <c:pt idx="1225">
                  <c:v>1985</c:v>
                </c:pt>
                <c:pt idx="1226">
                  <c:v>1985</c:v>
                </c:pt>
                <c:pt idx="1227">
                  <c:v>1985</c:v>
                </c:pt>
                <c:pt idx="1228">
                  <c:v>1985</c:v>
                </c:pt>
                <c:pt idx="1229">
                  <c:v>1985</c:v>
                </c:pt>
                <c:pt idx="1230">
                  <c:v>1985</c:v>
                </c:pt>
                <c:pt idx="1231">
                  <c:v>1985</c:v>
                </c:pt>
                <c:pt idx="1232">
                  <c:v>1985</c:v>
                </c:pt>
                <c:pt idx="1233">
                  <c:v>1985</c:v>
                </c:pt>
                <c:pt idx="1234">
                  <c:v>1985</c:v>
                </c:pt>
                <c:pt idx="1235">
                  <c:v>1985</c:v>
                </c:pt>
                <c:pt idx="1236">
                  <c:v>1985</c:v>
                </c:pt>
                <c:pt idx="1237">
                  <c:v>1985</c:v>
                </c:pt>
                <c:pt idx="1238">
                  <c:v>1985</c:v>
                </c:pt>
                <c:pt idx="1239">
                  <c:v>1985</c:v>
                </c:pt>
                <c:pt idx="1240">
                  <c:v>1985</c:v>
                </c:pt>
                <c:pt idx="1241">
                  <c:v>1985</c:v>
                </c:pt>
                <c:pt idx="1242">
                  <c:v>1985</c:v>
                </c:pt>
                <c:pt idx="1243">
                  <c:v>1985</c:v>
                </c:pt>
                <c:pt idx="1244">
                  <c:v>1985</c:v>
                </c:pt>
                <c:pt idx="1245">
                  <c:v>1985</c:v>
                </c:pt>
                <c:pt idx="1246">
                  <c:v>1985</c:v>
                </c:pt>
                <c:pt idx="1247">
                  <c:v>1985</c:v>
                </c:pt>
                <c:pt idx="1248">
                  <c:v>1985</c:v>
                </c:pt>
                <c:pt idx="1249">
                  <c:v>1985</c:v>
                </c:pt>
                <c:pt idx="1250">
                  <c:v>1985</c:v>
                </c:pt>
                <c:pt idx="1251">
                  <c:v>1985</c:v>
                </c:pt>
                <c:pt idx="1252">
                  <c:v>1985</c:v>
                </c:pt>
                <c:pt idx="1253">
                  <c:v>1985</c:v>
                </c:pt>
                <c:pt idx="1254">
                  <c:v>1985</c:v>
                </c:pt>
                <c:pt idx="1255">
                  <c:v>1985</c:v>
                </c:pt>
                <c:pt idx="1256">
                  <c:v>1985</c:v>
                </c:pt>
                <c:pt idx="1257">
                  <c:v>1985</c:v>
                </c:pt>
                <c:pt idx="1258">
                  <c:v>1985</c:v>
                </c:pt>
                <c:pt idx="1259">
                  <c:v>1985</c:v>
                </c:pt>
                <c:pt idx="1260">
                  <c:v>1985</c:v>
                </c:pt>
                <c:pt idx="1261">
                  <c:v>1985</c:v>
                </c:pt>
                <c:pt idx="1262">
                  <c:v>1985</c:v>
                </c:pt>
                <c:pt idx="1263">
                  <c:v>1985</c:v>
                </c:pt>
                <c:pt idx="1264">
                  <c:v>1985</c:v>
                </c:pt>
                <c:pt idx="1265">
                  <c:v>1985</c:v>
                </c:pt>
                <c:pt idx="1266">
                  <c:v>1985</c:v>
                </c:pt>
                <c:pt idx="1267">
                  <c:v>1985</c:v>
                </c:pt>
                <c:pt idx="1268">
                  <c:v>1985</c:v>
                </c:pt>
                <c:pt idx="1269">
                  <c:v>1985</c:v>
                </c:pt>
                <c:pt idx="1270">
                  <c:v>1985</c:v>
                </c:pt>
                <c:pt idx="1271">
                  <c:v>1985</c:v>
                </c:pt>
                <c:pt idx="1272">
                  <c:v>1985</c:v>
                </c:pt>
                <c:pt idx="1273">
                  <c:v>1985</c:v>
                </c:pt>
                <c:pt idx="1274">
                  <c:v>1986</c:v>
                </c:pt>
                <c:pt idx="1275">
                  <c:v>1986</c:v>
                </c:pt>
                <c:pt idx="1276">
                  <c:v>1986</c:v>
                </c:pt>
                <c:pt idx="1277">
                  <c:v>1986</c:v>
                </c:pt>
                <c:pt idx="1278">
                  <c:v>1986</c:v>
                </c:pt>
                <c:pt idx="1279">
                  <c:v>1986</c:v>
                </c:pt>
                <c:pt idx="1280">
                  <c:v>1986</c:v>
                </c:pt>
                <c:pt idx="1281">
                  <c:v>1986</c:v>
                </c:pt>
                <c:pt idx="1282">
                  <c:v>1986</c:v>
                </c:pt>
                <c:pt idx="1283">
                  <c:v>1986</c:v>
                </c:pt>
                <c:pt idx="1284">
                  <c:v>1986</c:v>
                </c:pt>
                <c:pt idx="1285">
                  <c:v>1986</c:v>
                </c:pt>
                <c:pt idx="1286">
                  <c:v>1986</c:v>
                </c:pt>
                <c:pt idx="1287">
                  <c:v>1986</c:v>
                </c:pt>
                <c:pt idx="1288">
                  <c:v>1986</c:v>
                </c:pt>
                <c:pt idx="1289">
                  <c:v>1986</c:v>
                </c:pt>
                <c:pt idx="1290">
                  <c:v>1986</c:v>
                </c:pt>
                <c:pt idx="1291">
                  <c:v>1986</c:v>
                </c:pt>
                <c:pt idx="1292">
                  <c:v>1986</c:v>
                </c:pt>
                <c:pt idx="1293">
                  <c:v>1986</c:v>
                </c:pt>
                <c:pt idx="1294">
                  <c:v>1986</c:v>
                </c:pt>
                <c:pt idx="1295">
                  <c:v>1986</c:v>
                </c:pt>
                <c:pt idx="1296">
                  <c:v>1986</c:v>
                </c:pt>
                <c:pt idx="1297">
                  <c:v>1986</c:v>
                </c:pt>
                <c:pt idx="1298">
                  <c:v>1986</c:v>
                </c:pt>
                <c:pt idx="1299">
                  <c:v>1986</c:v>
                </c:pt>
                <c:pt idx="1300">
                  <c:v>1986</c:v>
                </c:pt>
                <c:pt idx="1301">
                  <c:v>1986</c:v>
                </c:pt>
                <c:pt idx="1302">
                  <c:v>1986</c:v>
                </c:pt>
                <c:pt idx="1303">
                  <c:v>1986</c:v>
                </c:pt>
                <c:pt idx="1304">
                  <c:v>1986</c:v>
                </c:pt>
                <c:pt idx="1305">
                  <c:v>1986</c:v>
                </c:pt>
                <c:pt idx="1306">
                  <c:v>1986</c:v>
                </c:pt>
                <c:pt idx="1307">
                  <c:v>1986</c:v>
                </c:pt>
                <c:pt idx="1308">
                  <c:v>1986</c:v>
                </c:pt>
                <c:pt idx="1309">
                  <c:v>1986</c:v>
                </c:pt>
                <c:pt idx="1310">
                  <c:v>1986</c:v>
                </c:pt>
                <c:pt idx="1311">
                  <c:v>1986</c:v>
                </c:pt>
                <c:pt idx="1312">
                  <c:v>1986</c:v>
                </c:pt>
                <c:pt idx="1313">
                  <c:v>1986</c:v>
                </c:pt>
                <c:pt idx="1314">
                  <c:v>1986</c:v>
                </c:pt>
                <c:pt idx="1315">
                  <c:v>1986</c:v>
                </c:pt>
                <c:pt idx="1316">
                  <c:v>1986</c:v>
                </c:pt>
                <c:pt idx="1317">
                  <c:v>1986</c:v>
                </c:pt>
                <c:pt idx="1318">
                  <c:v>1986</c:v>
                </c:pt>
                <c:pt idx="1319">
                  <c:v>1986</c:v>
                </c:pt>
                <c:pt idx="1320">
                  <c:v>1986</c:v>
                </c:pt>
                <c:pt idx="1321">
                  <c:v>1986</c:v>
                </c:pt>
                <c:pt idx="1322">
                  <c:v>1986</c:v>
                </c:pt>
                <c:pt idx="1323">
                  <c:v>1986</c:v>
                </c:pt>
                <c:pt idx="1324">
                  <c:v>1986</c:v>
                </c:pt>
                <c:pt idx="1325">
                  <c:v>1986</c:v>
                </c:pt>
                <c:pt idx="1326">
                  <c:v>1986</c:v>
                </c:pt>
                <c:pt idx="1327">
                  <c:v>1986</c:v>
                </c:pt>
                <c:pt idx="1328">
                  <c:v>1986</c:v>
                </c:pt>
                <c:pt idx="1329">
                  <c:v>1986</c:v>
                </c:pt>
                <c:pt idx="1330">
                  <c:v>1986</c:v>
                </c:pt>
                <c:pt idx="1331">
                  <c:v>1986</c:v>
                </c:pt>
                <c:pt idx="1332">
                  <c:v>1986</c:v>
                </c:pt>
                <c:pt idx="1333">
                  <c:v>1986</c:v>
                </c:pt>
                <c:pt idx="1334">
                  <c:v>1986</c:v>
                </c:pt>
                <c:pt idx="1335">
                  <c:v>1986</c:v>
                </c:pt>
                <c:pt idx="1336">
                  <c:v>1986</c:v>
                </c:pt>
                <c:pt idx="1337">
                  <c:v>1986</c:v>
                </c:pt>
                <c:pt idx="1338">
                  <c:v>1986</c:v>
                </c:pt>
                <c:pt idx="1339">
                  <c:v>1986</c:v>
                </c:pt>
                <c:pt idx="1340">
                  <c:v>1986</c:v>
                </c:pt>
                <c:pt idx="1341">
                  <c:v>1986</c:v>
                </c:pt>
                <c:pt idx="1342">
                  <c:v>1986</c:v>
                </c:pt>
                <c:pt idx="1343">
                  <c:v>1986</c:v>
                </c:pt>
                <c:pt idx="1344">
                  <c:v>1986</c:v>
                </c:pt>
                <c:pt idx="1345">
                  <c:v>1986</c:v>
                </c:pt>
                <c:pt idx="1346">
                  <c:v>1986</c:v>
                </c:pt>
                <c:pt idx="1347">
                  <c:v>1986</c:v>
                </c:pt>
                <c:pt idx="1348">
                  <c:v>1986</c:v>
                </c:pt>
                <c:pt idx="1349">
                  <c:v>1986</c:v>
                </c:pt>
                <c:pt idx="1350">
                  <c:v>1986</c:v>
                </c:pt>
                <c:pt idx="1351">
                  <c:v>1986</c:v>
                </c:pt>
                <c:pt idx="1352">
                  <c:v>1986</c:v>
                </c:pt>
                <c:pt idx="1353">
                  <c:v>1986</c:v>
                </c:pt>
                <c:pt idx="1354">
                  <c:v>1986</c:v>
                </c:pt>
                <c:pt idx="1355">
                  <c:v>1986</c:v>
                </c:pt>
                <c:pt idx="1356">
                  <c:v>1986</c:v>
                </c:pt>
                <c:pt idx="1357">
                  <c:v>1986</c:v>
                </c:pt>
                <c:pt idx="1358">
                  <c:v>1986</c:v>
                </c:pt>
                <c:pt idx="1359">
                  <c:v>1986</c:v>
                </c:pt>
                <c:pt idx="1360">
                  <c:v>1986</c:v>
                </c:pt>
                <c:pt idx="1361">
                  <c:v>1986</c:v>
                </c:pt>
                <c:pt idx="1362">
                  <c:v>1986</c:v>
                </c:pt>
                <c:pt idx="1363">
                  <c:v>1986</c:v>
                </c:pt>
                <c:pt idx="1364">
                  <c:v>1986</c:v>
                </c:pt>
                <c:pt idx="1365">
                  <c:v>1986</c:v>
                </c:pt>
                <c:pt idx="1366">
                  <c:v>1986</c:v>
                </c:pt>
                <c:pt idx="1367">
                  <c:v>1986</c:v>
                </c:pt>
                <c:pt idx="1368">
                  <c:v>1986</c:v>
                </c:pt>
                <c:pt idx="1369">
                  <c:v>1986</c:v>
                </c:pt>
                <c:pt idx="1370">
                  <c:v>1986</c:v>
                </c:pt>
                <c:pt idx="1371">
                  <c:v>1986</c:v>
                </c:pt>
                <c:pt idx="1372">
                  <c:v>1986</c:v>
                </c:pt>
                <c:pt idx="1373">
                  <c:v>1986</c:v>
                </c:pt>
                <c:pt idx="1374">
                  <c:v>1986</c:v>
                </c:pt>
                <c:pt idx="1375">
                  <c:v>1986</c:v>
                </c:pt>
                <c:pt idx="1376">
                  <c:v>1986</c:v>
                </c:pt>
                <c:pt idx="1377">
                  <c:v>1986</c:v>
                </c:pt>
                <c:pt idx="1378">
                  <c:v>1986</c:v>
                </c:pt>
                <c:pt idx="1379">
                  <c:v>1986</c:v>
                </c:pt>
                <c:pt idx="1380">
                  <c:v>1986</c:v>
                </c:pt>
                <c:pt idx="1381">
                  <c:v>1986</c:v>
                </c:pt>
                <c:pt idx="1382">
                  <c:v>1986</c:v>
                </c:pt>
                <c:pt idx="1383">
                  <c:v>1986</c:v>
                </c:pt>
                <c:pt idx="1384">
                  <c:v>1986</c:v>
                </c:pt>
                <c:pt idx="1385">
                  <c:v>1986</c:v>
                </c:pt>
                <c:pt idx="1386">
                  <c:v>1986</c:v>
                </c:pt>
                <c:pt idx="1387">
                  <c:v>1986</c:v>
                </c:pt>
                <c:pt idx="1388">
                  <c:v>1986</c:v>
                </c:pt>
                <c:pt idx="1389">
                  <c:v>1986</c:v>
                </c:pt>
                <c:pt idx="1390">
                  <c:v>1986</c:v>
                </c:pt>
                <c:pt idx="1391">
                  <c:v>1986</c:v>
                </c:pt>
                <c:pt idx="1392">
                  <c:v>1986</c:v>
                </c:pt>
                <c:pt idx="1393">
                  <c:v>1986</c:v>
                </c:pt>
                <c:pt idx="1394">
                  <c:v>1986</c:v>
                </c:pt>
                <c:pt idx="1395">
                  <c:v>1986</c:v>
                </c:pt>
                <c:pt idx="1396">
                  <c:v>1986</c:v>
                </c:pt>
                <c:pt idx="1397">
                  <c:v>1986</c:v>
                </c:pt>
                <c:pt idx="1398">
                  <c:v>1986</c:v>
                </c:pt>
                <c:pt idx="1399">
                  <c:v>1986</c:v>
                </c:pt>
                <c:pt idx="1400">
                  <c:v>1986</c:v>
                </c:pt>
                <c:pt idx="1401">
                  <c:v>1986</c:v>
                </c:pt>
                <c:pt idx="1402">
                  <c:v>1986</c:v>
                </c:pt>
                <c:pt idx="1403">
                  <c:v>1986</c:v>
                </c:pt>
                <c:pt idx="1404">
                  <c:v>1986</c:v>
                </c:pt>
                <c:pt idx="1405">
                  <c:v>1986</c:v>
                </c:pt>
                <c:pt idx="1406">
                  <c:v>1986</c:v>
                </c:pt>
                <c:pt idx="1407">
                  <c:v>1986</c:v>
                </c:pt>
                <c:pt idx="1408">
                  <c:v>1986</c:v>
                </c:pt>
                <c:pt idx="1409">
                  <c:v>1986</c:v>
                </c:pt>
                <c:pt idx="1410">
                  <c:v>1986</c:v>
                </c:pt>
                <c:pt idx="1411">
                  <c:v>1986</c:v>
                </c:pt>
                <c:pt idx="1412">
                  <c:v>1986</c:v>
                </c:pt>
                <c:pt idx="1413">
                  <c:v>1986</c:v>
                </c:pt>
                <c:pt idx="1414">
                  <c:v>1986</c:v>
                </c:pt>
                <c:pt idx="1415">
                  <c:v>1986</c:v>
                </c:pt>
                <c:pt idx="1416">
                  <c:v>1986</c:v>
                </c:pt>
                <c:pt idx="1417">
                  <c:v>1986</c:v>
                </c:pt>
                <c:pt idx="1418">
                  <c:v>1986</c:v>
                </c:pt>
                <c:pt idx="1419">
                  <c:v>1986</c:v>
                </c:pt>
                <c:pt idx="1420">
                  <c:v>1986</c:v>
                </c:pt>
                <c:pt idx="1421">
                  <c:v>1986</c:v>
                </c:pt>
                <c:pt idx="1422">
                  <c:v>1986</c:v>
                </c:pt>
                <c:pt idx="1423">
                  <c:v>1986</c:v>
                </c:pt>
                <c:pt idx="1424">
                  <c:v>1986</c:v>
                </c:pt>
                <c:pt idx="1425">
                  <c:v>1986</c:v>
                </c:pt>
                <c:pt idx="1426">
                  <c:v>1986</c:v>
                </c:pt>
                <c:pt idx="1427">
                  <c:v>1986</c:v>
                </c:pt>
                <c:pt idx="1428">
                  <c:v>1986</c:v>
                </c:pt>
                <c:pt idx="1429">
                  <c:v>1986</c:v>
                </c:pt>
                <c:pt idx="1430">
                  <c:v>1986</c:v>
                </c:pt>
                <c:pt idx="1431">
                  <c:v>1986</c:v>
                </c:pt>
                <c:pt idx="1432">
                  <c:v>1986</c:v>
                </c:pt>
                <c:pt idx="1433">
                  <c:v>1986</c:v>
                </c:pt>
                <c:pt idx="1434">
                  <c:v>1986</c:v>
                </c:pt>
                <c:pt idx="1435">
                  <c:v>1986</c:v>
                </c:pt>
                <c:pt idx="1436">
                  <c:v>1986</c:v>
                </c:pt>
                <c:pt idx="1437">
                  <c:v>1986</c:v>
                </c:pt>
                <c:pt idx="1438">
                  <c:v>1986</c:v>
                </c:pt>
                <c:pt idx="1439">
                  <c:v>1986</c:v>
                </c:pt>
                <c:pt idx="1440">
                  <c:v>1986</c:v>
                </c:pt>
                <c:pt idx="1441">
                  <c:v>1986</c:v>
                </c:pt>
                <c:pt idx="1442">
                  <c:v>1986</c:v>
                </c:pt>
                <c:pt idx="1443">
                  <c:v>1986</c:v>
                </c:pt>
                <c:pt idx="1444">
                  <c:v>1986</c:v>
                </c:pt>
                <c:pt idx="1445">
                  <c:v>1986</c:v>
                </c:pt>
                <c:pt idx="1446">
                  <c:v>1986</c:v>
                </c:pt>
                <c:pt idx="1447">
                  <c:v>1986</c:v>
                </c:pt>
                <c:pt idx="1448">
                  <c:v>1986</c:v>
                </c:pt>
                <c:pt idx="1449">
                  <c:v>1986</c:v>
                </c:pt>
                <c:pt idx="1450">
                  <c:v>1986</c:v>
                </c:pt>
                <c:pt idx="1451">
                  <c:v>1986</c:v>
                </c:pt>
                <c:pt idx="1452">
                  <c:v>1986</c:v>
                </c:pt>
                <c:pt idx="1453">
                  <c:v>1986</c:v>
                </c:pt>
                <c:pt idx="1454">
                  <c:v>1986</c:v>
                </c:pt>
                <c:pt idx="1455">
                  <c:v>1986</c:v>
                </c:pt>
                <c:pt idx="1456">
                  <c:v>1986</c:v>
                </c:pt>
                <c:pt idx="1457">
                  <c:v>1986</c:v>
                </c:pt>
                <c:pt idx="1458">
                  <c:v>1986</c:v>
                </c:pt>
                <c:pt idx="1459">
                  <c:v>1986</c:v>
                </c:pt>
                <c:pt idx="1460">
                  <c:v>1986</c:v>
                </c:pt>
                <c:pt idx="1461">
                  <c:v>1986</c:v>
                </c:pt>
                <c:pt idx="1462">
                  <c:v>1986</c:v>
                </c:pt>
                <c:pt idx="1463">
                  <c:v>1986</c:v>
                </c:pt>
                <c:pt idx="1464">
                  <c:v>1986</c:v>
                </c:pt>
                <c:pt idx="1465">
                  <c:v>1986</c:v>
                </c:pt>
                <c:pt idx="1466">
                  <c:v>1986</c:v>
                </c:pt>
                <c:pt idx="1467">
                  <c:v>1986</c:v>
                </c:pt>
                <c:pt idx="1468">
                  <c:v>1986</c:v>
                </c:pt>
                <c:pt idx="1469">
                  <c:v>1986</c:v>
                </c:pt>
                <c:pt idx="1470">
                  <c:v>1986</c:v>
                </c:pt>
                <c:pt idx="1471">
                  <c:v>1986</c:v>
                </c:pt>
                <c:pt idx="1472">
                  <c:v>1986</c:v>
                </c:pt>
                <c:pt idx="1473">
                  <c:v>1986</c:v>
                </c:pt>
                <c:pt idx="1474">
                  <c:v>1986</c:v>
                </c:pt>
                <c:pt idx="1475">
                  <c:v>1986</c:v>
                </c:pt>
                <c:pt idx="1476">
                  <c:v>1986</c:v>
                </c:pt>
                <c:pt idx="1477">
                  <c:v>1986</c:v>
                </c:pt>
                <c:pt idx="1478">
                  <c:v>1986</c:v>
                </c:pt>
                <c:pt idx="1479">
                  <c:v>1986</c:v>
                </c:pt>
                <c:pt idx="1480">
                  <c:v>1986</c:v>
                </c:pt>
                <c:pt idx="1481">
                  <c:v>1986</c:v>
                </c:pt>
                <c:pt idx="1482">
                  <c:v>1986</c:v>
                </c:pt>
                <c:pt idx="1483">
                  <c:v>1986</c:v>
                </c:pt>
                <c:pt idx="1484">
                  <c:v>1986</c:v>
                </c:pt>
                <c:pt idx="1485">
                  <c:v>1987</c:v>
                </c:pt>
                <c:pt idx="1486">
                  <c:v>1987</c:v>
                </c:pt>
                <c:pt idx="1487">
                  <c:v>1987</c:v>
                </c:pt>
                <c:pt idx="1488">
                  <c:v>1987</c:v>
                </c:pt>
                <c:pt idx="1489">
                  <c:v>1987</c:v>
                </c:pt>
                <c:pt idx="1490">
                  <c:v>1987</c:v>
                </c:pt>
                <c:pt idx="1491">
                  <c:v>1987</c:v>
                </c:pt>
                <c:pt idx="1492">
                  <c:v>1987</c:v>
                </c:pt>
                <c:pt idx="1493">
                  <c:v>1987</c:v>
                </c:pt>
                <c:pt idx="1494">
                  <c:v>1987</c:v>
                </c:pt>
                <c:pt idx="1495">
                  <c:v>1987</c:v>
                </c:pt>
                <c:pt idx="1496">
                  <c:v>1987</c:v>
                </c:pt>
                <c:pt idx="1497">
                  <c:v>1987</c:v>
                </c:pt>
                <c:pt idx="1498">
                  <c:v>1987</c:v>
                </c:pt>
                <c:pt idx="1499">
                  <c:v>1987</c:v>
                </c:pt>
                <c:pt idx="1500">
                  <c:v>1987</c:v>
                </c:pt>
                <c:pt idx="1501">
                  <c:v>1987</c:v>
                </c:pt>
                <c:pt idx="1502">
                  <c:v>1987</c:v>
                </c:pt>
                <c:pt idx="1503">
                  <c:v>1987</c:v>
                </c:pt>
                <c:pt idx="1504">
                  <c:v>1987</c:v>
                </c:pt>
                <c:pt idx="1505">
                  <c:v>1987</c:v>
                </c:pt>
                <c:pt idx="1506">
                  <c:v>1987</c:v>
                </c:pt>
                <c:pt idx="1507">
                  <c:v>1987</c:v>
                </c:pt>
                <c:pt idx="1508">
                  <c:v>1987</c:v>
                </c:pt>
                <c:pt idx="1509">
                  <c:v>1987</c:v>
                </c:pt>
                <c:pt idx="1510">
                  <c:v>1987</c:v>
                </c:pt>
                <c:pt idx="1511">
                  <c:v>1987</c:v>
                </c:pt>
                <c:pt idx="1512">
                  <c:v>1987</c:v>
                </c:pt>
                <c:pt idx="1513">
                  <c:v>1987</c:v>
                </c:pt>
                <c:pt idx="1514">
                  <c:v>1987</c:v>
                </c:pt>
                <c:pt idx="1515">
                  <c:v>1987</c:v>
                </c:pt>
                <c:pt idx="1516">
                  <c:v>1987</c:v>
                </c:pt>
                <c:pt idx="1517">
                  <c:v>1987</c:v>
                </c:pt>
                <c:pt idx="1518">
                  <c:v>1987</c:v>
                </c:pt>
                <c:pt idx="1519">
                  <c:v>1987</c:v>
                </c:pt>
                <c:pt idx="1520">
                  <c:v>1987</c:v>
                </c:pt>
                <c:pt idx="1521">
                  <c:v>1987</c:v>
                </c:pt>
                <c:pt idx="1522">
                  <c:v>1987</c:v>
                </c:pt>
                <c:pt idx="1523">
                  <c:v>1987</c:v>
                </c:pt>
                <c:pt idx="1524">
                  <c:v>1987</c:v>
                </c:pt>
                <c:pt idx="1525">
                  <c:v>1987</c:v>
                </c:pt>
                <c:pt idx="1526">
                  <c:v>1987</c:v>
                </c:pt>
                <c:pt idx="1527">
                  <c:v>1987</c:v>
                </c:pt>
                <c:pt idx="1528">
                  <c:v>1987</c:v>
                </c:pt>
                <c:pt idx="1529">
                  <c:v>1987</c:v>
                </c:pt>
                <c:pt idx="1530">
                  <c:v>1987</c:v>
                </c:pt>
                <c:pt idx="1531">
                  <c:v>1987</c:v>
                </c:pt>
                <c:pt idx="1532">
                  <c:v>1987</c:v>
                </c:pt>
                <c:pt idx="1533">
                  <c:v>1987</c:v>
                </c:pt>
                <c:pt idx="1534">
                  <c:v>1987</c:v>
                </c:pt>
                <c:pt idx="1535">
                  <c:v>1987</c:v>
                </c:pt>
                <c:pt idx="1536">
                  <c:v>1987</c:v>
                </c:pt>
                <c:pt idx="1537">
                  <c:v>1987</c:v>
                </c:pt>
                <c:pt idx="1538">
                  <c:v>1987</c:v>
                </c:pt>
                <c:pt idx="1539">
                  <c:v>1987</c:v>
                </c:pt>
                <c:pt idx="1540">
                  <c:v>1987</c:v>
                </c:pt>
                <c:pt idx="1541">
                  <c:v>1987</c:v>
                </c:pt>
                <c:pt idx="1542">
                  <c:v>1987</c:v>
                </c:pt>
                <c:pt idx="1543">
                  <c:v>1987</c:v>
                </c:pt>
                <c:pt idx="1544">
                  <c:v>1987</c:v>
                </c:pt>
                <c:pt idx="1545">
                  <c:v>1987</c:v>
                </c:pt>
                <c:pt idx="1546">
                  <c:v>1987</c:v>
                </c:pt>
                <c:pt idx="1547">
                  <c:v>1987</c:v>
                </c:pt>
                <c:pt idx="1548">
                  <c:v>1987</c:v>
                </c:pt>
                <c:pt idx="1549">
                  <c:v>1987</c:v>
                </c:pt>
                <c:pt idx="1550">
                  <c:v>1987</c:v>
                </c:pt>
                <c:pt idx="1551">
                  <c:v>1987</c:v>
                </c:pt>
                <c:pt idx="1552">
                  <c:v>1987</c:v>
                </c:pt>
                <c:pt idx="1553">
                  <c:v>1987</c:v>
                </c:pt>
                <c:pt idx="1554">
                  <c:v>1987</c:v>
                </c:pt>
                <c:pt idx="1555">
                  <c:v>1987</c:v>
                </c:pt>
                <c:pt idx="1556">
                  <c:v>1987</c:v>
                </c:pt>
                <c:pt idx="1557">
                  <c:v>1987</c:v>
                </c:pt>
                <c:pt idx="1558">
                  <c:v>1987</c:v>
                </c:pt>
                <c:pt idx="1559">
                  <c:v>1987</c:v>
                </c:pt>
                <c:pt idx="1560">
                  <c:v>1987</c:v>
                </c:pt>
                <c:pt idx="1561">
                  <c:v>1987</c:v>
                </c:pt>
                <c:pt idx="1562">
                  <c:v>1987</c:v>
                </c:pt>
                <c:pt idx="1563">
                  <c:v>1987</c:v>
                </c:pt>
                <c:pt idx="1564">
                  <c:v>1987</c:v>
                </c:pt>
                <c:pt idx="1565">
                  <c:v>1987</c:v>
                </c:pt>
                <c:pt idx="1566">
                  <c:v>1987</c:v>
                </c:pt>
                <c:pt idx="1567">
                  <c:v>1987</c:v>
                </c:pt>
                <c:pt idx="1568">
                  <c:v>1987</c:v>
                </c:pt>
                <c:pt idx="1569">
                  <c:v>1987</c:v>
                </c:pt>
                <c:pt idx="1570">
                  <c:v>1987</c:v>
                </c:pt>
                <c:pt idx="1571">
                  <c:v>1987</c:v>
                </c:pt>
                <c:pt idx="1572">
                  <c:v>1987</c:v>
                </c:pt>
                <c:pt idx="1573">
                  <c:v>1987</c:v>
                </c:pt>
                <c:pt idx="1574">
                  <c:v>1987</c:v>
                </c:pt>
                <c:pt idx="1575">
                  <c:v>1987</c:v>
                </c:pt>
                <c:pt idx="1576">
                  <c:v>1987</c:v>
                </c:pt>
                <c:pt idx="1577">
                  <c:v>1987</c:v>
                </c:pt>
                <c:pt idx="1578">
                  <c:v>1987</c:v>
                </c:pt>
                <c:pt idx="1579">
                  <c:v>1987</c:v>
                </c:pt>
                <c:pt idx="1580">
                  <c:v>1987</c:v>
                </c:pt>
                <c:pt idx="1581">
                  <c:v>1987</c:v>
                </c:pt>
                <c:pt idx="1582">
                  <c:v>1987</c:v>
                </c:pt>
                <c:pt idx="1583">
                  <c:v>1987</c:v>
                </c:pt>
                <c:pt idx="1584">
                  <c:v>1987</c:v>
                </c:pt>
                <c:pt idx="1585">
                  <c:v>1987</c:v>
                </c:pt>
                <c:pt idx="1586">
                  <c:v>1987</c:v>
                </c:pt>
                <c:pt idx="1587">
                  <c:v>1987</c:v>
                </c:pt>
                <c:pt idx="1588">
                  <c:v>1987</c:v>
                </c:pt>
                <c:pt idx="1589">
                  <c:v>1987</c:v>
                </c:pt>
                <c:pt idx="1590">
                  <c:v>1987</c:v>
                </c:pt>
                <c:pt idx="1591">
                  <c:v>1987</c:v>
                </c:pt>
                <c:pt idx="1592">
                  <c:v>1987</c:v>
                </c:pt>
                <c:pt idx="1593">
                  <c:v>1987</c:v>
                </c:pt>
                <c:pt idx="1594">
                  <c:v>1987</c:v>
                </c:pt>
                <c:pt idx="1595">
                  <c:v>1987</c:v>
                </c:pt>
                <c:pt idx="1596">
                  <c:v>1987</c:v>
                </c:pt>
                <c:pt idx="1597">
                  <c:v>1987</c:v>
                </c:pt>
                <c:pt idx="1598">
                  <c:v>1987</c:v>
                </c:pt>
                <c:pt idx="1599">
                  <c:v>1987</c:v>
                </c:pt>
                <c:pt idx="1600">
                  <c:v>1987</c:v>
                </c:pt>
                <c:pt idx="1601">
                  <c:v>1987</c:v>
                </c:pt>
                <c:pt idx="1602">
                  <c:v>1987</c:v>
                </c:pt>
                <c:pt idx="1603">
                  <c:v>1987</c:v>
                </c:pt>
                <c:pt idx="1604">
                  <c:v>1987</c:v>
                </c:pt>
                <c:pt idx="1605">
                  <c:v>1987</c:v>
                </c:pt>
                <c:pt idx="1606">
                  <c:v>1987</c:v>
                </c:pt>
                <c:pt idx="1607">
                  <c:v>1987</c:v>
                </c:pt>
                <c:pt idx="1608">
                  <c:v>1987</c:v>
                </c:pt>
                <c:pt idx="1609">
                  <c:v>1987</c:v>
                </c:pt>
                <c:pt idx="1610">
                  <c:v>1987</c:v>
                </c:pt>
                <c:pt idx="1611">
                  <c:v>1987</c:v>
                </c:pt>
                <c:pt idx="1612">
                  <c:v>1987</c:v>
                </c:pt>
                <c:pt idx="1613">
                  <c:v>1987</c:v>
                </c:pt>
                <c:pt idx="1614">
                  <c:v>1987</c:v>
                </c:pt>
                <c:pt idx="1615">
                  <c:v>1987</c:v>
                </c:pt>
                <c:pt idx="1616">
                  <c:v>1987</c:v>
                </c:pt>
                <c:pt idx="1617">
                  <c:v>1987</c:v>
                </c:pt>
                <c:pt idx="1618">
                  <c:v>1987</c:v>
                </c:pt>
                <c:pt idx="1619">
                  <c:v>1987</c:v>
                </c:pt>
                <c:pt idx="1620">
                  <c:v>1987</c:v>
                </c:pt>
                <c:pt idx="1621">
                  <c:v>1987</c:v>
                </c:pt>
                <c:pt idx="1622">
                  <c:v>1987</c:v>
                </c:pt>
                <c:pt idx="1623">
                  <c:v>1987</c:v>
                </c:pt>
                <c:pt idx="1624">
                  <c:v>1987</c:v>
                </c:pt>
                <c:pt idx="1625">
                  <c:v>1987</c:v>
                </c:pt>
                <c:pt idx="1626">
                  <c:v>1987</c:v>
                </c:pt>
                <c:pt idx="1627">
                  <c:v>1987</c:v>
                </c:pt>
                <c:pt idx="1628">
                  <c:v>1987</c:v>
                </c:pt>
                <c:pt idx="1629">
                  <c:v>1987</c:v>
                </c:pt>
                <c:pt idx="1630">
                  <c:v>1987</c:v>
                </c:pt>
                <c:pt idx="1631">
                  <c:v>1987</c:v>
                </c:pt>
                <c:pt idx="1632">
                  <c:v>1987</c:v>
                </c:pt>
                <c:pt idx="1633">
                  <c:v>1987</c:v>
                </c:pt>
                <c:pt idx="1634">
                  <c:v>1987</c:v>
                </c:pt>
                <c:pt idx="1635">
                  <c:v>1987</c:v>
                </c:pt>
                <c:pt idx="1636">
                  <c:v>1987</c:v>
                </c:pt>
                <c:pt idx="1637">
                  <c:v>1987</c:v>
                </c:pt>
                <c:pt idx="1638">
                  <c:v>1987</c:v>
                </c:pt>
                <c:pt idx="1639">
                  <c:v>1987</c:v>
                </c:pt>
                <c:pt idx="1640">
                  <c:v>1987</c:v>
                </c:pt>
                <c:pt idx="1641">
                  <c:v>1987</c:v>
                </c:pt>
                <c:pt idx="1642">
                  <c:v>1987</c:v>
                </c:pt>
                <c:pt idx="1643">
                  <c:v>1987</c:v>
                </c:pt>
                <c:pt idx="1644">
                  <c:v>1987</c:v>
                </c:pt>
                <c:pt idx="1645">
                  <c:v>1987</c:v>
                </c:pt>
                <c:pt idx="1646">
                  <c:v>1987</c:v>
                </c:pt>
                <c:pt idx="1647">
                  <c:v>1987</c:v>
                </c:pt>
                <c:pt idx="1648">
                  <c:v>1987</c:v>
                </c:pt>
                <c:pt idx="1649">
                  <c:v>1987</c:v>
                </c:pt>
                <c:pt idx="1650">
                  <c:v>1987</c:v>
                </c:pt>
                <c:pt idx="1651">
                  <c:v>1987</c:v>
                </c:pt>
                <c:pt idx="1652">
                  <c:v>1987</c:v>
                </c:pt>
                <c:pt idx="1653">
                  <c:v>1987</c:v>
                </c:pt>
                <c:pt idx="1654">
                  <c:v>1987</c:v>
                </c:pt>
                <c:pt idx="1655">
                  <c:v>1987</c:v>
                </c:pt>
                <c:pt idx="1656">
                  <c:v>1987</c:v>
                </c:pt>
                <c:pt idx="1657">
                  <c:v>1987</c:v>
                </c:pt>
                <c:pt idx="1658">
                  <c:v>1987</c:v>
                </c:pt>
                <c:pt idx="1659">
                  <c:v>1987</c:v>
                </c:pt>
                <c:pt idx="1660">
                  <c:v>1987</c:v>
                </c:pt>
                <c:pt idx="1661">
                  <c:v>1987</c:v>
                </c:pt>
                <c:pt idx="1662">
                  <c:v>1987</c:v>
                </c:pt>
                <c:pt idx="1663">
                  <c:v>1987</c:v>
                </c:pt>
                <c:pt idx="1664">
                  <c:v>1987</c:v>
                </c:pt>
                <c:pt idx="1665">
                  <c:v>1987</c:v>
                </c:pt>
                <c:pt idx="1666">
                  <c:v>1987</c:v>
                </c:pt>
                <c:pt idx="1667">
                  <c:v>1987</c:v>
                </c:pt>
                <c:pt idx="1668">
                  <c:v>1987</c:v>
                </c:pt>
                <c:pt idx="1669">
                  <c:v>1987</c:v>
                </c:pt>
                <c:pt idx="1670">
                  <c:v>1987</c:v>
                </c:pt>
                <c:pt idx="1671">
                  <c:v>1987</c:v>
                </c:pt>
                <c:pt idx="1672">
                  <c:v>1987</c:v>
                </c:pt>
                <c:pt idx="1673">
                  <c:v>1987</c:v>
                </c:pt>
                <c:pt idx="1674">
                  <c:v>1987</c:v>
                </c:pt>
                <c:pt idx="1675">
                  <c:v>1987</c:v>
                </c:pt>
                <c:pt idx="1676">
                  <c:v>1987</c:v>
                </c:pt>
                <c:pt idx="1677">
                  <c:v>1987</c:v>
                </c:pt>
                <c:pt idx="1678">
                  <c:v>1987</c:v>
                </c:pt>
                <c:pt idx="1679">
                  <c:v>1987</c:v>
                </c:pt>
                <c:pt idx="1680">
                  <c:v>1987</c:v>
                </c:pt>
                <c:pt idx="1681">
                  <c:v>1987</c:v>
                </c:pt>
                <c:pt idx="1682">
                  <c:v>1987</c:v>
                </c:pt>
                <c:pt idx="1683">
                  <c:v>1987</c:v>
                </c:pt>
                <c:pt idx="1684">
                  <c:v>1987</c:v>
                </c:pt>
                <c:pt idx="1685">
                  <c:v>1987</c:v>
                </c:pt>
                <c:pt idx="1686">
                  <c:v>1987</c:v>
                </c:pt>
                <c:pt idx="1687">
                  <c:v>1987</c:v>
                </c:pt>
                <c:pt idx="1688">
                  <c:v>1987</c:v>
                </c:pt>
                <c:pt idx="1689">
                  <c:v>1987</c:v>
                </c:pt>
                <c:pt idx="1690">
                  <c:v>1987</c:v>
                </c:pt>
                <c:pt idx="1691">
                  <c:v>1987</c:v>
                </c:pt>
                <c:pt idx="1692">
                  <c:v>1987</c:v>
                </c:pt>
                <c:pt idx="1693">
                  <c:v>1987</c:v>
                </c:pt>
                <c:pt idx="1694">
                  <c:v>1988</c:v>
                </c:pt>
                <c:pt idx="1695">
                  <c:v>1988</c:v>
                </c:pt>
                <c:pt idx="1696">
                  <c:v>1988</c:v>
                </c:pt>
                <c:pt idx="1697">
                  <c:v>1988</c:v>
                </c:pt>
                <c:pt idx="1698">
                  <c:v>1988</c:v>
                </c:pt>
                <c:pt idx="1699">
                  <c:v>1988</c:v>
                </c:pt>
                <c:pt idx="1700">
                  <c:v>1988</c:v>
                </c:pt>
                <c:pt idx="1701">
                  <c:v>1988</c:v>
                </c:pt>
                <c:pt idx="1702">
                  <c:v>1988</c:v>
                </c:pt>
                <c:pt idx="1703">
                  <c:v>1988</c:v>
                </c:pt>
                <c:pt idx="1704">
                  <c:v>1988</c:v>
                </c:pt>
                <c:pt idx="1705">
                  <c:v>1988</c:v>
                </c:pt>
                <c:pt idx="1706">
                  <c:v>1988</c:v>
                </c:pt>
                <c:pt idx="1707">
                  <c:v>1988</c:v>
                </c:pt>
                <c:pt idx="1708">
                  <c:v>1988</c:v>
                </c:pt>
                <c:pt idx="1709">
                  <c:v>1988</c:v>
                </c:pt>
                <c:pt idx="1710">
                  <c:v>1988</c:v>
                </c:pt>
                <c:pt idx="1711">
                  <c:v>1988</c:v>
                </c:pt>
                <c:pt idx="1712">
                  <c:v>1988</c:v>
                </c:pt>
                <c:pt idx="1713">
                  <c:v>1988</c:v>
                </c:pt>
                <c:pt idx="1714">
                  <c:v>1988</c:v>
                </c:pt>
                <c:pt idx="1715">
                  <c:v>1988</c:v>
                </c:pt>
                <c:pt idx="1716">
                  <c:v>1988</c:v>
                </c:pt>
                <c:pt idx="1717">
                  <c:v>1988</c:v>
                </c:pt>
                <c:pt idx="1718">
                  <c:v>1988</c:v>
                </c:pt>
                <c:pt idx="1719">
                  <c:v>1988</c:v>
                </c:pt>
                <c:pt idx="1720">
                  <c:v>1988</c:v>
                </c:pt>
                <c:pt idx="1721">
                  <c:v>1988</c:v>
                </c:pt>
                <c:pt idx="1722">
                  <c:v>1988</c:v>
                </c:pt>
                <c:pt idx="1723">
                  <c:v>1988</c:v>
                </c:pt>
                <c:pt idx="1724">
                  <c:v>1988</c:v>
                </c:pt>
                <c:pt idx="1725">
                  <c:v>1988</c:v>
                </c:pt>
                <c:pt idx="1726">
                  <c:v>1988</c:v>
                </c:pt>
                <c:pt idx="1727">
                  <c:v>1988</c:v>
                </c:pt>
                <c:pt idx="1728">
                  <c:v>1988</c:v>
                </c:pt>
                <c:pt idx="1729">
                  <c:v>1988</c:v>
                </c:pt>
                <c:pt idx="1730">
                  <c:v>1988</c:v>
                </c:pt>
                <c:pt idx="1731">
                  <c:v>1988</c:v>
                </c:pt>
                <c:pt idx="1732">
                  <c:v>1988</c:v>
                </c:pt>
                <c:pt idx="1733">
                  <c:v>1988</c:v>
                </c:pt>
                <c:pt idx="1734">
                  <c:v>1988</c:v>
                </c:pt>
                <c:pt idx="1735">
                  <c:v>1988</c:v>
                </c:pt>
                <c:pt idx="1736">
                  <c:v>1988</c:v>
                </c:pt>
                <c:pt idx="1737">
                  <c:v>1988</c:v>
                </c:pt>
                <c:pt idx="1738">
                  <c:v>1988</c:v>
                </c:pt>
                <c:pt idx="1739">
                  <c:v>1988</c:v>
                </c:pt>
                <c:pt idx="1740">
                  <c:v>1988</c:v>
                </c:pt>
                <c:pt idx="1741">
                  <c:v>1988</c:v>
                </c:pt>
                <c:pt idx="1742">
                  <c:v>1988</c:v>
                </c:pt>
                <c:pt idx="1743">
                  <c:v>1988</c:v>
                </c:pt>
                <c:pt idx="1744">
                  <c:v>1988</c:v>
                </c:pt>
                <c:pt idx="1745">
                  <c:v>1988</c:v>
                </c:pt>
                <c:pt idx="1746">
                  <c:v>1988</c:v>
                </c:pt>
                <c:pt idx="1747">
                  <c:v>1988</c:v>
                </c:pt>
                <c:pt idx="1748">
                  <c:v>1988</c:v>
                </c:pt>
                <c:pt idx="1749">
                  <c:v>1988</c:v>
                </c:pt>
                <c:pt idx="1750">
                  <c:v>1988</c:v>
                </c:pt>
                <c:pt idx="1751">
                  <c:v>1988</c:v>
                </c:pt>
                <c:pt idx="1752">
                  <c:v>1988</c:v>
                </c:pt>
                <c:pt idx="1753">
                  <c:v>1988</c:v>
                </c:pt>
                <c:pt idx="1754">
                  <c:v>1988</c:v>
                </c:pt>
                <c:pt idx="1755">
                  <c:v>1988</c:v>
                </c:pt>
                <c:pt idx="1756">
                  <c:v>1988</c:v>
                </c:pt>
                <c:pt idx="1757">
                  <c:v>1988</c:v>
                </c:pt>
                <c:pt idx="1758">
                  <c:v>1988</c:v>
                </c:pt>
                <c:pt idx="1759">
                  <c:v>1988</c:v>
                </c:pt>
                <c:pt idx="1760">
                  <c:v>1988</c:v>
                </c:pt>
                <c:pt idx="1761">
                  <c:v>1988</c:v>
                </c:pt>
                <c:pt idx="1762">
                  <c:v>1988</c:v>
                </c:pt>
                <c:pt idx="1763">
                  <c:v>1988</c:v>
                </c:pt>
                <c:pt idx="1764">
                  <c:v>1988</c:v>
                </c:pt>
                <c:pt idx="1765">
                  <c:v>1988</c:v>
                </c:pt>
                <c:pt idx="1766">
                  <c:v>1988</c:v>
                </c:pt>
                <c:pt idx="1767">
                  <c:v>1988</c:v>
                </c:pt>
                <c:pt idx="1768">
                  <c:v>1988</c:v>
                </c:pt>
                <c:pt idx="1769">
                  <c:v>1988</c:v>
                </c:pt>
                <c:pt idx="1770">
                  <c:v>1988</c:v>
                </c:pt>
                <c:pt idx="1771">
                  <c:v>1988</c:v>
                </c:pt>
                <c:pt idx="1772">
                  <c:v>1988</c:v>
                </c:pt>
                <c:pt idx="1773">
                  <c:v>1988</c:v>
                </c:pt>
                <c:pt idx="1774">
                  <c:v>1988</c:v>
                </c:pt>
                <c:pt idx="1775">
                  <c:v>1988</c:v>
                </c:pt>
                <c:pt idx="1776">
                  <c:v>1988</c:v>
                </c:pt>
                <c:pt idx="1777">
                  <c:v>1988</c:v>
                </c:pt>
                <c:pt idx="1778">
                  <c:v>1988</c:v>
                </c:pt>
                <c:pt idx="1779">
                  <c:v>1988</c:v>
                </c:pt>
                <c:pt idx="1780">
                  <c:v>1988</c:v>
                </c:pt>
                <c:pt idx="1781">
                  <c:v>1988</c:v>
                </c:pt>
                <c:pt idx="1782">
                  <c:v>1988</c:v>
                </c:pt>
                <c:pt idx="1783">
                  <c:v>1988</c:v>
                </c:pt>
                <c:pt idx="1784">
                  <c:v>1988</c:v>
                </c:pt>
                <c:pt idx="1785">
                  <c:v>1988</c:v>
                </c:pt>
                <c:pt idx="1786">
                  <c:v>1988</c:v>
                </c:pt>
                <c:pt idx="1787">
                  <c:v>1988</c:v>
                </c:pt>
                <c:pt idx="1788">
                  <c:v>1988</c:v>
                </c:pt>
                <c:pt idx="1789">
                  <c:v>1988</c:v>
                </c:pt>
                <c:pt idx="1790">
                  <c:v>1988</c:v>
                </c:pt>
                <c:pt idx="1791">
                  <c:v>1988</c:v>
                </c:pt>
                <c:pt idx="1792">
                  <c:v>1988</c:v>
                </c:pt>
                <c:pt idx="1793">
                  <c:v>1988</c:v>
                </c:pt>
                <c:pt idx="1794">
                  <c:v>1988</c:v>
                </c:pt>
                <c:pt idx="1795">
                  <c:v>1988</c:v>
                </c:pt>
                <c:pt idx="1796">
                  <c:v>1988</c:v>
                </c:pt>
                <c:pt idx="1797">
                  <c:v>1988</c:v>
                </c:pt>
                <c:pt idx="1798">
                  <c:v>1988</c:v>
                </c:pt>
                <c:pt idx="1799">
                  <c:v>1988</c:v>
                </c:pt>
                <c:pt idx="1800">
                  <c:v>1988</c:v>
                </c:pt>
                <c:pt idx="1801">
                  <c:v>1988</c:v>
                </c:pt>
                <c:pt idx="1802">
                  <c:v>1988</c:v>
                </c:pt>
                <c:pt idx="1803">
                  <c:v>1988</c:v>
                </c:pt>
                <c:pt idx="1804">
                  <c:v>1988</c:v>
                </c:pt>
                <c:pt idx="1805">
                  <c:v>1988</c:v>
                </c:pt>
                <c:pt idx="1806">
                  <c:v>1988</c:v>
                </c:pt>
                <c:pt idx="1807">
                  <c:v>1988</c:v>
                </c:pt>
                <c:pt idx="1808">
                  <c:v>1988</c:v>
                </c:pt>
                <c:pt idx="1809">
                  <c:v>1988</c:v>
                </c:pt>
                <c:pt idx="1810">
                  <c:v>1988</c:v>
                </c:pt>
                <c:pt idx="1811">
                  <c:v>1988</c:v>
                </c:pt>
                <c:pt idx="1812">
                  <c:v>1988</c:v>
                </c:pt>
                <c:pt idx="1813">
                  <c:v>1988</c:v>
                </c:pt>
                <c:pt idx="1814">
                  <c:v>1988</c:v>
                </c:pt>
                <c:pt idx="1815">
                  <c:v>1988</c:v>
                </c:pt>
                <c:pt idx="1816">
                  <c:v>1988</c:v>
                </c:pt>
                <c:pt idx="1817">
                  <c:v>1988</c:v>
                </c:pt>
                <c:pt idx="1818">
                  <c:v>1988</c:v>
                </c:pt>
                <c:pt idx="1819">
                  <c:v>1988</c:v>
                </c:pt>
                <c:pt idx="1820">
                  <c:v>1988</c:v>
                </c:pt>
                <c:pt idx="1821">
                  <c:v>1988</c:v>
                </c:pt>
                <c:pt idx="1822">
                  <c:v>1988</c:v>
                </c:pt>
                <c:pt idx="1823">
                  <c:v>1988</c:v>
                </c:pt>
                <c:pt idx="1824">
                  <c:v>1988</c:v>
                </c:pt>
                <c:pt idx="1825">
                  <c:v>1988</c:v>
                </c:pt>
                <c:pt idx="1826">
                  <c:v>1988</c:v>
                </c:pt>
                <c:pt idx="1827">
                  <c:v>1988</c:v>
                </c:pt>
                <c:pt idx="1828">
                  <c:v>1988</c:v>
                </c:pt>
                <c:pt idx="1829">
                  <c:v>1988</c:v>
                </c:pt>
                <c:pt idx="1830">
                  <c:v>1988</c:v>
                </c:pt>
                <c:pt idx="1831">
                  <c:v>1988</c:v>
                </c:pt>
                <c:pt idx="1832">
                  <c:v>1988</c:v>
                </c:pt>
                <c:pt idx="1833">
                  <c:v>1988</c:v>
                </c:pt>
                <c:pt idx="1834">
                  <c:v>1988</c:v>
                </c:pt>
                <c:pt idx="1835">
                  <c:v>1988</c:v>
                </c:pt>
                <c:pt idx="1836">
                  <c:v>1988</c:v>
                </c:pt>
                <c:pt idx="1837">
                  <c:v>1988</c:v>
                </c:pt>
                <c:pt idx="1838">
                  <c:v>1988</c:v>
                </c:pt>
                <c:pt idx="1839">
                  <c:v>1988</c:v>
                </c:pt>
                <c:pt idx="1840">
                  <c:v>1988</c:v>
                </c:pt>
                <c:pt idx="1841">
                  <c:v>1988</c:v>
                </c:pt>
                <c:pt idx="1842">
                  <c:v>1988</c:v>
                </c:pt>
                <c:pt idx="1843">
                  <c:v>1988</c:v>
                </c:pt>
                <c:pt idx="1844">
                  <c:v>1988</c:v>
                </c:pt>
                <c:pt idx="1845">
                  <c:v>1988</c:v>
                </c:pt>
                <c:pt idx="1846">
                  <c:v>1988</c:v>
                </c:pt>
                <c:pt idx="1847">
                  <c:v>1988</c:v>
                </c:pt>
                <c:pt idx="1848">
                  <c:v>1988</c:v>
                </c:pt>
                <c:pt idx="1849">
                  <c:v>1988</c:v>
                </c:pt>
                <c:pt idx="1850">
                  <c:v>1988</c:v>
                </c:pt>
                <c:pt idx="1851">
                  <c:v>1988</c:v>
                </c:pt>
                <c:pt idx="1852">
                  <c:v>1988</c:v>
                </c:pt>
                <c:pt idx="1853">
                  <c:v>1988</c:v>
                </c:pt>
                <c:pt idx="1854">
                  <c:v>1988</c:v>
                </c:pt>
                <c:pt idx="1855">
                  <c:v>1988</c:v>
                </c:pt>
                <c:pt idx="1856">
                  <c:v>1988</c:v>
                </c:pt>
                <c:pt idx="1857">
                  <c:v>1988</c:v>
                </c:pt>
                <c:pt idx="1858">
                  <c:v>1988</c:v>
                </c:pt>
                <c:pt idx="1859">
                  <c:v>1988</c:v>
                </c:pt>
                <c:pt idx="1860">
                  <c:v>1988</c:v>
                </c:pt>
                <c:pt idx="1861">
                  <c:v>1988</c:v>
                </c:pt>
                <c:pt idx="1862">
                  <c:v>1988</c:v>
                </c:pt>
                <c:pt idx="1863">
                  <c:v>1988</c:v>
                </c:pt>
                <c:pt idx="1864">
                  <c:v>1988</c:v>
                </c:pt>
                <c:pt idx="1865">
                  <c:v>1988</c:v>
                </c:pt>
                <c:pt idx="1866">
                  <c:v>1988</c:v>
                </c:pt>
                <c:pt idx="1867">
                  <c:v>1988</c:v>
                </c:pt>
                <c:pt idx="1868">
                  <c:v>1988</c:v>
                </c:pt>
                <c:pt idx="1869">
                  <c:v>1988</c:v>
                </c:pt>
                <c:pt idx="1870">
                  <c:v>1988</c:v>
                </c:pt>
                <c:pt idx="1871">
                  <c:v>1988</c:v>
                </c:pt>
                <c:pt idx="1872">
                  <c:v>1988</c:v>
                </c:pt>
                <c:pt idx="1873">
                  <c:v>1988</c:v>
                </c:pt>
                <c:pt idx="1874">
                  <c:v>1988</c:v>
                </c:pt>
                <c:pt idx="1875">
                  <c:v>1988</c:v>
                </c:pt>
                <c:pt idx="1876">
                  <c:v>1988</c:v>
                </c:pt>
                <c:pt idx="1877">
                  <c:v>1988</c:v>
                </c:pt>
                <c:pt idx="1878">
                  <c:v>1988</c:v>
                </c:pt>
                <c:pt idx="1879">
                  <c:v>1988</c:v>
                </c:pt>
                <c:pt idx="1880">
                  <c:v>1988</c:v>
                </c:pt>
                <c:pt idx="1881">
                  <c:v>1988</c:v>
                </c:pt>
                <c:pt idx="1882">
                  <c:v>1988</c:v>
                </c:pt>
                <c:pt idx="1883">
                  <c:v>1988</c:v>
                </c:pt>
                <c:pt idx="1884">
                  <c:v>1988</c:v>
                </c:pt>
                <c:pt idx="1885">
                  <c:v>1988</c:v>
                </c:pt>
                <c:pt idx="1886">
                  <c:v>1988</c:v>
                </c:pt>
                <c:pt idx="1887">
                  <c:v>1988</c:v>
                </c:pt>
                <c:pt idx="1888">
                  <c:v>1988</c:v>
                </c:pt>
                <c:pt idx="1889">
                  <c:v>1988</c:v>
                </c:pt>
                <c:pt idx="1890">
                  <c:v>1988</c:v>
                </c:pt>
                <c:pt idx="1891">
                  <c:v>1988</c:v>
                </c:pt>
                <c:pt idx="1892">
                  <c:v>1988</c:v>
                </c:pt>
                <c:pt idx="1893">
                  <c:v>1988</c:v>
                </c:pt>
                <c:pt idx="1894">
                  <c:v>1988</c:v>
                </c:pt>
                <c:pt idx="1895">
                  <c:v>1988</c:v>
                </c:pt>
                <c:pt idx="1896">
                  <c:v>1988</c:v>
                </c:pt>
                <c:pt idx="1897">
                  <c:v>1988</c:v>
                </c:pt>
                <c:pt idx="1898">
                  <c:v>1988</c:v>
                </c:pt>
                <c:pt idx="1899">
                  <c:v>1988</c:v>
                </c:pt>
                <c:pt idx="1900">
                  <c:v>1988</c:v>
                </c:pt>
                <c:pt idx="1901">
                  <c:v>1988</c:v>
                </c:pt>
                <c:pt idx="1902">
                  <c:v>1988</c:v>
                </c:pt>
                <c:pt idx="1903">
                  <c:v>1988</c:v>
                </c:pt>
                <c:pt idx="1904">
                  <c:v>1989</c:v>
                </c:pt>
                <c:pt idx="1905">
                  <c:v>1989</c:v>
                </c:pt>
                <c:pt idx="1906">
                  <c:v>1989</c:v>
                </c:pt>
                <c:pt idx="1907">
                  <c:v>1989</c:v>
                </c:pt>
                <c:pt idx="1908">
                  <c:v>1989</c:v>
                </c:pt>
                <c:pt idx="1909">
                  <c:v>1989</c:v>
                </c:pt>
                <c:pt idx="1910">
                  <c:v>1989</c:v>
                </c:pt>
                <c:pt idx="1911">
                  <c:v>1989</c:v>
                </c:pt>
                <c:pt idx="1912">
                  <c:v>1989</c:v>
                </c:pt>
                <c:pt idx="1913">
                  <c:v>1989</c:v>
                </c:pt>
                <c:pt idx="1914">
                  <c:v>1989</c:v>
                </c:pt>
                <c:pt idx="1915">
                  <c:v>1989</c:v>
                </c:pt>
                <c:pt idx="1916">
                  <c:v>1989</c:v>
                </c:pt>
                <c:pt idx="1917">
                  <c:v>1989</c:v>
                </c:pt>
                <c:pt idx="1918">
                  <c:v>1989</c:v>
                </c:pt>
                <c:pt idx="1919">
                  <c:v>1989</c:v>
                </c:pt>
                <c:pt idx="1920">
                  <c:v>1989</c:v>
                </c:pt>
                <c:pt idx="1921">
                  <c:v>1989</c:v>
                </c:pt>
                <c:pt idx="1922">
                  <c:v>1989</c:v>
                </c:pt>
                <c:pt idx="1923">
                  <c:v>1989</c:v>
                </c:pt>
                <c:pt idx="1924">
                  <c:v>1989</c:v>
                </c:pt>
                <c:pt idx="1925">
                  <c:v>1989</c:v>
                </c:pt>
                <c:pt idx="1926">
                  <c:v>1989</c:v>
                </c:pt>
                <c:pt idx="1927">
                  <c:v>1989</c:v>
                </c:pt>
                <c:pt idx="1928">
                  <c:v>1989</c:v>
                </c:pt>
                <c:pt idx="1929">
                  <c:v>1989</c:v>
                </c:pt>
                <c:pt idx="1930">
                  <c:v>1989</c:v>
                </c:pt>
                <c:pt idx="1931">
                  <c:v>1989</c:v>
                </c:pt>
                <c:pt idx="1932">
                  <c:v>1989</c:v>
                </c:pt>
                <c:pt idx="1933">
                  <c:v>1989</c:v>
                </c:pt>
                <c:pt idx="1934">
                  <c:v>1989</c:v>
                </c:pt>
                <c:pt idx="1935">
                  <c:v>1989</c:v>
                </c:pt>
                <c:pt idx="1936">
                  <c:v>1989</c:v>
                </c:pt>
                <c:pt idx="1937">
                  <c:v>1989</c:v>
                </c:pt>
                <c:pt idx="1938">
                  <c:v>1989</c:v>
                </c:pt>
                <c:pt idx="1939">
                  <c:v>1989</c:v>
                </c:pt>
                <c:pt idx="1940">
                  <c:v>1989</c:v>
                </c:pt>
                <c:pt idx="1941">
                  <c:v>1989</c:v>
                </c:pt>
                <c:pt idx="1942">
                  <c:v>1989</c:v>
                </c:pt>
                <c:pt idx="1943">
                  <c:v>1989</c:v>
                </c:pt>
                <c:pt idx="1944">
                  <c:v>1989</c:v>
                </c:pt>
                <c:pt idx="1945">
                  <c:v>1989</c:v>
                </c:pt>
                <c:pt idx="1946">
                  <c:v>1989</c:v>
                </c:pt>
                <c:pt idx="1947">
                  <c:v>1989</c:v>
                </c:pt>
                <c:pt idx="1948">
                  <c:v>1989</c:v>
                </c:pt>
                <c:pt idx="1949">
                  <c:v>1989</c:v>
                </c:pt>
                <c:pt idx="1950">
                  <c:v>1989</c:v>
                </c:pt>
                <c:pt idx="1951">
                  <c:v>1989</c:v>
                </c:pt>
                <c:pt idx="1952">
                  <c:v>1989</c:v>
                </c:pt>
                <c:pt idx="1953">
                  <c:v>1989</c:v>
                </c:pt>
                <c:pt idx="1954">
                  <c:v>1989</c:v>
                </c:pt>
                <c:pt idx="1955">
                  <c:v>1989</c:v>
                </c:pt>
                <c:pt idx="1956">
                  <c:v>1989</c:v>
                </c:pt>
                <c:pt idx="1957">
                  <c:v>1989</c:v>
                </c:pt>
                <c:pt idx="1958">
                  <c:v>1989</c:v>
                </c:pt>
                <c:pt idx="1959">
                  <c:v>1989</c:v>
                </c:pt>
                <c:pt idx="1960">
                  <c:v>1989</c:v>
                </c:pt>
                <c:pt idx="1961">
                  <c:v>1989</c:v>
                </c:pt>
                <c:pt idx="1962">
                  <c:v>1989</c:v>
                </c:pt>
                <c:pt idx="1963">
                  <c:v>1989</c:v>
                </c:pt>
                <c:pt idx="1964">
                  <c:v>1989</c:v>
                </c:pt>
                <c:pt idx="1965">
                  <c:v>1989</c:v>
                </c:pt>
                <c:pt idx="1966">
                  <c:v>1989</c:v>
                </c:pt>
                <c:pt idx="1967">
                  <c:v>1989</c:v>
                </c:pt>
                <c:pt idx="1968">
                  <c:v>1989</c:v>
                </c:pt>
                <c:pt idx="1969">
                  <c:v>1989</c:v>
                </c:pt>
                <c:pt idx="1970">
                  <c:v>1989</c:v>
                </c:pt>
                <c:pt idx="1971">
                  <c:v>1989</c:v>
                </c:pt>
                <c:pt idx="1972">
                  <c:v>1989</c:v>
                </c:pt>
                <c:pt idx="1973">
                  <c:v>1989</c:v>
                </c:pt>
                <c:pt idx="1974">
                  <c:v>1989</c:v>
                </c:pt>
                <c:pt idx="1975">
                  <c:v>1989</c:v>
                </c:pt>
                <c:pt idx="1976">
                  <c:v>1989</c:v>
                </c:pt>
                <c:pt idx="1977">
                  <c:v>1989</c:v>
                </c:pt>
                <c:pt idx="1978">
                  <c:v>1989</c:v>
                </c:pt>
                <c:pt idx="1979">
                  <c:v>1989</c:v>
                </c:pt>
                <c:pt idx="1980">
                  <c:v>1989</c:v>
                </c:pt>
                <c:pt idx="1981">
                  <c:v>1989</c:v>
                </c:pt>
                <c:pt idx="1982">
                  <c:v>1989</c:v>
                </c:pt>
                <c:pt idx="1983">
                  <c:v>1989</c:v>
                </c:pt>
                <c:pt idx="1984">
                  <c:v>1989</c:v>
                </c:pt>
                <c:pt idx="1985">
                  <c:v>1989</c:v>
                </c:pt>
                <c:pt idx="1986">
                  <c:v>1989</c:v>
                </c:pt>
                <c:pt idx="1987">
                  <c:v>1989</c:v>
                </c:pt>
                <c:pt idx="1988">
                  <c:v>1989</c:v>
                </c:pt>
                <c:pt idx="1989">
                  <c:v>1989</c:v>
                </c:pt>
                <c:pt idx="1990">
                  <c:v>1989</c:v>
                </c:pt>
                <c:pt idx="1991">
                  <c:v>1989</c:v>
                </c:pt>
                <c:pt idx="1992">
                  <c:v>1989</c:v>
                </c:pt>
                <c:pt idx="1993">
                  <c:v>1989</c:v>
                </c:pt>
                <c:pt idx="1994">
                  <c:v>1989</c:v>
                </c:pt>
                <c:pt idx="1995">
                  <c:v>1989</c:v>
                </c:pt>
                <c:pt idx="1996">
                  <c:v>1989</c:v>
                </c:pt>
                <c:pt idx="1997">
                  <c:v>1989</c:v>
                </c:pt>
                <c:pt idx="1998">
                  <c:v>1989</c:v>
                </c:pt>
                <c:pt idx="1999">
                  <c:v>1989</c:v>
                </c:pt>
                <c:pt idx="2000">
                  <c:v>1989</c:v>
                </c:pt>
                <c:pt idx="2001">
                  <c:v>1989</c:v>
                </c:pt>
                <c:pt idx="2002">
                  <c:v>1989</c:v>
                </c:pt>
                <c:pt idx="2003">
                  <c:v>1989</c:v>
                </c:pt>
                <c:pt idx="2004">
                  <c:v>1989</c:v>
                </c:pt>
                <c:pt idx="2005">
                  <c:v>1989</c:v>
                </c:pt>
                <c:pt idx="2006">
                  <c:v>1989</c:v>
                </c:pt>
                <c:pt idx="2007">
                  <c:v>1989</c:v>
                </c:pt>
                <c:pt idx="2008">
                  <c:v>1989</c:v>
                </c:pt>
                <c:pt idx="2009">
                  <c:v>1989</c:v>
                </c:pt>
                <c:pt idx="2010">
                  <c:v>1989</c:v>
                </c:pt>
                <c:pt idx="2011">
                  <c:v>1989</c:v>
                </c:pt>
                <c:pt idx="2012">
                  <c:v>1989</c:v>
                </c:pt>
                <c:pt idx="2013">
                  <c:v>1989</c:v>
                </c:pt>
                <c:pt idx="2014">
                  <c:v>1989</c:v>
                </c:pt>
                <c:pt idx="2015">
                  <c:v>1989</c:v>
                </c:pt>
                <c:pt idx="2016">
                  <c:v>1989</c:v>
                </c:pt>
                <c:pt idx="2017">
                  <c:v>1989</c:v>
                </c:pt>
                <c:pt idx="2018">
                  <c:v>1989</c:v>
                </c:pt>
                <c:pt idx="2019">
                  <c:v>1989</c:v>
                </c:pt>
                <c:pt idx="2020">
                  <c:v>1989</c:v>
                </c:pt>
                <c:pt idx="2021">
                  <c:v>1989</c:v>
                </c:pt>
                <c:pt idx="2022">
                  <c:v>1989</c:v>
                </c:pt>
                <c:pt idx="2023">
                  <c:v>1989</c:v>
                </c:pt>
                <c:pt idx="2024">
                  <c:v>1989</c:v>
                </c:pt>
                <c:pt idx="2025">
                  <c:v>1989</c:v>
                </c:pt>
                <c:pt idx="2026">
                  <c:v>1989</c:v>
                </c:pt>
                <c:pt idx="2027">
                  <c:v>1989</c:v>
                </c:pt>
                <c:pt idx="2028">
                  <c:v>1989</c:v>
                </c:pt>
                <c:pt idx="2029">
                  <c:v>1989</c:v>
                </c:pt>
                <c:pt idx="2030">
                  <c:v>1989</c:v>
                </c:pt>
                <c:pt idx="2031">
                  <c:v>1989</c:v>
                </c:pt>
                <c:pt idx="2032">
                  <c:v>1989</c:v>
                </c:pt>
                <c:pt idx="2033">
                  <c:v>1989</c:v>
                </c:pt>
                <c:pt idx="2034">
                  <c:v>1989</c:v>
                </c:pt>
                <c:pt idx="2035">
                  <c:v>1989</c:v>
                </c:pt>
                <c:pt idx="2036">
                  <c:v>1989</c:v>
                </c:pt>
                <c:pt idx="2037">
                  <c:v>1989</c:v>
                </c:pt>
                <c:pt idx="2038">
                  <c:v>1989</c:v>
                </c:pt>
                <c:pt idx="2039">
                  <c:v>1989</c:v>
                </c:pt>
                <c:pt idx="2040">
                  <c:v>1989</c:v>
                </c:pt>
                <c:pt idx="2041">
                  <c:v>1989</c:v>
                </c:pt>
                <c:pt idx="2042">
                  <c:v>1989</c:v>
                </c:pt>
                <c:pt idx="2043">
                  <c:v>1989</c:v>
                </c:pt>
                <c:pt idx="2044">
                  <c:v>1989</c:v>
                </c:pt>
                <c:pt idx="2045">
                  <c:v>1989</c:v>
                </c:pt>
                <c:pt idx="2046">
                  <c:v>1989</c:v>
                </c:pt>
                <c:pt idx="2047">
                  <c:v>1989</c:v>
                </c:pt>
                <c:pt idx="2048">
                  <c:v>1989</c:v>
                </c:pt>
                <c:pt idx="2049">
                  <c:v>1989</c:v>
                </c:pt>
                <c:pt idx="2050">
                  <c:v>1989</c:v>
                </c:pt>
                <c:pt idx="2051">
                  <c:v>1989</c:v>
                </c:pt>
                <c:pt idx="2052">
                  <c:v>1989</c:v>
                </c:pt>
                <c:pt idx="2053">
                  <c:v>1989</c:v>
                </c:pt>
                <c:pt idx="2054">
                  <c:v>1989</c:v>
                </c:pt>
                <c:pt idx="2055">
                  <c:v>1989</c:v>
                </c:pt>
                <c:pt idx="2056">
                  <c:v>1989</c:v>
                </c:pt>
                <c:pt idx="2057">
                  <c:v>1989</c:v>
                </c:pt>
                <c:pt idx="2058">
                  <c:v>1989</c:v>
                </c:pt>
                <c:pt idx="2059">
                  <c:v>1989</c:v>
                </c:pt>
                <c:pt idx="2060">
                  <c:v>1989</c:v>
                </c:pt>
                <c:pt idx="2061">
                  <c:v>1989</c:v>
                </c:pt>
                <c:pt idx="2062">
                  <c:v>1989</c:v>
                </c:pt>
                <c:pt idx="2063">
                  <c:v>1989</c:v>
                </c:pt>
                <c:pt idx="2064">
                  <c:v>1989</c:v>
                </c:pt>
                <c:pt idx="2065">
                  <c:v>1989</c:v>
                </c:pt>
                <c:pt idx="2066">
                  <c:v>1989</c:v>
                </c:pt>
                <c:pt idx="2067">
                  <c:v>1989</c:v>
                </c:pt>
                <c:pt idx="2068">
                  <c:v>1989</c:v>
                </c:pt>
                <c:pt idx="2069">
                  <c:v>1989</c:v>
                </c:pt>
                <c:pt idx="2070">
                  <c:v>1989</c:v>
                </c:pt>
                <c:pt idx="2071">
                  <c:v>1989</c:v>
                </c:pt>
                <c:pt idx="2072">
                  <c:v>1989</c:v>
                </c:pt>
                <c:pt idx="2073">
                  <c:v>1989</c:v>
                </c:pt>
                <c:pt idx="2074">
                  <c:v>1989</c:v>
                </c:pt>
                <c:pt idx="2075">
                  <c:v>1989</c:v>
                </c:pt>
                <c:pt idx="2076">
                  <c:v>1989</c:v>
                </c:pt>
                <c:pt idx="2077">
                  <c:v>1989</c:v>
                </c:pt>
                <c:pt idx="2078">
                  <c:v>1989</c:v>
                </c:pt>
                <c:pt idx="2079">
                  <c:v>1989</c:v>
                </c:pt>
                <c:pt idx="2080">
                  <c:v>1989</c:v>
                </c:pt>
                <c:pt idx="2081">
                  <c:v>1989</c:v>
                </c:pt>
                <c:pt idx="2082">
                  <c:v>1989</c:v>
                </c:pt>
                <c:pt idx="2083">
                  <c:v>1989</c:v>
                </c:pt>
                <c:pt idx="2084">
                  <c:v>1989</c:v>
                </c:pt>
                <c:pt idx="2085">
                  <c:v>1989</c:v>
                </c:pt>
                <c:pt idx="2086">
                  <c:v>1989</c:v>
                </c:pt>
                <c:pt idx="2087">
                  <c:v>1989</c:v>
                </c:pt>
                <c:pt idx="2088">
                  <c:v>1989</c:v>
                </c:pt>
                <c:pt idx="2089">
                  <c:v>1989</c:v>
                </c:pt>
                <c:pt idx="2090">
                  <c:v>1989</c:v>
                </c:pt>
                <c:pt idx="2091">
                  <c:v>1989</c:v>
                </c:pt>
                <c:pt idx="2092">
                  <c:v>1989</c:v>
                </c:pt>
                <c:pt idx="2093">
                  <c:v>1989</c:v>
                </c:pt>
                <c:pt idx="2094">
                  <c:v>1989</c:v>
                </c:pt>
                <c:pt idx="2095">
                  <c:v>1989</c:v>
                </c:pt>
                <c:pt idx="2096">
                  <c:v>1989</c:v>
                </c:pt>
                <c:pt idx="2097">
                  <c:v>1989</c:v>
                </c:pt>
                <c:pt idx="2098">
                  <c:v>1989</c:v>
                </c:pt>
                <c:pt idx="2099">
                  <c:v>1989</c:v>
                </c:pt>
                <c:pt idx="2100">
                  <c:v>1989</c:v>
                </c:pt>
                <c:pt idx="2101">
                  <c:v>1989</c:v>
                </c:pt>
                <c:pt idx="2102">
                  <c:v>1989</c:v>
                </c:pt>
                <c:pt idx="2103">
                  <c:v>1989</c:v>
                </c:pt>
                <c:pt idx="2104">
                  <c:v>1989</c:v>
                </c:pt>
                <c:pt idx="2105">
                  <c:v>1989</c:v>
                </c:pt>
                <c:pt idx="2106">
                  <c:v>1989</c:v>
                </c:pt>
                <c:pt idx="2107">
                  <c:v>1989</c:v>
                </c:pt>
                <c:pt idx="2108">
                  <c:v>1989</c:v>
                </c:pt>
                <c:pt idx="2109">
                  <c:v>1989</c:v>
                </c:pt>
                <c:pt idx="2110">
                  <c:v>1989</c:v>
                </c:pt>
                <c:pt idx="2111">
                  <c:v>1989</c:v>
                </c:pt>
                <c:pt idx="2112">
                  <c:v>1990</c:v>
                </c:pt>
                <c:pt idx="2113">
                  <c:v>1990</c:v>
                </c:pt>
                <c:pt idx="2114">
                  <c:v>1990</c:v>
                </c:pt>
                <c:pt idx="2115">
                  <c:v>1990</c:v>
                </c:pt>
                <c:pt idx="2116">
                  <c:v>1990</c:v>
                </c:pt>
                <c:pt idx="2117">
                  <c:v>1990</c:v>
                </c:pt>
                <c:pt idx="2118">
                  <c:v>1990</c:v>
                </c:pt>
                <c:pt idx="2119">
                  <c:v>1990</c:v>
                </c:pt>
                <c:pt idx="2120">
                  <c:v>1990</c:v>
                </c:pt>
                <c:pt idx="2121">
                  <c:v>1990</c:v>
                </c:pt>
                <c:pt idx="2122">
                  <c:v>1990</c:v>
                </c:pt>
                <c:pt idx="2123">
                  <c:v>1990</c:v>
                </c:pt>
                <c:pt idx="2124">
                  <c:v>1990</c:v>
                </c:pt>
                <c:pt idx="2125">
                  <c:v>1990</c:v>
                </c:pt>
                <c:pt idx="2126">
                  <c:v>1990</c:v>
                </c:pt>
                <c:pt idx="2127">
                  <c:v>1990</c:v>
                </c:pt>
                <c:pt idx="2128">
                  <c:v>1990</c:v>
                </c:pt>
                <c:pt idx="2129">
                  <c:v>1990</c:v>
                </c:pt>
                <c:pt idx="2130">
                  <c:v>1990</c:v>
                </c:pt>
                <c:pt idx="2131">
                  <c:v>1990</c:v>
                </c:pt>
                <c:pt idx="2132">
                  <c:v>1990</c:v>
                </c:pt>
                <c:pt idx="2133">
                  <c:v>1990</c:v>
                </c:pt>
                <c:pt idx="2134">
                  <c:v>1990</c:v>
                </c:pt>
                <c:pt idx="2135">
                  <c:v>1990</c:v>
                </c:pt>
                <c:pt idx="2136">
                  <c:v>1990</c:v>
                </c:pt>
                <c:pt idx="2137">
                  <c:v>1990</c:v>
                </c:pt>
                <c:pt idx="2138">
                  <c:v>1990</c:v>
                </c:pt>
                <c:pt idx="2139">
                  <c:v>1990</c:v>
                </c:pt>
                <c:pt idx="2140">
                  <c:v>1990</c:v>
                </c:pt>
                <c:pt idx="2141">
                  <c:v>1990</c:v>
                </c:pt>
                <c:pt idx="2142">
                  <c:v>1990</c:v>
                </c:pt>
                <c:pt idx="2143">
                  <c:v>1990</c:v>
                </c:pt>
                <c:pt idx="2144">
                  <c:v>1990</c:v>
                </c:pt>
                <c:pt idx="2145">
                  <c:v>1990</c:v>
                </c:pt>
                <c:pt idx="2146">
                  <c:v>1990</c:v>
                </c:pt>
                <c:pt idx="2147">
                  <c:v>1990</c:v>
                </c:pt>
                <c:pt idx="2148">
                  <c:v>1990</c:v>
                </c:pt>
                <c:pt idx="2149">
                  <c:v>1990</c:v>
                </c:pt>
                <c:pt idx="2150">
                  <c:v>1990</c:v>
                </c:pt>
                <c:pt idx="2151">
                  <c:v>1990</c:v>
                </c:pt>
                <c:pt idx="2152">
                  <c:v>1990</c:v>
                </c:pt>
                <c:pt idx="2153">
                  <c:v>1990</c:v>
                </c:pt>
                <c:pt idx="2154">
                  <c:v>1990</c:v>
                </c:pt>
                <c:pt idx="2155">
                  <c:v>1990</c:v>
                </c:pt>
                <c:pt idx="2156">
                  <c:v>1990</c:v>
                </c:pt>
                <c:pt idx="2157">
                  <c:v>1990</c:v>
                </c:pt>
                <c:pt idx="2158">
                  <c:v>1990</c:v>
                </c:pt>
                <c:pt idx="2159">
                  <c:v>1990</c:v>
                </c:pt>
                <c:pt idx="2160">
                  <c:v>1990</c:v>
                </c:pt>
                <c:pt idx="2161">
                  <c:v>1990</c:v>
                </c:pt>
                <c:pt idx="2162">
                  <c:v>1990</c:v>
                </c:pt>
                <c:pt idx="2163">
                  <c:v>1990</c:v>
                </c:pt>
                <c:pt idx="2164">
                  <c:v>1990</c:v>
                </c:pt>
                <c:pt idx="2165">
                  <c:v>1990</c:v>
                </c:pt>
                <c:pt idx="2166">
                  <c:v>1990</c:v>
                </c:pt>
                <c:pt idx="2167">
                  <c:v>1990</c:v>
                </c:pt>
                <c:pt idx="2168">
                  <c:v>1990</c:v>
                </c:pt>
                <c:pt idx="2169">
                  <c:v>1990</c:v>
                </c:pt>
                <c:pt idx="2170">
                  <c:v>1990</c:v>
                </c:pt>
                <c:pt idx="2171">
                  <c:v>1990</c:v>
                </c:pt>
                <c:pt idx="2172">
                  <c:v>1990</c:v>
                </c:pt>
                <c:pt idx="2173">
                  <c:v>1990</c:v>
                </c:pt>
                <c:pt idx="2174">
                  <c:v>1990</c:v>
                </c:pt>
                <c:pt idx="2175">
                  <c:v>1990</c:v>
                </c:pt>
                <c:pt idx="2176">
                  <c:v>1990</c:v>
                </c:pt>
                <c:pt idx="2177">
                  <c:v>1990</c:v>
                </c:pt>
                <c:pt idx="2178">
                  <c:v>1990</c:v>
                </c:pt>
                <c:pt idx="2179">
                  <c:v>1990</c:v>
                </c:pt>
                <c:pt idx="2180">
                  <c:v>1990</c:v>
                </c:pt>
                <c:pt idx="2181">
                  <c:v>1990</c:v>
                </c:pt>
                <c:pt idx="2182">
                  <c:v>1990</c:v>
                </c:pt>
                <c:pt idx="2183">
                  <c:v>1990</c:v>
                </c:pt>
                <c:pt idx="2184">
                  <c:v>1990</c:v>
                </c:pt>
                <c:pt idx="2185">
                  <c:v>1990</c:v>
                </c:pt>
                <c:pt idx="2186">
                  <c:v>1990</c:v>
                </c:pt>
                <c:pt idx="2187">
                  <c:v>1990</c:v>
                </c:pt>
                <c:pt idx="2188">
                  <c:v>1990</c:v>
                </c:pt>
                <c:pt idx="2189">
                  <c:v>1990</c:v>
                </c:pt>
                <c:pt idx="2190">
                  <c:v>1990</c:v>
                </c:pt>
                <c:pt idx="2191">
                  <c:v>1990</c:v>
                </c:pt>
                <c:pt idx="2192">
                  <c:v>1990</c:v>
                </c:pt>
                <c:pt idx="2193">
                  <c:v>1990</c:v>
                </c:pt>
                <c:pt idx="2194">
                  <c:v>1990</c:v>
                </c:pt>
                <c:pt idx="2195">
                  <c:v>1990</c:v>
                </c:pt>
                <c:pt idx="2196">
                  <c:v>1990</c:v>
                </c:pt>
                <c:pt idx="2197">
                  <c:v>1990</c:v>
                </c:pt>
                <c:pt idx="2198">
                  <c:v>1990</c:v>
                </c:pt>
                <c:pt idx="2199">
                  <c:v>1990</c:v>
                </c:pt>
                <c:pt idx="2200">
                  <c:v>1990</c:v>
                </c:pt>
                <c:pt idx="2201">
                  <c:v>1990</c:v>
                </c:pt>
                <c:pt idx="2202">
                  <c:v>1990</c:v>
                </c:pt>
                <c:pt idx="2203">
                  <c:v>1990</c:v>
                </c:pt>
                <c:pt idx="2204">
                  <c:v>1990</c:v>
                </c:pt>
                <c:pt idx="2205">
                  <c:v>1990</c:v>
                </c:pt>
                <c:pt idx="2206">
                  <c:v>1990</c:v>
                </c:pt>
                <c:pt idx="2207">
                  <c:v>1990</c:v>
                </c:pt>
                <c:pt idx="2208">
                  <c:v>1990</c:v>
                </c:pt>
                <c:pt idx="2209">
                  <c:v>1990</c:v>
                </c:pt>
                <c:pt idx="2210">
                  <c:v>1990</c:v>
                </c:pt>
                <c:pt idx="2211">
                  <c:v>1990</c:v>
                </c:pt>
                <c:pt idx="2212">
                  <c:v>1990</c:v>
                </c:pt>
                <c:pt idx="2213">
                  <c:v>1990</c:v>
                </c:pt>
                <c:pt idx="2214">
                  <c:v>1990</c:v>
                </c:pt>
                <c:pt idx="2215">
                  <c:v>1990</c:v>
                </c:pt>
                <c:pt idx="2216">
                  <c:v>1990</c:v>
                </c:pt>
                <c:pt idx="2217">
                  <c:v>1990</c:v>
                </c:pt>
                <c:pt idx="2218">
                  <c:v>1990</c:v>
                </c:pt>
                <c:pt idx="2219">
                  <c:v>1990</c:v>
                </c:pt>
                <c:pt idx="2220">
                  <c:v>1990</c:v>
                </c:pt>
                <c:pt idx="2221">
                  <c:v>1990</c:v>
                </c:pt>
                <c:pt idx="2222">
                  <c:v>1990</c:v>
                </c:pt>
                <c:pt idx="2223">
                  <c:v>1990</c:v>
                </c:pt>
                <c:pt idx="2224">
                  <c:v>1990</c:v>
                </c:pt>
                <c:pt idx="2225">
                  <c:v>1990</c:v>
                </c:pt>
                <c:pt idx="2226">
                  <c:v>1990</c:v>
                </c:pt>
                <c:pt idx="2227">
                  <c:v>1990</c:v>
                </c:pt>
                <c:pt idx="2228">
                  <c:v>1990</c:v>
                </c:pt>
                <c:pt idx="2229">
                  <c:v>1990</c:v>
                </c:pt>
                <c:pt idx="2230">
                  <c:v>1990</c:v>
                </c:pt>
                <c:pt idx="2231">
                  <c:v>1990</c:v>
                </c:pt>
                <c:pt idx="2232">
                  <c:v>1990</c:v>
                </c:pt>
                <c:pt idx="2233">
                  <c:v>1990</c:v>
                </c:pt>
                <c:pt idx="2234">
                  <c:v>1990</c:v>
                </c:pt>
                <c:pt idx="2235">
                  <c:v>1990</c:v>
                </c:pt>
                <c:pt idx="2236">
                  <c:v>1990</c:v>
                </c:pt>
                <c:pt idx="2237">
                  <c:v>1990</c:v>
                </c:pt>
                <c:pt idx="2238">
                  <c:v>1990</c:v>
                </c:pt>
                <c:pt idx="2239">
                  <c:v>1990</c:v>
                </c:pt>
                <c:pt idx="2240">
                  <c:v>1990</c:v>
                </c:pt>
                <c:pt idx="2241">
                  <c:v>1990</c:v>
                </c:pt>
                <c:pt idx="2242">
                  <c:v>1990</c:v>
                </c:pt>
                <c:pt idx="2243">
                  <c:v>1990</c:v>
                </c:pt>
                <c:pt idx="2244">
                  <c:v>1990</c:v>
                </c:pt>
                <c:pt idx="2245">
                  <c:v>1990</c:v>
                </c:pt>
                <c:pt idx="2246">
                  <c:v>1990</c:v>
                </c:pt>
                <c:pt idx="2247">
                  <c:v>1990</c:v>
                </c:pt>
                <c:pt idx="2248">
                  <c:v>1990</c:v>
                </c:pt>
                <c:pt idx="2249">
                  <c:v>1990</c:v>
                </c:pt>
                <c:pt idx="2250">
                  <c:v>1990</c:v>
                </c:pt>
                <c:pt idx="2251">
                  <c:v>1990</c:v>
                </c:pt>
                <c:pt idx="2252">
                  <c:v>1990</c:v>
                </c:pt>
                <c:pt idx="2253">
                  <c:v>1990</c:v>
                </c:pt>
                <c:pt idx="2254">
                  <c:v>1990</c:v>
                </c:pt>
                <c:pt idx="2255">
                  <c:v>1990</c:v>
                </c:pt>
                <c:pt idx="2256">
                  <c:v>1990</c:v>
                </c:pt>
                <c:pt idx="2257">
                  <c:v>1990</c:v>
                </c:pt>
                <c:pt idx="2258">
                  <c:v>1990</c:v>
                </c:pt>
                <c:pt idx="2259">
                  <c:v>1990</c:v>
                </c:pt>
                <c:pt idx="2260">
                  <c:v>1990</c:v>
                </c:pt>
                <c:pt idx="2261">
                  <c:v>1990</c:v>
                </c:pt>
                <c:pt idx="2262">
                  <c:v>1990</c:v>
                </c:pt>
                <c:pt idx="2263">
                  <c:v>1990</c:v>
                </c:pt>
                <c:pt idx="2264">
                  <c:v>1990</c:v>
                </c:pt>
                <c:pt idx="2265">
                  <c:v>1990</c:v>
                </c:pt>
                <c:pt idx="2266">
                  <c:v>1990</c:v>
                </c:pt>
                <c:pt idx="2267">
                  <c:v>1990</c:v>
                </c:pt>
                <c:pt idx="2268">
                  <c:v>1990</c:v>
                </c:pt>
                <c:pt idx="2269">
                  <c:v>1990</c:v>
                </c:pt>
                <c:pt idx="2270">
                  <c:v>1990</c:v>
                </c:pt>
                <c:pt idx="2271">
                  <c:v>1990</c:v>
                </c:pt>
                <c:pt idx="2272">
                  <c:v>1990</c:v>
                </c:pt>
                <c:pt idx="2273">
                  <c:v>1990</c:v>
                </c:pt>
                <c:pt idx="2274">
                  <c:v>1990</c:v>
                </c:pt>
                <c:pt idx="2275">
                  <c:v>1990</c:v>
                </c:pt>
                <c:pt idx="2276">
                  <c:v>1990</c:v>
                </c:pt>
                <c:pt idx="2277">
                  <c:v>1990</c:v>
                </c:pt>
                <c:pt idx="2278">
                  <c:v>1990</c:v>
                </c:pt>
                <c:pt idx="2279">
                  <c:v>1990</c:v>
                </c:pt>
                <c:pt idx="2280">
                  <c:v>1990</c:v>
                </c:pt>
                <c:pt idx="2281">
                  <c:v>1990</c:v>
                </c:pt>
                <c:pt idx="2282">
                  <c:v>1990</c:v>
                </c:pt>
                <c:pt idx="2283">
                  <c:v>1990</c:v>
                </c:pt>
                <c:pt idx="2284">
                  <c:v>1990</c:v>
                </c:pt>
                <c:pt idx="2285">
                  <c:v>1990</c:v>
                </c:pt>
                <c:pt idx="2286">
                  <c:v>1990</c:v>
                </c:pt>
                <c:pt idx="2287">
                  <c:v>1990</c:v>
                </c:pt>
                <c:pt idx="2288">
                  <c:v>1990</c:v>
                </c:pt>
                <c:pt idx="2289">
                  <c:v>1990</c:v>
                </c:pt>
                <c:pt idx="2290">
                  <c:v>1990</c:v>
                </c:pt>
                <c:pt idx="2291">
                  <c:v>1990</c:v>
                </c:pt>
                <c:pt idx="2292">
                  <c:v>1990</c:v>
                </c:pt>
                <c:pt idx="2293">
                  <c:v>1990</c:v>
                </c:pt>
                <c:pt idx="2294">
                  <c:v>1990</c:v>
                </c:pt>
                <c:pt idx="2295">
                  <c:v>1990</c:v>
                </c:pt>
                <c:pt idx="2296">
                  <c:v>1990</c:v>
                </c:pt>
                <c:pt idx="2297">
                  <c:v>1990</c:v>
                </c:pt>
                <c:pt idx="2298">
                  <c:v>1990</c:v>
                </c:pt>
                <c:pt idx="2299">
                  <c:v>1990</c:v>
                </c:pt>
                <c:pt idx="2300">
                  <c:v>1990</c:v>
                </c:pt>
                <c:pt idx="2301">
                  <c:v>1990</c:v>
                </c:pt>
                <c:pt idx="2302">
                  <c:v>1990</c:v>
                </c:pt>
                <c:pt idx="2303">
                  <c:v>1990</c:v>
                </c:pt>
                <c:pt idx="2304">
                  <c:v>1990</c:v>
                </c:pt>
                <c:pt idx="2305">
                  <c:v>1990</c:v>
                </c:pt>
                <c:pt idx="2306">
                  <c:v>1990</c:v>
                </c:pt>
                <c:pt idx="2307">
                  <c:v>1990</c:v>
                </c:pt>
                <c:pt idx="2308">
                  <c:v>1990</c:v>
                </c:pt>
                <c:pt idx="2309">
                  <c:v>1990</c:v>
                </c:pt>
                <c:pt idx="2310">
                  <c:v>1990</c:v>
                </c:pt>
                <c:pt idx="2311">
                  <c:v>1990</c:v>
                </c:pt>
                <c:pt idx="2312">
                  <c:v>1990</c:v>
                </c:pt>
                <c:pt idx="2313">
                  <c:v>1990</c:v>
                </c:pt>
                <c:pt idx="2314">
                  <c:v>1990</c:v>
                </c:pt>
                <c:pt idx="2315">
                  <c:v>1990</c:v>
                </c:pt>
                <c:pt idx="2316">
                  <c:v>1990</c:v>
                </c:pt>
                <c:pt idx="2317">
                  <c:v>1990</c:v>
                </c:pt>
                <c:pt idx="2318">
                  <c:v>1990</c:v>
                </c:pt>
                <c:pt idx="2319">
                  <c:v>1990</c:v>
                </c:pt>
                <c:pt idx="2320">
                  <c:v>1990</c:v>
                </c:pt>
                <c:pt idx="2321">
                  <c:v>1990</c:v>
                </c:pt>
                <c:pt idx="2322">
                  <c:v>1990</c:v>
                </c:pt>
                <c:pt idx="2323">
                  <c:v>1990</c:v>
                </c:pt>
                <c:pt idx="2324">
                  <c:v>1990</c:v>
                </c:pt>
                <c:pt idx="2325">
                  <c:v>1990</c:v>
                </c:pt>
                <c:pt idx="2326">
                  <c:v>1990</c:v>
                </c:pt>
                <c:pt idx="2327">
                  <c:v>1990</c:v>
                </c:pt>
                <c:pt idx="2328">
                  <c:v>1990</c:v>
                </c:pt>
                <c:pt idx="2329">
                  <c:v>1990</c:v>
                </c:pt>
                <c:pt idx="2330">
                  <c:v>1990</c:v>
                </c:pt>
                <c:pt idx="2331">
                  <c:v>1990</c:v>
                </c:pt>
                <c:pt idx="2332">
                  <c:v>1990</c:v>
                </c:pt>
                <c:pt idx="2333">
                  <c:v>1990</c:v>
                </c:pt>
                <c:pt idx="2334">
                  <c:v>1991</c:v>
                </c:pt>
                <c:pt idx="2335">
                  <c:v>1991</c:v>
                </c:pt>
                <c:pt idx="2336">
                  <c:v>1991</c:v>
                </c:pt>
                <c:pt idx="2337">
                  <c:v>1991</c:v>
                </c:pt>
                <c:pt idx="2338">
                  <c:v>1991</c:v>
                </c:pt>
                <c:pt idx="2339">
                  <c:v>1991</c:v>
                </c:pt>
                <c:pt idx="2340">
                  <c:v>1991</c:v>
                </c:pt>
                <c:pt idx="2341">
                  <c:v>1991</c:v>
                </c:pt>
                <c:pt idx="2342">
                  <c:v>1991</c:v>
                </c:pt>
                <c:pt idx="2343">
                  <c:v>1991</c:v>
                </c:pt>
                <c:pt idx="2344">
                  <c:v>1991</c:v>
                </c:pt>
                <c:pt idx="2345">
                  <c:v>1991</c:v>
                </c:pt>
                <c:pt idx="2346">
                  <c:v>1991</c:v>
                </c:pt>
                <c:pt idx="2347">
                  <c:v>1991</c:v>
                </c:pt>
                <c:pt idx="2348">
                  <c:v>1991</c:v>
                </c:pt>
                <c:pt idx="2349">
                  <c:v>1991</c:v>
                </c:pt>
                <c:pt idx="2350">
                  <c:v>1991</c:v>
                </c:pt>
                <c:pt idx="2351">
                  <c:v>1991</c:v>
                </c:pt>
                <c:pt idx="2352">
                  <c:v>1991</c:v>
                </c:pt>
                <c:pt idx="2353">
                  <c:v>1991</c:v>
                </c:pt>
                <c:pt idx="2354">
                  <c:v>1991</c:v>
                </c:pt>
                <c:pt idx="2355">
                  <c:v>1991</c:v>
                </c:pt>
                <c:pt idx="2356">
                  <c:v>1991</c:v>
                </c:pt>
                <c:pt idx="2357">
                  <c:v>1991</c:v>
                </c:pt>
                <c:pt idx="2358">
                  <c:v>1991</c:v>
                </c:pt>
                <c:pt idx="2359">
                  <c:v>1991</c:v>
                </c:pt>
                <c:pt idx="2360">
                  <c:v>1991</c:v>
                </c:pt>
                <c:pt idx="2361">
                  <c:v>1991</c:v>
                </c:pt>
                <c:pt idx="2362">
                  <c:v>1991</c:v>
                </c:pt>
                <c:pt idx="2363">
                  <c:v>1991</c:v>
                </c:pt>
                <c:pt idx="2364">
                  <c:v>1991</c:v>
                </c:pt>
                <c:pt idx="2365">
                  <c:v>1991</c:v>
                </c:pt>
                <c:pt idx="2366">
                  <c:v>1991</c:v>
                </c:pt>
                <c:pt idx="2367">
                  <c:v>1991</c:v>
                </c:pt>
                <c:pt idx="2368">
                  <c:v>1991</c:v>
                </c:pt>
                <c:pt idx="2369">
                  <c:v>1991</c:v>
                </c:pt>
                <c:pt idx="2370">
                  <c:v>1991</c:v>
                </c:pt>
                <c:pt idx="2371">
                  <c:v>1991</c:v>
                </c:pt>
                <c:pt idx="2372">
                  <c:v>1991</c:v>
                </c:pt>
                <c:pt idx="2373">
                  <c:v>1991</c:v>
                </c:pt>
                <c:pt idx="2374">
                  <c:v>1991</c:v>
                </c:pt>
                <c:pt idx="2375">
                  <c:v>1991</c:v>
                </c:pt>
                <c:pt idx="2376">
                  <c:v>1991</c:v>
                </c:pt>
                <c:pt idx="2377">
                  <c:v>1991</c:v>
                </c:pt>
                <c:pt idx="2378">
                  <c:v>1991</c:v>
                </c:pt>
                <c:pt idx="2379">
                  <c:v>1991</c:v>
                </c:pt>
                <c:pt idx="2380">
                  <c:v>1991</c:v>
                </c:pt>
                <c:pt idx="2381">
                  <c:v>1991</c:v>
                </c:pt>
                <c:pt idx="2382">
                  <c:v>1991</c:v>
                </c:pt>
                <c:pt idx="2383">
                  <c:v>1991</c:v>
                </c:pt>
                <c:pt idx="2384">
                  <c:v>1991</c:v>
                </c:pt>
                <c:pt idx="2385">
                  <c:v>1991</c:v>
                </c:pt>
                <c:pt idx="2386">
                  <c:v>1991</c:v>
                </c:pt>
                <c:pt idx="2387">
                  <c:v>1991</c:v>
                </c:pt>
                <c:pt idx="2388">
                  <c:v>1991</c:v>
                </c:pt>
                <c:pt idx="2389">
                  <c:v>1991</c:v>
                </c:pt>
                <c:pt idx="2390">
                  <c:v>1991</c:v>
                </c:pt>
                <c:pt idx="2391">
                  <c:v>1991</c:v>
                </c:pt>
                <c:pt idx="2392">
                  <c:v>1991</c:v>
                </c:pt>
                <c:pt idx="2393">
                  <c:v>1991</c:v>
                </c:pt>
                <c:pt idx="2394">
                  <c:v>1991</c:v>
                </c:pt>
                <c:pt idx="2395">
                  <c:v>1991</c:v>
                </c:pt>
                <c:pt idx="2396">
                  <c:v>1991</c:v>
                </c:pt>
                <c:pt idx="2397">
                  <c:v>1991</c:v>
                </c:pt>
                <c:pt idx="2398">
                  <c:v>1991</c:v>
                </c:pt>
                <c:pt idx="2399">
                  <c:v>1991</c:v>
                </c:pt>
                <c:pt idx="2400">
                  <c:v>1991</c:v>
                </c:pt>
                <c:pt idx="2401">
                  <c:v>1991</c:v>
                </c:pt>
                <c:pt idx="2402">
                  <c:v>1991</c:v>
                </c:pt>
                <c:pt idx="2403">
                  <c:v>1991</c:v>
                </c:pt>
                <c:pt idx="2404">
                  <c:v>1991</c:v>
                </c:pt>
                <c:pt idx="2405">
                  <c:v>1991</c:v>
                </c:pt>
                <c:pt idx="2406">
                  <c:v>1991</c:v>
                </c:pt>
                <c:pt idx="2407">
                  <c:v>1991</c:v>
                </c:pt>
                <c:pt idx="2408">
                  <c:v>1991</c:v>
                </c:pt>
                <c:pt idx="2409">
                  <c:v>1991</c:v>
                </c:pt>
                <c:pt idx="2410">
                  <c:v>1991</c:v>
                </c:pt>
                <c:pt idx="2411">
                  <c:v>1991</c:v>
                </c:pt>
                <c:pt idx="2412">
                  <c:v>1991</c:v>
                </c:pt>
                <c:pt idx="2413">
                  <c:v>1991</c:v>
                </c:pt>
                <c:pt idx="2414">
                  <c:v>1991</c:v>
                </c:pt>
                <c:pt idx="2415">
                  <c:v>1991</c:v>
                </c:pt>
                <c:pt idx="2416">
                  <c:v>1991</c:v>
                </c:pt>
                <c:pt idx="2417">
                  <c:v>1991</c:v>
                </c:pt>
                <c:pt idx="2418">
                  <c:v>1991</c:v>
                </c:pt>
                <c:pt idx="2419">
                  <c:v>1991</c:v>
                </c:pt>
                <c:pt idx="2420">
                  <c:v>1991</c:v>
                </c:pt>
                <c:pt idx="2421">
                  <c:v>1991</c:v>
                </c:pt>
                <c:pt idx="2422">
                  <c:v>1991</c:v>
                </c:pt>
                <c:pt idx="2423">
                  <c:v>1991</c:v>
                </c:pt>
                <c:pt idx="2424">
                  <c:v>1991</c:v>
                </c:pt>
                <c:pt idx="2425">
                  <c:v>1991</c:v>
                </c:pt>
                <c:pt idx="2426">
                  <c:v>1991</c:v>
                </c:pt>
                <c:pt idx="2427">
                  <c:v>1991</c:v>
                </c:pt>
                <c:pt idx="2428">
                  <c:v>1991</c:v>
                </c:pt>
                <c:pt idx="2429">
                  <c:v>1991</c:v>
                </c:pt>
                <c:pt idx="2430">
                  <c:v>1991</c:v>
                </c:pt>
                <c:pt idx="2431">
                  <c:v>1991</c:v>
                </c:pt>
                <c:pt idx="2432">
                  <c:v>1991</c:v>
                </c:pt>
                <c:pt idx="2433">
                  <c:v>1991</c:v>
                </c:pt>
                <c:pt idx="2434">
                  <c:v>1991</c:v>
                </c:pt>
                <c:pt idx="2435">
                  <c:v>1991</c:v>
                </c:pt>
                <c:pt idx="2436">
                  <c:v>1991</c:v>
                </c:pt>
                <c:pt idx="2437">
                  <c:v>1991</c:v>
                </c:pt>
                <c:pt idx="2438">
                  <c:v>1991</c:v>
                </c:pt>
                <c:pt idx="2439">
                  <c:v>1991</c:v>
                </c:pt>
                <c:pt idx="2440">
                  <c:v>1991</c:v>
                </c:pt>
                <c:pt idx="2441">
                  <c:v>1991</c:v>
                </c:pt>
                <c:pt idx="2442">
                  <c:v>1991</c:v>
                </c:pt>
                <c:pt idx="2443">
                  <c:v>1991</c:v>
                </c:pt>
                <c:pt idx="2444">
                  <c:v>1991</c:v>
                </c:pt>
                <c:pt idx="2445">
                  <c:v>1991</c:v>
                </c:pt>
                <c:pt idx="2446">
                  <c:v>1991</c:v>
                </c:pt>
                <c:pt idx="2447">
                  <c:v>1991</c:v>
                </c:pt>
                <c:pt idx="2448">
                  <c:v>1991</c:v>
                </c:pt>
                <c:pt idx="2449">
                  <c:v>1991</c:v>
                </c:pt>
                <c:pt idx="2450">
                  <c:v>1991</c:v>
                </c:pt>
                <c:pt idx="2451">
                  <c:v>1991</c:v>
                </c:pt>
                <c:pt idx="2452">
                  <c:v>1991</c:v>
                </c:pt>
                <c:pt idx="2453">
                  <c:v>1991</c:v>
                </c:pt>
                <c:pt idx="2454">
                  <c:v>1991</c:v>
                </c:pt>
                <c:pt idx="2455">
                  <c:v>1991</c:v>
                </c:pt>
                <c:pt idx="2456">
                  <c:v>1991</c:v>
                </c:pt>
                <c:pt idx="2457">
                  <c:v>1991</c:v>
                </c:pt>
                <c:pt idx="2458">
                  <c:v>1991</c:v>
                </c:pt>
                <c:pt idx="2459">
                  <c:v>1991</c:v>
                </c:pt>
                <c:pt idx="2460">
                  <c:v>1991</c:v>
                </c:pt>
                <c:pt idx="2461">
                  <c:v>1991</c:v>
                </c:pt>
                <c:pt idx="2462">
                  <c:v>1991</c:v>
                </c:pt>
                <c:pt idx="2463">
                  <c:v>1991</c:v>
                </c:pt>
                <c:pt idx="2464">
                  <c:v>1991</c:v>
                </c:pt>
                <c:pt idx="2465">
                  <c:v>1991</c:v>
                </c:pt>
                <c:pt idx="2466">
                  <c:v>1991</c:v>
                </c:pt>
                <c:pt idx="2467">
                  <c:v>1991</c:v>
                </c:pt>
                <c:pt idx="2468">
                  <c:v>1991</c:v>
                </c:pt>
                <c:pt idx="2469">
                  <c:v>1991</c:v>
                </c:pt>
                <c:pt idx="2470">
                  <c:v>1991</c:v>
                </c:pt>
                <c:pt idx="2471">
                  <c:v>1991</c:v>
                </c:pt>
                <c:pt idx="2472">
                  <c:v>1991</c:v>
                </c:pt>
                <c:pt idx="2473">
                  <c:v>1991</c:v>
                </c:pt>
                <c:pt idx="2474">
                  <c:v>1991</c:v>
                </c:pt>
                <c:pt idx="2475">
                  <c:v>1991</c:v>
                </c:pt>
                <c:pt idx="2476">
                  <c:v>1991</c:v>
                </c:pt>
                <c:pt idx="2477">
                  <c:v>1991</c:v>
                </c:pt>
                <c:pt idx="2478">
                  <c:v>1991</c:v>
                </c:pt>
                <c:pt idx="2479">
                  <c:v>1991</c:v>
                </c:pt>
                <c:pt idx="2480">
                  <c:v>1991</c:v>
                </c:pt>
                <c:pt idx="2481">
                  <c:v>1991</c:v>
                </c:pt>
                <c:pt idx="2482">
                  <c:v>1991</c:v>
                </c:pt>
                <c:pt idx="2483">
                  <c:v>1991</c:v>
                </c:pt>
                <c:pt idx="2484">
                  <c:v>1991</c:v>
                </c:pt>
                <c:pt idx="2485">
                  <c:v>1991</c:v>
                </c:pt>
                <c:pt idx="2486">
                  <c:v>1991</c:v>
                </c:pt>
                <c:pt idx="2487">
                  <c:v>1991</c:v>
                </c:pt>
                <c:pt idx="2488">
                  <c:v>1991</c:v>
                </c:pt>
                <c:pt idx="2489">
                  <c:v>1991</c:v>
                </c:pt>
                <c:pt idx="2490">
                  <c:v>1991</c:v>
                </c:pt>
                <c:pt idx="2491">
                  <c:v>1991</c:v>
                </c:pt>
                <c:pt idx="2492">
                  <c:v>1991</c:v>
                </c:pt>
                <c:pt idx="2493">
                  <c:v>1991</c:v>
                </c:pt>
                <c:pt idx="2494">
                  <c:v>1991</c:v>
                </c:pt>
                <c:pt idx="2495">
                  <c:v>1991</c:v>
                </c:pt>
                <c:pt idx="2496">
                  <c:v>1991</c:v>
                </c:pt>
                <c:pt idx="2497">
                  <c:v>1991</c:v>
                </c:pt>
                <c:pt idx="2498">
                  <c:v>1991</c:v>
                </c:pt>
                <c:pt idx="2499">
                  <c:v>1991</c:v>
                </c:pt>
                <c:pt idx="2500">
                  <c:v>1991</c:v>
                </c:pt>
                <c:pt idx="2501">
                  <c:v>1991</c:v>
                </c:pt>
                <c:pt idx="2502">
                  <c:v>1991</c:v>
                </c:pt>
                <c:pt idx="2503">
                  <c:v>1991</c:v>
                </c:pt>
                <c:pt idx="2504">
                  <c:v>1991</c:v>
                </c:pt>
                <c:pt idx="2505">
                  <c:v>1991</c:v>
                </c:pt>
                <c:pt idx="2506">
                  <c:v>1991</c:v>
                </c:pt>
                <c:pt idx="2507">
                  <c:v>1991</c:v>
                </c:pt>
                <c:pt idx="2508">
                  <c:v>1991</c:v>
                </c:pt>
                <c:pt idx="2509">
                  <c:v>1991</c:v>
                </c:pt>
                <c:pt idx="2510">
                  <c:v>1991</c:v>
                </c:pt>
                <c:pt idx="2511">
                  <c:v>1991</c:v>
                </c:pt>
                <c:pt idx="2512">
                  <c:v>1991</c:v>
                </c:pt>
                <c:pt idx="2513">
                  <c:v>1991</c:v>
                </c:pt>
                <c:pt idx="2514">
                  <c:v>1991</c:v>
                </c:pt>
                <c:pt idx="2515">
                  <c:v>1991</c:v>
                </c:pt>
                <c:pt idx="2516">
                  <c:v>1991</c:v>
                </c:pt>
                <c:pt idx="2517">
                  <c:v>1991</c:v>
                </c:pt>
                <c:pt idx="2518">
                  <c:v>1991</c:v>
                </c:pt>
                <c:pt idx="2519">
                  <c:v>1991</c:v>
                </c:pt>
                <c:pt idx="2520">
                  <c:v>1991</c:v>
                </c:pt>
                <c:pt idx="2521">
                  <c:v>1991</c:v>
                </c:pt>
                <c:pt idx="2522">
                  <c:v>1991</c:v>
                </c:pt>
                <c:pt idx="2523">
                  <c:v>1991</c:v>
                </c:pt>
                <c:pt idx="2524">
                  <c:v>1991</c:v>
                </c:pt>
                <c:pt idx="2525">
                  <c:v>1991</c:v>
                </c:pt>
                <c:pt idx="2526">
                  <c:v>1991</c:v>
                </c:pt>
                <c:pt idx="2527">
                  <c:v>1991</c:v>
                </c:pt>
                <c:pt idx="2528">
                  <c:v>1991</c:v>
                </c:pt>
                <c:pt idx="2529">
                  <c:v>1991</c:v>
                </c:pt>
                <c:pt idx="2530">
                  <c:v>1991</c:v>
                </c:pt>
                <c:pt idx="2531">
                  <c:v>1991</c:v>
                </c:pt>
                <c:pt idx="2532">
                  <c:v>1991</c:v>
                </c:pt>
                <c:pt idx="2533">
                  <c:v>1991</c:v>
                </c:pt>
                <c:pt idx="2534">
                  <c:v>1991</c:v>
                </c:pt>
                <c:pt idx="2535">
                  <c:v>1991</c:v>
                </c:pt>
                <c:pt idx="2536">
                  <c:v>1991</c:v>
                </c:pt>
                <c:pt idx="2537">
                  <c:v>1991</c:v>
                </c:pt>
                <c:pt idx="2538">
                  <c:v>1991</c:v>
                </c:pt>
                <c:pt idx="2539">
                  <c:v>1991</c:v>
                </c:pt>
                <c:pt idx="2540">
                  <c:v>1991</c:v>
                </c:pt>
                <c:pt idx="2541">
                  <c:v>1991</c:v>
                </c:pt>
                <c:pt idx="2542">
                  <c:v>1991</c:v>
                </c:pt>
                <c:pt idx="2543">
                  <c:v>1991</c:v>
                </c:pt>
                <c:pt idx="2544">
                  <c:v>1991</c:v>
                </c:pt>
                <c:pt idx="2545">
                  <c:v>1992</c:v>
                </c:pt>
                <c:pt idx="2546">
                  <c:v>1992</c:v>
                </c:pt>
                <c:pt idx="2547">
                  <c:v>1992</c:v>
                </c:pt>
                <c:pt idx="2548">
                  <c:v>1992</c:v>
                </c:pt>
                <c:pt idx="2549">
                  <c:v>1992</c:v>
                </c:pt>
                <c:pt idx="2550">
                  <c:v>1992</c:v>
                </c:pt>
                <c:pt idx="2551">
                  <c:v>1992</c:v>
                </c:pt>
                <c:pt idx="2552">
                  <c:v>1992</c:v>
                </c:pt>
                <c:pt idx="2553">
                  <c:v>1992</c:v>
                </c:pt>
                <c:pt idx="2554">
                  <c:v>1992</c:v>
                </c:pt>
                <c:pt idx="2555">
                  <c:v>1992</c:v>
                </c:pt>
                <c:pt idx="2556">
                  <c:v>1992</c:v>
                </c:pt>
                <c:pt idx="2557">
                  <c:v>1992</c:v>
                </c:pt>
                <c:pt idx="2558">
                  <c:v>1992</c:v>
                </c:pt>
                <c:pt idx="2559">
                  <c:v>1992</c:v>
                </c:pt>
                <c:pt idx="2560">
                  <c:v>1992</c:v>
                </c:pt>
                <c:pt idx="2561">
                  <c:v>1992</c:v>
                </c:pt>
                <c:pt idx="2562">
                  <c:v>1992</c:v>
                </c:pt>
                <c:pt idx="2563">
                  <c:v>1992</c:v>
                </c:pt>
                <c:pt idx="2564">
                  <c:v>1992</c:v>
                </c:pt>
                <c:pt idx="2565">
                  <c:v>1992</c:v>
                </c:pt>
                <c:pt idx="2566">
                  <c:v>1992</c:v>
                </c:pt>
                <c:pt idx="2567">
                  <c:v>1992</c:v>
                </c:pt>
                <c:pt idx="2568">
                  <c:v>1992</c:v>
                </c:pt>
                <c:pt idx="2569">
                  <c:v>1992</c:v>
                </c:pt>
                <c:pt idx="2570">
                  <c:v>1992</c:v>
                </c:pt>
                <c:pt idx="2571">
                  <c:v>1992</c:v>
                </c:pt>
                <c:pt idx="2572">
                  <c:v>1992</c:v>
                </c:pt>
                <c:pt idx="2573">
                  <c:v>1992</c:v>
                </c:pt>
                <c:pt idx="2574">
                  <c:v>1992</c:v>
                </c:pt>
                <c:pt idx="2575">
                  <c:v>1992</c:v>
                </c:pt>
                <c:pt idx="2576">
                  <c:v>1992</c:v>
                </c:pt>
                <c:pt idx="2577">
                  <c:v>1992</c:v>
                </c:pt>
                <c:pt idx="2578">
                  <c:v>1992</c:v>
                </c:pt>
                <c:pt idx="2579">
                  <c:v>1992</c:v>
                </c:pt>
                <c:pt idx="2580">
                  <c:v>1992</c:v>
                </c:pt>
                <c:pt idx="2581">
                  <c:v>1992</c:v>
                </c:pt>
                <c:pt idx="2582">
                  <c:v>1992</c:v>
                </c:pt>
                <c:pt idx="2583">
                  <c:v>1992</c:v>
                </c:pt>
                <c:pt idx="2584">
                  <c:v>1992</c:v>
                </c:pt>
                <c:pt idx="2585">
                  <c:v>1992</c:v>
                </c:pt>
                <c:pt idx="2586">
                  <c:v>1992</c:v>
                </c:pt>
                <c:pt idx="2587">
                  <c:v>1992</c:v>
                </c:pt>
                <c:pt idx="2588">
                  <c:v>1992</c:v>
                </c:pt>
                <c:pt idx="2589">
                  <c:v>1992</c:v>
                </c:pt>
                <c:pt idx="2590">
                  <c:v>1992</c:v>
                </c:pt>
                <c:pt idx="2591">
                  <c:v>1992</c:v>
                </c:pt>
                <c:pt idx="2592">
                  <c:v>1992</c:v>
                </c:pt>
                <c:pt idx="2593">
                  <c:v>1992</c:v>
                </c:pt>
                <c:pt idx="2594">
                  <c:v>1992</c:v>
                </c:pt>
                <c:pt idx="2595">
                  <c:v>1992</c:v>
                </c:pt>
                <c:pt idx="2596">
                  <c:v>1992</c:v>
                </c:pt>
                <c:pt idx="2597">
                  <c:v>1992</c:v>
                </c:pt>
                <c:pt idx="2598">
                  <c:v>1992</c:v>
                </c:pt>
                <c:pt idx="2599">
                  <c:v>1992</c:v>
                </c:pt>
                <c:pt idx="2600">
                  <c:v>1992</c:v>
                </c:pt>
                <c:pt idx="2601">
                  <c:v>1992</c:v>
                </c:pt>
                <c:pt idx="2602">
                  <c:v>1992</c:v>
                </c:pt>
                <c:pt idx="2603">
                  <c:v>1992</c:v>
                </c:pt>
                <c:pt idx="2604">
                  <c:v>1992</c:v>
                </c:pt>
                <c:pt idx="2605">
                  <c:v>1992</c:v>
                </c:pt>
                <c:pt idx="2606">
                  <c:v>1992</c:v>
                </c:pt>
                <c:pt idx="2607">
                  <c:v>1992</c:v>
                </c:pt>
                <c:pt idx="2608">
                  <c:v>1992</c:v>
                </c:pt>
                <c:pt idx="2609">
                  <c:v>1992</c:v>
                </c:pt>
                <c:pt idx="2610">
                  <c:v>1992</c:v>
                </c:pt>
                <c:pt idx="2611">
                  <c:v>1992</c:v>
                </c:pt>
                <c:pt idx="2612">
                  <c:v>1992</c:v>
                </c:pt>
                <c:pt idx="2613">
                  <c:v>1992</c:v>
                </c:pt>
                <c:pt idx="2614">
                  <c:v>1992</c:v>
                </c:pt>
                <c:pt idx="2615">
                  <c:v>1992</c:v>
                </c:pt>
                <c:pt idx="2616">
                  <c:v>1992</c:v>
                </c:pt>
                <c:pt idx="2617">
                  <c:v>1992</c:v>
                </c:pt>
                <c:pt idx="2618">
                  <c:v>1992</c:v>
                </c:pt>
                <c:pt idx="2619">
                  <c:v>1992</c:v>
                </c:pt>
                <c:pt idx="2620">
                  <c:v>1992</c:v>
                </c:pt>
                <c:pt idx="2621">
                  <c:v>1992</c:v>
                </c:pt>
                <c:pt idx="2622">
                  <c:v>1992</c:v>
                </c:pt>
                <c:pt idx="2623">
                  <c:v>1992</c:v>
                </c:pt>
                <c:pt idx="2624">
                  <c:v>1992</c:v>
                </c:pt>
                <c:pt idx="2625">
                  <c:v>1992</c:v>
                </c:pt>
                <c:pt idx="2626">
                  <c:v>1992</c:v>
                </c:pt>
                <c:pt idx="2627">
                  <c:v>1992</c:v>
                </c:pt>
                <c:pt idx="2628">
                  <c:v>1992</c:v>
                </c:pt>
                <c:pt idx="2629">
                  <c:v>1992</c:v>
                </c:pt>
                <c:pt idx="2630">
                  <c:v>1992</c:v>
                </c:pt>
                <c:pt idx="2631">
                  <c:v>1992</c:v>
                </c:pt>
                <c:pt idx="2632">
                  <c:v>1992</c:v>
                </c:pt>
                <c:pt idx="2633">
                  <c:v>1992</c:v>
                </c:pt>
                <c:pt idx="2634">
                  <c:v>1992</c:v>
                </c:pt>
                <c:pt idx="2635">
                  <c:v>1992</c:v>
                </c:pt>
                <c:pt idx="2636">
                  <c:v>1992</c:v>
                </c:pt>
                <c:pt idx="2637">
                  <c:v>1992</c:v>
                </c:pt>
                <c:pt idx="2638">
                  <c:v>1992</c:v>
                </c:pt>
                <c:pt idx="2639">
                  <c:v>1992</c:v>
                </c:pt>
                <c:pt idx="2640">
                  <c:v>1992</c:v>
                </c:pt>
                <c:pt idx="2641">
                  <c:v>1992</c:v>
                </c:pt>
                <c:pt idx="2642">
                  <c:v>1992</c:v>
                </c:pt>
                <c:pt idx="2643">
                  <c:v>1992</c:v>
                </c:pt>
                <c:pt idx="2644">
                  <c:v>1992</c:v>
                </c:pt>
                <c:pt idx="2645">
                  <c:v>1992</c:v>
                </c:pt>
                <c:pt idx="2646">
                  <c:v>1992</c:v>
                </c:pt>
                <c:pt idx="2647">
                  <c:v>1992</c:v>
                </c:pt>
                <c:pt idx="2648">
                  <c:v>1992</c:v>
                </c:pt>
                <c:pt idx="2649">
                  <c:v>1992</c:v>
                </c:pt>
                <c:pt idx="2650">
                  <c:v>1992</c:v>
                </c:pt>
                <c:pt idx="2651">
                  <c:v>1992</c:v>
                </c:pt>
                <c:pt idx="2652">
                  <c:v>1992</c:v>
                </c:pt>
                <c:pt idx="2653">
                  <c:v>1992</c:v>
                </c:pt>
                <c:pt idx="2654">
                  <c:v>1992</c:v>
                </c:pt>
                <c:pt idx="2655">
                  <c:v>1992</c:v>
                </c:pt>
                <c:pt idx="2656">
                  <c:v>1992</c:v>
                </c:pt>
                <c:pt idx="2657">
                  <c:v>1992</c:v>
                </c:pt>
                <c:pt idx="2658">
                  <c:v>1992</c:v>
                </c:pt>
                <c:pt idx="2659">
                  <c:v>1992</c:v>
                </c:pt>
                <c:pt idx="2660">
                  <c:v>1992</c:v>
                </c:pt>
                <c:pt idx="2661">
                  <c:v>1992</c:v>
                </c:pt>
                <c:pt idx="2662">
                  <c:v>1992</c:v>
                </c:pt>
                <c:pt idx="2663">
                  <c:v>1992</c:v>
                </c:pt>
                <c:pt idx="2664">
                  <c:v>1992</c:v>
                </c:pt>
                <c:pt idx="2665">
                  <c:v>1992</c:v>
                </c:pt>
                <c:pt idx="2666">
                  <c:v>1992</c:v>
                </c:pt>
                <c:pt idx="2667">
                  <c:v>1992</c:v>
                </c:pt>
                <c:pt idx="2668">
                  <c:v>1992</c:v>
                </c:pt>
                <c:pt idx="2669">
                  <c:v>1992</c:v>
                </c:pt>
                <c:pt idx="2670">
                  <c:v>1992</c:v>
                </c:pt>
                <c:pt idx="2671">
                  <c:v>1992</c:v>
                </c:pt>
                <c:pt idx="2672">
                  <c:v>1992</c:v>
                </c:pt>
                <c:pt idx="2673">
                  <c:v>1992</c:v>
                </c:pt>
                <c:pt idx="2674">
                  <c:v>1992</c:v>
                </c:pt>
                <c:pt idx="2675">
                  <c:v>1992</c:v>
                </c:pt>
                <c:pt idx="2676">
                  <c:v>1992</c:v>
                </c:pt>
                <c:pt idx="2677">
                  <c:v>1992</c:v>
                </c:pt>
                <c:pt idx="2678">
                  <c:v>1992</c:v>
                </c:pt>
                <c:pt idx="2679">
                  <c:v>1992</c:v>
                </c:pt>
                <c:pt idx="2680">
                  <c:v>1992</c:v>
                </c:pt>
                <c:pt idx="2681">
                  <c:v>1992</c:v>
                </c:pt>
                <c:pt idx="2682">
                  <c:v>1992</c:v>
                </c:pt>
                <c:pt idx="2683">
                  <c:v>1992</c:v>
                </c:pt>
                <c:pt idx="2684">
                  <c:v>1992</c:v>
                </c:pt>
                <c:pt idx="2685">
                  <c:v>1992</c:v>
                </c:pt>
                <c:pt idx="2686">
                  <c:v>1992</c:v>
                </c:pt>
                <c:pt idx="2687">
                  <c:v>1992</c:v>
                </c:pt>
                <c:pt idx="2688">
                  <c:v>1992</c:v>
                </c:pt>
                <c:pt idx="2689">
                  <c:v>1992</c:v>
                </c:pt>
                <c:pt idx="2690">
                  <c:v>1992</c:v>
                </c:pt>
                <c:pt idx="2691">
                  <c:v>1992</c:v>
                </c:pt>
                <c:pt idx="2692">
                  <c:v>1992</c:v>
                </c:pt>
                <c:pt idx="2693">
                  <c:v>1992</c:v>
                </c:pt>
                <c:pt idx="2694">
                  <c:v>1992</c:v>
                </c:pt>
                <c:pt idx="2695">
                  <c:v>1992</c:v>
                </c:pt>
                <c:pt idx="2696">
                  <c:v>1992</c:v>
                </c:pt>
                <c:pt idx="2697">
                  <c:v>1992</c:v>
                </c:pt>
                <c:pt idx="2698">
                  <c:v>1992</c:v>
                </c:pt>
                <c:pt idx="2699">
                  <c:v>1992</c:v>
                </c:pt>
                <c:pt idx="2700">
                  <c:v>1992</c:v>
                </c:pt>
                <c:pt idx="2701">
                  <c:v>1992</c:v>
                </c:pt>
                <c:pt idx="2702">
                  <c:v>1992</c:v>
                </c:pt>
                <c:pt idx="2703">
                  <c:v>1992</c:v>
                </c:pt>
                <c:pt idx="2704">
                  <c:v>1992</c:v>
                </c:pt>
                <c:pt idx="2705">
                  <c:v>1992</c:v>
                </c:pt>
                <c:pt idx="2706">
                  <c:v>1992</c:v>
                </c:pt>
                <c:pt idx="2707">
                  <c:v>1992</c:v>
                </c:pt>
                <c:pt idx="2708">
                  <c:v>1992</c:v>
                </c:pt>
                <c:pt idx="2709">
                  <c:v>1992</c:v>
                </c:pt>
                <c:pt idx="2710">
                  <c:v>1992</c:v>
                </c:pt>
                <c:pt idx="2711">
                  <c:v>1992</c:v>
                </c:pt>
                <c:pt idx="2712">
                  <c:v>1992</c:v>
                </c:pt>
                <c:pt idx="2713">
                  <c:v>1992</c:v>
                </c:pt>
                <c:pt idx="2714">
                  <c:v>1992</c:v>
                </c:pt>
                <c:pt idx="2715">
                  <c:v>1992</c:v>
                </c:pt>
                <c:pt idx="2716">
                  <c:v>1992</c:v>
                </c:pt>
                <c:pt idx="2717">
                  <c:v>1992</c:v>
                </c:pt>
                <c:pt idx="2718">
                  <c:v>1992</c:v>
                </c:pt>
                <c:pt idx="2719">
                  <c:v>1992</c:v>
                </c:pt>
                <c:pt idx="2720">
                  <c:v>1992</c:v>
                </c:pt>
                <c:pt idx="2721">
                  <c:v>1992</c:v>
                </c:pt>
                <c:pt idx="2722">
                  <c:v>1992</c:v>
                </c:pt>
                <c:pt idx="2723">
                  <c:v>1992</c:v>
                </c:pt>
                <c:pt idx="2724">
                  <c:v>1992</c:v>
                </c:pt>
                <c:pt idx="2725">
                  <c:v>1992</c:v>
                </c:pt>
                <c:pt idx="2726">
                  <c:v>1992</c:v>
                </c:pt>
                <c:pt idx="2727">
                  <c:v>1992</c:v>
                </c:pt>
                <c:pt idx="2728">
                  <c:v>1992</c:v>
                </c:pt>
                <c:pt idx="2729">
                  <c:v>1992</c:v>
                </c:pt>
                <c:pt idx="2730">
                  <c:v>1992</c:v>
                </c:pt>
                <c:pt idx="2731">
                  <c:v>1992</c:v>
                </c:pt>
                <c:pt idx="2732">
                  <c:v>1992</c:v>
                </c:pt>
                <c:pt idx="2733">
                  <c:v>1992</c:v>
                </c:pt>
                <c:pt idx="2734">
                  <c:v>1992</c:v>
                </c:pt>
                <c:pt idx="2735">
                  <c:v>1992</c:v>
                </c:pt>
                <c:pt idx="2736">
                  <c:v>1992</c:v>
                </c:pt>
                <c:pt idx="2737">
                  <c:v>1992</c:v>
                </c:pt>
                <c:pt idx="2738">
                  <c:v>1992</c:v>
                </c:pt>
                <c:pt idx="2739">
                  <c:v>1992</c:v>
                </c:pt>
                <c:pt idx="2740">
                  <c:v>1992</c:v>
                </c:pt>
                <c:pt idx="2741">
                  <c:v>1992</c:v>
                </c:pt>
                <c:pt idx="2742">
                  <c:v>1992</c:v>
                </c:pt>
                <c:pt idx="2743">
                  <c:v>1992</c:v>
                </c:pt>
                <c:pt idx="2744">
                  <c:v>1992</c:v>
                </c:pt>
                <c:pt idx="2745">
                  <c:v>1992</c:v>
                </c:pt>
                <c:pt idx="2746">
                  <c:v>1992</c:v>
                </c:pt>
                <c:pt idx="2747">
                  <c:v>1992</c:v>
                </c:pt>
                <c:pt idx="2748">
                  <c:v>1992</c:v>
                </c:pt>
                <c:pt idx="2749">
                  <c:v>1992</c:v>
                </c:pt>
                <c:pt idx="2750">
                  <c:v>1992</c:v>
                </c:pt>
                <c:pt idx="2751">
                  <c:v>1992</c:v>
                </c:pt>
                <c:pt idx="2752">
                  <c:v>1992</c:v>
                </c:pt>
                <c:pt idx="2753">
                  <c:v>1992</c:v>
                </c:pt>
                <c:pt idx="2754">
                  <c:v>1992</c:v>
                </c:pt>
                <c:pt idx="2755">
                  <c:v>1992</c:v>
                </c:pt>
                <c:pt idx="2756">
                  <c:v>1992</c:v>
                </c:pt>
                <c:pt idx="2757">
                  <c:v>1992</c:v>
                </c:pt>
                <c:pt idx="2758">
                  <c:v>1993</c:v>
                </c:pt>
                <c:pt idx="2759">
                  <c:v>1993</c:v>
                </c:pt>
                <c:pt idx="2760">
                  <c:v>1993</c:v>
                </c:pt>
                <c:pt idx="2761">
                  <c:v>1993</c:v>
                </c:pt>
                <c:pt idx="2762">
                  <c:v>1993</c:v>
                </c:pt>
                <c:pt idx="2763">
                  <c:v>1993</c:v>
                </c:pt>
                <c:pt idx="2764">
                  <c:v>1993</c:v>
                </c:pt>
                <c:pt idx="2765">
                  <c:v>1993</c:v>
                </c:pt>
                <c:pt idx="2766">
                  <c:v>1993</c:v>
                </c:pt>
                <c:pt idx="2767">
                  <c:v>1993</c:v>
                </c:pt>
                <c:pt idx="2768">
                  <c:v>1993</c:v>
                </c:pt>
                <c:pt idx="2769">
                  <c:v>1993</c:v>
                </c:pt>
                <c:pt idx="2770">
                  <c:v>1993</c:v>
                </c:pt>
                <c:pt idx="2771">
                  <c:v>1993</c:v>
                </c:pt>
                <c:pt idx="2772">
                  <c:v>1993</c:v>
                </c:pt>
                <c:pt idx="2773">
                  <c:v>1993</c:v>
                </c:pt>
                <c:pt idx="2774">
                  <c:v>1993</c:v>
                </c:pt>
                <c:pt idx="2775">
                  <c:v>1993</c:v>
                </c:pt>
                <c:pt idx="2776">
                  <c:v>1993</c:v>
                </c:pt>
                <c:pt idx="2777">
                  <c:v>1993</c:v>
                </c:pt>
                <c:pt idx="2778">
                  <c:v>1993</c:v>
                </c:pt>
                <c:pt idx="2779">
                  <c:v>1993</c:v>
                </c:pt>
                <c:pt idx="2780">
                  <c:v>1993</c:v>
                </c:pt>
                <c:pt idx="2781">
                  <c:v>1993</c:v>
                </c:pt>
                <c:pt idx="2782">
                  <c:v>1993</c:v>
                </c:pt>
                <c:pt idx="2783">
                  <c:v>1993</c:v>
                </c:pt>
                <c:pt idx="2784">
                  <c:v>1993</c:v>
                </c:pt>
                <c:pt idx="2785">
                  <c:v>1993</c:v>
                </c:pt>
                <c:pt idx="2786">
                  <c:v>1993</c:v>
                </c:pt>
                <c:pt idx="2787">
                  <c:v>1993</c:v>
                </c:pt>
                <c:pt idx="2788">
                  <c:v>1993</c:v>
                </c:pt>
                <c:pt idx="2789">
                  <c:v>1993</c:v>
                </c:pt>
                <c:pt idx="2790">
                  <c:v>1993</c:v>
                </c:pt>
                <c:pt idx="2791">
                  <c:v>1993</c:v>
                </c:pt>
                <c:pt idx="2792">
                  <c:v>1993</c:v>
                </c:pt>
                <c:pt idx="2793">
                  <c:v>1993</c:v>
                </c:pt>
                <c:pt idx="2794">
                  <c:v>1993</c:v>
                </c:pt>
                <c:pt idx="2795">
                  <c:v>1993</c:v>
                </c:pt>
                <c:pt idx="2796">
                  <c:v>1993</c:v>
                </c:pt>
                <c:pt idx="2797">
                  <c:v>1993</c:v>
                </c:pt>
                <c:pt idx="2798">
                  <c:v>1993</c:v>
                </c:pt>
                <c:pt idx="2799">
                  <c:v>1993</c:v>
                </c:pt>
                <c:pt idx="2800">
                  <c:v>1993</c:v>
                </c:pt>
                <c:pt idx="2801">
                  <c:v>1993</c:v>
                </c:pt>
                <c:pt idx="2802">
                  <c:v>1993</c:v>
                </c:pt>
                <c:pt idx="2803">
                  <c:v>1993</c:v>
                </c:pt>
                <c:pt idx="2804">
                  <c:v>1993</c:v>
                </c:pt>
                <c:pt idx="2805">
                  <c:v>1993</c:v>
                </c:pt>
                <c:pt idx="2806">
                  <c:v>1993</c:v>
                </c:pt>
                <c:pt idx="2807">
                  <c:v>1993</c:v>
                </c:pt>
                <c:pt idx="2808">
                  <c:v>1993</c:v>
                </c:pt>
                <c:pt idx="2809">
                  <c:v>1993</c:v>
                </c:pt>
                <c:pt idx="2810">
                  <c:v>1993</c:v>
                </c:pt>
                <c:pt idx="2811">
                  <c:v>1993</c:v>
                </c:pt>
                <c:pt idx="2812">
                  <c:v>1993</c:v>
                </c:pt>
                <c:pt idx="2813">
                  <c:v>1993</c:v>
                </c:pt>
                <c:pt idx="2814">
                  <c:v>1993</c:v>
                </c:pt>
                <c:pt idx="2815">
                  <c:v>1993</c:v>
                </c:pt>
                <c:pt idx="2816">
                  <c:v>1993</c:v>
                </c:pt>
                <c:pt idx="2817">
                  <c:v>1993</c:v>
                </c:pt>
                <c:pt idx="2818">
                  <c:v>1993</c:v>
                </c:pt>
                <c:pt idx="2819">
                  <c:v>1993</c:v>
                </c:pt>
                <c:pt idx="2820">
                  <c:v>1993</c:v>
                </c:pt>
                <c:pt idx="2821">
                  <c:v>1993</c:v>
                </c:pt>
                <c:pt idx="2822">
                  <c:v>1993</c:v>
                </c:pt>
                <c:pt idx="2823">
                  <c:v>1993</c:v>
                </c:pt>
                <c:pt idx="2824">
                  <c:v>1993</c:v>
                </c:pt>
                <c:pt idx="2825">
                  <c:v>1993</c:v>
                </c:pt>
                <c:pt idx="2826">
                  <c:v>1993</c:v>
                </c:pt>
                <c:pt idx="2827">
                  <c:v>1993</c:v>
                </c:pt>
                <c:pt idx="2828">
                  <c:v>1993</c:v>
                </c:pt>
                <c:pt idx="2829">
                  <c:v>1993</c:v>
                </c:pt>
                <c:pt idx="2830">
                  <c:v>1993</c:v>
                </c:pt>
                <c:pt idx="2831">
                  <c:v>1993</c:v>
                </c:pt>
                <c:pt idx="2832">
                  <c:v>1993</c:v>
                </c:pt>
                <c:pt idx="2833">
                  <c:v>1993</c:v>
                </c:pt>
                <c:pt idx="2834">
                  <c:v>1993</c:v>
                </c:pt>
                <c:pt idx="2835">
                  <c:v>1993</c:v>
                </c:pt>
                <c:pt idx="2836">
                  <c:v>1993</c:v>
                </c:pt>
                <c:pt idx="2837">
                  <c:v>1993</c:v>
                </c:pt>
                <c:pt idx="2838">
                  <c:v>1993</c:v>
                </c:pt>
                <c:pt idx="2839">
                  <c:v>1993</c:v>
                </c:pt>
                <c:pt idx="2840">
                  <c:v>1993</c:v>
                </c:pt>
                <c:pt idx="2841">
                  <c:v>1993</c:v>
                </c:pt>
                <c:pt idx="2842">
                  <c:v>1993</c:v>
                </c:pt>
                <c:pt idx="2843">
                  <c:v>1993</c:v>
                </c:pt>
                <c:pt idx="2844">
                  <c:v>1993</c:v>
                </c:pt>
                <c:pt idx="2845">
                  <c:v>1993</c:v>
                </c:pt>
                <c:pt idx="2846">
                  <c:v>1993</c:v>
                </c:pt>
                <c:pt idx="2847">
                  <c:v>1993</c:v>
                </c:pt>
                <c:pt idx="2848">
                  <c:v>1993</c:v>
                </c:pt>
                <c:pt idx="2849">
                  <c:v>1993</c:v>
                </c:pt>
                <c:pt idx="2850">
                  <c:v>1993</c:v>
                </c:pt>
                <c:pt idx="2851">
                  <c:v>1993</c:v>
                </c:pt>
                <c:pt idx="2852">
                  <c:v>1993</c:v>
                </c:pt>
                <c:pt idx="2853">
                  <c:v>1993</c:v>
                </c:pt>
                <c:pt idx="2854">
                  <c:v>1993</c:v>
                </c:pt>
                <c:pt idx="2855">
                  <c:v>1993</c:v>
                </c:pt>
                <c:pt idx="2856">
                  <c:v>1993</c:v>
                </c:pt>
                <c:pt idx="2857">
                  <c:v>1993</c:v>
                </c:pt>
                <c:pt idx="2858">
                  <c:v>1993</c:v>
                </c:pt>
                <c:pt idx="2859">
                  <c:v>1993</c:v>
                </c:pt>
                <c:pt idx="2860">
                  <c:v>1993</c:v>
                </c:pt>
                <c:pt idx="2861">
                  <c:v>1993</c:v>
                </c:pt>
                <c:pt idx="2862">
                  <c:v>1993</c:v>
                </c:pt>
                <c:pt idx="2863">
                  <c:v>1993</c:v>
                </c:pt>
                <c:pt idx="2864">
                  <c:v>1993</c:v>
                </c:pt>
                <c:pt idx="2865">
                  <c:v>1993</c:v>
                </c:pt>
                <c:pt idx="2866">
                  <c:v>1993</c:v>
                </c:pt>
                <c:pt idx="2867">
                  <c:v>1993</c:v>
                </c:pt>
                <c:pt idx="2868">
                  <c:v>1993</c:v>
                </c:pt>
                <c:pt idx="2869">
                  <c:v>1993</c:v>
                </c:pt>
                <c:pt idx="2870">
                  <c:v>1993</c:v>
                </c:pt>
                <c:pt idx="2871">
                  <c:v>1993</c:v>
                </c:pt>
                <c:pt idx="2872">
                  <c:v>1993</c:v>
                </c:pt>
                <c:pt idx="2873">
                  <c:v>1993</c:v>
                </c:pt>
                <c:pt idx="2874">
                  <c:v>1993</c:v>
                </c:pt>
                <c:pt idx="2875">
                  <c:v>1993</c:v>
                </c:pt>
                <c:pt idx="2876">
                  <c:v>1993</c:v>
                </c:pt>
                <c:pt idx="2877">
                  <c:v>1993</c:v>
                </c:pt>
                <c:pt idx="2878">
                  <c:v>1993</c:v>
                </c:pt>
                <c:pt idx="2879">
                  <c:v>1993</c:v>
                </c:pt>
                <c:pt idx="2880">
                  <c:v>1993</c:v>
                </c:pt>
                <c:pt idx="2881">
                  <c:v>1993</c:v>
                </c:pt>
                <c:pt idx="2882">
                  <c:v>1993</c:v>
                </c:pt>
                <c:pt idx="2883">
                  <c:v>1993</c:v>
                </c:pt>
                <c:pt idx="2884">
                  <c:v>1993</c:v>
                </c:pt>
                <c:pt idx="2885">
                  <c:v>1993</c:v>
                </c:pt>
                <c:pt idx="2886">
                  <c:v>1993</c:v>
                </c:pt>
                <c:pt idx="2887">
                  <c:v>1993</c:v>
                </c:pt>
                <c:pt idx="2888">
                  <c:v>1993</c:v>
                </c:pt>
                <c:pt idx="2889">
                  <c:v>1993</c:v>
                </c:pt>
                <c:pt idx="2890">
                  <c:v>1993</c:v>
                </c:pt>
                <c:pt idx="2891">
                  <c:v>1993</c:v>
                </c:pt>
                <c:pt idx="2892">
                  <c:v>1993</c:v>
                </c:pt>
                <c:pt idx="2893">
                  <c:v>1993</c:v>
                </c:pt>
                <c:pt idx="2894">
                  <c:v>1993</c:v>
                </c:pt>
                <c:pt idx="2895">
                  <c:v>1993</c:v>
                </c:pt>
                <c:pt idx="2896">
                  <c:v>1993</c:v>
                </c:pt>
                <c:pt idx="2897">
                  <c:v>1993</c:v>
                </c:pt>
                <c:pt idx="2898">
                  <c:v>1993</c:v>
                </c:pt>
                <c:pt idx="2899">
                  <c:v>1993</c:v>
                </c:pt>
                <c:pt idx="2900">
                  <c:v>1993</c:v>
                </c:pt>
                <c:pt idx="2901">
                  <c:v>1993</c:v>
                </c:pt>
                <c:pt idx="2902">
                  <c:v>1993</c:v>
                </c:pt>
                <c:pt idx="2903">
                  <c:v>1993</c:v>
                </c:pt>
                <c:pt idx="2904">
                  <c:v>1993</c:v>
                </c:pt>
                <c:pt idx="2905">
                  <c:v>1993</c:v>
                </c:pt>
                <c:pt idx="2906">
                  <c:v>1993</c:v>
                </c:pt>
                <c:pt idx="2907">
                  <c:v>1993</c:v>
                </c:pt>
                <c:pt idx="2908">
                  <c:v>1993</c:v>
                </c:pt>
                <c:pt idx="2909">
                  <c:v>1993</c:v>
                </c:pt>
                <c:pt idx="2910">
                  <c:v>1993</c:v>
                </c:pt>
                <c:pt idx="2911">
                  <c:v>1993</c:v>
                </c:pt>
                <c:pt idx="2912">
                  <c:v>1993</c:v>
                </c:pt>
                <c:pt idx="2913">
                  <c:v>1993</c:v>
                </c:pt>
                <c:pt idx="2914">
                  <c:v>1993</c:v>
                </c:pt>
                <c:pt idx="2915">
                  <c:v>1993</c:v>
                </c:pt>
                <c:pt idx="2916">
                  <c:v>1993</c:v>
                </c:pt>
                <c:pt idx="2917">
                  <c:v>1993</c:v>
                </c:pt>
                <c:pt idx="2918">
                  <c:v>1993</c:v>
                </c:pt>
                <c:pt idx="2919">
                  <c:v>1993</c:v>
                </c:pt>
                <c:pt idx="2920">
                  <c:v>1993</c:v>
                </c:pt>
                <c:pt idx="2921">
                  <c:v>1993</c:v>
                </c:pt>
                <c:pt idx="2922">
                  <c:v>1993</c:v>
                </c:pt>
                <c:pt idx="2923">
                  <c:v>1993</c:v>
                </c:pt>
                <c:pt idx="2924">
                  <c:v>1993</c:v>
                </c:pt>
                <c:pt idx="2925">
                  <c:v>1993</c:v>
                </c:pt>
                <c:pt idx="2926">
                  <c:v>1993</c:v>
                </c:pt>
                <c:pt idx="2927">
                  <c:v>1993</c:v>
                </c:pt>
                <c:pt idx="2928">
                  <c:v>1993</c:v>
                </c:pt>
                <c:pt idx="2929">
                  <c:v>1993</c:v>
                </c:pt>
                <c:pt idx="2930">
                  <c:v>1993</c:v>
                </c:pt>
                <c:pt idx="2931">
                  <c:v>1993</c:v>
                </c:pt>
                <c:pt idx="2932">
                  <c:v>1993</c:v>
                </c:pt>
                <c:pt idx="2933">
                  <c:v>1993</c:v>
                </c:pt>
                <c:pt idx="2934">
                  <c:v>1993</c:v>
                </c:pt>
                <c:pt idx="2935">
                  <c:v>1993</c:v>
                </c:pt>
                <c:pt idx="2936">
                  <c:v>1993</c:v>
                </c:pt>
                <c:pt idx="2937">
                  <c:v>1993</c:v>
                </c:pt>
                <c:pt idx="2938">
                  <c:v>1993</c:v>
                </c:pt>
                <c:pt idx="2939">
                  <c:v>1993</c:v>
                </c:pt>
                <c:pt idx="2940">
                  <c:v>1993</c:v>
                </c:pt>
                <c:pt idx="2941">
                  <c:v>1993</c:v>
                </c:pt>
                <c:pt idx="2942">
                  <c:v>1993</c:v>
                </c:pt>
                <c:pt idx="2943">
                  <c:v>1993</c:v>
                </c:pt>
                <c:pt idx="2944">
                  <c:v>1993</c:v>
                </c:pt>
                <c:pt idx="2945">
                  <c:v>1993</c:v>
                </c:pt>
                <c:pt idx="2946">
                  <c:v>1993</c:v>
                </c:pt>
                <c:pt idx="2947">
                  <c:v>1993</c:v>
                </c:pt>
                <c:pt idx="2948">
                  <c:v>1993</c:v>
                </c:pt>
                <c:pt idx="2949">
                  <c:v>1993</c:v>
                </c:pt>
                <c:pt idx="2950">
                  <c:v>1993</c:v>
                </c:pt>
                <c:pt idx="2951">
                  <c:v>1993</c:v>
                </c:pt>
                <c:pt idx="2952">
                  <c:v>1993</c:v>
                </c:pt>
                <c:pt idx="2953">
                  <c:v>1993</c:v>
                </c:pt>
                <c:pt idx="2954">
                  <c:v>1993</c:v>
                </c:pt>
                <c:pt idx="2955">
                  <c:v>1993</c:v>
                </c:pt>
                <c:pt idx="2956">
                  <c:v>1993</c:v>
                </c:pt>
                <c:pt idx="2957">
                  <c:v>1993</c:v>
                </c:pt>
                <c:pt idx="2958">
                  <c:v>1993</c:v>
                </c:pt>
                <c:pt idx="2959">
                  <c:v>1993</c:v>
                </c:pt>
                <c:pt idx="2960">
                  <c:v>1993</c:v>
                </c:pt>
                <c:pt idx="2961">
                  <c:v>1993</c:v>
                </c:pt>
                <c:pt idx="2962">
                  <c:v>1993</c:v>
                </c:pt>
                <c:pt idx="2963">
                  <c:v>1993</c:v>
                </c:pt>
                <c:pt idx="2964">
                  <c:v>1993</c:v>
                </c:pt>
                <c:pt idx="2965">
                  <c:v>1993</c:v>
                </c:pt>
                <c:pt idx="2966">
                  <c:v>1993</c:v>
                </c:pt>
                <c:pt idx="2967">
                  <c:v>1993</c:v>
                </c:pt>
                <c:pt idx="2968">
                  <c:v>1993</c:v>
                </c:pt>
                <c:pt idx="2969">
                  <c:v>1993</c:v>
                </c:pt>
                <c:pt idx="2970">
                  <c:v>1993</c:v>
                </c:pt>
                <c:pt idx="2971">
                  <c:v>1994</c:v>
                </c:pt>
                <c:pt idx="2972">
                  <c:v>1994</c:v>
                </c:pt>
                <c:pt idx="2973">
                  <c:v>1994</c:v>
                </c:pt>
                <c:pt idx="2974">
                  <c:v>1994</c:v>
                </c:pt>
                <c:pt idx="2975">
                  <c:v>1994</c:v>
                </c:pt>
                <c:pt idx="2976">
                  <c:v>1994</c:v>
                </c:pt>
                <c:pt idx="2977">
                  <c:v>1994</c:v>
                </c:pt>
                <c:pt idx="2978">
                  <c:v>1994</c:v>
                </c:pt>
                <c:pt idx="2979">
                  <c:v>1994</c:v>
                </c:pt>
                <c:pt idx="2980">
                  <c:v>1994</c:v>
                </c:pt>
                <c:pt idx="2981">
                  <c:v>1994</c:v>
                </c:pt>
                <c:pt idx="2982">
                  <c:v>1994</c:v>
                </c:pt>
                <c:pt idx="2983">
                  <c:v>1994</c:v>
                </c:pt>
                <c:pt idx="2984">
                  <c:v>1994</c:v>
                </c:pt>
                <c:pt idx="2985">
                  <c:v>1994</c:v>
                </c:pt>
                <c:pt idx="2986">
                  <c:v>1994</c:v>
                </c:pt>
                <c:pt idx="2987">
                  <c:v>1994</c:v>
                </c:pt>
                <c:pt idx="2988">
                  <c:v>1994</c:v>
                </c:pt>
                <c:pt idx="2989">
                  <c:v>1994</c:v>
                </c:pt>
                <c:pt idx="2990">
                  <c:v>1994</c:v>
                </c:pt>
                <c:pt idx="2991">
                  <c:v>1994</c:v>
                </c:pt>
                <c:pt idx="2992">
                  <c:v>1994</c:v>
                </c:pt>
                <c:pt idx="2993">
                  <c:v>1994</c:v>
                </c:pt>
                <c:pt idx="2994">
                  <c:v>1994</c:v>
                </c:pt>
                <c:pt idx="2995">
                  <c:v>1994</c:v>
                </c:pt>
                <c:pt idx="2996">
                  <c:v>1994</c:v>
                </c:pt>
                <c:pt idx="2997">
                  <c:v>1994</c:v>
                </c:pt>
                <c:pt idx="2998">
                  <c:v>1994</c:v>
                </c:pt>
                <c:pt idx="2999">
                  <c:v>1994</c:v>
                </c:pt>
                <c:pt idx="3000">
                  <c:v>1994</c:v>
                </c:pt>
                <c:pt idx="3001">
                  <c:v>1994</c:v>
                </c:pt>
                <c:pt idx="3002">
                  <c:v>1994</c:v>
                </c:pt>
                <c:pt idx="3003">
                  <c:v>1994</c:v>
                </c:pt>
                <c:pt idx="3004">
                  <c:v>1994</c:v>
                </c:pt>
                <c:pt idx="3005">
                  <c:v>1994</c:v>
                </c:pt>
                <c:pt idx="3006">
                  <c:v>1994</c:v>
                </c:pt>
                <c:pt idx="3007">
                  <c:v>1994</c:v>
                </c:pt>
                <c:pt idx="3008">
                  <c:v>1994</c:v>
                </c:pt>
                <c:pt idx="3009">
                  <c:v>1994</c:v>
                </c:pt>
                <c:pt idx="3010">
                  <c:v>1994</c:v>
                </c:pt>
                <c:pt idx="3011">
                  <c:v>1994</c:v>
                </c:pt>
                <c:pt idx="3012">
                  <c:v>1994</c:v>
                </c:pt>
                <c:pt idx="3013">
                  <c:v>1994</c:v>
                </c:pt>
                <c:pt idx="3014">
                  <c:v>1994</c:v>
                </c:pt>
                <c:pt idx="3015">
                  <c:v>1994</c:v>
                </c:pt>
                <c:pt idx="3016">
                  <c:v>1994</c:v>
                </c:pt>
                <c:pt idx="3017">
                  <c:v>1994</c:v>
                </c:pt>
                <c:pt idx="3018">
                  <c:v>1994</c:v>
                </c:pt>
                <c:pt idx="3019">
                  <c:v>1994</c:v>
                </c:pt>
                <c:pt idx="3020">
                  <c:v>1994</c:v>
                </c:pt>
                <c:pt idx="3021">
                  <c:v>1994</c:v>
                </c:pt>
                <c:pt idx="3022">
                  <c:v>1994</c:v>
                </c:pt>
                <c:pt idx="3023">
                  <c:v>1994</c:v>
                </c:pt>
                <c:pt idx="3024">
                  <c:v>1994</c:v>
                </c:pt>
                <c:pt idx="3025">
                  <c:v>1994</c:v>
                </c:pt>
                <c:pt idx="3026">
                  <c:v>1994</c:v>
                </c:pt>
                <c:pt idx="3027">
                  <c:v>1994</c:v>
                </c:pt>
                <c:pt idx="3028">
                  <c:v>1994</c:v>
                </c:pt>
                <c:pt idx="3029">
                  <c:v>1994</c:v>
                </c:pt>
                <c:pt idx="3030">
                  <c:v>1994</c:v>
                </c:pt>
                <c:pt idx="3031">
                  <c:v>1994</c:v>
                </c:pt>
                <c:pt idx="3032">
                  <c:v>1994</c:v>
                </c:pt>
                <c:pt idx="3033">
                  <c:v>1994</c:v>
                </c:pt>
                <c:pt idx="3034">
                  <c:v>1994</c:v>
                </c:pt>
                <c:pt idx="3035">
                  <c:v>1994</c:v>
                </c:pt>
                <c:pt idx="3036">
                  <c:v>1994</c:v>
                </c:pt>
                <c:pt idx="3037">
                  <c:v>1994</c:v>
                </c:pt>
                <c:pt idx="3038">
                  <c:v>1994</c:v>
                </c:pt>
                <c:pt idx="3039">
                  <c:v>1994</c:v>
                </c:pt>
                <c:pt idx="3040">
                  <c:v>1994</c:v>
                </c:pt>
                <c:pt idx="3041">
                  <c:v>1994</c:v>
                </c:pt>
                <c:pt idx="3042">
                  <c:v>1994</c:v>
                </c:pt>
                <c:pt idx="3043">
                  <c:v>1994</c:v>
                </c:pt>
                <c:pt idx="3044">
                  <c:v>1994</c:v>
                </c:pt>
                <c:pt idx="3045">
                  <c:v>1994</c:v>
                </c:pt>
                <c:pt idx="3046">
                  <c:v>1994</c:v>
                </c:pt>
                <c:pt idx="3047">
                  <c:v>1994</c:v>
                </c:pt>
                <c:pt idx="3048">
                  <c:v>1994</c:v>
                </c:pt>
                <c:pt idx="3049">
                  <c:v>1994</c:v>
                </c:pt>
                <c:pt idx="3050">
                  <c:v>1994</c:v>
                </c:pt>
                <c:pt idx="3051">
                  <c:v>1994</c:v>
                </c:pt>
                <c:pt idx="3052">
                  <c:v>1994</c:v>
                </c:pt>
                <c:pt idx="3053">
                  <c:v>1994</c:v>
                </c:pt>
                <c:pt idx="3054">
                  <c:v>1994</c:v>
                </c:pt>
                <c:pt idx="3055">
                  <c:v>1994</c:v>
                </c:pt>
                <c:pt idx="3056">
                  <c:v>1994</c:v>
                </c:pt>
                <c:pt idx="3057">
                  <c:v>1994</c:v>
                </c:pt>
                <c:pt idx="3058">
                  <c:v>1994</c:v>
                </c:pt>
                <c:pt idx="3059">
                  <c:v>1994</c:v>
                </c:pt>
                <c:pt idx="3060">
                  <c:v>1994</c:v>
                </c:pt>
                <c:pt idx="3061">
                  <c:v>1994</c:v>
                </c:pt>
                <c:pt idx="3062">
                  <c:v>1994</c:v>
                </c:pt>
                <c:pt idx="3063">
                  <c:v>1994</c:v>
                </c:pt>
                <c:pt idx="3064">
                  <c:v>1994</c:v>
                </c:pt>
                <c:pt idx="3065">
                  <c:v>1994</c:v>
                </c:pt>
                <c:pt idx="3066">
                  <c:v>1994</c:v>
                </c:pt>
                <c:pt idx="3067">
                  <c:v>1994</c:v>
                </c:pt>
                <c:pt idx="3068">
                  <c:v>1994</c:v>
                </c:pt>
                <c:pt idx="3069">
                  <c:v>1994</c:v>
                </c:pt>
                <c:pt idx="3070">
                  <c:v>1994</c:v>
                </c:pt>
                <c:pt idx="3071">
                  <c:v>1994</c:v>
                </c:pt>
                <c:pt idx="3072">
                  <c:v>1994</c:v>
                </c:pt>
                <c:pt idx="3073">
                  <c:v>1994</c:v>
                </c:pt>
                <c:pt idx="3074">
                  <c:v>1994</c:v>
                </c:pt>
                <c:pt idx="3075">
                  <c:v>1994</c:v>
                </c:pt>
                <c:pt idx="3076">
                  <c:v>1994</c:v>
                </c:pt>
                <c:pt idx="3077">
                  <c:v>1994</c:v>
                </c:pt>
                <c:pt idx="3078">
                  <c:v>1994</c:v>
                </c:pt>
                <c:pt idx="3079">
                  <c:v>1994</c:v>
                </c:pt>
                <c:pt idx="3080">
                  <c:v>1994</c:v>
                </c:pt>
                <c:pt idx="3081">
                  <c:v>1994</c:v>
                </c:pt>
                <c:pt idx="3082">
                  <c:v>1994</c:v>
                </c:pt>
                <c:pt idx="3083">
                  <c:v>1994</c:v>
                </c:pt>
                <c:pt idx="3084">
                  <c:v>1994</c:v>
                </c:pt>
                <c:pt idx="3085">
                  <c:v>1994</c:v>
                </c:pt>
                <c:pt idx="3086">
                  <c:v>1994</c:v>
                </c:pt>
                <c:pt idx="3087">
                  <c:v>1994</c:v>
                </c:pt>
                <c:pt idx="3088">
                  <c:v>1994</c:v>
                </c:pt>
                <c:pt idx="3089">
                  <c:v>1994</c:v>
                </c:pt>
                <c:pt idx="3090">
                  <c:v>1994</c:v>
                </c:pt>
                <c:pt idx="3091">
                  <c:v>1994</c:v>
                </c:pt>
                <c:pt idx="3092">
                  <c:v>1994</c:v>
                </c:pt>
                <c:pt idx="3093">
                  <c:v>1994</c:v>
                </c:pt>
                <c:pt idx="3094">
                  <c:v>1994</c:v>
                </c:pt>
                <c:pt idx="3095">
                  <c:v>1994</c:v>
                </c:pt>
                <c:pt idx="3096">
                  <c:v>1994</c:v>
                </c:pt>
                <c:pt idx="3097">
                  <c:v>1994</c:v>
                </c:pt>
                <c:pt idx="3098">
                  <c:v>1994</c:v>
                </c:pt>
                <c:pt idx="3099">
                  <c:v>1994</c:v>
                </c:pt>
                <c:pt idx="3100">
                  <c:v>1994</c:v>
                </c:pt>
                <c:pt idx="3101">
                  <c:v>1994</c:v>
                </c:pt>
                <c:pt idx="3102">
                  <c:v>1994</c:v>
                </c:pt>
                <c:pt idx="3103">
                  <c:v>1994</c:v>
                </c:pt>
                <c:pt idx="3104">
                  <c:v>1994</c:v>
                </c:pt>
                <c:pt idx="3105">
                  <c:v>1994</c:v>
                </c:pt>
                <c:pt idx="3106">
                  <c:v>1994</c:v>
                </c:pt>
                <c:pt idx="3107">
                  <c:v>1994</c:v>
                </c:pt>
                <c:pt idx="3108">
                  <c:v>1994</c:v>
                </c:pt>
                <c:pt idx="3109">
                  <c:v>1994</c:v>
                </c:pt>
                <c:pt idx="3110">
                  <c:v>1994</c:v>
                </c:pt>
                <c:pt idx="3111">
                  <c:v>1994</c:v>
                </c:pt>
                <c:pt idx="3112">
                  <c:v>1994</c:v>
                </c:pt>
                <c:pt idx="3113">
                  <c:v>1994</c:v>
                </c:pt>
                <c:pt idx="3114">
                  <c:v>1994</c:v>
                </c:pt>
                <c:pt idx="3115">
                  <c:v>1994</c:v>
                </c:pt>
                <c:pt idx="3116">
                  <c:v>1994</c:v>
                </c:pt>
                <c:pt idx="3117">
                  <c:v>1994</c:v>
                </c:pt>
                <c:pt idx="3118">
                  <c:v>1994</c:v>
                </c:pt>
                <c:pt idx="3119">
                  <c:v>1994</c:v>
                </c:pt>
                <c:pt idx="3120">
                  <c:v>1994</c:v>
                </c:pt>
                <c:pt idx="3121">
                  <c:v>1994</c:v>
                </c:pt>
                <c:pt idx="3122">
                  <c:v>1994</c:v>
                </c:pt>
                <c:pt idx="3123">
                  <c:v>1994</c:v>
                </c:pt>
                <c:pt idx="3124">
                  <c:v>1994</c:v>
                </c:pt>
                <c:pt idx="3125">
                  <c:v>1994</c:v>
                </c:pt>
                <c:pt idx="3126">
                  <c:v>1994</c:v>
                </c:pt>
                <c:pt idx="3127">
                  <c:v>1994</c:v>
                </c:pt>
                <c:pt idx="3128">
                  <c:v>1994</c:v>
                </c:pt>
                <c:pt idx="3129">
                  <c:v>1994</c:v>
                </c:pt>
                <c:pt idx="3130">
                  <c:v>1994</c:v>
                </c:pt>
                <c:pt idx="3131">
                  <c:v>1994</c:v>
                </c:pt>
                <c:pt idx="3132">
                  <c:v>1994</c:v>
                </c:pt>
                <c:pt idx="3133">
                  <c:v>1994</c:v>
                </c:pt>
                <c:pt idx="3134">
                  <c:v>1994</c:v>
                </c:pt>
                <c:pt idx="3135">
                  <c:v>1994</c:v>
                </c:pt>
                <c:pt idx="3136">
                  <c:v>1994</c:v>
                </c:pt>
                <c:pt idx="3137">
                  <c:v>1994</c:v>
                </c:pt>
                <c:pt idx="3138">
                  <c:v>1994</c:v>
                </c:pt>
                <c:pt idx="3139">
                  <c:v>1994</c:v>
                </c:pt>
                <c:pt idx="3140">
                  <c:v>1994</c:v>
                </c:pt>
                <c:pt idx="3141">
                  <c:v>1994</c:v>
                </c:pt>
                <c:pt idx="3142">
                  <c:v>1994</c:v>
                </c:pt>
                <c:pt idx="3143">
                  <c:v>1994</c:v>
                </c:pt>
                <c:pt idx="3144">
                  <c:v>1994</c:v>
                </c:pt>
                <c:pt idx="3145">
                  <c:v>1994</c:v>
                </c:pt>
                <c:pt idx="3146">
                  <c:v>1994</c:v>
                </c:pt>
                <c:pt idx="3147">
                  <c:v>1994</c:v>
                </c:pt>
                <c:pt idx="3148">
                  <c:v>1994</c:v>
                </c:pt>
                <c:pt idx="3149">
                  <c:v>1994</c:v>
                </c:pt>
                <c:pt idx="3150">
                  <c:v>1994</c:v>
                </c:pt>
                <c:pt idx="3151">
                  <c:v>1994</c:v>
                </c:pt>
                <c:pt idx="3152">
                  <c:v>1994</c:v>
                </c:pt>
                <c:pt idx="3153">
                  <c:v>1994</c:v>
                </c:pt>
                <c:pt idx="3154">
                  <c:v>1994</c:v>
                </c:pt>
                <c:pt idx="3155">
                  <c:v>1994</c:v>
                </c:pt>
                <c:pt idx="3156">
                  <c:v>1994</c:v>
                </c:pt>
                <c:pt idx="3157">
                  <c:v>1994</c:v>
                </c:pt>
                <c:pt idx="3158">
                  <c:v>1994</c:v>
                </c:pt>
                <c:pt idx="3159">
                  <c:v>1994</c:v>
                </c:pt>
                <c:pt idx="3160">
                  <c:v>1994</c:v>
                </c:pt>
                <c:pt idx="3161">
                  <c:v>1994</c:v>
                </c:pt>
                <c:pt idx="3162">
                  <c:v>1994</c:v>
                </c:pt>
                <c:pt idx="3163">
                  <c:v>1994</c:v>
                </c:pt>
                <c:pt idx="3164">
                  <c:v>1994</c:v>
                </c:pt>
                <c:pt idx="3165">
                  <c:v>1994</c:v>
                </c:pt>
                <c:pt idx="3166">
                  <c:v>1994</c:v>
                </c:pt>
                <c:pt idx="3167">
                  <c:v>1994</c:v>
                </c:pt>
                <c:pt idx="3168">
                  <c:v>1994</c:v>
                </c:pt>
                <c:pt idx="3169">
                  <c:v>1994</c:v>
                </c:pt>
                <c:pt idx="3170">
                  <c:v>1994</c:v>
                </c:pt>
                <c:pt idx="3171">
                  <c:v>1994</c:v>
                </c:pt>
                <c:pt idx="3172">
                  <c:v>1994</c:v>
                </c:pt>
                <c:pt idx="3173">
                  <c:v>1994</c:v>
                </c:pt>
                <c:pt idx="3174">
                  <c:v>1994</c:v>
                </c:pt>
                <c:pt idx="3175">
                  <c:v>1994</c:v>
                </c:pt>
                <c:pt idx="3176">
                  <c:v>1994</c:v>
                </c:pt>
                <c:pt idx="3177">
                  <c:v>1994</c:v>
                </c:pt>
                <c:pt idx="3178">
                  <c:v>1994</c:v>
                </c:pt>
                <c:pt idx="3179">
                  <c:v>1994</c:v>
                </c:pt>
                <c:pt idx="3180">
                  <c:v>1994</c:v>
                </c:pt>
                <c:pt idx="3181">
                  <c:v>1994</c:v>
                </c:pt>
                <c:pt idx="3182">
                  <c:v>1994</c:v>
                </c:pt>
                <c:pt idx="3183">
                  <c:v>1994</c:v>
                </c:pt>
                <c:pt idx="3184">
                  <c:v>1995</c:v>
                </c:pt>
                <c:pt idx="3185">
                  <c:v>1995</c:v>
                </c:pt>
                <c:pt idx="3186">
                  <c:v>1995</c:v>
                </c:pt>
                <c:pt idx="3187">
                  <c:v>1995</c:v>
                </c:pt>
                <c:pt idx="3188">
                  <c:v>1995</c:v>
                </c:pt>
                <c:pt idx="3189">
                  <c:v>1995</c:v>
                </c:pt>
                <c:pt idx="3190">
                  <c:v>1995</c:v>
                </c:pt>
                <c:pt idx="3191">
                  <c:v>1995</c:v>
                </c:pt>
                <c:pt idx="3192">
                  <c:v>1995</c:v>
                </c:pt>
                <c:pt idx="3193">
                  <c:v>1995</c:v>
                </c:pt>
                <c:pt idx="3194">
                  <c:v>1995</c:v>
                </c:pt>
                <c:pt idx="3195">
                  <c:v>1995</c:v>
                </c:pt>
                <c:pt idx="3196">
                  <c:v>1995</c:v>
                </c:pt>
                <c:pt idx="3197">
                  <c:v>1995</c:v>
                </c:pt>
                <c:pt idx="3198">
                  <c:v>1995</c:v>
                </c:pt>
                <c:pt idx="3199">
                  <c:v>1995</c:v>
                </c:pt>
                <c:pt idx="3200">
                  <c:v>1995</c:v>
                </c:pt>
                <c:pt idx="3201">
                  <c:v>1995</c:v>
                </c:pt>
                <c:pt idx="3202">
                  <c:v>1995</c:v>
                </c:pt>
                <c:pt idx="3203">
                  <c:v>1995</c:v>
                </c:pt>
                <c:pt idx="3204">
                  <c:v>1995</c:v>
                </c:pt>
                <c:pt idx="3205">
                  <c:v>1995</c:v>
                </c:pt>
                <c:pt idx="3206">
                  <c:v>1995</c:v>
                </c:pt>
                <c:pt idx="3207">
                  <c:v>1995</c:v>
                </c:pt>
                <c:pt idx="3208">
                  <c:v>1995</c:v>
                </c:pt>
                <c:pt idx="3209">
                  <c:v>1995</c:v>
                </c:pt>
                <c:pt idx="3210">
                  <c:v>1995</c:v>
                </c:pt>
                <c:pt idx="3211">
                  <c:v>1995</c:v>
                </c:pt>
                <c:pt idx="3212">
                  <c:v>1995</c:v>
                </c:pt>
                <c:pt idx="3213">
                  <c:v>1995</c:v>
                </c:pt>
                <c:pt idx="3214">
                  <c:v>1995</c:v>
                </c:pt>
                <c:pt idx="3215">
                  <c:v>1995</c:v>
                </c:pt>
                <c:pt idx="3216">
                  <c:v>1995</c:v>
                </c:pt>
                <c:pt idx="3217">
                  <c:v>1995</c:v>
                </c:pt>
                <c:pt idx="3218">
                  <c:v>1995</c:v>
                </c:pt>
                <c:pt idx="3219">
                  <c:v>1995</c:v>
                </c:pt>
                <c:pt idx="3220">
                  <c:v>1995</c:v>
                </c:pt>
                <c:pt idx="3221">
                  <c:v>1995</c:v>
                </c:pt>
                <c:pt idx="3222">
                  <c:v>1995</c:v>
                </c:pt>
                <c:pt idx="3223">
                  <c:v>1995</c:v>
                </c:pt>
                <c:pt idx="3224">
                  <c:v>1995</c:v>
                </c:pt>
                <c:pt idx="3225">
                  <c:v>1995</c:v>
                </c:pt>
                <c:pt idx="3226">
                  <c:v>1995</c:v>
                </c:pt>
                <c:pt idx="3227">
                  <c:v>1995</c:v>
                </c:pt>
                <c:pt idx="3228">
                  <c:v>1995</c:v>
                </c:pt>
                <c:pt idx="3229">
                  <c:v>1995</c:v>
                </c:pt>
                <c:pt idx="3230">
                  <c:v>1995</c:v>
                </c:pt>
                <c:pt idx="3231">
                  <c:v>1995</c:v>
                </c:pt>
                <c:pt idx="3232">
                  <c:v>1995</c:v>
                </c:pt>
                <c:pt idx="3233">
                  <c:v>1995</c:v>
                </c:pt>
                <c:pt idx="3234">
                  <c:v>1995</c:v>
                </c:pt>
                <c:pt idx="3235">
                  <c:v>1995</c:v>
                </c:pt>
                <c:pt idx="3236">
                  <c:v>1995</c:v>
                </c:pt>
                <c:pt idx="3237">
                  <c:v>1995</c:v>
                </c:pt>
                <c:pt idx="3238">
                  <c:v>1995</c:v>
                </c:pt>
                <c:pt idx="3239">
                  <c:v>1995</c:v>
                </c:pt>
                <c:pt idx="3240">
                  <c:v>1995</c:v>
                </c:pt>
                <c:pt idx="3241">
                  <c:v>1995</c:v>
                </c:pt>
                <c:pt idx="3242">
                  <c:v>1995</c:v>
                </c:pt>
                <c:pt idx="3243">
                  <c:v>1995</c:v>
                </c:pt>
                <c:pt idx="3244">
                  <c:v>1995</c:v>
                </c:pt>
                <c:pt idx="3245">
                  <c:v>1995</c:v>
                </c:pt>
                <c:pt idx="3246">
                  <c:v>1995</c:v>
                </c:pt>
                <c:pt idx="3247">
                  <c:v>1995</c:v>
                </c:pt>
                <c:pt idx="3248">
                  <c:v>1995</c:v>
                </c:pt>
                <c:pt idx="3249">
                  <c:v>1995</c:v>
                </c:pt>
                <c:pt idx="3250">
                  <c:v>1995</c:v>
                </c:pt>
                <c:pt idx="3251">
                  <c:v>1995</c:v>
                </c:pt>
                <c:pt idx="3252">
                  <c:v>1995</c:v>
                </c:pt>
                <c:pt idx="3253">
                  <c:v>1995</c:v>
                </c:pt>
                <c:pt idx="3254">
                  <c:v>1995</c:v>
                </c:pt>
                <c:pt idx="3255">
                  <c:v>1995</c:v>
                </c:pt>
                <c:pt idx="3256">
                  <c:v>1995</c:v>
                </c:pt>
                <c:pt idx="3257">
                  <c:v>1995</c:v>
                </c:pt>
                <c:pt idx="3258">
                  <c:v>1995</c:v>
                </c:pt>
                <c:pt idx="3259">
                  <c:v>1995</c:v>
                </c:pt>
                <c:pt idx="3260">
                  <c:v>1995</c:v>
                </c:pt>
                <c:pt idx="3261">
                  <c:v>1995</c:v>
                </c:pt>
                <c:pt idx="3262">
                  <c:v>1995</c:v>
                </c:pt>
                <c:pt idx="3263">
                  <c:v>1995</c:v>
                </c:pt>
                <c:pt idx="3264">
                  <c:v>1995</c:v>
                </c:pt>
                <c:pt idx="3265">
                  <c:v>1995</c:v>
                </c:pt>
                <c:pt idx="3266">
                  <c:v>1995</c:v>
                </c:pt>
                <c:pt idx="3267">
                  <c:v>1995</c:v>
                </c:pt>
                <c:pt idx="3268">
                  <c:v>1995</c:v>
                </c:pt>
                <c:pt idx="3269">
                  <c:v>1995</c:v>
                </c:pt>
                <c:pt idx="3270">
                  <c:v>1995</c:v>
                </c:pt>
                <c:pt idx="3271">
                  <c:v>1995</c:v>
                </c:pt>
                <c:pt idx="3272">
                  <c:v>1995</c:v>
                </c:pt>
                <c:pt idx="3273">
                  <c:v>1995</c:v>
                </c:pt>
                <c:pt idx="3274">
                  <c:v>1995</c:v>
                </c:pt>
                <c:pt idx="3275">
                  <c:v>1995</c:v>
                </c:pt>
                <c:pt idx="3276">
                  <c:v>1995</c:v>
                </c:pt>
                <c:pt idx="3277">
                  <c:v>1995</c:v>
                </c:pt>
                <c:pt idx="3278">
                  <c:v>1995</c:v>
                </c:pt>
                <c:pt idx="3279">
                  <c:v>1995</c:v>
                </c:pt>
                <c:pt idx="3280">
                  <c:v>1995</c:v>
                </c:pt>
                <c:pt idx="3281">
                  <c:v>1995</c:v>
                </c:pt>
                <c:pt idx="3282">
                  <c:v>1995</c:v>
                </c:pt>
                <c:pt idx="3283">
                  <c:v>1995</c:v>
                </c:pt>
                <c:pt idx="3284">
                  <c:v>1995</c:v>
                </c:pt>
                <c:pt idx="3285">
                  <c:v>1995</c:v>
                </c:pt>
                <c:pt idx="3286">
                  <c:v>1995</c:v>
                </c:pt>
                <c:pt idx="3287">
                  <c:v>1995</c:v>
                </c:pt>
                <c:pt idx="3288">
                  <c:v>1995</c:v>
                </c:pt>
                <c:pt idx="3289">
                  <c:v>1995</c:v>
                </c:pt>
                <c:pt idx="3290">
                  <c:v>1995</c:v>
                </c:pt>
                <c:pt idx="3291">
                  <c:v>1995</c:v>
                </c:pt>
                <c:pt idx="3292">
                  <c:v>1995</c:v>
                </c:pt>
                <c:pt idx="3293">
                  <c:v>1995</c:v>
                </c:pt>
                <c:pt idx="3294">
                  <c:v>1995</c:v>
                </c:pt>
                <c:pt idx="3295">
                  <c:v>1995</c:v>
                </c:pt>
                <c:pt idx="3296">
                  <c:v>1995</c:v>
                </c:pt>
                <c:pt idx="3297">
                  <c:v>1995</c:v>
                </c:pt>
                <c:pt idx="3298">
                  <c:v>1995</c:v>
                </c:pt>
                <c:pt idx="3299">
                  <c:v>1995</c:v>
                </c:pt>
                <c:pt idx="3300">
                  <c:v>1995</c:v>
                </c:pt>
                <c:pt idx="3301">
                  <c:v>1995</c:v>
                </c:pt>
                <c:pt idx="3302">
                  <c:v>1995</c:v>
                </c:pt>
                <c:pt idx="3303">
                  <c:v>1995</c:v>
                </c:pt>
                <c:pt idx="3304">
                  <c:v>1995</c:v>
                </c:pt>
                <c:pt idx="3305">
                  <c:v>1995</c:v>
                </c:pt>
                <c:pt idx="3306">
                  <c:v>1995</c:v>
                </c:pt>
                <c:pt idx="3307">
                  <c:v>1995</c:v>
                </c:pt>
                <c:pt idx="3308">
                  <c:v>1995</c:v>
                </c:pt>
                <c:pt idx="3309">
                  <c:v>1995</c:v>
                </c:pt>
                <c:pt idx="3310">
                  <c:v>1995</c:v>
                </c:pt>
                <c:pt idx="3311">
                  <c:v>1995</c:v>
                </c:pt>
                <c:pt idx="3312">
                  <c:v>1995</c:v>
                </c:pt>
                <c:pt idx="3313">
                  <c:v>1995</c:v>
                </c:pt>
                <c:pt idx="3314">
                  <c:v>1995</c:v>
                </c:pt>
                <c:pt idx="3315">
                  <c:v>1995</c:v>
                </c:pt>
                <c:pt idx="3316">
                  <c:v>1995</c:v>
                </c:pt>
                <c:pt idx="3317">
                  <c:v>1995</c:v>
                </c:pt>
                <c:pt idx="3318">
                  <c:v>1995</c:v>
                </c:pt>
                <c:pt idx="3319">
                  <c:v>1995</c:v>
                </c:pt>
                <c:pt idx="3320">
                  <c:v>1995</c:v>
                </c:pt>
                <c:pt idx="3321">
                  <c:v>1995</c:v>
                </c:pt>
                <c:pt idx="3322">
                  <c:v>1995</c:v>
                </c:pt>
                <c:pt idx="3323">
                  <c:v>1995</c:v>
                </c:pt>
                <c:pt idx="3324">
                  <c:v>1995</c:v>
                </c:pt>
                <c:pt idx="3325">
                  <c:v>1995</c:v>
                </c:pt>
                <c:pt idx="3326">
                  <c:v>1995</c:v>
                </c:pt>
                <c:pt idx="3327">
                  <c:v>1995</c:v>
                </c:pt>
                <c:pt idx="3328">
                  <c:v>1995</c:v>
                </c:pt>
                <c:pt idx="3329">
                  <c:v>1995</c:v>
                </c:pt>
                <c:pt idx="3330">
                  <c:v>1995</c:v>
                </c:pt>
                <c:pt idx="3331">
                  <c:v>1995</c:v>
                </c:pt>
                <c:pt idx="3332">
                  <c:v>1995</c:v>
                </c:pt>
                <c:pt idx="3333">
                  <c:v>1995</c:v>
                </c:pt>
                <c:pt idx="3334">
                  <c:v>1995</c:v>
                </c:pt>
                <c:pt idx="3335">
                  <c:v>1995</c:v>
                </c:pt>
                <c:pt idx="3336">
                  <c:v>1995</c:v>
                </c:pt>
                <c:pt idx="3337">
                  <c:v>1995</c:v>
                </c:pt>
                <c:pt idx="3338">
                  <c:v>1995</c:v>
                </c:pt>
                <c:pt idx="3339">
                  <c:v>1995</c:v>
                </c:pt>
                <c:pt idx="3340">
                  <c:v>1995</c:v>
                </c:pt>
                <c:pt idx="3341">
                  <c:v>1995</c:v>
                </c:pt>
                <c:pt idx="3342">
                  <c:v>1995</c:v>
                </c:pt>
                <c:pt idx="3343">
                  <c:v>1995</c:v>
                </c:pt>
                <c:pt idx="3344">
                  <c:v>1995</c:v>
                </c:pt>
                <c:pt idx="3345">
                  <c:v>1995</c:v>
                </c:pt>
                <c:pt idx="3346">
                  <c:v>1995</c:v>
                </c:pt>
                <c:pt idx="3347">
                  <c:v>1995</c:v>
                </c:pt>
                <c:pt idx="3348">
                  <c:v>1995</c:v>
                </c:pt>
                <c:pt idx="3349">
                  <c:v>1995</c:v>
                </c:pt>
                <c:pt idx="3350">
                  <c:v>1995</c:v>
                </c:pt>
                <c:pt idx="3351">
                  <c:v>1995</c:v>
                </c:pt>
                <c:pt idx="3352">
                  <c:v>1995</c:v>
                </c:pt>
                <c:pt idx="3353">
                  <c:v>1995</c:v>
                </c:pt>
                <c:pt idx="3354">
                  <c:v>1995</c:v>
                </c:pt>
                <c:pt idx="3355">
                  <c:v>1995</c:v>
                </c:pt>
                <c:pt idx="3356">
                  <c:v>1995</c:v>
                </c:pt>
                <c:pt idx="3357">
                  <c:v>1995</c:v>
                </c:pt>
                <c:pt idx="3358">
                  <c:v>1995</c:v>
                </c:pt>
                <c:pt idx="3359">
                  <c:v>1995</c:v>
                </c:pt>
                <c:pt idx="3360">
                  <c:v>1995</c:v>
                </c:pt>
                <c:pt idx="3361">
                  <c:v>1995</c:v>
                </c:pt>
                <c:pt idx="3362">
                  <c:v>1995</c:v>
                </c:pt>
                <c:pt idx="3363">
                  <c:v>1995</c:v>
                </c:pt>
                <c:pt idx="3364">
                  <c:v>1995</c:v>
                </c:pt>
                <c:pt idx="3365">
                  <c:v>1995</c:v>
                </c:pt>
                <c:pt idx="3366">
                  <c:v>1995</c:v>
                </c:pt>
                <c:pt idx="3367">
                  <c:v>1995</c:v>
                </c:pt>
                <c:pt idx="3368">
                  <c:v>1995</c:v>
                </c:pt>
                <c:pt idx="3369">
                  <c:v>1995</c:v>
                </c:pt>
                <c:pt idx="3370">
                  <c:v>1995</c:v>
                </c:pt>
                <c:pt idx="3371">
                  <c:v>1995</c:v>
                </c:pt>
                <c:pt idx="3372">
                  <c:v>1995</c:v>
                </c:pt>
                <c:pt idx="3373">
                  <c:v>1995</c:v>
                </c:pt>
                <c:pt idx="3374">
                  <c:v>1995</c:v>
                </c:pt>
                <c:pt idx="3375">
                  <c:v>1995</c:v>
                </c:pt>
                <c:pt idx="3376">
                  <c:v>1995</c:v>
                </c:pt>
                <c:pt idx="3377">
                  <c:v>1995</c:v>
                </c:pt>
                <c:pt idx="3378">
                  <c:v>1995</c:v>
                </c:pt>
                <c:pt idx="3379">
                  <c:v>1995</c:v>
                </c:pt>
                <c:pt idx="3380">
                  <c:v>1995</c:v>
                </c:pt>
                <c:pt idx="3381">
                  <c:v>1995</c:v>
                </c:pt>
                <c:pt idx="3382">
                  <c:v>1995</c:v>
                </c:pt>
                <c:pt idx="3383">
                  <c:v>1995</c:v>
                </c:pt>
                <c:pt idx="3384">
                  <c:v>1995</c:v>
                </c:pt>
                <c:pt idx="3385">
                  <c:v>1995</c:v>
                </c:pt>
                <c:pt idx="3386">
                  <c:v>1995</c:v>
                </c:pt>
                <c:pt idx="3387">
                  <c:v>1995</c:v>
                </c:pt>
                <c:pt idx="3388">
                  <c:v>1995</c:v>
                </c:pt>
                <c:pt idx="3389">
                  <c:v>1995</c:v>
                </c:pt>
                <c:pt idx="3390">
                  <c:v>1995</c:v>
                </c:pt>
                <c:pt idx="3391">
                  <c:v>1995</c:v>
                </c:pt>
                <c:pt idx="3392">
                  <c:v>1995</c:v>
                </c:pt>
                <c:pt idx="3393">
                  <c:v>1995</c:v>
                </c:pt>
                <c:pt idx="3394">
                  <c:v>1995</c:v>
                </c:pt>
                <c:pt idx="3395">
                  <c:v>1995</c:v>
                </c:pt>
                <c:pt idx="3396">
                  <c:v>1995</c:v>
                </c:pt>
                <c:pt idx="3397">
                  <c:v>1995</c:v>
                </c:pt>
                <c:pt idx="3398">
                  <c:v>1995</c:v>
                </c:pt>
                <c:pt idx="3399">
                  <c:v>1996</c:v>
                </c:pt>
                <c:pt idx="3400">
                  <c:v>1996</c:v>
                </c:pt>
                <c:pt idx="3401">
                  <c:v>1996</c:v>
                </c:pt>
                <c:pt idx="3402">
                  <c:v>1996</c:v>
                </c:pt>
                <c:pt idx="3403">
                  <c:v>1996</c:v>
                </c:pt>
                <c:pt idx="3404">
                  <c:v>1996</c:v>
                </c:pt>
                <c:pt idx="3405">
                  <c:v>1996</c:v>
                </c:pt>
                <c:pt idx="3406">
                  <c:v>1996</c:v>
                </c:pt>
                <c:pt idx="3407">
                  <c:v>1996</c:v>
                </c:pt>
                <c:pt idx="3408">
                  <c:v>1996</c:v>
                </c:pt>
                <c:pt idx="3409">
                  <c:v>1996</c:v>
                </c:pt>
                <c:pt idx="3410">
                  <c:v>1996</c:v>
                </c:pt>
                <c:pt idx="3411">
                  <c:v>1996</c:v>
                </c:pt>
                <c:pt idx="3412">
                  <c:v>1996</c:v>
                </c:pt>
                <c:pt idx="3413">
                  <c:v>1996</c:v>
                </c:pt>
                <c:pt idx="3414">
                  <c:v>1996</c:v>
                </c:pt>
                <c:pt idx="3415">
                  <c:v>1996</c:v>
                </c:pt>
                <c:pt idx="3416">
                  <c:v>1996</c:v>
                </c:pt>
                <c:pt idx="3417">
                  <c:v>1996</c:v>
                </c:pt>
                <c:pt idx="3418">
                  <c:v>1996</c:v>
                </c:pt>
                <c:pt idx="3419">
                  <c:v>1996</c:v>
                </c:pt>
                <c:pt idx="3420">
                  <c:v>1996</c:v>
                </c:pt>
                <c:pt idx="3421">
                  <c:v>1996</c:v>
                </c:pt>
                <c:pt idx="3422">
                  <c:v>1996</c:v>
                </c:pt>
                <c:pt idx="3423">
                  <c:v>1996</c:v>
                </c:pt>
                <c:pt idx="3424">
                  <c:v>1996</c:v>
                </c:pt>
                <c:pt idx="3425">
                  <c:v>1996</c:v>
                </c:pt>
                <c:pt idx="3426">
                  <c:v>1996</c:v>
                </c:pt>
                <c:pt idx="3427">
                  <c:v>1996</c:v>
                </c:pt>
                <c:pt idx="3428">
                  <c:v>1996</c:v>
                </c:pt>
                <c:pt idx="3429">
                  <c:v>1996</c:v>
                </c:pt>
                <c:pt idx="3430">
                  <c:v>1996</c:v>
                </c:pt>
                <c:pt idx="3431">
                  <c:v>1996</c:v>
                </c:pt>
                <c:pt idx="3432">
                  <c:v>1996</c:v>
                </c:pt>
                <c:pt idx="3433">
                  <c:v>1996</c:v>
                </c:pt>
                <c:pt idx="3434">
                  <c:v>1996</c:v>
                </c:pt>
                <c:pt idx="3435">
                  <c:v>1996</c:v>
                </c:pt>
                <c:pt idx="3436">
                  <c:v>1996</c:v>
                </c:pt>
                <c:pt idx="3437">
                  <c:v>1996</c:v>
                </c:pt>
                <c:pt idx="3438">
                  <c:v>1996</c:v>
                </c:pt>
                <c:pt idx="3439">
                  <c:v>1996</c:v>
                </c:pt>
                <c:pt idx="3440">
                  <c:v>1996</c:v>
                </c:pt>
                <c:pt idx="3441">
                  <c:v>1996</c:v>
                </c:pt>
                <c:pt idx="3442">
                  <c:v>1996</c:v>
                </c:pt>
                <c:pt idx="3443">
                  <c:v>1996</c:v>
                </c:pt>
                <c:pt idx="3444">
                  <c:v>1996</c:v>
                </c:pt>
                <c:pt idx="3445">
                  <c:v>1996</c:v>
                </c:pt>
                <c:pt idx="3446">
                  <c:v>1996</c:v>
                </c:pt>
                <c:pt idx="3447">
                  <c:v>1996</c:v>
                </c:pt>
                <c:pt idx="3448">
                  <c:v>1996</c:v>
                </c:pt>
                <c:pt idx="3449">
                  <c:v>1996</c:v>
                </c:pt>
                <c:pt idx="3450">
                  <c:v>1996</c:v>
                </c:pt>
                <c:pt idx="3451">
                  <c:v>1996</c:v>
                </c:pt>
                <c:pt idx="3452">
                  <c:v>1996</c:v>
                </c:pt>
                <c:pt idx="3453">
                  <c:v>1996</c:v>
                </c:pt>
                <c:pt idx="3454">
                  <c:v>1996</c:v>
                </c:pt>
                <c:pt idx="3455">
                  <c:v>1996</c:v>
                </c:pt>
                <c:pt idx="3456">
                  <c:v>1996</c:v>
                </c:pt>
                <c:pt idx="3457">
                  <c:v>1996</c:v>
                </c:pt>
                <c:pt idx="3458">
                  <c:v>1996</c:v>
                </c:pt>
                <c:pt idx="3459">
                  <c:v>1996</c:v>
                </c:pt>
                <c:pt idx="3460">
                  <c:v>1996</c:v>
                </c:pt>
                <c:pt idx="3461">
                  <c:v>1996</c:v>
                </c:pt>
                <c:pt idx="3462">
                  <c:v>1996</c:v>
                </c:pt>
                <c:pt idx="3463">
                  <c:v>1996</c:v>
                </c:pt>
                <c:pt idx="3464">
                  <c:v>1996</c:v>
                </c:pt>
                <c:pt idx="3465">
                  <c:v>1996</c:v>
                </c:pt>
                <c:pt idx="3466">
                  <c:v>1996</c:v>
                </c:pt>
                <c:pt idx="3467">
                  <c:v>1996</c:v>
                </c:pt>
                <c:pt idx="3468">
                  <c:v>1996</c:v>
                </c:pt>
                <c:pt idx="3469">
                  <c:v>1996</c:v>
                </c:pt>
                <c:pt idx="3470">
                  <c:v>1996</c:v>
                </c:pt>
                <c:pt idx="3471">
                  <c:v>1996</c:v>
                </c:pt>
                <c:pt idx="3472">
                  <c:v>1996</c:v>
                </c:pt>
                <c:pt idx="3473">
                  <c:v>1996</c:v>
                </c:pt>
                <c:pt idx="3474">
                  <c:v>1996</c:v>
                </c:pt>
                <c:pt idx="3475">
                  <c:v>1996</c:v>
                </c:pt>
                <c:pt idx="3476">
                  <c:v>1996</c:v>
                </c:pt>
                <c:pt idx="3477">
                  <c:v>1996</c:v>
                </c:pt>
                <c:pt idx="3478">
                  <c:v>1996</c:v>
                </c:pt>
                <c:pt idx="3479">
                  <c:v>1996</c:v>
                </c:pt>
                <c:pt idx="3480">
                  <c:v>1996</c:v>
                </c:pt>
                <c:pt idx="3481">
                  <c:v>1996</c:v>
                </c:pt>
                <c:pt idx="3482">
                  <c:v>1996</c:v>
                </c:pt>
                <c:pt idx="3483">
                  <c:v>1996</c:v>
                </c:pt>
                <c:pt idx="3484">
                  <c:v>1996</c:v>
                </c:pt>
                <c:pt idx="3485">
                  <c:v>1996</c:v>
                </c:pt>
                <c:pt idx="3486">
                  <c:v>1996</c:v>
                </c:pt>
                <c:pt idx="3487">
                  <c:v>1996</c:v>
                </c:pt>
                <c:pt idx="3488">
                  <c:v>1996</c:v>
                </c:pt>
                <c:pt idx="3489">
                  <c:v>1996</c:v>
                </c:pt>
                <c:pt idx="3490">
                  <c:v>1996</c:v>
                </c:pt>
                <c:pt idx="3491">
                  <c:v>1996</c:v>
                </c:pt>
                <c:pt idx="3492">
                  <c:v>1996</c:v>
                </c:pt>
                <c:pt idx="3493">
                  <c:v>1996</c:v>
                </c:pt>
                <c:pt idx="3494">
                  <c:v>1996</c:v>
                </c:pt>
                <c:pt idx="3495">
                  <c:v>1996</c:v>
                </c:pt>
                <c:pt idx="3496">
                  <c:v>1996</c:v>
                </c:pt>
                <c:pt idx="3497">
                  <c:v>1996</c:v>
                </c:pt>
                <c:pt idx="3498">
                  <c:v>1996</c:v>
                </c:pt>
                <c:pt idx="3499">
                  <c:v>1996</c:v>
                </c:pt>
                <c:pt idx="3500">
                  <c:v>1996</c:v>
                </c:pt>
                <c:pt idx="3501">
                  <c:v>1996</c:v>
                </c:pt>
                <c:pt idx="3502">
                  <c:v>1996</c:v>
                </c:pt>
                <c:pt idx="3503">
                  <c:v>1996</c:v>
                </c:pt>
                <c:pt idx="3504">
                  <c:v>1996</c:v>
                </c:pt>
                <c:pt idx="3505">
                  <c:v>1996</c:v>
                </c:pt>
                <c:pt idx="3506">
                  <c:v>1996</c:v>
                </c:pt>
                <c:pt idx="3507">
                  <c:v>1996</c:v>
                </c:pt>
                <c:pt idx="3508">
                  <c:v>1996</c:v>
                </c:pt>
                <c:pt idx="3509">
                  <c:v>1996</c:v>
                </c:pt>
                <c:pt idx="3510">
                  <c:v>1996</c:v>
                </c:pt>
                <c:pt idx="3511">
                  <c:v>1996</c:v>
                </c:pt>
                <c:pt idx="3512">
                  <c:v>1996</c:v>
                </c:pt>
                <c:pt idx="3513">
                  <c:v>1996</c:v>
                </c:pt>
                <c:pt idx="3514">
                  <c:v>1996</c:v>
                </c:pt>
                <c:pt idx="3515">
                  <c:v>1996</c:v>
                </c:pt>
                <c:pt idx="3516">
                  <c:v>1996</c:v>
                </c:pt>
                <c:pt idx="3517">
                  <c:v>1996</c:v>
                </c:pt>
                <c:pt idx="3518">
                  <c:v>1996</c:v>
                </c:pt>
                <c:pt idx="3519">
                  <c:v>1996</c:v>
                </c:pt>
                <c:pt idx="3520">
                  <c:v>1996</c:v>
                </c:pt>
                <c:pt idx="3521">
                  <c:v>1996</c:v>
                </c:pt>
                <c:pt idx="3522">
                  <c:v>1996</c:v>
                </c:pt>
                <c:pt idx="3523">
                  <c:v>1996</c:v>
                </c:pt>
                <c:pt idx="3524">
                  <c:v>1996</c:v>
                </c:pt>
                <c:pt idx="3525">
                  <c:v>1996</c:v>
                </c:pt>
                <c:pt idx="3526">
                  <c:v>1996</c:v>
                </c:pt>
                <c:pt idx="3527">
                  <c:v>1996</c:v>
                </c:pt>
                <c:pt idx="3528">
                  <c:v>1996</c:v>
                </c:pt>
                <c:pt idx="3529">
                  <c:v>1996</c:v>
                </c:pt>
                <c:pt idx="3530">
                  <c:v>1996</c:v>
                </c:pt>
                <c:pt idx="3531">
                  <c:v>1996</c:v>
                </c:pt>
                <c:pt idx="3532">
                  <c:v>1996</c:v>
                </c:pt>
                <c:pt idx="3533">
                  <c:v>1996</c:v>
                </c:pt>
                <c:pt idx="3534">
                  <c:v>1996</c:v>
                </c:pt>
                <c:pt idx="3535">
                  <c:v>1996</c:v>
                </c:pt>
                <c:pt idx="3536">
                  <c:v>1996</c:v>
                </c:pt>
                <c:pt idx="3537">
                  <c:v>1996</c:v>
                </c:pt>
                <c:pt idx="3538">
                  <c:v>1996</c:v>
                </c:pt>
                <c:pt idx="3539">
                  <c:v>1996</c:v>
                </c:pt>
                <c:pt idx="3540">
                  <c:v>1996</c:v>
                </c:pt>
                <c:pt idx="3541">
                  <c:v>1996</c:v>
                </c:pt>
                <c:pt idx="3542">
                  <c:v>1996</c:v>
                </c:pt>
                <c:pt idx="3543">
                  <c:v>1996</c:v>
                </c:pt>
                <c:pt idx="3544">
                  <c:v>1996</c:v>
                </c:pt>
                <c:pt idx="3545">
                  <c:v>1996</c:v>
                </c:pt>
                <c:pt idx="3546">
                  <c:v>1996</c:v>
                </c:pt>
                <c:pt idx="3547">
                  <c:v>1996</c:v>
                </c:pt>
                <c:pt idx="3548">
                  <c:v>1996</c:v>
                </c:pt>
                <c:pt idx="3549">
                  <c:v>1996</c:v>
                </c:pt>
                <c:pt idx="3550">
                  <c:v>1996</c:v>
                </c:pt>
                <c:pt idx="3551">
                  <c:v>1996</c:v>
                </c:pt>
                <c:pt idx="3552">
                  <c:v>1996</c:v>
                </c:pt>
                <c:pt idx="3553">
                  <c:v>1996</c:v>
                </c:pt>
                <c:pt idx="3554">
                  <c:v>1996</c:v>
                </c:pt>
                <c:pt idx="3555">
                  <c:v>1996</c:v>
                </c:pt>
                <c:pt idx="3556">
                  <c:v>1996</c:v>
                </c:pt>
                <c:pt idx="3557">
                  <c:v>1996</c:v>
                </c:pt>
                <c:pt idx="3558">
                  <c:v>1996</c:v>
                </c:pt>
                <c:pt idx="3559">
                  <c:v>1996</c:v>
                </c:pt>
                <c:pt idx="3560">
                  <c:v>1996</c:v>
                </c:pt>
                <c:pt idx="3561">
                  <c:v>1996</c:v>
                </c:pt>
                <c:pt idx="3562">
                  <c:v>1996</c:v>
                </c:pt>
                <c:pt idx="3563">
                  <c:v>1996</c:v>
                </c:pt>
                <c:pt idx="3564">
                  <c:v>1996</c:v>
                </c:pt>
                <c:pt idx="3565">
                  <c:v>1996</c:v>
                </c:pt>
                <c:pt idx="3566">
                  <c:v>1996</c:v>
                </c:pt>
                <c:pt idx="3567">
                  <c:v>1996</c:v>
                </c:pt>
                <c:pt idx="3568">
                  <c:v>1996</c:v>
                </c:pt>
                <c:pt idx="3569">
                  <c:v>1996</c:v>
                </c:pt>
                <c:pt idx="3570">
                  <c:v>1996</c:v>
                </c:pt>
                <c:pt idx="3571">
                  <c:v>1996</c:v>
                </c:pt>
                <c:pt idx="3572">
                  <c:v>1996</c:v>
                </c:pt>
                <c:pt idx="3573">
                  <c:v>1996</c:v>
                </c:pt>
                <c:pt idx="3574">
                  <c:v>1996</c:v>
                </c:pt>
                <c:pt idx="3575">
                  <c:v>1996</c:v>
                </c:pt>
                <c:pt idx="3576">
                  <c:v>1996</c:v>
                </c:pt>
                <c:pt idx="3577">
                  <c:v>1996</c:v>
                </c:pt>
                <c:pt idx="3578">
                  <c:v>1996</c:v>
                </c:pt>
                <c:pt idx="3579">
                  <c:v>1996</c:v>
                </c:pt>
                <c:pt idx="3580">
                  <c:v>1996</c:v>
                </c:pt>
                <c:pt idx="3581">
                  <c:v>1996</c:v>
                </c:pt>
                <c:pt idx="3582">
                  <c:v>1996</c:v>
                </c:pt>
                <c:pt idx="3583">
                  <c:v>1996</c:v>
                </c:pt>
                <c:pt idx="3584">
                  <c:v>1996</c:v>
                </c:pt>
                <c:pt idx="3585">
                  <c:v>1996</c:v>
                </c:pt>
                <c:pt idx="3586">
                  <c:v>1996</c:v>
                </c:pt>
                <c:pt idx="3587">
                  <c:v>1996</c:v>
                </c:pt>
                <c:pt idx="3588">
                  <c:v>1996</c:v>
                </c:pt>
                <c:pt idx="3589">
                  <c:v>1996</c:v>
                </c:pt>
                <c:pt idx="3590">
                  <c:v>1996</c:v>
                </c:pt>
                <c:pt idx="3591">
                  <c:v>1996</c:v>
                </c:pt>
                <c:pt idx="3592">
                  <c:v>1996</c:v>
                </c:pt>
                <c:pt idx="3593">
                  <c:v>1996</c:v>
                </c:pt>
                <c:pt idx="3594">
                  <c:v>1996</c:v>
                </c:pt>
                <c:pt idx="3595">
                  <c:v>1996</c:v>
                </c:pt>
                <c:pt idx="3596">
                  <c:v>1996</c:v>
                </c:pt>
                <c:pt idx="3597">
                  <c:v>1996</c:v>
                </c:pt>
                <c:pt idx="3598">
                  <c:v>1996</c:v>
                </c:pt>
                <c:pt idx="3599">
                  <c:v>1996</c:v>
                </c:pt>
                <c:pt idx="3600">
                  <c:v>1996</c:v>
                </c:pt>
                <c:pt idx="3601">
                  <c:v>1996</c:v>
                </c:pt>
                <c:pt idx="3602">
                  <c:v>1996</c:v>
                </c:pt>
                <c:pt idx="3603">
                  <c:v>1996</c:v>
                </c:pt>
                <c:pt idx="3604">
                  <c:v>1996</c:v>
                </c:pt>
                <c:pt idx="3605">
                  <c:v>1996</c:v>
                </c:pt>
                <c:pt idx="3606">
                  <c:v>1996</c:v>
                </c:pt>
                <c:pt idx="3607">
                  <c:v>1996</c:v>
                </c:pt>
                <c:pt idx="3608">
                  <c:v>1996</c:v>
                </c:pt>
                <c:pt idx="3609">
                  <c:v>1996</c:v>
                </c:pt>
                <c:pt idx="3610">
                  <c:v>1996</c:v>
                </c:pt>
                <c:pt idx="3611">
                  <c:v>1996</c:v>
                </c:pt>
                <c:pt idx="3612">
                  <c:v>1996</c:v>
                </c:pt>
                <c:pt idx="3613">
                  <c:v>1996</c:v>
                </c:pt>
                <c:pt idx="3614">
                  <c:v>1996</c:v>
                </c:pt>
                <c:pt idx="3615">
                  <c:v>1997</c:v>
                </c:pt>
                <c:pt idx="3616">
                  <c:v>1997</c:v>
                </c:pt>
                <c:pt idx="3617">
                  <c:v>1997</c:v>
                </c:pt>
                <c:pt idx="3618">
                  <c:v>1997</c:v>
                </c:pt>
                <c:pt idx="3619">
                  <c:v>1997</c:v>
                </c:pt>
                <c:pt idx="3620">
                  <c:v>1997</c:v>
                </c:pt>
                <c:pt idx="3621">
                  <c:v>1997</c:v>
                </c:pt>
                <c:pt idx="3622">
                  <c:v>1997</c:v>
                </c:pt>
                <c:pt idx="3623">
                  <c:v>1997</c:v>
                </c:pt>
                <c:pt idx="3624">
                  <c:v>1997</c:v>
                </c:pt>
                <c:pt idx="3625">
                  <c:v>1997</c:v>
                </c:pt>
                <c:pt idx="3626">
                  <c:v>1997</c:v>
                </c:pt>
                <c:pt idx="3627">
                  <c:v>1997</c:v>
                </c:pt>
                <c:pt idx="3628">
                  <c:v>1997</c:v>
                </c:pt>
                <c:pt idx="3629">
                  <c:v>1997</c:v>
                </c:pt>
                <c:pt idx="3630">
                  <c:v>1997</c:v>
                </c:pt>
                <c:pt idx="3631">
                  <c:v>1997</c:v>
                </c:pt>
                <c:pt idx="3632">
                  <c:v>1997</c:v>
                </c:pt>
                <c:pt idx="3633">
                  <c:v>1997</c:v>
                </c:pt>
                <c:pt idx="3634">
                  <c:v>1997</c:v>
                </c:pt>
                <c:pt idx="3635">
                  <c:v>1997</c:v>
                </c:pt>
                <c:pt idx="3636">
                  <c:v>1997</c:v>
                </c:pt>
                <c:pt idx="3637">
                  <c:v>1997</c:v>
                </c:pt>
                <c:pt idx="3638">
                  <c:v>1997</c:v>
                </c:pt>
                <c:pt idx="3639">
                  <c:v>1997</c:v>
                </c:pt>
                <c:pt idx="3640">
                  <c:v>1997</c:v>
                </c:pt>
                <c:pt idx="3641">
                  <c:v>1997</c:v>
                </c:pt>
                <c:pt idx="3642">
                  <c:v>1997</c:v>
                </c:pt>
                <c:pt idx="3643">
                  <c:v>1997</c:v>
                </c:pt>
                <c:pt idx="3644">
                  <c:v>1997</c:v>
                </c:pt>
                <c:pt idx="3645">
                  <c:v>1997</c:v>
                </c:pt>
                <c:pt idx="3646">
                  <c:v>1997</c:v>
                </c:pt>
                <c:pt idx="3647">
                  <c:v>1997</c:v>
                </c:pt>
                <c:pt idx="3648">
                  <c:v>1997</c:v>
                </c:pt>
                <c:pt idx="3649">
                  <c:v>1997</c:v>
                </c:pt>
                <c:pt idx="3650">
                  <c:v>1997</c:v>
                </c:pt>
                <c:pt idx="3651">
                  <c:v>1997</c:v>
                </c:pt>
                <c:pt idx="3652">
                  <c:v>1997</c:v>
                </c:pt>
                <c:pt idx="3653">
                  <c:v>1997</c:v>
                </c:pt>
                <c:pt idx="3654">
                  <c:v>1997</c:v>
                </c:pt>
                <c:pt idx="3655">
                  <c:v>1997</c:v>
                </c:pt>
                <c:pt idx="3656">
                  <c:v>1997</c:v>
                </c:pt>
                <c:pt idx="3657">
                  <c:v>1997</c:v>
                </c:pt>
                <c:pt idx="3658">
                  <c:v>1997</c:v>
                </c:pt>
                <c:pt idx="3659">
                  <c:v>1997</c:v>
                </c:pt>
                <c:pt idx="3660">
                  <c:v>1997</c:v>
                </c:pt>
                <c:pt idx="3661">
                  <c:v>1997</c:v>
                </c:pt>
                <c:pt idx="3662">
                  <c:v>1997</c:v>
                </c:pt>
                <c:pt idx="3663">
                  <c:v>1997</c:v>
                </c:pt>
                <c:pt idx="3664">
                  <c:v>1997</c:v>
                </c:pt>
                <c:pt idx="3665">
                  <c:v>1997</c:v>
                </c:pt>
                <c:pt idx="3666">
                  <c:v>1997</c:v>
                </c:pt>
                <c:pt idx="3667">
                  <c:v>1997</c:v>
                </c:pt>
                <c:pt idx="3668">
                  <c:v>1997</c:v>
                </c:pt>
                <c:pt idx="3669">
                  <c:v>1997</c:v>
                </c:pt>
                <c:pt idx="3670">
                  <c:v>1997</c:v>
                </c:pt>
                <c:pt idx="3671">
                  <c:v>1997</c:v>
                </c:pt>
                <c:pt idx="3672">
                  <c:v>1997</c:v>
                </c:pt>
                <c:pt idx="3673">
                  <c:v>1997</c:v>
                </c:pt>
                <c:pt idx="3674">
                  <c:v>1997</c:v>
                </c:pt>
                <c:pt idx="3675">
                  <c:v>1997</c:v>
                </c:pt>
                <c:pt idx="3676">
                  <c:v>1997</c:v>
                </c:pt>
                <c:pt idx="3677">
                  <c:v>1997</c:v>
                </c:pt>
                <c:pt idx="3678">
                  <c:v>1997</c:v>
                </c:pt>
                <c:pt idx="3679">
                  <c:v>1997</c:v>
                </c:pt>
                <c:pt idx="3680">
                  <c:v>1997</c:v>
                </c:pt>
                <c:pt idx="3681">
                  <c:v>1997</c:v>
                </c:pt>
                <c:pt idx="3682">
                  <c:v>1997</c:v>
                </c:pt>
                <c:pt idx="3683">
                  <c:v>1997</c:v>
                </c:pt>
                <c:pt idx="3684">
                  <c:v>1997</c:v>
                </c:pt>
                <c:pt idx="3685">
                  <c:v>1997</c:v>
                </c:pt>
                <c:pt idx="3686">
                  <c:v>1997</c:v>
                </c:pt>
                <c:pt idx="3687">
                  <c:v>1997</c:v>
                </c:pt>
                <c:pt idx="3688">
                  <c:v>1997</c:v>
                </c:pt>
                <c:pt idx="3689">
                  <c:v>1997</c:v>
                </c:pt>
                <c:pt idx="3690">
                  <c:v>1997</c:v>
                </c:pt>
                <c:pt idx="3691">
                  <c:v>1997</c:v>
                </c:pt>
                <c:pt idx="3692">
                  <c:v>1997</c:v>
                </c:pt>
                <c:pt idx="3693">
                  <c:v>1997</c:v>
                </c:pt>
                <c:pt idx="3694">
                  <c:v>1997</c:v>
                </c:pt>
                <c:pt idx="3695">
                  <c:v>1997</c:v>
                </c:pt>
                <c:pt idx="3696">
                  <c:v>1997</c:v>
                </c:pt>
                <c:pt idx="3697">
                  <c:v>1997</c:v>
                </c:pt>
                <c:pt idx="3698">
                  <c:v>1997</c:v>
                </c:pt>
                <c:pt idx="3699">
                  <c:v>1997</c:v>
                </c:pt>
                <c:pt idx="3700">
                  <c:v>1997</c:v>
                </c:pt>
                <c:pt idx="3701">
                  <c:v>1997</c:v>
                </c:pt>
                <c:pt idx="3702">
                  <c:v>1997</c:v>
                </c:pt>
                <c:pt idx="3703">
                  <c:v>1997</c:v>
                </c:pt>
                <c:pt idx="3704">
                  <c:v>1997</c:v>
                </c:pt>
                <c:pt idx="3705">
                  <c:v>1997</c:v>
                </c:pt>
                <c:pt idx="3706">
                  <c:v>1997</c:v>
                </c:pt>
                <c:pt idx="3707">
                  <c:v>1997</c:v>
                </c:pt>
                <c:pt idx="3708">
                  <c:v>1997</c:v>
                </c:pt>
                <c:pt idx="3709">
                  <c:v>1997</c:v>
                </c:pt>
                <c:pt idx="3710">
                  <c:v>1997</c:v>
                </c:pt>
                <c:pt idx="3711">
                  <c:v>1997</c:v>
                </c:pt>
                <c:pt idx="3712">
                  <c:v>1997</c:v>
                </c:pt>
                <c:pt idx="3713">
                  <c:v>1997</c:v>
                </c:pt>
                <c:pt idx="3714">
                  <c:v>1997</c:v>
                </c:pt>
                <c:pt idx="3715">
                  <c:v>1997</c:v>
                </c:pt>
                <c:pt idx="3716">
                  <c:v>1997</c:v>
                </c:pt>
                <c:pt idx="3717">
                  <c:v>1997</c:v>
                </c:pt>
                <c:pt idx="3718">
                  <c:v>1997</c:v>
                </c:pt>
                <c:pt idx="3719">
                  <c:v>1997</c:v>
                </c:pt>
                <c:pt idx="3720">
                  <c:v>1997</c:v>
                </c:pt>
                <c:pt idx="3721">
                  <c:v>1997</c:v>
                </c:pt>
                <c:pt idx="3722">
                  <c:v>1997</c:v>
                </c:pt>
                <c:pt idx="3723">
                  <c:v>1997</c:v>
                </c:pt>
                <c:pt idx="3724">
                  <c:v>1997</c:v>
                </c:pt>
                <c:pt idx="3725">
                  <c:v>1997</c:v>
                </c:pt>
                <c:pt idx="3726">
                  <c:v>1997</c:v>
                </c:pt>
                <c:pt idx="3727">
                  <c:v>1997</c:v>
                </c:pt>
                <c:pt idx="3728">
                  <c:v>1997</c:v>
                </c:pt>
                <c:pt idx="3729">
                  <c:v>1997</c:v>
                </c:pt>
                <c:pt idx="3730">
                  <c:v>1997</c:v>
                </c:pt>
                <c:pt idx="3731">
                  <c:v>1997</c:v>
                </c:pt>
                <c:pt idx="3732">
                  <c:v>1997</c:v>
                </c:pt>
                <c:pt idx="3733">
                  <c:v>1997</c:v>
                </c:pt>
                <c:pt idx="3734">
                  <c:v>1997</c:v>
                </c:pt>
                <c:pt idx="3735">
                  <c:v>1997</c:v>
                </c:pt>
                <c:pt idx="3736">
                  <c:v>1997</c:v>
                </c:pt>
                <c:pt idx="3737">
                  <c:v>1997</c:v>
                </c:pt>
                <c:pt idx="3738">
                  <c:v>1997</c:v>
                </c:pt>
                <c:pt idx="3739">
                  <c:v>1997</c:v>
                </c:pt>
                <c:pt idx="3740">
                  <c:v>1997</c:v>
                </c:pt>
                <c:pt idx="3741">
                  <c:v>1997</c:v>
                </c:pt>
                <c:pt idx="3742">
                  <c:v>1997</c:v>
                </c:pt>
                <c:pt idx="3743">
                  <c:v>1997</c:v>
                </c:pt>
                <c:pt idx="3744">
                  <c:v>1997</c:v>
                </c:pt>
                <c:pt idx="3745">
                  <c:v>1997</c:v>
                </c:pt>
                <c:pt idx="3746">
                  <c:v>1997</c:v>
                </c:pt>
                <c:pt idx="3747">
                  <c:v>1997</c:v>
                </c:pt>
                <c:pt idx="3748">
                  <c:v>1997</c:v>
                </c:pt>
                <c:pt idx="3749">
                  <c:v>1997</c:v>
                </c:pt>
                <c:pt idx="3750">
                  <c:v>1997</c:v>
                </c:pt>
                <c:pt idx="3751">
                  <c:v>1997</c:v>
                </c:pt>
                <c:pt idx="3752">
                  <c:v>1997</c:v>
                </c:pt>
                <c:pt idx="3753">
                  <c:v>1997</c:v>
                </c:pt>
                <c:pt idx="3754">
                  <c:v>1997</c:v>
                </c:pt>
                <c:pt idx="3755">
                  <c:v>1997</c:v>
                </c:pt>
                <c:pt idx="3756">
                  <c:v>1997</c:v>
                </c:pt>
                <c:pt idx="3757">
                  <c:v>1997</c:v>
                </c:pt>
                <c:pt idx="3758">
                  <c:v>1997</c:v>
                </c:pt>
                <c:pt idx="3759">
                  <c:v>1997</c:v>
                </c:pt>
                <c:pt idx="3760">
                  <c:v>1997</c:v>
                </c:pt>
                <c:pt idx="3761">
                  <c:v>1997</c:v>
                </c:pt>
                <c:pt idx="3762">
                  <c:v>1997</c:v>
                </c:pt>
                <c:pt idx="3763">
                  <c:v>1997</c:v>
                </c:pt>
                <c:pt idx="3764">
                  <c:v>1997</c:v>
                </c:pt>
                <c:pt idx="3765">
                  <c:v>1997</c:v>
                </c:pt>
                <c:pt idx="3766">
                  <c:v>1997</c:v>
                </c:pt>
                <c:pt idx="3767">
                  <c:v>1997</c:v>
                </c:pt>
                <c:pt idx="3768">
                  <c:v>1997</c:v>
                </c:pt>
                <c:pt idx="3769">
                  <c:v>1997</c:v>
                </c:pt>
                <c:pt idx="3770">
                  <c:v>1997</c:v>
                </c:pt>
                <c:pt idx="3771">
                  <c:v>1997</c:v>
                </c:pt>
                <c:pt idx="3772">
                  <c:v>1997</c:v>
                </c:pt>
                <c:pt idx="3773">
                  <c:v>1997</c:v>
                </c:pt>
                <c:pt idx="3774">
                  <c:v>1997</c:v>
                </c:pt>
                <c:pt idx="3775">
                  <c:v>1997</c:v>
                </c:pt>
                <c:pt idx="3776">
                  <c:v>1997</c:v>
                </c:pt>
                <c:pt idx="3777">
                  <c:v>1997</c:v>
                </c:pt>
                <c:pt idx="3778">
                  <c:v>1997</c:v>
                </c:pt>
                <c:pt idx="3779">
                  <c:v>1997</c:v>
                </c:pt>
                <c:pt idx="3780">
                  <c:v>1997</c:v>
                </c:pt>
                <c:pt idx="3781">
                  <c:v>1997</c:v>
                </c:pt>
                <c:pt idx="3782">
                  <c:v>1997</c:v>
                </c:pt>
                <c:pt idx="3783">
                  <c:v>1997</c:v>
                </c:pt>
                <c:pt idx="3784">
                  <c:v>1997</c:v>
                </c:pt>
                <c:pt idx="3785">
                  <c:v>1997</c:v>
                </c:pt>
                <c:pt idx="3786">
                  <c:v>1997</c:v>
                </c:pt>
                <c:pt idx="3787">
                  <c:v>1997</c:v>
                </c:pt>
                <c:pt idx="3788">
                  <c:v>1997</c:v>
                </c:pt>
                <c:pt idx="3789">
                  <c:v>1997</c:v>
                </c:pt>
                <c:pt idx="3790">
                  <c:v>1997</c:v>
                </c:pt>
                <c:pt idx="3791">
                  <c:v>1997</c:v>
                </c:pt>
                <c:pt idx="3792">
                  <c:v>1997</c:v>
                </c:pt>
                <c:pt idx="3793">
                  <c:v>1997</c:v>
                </c:pt>
                <c:pt idx="3794">
                  <c:v>1997</c:v>
                </c:pt>
                <c:pt idx="3795">
                  <c:v>1997</c:v>
                </c:pt>
                <c:pt idx="3796">
                  <c:v>1997</c:v>
                </c:pt>
                <c:pt idx="3797">
                  <c:v>1997</c:v>
                </c:pt>
                <c:pt idx="3798">
                  <c:v>1997</c:v>
                </c:pt>
                <c:pt idx="3799">
                  <c:v>1997</c:v>
                </c:pt>
                <c:pt idx="3800">
                  <c:v>1997</c:v>
                </c:pt>
                <c:pt idx="3801">
                  <c:v>1997</c:v>
                </c:pt>
                <c:pt idx="3802">
                  <c:v>1997</c:v>
                </c:pt>
                <c:pt idx="3803">
                  <c:v>1997</c:v>
                </c:pt>
                <c:pt idx="3804">
                  <c:v>1997</c:v>
                </c:pt>
                <c:pt idx="3805">
                  <c:v>1997</c:v>
                </c:pt>
                <c:pt idx="3806">
                  <c:v>1997</c:v>
                </c:pt>
                <c:pt idx="3807">
                  <c:v>1997</c:v>
                </c:pt>
                <c:pt idx="3808">
                  <c:v>1997</c:v>
                </c:pt>
                <c:pt idx="3809">
                  <c:v>1997</c:v>
                </c:pt>
                <c:pt idx="3810">
                  <c:v>1997</c:v>
                </c:pt>
                <c:pt idx="3811">
                  <c:v>1997</c:v>
                </c:pt>
                <c:pt idx="3812">
                  <c:v>1997</c:v>
                </c:pt>
                <c:pt idx="3813">
                  <c:v>1997</c:v>
                </c:pt>
                <c:pt idx="3814">
                  <c:v>1997</c:v>
                </c:pt>
                <c:pt idx="3815">
                  <c:v>1997</c:v>
                </c:pt>
                <c:pt idx="3816">
                  <c:v>1997</c:v>
                </c:pt>
                <c:pt idx="3817">
                  <c:v>1997</c:v>
                </c:pt>
                <c:pt idx="3818">
                  <c:v>1997</c:v>
                </c:pt>
                <c:pt idx="3819">
                  <c:v>1997</c:v>
                </c:pt>
                <c:pt idx="3820">
                  <c:v>1997</c:v>
                </c:pt>
                <c:pt idx="3821">
                  <c:v>1997</c:v>
                </c:pt>
                <c:pt idx="3822">
                  <c:v>1997</c:v>
                </c:pt>
                <c:pt idx="3823">
                  <c:v>1997</c:v>
                </c:pt>
                <c:pt idx="3824">
                  <c:v>1997</c:v>
                </c:pt>
                <c:pt idx="3825">
                  <c:v>1997</c:v>
                </c:pt>
                <c:pt idx="3826">
                  <c:v>1997</c:v>
                </c:pt>
                <c:pt idx="3827">
                  <c:v>1997</c:v>
                </c:pt>
                <c:pt idx="3828">
                  <c:v>1997</c:v>
                </c:pt>
                <c:pt idx="3829">
                  <c:v>1997</c:v>
                </c:pt>
                <c:pt idx="3830">
                  <c:v>1998</c:v>
                </c:pt>
                <c:pt idx="3831">
                  <c:v>1998</c:v>
                </c:pt>
                <c:pt idx="3832">
                  <c:v>1998</c:v>
                </c:pt>
                <c:pt idx="3833">
                  <c:v>1998</c:v>
                </c:pt>
                <c:pt idx="3834">
                  <c:v>1998</c:v>
                </c:pt>
                <c:pt idx="3835">
                  <c:v>1998</c:v>
                </c:pt>
                <c:pt idx="3836">
                  <c:v>1998</c:v>
                </c:pt>
                <c:pt idx="3837">
                  <c:v>1998</c:v>
                </c:pt>
                <c:pt idx="3838">
                  <c:v>1998</c:v>
                </c:pt>
                <c:pt idx="3839">
                  <c:v>1998</c:v>
                </c:pt>
                <c:pt idx="3840">
                  <c:v>1998</c:v>
                </c:pt>
                <c:pt idx="3841">
                  <c:v>1998</c:v>
                </c:pt>
                <c:pt idx="3842">
                  <c:v>1998</c:v>
                </c:pt>
                <c:pt idx="3843">
                  <c:v>1998</c:v>
                </c:pt>
                <c:pt idx="3844">
                  <c:v>1998</c:v>
                </c:pt>
                <c:pt idx="3845">
                  <c:v>1998</c:v>
                </c:pt>
                <c:pt idx="3846">
                  <c:v>1998</c:v>
                </c:pt>
                <c:pt idx="3847">
                  <c:v>1998</c:v>
                </c:pt>
                <c:pt idx="3848">
                  <c:v>1998</c:v>
                </c:pt>
                <c:pt idx="3849">
                  <c:v>1998</c:v>
                </c:pt>
                <c:pt idx="3850">
                  <c:v>1998</c:v>
                </c:pt>
                <c:pt idx="3851">
                  <c:v>1998</c:v>
                </c:pt>
                <c:pt idx="3852">
                  <c:v>1998</c:v>
                </c:pt>
                <c:pt idx="3853">
                  <c:v>1998</c:v>
                </c:pt>
                <c:pt idx="3854">
                  <c:v>1998</c:v>
                </c:pt>
                <c:pt idx="3855">
                  <c:v>1998</c:v>
                </c:pt>
                <c:pt idx="3856">
                  <c:v>1998</c:v>
                </c:pt>
                <c:pt idx="3857">
                  <c:v>1998</c:v>
                </c:pt>
                <c:pt idx="3858">
                  <c:v>1998</c:v>
                </c:pt>
                <c:pt idx="3859">
                  <c:v>1998</c:v>
                </c:pt>
                <c:pt idx="3860">
                  <c:v>1998</c:v>
                </c:pt>
                <c:pt idx="3861">
                  <c:v>1998</c:v>
                </c:pt>
                <c:pt idx="3862">
                  <c:v>1998</c:v>
                </c:pt>
                <c:pt idx="3863">
                  <c:v>1998</c:v>
                </c:pt>
                <c:pt idx="3864">
                  <c:v>1998</c:v>
                </c:pt>
                <c:pt idx="3865">
                  <c:v>1998</c:v>
                </c:pt>
                <c:pt idx="3866">
                  <c:v>1998</c:v>
                </c:pt>
                <c:pt idx="3867">
                  <c:v>1998</c:v>
                </c:pt>
                <c:pt idx="3868">
                  <c:v>1998</c:v>
                </c:pt>
                <c:pt idx="3869">
                  <c:v>1998</c:v>
                </c:pt>
                <c:pt idx="3870">
                  <c:v>1998</c:v>
                </c:pt>
                <c:pt idx="3871">
                  <c:v>1998</c:v>
                </c:pt>
                <c:pt idx="3872">
                  <c:v>1998</c:v>
                </c:pt>
                <c:pt idx="3873">
                  <c:v>1998</c:v>
                </c:pt>
                <c:pt idx="3874">
                  <c:v>1998</c:v>
                </c:pt>
                <c:pt idx="3875">
                  <c:v>1998</c:v>
                </c:pt>
                <c:pt idx="3876">
                  <c:v>1998</c:v>
                </c:pt>
                <c:pt idx="3877">
                  <c:v>1998</c:v>
                </c:pt>
                <c:pt idx="3878">
                  <c:v>1998</c:v>
                </c:pt>
                <c:pt idx="3879">
                  <c:v>1998</c:v>
                </c:pt>
                <c:pt idx="3880">
                  <c:v>1998</c:v>
                </c:pt>
                <c:pt idx="3881">
                  <c:v>1998</c:v>
                </c:pt>
                <c:pt idx="3882">
                  <c:v>1998</c:v>
                </c:pt>
                <c:pt idx="3883">
                  <c:v>1998</c:v>
                </c:pt>
                <c:pt idx="3884">
                  <c:v>1998</c:v>
                </c:pt>
                <c:pt idx="3885">
                  <c:v>1998</c:v>
                </c:pt>
                <c:pt idx="3886">
                  <c:v>1998</c:v>
                </c:pt>
                <c:pt idx="3887">
                  <c:v>1998</c:v>
                </c:pt>
                <c:pt idx="3888">
                  <c:v>1998</c:v>
                </c:pt>
                <c:pt idx="3889">
                  <c:v>1998</c:v>
                </c:pt>
                <c:pt idx="3890">
                  <c:v>1998</c:v>
                </c:pt>
                <c:pt idx="3891">
                  <c:v>1998</c:v>
                </c:pt>
                <c:pt idx="3892">
                  <c:v>1998</c:v>
                </c:pt>
                <c:pt idx="3893">
                  <c:v>1998</c:v>
                </c:pt>
                <c:pt idx="3894">
                  <c:v>1998</c:v>
                </c:pt>
                <c:pt idx="3895">
                  <c:v>1998</c:v>
                </c:pt>
                <c:pt idx="3896">
                  <c:v>1998</c:v>
                </c:pt>
                <c:pt idx="3897">
                  <c:v>1998</c:v>
                </c:pt>
                <c:pt idx="3898">
                  <c:v>1998</c:v>
                </c:pt>
                <c:pt idx="3899">
                  <c:v>1998</c:v>
                </c:pt>
                <c:pt idx="3900">
                  <c:v>1998</c:v>
                </c:pt>
                <c:pt idx="3901">
                  <c:v>1998</c:v>
                </c:pt>
                <c:pt idx="3902">
                  <c:v>1998</c:v>
                </c:pt>
                <c:pt idx="3903">
                  <c:v>1998</c:v>
                </c:pt>
                <c:pt idx="3904">
                  <c:v>1998</c:v>
                </c:pt>
                <c:pt idx="3905">
                  <c:v>1998</c:v>
                </c:pt>
                <c:pt idx="3906">
                  <c:v>1998</c:v>
                </c:pt>
                <c:pt idx="3907">
                  <c:v>1998</c:v>
                </c:pt>
                <c:pt idx="3908">
                  <c:v>1998</c:v>
                </c:pt>
                <c:pt idx="3909">
                  <c:v>1998</c:v>
                </c:pt>
                <c:pt idx="3910">
                  <c:v>1998</c:v>
                </c:pt>
                <c:pt idx="3911">
                  <c:v>1998</c:v>
                </c:pt>
                <c:pt idx="3912">
                  <c:v>1998</c:v>
                </c:pt>
                <c:pt idx="3913">
                  <c:v>1998</c:v>
                </c:pt>
                <c:pt idx="3914">
                  <c:v>1998</c:v>
                </c:pt>
                <c:pt idx="3915">
                  <c:v>1998</c:v>
                </c:pt>
                <c:pt idx="3916">
                  <c:v>1998</c:v>
                </c:pt>
                <c:pt idx="3917">
                  <c:v>1998</c:v>
                </c:pt>
                <c:pt idx="3918">
                  <c:v>1998</c:v>
                </c:pt>
                <c:pt idx="3919">
                  <c:v>1998</c:v>
                </c:pt>
                <c:pt idx="3920">
                  <c:v>1998</c:v>
                </c:pt>
                <c:pt idx="3921">
                  <c:v>1998</c:v>
                </c:pt>
                <c:pt idx="3922">
                  <c:v>1998</c:v>
                </c:pt>
                <c:pt idx="3923">
                  <c:v>1998</c:v>
                </c:pt>
                <c:pt idx="3924">
                  <c:v>1998</c:v>
                </c:pt>
                <c:pt idx="3925">
                  <c:v>1998</c:v>
                </c:pt>
                <c:pt idx="3926">
                  <c:v>1998</c:v>
                </c:pt>
                <c:pt idx="3927">
                  <c:v>1998</c:v>
                </c:pt>
                <c:pt idx="3928">
                  <c:v>1998</c:v>
                </c:pt>
                <c:pt idx="3929">
                  <c:v>1998</c:v>
                </c:pt>
                <c:pt idx="3930">
                  <c:v>1998</c:v>
                </c:pt>
                <c:pt idx="3931">
                  <c:v>1998</c:v>
                </c:pt>
                <c:pt idx="3932">
                  <c:v>1998</c:v>
                </c:pt>
                <c:pt idx="3933">
                  <c:v>1998</c:v>
                </c:pt>
                <c:pt idx="3934">
                  <c:v>1998</c:v>
                </c:pt>
                <c:pt idx="3935">
                  <c:v>1998</c:v>
                </c:pt>
                <c:pt idx="3936">
                  <c:v>1998</c:v>
                </c:pt>
                <c:pt idx="3937">
                  <c:v>1998</c:v>
                </c:pt>
                <c:pt idx="3938">
                  <c:v>1998</c:v>
                </c:pt>
                <c:pt idx="3939">
                  <c:v>1998</c:v>
                </c:pt>
                <c:pt idx="3940">
                  <c:v>1998</c:v>
                </c:pt>
                <c:pt idx="3941">
                  <c:v>1998</c:v>
                </c:pt>
                <c:pt idx="3942">
                  <c:v>1998</c:v>
                </c:pt>
                <c:pt idx="3943">
                  <c:v>1998</c:v>
                </c:pt>
                <c:pt idx="3944">
                  <c:v>1998</c:v>
                </c:pt>
                <c:pt idx="3945">
                  <c:v>1998</c:v>
                </c:pt>
                <c:pt idx="3946">
                  <c:v>1998</c:v>
                </c:pt>
                <c:pt idx="3947">
                  <c:v>1998</c:v>
                </c:pt>
                <c:pt idx="3948">
                  <c:v>1998</c:v>
                </c:pt>
                <c:pt idx="3949">
                  <c:v>1998</c:v>
                </c:pt>
                <c:pt idx="3950">
                  <c:v>1998</c:v>
                </c:pt>
                <c:pt idx="3951">
                  <c:v>1998</c:v>
                </c:pt>
                <c:pt idx="3952">
                  <c:v>1998</c:v>
                </c:pt>
                <c:pt idx="3953">
                  <c:v>1998</c:v>
                </c:pt>
                <c:pt idx="3954">
                  <c:v>1998</c:v>
                </c:pt>
                <c:pt idx="3955">
                  <c:v>1998</c:v>
                </c:pt>
                <c:pt idx="3956">
                  <c:v>1998</c:v>
                </c:pt>
                <c:pt idx="3957">
                  <c:v>1998</c:v>
                </c:pt>
                <c:pt idx="3958">
                  <c:v>1998</c:v>
                </c:pt>
                <c:pt idx="3959">
                  <c:v>1998</c:v>
                </c:pt>
                <c:pt idx="3960">
                  <c:v>1998</c:v>
                </c:pt>
                <c:pt idx="3961">
                  <c:v>1998</c:v>
                </c:pt>
                <c:pt idx="3962">
                  <c:v>1998</c:v>
                </c:pt>
                <c:pt idx="3963">
                  <c:v>1998</c:v>
                </c:pt>
                <c:pt idx="3964">
                  <c:v>1998</c:v>
                </c:pt>
                <c:pt idx="3965">
                  <c:v>1998</c:v>
                </c:pt>
                <c:pt idx="3966">
                  <c:v>1998</c:v>
                </c:pt>
                <c:pt idx="3967">
                  <c:v>1998</c:v>
                </c:pt>
                <c:pt idx="3968">
                  <c:v>1998</c:v>
                </c:pt>
                <c:pt idx="3969">
                  <c:v>1998</c:v>
                </c:pt>
                <c:pt idx="3970">
                  <c:v>1998</c:v>
                </c:pt>
                <c:pt idx="3971">
                  <c:v>1998</c:v>
                </c:pt>
                <c:pt idx="3972">
                  <c:v>1998</c:v>
                </c:pt>
                <c:pt idx="3973">
                  <c:v>1998</c:v>
                </c:pt>
                <c:pt idx="3974">
                  <c:v>1998</c:v>
                </c:pt>
                <c:pt idx="3975">
                  <c:v>1998</c:v>
                </c:pt>
                <c:pt idx="3976">
                  <c:v>1998</c:v>
                </c:pt>
                <c:pt idx="3977">
                  <c:v>1998</c:v>
                </c:pt>
                <c:pt idx="3978">
                  <c:v>1998</c:v>
                </c:pt>
                <c:pt idx="3979">
                  <c:v>1998</c:v>
                </c:pt>
                <c:pt idx="3980">
                  <c:v>1998</c:v>
                </c:pt>
                <c:pt idx="3981">
                  <c:v>1998</c:v>
                </c:pt>
                <c:pt idx="3982">
                  <c:v>1998</c:v>
                </c:pt>
                <c:pt idx="3983">
                  <c:v>1998</c:v>
                </c:pt>
                <c:pt idx="3984">
                  <c:v>1998</c:v>
                </c:pt>
                <c:pt idx="3985">
                  <c:v>1998</c:v>
                </c:pt>
                <c:pt idx="3986">
                  <c:v>1998</c:v>
                </c:pt>
                <c:pt idx="3987">
                  <c:v>1998</c:v>
                </c:pt>
                <c:pt idx="3988">
                  <c:v>1998</c:v>
                </c:pt>
                <c:pt idx="3989">
                  <c:v>1998</c:v>
                </c:pt>
                <c:pt idx="3990">
                  <c:v>1998</c:v>
                </c:pt>
                <c:pt idx="3991">
                  <c:v>1998</c:v>
                </c:pt>
                <c:pt idx="3992">
                  <c:v>1998</c:v>
                </c:pt>
                <c:pt idx="3993">
                  <c:v>1998</c:v>
                </c:pt>
                <c:pt idx="3994">
                  <c:v>1998</c:v>
                </c:pt>
                <c:pt idx="3995">
                  <c:v>1998</c:v>
                </c:pt>
                <c:pt idx="3996">
                  <c:v>1998</c:v>
                </c:pt>
                <c:pt idx="3997">
                  <c:v>1998</c:v>
                </c:pt>
                <c:pt idx="3998">
                  <c:v>1998</c:v>
                </c:pt>
                <c:pt idx="3999">
                  <c:v>1998</c:v>
                </c:pt>
                <c:pt idx="4000">
                  <c:v>1998</c:v>
                </c:pt>
                <c:pt idx="4001">
                  <c:v>1998</c:v>
                </c:pt>
                <c:pt idx="4002">
                  <c:v>1998</c:v>
                </c:pt>
                <c:pt idx="4003">
                  <c:v>1998</c:v>
                </c:pt>
                <c:pt idx="4004">
                  <c:v>1998</c:v>
                </c:pt>
                <c:pt idx="4005">
                  <c:v>1998</c:v>
                </c:pt>
                <c:pt idx="4006">
                  <c:v>1998</c:v>
                </c:pt>
                <c:pt idx="4007">
                  <c:v>1998</c:v>
                </c:pt>
                <c:pt idx="4008">
                  <c:v>1998</c:v>
                </c:pt>
                <c:pt idx="4009">
                  <c:v>1998</c:v>
                </c:pt>
                <c:pt idx="4010">
                  <c:v>1998</c:v>
                </c:pt>
                <c:pt idx="4011">
                  <c:v>1998</c:v>
                </c:pt>
                <c:pt idx="4012">
                  <c:v>1998</c:v>
                </c:pt>
                <c:pt idx="4013">
                  <c:v>1998</c:v>
                </c:pt>
                <c:pt idx="4014">
                  <c:v>1998</c:v>
                </c:pt>
                <c:pt idx="4015">
                  <c:v>1998</c:v>
                </c:pt>
                <c:pt idx="4016">
                  <c:v>1998</c:v>
                </c:pt>
                <c:pt idx="4017">
                  <c:v>1998</c:v>
                </c:pt>
                <c:pt idx="4018">
                  <c:v>1998</c:v>
                </c:pt>
                <c:pt idx="4019">
                  <c:v>1998</c:v>
                </c:pt>
                <c:pt idx="4020">
                  <c:v>1998</c:v>
                </c:pt>
                <c:pt idx="4021">
                  <c:v>1998</c:v>
                </c:pt>
                <c:pt idx="4022">
                  <c:v>1998</c:v>
                </c:pt>
                <c:pt idx="4023">
                  <c:v>1998</c:v>
                </c:pt>
                <c:pt idx="4024">
                  <c:v>1998</c:v>
                </c:pt>
                <c:pt idx="4025">
                  <c:v>1998</c:v>
                </c:pt>
                <c:pt idx="4026">
                  <c:v>1998</c:v>
                </c:pt>
                <c:pt idx="4027">
                  <c:v>1998</c:v>
                </c:pt>
                <c:pt idx="4028">
                  <c:v>1998</c:v>
                </c:pt>
                <c:pt idx="4029">
                  <c:v>1998</c:v>
                </c:pt>
                <c:pt idx="4030">
                  <c:v>1998</c:v>
                </c:pt>
                <c:pt idx="4031">
                  <c:v>1998</c:v>
                </c:pt>
                <c:pt idx="4032">
                  <c:v>1998</c:v>
                </c:pt>
                <c:pt idx="4033">
                  <c:v>1998</c:v>
                </c:pt>
                <c:pt idx="4034">
                  <c:v>1998</c:v>
                </c:pt>
                <c:pt idx="4035">
                  <c:v>1998</c:v>
                </c:pt>
                <c:pt idx="4036">
                  <c:v>1998</c:v>
                </c:pt>
                <c:pt idx="4037">
                  <c:v>1998</c:v>
                </c:pt>
                <c:pt idx="4038">
                  <c:v>1998</c:v>
                </c:pt>
                <c:pt idx="4039">
                  <c:v>1998</c:v>
                </c:pt>
                <c:pt idx="4040">
                  <c:v>1998</c:v>
                </c:pt>
                <c:pt idx="4041">
                  <c:v>1998</c:v>
                </c:pt>
                <c:pt idx="4042">
                  <c:v>1998</c:v>
                </c:pt>
                <c:pt idx="4043">
                  <c:v>1998</c:v>
                </c:pt>
                <c:pt idx="4044">
                  <c:v>1998</c:v>
                </c:pt>
                <c:pt idx="4045">
                  <c:v>1998</c:v>
                </c:pt>
                <c:pt idx="4046">
                  <c:v>1998</c:v>
                </c:pt>
                <c:pt idx="4047">
                  <c:v>1999</c:v>
                </c:pt>
                <c:pt idx="4048">
                  <c:v>1999</c:v>
                </c:pt>
                <c:pt idx="4049">
                  <c:v>1999</c:v>
                </c:pt>
                <c:pt idx="4050">
                  <c:v>1999</c:v>
                </c:pt>
                <c:pt idx="4051">
                  <c:v>1999</c:v>
                </c:pt>
                <c:pt idx="4052">
                  <c:v>1999</c:v>
                </c:pt>
                <c:pt idx="4053">
                  <c:v>1999</c:v>
                </c:pt>
                <c:pt idx="4054">
                  <c:v>1999</c:v>
                </c:pt>
                <c:pt idx="4055">
                  <c:v>1999</c:v>
                </c:pt>
                <c:pt idx="4056">
                  <c:v>1999</c:v>
                </c:pt>
                <c:pt idx="4057">
                  <c:v>1999</c:v>
                </c:pt>
                <c:pt idx="4058">
                  <c:v>1999</c:v>
                </c:pt>
                <c:pt idx="4059">
                  <c:v>1999</c:v>
                </c:pt>
                <c:pt idx="4060">
                  <c:v>1999</c:v>
                </c:pt>
                <c:pt idx="4061">
                  <c:v>1999</c:v>
                </c:pt>
                <c:pt idx="4062">
                  <c:v>1999</c:v>
                </c:pt>
                <c:pt idx="4063">
                  <c:v>1999</c:v>
                </c:pt>
                <c:pt idx="4064">
                  <c:v>1999</c:v>
                </c:pt>
                <c:pt idx="4065">
                  <c:v>1999</c:v>
                </c:pt>
                <c:pt idx="4066">
                  <c:v>1999</c:v>
                </c:pt>
                <c:pt idx="4067">
                  <c:v>1999</c:v>
                </c:pt>
                <c:pt idx="4068">
                  <c:v>1999</c:v>
                </c:pt>
                <c:pt idx="4069">
                  <c:v>1999</c:v>
                </c:pt>
                <c:pt idx="4070">
                  <c:v>1999</c:v>
                </c:pt>
                <c:pt idx="4071">
                  <c:v>1999</c:v>
                </c:pt>
                <c:pt idx="4072">
                  <c:v>1999</c:v>
                </c:pt>
                <c:pt idx="4073">
                  <c:v>1999</c:v>
                </c:pt>
                <c:pt idx="4074">
                  <c:v>1999</c:v>
                </c:pt>
                <c:pt idx="4075">
                  <c:v>1999</c:v>
                </c:pt>
                <c:pt idx="4076">
                  <c:v>1999</c:v>
                </c:pt>
                <c:pt idx="4077">
                  <c:v>1999</c:v>
                </c:pt>
                <c:pt idx="4078">
                  <c:v>1999</c:v>
                </c:pt>
                <c:pt idx="4079">
                  <c:v>1999</c:v>
                </c:pt>
                <c:pt idx="4080">
                  <c:v>1999</c:v>
                </c:pt>
                <c:pt idx="4081">
                  <c:v>1999</c:v>
                </c:pt>
                <c:pt idx="4082">
                  <c:v>1999</c:v>
                </c:pt>
                <c:pt idx="4083">
                  <c:v>1999</c:v>
                </c:pt>
                <c:pt idx="4084">
                  <c:v>1999</c:v>
                </c:pt>
                <c:pt idx="4085">
                  <c:v>1999</c:v>
                </c:pt>
                <c:pt idx="4086">
                  <c:v>1999</c:v>
                </c:pt>
                <c:pt idx="4087">
                  <c:v>1999</c:v>
                </c:pt>
                <c:pt idx="4088">
                  <c:v>1999</c:v>
                </c:pt>
                <c:pt idx="4089">
                  <c:v>1999</c:v>
                </c:pt>
                <c:pt idx="4090">
                  <c:v>1999</c:v>
                </c:pt>
                <c:pt idx="4091">
                  <c:v>1999</c:v>
                </c:pt>
                <c:pt idx="4092">
                  <c:v>1999</c:v>
                </c:pt>
                <c:pt idx="4093">
                  <c:v>1999</c:v>
                </c:pt>
                <c:pt idx="4094">
                  <c:v>1999</c:v>
                </c:pt>
                <c:pt idx="4095">
                  <c:v>1999</c:v>
                </c:pt>
                <c:pt idx="4096">
                  <c:v>1999</c:v>
                </c:pt>
                <c:pt idx="4097">
                  <c:v>1999</c:v>
                </c:pt>
                <c:pt idx="4098">
                  <c:v>1999</c:v>
                </c:pt>
                <c:pt idx="4099">
                  <c:v>1999</c:v>
                </c:pt>
                <c:pt idx="4100">
                  <c:v>1999</c:v>
                </c:pt>
                <c:pt idx="4101">
                  <c:v>1999</c:v>
                </c:pt>
                <c:pt idx="4102">
                  <c:v>1999</c:v>
                </c:pt>
                <c:pt idx="4103">
                  <c:v>1999</c:v>
                </c:pt>
                <c:pt idx="4104">
                  <c:v>1999</c:v>
                </c:pt>
                <c:pt idx="4105">
                  <c:v>1999</c:v>
                </c:pt>
                <c:pt idx="4106">
                  <c:v>1999</c:v>
                </c:pt>
                <c:pt idx="4107">
                  <c:v>1999</c:v>
                </c:pt>
                <c:pt idx="4108">
                  <c:v>1999</c:v>
                </c:pt>
                <c:pt idx="4109">
                  <c:v>1999</c:v>
                </c:pt>
                <c:pt idx="4110">
                  <c:v>1999</c:v>
                </c:pt>
                <c:pt idx="4111">
                  <c:v>1999</c:v>
                </c:pt>
                <c:pt idx="4112">
                  <c:v>1999</c:v>
                </c:pt>
                <c:pt idx="4113">
                  <c:v>1999</c:v>
                </c:pt>
                <c:pt idx="4114">
                  <c:v>1999</c:v>
                </c:pt>
                <c:pt idx="4115">
                  <c:v>1999</c:v>
                </c:pt>
                <c:pt idx="4116">
                  <c:v>1999</c:v>
                </c:pt>
                <c:pt idx="4117">
                  <c:v>1999</c:v>
                </c:pt>
                <c:pt idx="4118">
                  <c:v>1999</c:v>
                </c:pt>
                <c:pt idx="4119">
                  <c:v>1999</c:v>
                </c:pt>
                <c:pt idx="4120">
                  <c:v>1999</c:v>
                </c:pt>
                <c:pt idx="4121">
                  <c:v>1999</c:v>
                </c:pt>
                <c:pt idx="4122">
                  <c:v>1999</c:v>
                </c:pt>
                <c:pt idx="4123">
                  <c:v>1999</c:v>
                </c:pt>
                <c:pt idx="4124">
                  <c:v>1999</c:v>
                </c:pt>
                <c:pt idx="4125">
                  <c:v>1999</c:v>
                </c:pt>
                <c:pt idx="4126">
                  <c:v>1999</c:v>
                </c:pt>
                <c:pt idx="4127">
                  <c:v>1999</c:v>
                </c:pt>
                <c:pt idx="4128">
                  <c:v>1999</c:v>
                </c:pt>
                <c:pt idx="4129">
                  <c:v>1999</c:v>
                </c:pt>
                <c:pt idx="4130">
                  <c:v>1999</c:v>
                </c:pt>
                <c:pt idx="4131">
                  <c:v>1999</c:v>
                </c:pt>
                <c:pt idx="4132">
                  <c:v>1999</c:v>
                </c:pt>
                <c:pt idx="4133">
                  <c:v>1999</c:v>
                </c:pt>
                <c:pt idx="4134">
                  <c:v>1999</c:v>
                </c:pt>
                <c:pt idx="4135">
                  <c:v>1999</c:v>
                </c:pt>
                <c:pt idx="4136">
                  <c:v>1999</c:v>
                </c:pt>
                <c:pt idx="4137">
                  <c:v>1999</c:v>
                </c:pt>
                <c:pt idx="4138">
                  <c:v>1999</c:v>
                </c:pt>
                <c:pt idx="4139">
                  <c:v>1999</c:v>
                </c:pt>
                <c:pt idx="4140">
                  <c:v>1999</c:v>
                </c:pt>
                <c:pt idx="4141">
                  <c:v>1999</c:v>
                </c:pt>
                <c:pt idx="4142">
                  <c:v>1999</c:v>
                </c:pt>
                <c:pt idx="4143">
                  <c:v>1999</c:v>
                </c:pt>
                <c:pt idx="4144">
                  <c:v>1999</c:v>
                </c:pt>
                <c:pt idx="4145">
                  <c:v>1999</c:v>
                </c:pt>
                <c:pt idx="4146">
                  <c:v>1999</c:v>
                </c:pt>
                <c:pt idx="4147">
                  <c:v>1999</c:v>
                </c:pt>
                <c:pt idx="4148">
                  <c:v>1999</c:v>
                </c:pt>
                <c:pt idx="4149">
                  <c:v>1999</c:v>
                </c:pt>
                <c:pt idx="4150">
                  <c:v>1999</c:v>
                </c:pt>
                <c:pt idx="4151">
                  <c:v>1999</c:v>
                </c:pt>
                <c:pt idx="4152">
                  <c:v>1999</c:v>
                </c:pt>
                <c:pt idx="4153">
                  <c:v>1999</c:v>
                </c:pt>
                <c:pt idx="4154">
                  <c:v>1999</c:v>
                </c:pt>
                <c:pt idx="4155">
                  <c:v>1999</c:v>
                </c:pt>
                <c:pt idx="4156">
                  <c:v>1999</c:v>
                </c:pt>
                <c:pt idx="4157">
                  <c:v>1999</c:v>
                </c:pt>
                <c:pt idx="4158">
                  <c:v>1999</c:v>
                </c:pt>
                <c:pt idx="4159">
                  <c:v>1999</c:v>
                </c:pt>
                <c:pt idx="4160">
                  <c:v>1999</c:v>
                </c:pt>
                <c:pt idx="4161">
                  <c:v>1999</c:v>
                </c:pt>
                <c:pt idx="4162">
                  <c:v>1999</c:v>
                </c:pt>
                <c:pt idx="4163">
                  <c:v>1999</c:v>
                </c:pt>
                <c:pt idx="4164">
                  <c:v>1999</c:v>
                </c:pt>
                <c:pt idx="4165">
                  <c:v>1999</c:v>
                </c:pt>
                <c:pt idx="4166">
                  <c:v>1999</c:v>
                </c:pt>
                <c:pt idx="4167">
                  <c:v>1999</c:v>
                </c:pt>
                <c:pt idx="4168">
                  <c:v>1999</c:v>
                </c:pt>
                <c:pt idx="4169">
                  <c:v>1999</c:v>
                </c:pt>
                <c:pt idx="4170">
                  <c:v>1999</c:v>
                </c:pt>
                <c:pt idx="4171">
                  <c:v>1999</c:v>
                </c:pt>
                <c:pt idx="4172">
                  <c:v>1999</c:v>
                </c:pt>
                <c:pt idx="4173">
                  <c:v>1999</c:v>
                </c:pt>
                <c:pt idx="4174">
                  <c:v>1999</c:v>
                </c:pt>
                <c:pt idx="4175">
                  <c:v>1999</c:v>
                </c:pt>
                <c:pt idx="4176">
                  <c:v>1999</c:v>
                </c:pt>
                <c:pt idx="4177">
                  <c:v>1999</c:v>
                </c:pt>
                <c:pt idx="4178">
                  <c:v>1999</c:v>
                </c:pt>
                <c:pt idx="4179">
                  <c:v>1999</c:v>
                </c:pt>
                <c:pt idx="4180">
                  <c:v>1999</c:v>
                </c:pt>
                <c:pt idx="4181">
                  <c:v>1999</c:v>
                </c:pt>
                <c:pt idx="4182">
                  <c:v>1999</c:v>
                </c:pt>
                <c:pt idx="4183">
                  <c:v>1999</c:v>
                </c:pt>
                <c:pt idx="4184">
                  <c:v>1999</c:v>
                </c:pt>
                <c:pt idx="4185">
                  <c:v>1999</c:v>
                </c:pt>
                <c:pt idx="4186">
                  <c:v>1999</c:v>
                </c:pt>
                <c:pt idx="4187">
                  <c:v>1999</c:v>
                </c:pt>
                <c:pt idx="4188">
                  <c:v>1999</c:v>
                </c:pt>
                <c:pt idx="4189">
                  <c:v>1999</c:v>
                </c:pt>
                <c:pt idx="4190">
                  <c:v>1999</c:v>
                </c:pt>
                <c:pt idx="4191">
                  <c:v>1999</c:v>
                </c:pt>
                <c:pt idx="4192">
                  <c:v>1999</c:v>
                </c:pt>
                <c:pt idx="4193">
                  <c:v>1999</c:v>
                </c:pt>
                <c:pt idx="4194">
                  <c:v>1999</c:v>
                </c:pt>
                <c:pt idx="4195">
                  <c:v>1999</c:v>
                </c:pt>
                <c:pt idx="4196">
                  <c:v>1999</c:v>
                </c:pt>
                <c:pt idx="4197">
                  <c:v>1999</c:v>
                </c:pt>
                <c:pt idx="4198">
                  <c:v>1999</c:v>
                </c:pt>
                <c:pt idx="4199">
                  <c:v>1999</c:v>
                </c:pt>
                <c:pt idx="4200">
                  <c:v>1999</c:v>
                </c:pt>
                <c:pt idx="4201">
                  <c:v>1999</c:v>
                </c:pt>
                <c:pt idx="4202">
                  <c:v>1999</c:v>
                </c:pt>
                <c:pt idx="4203">
                  <c:v>1999</c:v>
                </c:pt>
                <c:pt idx="4204">
                  <c:v>1999</c:v>
                </c:pt>
                <c:pt idx="4205">
                  <c:v>1999</c:v>
                </c:pt>
                <c:pt idx="4206">
                  <c:v>1999</c:v>
                </c:pt>
                <c:pt idx="4207">
                  <c:v>1999</c:v>
                </c:pt>
                <c:pt idx="4208">
                  <c:v>1999</c:v>
                </c:pt>
                <c:pt idx="4209">
                  <c:v>1999</c:v>
                </c:pt>
                <c:pt idx="4210">
                  <c:v>1999</c:v>
                </c:pt>
                <c:pt idx="4211">
                  <c:v>1999</c:v>
                </c:pt>
                <c:pt idx="4212">
                  <c:v>1999</c:v>
                </c:pt>
                <c:pt idx="4213">
                  <c:v>1999</c:v>
                </c:pt>
                <c:pt idx="4214">
                  <c:v>1999</c:v>
                </c:pt>
                <c:pt idx="4215">
                  <c:v>1999</c:v>
                </c:pt>
                <c:pt idx="4216">
                  <c:v>1999</c:v>
                </c:pt>
                <c:pt idx="4217">
                  <c:v>1999</c:v>
                </c:pt>
                <c:pt idx="4218">
                  <c:v>1999</c:v>
                </c:pt>
                <c:pt idx="4219">
                  <c:v>1999</c:v>
                </c:pt>
                <c:pt idx="4220">
                  <c:v>1999</c:v>
                </c:pt>
                <c:pt idx="4221">
                  <c:v>1999</c:v>
                </c:pt>
                <c:pt idx="4222">
                  <c:v>1999</c:v>
                </c:pt>
                <c:pt idx="4223">
                  <c:v>1999</c:v>
                </c:pt>
                <c:pt idx="4224">
                  <c:v>1999</c:v>
                </c:pt>
                <c:pt idx="4225">
                  <c:v>1999</c:v>
                </c:pt>
                <c:pt idx="4226">
                  <c:v>1999</c:v>
                </c:pt>
                <c:pt idx="4227">
                  <c:v>1999</c:v>
                </c:pt>
                <c:pt idx="4228">
                  <c:v>1999</c:v>
                </c:pt>
                <c:pt idx="4229">
                  <c:v>1999</c:v>
                </c:pt>
                <c:pt idx="4230">
                  <c:v>1999</c:v>
                </c:pt>
                <c:pt idx="4231">
                  <c:v>1999</c:v>
                </c:pt>
                <c:pt idx="4232">
                  <c:v>1999</c:v>
                </c:pt>
                <c:pt idx="4233">
                  <c:v>1999</c:v>
                </c:pt>
                <c:pt idx="4234">
                  <c:v>1999</c:v>
                </c:pt>
                <c:pt idx="4235">
                  <c:v>1999</c:v>
                </c:pt>
                <c:pt idx="4236">
                  <c:v>1999</c:v>
                </c:pt>
                <c:pt idx="4237">
                  <c:v>1999</c:v>
                </c:pt>
                <c:pt idx="4238">
                  <c:v>1999</c:v>
                </c:pt>
                <c:pt idx="4239">
                  <c:v>1999</c:v>
                </c:pt>
                <c:pt idx="4240">
                  <c:v>1999</c:v>
                </c:pt>
                <c:pt idx="4241">
                  <c:v>1999</c:v>
                </c:pt>
                <c:pt idx="4242">
                  <c:v>1999</c:v>
                </c:pt>
                <c:pt idx="4243">
                  <c:v>1999</c:v>
                </c:pt>
                <c:pt idx="4244">
                  <c:v>1999</c:v>
                </c:pt>
                <c:pt idx="4245">
                  <c:v>1999</c:v>
                </c:pt>
                <c:pt idx="4246">
                  <c:v>1999</c:v>
                </c:pt>
                <c:pt idx="4247">
                  <c:v>1999</c:v>
                </c:pt>
                <c:pt idx="4248">
                  <c:v>1999</c:v>
                </c:pt>
                <c:pt idx="4249">
                  <c:v>1999</c:v>
                </c:pt>
                <c:pt idx="4250">
                  <c:v>1999</c:v>
                </c:pt>
                <c:pt idx="4251">
                  <c:v>1999</c:v>
                </c:pt>
                <c:pt idx="4252">
                  <c:v>1999</c:v>
                </c:pt>
                <c:pt idx="4253">
                  <c:v>1999</c:v>
                </c:pt>
                <c:pt idx="4254">
                  <c:v>1999</c:v>
                </c:pt>
                <c:pt idx="4255">
                  <c:v>1999</c:v>
                </c:pt>
                <c:pt idx="4256">
                  <c:v>1999</c:v>
                </c:pt>
                <c:pt idx="4257">
                  <c:v>1999</c:v>
                </c:pt>
                <c:pt idx="4258">
                  <c:v>1999</c:v>
                </c:pt>
                <c:pt idx="4259">
                  <c:v>1999</c:v>
                </c:pt>
                <c:pt idx="4260">
                  <c:v>1999</c:v>
                </c:pt>
                <c:pt idx="4261">
                  <c:v>1999</c:v>
                </c:pt>
                <c:pt idx="4262">
                  <c:v>1999</c:v>
                </c:pt>
                <c:pt idx="4263">
                  <c:v>1999</c:v>
                </c:pt>
                <c:pt idx="4264">
                  <c:v>1999</c:v>
                </c:pt>
                <c:pt idx="4265">
                  <c:v>2000</c:v>
                </c:pt>
                <c:pt idx="4266">
                  <c:v>2000</c:v>
                </c:pt>
                <c:pt idx="4267">
                  <c:v>2000</c:v>
                </c:pt>
                <c:pt idx="4268">
                  <c:v>2000</c:v>
                </c:pt>
                <c:pt idx="4269">
                  <c:v>2000</c:v>
                </c:pt>
                <c:pt idx="4270">
                  <c:v>2000</c:v>
                </c:pt>
                <c:pt idx="4271">
                  <c:v>2000</c:v>
                </c:pt>
                <c:pt idx="4272">
                  <c:v>2000</c:v>
                </c:pt>
                <c:pt idx="4273">
                  <c:v>2000</c:v>
                </c:pt>
                <c:pt idx="4274">
                  <c:v>2000</c:v>
                </c:pt>
                <c:pt idx="4275">
                  <c:v>2000</c:v>
                </c:pt>
                <c:pt idx="4276">
                  <c:v>2000</c:v>
                </c:pt>
                <c:pt idx="4277">
                  <c:v>2000</c:v>
                </c:pt>
                <c:pt idx="4278">
                  <c:v>2000</c:v>
                </c:pt>
                <c:pt idx="4279">
                  <c:v>2000</c:v>
                </c:pt>
                <c:pt idx="4280">
                  <c:v>2000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2000</c:v>
                </c:pt>
                <c:pt idx="4293">
                  <c:v>2000</c:v>
                </c:pt>
                <c:pt idx="4294">
                  <c:v>2000</c:v>
                </c:pt>
                <c:pt idx="4295">
                  <c:v>2000</c:v>
                </c:pt>
                <c:pt idx="4296">
                  <c:v>2000</c:v>
                </c:pt>
                <c:pt idx="4297">
                  <c:v>2000</c:v>
                </c:pt>
                <c:pt idx="4298">
                  <c:v>2000</c:v>
                </c:pt>
                <c:pt idx="4299">
                  <c:v>2000</c:v>
                </c:pt>
                <c:pt idx="4300">
                  <c:v>2000</c:v>
                </c:pt>
                <c:pt idx="4301">
                  <c:v>2000</c:v>
                </c:pt>
                <c:pt idx="4302">
                  <c:v>2000</c:v>
                </c:pt>
                <c:pt idx="4303">
                  <c:v>2000</c:v>
                </c:pt>
                <c:pt idx="4304">
                  <c:v>2000</c:v>
                </c:pt>
                <c:pt idx="4305">
                  <c:v>2000</c:v>
                </c:pt>
                <c:pt idx="4306">
                  <c:v>2000</c:v>
                </c:pt>
                <c:pt idx="4307">
                  <c:v>2000</c:v>
                </c:pt>
                <c:pt idx="4308">
                  <c:v>2000</c:v>
                </c:pt>
                <c:pt idx="4309">
                  <c:v>2000</c:v>
                </c:pt>
                <c:pt idx="4310">
                  <c:v>2000</c:v>
                </c:pt>
                <c:pt idx="4311">
                  <c:v>2000</c:v>
                </c:pt>
                <c:pt idx="4312">
                  <c:v>2000</c:v>
                </c:pt>
                <c:pt idx="4313">
                  <c:v>2000</c:v>
                </c:pt>
                <c:pt idx="4314">
                  <c:v>2000</c:v>
                </c:pt>
                <c:pt idx="4315">
                  <c:v>2000</c:v>
                </c:pt>
                <c:pt idx="4316">
                  <c:v>2000</c:v>
                </c:pt>
                <c:pt idx="4317">
                  <c:v>2000</c:v>
                </c:pt>
                <c:pt idx="4318">
                  <c:v>2000</c:v>
                </c:pt>
                <c:pt idx="4319">
                  <c:v>2000</c:v>
                </c:pt>
                <c:pt idx="4320">
                  <c:v>2000</c:v>
                </c:pt>
                <c:pt idx="4321">
                  <c:v>2000</c:v>
                </c:pt>
                <c:pt idx="4322">
                  <c:v>2000</c:v>
                </c:pt>
                <c:pt idx="4323">
                  <c:v>2000</c:v>
                </c:pt>
                <c:pt idx="4324">
                  <c:v>2000</c:v>
                </c:pt>
                <c:pt idx="4325">
                  <c:v>2000</c:v>
                </c:pt>
                <c:pt idx="4326">
                  <c:v>2000</c:v>
                </c:pt>
                <c:pt idx="4327">
                  <c:v>2000</c:v>
                </c:pt>
                <c:pt idx="4328">
                  <c:v>2000</c:v>
                </c:pt>
                <c:pt idx="4329">
                  <c:v>2000</c:v>
                </c:pt>
                <c:pt idx="4330">
                  <c:v>2000</c:v>
                </c:pt>
                <c:pt idx="4331">
                  <c:v>2000</c:v>
                </c:pt>
                <c:pt idx="4332">
                  <c:v>2000</c:v>
                </c:pt>
                <c:pt idx="4333">
                  <c:v>2000</c:v>
                </c:pt>
                <c:pt idx="4334">
                  <c:v>2000</c:v>
                </c:pt>
                <c:pt idx="4335">
                  <c:v>2000</c:v>
                </c:pt>
                <c:pt idx="4336">
                  <c:v>2000</c:v>
                </c:pt>
                <c:pt idx="4337">
                  <c:v>2000</c:v>
                </c:pt>
                <c:pt idx="4338">
                  <c:v>2000</c:v>
                </c:pt>
                <c:pt idx="4339">
                  <c:v>2000</c:v>
                </c:pt>
                <c:pt idx="4340">
                  <c:v>2000</c:v>
                </c:pt>
                <c:pt idx="4341">
                  <c:v>2000</c:v>
                </c:pt>
                <c:pt idx="4342">
                  <c:v>2000</c:v>
                </c:pt>
                <c:pt idx="4343">
                  <c:v>2000</c:v>
                </c:pt>
                <c:pt idx="4344">
                  <c:v>2000</c:v>
                </c:pt>
                <c:pt idx="4345">
                  <c:v>2000</c:v>
                </c:pt>
                <c:pt idx="4346">
                  <c:v>2000</c:v>
                </c:pt>
                <c:pt idx="4347">
                  <c:v>2000</c:v>
                </c:pt>
                <c:pt idx="4348">
                  <c:v>2000</c:v>
                </c:pt>
                <c:pt idx="4349">
                  <c:v>2000</c:v>
                </c:pt>
                <c:pt idx="4350">
                  <c:v>2000</c:v>
                </c:pt>
                <c:pt idx="4351">
                  <c:v>2000</c:v>
                </c:pt>
                <c:pt idx="4352">
                  <c:v>2000</c:v>
                </c:pt>
                <c:pt idx="4353">
                  <c:v>2000</c:v>
                </c:pt>
                <c:pt idx="4354">
                  <c:v>2000</c:v>
                </c:pt>
                <c:pt idx="4355">
                  <c:v>2000</c:v>
                </c:pt>
                <c:pt idx="4356">
                  <c:v>2000</c:v>
                </c:pt>
                <c:pt idx="4357">
                  <c:v>2000</c:v>
                </c:pt>
                <c:pt idx="4358">
                  <c:v>2000</c:v>
                </c:pt>
                <c:pt idx="4359">
                  <c:v>2000</c:v>
                </c:pt>
                <c:pt idx="4360">
                  <c:v>2000</c:v>
                </c:pt>
                <c:pt idx="4361">
                  <c:v>2000</c:v>
                </c:pt>
                <c:pt idx="4362">
                  <c:v>2000</c:v>
                </c:pt>
                <c:pt idx="4363">
                  <c:v>2000</c:v>
                </c:pt>
                <c:pt idx="4364">
                  <c:v>2000</c:v>
                </c:pt>
                <c:pt idx="4365">
                  <c:v>2000</c:v>
                </c:pt>
                <c:pt idx="4366">
                  <c:v>2000</c:v>
                </c:pt>
                <c:pt idx="4367">
                  <c:v>2000</c:v>
                </c:pt>
                <c:pt idx="4368">
                  <c:v>2000</c:v>
                </c:pt>
                <c:pt idx="4369">
                  <c:v>2000</c:v>
                </c:pt>
                <c:pt idx="4370">
                  <c:v>2000</c:v>
                </c:pt>
                <c:pt idx="4371">
                  <c:v>2000</c:v>
                </c:pt>
                <c:pt idx="4372">
                  <c:v>2000</c:v>
                </c:pt>
                <c:pt idx="4373">
                  <c:v>2000</c:v>
                </c:pt>
                <c:pt idx="4374">
                  <c:v>2000</c:v>
                </c:pt>
                <c:pt idx="4375">
                  <c:v>2000</c:v>
                </c:pt>
                <c:pt idx="4376">
                  <c:v>2000</c:v>
                </c:pt>
                <c:pt idx="4377">
                  <c:v>2000</c:v>
                </c:pt>
                <c:pt idx="4378">
                  <c:v>2000</c:v>
                </c:pt>
                <c:pt idx="4379">
                  <c:v>2000</c:v>
                </c:pt>
                <c:pt idx="4380">
                  <c:v>2000</c:v>
                </c:pt>
                <c:pt idx="4381">
                  <c:v>2000</c:v>
                </c:pt>
                <c:pt idx="4382">
                  <c:v>2000</c:v>
                </c:pt>
                <c:pt idx="4383">
                  <c:v>2000</c:v>
                </c:pt>
                <c:pt idx="4384">
                  <c:v>2000</c:v>
                </c:pt>
                <c:pt idx="4385">
                  <c:v>2000</c:v>
                </c:pt>
                <c:pt idx="4386">
                  <c:v>2000</c:v>
                </c:pt>
                <c:pt idx="4387">
                  <c:v>2000</c:v>
                </c:pt>
                <c:pt idx="4388">
                  <c:v>2000</c:v>
                </c:pt>
                <c:pt idx="4389">
                  <c:v>2000</c:v>
                </c:pt>
                <c:pt idx="4390">
                  <c:v>2000</c:v>
                </c:pt>
                <c:pt idx="4391">
                  <c:v>2000</c:v>
                </c:pt>
                <c:pt idx="4392">
                  <c:v>2000</c:v>
                </c:pt>
                <c:pt idx="4393">
                  <c:v>2000</c:v>
                </c:pt>
                <c:pt idx="4394">
                  <c:v>2000</c:v>
                </c:pt>
                <c:pt idx="4395">
                  <c:v>2000</c:v>
                </c:pt>
                <c:pt idx="4396">
                  <c:v>2000</c:v>
                </c:pt>
                <c:pt idx="4397">
                  <c:v>2000</c:v>
                </c:pt>
                <c:pt idx="4398">
                  <c:v>2000</c:v>
                </c:pt>
                <c:pt idx="4399">
                  <c:v>2000</c:v>
                </c:pt>
                <c:pt idx="4400">
                  <c:v>2000</c:v>
                </c:pt>
                <c:pt idx="4401">
                  <c:v>2000</c:v>
                </c:pt>
                <c:pt idx="4402">
                  <c:v>2000</c:v>
                </c:pt>
                <c:pt idx="4403">
                  <c:v>2000</c:v>
                </c:pt>
                <c:pt idx="4404">
                  <c:v>2000</c:v>
                </c:pt>
                <c:pt idx="4405">
                  <c:v>2000</c:v>
                </c:pt>
                <c:pt idx="4406">
                  <c:v>2000</c:v>
                </c:pt>
                <c:pt idx="4407">
                  <c:v>2000</c:v>
                </c:pt>
                <c:pt idx="4408">
                  <c:v>2000</c:v>
                </c:pt>
                <c:pt idx="4409">
                  <c:v>2000</c:v>
                </c:pt>
                <c:pt idx="4410">
                  <c:v>2000</c:v>
                </c:pt>
                <c:pt idx="4411">
                  <c:v>2000</c:v>
                </c:pt>
                <c:pt idx="4412">
                  <c:v>2000</c:v>
                </c:pt>
                <c:pt idx="4413">
                  <c:v>2000</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2000</c:v>
                </c:pt>
                <c:pt idx="4429">
                  <c:v>2000</c:v>
                </c:pt>
                <c:pt idx="4430">
                  <c:v>2000</c:v>
                </c:pt>
                <c:pt idx="4431">
                  <c:v>2000</c:v>
                </c:pt>
                <c:pt idx="4432">
                  <c:v>2000</c:v>
                </c:pt>
                <c:pt idx="4433">
                  <c:v>2000</c:v>
                </c:pt>
                <c:pt idx="4434">
                  <c:v>2000</c:v>
                </c:pt>
                <c:pt idx="4435">
                  <c:v>2000</c:v>
                </c:pt>
                <c:pt idx="4436">
                  <c:v>2000</c:v>
                </c:pt>
                <c:pt idx="4437">
                  <c:v>2000</c:v>
                </c:pt>
                <c:pt idx="4438">
                  <c:v>2000</c:v>
                </c:pt>
                <c:pt idx="4439">
                  <c:v>2000</c:v>
                </c:pt>
                <c:pt idx="4440">
                  <c:v>2000</c:v>
                </c:pt>
                <c:pt idx="4441">
                  <c:v>2000</c:v>
                </c:pt>
                <c:pt idx="4442">
                  <c:v>2000</c:v>
                </c:pt>
                <c:pt idx="4443">
                  <c:v>2000</c:v>
                </c:pt>
                <c:pt idx="4444">
                  <c:v>2000</c:v>
                </c:pt>
                <c:pt idx="4445">
                  <c:v>2000</c:v>
                </c:pt>
                <c:pt idx="4446">
                  <c:v>2000</c:v>
                </c:pt>
                <c:pt idx="4447">
                  <c:v>2000</c:v>
                </c:pt>
                <c:pt idx="4448">
                  <c:v>2000</c:v>
                </c:pt>
                <c:pt idx="4449">
                  <c:v>2000</c:v>
                </c:pt>
                <c:pt idx="4450">
                  <c:v>2000</c:v>
                </c:pt>
                <c:pt idx="4451">
                  <c:v>2000</c:v>
                </c:pt>
                <c:pt idx="4452">
                  <c:v>2000</c:v>
                </c:pt>
                <c:pt idx="4453">
                  <c:v>2000</c:v>
                </c:pt>
                <c:pt idx="4454">
                  <c:v>2000</c:v>
                </c:pt>
                <c:pt idx="4455">
                  <c:v>2000</c:v>
                </c:pt>
                <c:pt idx="4456">
                  <c:v>2000</c:v>
                </c:pt>
                <c:pt idx="4457">
                  <c:v>2000</c:v>
                </c:pt>
                <c:pt idx="4458">
                  <c:v>2000</c:v>
                </c:pt>
                <c:pt idx="4459">
                  <c:v>2000</c:v>
                </c:pt>
                <c:pt idx="4460">
                  <c:v>2000</c:v>
                </c:pt>
                <c:pt idx="4461">
                  <c:v>2000</c:v>
                </c:pt>
                <c:pt idx="4462">
                  <c:v>2000</c:v>
                </c:pt>
                <c:pt idx="4463">
                  <c:v>2000</c:v>
                </c:pt>
                <c:pt idx="4464">
                  <c:v>2000</c:v>
                </c:pt>
                <c:pt idx="4465">
                  <c:v>2000</c:v>
                </c:pt>
                <c:pt idx="4466">
                  <c:v>2000</c:v>
                </c:pt>
                <c:pt idx="4467">
                  <c:v>2000</c:v>
                </c:pt>
                <c:pt idx="4468">
                  <c:v>2000</c:v>
                </c:pt>
                <c:pt idx="4469">
                  <c:v>2000</c:v>
                </c:pt>
                <c:pt idx="4470">
                  <c:v>2000</c:v>
                </c:pt>
                <c:pt idx="4471">
                  <c:v>2000</c:v>
                </c:pt>
                <c:pt idx="4472">
                  <c:v>2000</c:v>
                </c:pt>
                <c:pt idx="4473">
                  <c:v>2000</c:v>
                </c:pt>
                <c:pt idx="4474">
                  <c:v>2000</c:v>
                </c:pt>
                <c:pt idx="4475">
                  <c:v>2000</c:v>
                </c:pt>
                <c:pt idx="4476">
                  <c:v>2000</c:v>
                </c:pt>
                <c:pt idx="4477">
                  <c:v>2000</c:v>
                </c:pt>
                <c:pt idx="4478">
                  <c:v>2000</c:v>
                </c:pt>
                <c:pt idx="4479">
                  <c:v>2000</c:v>
                </c:pt>
                <c:pt idx="4480">
                  <c:v>2000</c:v>
                </c:pt>
                <c:pt idx="4481">
                  <c:v>2000</c:v>
                </c:pt>
                <c:pt idx="4482">
                  <c:v>2000</c:v>
                </c:pt>
                <c:pt idx="4483">
                  <c:v>2000</c:v>
                </c:pt>
                <c:pt idx="4484">
                  <c:v>2001</c:v>
                </c:pt>
                <c:pt idx="4485">
                  <c:v>2001</c:v>
                </c:pt>
                <c:pt idx="4486">
                  <c:v>2001</c:v>
                </c:pt>
                <c:pt idx="4487">
                  <c:v>2001</c:v>
                </c:pt>
                <c:pt idx="4488">
                  <c:v>2001</c:v>
                </c:pt>
                <c:pt idx="4489">
                  <c:v>2001</c:v>
                </c:pt>
                <c:pt idx="4490">
                  <c:v>2001</c:v>
                </c:pt>
                <c:pt idx="4491">
                  <c:v>2001</c:v>
                </c:pt>
                <c:pt idx="4492">
                  <c:v>2001</c:v>
                </c:pt>
                <c:pt idx="4493">
                  <c:v>2001</c:v>
                </c:pt>
                <c:pt idx="4494">
                  <c:v>2001</c:v>
                </c:pt>
                <c:pt idx="4495">
                  <c:v>2001</c:v>
                </c:pt>
                <c:pt idx="4496">
                  <c:v>2001</c:v>
                </c:pt>
                <c:pt idx="4497">
                  <c:v>2001</c:v>
                </c:pt>
                <c:pt idx="4498">
                  <c:v>2001</c:v>
                </c:pt>
                <c:pt idx="4499">
                  <c:v>2001</c:v>
                </c:pt>
                <c:pt idx="4500">
                  <c:v>2001</c:v>
                </c:pt>
                <c:pt idx="4501">
                  <c:v>2001</c:v>
                </c:pt>
                <c:pt idx="4502">
                  <c:v>2001</c:v>
                </c:pt>
                <c:pt idx="4503">
                  <c:v>2001</c:v>
                </c:pt>
                <c:pt idx="4504">
                  <c:v>2001</c:v>
                </c:pt>
                <c:pt idx="4505">
                  <c:v>2001</c:v>
                </c:pt>
                <c:pt idx="4506">
                  <c:v>2001</c:v>
                </c:pt>
                <c:pt idx="4507">
                  <c:v>2001</c:v>
                </c:pt>
                <c:pt idx="4508">
                  <c:v>2001</c:v>
                </c:pt>
                <c:pt idx="4509">
                  <c:v>2001</c:v>
                </c:pt>
                <c:pt idx="4510">
                  <c:v>2001</c:v>
                </c:pt>
                <c:pt idx="4511">
                  <c:v>2001</c:v>
                </c:pt>
                <c:pt idx="4512">
                  <c:v>2001</c:v>
                </c:pt>
                <c:pt idx="4513">
                  <c:v>2001</c:v>
                </c:pt>
                <c:pt idx="4514">
                  <c:v>2001</c:v>
                </c:pt>
                <c:pt idx="4515">
                  <c:v>2001</c:v>
                </c:pt>
                <c:pt idx="4516">
                  <c:v>2001</c:v>
                </c:pt>
                <c:pt idx="4517">
                  <c:v>2001</c:v>
                </c:pt>
                <c:pt idx="4518">
                  <c:v>2001</c:v>
                </c:pt>
                <c:pt idx="4519">
                  <c:v>2001</c:v>
                </c:pt>
                <c:pt idx="4520">
                  <c:v>2001</c:v>
                </c:pt>
                <c:pt idx="4521">
                  <c:v>2001</c:v>
                </c:pt>
                <c:pt idx="4522">
                  <c:v>2001</c:v>
                </c:pt>
                <c:pt idx="4523">
                  <c:v>2001</c:v>
                </c:pt>
                <c:pt idx="4524">
                  <c:v>2001</c:v>
                </c:pt>
                <c:pt idx="4525">
                  <c:v>2001</c:v>
                </c:pt>
                <c:pt idx="4526">
                  <c:v>2001</c:v>
                </c:pt>
                <c:pt idx="4527">
                  <c:v>2001</c:v>
                </c:pt>
                <c:pt idx="4528">
                  <c:v>2001</c:v>
                </c:pt>
                <c:pt idx="4529">
                  <c:v>2001</c:v>
                </c:pt>
                <c:pt idx="4530">
                  <c:v>2001</c:v>
                </c:pt>
                <c:pt idx="4531">
                  <c:v>2001</c:v>
                </c:pt>
                <c:pt idx="4532">
                  <c:v>2001</c:v>
                </c:pt>
                <c:pt idx="4533">
                  <c:v>2001</c:v>
                </c:pt>
                <c:pt idx="4534">
                  <c:v>2001</c:v>
                </c:pt>
                <c:pt idx="4535">
                  <c:v>2001</c:v>
                </c:pt>
                <c:pt idx="4536">
                  <c:v>2001</c:v>
                </c:pt>
                <c:pt idx="4537">
                  <c:v>2001</c:v>
                </c:pt>
                <c:pt idx="4538">
                  <c:v>2001</c:v>
                </c:pt>
                <c:pt idx="4539">
                  <c:v>2001</c:v>
                </c:pt>
                <c:pt idx="4540">
                  <c:v>2001</c:v>
                </c:pt>
                <c:pt idx="4541">
                  <c:v>2001</c:v>
                </c:pt>
                <c:pt idx="4542">
                  <c:v>2001</c:v>
                </c:pt>
                <c:pt idx="4543">
                  <c:v>2001</c:v>
                </c:pt>
                <c:pt idx="4544">
                  <c:v>2001</c:v>
                </c:pt>
                <c:pt idx="4545">
                  <c:v>2001</c:v>
                </c:pt>
                <c:pt idx="4546">
                  <c:v>2001</c:v>
                </c:pt>
                <c:pt idx="4547">
                  <c:v>2001</c:v>
                </c:pt>
                <c:pt idx="4548">
                  <c:v>2001</c:v>
                </c:pt>
                <c:pt idx="4549">
                  <c:v>2001</c:v>
                </c:pt>
                <c:pt idx="4550">
                  <c:v>2001</c:v>
                </c:pt>
                <c:pt idx="4551">
                  <c:v>2001</c:v>
                </c:pt>
                <c:pt idx="4552">
                  <c:v>2001</c:v>
                </c:pt>
                <c:pt idx="4553">
                  <c:v>2001</c:v>
                </c:pt>
                <c:pt idx="4554">
                  <c:v>2001</c:v>
                </c:pt>
                <c:pt idx="4555">
                  <c:v>2001</c:v>
                </c:pt>
                <c:pt idx="4556">
                  <c:v>2001</c:v>
                </c:pt>
                <c:pt idx="4557">
                  <c:v>2001</c:v>
                </c:pt>
                <c:pt idx="4558">
                  <c:v>2001</c:v>
                </c:pt>
                <c:pt idx="4559">
                  <c:v>2001</c:v>
                </c:pt>
                <c:pt idx="4560">
                  <c:v>2001</c:v>
                </c:pt>
                <c:pt idx="4561">
                  <c:v>2001</c:v>
                </c:pt>
                <c:pt idx="4562">
                  <c:v>2001</c:v>
                </c:pt>
                <c:pt idx="4563">
                  <c:v>2001</c:v>
                </c:pt>
                <c:pt idx="4564">
                  <c:v>2001</c:v>
                </c:pt>
                <c:pt idx="4565">
                  <c:v>2001</c:v>
                </c:pt>
                <c:pt idx="4566">
                  <c:v>2001</c:v>
                </c:pt>
                <c:pt idx="4567">
                  <c:v>2001</c:v>
                </c:pt>
                <c:pt idx="4568">
                  <c:v>2001</c:v>
                </c:pt>
                <c:pt idx="4569">
                  <c:v>2001</c:v>
                </c:pt>
                <c:pt idx="4570">
                  <c:v>2001</c:v>
                </c:pt>
                <c:pt idx="4571">
                  <c:v>2001</c:v>
                </c:pt>
                <c:pt idx="4572">
                  <c:v>2001</c:v>
                </c:pt>
                <c:pt idx="4573">
                  <c:v>2001</c:v>
                </c:pt>
                <c:pt idx="4574">
                  <c:v>2001</c:v>
                </c:pt>
                <c:pt idx="4575">
                  <c:v>2001</c:v>
                </c:pt>
                <c:pt idx="4576">
                  <c:v>2001</c:v>
                </c:pt>
                <c:pt idx="4577">
                  <c:v>2001</c:v>
                </c:pt>
                <c:pt idx="4578">
                  <c:v>2001</c:v>
                </c:pt>
                <c:pt idx="4579">
                  <c:v>2001</c:v>
                </c:pt>
                <c:pt idx="4580">
                  <c:v>2001</c:v>
                </c:pt>
                <c:pt idx="4581">
                  <c:v>2001</c:v>
                </c:pt>
                <c:pt idx="4582">
                  <c:v>2001</c:v>
                </c:pt>
                <c:pt idx="4583">
                  <c:v>2001</c:v>
                </c:pt>
                <c:pt idx="4584">
                  <c:v>2001</c:v>
                </c:pt>
                <c:pt idx="4585">
                  <c:v>2001</c:v>
                </c:pt>
                <c:pt idx="4586">
                  <c:v>2001</c:v>
                </c:pt>
                <c:pt idx="4587">
                  <c:v>2001</c:v>
                </c:pt>
                <c:pt idx="4588">
                  <c:v>2001</c:v>
                </c:pt>
                <c:pt idx="4589">
                  <c:v>2001</c:v>
                </c:pt>
                <c:pt idx="4590">
                  <c:v>2001</c:v>
                </c:pt>
                <c:pt idx="4591">
                  <c:v>2001</c:v>
                </c:pt>
                <c:pt idx="4592">
                  <c:v>2001</c:v>
                </c:pt>
                <c:pt idx="4593">
                  <c:v>2001</c:v>
                </c:pt>
                <c:pt idx="4594">
                  <c:v>2001</c:v>
                </c:pt>
                <c:pt idx="4595">
                  <c:v>2001</c:v>
                </c:pt>
                <c:pt idx="4596">
                  <c:v>2001</c:v>
                </c:pt>
                <c:pt idx="4597">
                  <c:v>2001</c:v>
                </c:pt>
                <c:pt idx="4598">
                  <c:v>2001</c:v>
                </c:pt>
                <c:pt idx="4599">
                  <c:v>2001</c:v>
                </c:pt>
                <c:pt idx="4600">
                  <c:v>2001</c:v>
                </c:pt>
                <c:pt idx="4601">
                  <c:v>2001</c:v>
                </c:pt>
                <c:pt idx="4602">
                  <c:v>2001</c:v>
                </c:pt>
                <c:pt idx="4603">
                  <c:v>2001</c:v>
                </c:pt>
                <c:pt idx="4604">
                  <c:v>2001</c:v>
                </c:pt>
                <c:pt idx="4605">
                  <c:v>2001</c:v>
                </c:pt>
                <c:pt idx="4606">
                  <c:v>2001</c:v>
                </c:pt>
                <c:pt idx="4607">
                  <c:v>2001</c:v>
                </c:pt>
                <c:pt idx="4608">
                  <c:v>2001</c:v>
                </c:pt>
                <c:pt idx="4609">
                  <c:v>2001</c:v>
                </c:pt>
                <c:pt idx="4610">
                  <c:v>2001</c:v>
                </c:pt>
                <c:pt idx="4611">
                  <c:v>2001</c:v>
                </c:pt>
                <c:pt idx="4612">
                  <c:v>2001</c:v>
                </c:pt>
                <c:pt idx="4613">
                  <c:v>2001</c:v>
                </c:pt>
                <c:pt idx="4614">
                  <c:v>2001</c:v>
                </c:pt>
                <c:pt idx="4615">
                  <c:v>2001</c:v>
                </c:pt>
                <c:pt idx="4616">
                  <c:v>2001</c:v>
                </c:pt>
                <c:pt idx="4617">
                  <c:v>2001</c:v>
                </c:pt>
                <c:pt idx="4618">
                  <c:v>2001</c:v>
                </c:pt>
                <c:pt idx="4619">
                  <c:v>2001</c:v>
                </c:pt>
                <c:pt idx="4620">
                  <c:v>2001</c:v>
                </c:pt>
                <c:pt idx="4621">
                  <c:v>2001</c:v>
                </c:pt>
                <c:pt idx="4622">
                  <c:v>2001</c:v>
                </c:pt>
                <c:pt idx="4623">
                  <c:v>2001</c:v>
                </c:pt>
                <c:pt idx="4624">
                  <c:v>2001</c:v>
                </c:pt>
                <c:pt idx="4625">
                  <c:v>2001</c:v>
                </c:pt>
                <c:pt idx="4626">
                  <c:v>2001</c:v>
                </c:pt>
                <c:pt idx="4627">
                  <c:v>2001</c:v>
                </c:pt>
                <c:pt idx="4628">
                  <c:v>2001</c:v>
                </c:pt>
                <c:pt idx="4629">
                  <c:v>2001</c:v>
                </c:pt>
                <c:pt idx="4630">
                  <c:v>2001</c:v>
                </c:pt>
                <c:pt idx="4631">
                  <c:v>2001</c:v>
                </c:pt>
                <c:pt idx="4632">
                  <c:v>2001</c:v>
                </c:pt>
                <c:pt idx="4633">
                  <c:v>2001</c:v>
                </c:pt>
                <c:pt idx="4634">
                  <c:v>2001</c:v>
                </c:pt>
                <c:pt idx="4635">
                  <c:v>2001</c:v>
                </c:pt>
                <c:pt idx="4636">
                  <c:v>2001</c:v>
                </c:pt>
                <c:pt idx="4637">
                  <c:v>2001</c:v>
                </c:pt>
                <c:pt idx="4638">
                  <c:v>2001</c:v>
                </c:pt>
                <c:pt idx="4639">
                  <c:v>2001</c:v>
                </c:pt>
                <c:pt idx="4640">
                  <c:v>2001</c:v>
                </c:pt>
                <c:pt idx="4641">
                  <c:v>2001</c:v>
                </c:pt>
                <c:pt idx="4642">
                  <c:v>2001</c:v>
                </c:pt>
                <c:pt idx="4643">
                  <c:v>2001</c:v>
                </c:pt>
                <c:pt idx="4644">
                  <c:v>2001</c:v>
                </c:pt>
                <c:pt idx="4645">
                  <c:v>2001</c:v>
                </c:pt>
                <c:pt idx="4646">
                  <c:v>2001</c:v>
                </c:pt>
                <c:pt idx="4647">
                  <c:v>2001</c:v>
                </c:pt>
                <c:pt idx="4648">
                  <c:v>2001</c:v>
                </c:pt>
                <c:pt idx="4649">
                  <c:v>2001</c:v>
                </c:pt>
                <c:pt idx="4650">
                  <c:v>2001</c:v>
                </c:pt>
                <c:pt idx="4651">
                  <c:v>2001</c:v>
                </c:pt>
                <c:pt idx="4652">
                  <c:v>2001</c:v>
                </c:pt>
                <c:pt idx="4653">
                  <c:v>2001</c:v>
                </c:pt>
                <c:pt idx="4654">
                  <c:v>2001</c:v>
                </c:pt>
                <c:pt idx="4655">
                  <c:v>2001</c:v>
                </c:pt>
                <c:pt idx="4656">
                  <c:v>2001</c:v>
                </c:pt>
                <c:pt idx="4657">
                  <c:v>2001</c:v>
                </c:pt>
                <c:pt idx="4658">
                  <c:v>2001</c:v>
                </c:pt>
                <c:pt idx="4659">
                  <c:v>2001</c:v>
                </c:pt>
                <c:pt idx="4660">
                  <c:v>2001</c:v>
                </c:pt>
                <c:pt idx="4661">
                  <c:v>2001</c:v>
                </c:pt>
                <c:pt idx="4662">
                  <c:v>2001</c:v>
                </c:pt>
                <c:pt idx="4663">
                  <c:v>2001</c:v>
                </c:pt>
                <c:pt idx="4664">
                  <c:v>2001</c:v>
                </c:pt>
                <c:pt idx="4665">
                  <c:v>2001</c:v>
                </c:pt>
                <c:pt idx="4666">
                  <c:v>2001</c:v>
                </c:pt>
                <c:pt idx="4667">
                  <c:v>2001</c:v>
                </c:pt>
                <c:pt idx="4668">
                  <c:v>2001</c:v>
                </c:pt>
                <c:pt idx="4669">
                  <c:v>2001</c:v>
                </c:pt>
                <c:pt idx="4670">
                  <c:v>2001</c:v>
                </c:pt>
                <c:pt idx="4671">
                  <c:v>2001</c:v>
                </c:pt>
                <c:pt idx="4672">
                  <c:v>2001</c:v>
                </c:pt>
                <c:pt idx="4673">
                  <c:v>2001</c:v>
                </c:pt>
                <c:pt idx="4674">
                  <c:v>2001</c:v>
                </c:pt>
                <c:pt idx="4675">
                  <c:v>2001</c:v>
                </c:pt>
                <c:pt idx="4676">
                  <c:v>2001</c:v>
                </c:pt>
                <c:pt idx="4677">
                  <c:v>2001</c:v>
                </c:pt>
                <c:pt idx="4678">
                  <c:v>2001</c:v>
                </c:pt>
                <c:pt idx="4679">
                  <c:v>2001</c:v>
                </c:pt>
                <c:pt idx="4680">
                  <c:v>2001</c:v>
                </c:pt>
                <c:pt idx="4681">
                  <c:v>2001</c:v>
                </c:pt>
                <c:pt idx="4682">
                  <c:v>2001</c:v>
                </c:pt>
                <c:pt idx="4683">
                  <c:v>2001</c:v>
                </c:pt>
                <c:pt idx="4684">
                  <c:v>2001</c:v>
                </c:pt>
                <c:pt idx="4685">
                  <c:v>2001</c:v>
                </c:pt>
                <c:pt idx="4686">
                  <c:v>2001</c:v>
                </c:pt>
                <c:pt idx="4687">
                  <c:v>2001</c:v>
                </c:pt>
                <c:pt idx="4688">
                  <c:v>2001</c:v>
                </c:pt>
                <c:pt idx="4689">
                  <c:v>2001</c:v>
                </c:pt>
                <c:pt idx="4690">
                  <c:v>2001</c:v>
                </c:pt>
                <c:pt idx="4691">
                  <c:v>2001</c:v>
                </c:pt>
                <c:pt idx="4692">
                  <c:v>2001</c:v>
                </c:pt>
                <c:pt idx="4693">
                  <c:v>2001</c:v>
                </c:pt>
                <c:pt idx="4694">
                  <c:v>2001</c:v>
                </c:pt>
                <c:pt idx="4695">
                  <c:v>2001</c:v>
                </c:pt>
                <c:pt idx="4696">
                  <c:v>2001</c:v>
                </c:pt>
                <c:pt idx="4697">
                  <c:v>2001</c:v>
                </c:pt>
                <c:pt idx="4698">
                  <c:v>2001</c:v>
                </c:pt>
                <c:pt idx="4699">
                  <c:v>2001</c:v>
                </c:pt>
                <c:pt idx="4700">
                  <c:v>2001</c:v>
                </c:pt>
                <c:pt idx="4701">
                  <c:v>2001</c:v>
                </c:pt>
                <c:pt idx="4702">
                  <c:v>2001</c:v>
                </c:pt>
                <c:pt idx="4703">
                  <c:v>2002</c:v>
                </c:pt>
                <c:pt idx="4704">
                  <c:v>2002</c:v>
                </c:pt>
                <c:pt idx="4705">
                  <c:v>2002</c:v>
                </c:pt>
                <c:pt idx="4706">
                  <c:v>2002</c:v>
                </c:pt>
                <c:pt idx="4707">
                  <c:v>2002</c:v>
                </c:pt>
                <c:pt idx="4708">
                  <c:v>2002</c:v>
                </c:pt>
                <c:pt idx="4709">
                  <c:v>2002</c:v>
                </c:pt>
                <c:pt idx="4710">
                  <c:v>2002</c:v>
                </c:pt>
                <c:pt idx="4711">
                  <c:v>2002</c:v>
                </c:pt>
                <c:pt idx="4712">
                  <c:v>2002</c:v>
                </c:pt>
                <c:pt idx="4713">
                  <c:v>2002</c:v>
                </c:pt>
                <c:pt idx="4714">
                  <c:v>2002</c:v>
                </c:pt>
                <c:pt idx="4715">
                  <c:v>2002</c:v>
                </c:pt>
                <c:pt idx="4716">
                  <c:v>2002</c:v>
                </c:pt>
                <c:pt idx="4717">
                  <c:v>2002</c:v>
                </c:pt>
                <c:pt idx="4718">
                  <c:v>2002</c:v>
                </c:pt>
                <c:pt idx="4719">
                  <c:v>2002</c:v>
                </c:pt>
                <c:pt idx="4720">
                  <c:v>2002</c:v>
                </c:pt>
                <c:pt idx="4721">
                  <c:v>2002</c:v>
                </c:pt>
                <c:pt idx="4722">
                  <c:v>2002</c:v>
                </c:pt>
                <c:pt idx="4723">
                  <c:v>2002</c:v>
                </c:pt>
                <c:pt idx="4724">
                  <c:v>2002</c:v>
                </c:pt>
                <c:pt idx="4725">
                  <c:v>2002</c:v>
                </c:pt>
                <c:pt idx="4726">
                  <c:v>2002</c:v>
                </c:pt>
                <c:pt idx="4727">
                  <c:v>2002</c:v>
                </c:pt>
                <c:pt idx="4728">
                  <c:v>2002</c:v>
                </c:pt>
                <c:pt idx="4729">
                  <c:v>2002</c:v>
                </c:pt>
                <c:pt idx="4730">
                  <c:v>2002</c:v>
                </c:pt>
                <c:pt idx="4731">
                  <c:v>2002</c:v>
                </c:pt>
                <c:pt idx="4732">
                  <c:v>2002</c:v>
                </c:pt>
                <c:pt idx="4733">
                  <c:v>2002</c:v>
                </c:pt>
                <c:pt idx="4734">
                  <c:v>2002</c:v>
                </c:pt>
                <c:pt idx="4735">
                  <c:v>2002</c:v>
                </c:pt>
                <c:pt idx="4736">
                  <c:v>2002</c:v>
                </c:pt>
                <c:pt idx="4737">
                  <c:v>2002</c:v>
                </c:pt>
                <c:pt idx="4738">
                  <c:v>2002</c:v>
                </c:pt>
                <c:pt idx="4739">
                  <c:v>2002</c:v>
                </c:pt>
                <c:pt idx="4740">
                  <c:v>2002</c:v>
                </c:pt>
                <c:pt idx="4741">
                  <c:v>2002</c:v>
                </c:pt>
                <c:pt idx="4742">
                  <c:v>2002</c:v>
                </c:pt>
                <c:pt idx="4743">
                  <c:v>2002</c:v>
                </c:pt>
                <c:pt idx="4744">
                  <c:v>2002</c:v>
                </c:pt>
                <c:pt idx="4745">
                  <c:v>2002</c:v>
                </c:pt>
                <c:pt idx="4746">
                  <c:v>2002</c:v>
                </c:pt>
                <c:pt idx="4747">
                  <c:v>2002</c:v>
                </c:pt>
                <c:pt idx="4748">
                  <c:v>2002</c:v>
                </c:pt>
                <c:pt idx="4749">
                  <c:v>2002</c:v>
                </c:pt>
                <c:pt idx="4750">
                  <c:v>2002</c:v>
                </c:pt>
                <c:pt idx="4751">
                  <c:v>2002</c:v>
                </c:pt>
                <c:pt idx="4752">
                  <c:v>2002</c:v>
                </c:pt>
                <c:pt idx="4753">
                  <c:v>2002</c:v>
                </c:pt>
                <c:pt idx="4754">
                  <c:v>2002</c:v>
                </c:pt>
                <c:pt idx="4755">
                  <c:v>2002</c:v>
                </c:pt>
                <c:pt idx="4756">
                  <c:v>2002</c:v>
                </c:pt>
                <c:pt idx="4757">
                  <c:v>2002</c:v>
                </c:pt>
                <c:pt idx="4758">
                  <c:v>2002</c:v>
                </c:pt>
                <c:pt idx="4759">
                  <c:v>2002</c:v>
                </c:pt>
                <c:pt idx="4760">
                  <c:v>2002</c:v>
                </c:pt>
                <c:pt idx="4761">
                  <c:v>2002</c:v>
                </c:pt>
                <c:pt idx="4762">
                  <c:v>2002</c:v>
                </c:pt>
                <c:pt idx="4763">
                  <c:v>2002</c:v>
                </c:pt>
                <c:pt idx="4764">
                  <c:v>2002</c:v>
                </c:pt>
                <c:pt idx="4765">
                  <c:v>2002</c:v>
                </c:pt>
                <c:pt idx="4766">
                  <c:v>2002</c:v>
                </c:pt>
                <c:pt idx="4767">
                  <c:v>2002</c:v>
                </c:pt>
                <c:pt idx="4768">
                  <c:v>2002</c:v>
                </c:pt>
                <c:pt idx="4769">
                  <c:v>2002</c:v>
                </c:pt>
                <c:pt idx="4770">
                  <c:v>2002</c:v>
                </c:pt>
                <c:pt idx="4771">
                  <c:v>2002</c:v>
                </c:pt>
                <c:pt idx="4772">
                  <c:v>2002</c:v>
                </c:pt>
                <c:pt idx="4773">
                  <c:v>2002</c:v>
                </c:pt>
                <c:pt idx="4774">
                  <c:v>2002</c:v>
                </c:pt>
                <c:pt idx="4775">
                  <c:v>2002</c:v>
                </c:pt>
                <c:pt idx="4776">
                  <c:v>2002</c:v>
                </c:pt>
                <c:pt idx="4777">
                  <c:v>2002</c:v>
                </c:pt>
                <c:pt idx="4778">
                  <c:v>2002</c:v>
                </c:pt>
                <c:pt idx="4779">
                  <c:v>2002</c:v>
                </c:pt>
                <c:pt idx="4780">
                  <c:v>2002</c:v>
                </c:pt>
                <c:pt idx="4781">
                  <c:v>2002</c:v>
                </c:pt>
                <c:pt idx="4782">
                  <c:v>2002</c:v>
                </c:pt>
                <c:pt idx="4783">
                  <c:v>2002</c:v>
                </c:pt>
                <c:pt idx="4784">
                  <c:v>2002</c:v>
                </c:pt>
                <c:pt idx="4785">
                  <c:v>2002</c:v>
                </c:pt>
                <c:pt idx="4786">
                  <c:v>2002</c:v>
                </c:pt>
                <c:pt idx="4787">
                  <c:v>2002</c:v>
                </c:pt>
                <c:pt idx="4788">
                  <c:v>2002</c:v>
                </c:pt>
                <c:pt idx="4789">
                  <c:v>2002</c:v>
                </c:pt>
                <c:pt idx="4790">
                  <c:v>2002</c:v>
                </c:pt>
                <c:pt idx="4791">
                  <c:v>2002</c:v>
                </c:pt>
                <c:pt idx="4792">
                  <c:v>2002</c:v>
                </c:pt>
                <c:pt idx="4793">
                  <c:v>2002</c:v>
                </c:pt>
                <c:pt idx="4794">
                  <c:v>2002</c:v>
                </c:pt>
                <c:pt idx="4795">
                  <c:v>2002</c:v>
                </c:pt>
                <c:pt idx="4796">
                  <c:v>2002</c:v>
                </c:pt>
                <c:pt idx="4797">
                  <c:v>2002</c:v>
                </c:pt>
                <c:pt idx="4798">
                  <c:v>2002</c:v>
                </c:pt>
                <c:pt idx="4799">
                  <c:v>2002</c:v>
                </c:pt>
                <c:pt idx="4800">
                  <c:v>2002</c:v>
                </c:pt>
                <c:pt idx="4801">
                  <c:v>2002</c:v>
                </c:pt>
                <c:pt idx="4802">
                  <c:v>2002</c:v>
                </c:pt>
                <c:pt idx="4803">
                  <c:v>2002</c:v>
                </c:pt>
                <c:pt idx="4804">
                  <c:v>2002</c:v>
                </c:pt>
                <c:pt idx="4805">
                  <c:v>2002</c:v>
                </c:pt>
                <c:pt idx="4806">
                  <c:v>2002</c:v>
                </c:pt>
                <c:pt idx="4807">
                  <c:v>2002</c:v>
                </c:pt>
                <c:pt idx="4808">
                  <c:v>2002</c:v>
                </c:pt>
                <c:pt idx="4809">
                  <c:v>2002</c:v>
                </c:pt>
                <c:pt idx="4810">
                  <c:v>2002</c:v>
                </c:pt>
                <c:pt idx="4811">
                  <c:v>2002</c:v>
                </c:pt>
                <c:pt idx="4812">
                  <c:v>2002</c:v>
                </c:pt>
                <c:pt idx="4813">
                  <c:v>2002</c:v>
                </c:pt>
                <c:pt idx="4814">
                  <c:v>2002</c:v>
                </c:pt>
                <c:pt idx="4815">
                  <c:v>2002</c:v>
                </c:pt>
                <c:pt idx="4816">
                  <c:v>2002</c:v>
                </c:pt>
                <c:pt idx="4817">
                  <c:v>2002</c:v>
                </c:pt>
                <c:pt idx="4818">
                  <c:v>2002</c:v>
                </c:pt>
                <c:pt idx="4819">
                  <c:v>2002</c:v>
                </c:pt>
                <c:pt idx="4820">
                  <c:v>2002</c:v>
                </c:pt>
                <c:pt idx="4821">
                  <c:v>2002</c:v>
                </c:pt>
                <c:pt idx="4822">
                  <c:v>2002</c:v>
                </c:pt>
                <c:pt idx="4823">
                  <c:v>2002</c:v>
                </c:pt>
                <c:pt idx="4824">
                  <c:v>2002</c:v>
                </c:pt>
                <c:pt idx="4825">
                  <c:v>2002</c:v>
                </c:pt>
                <c:pt idx="4826">
                  <c:v>2002</c:v>
                </c:pt>
                <c:pt idx="4827">
                  <c:v>2002</c:v>
                </c:pt>
                <c:pt idx="4828">
                  <c:v>2002</c:v>
                </c:pt>
                <c:pt idx="4829">
                  <c:v>2002</c:v>
                </c:pt>
                <c:pt idx="4830">
                  <c:v>2002</c:v>
                </c:pt>
                <c:pt idx="4831">
                  <c:v>2002</c:v>
                </c:pt>
                <c:pt idx="4832">
                  <c:v>2002</c:v>
                </c:pt>
                <c:pt idx="4833">
                  <c:v>2002</c:v>
                </c:pt>
                <c:pt idx="4834">
                  <c:v>2002</c:v>
                </c:pt>
                <c:pt idx="4835">
                  <c:v>2002</c:v>
                </c:pt>
                <c:pt idx="4836">
                  <c:v>2002</c:v>
                </c:pt>
                <c:pt idx="4837">
                  <c:v>2002</c:v>
                </c:pt>
                <c:pt idx="4838">
                  <c:v>2002</c:v>
                </c:pt>
                <c:pt idx="4839">
                  <c:v>2002</c:v>
                </c:pt>
                <c:pt idx="4840">
                  <c:v>2002</c:v>
                </c:pt>
                <c:pt idx="4841">
                  <c:v>2002</c:v>
                </c:pt>
                <c:pt idx="4842">
                  <c:v>2002</c:v>
                </c:pt>
                <c:pt idx="4843">
                  <c:v>2002</c:v>
                </c:pt>
                <c:pt idx="4844">
                  <c:v>2002</c:v>
                </c:pt>
                <c:pt idx="4845">
                  <c:v>2002</c:v>
                </c:pt>
                <c:pt idx="4846">
                  <c:v>2002</c:v>
                </c:pt>
                <c:pt idx="4847">
                  <c:v>2002</c:v>
                </c:pt>
                <c:pt idx="4848">
                  <c:v>2002</c:v>
                </c:pt>
                <c:pt idx="4849">
                  <c:v>2002</c:v>
                </c:pt>
                <c:pt idx="4850">
                  <c:v>2002</c:v>
                </c:pt>
                <c:pt idx="4851">
                  <c:v>2002</c:v>
                </c:pt>
                <c:pt idx="4852">
                  <c:v>2002</c:v>
                </c:pt>
                <c:pt idx="4853">
                  <c:v>2002</c:v>
                </c:pt>
                <c:pt idx="4854">
                  <c:v>2002</c:v>
                </c:pt>
                <c:pt idx="4855">
                  <c:v>2002</c:v>
                </c:pt>
                <c:pt idx="4856">
                  <c:v>2002</c:v>
                </c:pt>
                <c:pt idx="4857">
                  <c:v>2002</c:v>
                </c:pt>
                <c:pt idx="4858">
                  <c:v>2002</c:v>
                </c:pt>
                <c:pt idx="4859">
                  <c:v>2002</c:v>
                </c:pt>
                <c:pt idx="4860">
                  <c:v>2002</c:v>
                </c:pt>
                <c:pt idx="4861">
                  <c:v>2002</c:v>
                </c:pt>
                <c:pt idx="4862">
                  <c:v>2002</c:v>
                </c:pt>
                <c:pt idx="4863">
                  <c:v>2002</c:v>
                </c:pt>
                <c:pt idx="4864">
                  <c:v>2002</c:v>
                </c:pt>
                <c:pt idx="4865">
                  <c:v>2002</c:v>
                </c:pt>
                <c:pt idx="4866">
                  <c:v>2002</c:v>
                </c:pt>
                <c:pt idx="4867">
                  <c:v>2002</c:v>
                </c:pt>
                <c:pt idx="4868">
                  <c:v>2002</c:v>
                </c:pt>
                <c:pt idx="4869">
                  <c:v>2002</c:v>
                </c:pt>
                <c:pt idx="4870">
                  <c:v>2002</c:v>
                </c:pt>
                <c:pt idx="4871">
                  <c:v>2002</c:v>
                </c:pt>
                <c:pt idx="4872">
                  <c:v>2002</c:v>
                </c:pt>
                <c:pt idx="4873">
                  <c:v>2002</c:v>
                </c:pt>
                <c:pt idx="4874">
                  <c:v>2002</c:v>
                </c:pt>
                <c:pt idx="4875">
                  <c:v>2002</c:v>
                </c:pt>
                <c:pt idx="4876">
                  <c:v>2002</c:v>
                </c:pt>
                <c:pt idx="4877">
                  <c:v>2002</c:v>
                </c:pt>
                <c:pt idx="4878">
                  <c:v>2002</c:v>
                </c:pt>
                <c:pt idx="4879">
                  <c:v>2002</c:v>
                </c:pt>
                <c:pt idx="4880">
                  <c:v>2002</c:v>
                </c:pt>
                <c:pt idx="4881">
                  <c:v>2002</c:v>
                </c:pt>
                <c:pt idx="4882">
                  <c:v>2002</c:v>
                </c:pt>
                <c:pt idx="4883">
                  <c:v>2002</c:v>
                </c:pt>
                <c:pt idx="4884">
                  <c:v>2002</c:v>
                </c:pt>
                <c:pt idx="4885">
                  <c:v>2002</c:v>
                </c:pt>
                <c:pt idx="4886">
                  <c:v>2002</c:v>
                </c:pt>
                <c:pt idx="4887">
                  <c:v>2002</c:v>
                </c:pt>
                <c:pt idx="4888">
                  <c:v>2002</c:v>
                </c:pt>
                <c:pt idx="4889">
                  <c:v>2002</c:v>
                </c:pt>
                <c:pt idx="4890">
                  <c:v>2002</c:v>
                </c:pt>
                <c:pt idx="4891">
                  <c:v>2002</c:v>
                </c:pt>
                <c:pt idx="4892">
                  <c:v>2002</c:v>
                </c:pt>
                <c:pt idx="4893">
                  <c:v>2002</c:v>
                </c:pt>
                <c:pt idx="4894">
                  <c:v>2002</c:v>
                </c:pt>
                <c:pt idx="4895">
                  <c:v>2002</c:v>
                </c:pt>
                <c:pt idx="4896">
                  <c:v>2002</c:v>
                </c:pt>
                <c:pt idx="4897">
                  <c:v>2002</c:v>
                </c:pt>
                <c:pt idx="4898">
                  <c:v>2002</c:v>
                </c:pt>
                <c:pt idx="4899">
                  <c:v>2002</c:v>
                </c:pt>
                <c:pt idx="4900">
                  <c:v>2002</c:v>
                </c:pt>
                <c:pt idx="4901">
                  <c:v>2002</c:v>
                </c:pt>
                <c:pt idx="4902">
                  <c:v>2002</c:v>
                </c:pt>
                <c:pt idx="4903">
                  <c:v>2002</c:v>
                </c:pt>
                <c:pt idx="4904">
                  <c:v>2002</c:v>
                </c:pt>
                <c:pt idx="4905">
                  <c:v>2002</c:v>
                </c:pt>
                <c:pt idx="4906">
                  <c:v>2002</c:v>
                </c:pt>
                <c:pt idx="4907">
                  <c:v>2002</c:v>
                </c:pt>
                <c:pt idx="4908">
                  <c:v>2002</c:v>
                </c:pt>
                <c:pt idx="4909">
                  <c:v>2002</c:v>
                </c:pt>
                <c:pt idx="4910">
                  <c:v>2002</c:v>
                </c:pt>
                <c:pt idx="4911">
                  <c:v>2002</c:v>
                </c:pt>
                <c:pt idx="4912">
                  <c:v>2002</c:v>
                </c:pt>
                <c:pt idx="4913">
                  <c:v>2002</c:v>
                </c:pt>
                <c:pt idx="4914">
                  <c:v>2002</c:v>
                </c:pt>
                <c:pt idx="4915">
                  <c:v>2002</c:v>
                </c:pt>
                <c:pt idx="4916">
                  <c:v>2002</c:v>
                </c:pt>
                <c:pt idx="4917">
                  <c:v>2002</c:v>
                </c:pt>
                <c:pt idx="4918">
                  <c:v>2002</c:v>
                </c:pt>
                <c:pt idx="4919">
                  <c:v>2002</c:v>
                </c:pt>
                <c:pt idx="4920">
                  <c:v>2002</c:v>
                </c:pt>
                <c:pt idx="4921">
                  <c:v>2002</c:v>
                </c:pt>
                <c:pt idx="4922">
                  <c:v>2002</c:v>
                </c:pt>
                <c:pt idx="4923">
                  <c:v>2002</c:v>
                </c:pt>
                <c:pt idx="4924">
                  <c:v>2003</c:v>
                </c:pt>
                <c:pt idx="4925">
                  <c:v>2003</c:v>
                </c:pt>
                <c:pt idx="4926">
                  <c:v>2003</c:v>
                </c:pt>
                <c:pt idx="4927">
                  <c:v>2003</c:v>
                </c:pt>
                <c:pt idx="4928">
                  <c:v>2003</c:v>
                </c:pt>
                <c:pt idx="4929">
                  <c:v>2003</c:v>
                </c:pt>
                <c:pt idx="4930">
                  <c:v>2003</c:v>
                </c:pt>
                <c:pt idx="4931">
                  <c:v>2003</c:v>
                </c:pt>
                <c:pt idx="4932">
                  <c:v>2003</c:v>
                </c:pt>
                <c:pt idx="4933">
                  <c:v>2003</c:v>
                </c:pt>
                <c:pt idx="4934">
                  <c:v>2003</c:v>
                </c:pt>
                <c:pt idx="4935">
                  <c:v>2003</c:v>
                </c:pt>
                <c:pt idx="4936">
                  <c:v>2003</c:v>
                </c:pt>
                <c:pt idx="4937">
                  <c:v>2003</c:v>
                </c:pt>
                <c:pt idx="4938">
                  <c:v>2003</c:v>
                </c:pt>
                <c:pt idx="4939">
                  <c:v>2003</c:v>
                </c:pt>
                <c:pt idx="4940">
                  <c:v>2003</c:v>
                </c:pt>
                <c:pt idx="4941">
                  <c:v>2003</c:v>
                </c:pt>
                <c:pt idx="4942">
                  <c:v>2003</c:v>
                </c:pt>
                <c:pt idx="4943">
                  <c:v>2003</c:v>
                </c:pt>
                <c:pt idx="4944">
                  <c:v>2003</c:v>
                </c:pt>
                <c:pt idx="4945">
                  <c:v>2003</c:v>
                </c:pt>
                <c:pt idx="4946">
                  <c:v>2003</c:v>
                </c:pt>
                <c:pt idx="4947">
                  <c:v>2003</c:v>
                </c:pt>
                <c:pt idx="4948">
                  <c:v>2003</c:v>
                </c:pt>
                <c:pt idx="4949">
                  <c:v>2003</c:v>
                </c:pt>
                <c:pt idx="4950">
                  <c:v>2003</c:v>
                </c:pt>
                <c:pt idx="4951">
                  <c:v>2003</c:v>
                </c:pt>
                <c:pt idx="4952">
                  <c:v>2003</c:v>
                </c:pt>
                <c:pt idx="4953">
                  <c:v>2003</c:v>
                </c:pt>
                <c:pt idx="4954">
                  <c:v>2003</c:v>
                </c:pt>
                <c:pt idx="4955">
                  <c:v>2003</c:v>
                </c:pt>
                <c:pt idx="4956">
                  <c:v>2003</c:v>
                </c:pt>
                <c:pt idx="4957">
                  <c:v>2003</c:v>
                </c:pt>
                <c:pt idx="4958">
                  <c:v>2003</c:v>
                </c:pt>
                <c:pt idx="4959">
                  <c:v>2003</c:v>
                </c:pt>
                <c:pt idx="4960">
                  <c:v>2003</c:v>
                </c:pt>
                <c:pt idx="4961">
                  <c:v>2003</c:v>
                </c:pt>
                <c:pt idx="4962">
                  <c:v>2003</c:v>
                </c:pt>
                <c:pt idx="4963">
                  <c:v>2003</c:v>
                </c:pt>
                <c:pt idx="4964">
                  <c:v>2003</c:v>
                </c:pt>
                <c:pt idx="4965">
                  <c:v>2003</c:v>
                </c:pt>
                <c:pt idx="4966">
                  <c:v>2003</c:v>
                </c:pt>
                <c:pt idx="4967">
                  <c:v>2003</c:v>
                </c:pt>
                <c:pt idx="4968">
                  <c:v>2003</c:v>
                </c:pt>
                <c:pt idx="4969">
                  <c:v>2003</c:v>
                </c:pt>
                <c:pt idx="4970">
                  <c:v>2003</c:v>
                </c:pt>
                <c:pt idx="4971">
                  <c:v>2003</c:v>
                </c:pt>
                <c:pt idx="4972">
                  <c:v>2003</c:v>
                </c:pt>
                <c:pt idx="4973">
                  <c:v>2003</c:v>
                </c:pt>
                <c:pt idx="4974">
                  <c:v>2003</c:v>
                </c:pt>
                <c:pt idx="4975">
                  <c:v>2003</c:v>
                </c:pt>
                <c:pt idx="4976">
                  <c:v>2003</c:v>
                </c:pt>
                <c:pt idx="4977">
                  <c:v>2003</c:v>
                </c:pt>
                <c:pt idx="4978">
                  <c:v>2003</c:v>
                </c:pt>
                <c:pt idx="4979">
                  <c:v>2003</c:v>
                </c:pt>
                <c:pt idx="4980">
                  <c:v>2003</c:v>
                </c:pt>
                <c:pt idx="4981">
                  <c:v>2003</c:v>
                </c:pt>
                <c:pt idx="4982">
                  <c:v>2003</c:v>
                </c:pt>
                <c:pt idx="4983">
                  <c:v>2003</c:v>
                </c:pt>
                <c:pt idx="4984">
                  <c:v>2003</c:v>
                </c:pt>
                <c:pt idx="4985">
                  <c:v>2003</c:v>
                </c:pt>
                <c:pt idx="4986">
                  <c:v>2003</c:v>
                </c:pt>
                <c:pt idx="4987">
                  <c:v>2003</c:v>
                </c:pt>
                <c:pt idx="4988">
                  <c:v>2003</c:v>
                </c:pt>
                <c:pt idx="4989">
                  <c:v>2003</c:v>
                </c:pt>
                <c:pt idx="4990">
                  <c:v>2003</c:v>
                </c:pt>
                <c:pt idx="4991">
                  <c:v>2003</c:v>
                </c:pt>
                <c:pt idx="4992">
                  <c:v>2003</c:v>
                </c:pt>
                <c:pt idx="4993">
                  <c:v>2003</c:v>
                </c:pt>
                <c:pt idx="4994">
                  <c:v>2003</c:v>
                </c:pt>
                <c:pt idx="4995">
                  <c:v>2003</c:v>
                </c:pt>
                <c:pt idx="4996">
                  <c:v>2003</c:v>
                </c:pt>
                <c:pt idx="4997">
                  <c:v>2003</c:v>
                </c:pt>
                <c:pt idx="4998">
                  <c:v>2003</c:v>
                </c:pt>
                <c:pt idx="4999">
                  <c:v>2003</c:v>
                </c:pt>
                <c:pt idx="5000">
                  <c:v>2003</c:v>
                </c:pt>
                <c:pt idx="5001">
                  <c:v>2003</c:v>
                </c:pt>
                <c:pt idx="5002">
                  <c:v>2003</c:v>
                </c:pt>
                <c:pt idx="5003">
                  <c:v>2003</c:v>
                </c:pt>
                <c:pt idx="5004">
                  <c:v>2003</c:v>
                </c:pt>
                <c:pt idx="5005">
                  <c:v>2003</c:v>
                </c:pt>
                <c:pt idx="5006">
                  <c:v>2003</c:v>
                </c:pt>
                <c:pt idx="5007">
                  <c:v>2003</c:v>
                </c:pt>
                <c:pt idx="5008">
                  <c:v>2003</c:v>
                </c:pt>
                <c:pt idx="5009">
                  <c:v>2003</c:v>
                </c:pt>
                <c:pt idx="5010">
                  <c:v>2003</c:v>
                </c:pt>
                <c:pt idx="5011">
                  <c:v>2003</c:v>
                </c:pt>
                <c:pt idx="5012">
                  <c:v>2003</c:v>
                </c:pt>
                <c:pt idx="5013">
                  <c:v>2003</c:v>
                </c:pt>
                <c:pt idx="5014">
                  <c:v>2003</c:v>
                </c:pt>
                <c:pt idx="5015">
                  <c:v>2003</c:v>
                </c:pt>
                <c:pt idx="5016">
                  <c:v>2003</c:v>
                </c:pt>
                <c:pt idx="5017">
                  <c:v>2003</c:v>
                </c:pt>
                <c:pt idx="5018">
                  <c:v>2003</c:v>
                </c:pt>
                <c:pt idx="5019">
                  <c:v>2003</c:v>
                </c:pt>
                <c:pt idx="5020">
                  <c:v>2003</c:v>
                </c:pt>
                <c:pt idx="5021">
                  <c:v>2003</c:v>
                </c:pt>
                <c:pt idx="5022">
                  <c:v>2003</c:v>
                </c:pt>
                <c:pt idx="5023">
                  <c:v>2003</c:v>
                </c:pt>
                <c:pt idx="5024">
                  <c:v>2003</c:v>
                </c:pt>
                <c:pt idx="5025">
                  <c:v>2003</c:v>
                </c:pt>
                <c:pt idx="5026">
                  <c:v>2003</c:v>
                </c:pt>
                <c:pt idx="5027">
                  <c:v>2003</c:v>
                </c:pt>
                <c:pt idx="5028">
                  <c:v>2003</c:v>
                </c:pt>
                <c:pt idx="5029">
                  <c:v>2003</c:v>
                </c:pt>
                <c:pt idx="5030">
                  <c:v>2003</c:v>
                </c:pt>
                <c:pt idx="5031">
                  <c:v>2003</c:v>
                </c:pt>
                <c:pt idx="5032">
                  <c:v>2003</c:v>
                </c:pt>
                <c:pt idx="5033">
                  <c:v>2003</c:v>
                </c:pt>
                <c:pt idx="5034">
                  <c:v>2003</c:v>
                </c:pt>
                <c:pt idx="5035">
                  <c:v>2003</c:v>
                </c:pt>
                <c:pt idx="5036">
                  <c:v>2003</c:v>
                </c:pt>
                <c:pt idx="5037">
                  <c:v>2003</c:v>
                </c:pt>
                <c:pt idx="5038">
                  <c:v>2003</c:v>
                </c:pt>
                <c:pt idx="5039">
                  <c:v>2003</c:v>
                </c:pt>
                <c:pt idx="5040">
                  <c:v>2003</c:v>
                </c:pt>
                <c:pt idx="5041">
                  <c:v>2003</c:v>
                </c:pt>
                <c:pt idx="5042">
                  <c:v>2003</c:v>
                </c:pt>
                <c:pt idx="5043">
                  <c:v>2003</c:v>
                </c:pt>
                <c:pt idx="5044">
                  <c:v>2003</c:v>
                </c:pt>
                <c:pt idx="5045">
                  <c:v>2003</c:v>
                </c:pt>
                <c:pt idx="5046">
                  <c:v>2003</c:v>
                </c:pt>
                <c:pt idx="5047">
                  <c:v>2003</c:v>
                </c:pt>
                <c:pt idx="5048">
                  <c:v>2003</c:v>
                </c:pt>
                <c:pt idx="5049">
                  <c:v>2003</c:v>
                </c:pt>
                <c:pt idx="5050">
                  <c:v>2003</c:v>
                </c:pt>
                <c:pt idx="5051">
                  <c:v>2003</c:v>
                </c:pt>
                <c:pt idx="5052">
                  <c:v>2003</c:v>
                </c:pt>
                <c:pt idx="5053">
                  <c:v>2003</c:v>
                </c:pt>
                <c:pt idx="5054">
                  <c:v>2003</c:v>
                </c:pt>
                <c:pt idx="5055">
                  <c:v>2003</c:v>
                </c:pt>
                <c:pt idx="5056">
                  <c:v>2003</c:v>
                </c:pt>
                <c:pt idx="5057">
                  <c:v>2003</c:v>
                </c:pt>
                <c:pt idx="5058">
                  <c:v>2003</c:v>
                </c:pt>
                <c:pt idx="5059">
                  <c:v>2003</c:v>
                </c:pt>
                <c:pt idx="5060">
                  <c:v>2003</c:v>
                </c:pt>
                <c:pt idx="5061">
                  <c:v>2003</c:v>
                </c:pt>
                <c:pt idx="5062">
                  <c:v>2003</c:v>
                </c:pt>
                <c:pt idx="5063">
                  <c:v>2003</c:v>
                </c:pt>
                <c:pt idx="5064">
                  <c:v>2003</c:v>
                </c:pt>
                <c:pt idx="5065">
                  <c:v>2003</c:v>
                </c:pt>
                <c:pt idx="5066">
                  <c:v>2003</c:v>
                </c:pt>
                <c:pt idx="5067">
                  <c:v>2003</c:v>
                </c:pt>
                <c:pt idx="5068">
                  <c:v>2003</c:v>
                </c:pt>
                <c:pt idx="5069">
                  <c:v>2003</c:v>
                </c:pt>
                <c:pt idx="5070">
                  <c:v>2003</c:v>
                </c:pt>
                <c:pt idx="5071">
                  <c:v>2003</c:v>
                </c:pt>
                <c:pt idx="5072">
                  <c:v>2003</c:v>
                </c:pt>
                <c:pt idx="5073">
                  <c:v>2003</c:v>
                </c:pt>
                <c:pt idx="5074">
                  <c:v>2003</c:v>
                </c:pt>
                <c:pt idx="5075">
                  <c:v>2003</c:v>
                </c:pt>
                <c:pt idx="5076">
                  <c:v>2003</c:v>
                </c:pt>
                <c:pt idx="5077">
                  <c:v>2003</c:v>
                </c:pt>
                <c:pt idx="5078">
                  <c:v>2003</c:v>
                </c:pt>
                <c:pt idx="5079">
                  <c:v>2003</c:v>
                </c:pt>
                <c:pt idx="5080">
                  <c:v>2003</c:v>
                </c:pt>
                <c:pt idx="5081">
                  <c:v>2003</c:v>
                </c:pt>
                <c:pt idx="5082">
                  <c:v>2003</c:v>
                </c:pt>
                <c:pt idx="5083">
                  <c:v>2003</c:v>
                </c:pt>
                <c:pt idx="5084">
                  <c:v>2003</c:v>
                </c:pt>
                <c:pt idx="5085">
                  <c:v>2003</c:v>
                </c:pt>
                <c:pt idx="5086">
                  <c:v>2003</c:v>
                </c:pt>
                <c:pt idx="5087">
                  <c:v>2003</c:v>
                </c:pt>
                <c:pt idx="5088">
                  <c:v>2003</c:v>
                </c:pt>
                <c:pt idx="5089">
                  <c:v>2003</c:v>
                </c:pt>
                <c:pt idx="5090">
                  <c:v>2003</c:v>
                </c:pt>
                <c:pt idx="5091">
                  <c:v>2003</c:v>
                </c:pt>
                <c:pt idx="5092">
                  <c:v>2003</c:v>
                </c:pt>
                <c:pt idx="5093">
                  <c:v>2003</c:v>
                </c:pt>
                <c:pt idx="5094">
                  <c:v>2003</c:v>
                </c:pt>
                <c:pt idx="5095">
                  <c:v>2003</c:v>
                </c:pt>
                <c:pt idx="5096">
                  <c:v>2003</c:v>
                </c:pt>
                <c:pt idx="5097">
                  <c:v>2003</c:v>
                </c:pt>
                <c:pt idx="5098">
                  <c:v>2003</c:v>
                </c:pt>
                <c:pt idx="5099">
                  <c:v>2003</c:v>
                </c:pt>
                <c:pt idx="5100">
                  <c:v>2003</c:v>
                </c:pt>
                <c:pt idx="5101">
                  <c:v>2003</c:v>
                </c:pt>
                <c:pt idx="5102">
                  <c:v>2003</c:v>
                </c:pt>
                <c:pt idx="5103">
                  <c:v>2003</c:v>
                </c:pt>
                <c:pt idx="5104">
                  <c:v>2003</c:v>
                </c:pt>
                <c:pt idx="5105">
                  <c:v>2003</c:v>
                </c:pt>
                <c:pt idx="5106">
                  <c:v>2003</c:v>
                </c:pt>
                <c:pt idx="5107">
                  <c:v>2003</c:v>
                </c:pt>
                <c:pt idx="5108">
                  <c:v>2003</c:v>
                </c:pt>
                <c:pt idx="5109">
                  <c:v>2003</c:v>
                </c:pt>
                <c:pt idx="5110">
                  <c:v>2003</c:v>
                </c:pt>
                <c:pt idx="5111">
                  <c:v>2003</c:v>
                </c:pt>
                <c:pt idx="5112">
                  <c:v>2003</c:v>
                </c:pt>
                <c:pt idx="5113">
                  <c:v>2003</c:v>
                </c:pt>
                <c:pt idx="5114">
                  <c:v>2003</c:v>
                </c:pt>
                <c:pt idx="5115">
                  <c:v>2003</c:v>
                </c:pt>
                <c:pt idx="5116">
                  <c:v>2003</c:v>
                </c:pt>
                <c:pt idx="5117">
                  <c:v>2003</c:v>
                </c:pt>
                <c:pt idx="5118">
                  <c:v>2003</c:v>
                </c:pt>
                <c:pt idx="5119">
                  <c:v>2003</c:v>
                </c:pt>
                <c:pt idx="5120">
                  <c:v>2003</c:v>
                </c:pt>
                <c:pt idx="5121">
                  <c:v>2003</c:v>
                </c:pt>
                <c:pt idx="5122">
                  <c:v>2003</c:v>
                </c:pt>
                <c:pt idx="5123">
                  <c:v>2003</c:v>
                </c:pt>
                <c:pt idx="5124">
                  <c:v>2003</c:v>
                </c:pt>
                <c:pt idx="5125">
                  <c:v>2003</c:v>
                </c:pt>
                <c:pt idx="5126">
                  <c:v>2003</c:v>
                </c:pt>
                <c:pt idx="5127">
                  <c:v>2003</c:v>
                </c:pt>
                <c:pt idx="5128">
                  <c:v>2003</c:v>
                </c:pt>
                <c:pt idx="5129">
                  <c:v>2003</c:v>
                </c:pt>
                <c:pt idx="5130">
                  <c:v>2003</c:v>
                </c:pt>
                <c:pt idx="5131">
                  <c:v>2003</c:v>
                </c:pt>
                <c:pt idx="5132">
                  <c:v>2003</c:v>
                </c:pt>
                <c:pt idx="5133">
                  <c:v>2003</c:v>
                </c:pt>
                <c:pt idx="5134">
                  <c:v>2003</c:v>
                </c:pt>
                <c:pt idx="5135">
                  <c:v>2003</c:v>
                </c:pt>
                <c:pt idx="5136">
                  <c:v>2003</c:v>
                </c:pt>
                <c:pt idx="5137">
                  <c:v>2003</c:v>
                </c:pt>
                <c:pt idx="5138">
                  <c:v>2003</c:v>
                </c:pt>
                <c:pt idx="5139">
                  <c:v>2003</c:v>
                </c:pt>
                <c:pt idx="5140">
                  <c:v>2003</c:v>
                </c:pt>
                <c:pt idx="5141">
                  <c:v>2003</c:v>
                </c:pt>
                <c:pt idx="5142">
                  <c:v>2003</c:v>
                </c:pt>
                <c:pt idx="5143">
                  <c:v>2003</c:v>
                </c:pt>
                <c:pt idx="5144">
                  <c:v>2003</c:v>
                </c:pt>
                <c:pt idx="5145">
                  <c:v>2004</c:v>
                </c:pt>
                <c:pt idx="5146">
                  <c:v>2004</c:v>
                </c:pt>
                <c:pt idx="5147">
                  <c:v>2004</c:v>
                </c:pt>
                <c:pt idx="5148">
                  <c:v>2004</c:v>
                </c:pt>
                <c:pt idx="5149">
                  <c:v>2004</c:v>
                </c:pt>
                <c:pt idx="5150">
                  <c:v>2004</c:v>
                </c:pt>
                <c:pt idx="5151">
                  <c:v>2004</c:v>
                </c:pt>
                <c:pt idx="5152">
                  <c:v>2004</c:v>
                </c:pt>
                <c:pt idx="5153">
                  <c:v>2004</c:v>
                </c:pt>
                <c:pt idx="5154">
                  <c:v>2004</c:v>
                </c:pt>
                <c:pt idx="5155">
                  <c:v>2004</c:v>
                </c:pt>
                <c:pt idx="5156">
                  <c:v>2004</c:v>
                </c:pt>
                <c:pt idx="5157">
                  <c:v>2004</c:v>
                </c:pt>
                <c:pt idx="5158">
                  <c:v>2004</c:v>
                </c:pt>
                <c:pt idx="5159">
                  <c:v>2004</c:v>
                </c:pt>
                <c:pt idx="5160">
                  <c:v>2004</c:v>
                </c:pt>
                <c:pt idx="5161">
                  <c:v>2004</c:v>
                </c:pt>
                <c:pt idx="5162">
                  <c:v>2004</c:v>
                </c:pt>
                <c:pt idx="5163">
                  <c:v>2004</c:v>
                </c:pt>
                <c:pt idx="5164">
                  <c:v>2004</c:v>
                </c:pt>
                <c:pt idx="5165">
                  <c:v>2004</c:v>
                </c:pt>
                <c:pt idx="5166">
                  <c:v>2004</c:v>
                </c:pt>
                <c:pt idx="5167">
                  <c:v>2004</c:v>
                </c:pt>
                <c:pt idx="5168">
                  <c:v>2004</c:v>
                </c:pt>
                <c:pt idx="5169">
                  <c:v>2004</c:v>
                </c:pt>
                <c:pt idx="5170">
                  <c:v>2004</c:v>
                </c:pt>
                <c:pt idx="5171">
                  <c:v>2004</c:v>
                </c:pt>
                <c:pt idx="5172">
                  <c:v>2004</c:v>
                </c:pt>
                <c:pt idx="5173">
                  <c:v>2004</c:v>
                </c:pt>
                <c:pt idx="5174">
                  <c:v>2004</c:v>
                </c:pt>
                <c:pt idx="5175">
                  <c:v>2004</c:v>
                </c:pt>
                <c:pt idx="5176">
                  <c:v>2004</c:v>
                </c:pt>
                <c:pt idx="5177">
                  <c:v>2004</c:v>
                </c:pt>
                <c:pt idx="5178">
                  <c:v>2004</c:v>
                </c:pt>
                <c:pt idx="5179">
                  <c:v>2004</c:v>
                </c:pt>
                <c:pt idx="5180">
                  <c:v>2004</c:v>
                </c:pt>
                <c:pt idx="5181">
                  <c:v>2004</c:v>
                </c:pt>
                <c:pt idx="5182">
                  <c:v>2004</c:v>
                </c:pt>
                <c:pt idx="5183">
                  <c:v>2004</c:v>
                </c:pt>
                <c:pt idx="5184">
                  <c:v>2004</c:v>
                </c:pt>
                <c:pt idx="5185">
                  <c:v>2004</c:v>
                </c:pt>
                <c:pt idx="5186">
                  <c:v>2004</c:v>
                </c:pt>
                <c:pt idx="5187">
                  <c:v>2004</c:v>
                </c:pt>
                <c:pt idx="5188">
                  <c:v>2004</c:v>
                </c:pt>
                <c:pt idx="5189">
                  <c:v>2004</c:v>
                </c:pt>
                <c:pt idx="5190">
                  <c:v>2004</c:v>
                </c:pt>
                <c:pt idx="5191">
                  <c:v>2004</c:v>
                </c:pt>
                <c:pt idx="5192">
                  <c:v>2004</c:v>
                </c:pt>
                <c:pt idx="5193">
                  <c:v>2004</c:v>
                </c:pt>
                <c:pt idx="5194">
                  <c:v>2004</c:v>
                </c:pt>
                <c:pt idx="5195">
                  <c:v>2004</c:v>
                </c:pt>
                <c:pt idx="5196">
                  <c:v>2004</c:v>
                </c:pt>
                <c:pt idx="5197">
                  <c:v>2004</c:v>
                </c:pt>
                <c:pt idx="5198">
                  <c:v>2004</c:v>
                </c:pt>
                <c:pt idx="5199">
                  <c:v>2004</c:v>
                </c:pt>
                <c:pt idx="5200">
                  <c:v>2004</c:v>
                </c:pt>
                <c:pt idx="5201">
                  <c:v>2004</c:v>
                </c:pt>
                <c:pt idx="5202">
                  <c:v>2004</c:v>
                </c:pt>
                <c:pt idx="5203">
                  <c:v>2004</c:v>
                </c:pt>
                <c:pt idx="5204">
                  <c:v>2004</c:v>
                </c:pt>
                <c:pt idx="5205">
                  <c:v>2004</c:v>
                </c:pt>
                <c:pt idx="5206">
                  <c:v>2004</c:v>
                </c:pt>
                <c:pt idx="5207">
                  <c:v>2004</c:v>
                </c:pt>
                <c:pt idx="5208">
                  <c:v>2004</c:v>
                </c:pt>
                <c:pt idx="5209">
                  <c:v>2004</c:v>
                </c:pt>
                <c:pt idx="5210">
                  <c:v>2004</c:v>
                </c:pt>
                <c:pt idx="5211">
                  <c:v>2004</c:v>
                </c:pt>
                <c:pt idx="5212">
                  <c:v>2004</c:v>
                </c:pt>
                <c:pt idx="5213">
                  <c:v>2004</c:v>
                </c:pt>
                <c:pt idx="5214">
                  <c:v>2004</c:v>
                </c:pt>
                <c:pt idx="5215">
                  <c:v>2004</c:v>
                </c:pt>
                <c:pt idx="5216">
                  <c:v>2004</c:v>
                </c:pt>
                <c:pt idx="5217">
                  <c:v>2004</c:v>
                </c:pt>
                <c:pt idx="5218">
                  <c:v>2004</c:v>
                </c:pt>
                <c:pt idx="5219">
                  <c:v>2004</c:v>
                </c:pt>
                <c:pt idx="5220">
                  <c:v>2004</c:v>
                </c:pt>
                <c:pt idx="5221">
                  <c:v>2004</c:v>
                </c:pt>
                <c:pt idx="5222">
                  <c:v>2004</c:v>
                </c:pt>
                <c:pt idx="5223">
                  <c:v>2004</c:v>
                </c:pt>
                <c:pt idx="5224">
                  <c:v>2004</c:v>
                </c:pt>
                <c:pt idx="5225">
                  <c:v>2004</c:v>
                </c:pt>
                <c:pt idx="5226">
                  <c:v>2004</c:v>
                </c:pt>
                <c:pt idx="5227">
                  <c:v>2004</c:v>
                </c:pt>
                <c:pt idx="5228">
                  <c:v>2004</c:v>
                </c:pt>
                <c:pt idx="5229">
                  <c:v>2004</c:v>
                </c:pt>
                <c:pt idx="5230">
                  <c:v>2004</c:v>
                </c:pt>
                <c:pt idx="5231">
                  <c:v>2004</c:v>
                </c:pt>
                <c:pt idx="5232">
                  <c:v>2004</c:v>
                </c:pt>
                <c:pt idx="5233">
                  <c:v>2004</c:v>
                </c:pt>
                <c:pt idx="5234">
                  <c:v>2004</c:v>
                </c:pt>
                <c:pt idx="5235">
                  <c:v>2004</c:v>
                </c:pt>
                <c:pt idx="5236">
                  <c:v>2004</c:v>
                </c:pt>
                <c:pt idx="5237">
                  <c:v>2004</c:v>
                </c:pt>
                <c:pt idx="5238">
                  <c:v>2004</c:v>
                </c:pt>
                <c:pt idx="5239">
                  <c:v>2004</c:v>
                </c:pt>
                <c:pt idx="5240">
                  <c:v>2004</c:v>
                </c:pt>
                <c:pt idx="5241">
                  <c:v>2004</c:v>
                </c:pt>
                <c:pt idx="5242">
                  <c:v>2004</c:v>
                </c:pt>
                <c:pt idx="5243">
                  <c:v>2004</c:v>
                </c:pt>
                <c:pt idx="5244">
                  <c:v>2004</c:v>
                </c:pt>
                <c:pt idx="5245">
                  <c:v>2004</c:v>
                </c:pt>
                <c:pt idx="5246">
                  <c:v>2004</c:v>
                </c:pt>
                <c:pt idx="5247">
                  <c:v>2004</c:v>
                </c:pt>
                <c:pt idx="5248">
                  <c:v>2004</c:v>
                </c:pt>
                <c:pt idx="5249">
                  <c:v>2004</c:v>
                </c:pt>
                <c:pt idx="5250">
                  <c:v>2004</c:v>
                </c:pt>
                <c:pt idx="5251">
                  <c:v>2004</c:v>
                </c:pt>
                <c:pt idx="5252">
                  <c:v>2004</c:v>
                </c:pt>
                <c:pt idx="5253">
                  <c:v>2004</c:v>
                </c:pt>
                <c:pt idx="5254">
                  <c:v>2004</c:v>
                </c:pt>
                <c:pt idx="5255">
                  <c:v>2004</c:v>
                </c:pt>
                <c:pt idx="5256">
                  <c:v>2004</c:v>
                </c:pt>
                <c:pt idx="5257">
                  <c:v>2004</c:v>
                </c:pt>
                <c:pt idx="5258">
                  <c:v>2004</c:v>
                </c:pt>
                <c:pt idx="5259">
                  <c:v>2004</c:v>
                </c:pt>
                <c:pt idx="5260">
                  <c:v>2004</c:v>
                </c:pt>
                <c:pt idx="5261">
                  <c:v>2004</c:v>
                </c:pt>
                <c:pt idx="5262">
                  <c:v>2004</c:v>
                </c:pt>
                <c:pt idx="5263">
                  <c:v>2004</c:v>
                </c:pt>
                <c:pt idx="5264">
                  <c:v>2004</c:v>
                </c:pt>
                <c:pt idx="5265">
                  <c:v>2004</c:v>
                </c:pt>
                <c:pt idx="5266">
                  <c:v>2004</c:v>
                </c:pt>
                <c:pt idx="5267">
                  <c:v>2004</c:v>
                </c:pt>
                <c:pt idx="5268">
                  <c:v>2004</c:v>
                </c:pt>
                <c:pt idx="5269">
                  <c:v>2004</c:v>
                </c:pt>
                <c:pt idx="5270">
                  <c:v>2004</c:v>
                </c:pt>
                <c:pt idx="5271">
                  <c:v>2004</c:v>
                </c:pt>
                <c:pt idx="5272">
                  <c:v>2004</c:v>
                </c:pt>
                <c:pt idx="5273">
                  <c:v>2004</c:v>
                </c:pt>
                <c:pt idx="5274">
                  <c:v>2004</c:v>
                </c:pt>
                <c:pt idx="5275">
                  <c:v>2004</c:v>
                </c:pt>
                <c:pt idx="5276">
                  <c:v>2004</c:v>
                </c:pt>
                <c:pt idx="5277">
                  <c:v>2004</c:v>
                </c:pt>
                <c:pt idx="5278">
                  <c:v>2004</c:v>
                </c:pt>
                <c:pt idx="5279">
                  <c:v>2004</c:v>
                </c:pt>
                <c:pt idx="5280">
                  <c:v>2004</c:v>
                </c:pt>
                <c:pt idx="5281">
                  <c:v>2004</c:v>
                </c:pt>
                <c:pt idx="5282">
                  <c:v>2004</c:v>
                </c:pt>
                <c:pt idx="5283">
                  <c:v>2004</c:v>
                </c:pt>
                <c:pt idx="5284">
                  <c:v>2004</c:v>
                </c:pt>
                <c:pt idx="5285">
                  <c:v>2004</c:v>
                </c:pt>
                <c:pt idx="5286">
                  <c:v>2004</c:v>
                </c:pt>
                <c:pt idx="5287">
                  <c:v>2004</c:v>
                </c:pt>
                <c:pt idx="5288">
                  <c:v>2004</c:v>
                </c:pt>
                <c:pt idx="5289">
                  <c:v>2004</c:v>
                </c:pt>
                <c:pt idx="5290">
                  <c:v>2004</c:v>
                </c:pt>
                <c:pt idx="5291">
                  <c:v>2004</c:v>
                </c:pt>
                <c:pt idx="5292">
                  <c:v>2004</c:v>
                </c:pt>
                <c:pt idx="5293">
                  <c:v>2004</c:v>
                </c:pt>
                <c:pt idx="5294">
                  <c:v>2004</c:v>
                </c:pt>
                <c:pt idx="5295">
                  <c:v>2004</c:v>
                </c:pt>
                <c:pt idx="5296">
                  <c:v>2004</c:v>
                </c:pt>
                <c:pt idx="5297">
                  <c:v>2004</c:v>
                </c:pt>
                <c:pt idx="5298">
                  <c:v>2004</c:v>
                </c:pt>
                <c:pt idx="5299">
                  <c:v>2004</c:v>
                </c:pt>
                <c:pt idx="5300">
                  <c:v>2004</c:v>
                </c:pt>
                <c:pt idx="5301">
                  <c:v>2004</c:v>
                </c:pt>
                <c:pt idx="5302">
                  <c:v>2004</c:v>
                </c:pt>
                <c:pt idx="5303">
                  <c:v>2004</c:v>
                </c:pt>
                <c:pt idx="5304">
                  <c:v>2004</c:v>
                </c:pt>
                <c:pt idx="5305">
                  <c:v>2004</c:v>
                </c:pt>
                <c:pt idx="5306">
                  <c:v>2004</c:v>
                </c:pt>
                <c:pt idx="5307">
                  <c:v>2004</c:v>
                </c:pt>
                <c:pt idx="5308">
                  <c:v>2004</c:v>
                </c:pt>
                <c:pt idx="5309">
                  <c:v>2004</c:v>
                </c:pt>
                <c:pt idx="5310">
                  <c:v>2004</c:v>
                </c:pt>
                <c:pt idx="5311">
                  <c:v>2004</c:v>
                </c:pt>
                <c:pt idx="5312">
                  <c:v>2004</c:v>
                </c:pt>
                <c:pt idx="5313">
                  <c:v>2004</c:v>
                </c:pt>
                <c:pt idx="5314">
                  <c:v>2004</c:v>
                </c:pt>
                <c:pt idx="5315">
                  <c:v>2004</c:v>
                </c:pt>
                <c:pt idx="5316">
                  <c:v>2004</c:v>
                </c:pt>
                <c:pt idx="5317">
                  <c:v>2004</c:v>
                </c:pt>
                <c:pt idx="5318">
                  <c:v>2004</c:v>
                </c:pt>
                <c:pt idx="5319">
                  <c:v>2004</c:v>
                </c:pt>
                <c:pt idx="5320">
                  <c:v>2004</c:v>
                </c:pt>
                <c:pt idx="5321">
                  <c:v>2004</c:v>
                </c:pt>
                <c:pt idx="5322">
                  <c:v>2004</c:v>
                </c:pt>
                <c:pt idx="5323">
                  <c:v>2004</c:v>
                </c:pt>
                <c:pt idx="5324">
                  <c:v>2004</c:v>
                </c:pt>
                <c:pt idx="5325">
                  <c:v>2004</c:v>
                </c:pt>
                <c:pt idx="5326">
                  <c:v>2004</c:v>
                </c:pt>
                <c:pt idx="5327">
                  <c:v>2004</c:v>
                </c:pt>
                <c:pt idx="5328">
                  <c:v>2004</c:v>
                </c:pt>
                <c:pt idx="5329">
                  <c:v>2004</c:v>
                </c:pt>
                <c:pt idx="5330">
                  <c:v>2004</c:v>
                </c:pt>
                <c:pt idx="5331">
                  <c:v>2004</c:v>
                </c:pt>
                <c:pt idx="5332">
                  <c:v>2004</c:v>
                </c:pt>
                <c:pt idx="5333">
                  <c:v>2004</c:v>
                </c:pt>
                <c:pt idx="5334">
                  <c:v>2004</c:v>
                </c:pt>
                <c:pt idx="5335">
                  <c:v>2004</c:v>
                </c:pt>
                <c:pt idx="5336">
                  <c:v>2004</c:v>
                </c:pt>
                <c:pt idx="5337">
                  <c:v>2004</c:v>
                </c:pt>
                <c:pt idx="5338">
                  <c:v>2004</c:v>
                </c:pt>
                <c:pt idx="5339">
                  <c:v>2004</c:v>
                </c:pt>
                <c:pt idx="5340">
                  <c:v>2004</c:v>
                </c:pt>
                <c:pt idx="5341">
                  <c:v>2004</c:v>
                </c:pt>
                <c:pt idx="5342">
                  <c:v>2004</c:v>
                </c:pt>
                <c:pt idx="5343">
                  <c:v>2004</c:v>
                </c:pt>
                <c:pt idx="5344">
                  <c:v>2004</c:v>
                </c:pt>
                <c:pt idx="5345">
                  <c:v>2004</c:v>
                </c:pt>
                <c:pt idx="5346">
                  <c:v>2004</c:v>
                </c:pt>
                <c:pt idx="5347">
                  <c:v>2004</c:v>
                </c:pt>
                <c:pt idx="5348">
                  <c:v>2004</c:v>
                </c:pt>
                <c:pt idx="5349">
                  <c:v>2004</c:v>
                </c:pt>
                <c:pt idx="5350">
                  <c:v>2004</c:v>
                </c:pt>
                <c:pt idx="5351">
                  <c:v>2004</c:v>
                </c:pt>
                <c:pt idx="5352">
                  <c:v>2004</c:v>
                </c:pt>
                <c:pt idx="5353">
                  <c:v>2004</c:v>
                </c:pt>
                <c:pt idx="5354">
                  <c:v>2004</c:v>
                </c:pt>
                <c:pt idx="5355">
                  <c:v>2004</c:v>
                </c:pt>
                <c:pt idx="5356">
                  <c:v>2004</c:v>
                </c:pt>
                <c:pt idx="5357">
                  <c:v>2004</c:v>
                </c:pt>
                <c:pt idx="5358">
                  <c:v>2004</c:v>
                </c:pt>
                <c:pt idx="5359">
                  <c:v>2004</c:v>
                </c:pt>
                <c:pt idx="5360">
                  <c:v>2004</c:v>
                </c:pt>
                <c:pt idx="5361">
                  <c:v>2004</c:v>
                </c:pt>
                <c:pt idx="5362">
                  <c:v>2004</c:v>
                </c:pt>
                <c:pt idx="5363">
                  <c:v>2004</c:v>
                </c:pt>
                <c:pt idx="5364">
                  <c:v>2004</c:v>
                </c:pt>
                <c:pt idx="5365">
                  <c:v>2004</c:v>
                </c:pt>
                <c:pt idx="5366">
                  <c:v>2004</c:v>
                </c:pt>
                <c:pt idx="5367">
                  <c:v>2005</c:v>
                </c:pt>
                <c:pt idx="5368">
                  <c:v>2005</c:v>
                </c:pt>
                <c:pt idx="5369">
                  <c:v>2005</c:v>
                </c:pt>
                <c:pt idx="5370">
                  <c:v>2005</c:v>
                </c:pt>
                <c:pt idx="5371">
                  <c:v>2005</c:v>
                </c:pt>
                <c:pt idx="5372">
                  <c:v>2005</c:v>
                </c:pt>
                <c:pt idx="5373">
                  <c:v>2005</c:v>
                </c:pt>
                <c:pt idx="5374">
                  <c:v>2005</c:v>
                </c:pt>
                <c:pt idx="5375">
                  <c:v>2005</c:v>
                </c:pt>
                <c:pt idx="5376">
                  <c:v>2005</c:v>
                </c:pt>
                <c:pt idx="5377">
                  <c:v>2005</c:v>
                </c:pt>
                <c:pt idx="5378">
                  <c:v>2005</c:v>
                </c:pt>
                <c:pt idx="5379">
                  <c:v>2005</c:v>
                </c:pt>
                <c:pt idx="5380">
                  <c:v>2005</c:v>
                </c:pt>
                <c:pt idx="5381">
                  <c:v>2005</c:v>
                </c:pt>
                <c:pt idx="5382">
                  <c:v>2005</c:v>
                </c:pt>
                <c:pt idx="5383">
                  <c:v>2005</c:v>
                </c:pt>
                <c:pt idx="5384">
                  <c:v>2005</c:v>
                </c:pt>
                <c:pt idx="5385">
                  <c:v>2005</c:v>
                </c:pt>
                <c:pt idx="5386">
                  <c:v>2005</c:v>
                </c:pt>
                <c:pt idx="5387">
                  <c:v>2005</c:v>
                </c:pt>
                <c:pt idx="5388">
                  <c:v>2005</c:v>
                </c:pt>
                <c:pt idx="5389">
                  <c:v>2005</c:v>
                </c:pt>
                <c:pt idx="5390">
                  <c:v>2005</c:v>
                </c:pt>
                <c:pt idx="5391">
                  <c:v>2005</c:v>
                </c:pt>
                <c:pt idx="5392">
                  <c:v>2005</c:v>
                </c:pt>
                <c:pt idx="5393">
                  <c:v>2005</c:v>
                </c:pt>
                <c:pt idx="5394">
                  <c:v>2005</c:v>
                </c:pt>
                <c:pt idx="5395">
                  <c:v>2005</c:v>
                </c:pt>
                <c:pt idx="5396">
                  <c:v>2005</c:v>
                </c:pt>
                <c:pt idx="5397">
                  <c:v>2005</c:v>
                </c:pt>
                <c:pt idx="5398">
                  <c:v>2005</c:v>
                </c:pt>
                <c:pt idx="5399">
                  <c:v>2005</c:v>
                </c:pt>
                <c:pt idx="5400">
                  <c:v>2005</c:v>
                </c:pt>
                <c:pt idx="5401">
                  <c:v>2005</c:v>
                </c:pt>
                <c:pt idx="5402">
                  <c:v>2005</c:v>
                </c:pt>
                <c:pt idx="5403">
                  <c:v>2005</c:v>
                </c:pt>
                <c:pt idx="5404">
                  <c:v>2005</c:v>
                </c:pt>
                <c:pt idx="5405">
                  <c:v>2005</c:v>
                </c:pt>
                <c:pt idx="5406">
                  <c:v>2005</c:v>
                </c:pt>
                <c:pt idx="5407">
                  <c:v>2005</c:v>
                </c:pt>
                <c:pt idx="5408">
                  <c:v>2005</c:v>
                </c:pt>
                <c:pt idx="5409">
                  <c:v>2005</c:v>
                </c:pt>
                <c:pt idx="5410">
                  <c:v>2005</c:v>
                </c:pt>
                <c:pt idx="5411">
                  <c:v>2005</c:v>
                </c:pt>
                <c:pt idx="5412">
                  <c:v>2005</c:v>
                </c:pt>
                <c:pt idx="5413">
                  <c:v>2005</c:v>
                </c:pt>
                <c:pt idx="5414">
                  <c:v>2005</c:v>
                </c:pt>
                <c:pt idx="5415">
                  <c:v>2005</c:v>
                </c:pt>
                <c:pt idx="5416">
                  <c:v>2005</c:v>
                </c:pt>
                <c:pt idx="5417">
                  <c:v>2005</c:v>
                </c:pt>
                <c:pt idx="5418">
                  <c:v>2005</c:v>
                </c:pt>
                <c:pt idx="5419">
                  <c:v>2005</c:v>
                </c:pt>
                <c:pt idx="5420">
                  <c:v>2005</c:v>
                </c:pt>
                <c:pt idx="5421">
                  <c:v>2005</c:v>
                </c:pt>
                <c:pt idx="5422">
                  <c:v>2005</c:v>
                </c:pt>
                <c:pt idx="5423">
                  <c:v>2005</c:v>
                </c:pt>
                <c:pt idx="5424">
                  <c:v>2005</c:v>
                </c:pt>
                <c:pt idx="5425">
                  <c:v>2005</c:v>
                </c:pt>
                <c:pt idx="5426">
                  <c:v>2005</c:v>
                </c:pt>
                <c:pt idx="5427">
                  <c:v>2005</c:v>
                </c:pt>
                <c:pt idx="5428">
                  <c:v>2005</c:v>
                </c:pt>
                <c:pt idx="5429">
                  <c:v>2005</c:v>
                </c:pt>
                <c:pt idx="5430">
                  <c:v>2005</c:v>
                </c:pt>
                <c:pt idx="5431">
                  <c:v>2005</c:v>
                </c:pt>
                <c:pt idx="5432">
                  <c:v>2005</c:v>
                </c:pt>
                <c:pt idx="5433">
                  <c:v>2005</c:v>
                </c:pt>
                <c:pt idx="5434">
                  <c:v>2005</c:v>
                </c:pt>
                <c:pt idx="5435">
                  <c:v>2005</c:v>
                </c:pt>
                <c:pt idx="5436">
                  <c:v>2005</c:v>
                </c:pt>
                <c:pt idx="5437">
                  <c:v>2005</c:v>
                </c:pt>
                <c:pt idx="5438">
                  <c:v>2005</c:v>
                </c:pt>
                <c:pt idx="5439">
                  <c:v>2005</c:v>
                </c:pt>
                <c:pt idx="5440">
                  <c:v>2005</c:v>
                </c:pt>
                <c:pt idx="5441">
                  <c:v>2005</c:v>
                </c:pt>
                <c:pt idx="5442">
                  <c:v>2005</c:v>
                </c:pt>
                <c:pt idx="5443">
                  <c:v>2005</c:v>
                </c:pt>
                <c:pt idx="5444">
                  <c:v>2005</c:v>
                </c:pt>
                <c:pt idx="5445">
                  <c:v>2005</c:v>
                </c:pt>
                <c:pt idx="5446">
                  <c:v>2005</c:v>
                </c:pt>
                <c:pt idx="5447">
                  <c:v>2005</c:v>
                </c:pt>
                <c:pt idx="5448">
                  <c:v>2005</c:v>
                </c:pt>
                <c:pt idx="5449">
                  <c:v>2005</c:v>
                </c:pt>
                <c:pt idx="5450">
                  <c:v>2005</c:v>
                </c:pt>
                <c:pt idx="5451">
                  <c:v>2005</c:v>
                </c:pt>
                <c:pt idx="5452">
                  <c:v>2005</c:v>
                </c:pt>
                <c:pt idx="5453">
                  <c:v>2005</c:v>
                </c:pt>
                <c:pt idx="5454">
                  <c:v>2005</c:v>
                </c:pt>
                <c:pt idx="5455">
                  <c:v>2005</c:v>
                </c:pt>
                <c:pt idx="5456">
                  <c:v>2005</c:v>
                </c:pt>
                <c:pt idx="5457">
                  <c:v>2005</c:v>
                </c:pt>
                <c:pt idx="5458">
                  <c:v>2005</c:v>
                </c:pt>
                <c:pt idx="5459">
                  <c:v>2005</c:v>
                </c:pt>
                <c:pt idx="5460">
                  <c:v>2005</c:v>
                </c:pt>
                <c:pt idx="5461">
                  <c:v>2005</c:v>
                </c:pt>
                <c:pt idx="5462">
                  <c:v>2005</c:v>
                </c:pt>
                <c:pt idx="5463">
                  <c:v>2005</c:v>
                </c:pt>
                <c:pt idx="5464">
                  <c:v>2005</c:v>
                </c:pt>
                <c:pt idx="5465">
                  <c:v>2005</c:v>
                </c:pt>
                <c:pt idx="5466">
                  <c:v>2005</c:v>
                </c:pt>
                <c:pt idx="5467">
                  <c:v>2005</c:v>
                </c:pt>
                <c:pt idx="5468">
                  <c:v>2005</c:v>
                </c:pt>
                <c:pt idx="5469">
                  <c:v>2005</c:v>
                </c:pt>
                <c:pt idx="5470">
                  <c:v>2005</c:v>
                </c:pt>
                <c:pt idx="5471">
                  <c:v>2005</c:v>
                </c:pt>
                <c:pt idx="5472">
                  <c:v>2005</c:v>
                </c:pt>
                <c:pt idx="5473">
                  <c:v>2005</c:v>
                </c:pt>
                <c:pt idx="5474">
                  <c:v>2005</c:v>
                </c:pt>
                <c:pt idx="5475">
                  <c:v>2005</c:v>
                </c:pt>
                <c:pt idx="5476">
                  <c:v>2005</c:v>
                </c:pt>
                <c:pt idx="5477">
                  <c:v>2005</c:v>
                </c:pt>
                <c:pt idx="5478">
                  <c:v>2005</c:v>
                </c:pt>
                <c:pt idx="5479">
                  <c:v>2005</c:v>
                </c:pt>
                <c:pt idx="5480">
                  <c:v>2005</c:v>
                </c:pt>
                <c:pt idx="5481">
                  <c:v>2005</c:v>
                </c:pt>
                <c:pt idx="5482">
                  <c:v>2005</c:v>
                </c:pt>
                <c:pt idx="5483">
                  <c:v>2005</c:v>
                </c:pt>
                <c:pt idx="5484">
                  <c:v>2005</c:v>
                </c:pt>
                <c:pt idx="5485">
                  <c:v>2005</c:v>
                </c:pt>
                <c:pt idx="5486">
                  <c:v>2005</c:v>
                </c:pt>
                <c:pt idx="5487">
                  <c:v>2005</c:v>
                </c:pt>
                <c:pt idx="5488">
                  <c:v>2005</c:v>
                </c:pt>
                <c:pt idx="5489">
                  <c:v>2005</c:v>
                </c:pt>
                <c:pt idx="5490">
                  <c:v>2005</c:v>
                </c:pt>
                <c:pt idx="5491">
                  <c:v>2005</c:v>
                </c:pt>
                <c:pt idx="5492">
                  <c:v>2005</c:v>
                </c:pt>
                <c:pt idx="5493">
                  <c:v>2005</c:v>
                </c:pt>
                <c:pt idx="5494">
                  <c:v>2005</c:v>
                </c:pt>
                <c:pt idx="5495">
                  <c:v>2005</c:v>
                </c:pt>
                <c:pt idx="5496">
                  <c:v>2005</c:v>
                </c:pt>
                <c:pt idx="5497">
                  <c:v>2005</c:v>
                </c:pt>
                <c:pt idx="5498">
                  <c:v>2005</c:v>
                </c:pt>
                <c:pt idx="5499">
                  <c:v>2005</c:v>
                </c:pt>
                <c:pt idx="5500">
                  <c:v>2005</c:v>
                </c:pt>
                <c:pt idx="5501">
                  <c:v>2005</c:v>
                </c:pt>
                <c:pt idx="5502">
                  <c:v>2005</c:v>
                </c:pt>
                <c:pt idx="5503">
                  <c:v>2005</c:v>
                </c:pt>
                <c:pt idx="5504">
                  <c:v>2005</c:v>
                </c:pt>
                <c:pt idx="5505">
                  <c:v>2005</c:v>
                </c:pt>
                <c:pt idx="5506">
                  <c:v>2005</c:v>
                </c:pt>
                <c:pt idx="5507">
                  <c:v>2005</c:v>
                </c:pt>
                <c:pt idx="5508">
                  <c:v>2005</c:v>
                </c:pt>
                <c:pt idx="5509">
                  <c:v>2005</c:v>
                </c:pt>
                <c:pt idx="5510">
                  <c:v>2005</c:v>
                </c:pt>
                <c:pt idx="5511">
                  <c:v>2005</c:v>
                </c:pt>
                <c:pt idx="5512">
                  <c:v>2005</c:v>
                </c:pt>
                <c:pt idx="5513">
                  <c:v>2005</c:v>
                </c:pt>
                <c:pt idx="5514">
                  <c:v>2005</c:v>
                </c:pt>
                <c:pt idx="5515">
                  <c:v>2005</c:v>
                </c:pt>
                <c:pt idx="5516">
                  <c:v>2005</c:v>
                </c:pt>
                <c:pt idx="5517">
                  <c:v>2005</c:v>
                </c:pt>
                <c:pt idx="5518">
                  <c:v>2005</c:v>
                </c:pt>
                <c:pt idx="5519">
                  <c:v>2005</c:v>
                </c:pt>
                <c:pt idx="5520">
                  <c:v>2005</c:v>
                </c:pt>
                <c:pt idx="5521">
                  <c:v>2005</c:v>
                </c:pt>
                <c:pt idx="5522">
                  <c:v>2005</c:v>
                </c:pt>
                <c:pt idx="5523">
                  <c:v>2005</c:v>
                </c:pt>
                <c:pt idx="5524">
                  <c:v>2005</c:v>
                </c:pt>
                <c:pt idx="5525">
                  <c:v>2005</c:v>
                </c:pt>
                <c:pt idx="5526">
                  <c:v>2005</c:v>
                </c:pt>
                <c:pt idx="5527">
                  <c:v>2005</c:v>
                </c:pt>
                <c:pt idx="5528">
                  <c:v>2005</c:v>
                </c:pt>
                <c:pt idx="5529">
                  <c:v>2005</c:v>
                </c:pt>
                <c:pt idx="5530">
                  <c:v>2005</c:v>
                </c:pt>
                <c:pt idx="5531">
                  <c:v>2005</c:v>
                </c:pt>
                <c:pt idx="5532">
                  <c:v>2005</c:v>
                </c:pt>
                <c:pt idx="5533">
                  <c:v>2005</c:v>
                </c:pt>
                <c:pt idx="5534">
                  <c:v>2005</c:v>
                </c:pt>
                <c:pt idx="5535">
                  <c:v>2005</c:v>
                </c:pt>
                <c:pt idx="5536">
                  <c:v>2005</c:v>
                </c:pt>
                <c:pt idx="5537">
                  <c:v>2005</c:v>
                </c:pt>
                <c:pt idx="5538">
                  <c:v>2005</c:v>
                </c:pt>
                <c:pt idx="5539">
                  <c:v>2005</c:v>
                </c:pt>
                <c:pt idx="5540">
                  <c:v>2005</c:v>
                </c:pt>
                <c:pt idx="5541">
                  <c:v>2005</c:v>
                </c:pt>
                <c:pt idx="5542">
                  <c:v>2005</c:v>
                </c:pt>
                <c:pt idx="5543">
                  <c:v>2005</c:v>
                </c:pt>
                <c:pt idx="5544">
                  <c:v>2005</c:v>
                </c:pt>
                <c:pt idx="5545">
                  <c:v>2005</c:v>
                </c:pt>
                <c:pt idx="5546">
                  <c:v>2005</c:v>
                </c:pt>
                <c:pt idx="5547">
                  <c:v>2005</c:v>
                </c:pt>
                <c:pt idx="5548">
                  <c:v>2005</c:v>
                </c:pt>
                <c:pt idx="5549">
                  <c:v>2005</c:v>
                </c:pt>
                <c:pt idx="5550">
                  <c:v>2005</c:v>
                </c:pt>
                <c:pt idx="5551">
                  <c:v>2005</c:v>
                </c:pt>
                <c:pt idx="5552">
                  <c:v>2005</c:v>
                </c:pt>
                <c:pt idx="5553">
                  <c:v>2005</c:v>
                </c:pt>
                <c:pt idx="5554">
                  <c:v>2005</c:v>
                </c:pt>
                <c:pt idx="5555">
                  <c:v>2005</c:v>
                </c:pt>
                <c:pt idx="5556">
                  <c:v>2005</c:v>
                </c:pt>
                <c:pt idx="5557">
                  <c:v>2005</c:v>
                </c:pt>
                <c:pt idx="5558">
                  <c:v>2005</c:v>
                </c:pt>
                <c:pt idx="5559">
                  <c:v>2005</c:v>
                </c:pt>
                <c:pt idx="5560">
                  <c:v>2005</c:v>
                </c:pt>
                <c:pt idx="5561">
                  <c:v>2005</c:v>
                </c:pt>
                <c:pt idx="5562">
                  <c:v>2005</c:v>
                </c:pt>
                <c:pt idx="5563">
                  <c:v>2005</c:v>
                </c:pt>
                <c:pt idx="5564">
                  <c:v>2005</c:v>
                </c:pt>
                <c:pt idx="5565">
                  <c:v>2005</c:v>
                </c:pt>
                <c:pt idx="5566">
                  <c:v>2005</c:v>
                </c:pt>
                <c:pt idx="5567">
                  <c:v>2005</c:v>
                </c:pt>
                <c:pt idx="5568">
                  <c:v>2005</c:v>
                </c:pt>
                <c:pt idx="5569">
                  <c:v>2005</c:v>
                </c:pt>
                <c:pt idx="5570">
                  <c:v>2005</c:v>
                </c:pt>
                <c:pt idx="5571">
                  <c:v>2005</c:v>
                </c:pt>
                <c:pt idx="5572">
                  <c:v>2005</c:v>
                </c:pt>
                <c:pt idx="5573">
                  <c:v>2005</c:v>
                </c:pt>
                <c:pt idx="5574">
                  <c:v>2005</c:v>
                </c:pt>
                <c:pt idx="5575">
                  <c:v>2005</c:v>
                </c:pt>
                <c:pt idx="5576">
                  <c:v>2005</c:v>
                </c:pt>
                <c:pt idx="5577">
                  <c:v>2005</c:v>
                </c:pt>
                <c:pt idx="5578">
                  <c:v>2005</c:v>
                </c:pt>
                <c:pt idx="5579">
                  <c:v>2005</c:v>
                </c:pt>
                <c:pt idx="5580">
                  <c:v>2005</c:v>
                </c:pt>
                <c:pt idx="5581">
                  <c:v>2005</c:v>
                </c:pt>
                <c:pt idx="5582">
                  <c:v>2005</c:v>
                </c:pt>
                <c:pt idx="5583">
                  <c:v>2005</c:v>
                </c:pt>
                <c:pt idx="5584">
                  <c:v>2005</c:v>
                </c:pt>
                <c:pt idx="5585">
                  <c:v>2005</c:v>
                </c:pt>
                <c:pt idx="5586">
                  <c:v>2006</c:v>
                </c:pt>
                <c:pt idx="5587">
                  <c:v>2006</c:v>
                </c:pt>
                <c:pt idx="5588">
                  <c:v>2006</c:v>
                </c:pt>
                <c:pt idx="5589">
                  <c:v>2006</c:v>
                </c:pt>
                <c:pt idx="5590">
                  <c:v>2006</c:v>
                </c:pt>
                <c:pt idx="5591">
                  <c:v>2006</c:v>
                </c:pt>
                <c:pt idx="5592">
                  <c:v>2006</c:v>
                </c:pt>
                <c:pt idx="5593">
                  <c:v>2006</c:v>
                </c:pt>
                <c:pt idx="5594">
                  <c:v>2006</c:v>
                </c:pt>
                <c:pt idx="5595">
                  <c:v>2006</c:v>
                </c:pt>
                <c:pt idx="5596">
                  <c:v>2006</c:v>
                </c:pt>
                <c:pt idx="5597">
                  <c:v>2006</c:v>
                </c:pt>
                <c:pt idx="5598">
                  <c:v>2006</c:v>
                </c:pt>
                <c:pt idx="5599">
                  <c:v>2006</c:v>
                </c:pt>
                <c:pt idx="5600">
                  <c:v>2006</c:v>
                </c:pt>
                <c:pt idx="5601">
                  <c:v>2006</c:v>
                </c:pt>
                <c:pt idx="5602">
                  <c:v>2006</c:v>
                </c:pt>
                <c:pt idx="5603">
                  <c:v>2006</c:v>
                </c:pt>
                <c:pt idx="5604">
                  <c:v>2006</c:v>
                </c:pt>
                <c:pt idx="5605">
                  <c:v>2006</c:v>
                </c:pt>
                <c:pt idx="5606">
                  <c:v>2006</c:v>
                </c:pt>
                <c:pt idx="5607">
                  <c:v>2006</c:v>
                </c:pt>
                <c:pt idx="5608">
                  <c:v>2006</c:v>
                </c:pt>
                <c:pt idx="5609">
                  <c:v>2006</c:v>
                </c:pt>
                <c:pt idx="5610">
                  <c:v>2006</c:v>
                </c:pt>
                <c:pt idx="5611">
                  <c:v>2006</c:v>
                </c:pt>
                <c:pt idx="5612">
                  <c:v>2006</c:v>
                </c:pt>
                <c:pt idx="5613">
                  <c:v>2006</c:v>
                </c:pt>
                <c:pt idx="5614">
                  <c:v>2006</c:v>
                </c:pt>
                <c:pt idx="5615">
                  <c:v>2006</c:v>
                </c:pt>
                <c:pt idx="5616">
                  <c:v>2006</c:v>
                </c:pt>
                <c:pt idx="5617">
                  <c:v>2006</c:v>
                </c:pt>
                <c:pt idx="5618">
                  <c:v>2006</c:v>
                </c:pt>
                <c:pt idx="5619">
                  <c:v>2006</c:v>
                </c:pt>
                <c:pt idx="5620">
                  <c:v>2006</c:v>
                </c:pt>
                <c:pt idx="5621">
                  <c:v>2006</c:v>
                </c:pt>
                <c:pt idx="5622">
                  <c:v>2006</c:v>
                </c:pt>
                <c:pt idx="5623">
                  <c:v>2006</c:v>
                </c:pt>
                <c:pt idx="5624">
                  <c:v>2006</c:v>
                </c:pt>
                <c:pt idx="5625">
                  <c:v>2006</c:v>
                </c:pt>
                <c:pt idx="5626">
                  <c:v>2006</c:v>
                </c:pt>
                <c:pt idx="5627">
                  <c:v>2006</c:v>
                </c:pt>
                <c:pt idx="5628">
                  <c:v>2006</c:v>
                </c:pt>
                <c:pt idx="5629">
                  <c:v>2006</c:v>
                </c:pt>
                <c:pt idx="5630">
                  <c:v>2006</c:v>
                </c:pt>
                <c:pt idx="5631">
                  <c:v>2006</c:v>
                </c:pt>
                <c:pt idx="5632">
                  <c:v>2006</c:v>
                </c:pt>
                <c:pt idx="5633">
                  <c:v>2006</c:v>
                </c:pt>
                <c:pt idx="5634">
                  <c:v>2006</c:v>
                </c:pt>
                <c:pt idx="5635">
                  <c:v>2006</c:v>
                </c:pt>
                <c:pt idx="5636">
                  <c:v>2006</c:v>
                </c:pt>
                <c:pt idx="5637">
                  <c:v>2006</c:v>
                </c:pt>
                <c:pt idx="5638">
                  <c:v>2006</c:v>
                </c:pt>
                <c:pt idx="5639">
                  <c:v>2006</c:v>
                </c:pt>
                <c:pt idx="5640">
                  <c:v>2006</c:v>
                </c:pt>
                <c:pt idx="5641">
                  <c:v>2006</c:v>
                </c:pt>
                <c:pt idx="5642">
                  <c:v>2006</c:v>
                </c:pt>
                <c:pt idx="5643">
                  <c:v>2006</c:v>
                </c:pt>
                <c:pt idx="5644">
                  <c:v>2006</c:v>
                </c:pt>
                <c:pt idx="5645">
                  <c:v>2006</c:v>
                </c:pt>
                <c:pt idx="5646">
                  <c:v>2006</c:v>
                </c:pt>
                <c:pt idx="5647">
                  <c:v>2006</c:v>
                </c:pt>
                <c:pt idx="5648">
                  <c:v>2006</c:v>
                </c:pt>
                <c:pt idx="5649">
                  <c:v>2006</c:v>
                </c:pt>
                <c:pt idx="5650">
                  <c:v>2006</c:v>
                </c:pt>
                <c:pt idx="5651">
                  <c:v>2006</c:v>
                </c:pt>
                <c:pt idx="5652">
                  <c:v>2006</c:v>
                </c:pt>
                <c:pt idx="5653">
                  <c:v>2006</c:v>
                </c:pt>
                <c:pt idx="5654">
                  <c:v>2006</c:v>
                </c:pt>
                <c:pt idx="5655">
                  <c:v>2006</c:v>
                </c:pt>
                <c:pt idx="5656">
                  <c:v>2006</c:v>
                </c:pt>
                <c:pt idx="5657">
                  <c:v>2006</c:v>
                </c:pt>
                <c:pt idx="5658">
                  <c:v>2006</c:v>
                </c:pt>
                <c:pt idx="5659">
                  <c:v>2006</c:v>
                </c:pt>
                <c:pt idx="5660">
                  <c:v>2006</c:v>
                </c:pt>
                <c:pt idx="5661">
                  <c:v>2006</c:v>
                </c:pt>
                <c:pt idx="5662">
                  <c:v>2006</c:v>
                </c:pt>
                <c:pt idx="5663">
                  <c:v>2006</c:v>
                </c:pt>
                <c:pt idx="5664">
                  <c:v>2006</c:v>
                </c:pt>
                <c:pt idx="5665">
                  <c:v>2006</c:v>
                </c:pt>
                <c:pt idx="5666">
                  <c:v>2006</c:v>
                </c:pt>
                <c:pt idx="5667">
                  <c:v>2006</c:v>
                </c:pt>
                <c:pt idx="5668">
                  <c:v>2006</c:v>
                </c:pt>
                <c:pt idx="5669">
                  <c:v>2006</c:v>
                </c:pt>
                <c:pt idx="5670">
                  <c:v>2006</c:v>
                </c:pt>
                <c:pt idx="5671">
                  <c:v>2006</c:v>
                </c:pt>
                <c:pt idx="5672">
                  <c:v>2006</c:v>
                </c:pt>
                <c:pt idx="5673">
                  <c:v>2006</c:v>
                </c:pt>
                <c:pt idx="5674">
                  <c:v>2006</c:v>
                </c:pt>
                <c:pt idx="5675">
                  <c:v>2006</c:v>
                </c:pt>
                <c:pt idx="5676">
                  <c:v>2006</c:v>
                </c:pt>
                <c:pt idx="5677">
                  <c:v>2006</c:v>
                </c:pt>
                <c:pt idx="5678">
                  <c:v>2006</c:v>
                </c:pt>
                <c:pt idx="5679">
                  <c:v>2006</c:v>
                </c:pt>
                <c:pt idx="5680">
                  <c:v>2006</c:v>
                </c:pt>
                <c:pt idx="5681">
                  <c:v>2006</c:v>
                </c:pt>
                <c:pt idx="5682">
                  <c:v>2006</c:v>
                </c:pt>
                <c:pt idx="5683">
                  <c:v>2006</c:v>
                </c:pt>
                <c:pt idx="5684">
                  <c:v>2006</c:v>
                </c:pt>
                <c:pt idx="5685">
                  <c:v>2006</c:v>
                </c:pt>
                <c:pt idx="5686">
                  <c:v>2006</c:v>
                </c:pt>
                <c:pt idx="5687">
                  <c:v>2006</c:v>
                </c:pt>
                <c:pt idx="5688">
                  <c:v>2006</c:v>
                </c:pt>
                <c:pt idx="5689">
                  <c:v>2006</c:v>
                </c:pt>
                <c:pt idx="5690">
                  <c:v>2006</c:v>
                </c:pt>
                <c:pt idx="5691">
                  <c:v>2006</c:v>
                </c:pt>
                <c:pt idx="5692">
                  <c:v>2006</c:v>
                </c:pt>
                <c:pt idx="5693">
                  <c:v>2006</c:v>
                </c:pt>
                <c:pt idx="5694">
                  <c:v>2006</c:v>
                </c:pt>
                <c:pt idx="5695">
                  <c:v>2006</c:v>
                </c:pt>
                <c:pt idx="5696">
                  <c:v>2006</c:v>
                </c:pt>
                <c:pt idx="5697">
                  <c:v>2006</c:v>
                </c:pt>
                <c:pt idx="5698">
                  <c:v>2006</c:v>
                </c:pt>
                <c:pt idx="5699">
                  <c:v>2006</c:v>
                </c:pt>
                <c:pt idx="5700">
                  <c:v>2006</c:v>
                </c:pt>
                <c:pt idx="5701">
                  <c:v>2006</c:v>
                </c:pt>
                <c:pt idx="5702">
                  <c:v>2006</c:v>
                </c:pt>
                <c:pt idx="5703">
                  <c:v>2006</c:v>
                </c:pt>
                <c:pt idx="5704">
                  <c:v>2006</c:v>
                </c:pt>
                <c:pt idx="5705">
                  <c:v>2006</c:v>
                </c:pt>
                <c:pt idx="5706">
                  <c:v>2006</c:v>
                </c:pt>
                <c:pt idx="5707">
                  <c:v>2006</c:v>
                </c:pt>
                <c:pt idx="5708">
                  <c:v>2006</c:v>
                </c:pt>
                <c:pt idx="5709">
                  <c:v>2006</c:v>
                </c:pt>
                <c:pt idx="5710">
                  <c:v>2006</c:v>
                </c:pt>
                <c:pt idx="5711">
                  <c:v>2006</c:v>
                </c:pt>
                <c:pt idx="5712">
                  <c:v>2006</c:v>
                </c:pt>
                <c:pt idx="5713">
                  <c:v>2006</c:v>
                </c:pt>
                <c:pt idx="5714">
                  <c:v>2006</c:v>
                </c:pt>
                <c:pt idx="5715">
                  <c:v>2006</c:v>
                </c:pt>
                <c:pt idx="5716">
                  <c:v>2006</c:v>
                </c:pt>
                <c:pt idx="5717">
                  <c:v>2006</c:v>
                </c:pt>
                <c:pt idx="5718">
                  <c:v>2006</c:v>
                </c:pt>
                <c:pt idx="5719">
                  <c:v>2006</c:v>
                </c:pt>
                <c:pt idx="5720">
                  <c:v>2006</c:v>
                </c:pt>
                <c:pt idx="5721">
                  <c:v>2006</c:v>
                </c:pt>
                <c:pt idx="5722">
                  <c:v>2006</c:v>
                </c:pt>
                <c:pt idx="5723">
                  <c:v>2006</c:v>
                </c:pt>
                <c:pt idx="5724">
                  <c:v>2006</c:v>
                </c:pt>
                <c:pt idx="5725">
                  <c:v>2006</c:v>
                </c:pt>
                <c:pt idx="5726">
                  <c:v>2006</c:v>
                </c:pt>
                <c:pt idx="5727">
                  <c:v>2006</c:v>
                </c:pt>
                <c:pt idx="5728">
                  <c:v>2006</c:v>
                </c:pt>
                <c:pt idx="5729">
                  <c:v>2006</c:v>
                </c:pt>
                <c:pt idx="5730">
                  <c:v>2006</c:v>
                </c:pt>
                <c:pt idx="5731">
                  <c:v>2006</c:v>
                </c:pt>
                <c:pt idx="5732">
                  <c:v>2006</c:v>
                </c:pt>
                <c:pt idx="5733">
                  <c:v>2006</c:v>
                </c:pt>
                <c:pt idx="5734">
                  <c:v>2006</c:v>
                </c:pt>
                <c:pt idx="5735">
                  <c:v>2006</c:v>
                </c:pt>
                <c:pt idx="5736">
                  <c:v>2006</c:v>
                </c:pt>
                <c:pt idx="5737">
                  <c:v>2006</c:v>
                </c:pt>
                <c:pt idx="5738">
                  <c:v>2006</c:v>
                </c:pt>
                <c:pt idx="5739">
                  <c:v>2006</c:v>
                </c:pt>
                <c:pt idx="5740">
                  <c:v>2006</c:v>
                </c:pt>
                <c:pt idx="5741">
                  <c:v>2006</c:v>
                </c:pt>
                <c:pt idx="5742">
                  <c:v>2006</c:v>
                </c:pt>
                <c:pt idx="5743">
                  <c:v>2006</c:v>
                </c:pt>
                <c:pt idx="5744">
                  <c:v>2006</c:v>
                </c:pt>
                <c:pt idx="5745">
                  <c:v>2006</c:v>
                </c:pt>
                <c:pt idx="5746">
                  <c:v>2006</c:v>
                </c:pt>
                <c:pt idx="5747">
                  <c:v>2006</c:v>
                </c:pt>
                <c:pt idx="5748">
                  <c:v>2006</c:v>
                </c:pt>
                <c:pt idx="5749">
                  <c:v>2006</c:v>
                </c:pt>
                <c:pt idx="5750">
                  <c:v>2006</c:v>
                </c:pt>
                <c:pt idx="5751">
                  <c:v>2006</c:v>
                </c:pt>
                <c:pt idx="5752">
                  <c:v>2006</c:v>
                </c:pt>
                <c:pt idx="5753">
                  <c:v>2006</c:v>
                </c:pt>
                <c:pt idx="5754">
                  <c:v>2006</c:v>
                </c:pt>
                <c:pt idx="5755">
                  <c:v>2006</c:v>
                </c:pt>
                <c:pt idx="5756">
                  <c:v>2006</c:v>
                </c:pt>
                <c:pt idx="5757">
                  <c:v>2006</c:v>
                </c:pt>
                <c:pt idx="5758">
                  <c:v>2006</c:v>
                </c:pt>
                <c:pt idx="5759">
                  <c:v>2006</c:v>
                </c:pt>
                <c:pt idx="5760">
                  <c:v>2006</c:v>
                </c:pt>
                <c:pt idx="5761">
                  <c:v>2006</c:v>
                </c:pt>
                <c:pt idx="5762">
                  <c:v>2006</c:v>
                </c:pt>
                <c:pt idx="5763">
                  <c:v>2006</c:v>
                </c:pt>
                <c:pt idx="5764">
                  <c:v>2006</c:v>
                </c:pt>
                <c:pt idx="5765">
                  <c:v>2006</c:v>
                </c:pt>
                <c:pt idx="5766">
                  <c:v>2006</c:v>
                </c:pt>
                <c:pt idx="5767">
                  <c:v>2006</c:v>
                </c:pt>
                <c:pt idx="5768">
                  <c:v>2006</c:v>
                </c:pt>
                <c:pt idx="5769">
                  <c:v>2006</c:v>
                </c:pt>
                <c:pt idx="5770">
                  <c:v>2006</c:v>
                </c:pt>
                <c:pt idx="5771">
                  <c:v>2006</c:v>
                </c:pt>
                <c:pt idx="5772">
                  <c:v>2006</c:v>
                </c:pt>
                <c:pt idx="5773">
                  <c:v>2006</c:v>
                </c:pt>
                <c:pt idx="5774">
                  <c:v>2006</c:v>
                </c:pt>
                <c:pt idx="5775">
                  <c:v>2006</c:v>
                </c:pt>
                <c:pt idx="5776">
                  <c:v>2006</c:v>
                </c:pt>
                <c:pt idx="5777">
                  <c:v>2006</c:v>
                </c:pt>
                <c:pt idx="5778">
                  <c:v>2006</c:v>
                </c:pt>
                <c:pt idx="5779">
                  <c:v>2006</c:v>
                </c:pt>
                <c:pt idx="5780">
                  <c:v>2006</c:v>
                </c:pt>
                <c:pt idx="5781">
                  <c:v>2006</c:v>
                </c:pt>
                <c:pt idx="5782">
                  <c:v>2006</c:v>
                </c:pt>
                <c:pt idx="5783">
                  <c:v>2006</c:v>
                </c:pt>
                <c:pt idx="5784">
                  <c:v>2006</c:v>
                </c:pt>
                <c:pt idx="5785">
                  <c:v>2006</c:v>
                </c:pt>
                <c:pt idx="5786">
                  <c:v>2006</c:v>
                </c:pt>
                <c:pt idx="5787">
                  <c:v>2006</c:v>
                </c:pt>
                <c:pt idx="5788">
                  <c:v>2006</c:v>
                </c:pt>
                <c:pt idx="5789">
                  <c:v>2006</c:v>
                </c:pt>
                <c:pt idx="5790">
                  <c:v>2006</c:v>
                </c:pt>
                <c:pt idx="5791">
                  <c:v>2006</c:v>
                </c:pt>
                <c:pt idx="5792">
                  <c:v>2006</c:v>
                </c:pt>
                <c:pt idx="5793">
                  <c:v>2006</c:v>
                </c:pt>
                <c:pt idx="5794">
                  <c:v>2006</c:v>
                </c:pt>
                <c:pt idx="5795">
                  <c:v>2006</c:v>
                </c:pt>
                <c:pt idx="5796">
                  <c:v>2006</c:v>
                </c:pt>
                <c:pt idx="5797">
                  <c:v>2006</c:v>
                </c:pt>
                <c:pt idx="5798">
                  <c:v>2006</c:v>
                </c:pt>
                <c:pt idx="5799">
                  <c:v>2006</c:v>
                </c:pt>
                <c:pt idx="5800">
                  <c:v>2006</c:v>
                </c:pt>
                <c:pt idx="5801">
                  <c:v>2006</c:v>
                </c:pt>
                <c:pt idx="5802">
                  <c:v>2007</c:v>
                </c:pt>
                <c:pt idx="5803">
                  <c:v>2007</c:v>
                </c:pt>
                <c:pt idx="5804">
                  <c:v>2007</c:v>
                </c:pt>
                <c:pt idx="5805">
                  <c:v>2007</c:v>
                </c:pt>
                <c:pt idx="5806">
                  <c:v>2007</c:v>
                </c:pt>
                <c:pt idx="5807">
                  <c:v>2007</c:v>
                </c:pt>
                <c:pt idx="5808">
                  <c:v>2007</c:v>
                </c:pt>
                <c:pt idx="5809">
                  <c:v>2007</c:v>
                </c:pt>
                <c:pt idx="5810">
                  <c:v>2007</c:v>
                </c:pt>
                <c:pt idx="5811">
                  <c:v>2007</c:v>
                </c:pt>
                <c:pt idx="5812">
                  <c:v>2007</c:v>
                </c:pt>
                <c:pt idx="5813">
                  <c:v>2007</c:v>
                </c:pt>
                <c:pt idx="5814">
                  <c:v>2007</c:v>
                </c:pt>
                <c:pt idx="5815">
                  <c:v>2007</c:v>
                </c:pt>
                <c:pt idx="5816">
                  <c:v>2007</c:v>
                </c:pt>
                <c:pt idx="5817">
                  <c:v>2007</c:v>
                </c:pt>
                <c:pt idx="5818">
                  <c:v>2007</c:v>
                </c:pt>
                <c:pt idx="5819">
                  <c:v>2007</c:v>
                </c:pt>
                <c:pt idx="5820">
                  <c:v>2007</c:v>
                </c:pt>
                <c:pt idx="5821">
                  <c:v>2007</c:v>
                </c:pt>
                <c:pt idx="5822">
                  <c:v>2007</c:v>
                </c:pt>
                <c:pt idx="5823">
                  <c:v>2007</c:v>
                </c:pt>
                <c:pt idx="5824">
                  <c:v>2007</c:v>
                </c:pt>
                <c:pt idx="5825">
                  <c:v>2007</c:v>
                </c:pt>
                <c:pt idx="5826">
                  <c:v>2007</c:v>
                </c:pt>
                <c:pt idx="5827">
                  <c:v>2007</c:v>
                </c:pt>
                <c:pt idx="5828">
                  <c:v>2007</c:v>
                </c:pt>
                <c:pt idx="5829">
                  <c:v>2007</c:v>
                </c:pt>
                <c:pt idx="5830">
                  <c:v>2007</c:v>
                </c:pt>
                <c:pt idx="5831">
                  <c:v>2007</c:v>
                </c:pt>
                <c:pt idx="5832">
                  <c:v>2007</c:v>
                </c:pt>
                <c:pt idx="5833">
                  <c:v>2007</c:v>
                </c:pt>
                <c:pt idx="5834">
                  <c:v>2007</c:v>
                </c:pt>
                <c:pt idx="5835">
                  <c:v>2007</c:v>
                </c:pt>
                <c:pt idx="5836">
                  <c:v>2007</c:v>
                </c:pt>
                <c:pt idx="5837">
                  <c:v>2007</c:v>
                </c:pt>
                <c:pt idx="5838">
                  <c:v>2007</c:v>
                </c:pt>
                <c:pt idx="5839">
                  <c:v>2007</c:v>
                </c:pt>
                <c:pt idx="5840">
                  <c:v>2007</c:v>
                </c:pt>
                <c:pt idx="5841">
                  <c:v>2007</c:v>
                </c:pt>
                <c:pt idx="5842">
                  <c:v>2007</c:v>
                </c:pt>
                <c:pt idx="5843">
                  <c:v>2007</c:v>
                </c:pt>
                <c:pt idx="5844">
                  <c:v>2007</c:v>
                </c:pt>
                <c:pt idx="5845">
                  <c:v>2007</c:v>
                </c:pt>
                <c:pt idx="5846">
                  <c:v>2007</c:v>
                </c:pt>
                <c:pt idx="5847">
                  <c:v>2007</c:v>
                </c:pt>
                <c:pt idx="5848">
                  <c:v>2007</c:v>
                </c:pt>
                <c:pt idx="5849">
                  <c:v>2007</c:v>
                </c:pt>
                <c:pt idx="5850">
                  <c:v>2007</c:v>
                </c:pt>
                <c:pt idx="5851">
                  <c:v>2007</c:v>
                </c:pt>
                <c:pt idx="5852">
                  <c:v>2007</c:v>
                </c:pt>
                <c:pt idx="5853">
                  <c:v>2007</c:v>
                </c:pt>
                <c:pt idx="5854">
                  <c:v>2007</c:v>
                </c:pt>
                <c:pt idx="5855">
                  <c:v>2007</c:v>
                </c:pt>
                <c:pt idx="5856">
                  <c:v>2007</c:v>
                </c:pt>
                <c:pt idx="5857">
                  <c:v>2007</c:v>
                </c:pt>
                <c:pt idx="5858">
                  <c:v>2007</c:v>
                </c:pt>
                <c:pt idx="5859">
                  <c:v>2007</c:v>
                </c:pt>
                <c:pt idx="5860">
                  <c:v>2007</c:v>
                </c:pt>
                <c:pt idx="5861">
                  <c:v>2007</c:v>
                </c:pt>
                <c:pt idx="5862">
                  <c:v>2007</c:v>
                </c:pt>
                <c:pt idx="5863">
                  <c:v>2007</c:v>
                </c:pt>
                <c:pt idx="5864">
                  <c:v>2007</c:v>
                </c:pt>
                <c:pt idx="5865">
                  <c:v>2007</c:v>
                </c:pt>
                <c:pt idx="5866">
                  <c:v>2007</c:v>
                </c:pt>
                <c:pt idx="5867">
                  <c:v>2007</c:v>
                </c:pt>
                <c:pt idx="5868">
                  <c:v>2007</c:v>
                </c:pt>
                <c:pt idx="5869">
                  <c:v>2007</c:v>
                </c:pt>
                <c:pt idx="5870">
                  <c:v>2007</c:v>
                </c:pt>
                <c:pt idx="5871">
                  <c:v>2007</c:v>
                </c:pt>
                <c:pt idx="5872">
                  <c:v>2007</c:v>
                </c:pt>
                <c:pt idx="5873">
                  <c:v>2007</c:v>
                </c:pt>
                <c:pt idx="5874">
                  <c:v>2007</c:v>
                </c:pt>
                <c:pt idx="5875">
                  <c:v>2007</c:v>
                </c:pt>
                <c:pt idx="5876">
                  <c:v>2007</c:v>
                </c:pt>
                <c:pt idx="5877">
                  <c:v>2007</c:v>
                </c:pt>
                <c:pt idx="5878">
                  <c:v>2007</c:v>
                </c:pt>
                <c:pt idx="5879">
                  <c:v>2007</c:v>
                </c:pt>
                <c:pt idx="5880">
                  <c:v>2007</c:v>
                </c:pt>
                <c:pt idx="5881">
                  <c:v>2007</c:v>
                </c:pt>
                <c:pt idx="5882">
                  <c:v>2007</c:v>
                </c:pt>
                <c:pt idx="5883">
                  <c:v>2007</c:v>
                </c:pt>
                <c:pt idx="5884">
                  <c:v>2007</c:v>
                </c:pt>
                <c:pt idx="5885">
                  <c:v>2007</c:v>
                </c:pt>
                <c:pt idx="5886">
                  <c:v>2007</c:v>
                </c:pt>
                <c:pt idx="5887">
                  <c:v>2007</c:v>
                </c:pt>
                <c:pt idx="5888">
                  <c:v>2007</c:v>
                </c:pt>
                <c:pt idx="5889">
                  <c:v>2007</c:v>
                </c:pt>
                <c:pt idx="5890">
                  <c:v>2007</c:v>
                </c:pt>
                <c:pt idx="5891">
                  <c:v>2007</c:v>
                </c:pt>
                <c:pt idx="5892">
                  <c:v>2007</c:v>
                </c:pt>
                <c:pt idx="5893">
                  <c:v>2007</c:v>
                </c:pt>
                <c:pt idx="5894">
                  <c:v>2007</c:v>
                </c:pt>
                <c:pt idx="5895">
                  <c:v>2007</c:v>
                </c:pt>
                <c:pt idx="5896">
                  <c:v>2007</c:v>
                </c:pt>
                <c:pt idx="5897">
                  <c:v>2007</c:v>
                </c:pt>
                <c:pt idx="5898">
                  <c:v>2007</c:v>
                </c:pt>
                <c:pt idx="5899">
                  <c:v>2007</c:v>
                </c:pt>
                <c:pt idx="5900">
                  <c:v>2007</c:v>
                </c:pt>
                <c:pt idx="5901">
                  <c:v>2007</c:v>
                </c:pt>
                <c:pt idx="5902">
                  <c:v>2007</c:v>
                </c:pt>
                <c:pt idx="5903">
                  <c:v>2007</c:v>
                </c:pt>
                <c:pt idx="5904">
                  <c:v>2007</c:v>
                </c:pt>
                <c:pt idx="5905">
                  <c:v>2007</c:v>
                </c:pt>
                <c:pt idx="5906">
                  <c:v>2007</c:v>
                </c:pt>
                <c:pt idx="5907">
                  <c:v>2007</c:v>
                </c:pt>
                <c:pt idx="5908">
                  <c:v>2007</c:v>
                </c:pt>
                <c:pt idx="5909">
                  <c:v>2007</c:v>
                </c:pt>
                <c:pt idx="5910">
                  <c:v>2007</c:v>
                </c:pt>
                <c:pt idx="5911">
                  <c:v>2007</c:v>
                </c:pt>
                <c:pt idx="5912">
                  <c:v>2007</c:v>
                </c:pt>
                <c:pt idx="5913">
                  <c:v>2007</c:v>
                </c:pt>
                <c:pt idx="5914">
                  <c:v>2007</c:v>
                </c:pt>
                <c:pt idx="5915">
                  <c:v>2007</c:v>
                </c:pt>
                <c:pt idx="5916">
                  <c:v>2007</c:v>
                </c:pt>
                <c:pt idx="5917">
                  <c:v>2007</c:v>
                </c:pt>
                <c:pt idx="5918">
                  <c:v>2007</c:v>
                </c:pt>
                <c:pt idx="5919">
                  <c:v>2007</c:v>
                </c:pt>
                <c:pt idx="5920">
                  <c:v>2007</c:v>
                </c:pt>
                <c:pt idx="5921">
                  <c:v>2007</c:v>
                </c:pt>
                <c:pt idx="5922">
                  <c:v>2007</c:v>
                </c:pt>
                <c:pt idx="5923">
                  <c:v>2007</c:v>
                </c:pt>
                <c:pt idx="5924">
                  <c:v>2007</c:v>
                </c:pt>
                <c:pt idx="5925">
                  <c:v>2007</c:v>
                </c:pt>
                <c:pt idx="5926">
                  <c:v>2007</c:v>
                </c:pt>
                <c:pt idx="5927">
                  <c:v>2007</c:v>
                </c:pt>
                <c:pt idx="5928">
                  <c:v>2007</c:v>
                </c:pt>
                <c:pt idx="5929">
                  <c:v>2007</c:v>
                </c:pt>
                <c:pt idx="5930">
                  <c:v>2007</c:v>
                </c:pt>
                <c:pt idx="5931">
                  <c:v>2007</c:v>
                </c:pt>
                <c:pt idx="5932">
                  <c:v>2007</c:v>
                </c:pt>
                <c:pt idx="5933">
                  <c:v>2007</c:v>
                </c:pt>
                <c:pt idx="5934">
                  <c:v>2007</c:v>
                </c:pt>
                <c:pt idx="5935">
                  <c:v>2007</c:v>
                </c:pt>
                <c:pt idx="5936">
                  <c:v>2007</c:v>
                </c:pt>
                <c:pt idx="5937">
                  <c:v>2007</c:v>
                </c:pt>
                <c:pt idx="5938">
                  <c:v>2007</c:v>
                </c:pt>
                <c:pt idx="5939">
                  <c:v>2007</c:v>
                </c:pt>
                <c:pt idx="5940">
                  <c:v>2007</c:v>
                </c:pt>
                <c:pt idx="5941">
                  <c:v>2007</c:v>
                </c:pt>
                <c:pt idx="5942">
                  <c:v>2007</c:v>
                </c:pt>
                <c:pt idx="5943">
                  <c:v>2007</c:v>
                </c:pt>
                <c:pt idx="5944">
                  <c:v>2007</c:v>
                </c:pt>
                <c:pt idx="5945">
                  <c:v>2007</c:v>
                </c:pt>
                <c:pt idx="5946">
                  <c:v>2007</c:v>
                </c:pt>
                <c:pt idx="5947">
                  <c:v>2007</c:v>
                </c:pt>
                <c:pt idx="5948">
                  <c:v>2007</c:v>
                </c:pt>
                <c:pt idx="5949">
                  <c:v>2007</c:v>
                </c:pt>
                <c:pt idx="5950">
                  <c:v>2007</c:v>
                </c:pt>
                <c:pt idx="5951">
                  <c:v>2007</c:v>
                </c:pt>
                <c:pt idx="5952">
                  <c:v>2007</c:v>
                </c:pt>
                <c:pt idx="5953">
                  <c:v>2007</c:v>
                </c:pt>
                <c:pt idx="5954">
                  <c:v>2007</c:v>
                </c:pt>
                <c:pt idx="5955">
                  <c:v>2007</c:v>
                </c:pt>
                <c:pt idx="5956">
                  <c:v>2007</c:v>
                </c:pt>
                <c:pt idx="5957">
                  <c:v>2007</c:v>
                </c:pt>
                <c:pt idx="5958">
                  <c:v>2007</c:v>
                </c:pt>
                <c:pt idx="5959">
                  <c:v>2007</c:v>
                </c:pt>
                <c:pt idx="5960">
                  <c:v>2007</c:v>
                </c:pt>
                <c:pt idx="5961">
                  <c:v>2007</c:v>
                </c:pt>
                <c:pt idx="5962">
                  <c:v>2007</c:v>
                </c:pt>
                <c:pt idx="5963">
                  <c:v>2007</c:v>
                </c:pt>
                <c:pt idx="5964">
                  <c:v>2007</c:v>
                </c:pt>
                <c:pt idx="5965">
                  <c:v>2007</c:v>
                </c:pt>
                <c:pt idx="5966">
                  <c:v>2007</c:v>
                </c:pt>
                <c:pt idx="5967">
                  <c:v>2007</c:v>
                </c:pt>
                <c:pt idx="5968">
                  <c:v>2007</c:v>
                </c:pt>
                <c:pt idx="5969">
                  <c:v>2007</c:v>
                </c:pt>
                <c:pt idx="5970">
                  <c:v>2007</c:v>
                </c:pt>
                <c:pt idx="5971">
                  <c:v>2007</c:v>
                </c:pt>
                <c:pt idx="5972">
                  <c:v>2007</c:v>
                </c:pt>
                <c:pt idx="5973">
                  <c:v>2007</c:v>
                </c:pt>
                <c:pt idx="5974">
                  <c:v>2007</c:v>
                </c:pt>
                <c:pt idx="5975">
                  <c:v>2007</c:v>
                </c:pt>
                <c:pt idx="5976">
                  <c:v>2007</c:v>
                </c:pt>
                <c:pt idx="5977">
                  <c:v>2007</c:v>
                </c:pt>
                <c:pt idx="5978">
                  <c:v>2007</c:v>
                </c:pt>
                <c:pt idx="5979">
                  <c:v>2007</c:v>
                </c:pt>
                <c:pt idx="5980">
                  <c:v>2007</c:v>
                </c:pt>
                <c:pt idx="5981">
                  <c:v>2007</c:v>
                </c:pt>
                <c:pt idx="5982">
                  <c:v>2007</c:v>
                </c:pt>
                <c:pt idx="5983">
                  <c:v>2007</c:v>
                </c:pt>
                <c:pt idx="5984">
                  <c:v>2007</c:v>
                </c:pt>
                <c:pt idx="5985">
                  <c:v>2007</c:v>
                </c:pt>
                <c:pt idx="5986">
                  <c:v>2007</c:v>
                </c:pt>
                <c:pt idx="5987">
                  <c:v>2007</c:v>
                </c:pt>
                <c:pt idx="5988">
                  <c:v>2007</c:v>
                </c:pt>
                <c:pt idx="5989">
                  <c:v>2007</c:v>
                </c:pt>
                <c:pt idx="5990">
                  <c:v>2007</c:v>
                </c:pt>
                <c:pt idx="5991">
                  <c:v>2007</c:v>
                </c:pt>
                <c:pt idx="5992">
                  <c:v>2007</c:v>
                </c:pt>
                <c:pt idx="5993">
                  <c:v>2007</c:v>
                </c:pt>
                <c:pt idx="5994">
                  <c:v>2007</c:v>
                </c:pt>
                <c:pt idx="5995">
                  <c:v>2007</c:v>
                </c:pt>
                <c:pt idx="5996">
                  <c:v>2007</c:v>
                </c:pt>
                <c:pt idx="5997">
                  <c:v>2007</c:v>
                </c:pt>
                <c:pt idx="5998">
                  <c:v>2007</c:v>
                </c:pt>
                <c:pt idx="5999">
                  <c:v>2007</c:v>
                </c:pt>
                <c:pt idx="6000">
                  <c:v>2007</c:v>
                </c:pt>
                <c:pt idx="6001">
                  <c:v>2007</c:v>
                </c:pt>
                <c:pt idx="6002">
                  <c:v>2007</c:v>
                </c:pt>
                <c:pt idx="6003">
                  <c:v>2007</c:v>
                </c:pt>
                <c:pt idx="6004">
                  <c:v>2007</c:v>
                </c:pt>
                <c:pt idx="6005">
                  <c:v>2007</c:v>
                </c:pt>
                <c:pt idx="6006">
                  <c:v>2007</c:v>
                </c:pt>
                <c:pt idx="6007">
                  <c:v>2007</c:v>
                </c:pt>
                <c:pt idx="6008">
                  <c:v>2007</c:v>
                </c:pt>
                <c:pt idx="6009">
                  <c:v>2007</c:v>
                </c:pt>
                <c:pt idx="6010">
                  <c:v>2007</c:v>
                </c:pt>
                <c:pt idx="6011">
                  <c:v>2007</c:v>
                </c:pt>
                <c:pt idx="6012">
                  <c:v>2007</c:v>
                </c:pt>
                <c:pt idx="6013">
                  <c:v>2007</c:v>
                </c:pt>
                <c:pt idx="6014">
                  <c:v>2007</c:v>
                </c:pt>
                <c:pt idx="6015">
                  <c:v>2007</c:v>
                </c:pt>
                <c:pt idx="6016">
                  <c:v>2007</c:v>
                </c:pt>
                <c:pt idx="6017">
                  <c:v>2007</c:v>
                </c:pt>
                <c:pt idx="6018">
                  <c:v>2007</c:v>
                </c:pt>
                <c:pt idx="6019">
                  <c:v>2007</c:v>
                </c:pt>
                <c:pt idx="6020">
                  <c:v>2007</c:v>
                </c:pt>
                <c:pt idx="6021">
                  <c:v>2008</c:v>
                </c:pt>
                <c:pt idx="6022">
                  <c:v>2008</c:v>
                </c:pt>
                <c:pt idx="6023">
                  <c:v>2008</c:v>
                </c:pt>
                <c:pt idx="6024">
                  <c:v>2008</c:v>
                </c:pt>
                <c:pt idx="6025">
                  <c:v>2008</c:v>
                </c:pt>
                <c:pt idx="6026">
                  <c:v>2008</c:v>
                </c:pt>
                <c:pt idx="6027">
                  <c:v>2008</c:v>
                </c:pt>
                <c:pt idx="6028">
                  <c:v>2008</c:v>
                </c:pt>
                <c:pt idx="6029">
                  <c:v>2008</c:v>
                </c:pt>
                <c:pt idx="6030">
                  <c:v>2008</c:v>
                </c:pt>
                <c:pt idx="6031">
                  <c:v>2008</c:v>
                </c:pt>
                <c:pt idx="6032">
                  <c:v>2008</c:v>
                </c:pt>
                <c:pt idx="6033">
                  <c:v>2008</c:v>
                </c:pt>
                <c:pt idx="6034">
                  <c:v>2008</c:v>
                </c:pt>
                <c:pt idx="6035">
                  <c:v>2008</c:v>
                </c:pt>
                <c:pt idx="6036">
                  <c:v>2008</c:v>
                </c:pt>
                <c:pt idx="6037">
                  <c:v>2008</c:v>
                </c:pt>
                <c:pt idx="6038">
                  <c:v>2008</c:v>
                </c:pt>
                <c:pt idx="6039">
                  <c:v>2008</c:v>
                </c:pt>
                <c:pt idx="6040">
                  <c:v>2008</c:v>
                </c:pt>
                <c:pt idx="6041">
                  <c:v>2008</c:v>
                </c:pt>
                <c:pt idx="6042">
                  <c:v>2008</c:v>
                </c:pt>
                <c:pt idx="6043">
                  <c:v>2008</c:v>
                </c:pt>
                <c:pt idx="6044">
                  <c:v>2008</c:v>
                </c:pt>
                <c:pt idx="6045">
                  <c:v>2008</c:v>
                </c:pt>
                <c:pt idx="6046">
                  <c:v>2008</c:v>
                </c:pt>
                <c:pt idx="6047">
                  <c:v>2008</c:v>
                </c:pt>
                <c:pt idx="6048">
                  <c:v>2008</c:v>
                </c:pt>
                <c:pt idx="6049">
                  <c:v>2008</c:v>
                </c:pt>
                <c:pt idx="6050">
                  <c:v>2008</c:v>
                </c:pt>
                <c:pt idx="6051">
                  <c:v>2008</c:v>
                </c:pt>
                <c:pt idx="6052">
                  <c:v>2008</c:v>
                </c:pt>
                <c:pt idx="6053">
                  <c:v>2008</c:v>
                </c:pt>
                <c:pt idx="6054">
                  <c:v>2008</c:v>
                </c:pt>
                <c:pt idx="6055">
                  <c:v>2008</c:v>
                </c:pt>
                <c:pt idx="6056">
                  <c:v>2008</c:v>
                </c:pt>
                <c:pt idx="6057">
                  <c:v>2008</c:v>
                </c:pt>
                <c:pt idx="6058">
                  <c:v>2008</c:v>
                </c:pt>
                <c:pt idx="6059">
                  <c:v>2008</c:v>
                </c:pt>
                <c:pt idx="6060">
                  <c:v>2008</c:v>
                </c:pt>
                <c:pt idx="6061">
                  <c:v>2008</c:v>
                </c:pt>
                <c:pt idx="6062">
                  <c:v>2008</c:v>
                </c:pt>
                <c:pt idx="6063">
                  <c:v>2008</c:v>
                </c:pt>
                <c:pt idx="6064">
                  <c:v>2008</c:v>
                </c:pt>
                <c:pt idx="6065">
                  <c:v>2008</c:v>
                </c:pt>
                <c:pt idx="6066">
                  <c:v>2008</c:v>
                </c:pt>
                <c:pt idx="6067">
                  <c:v>2008</c:v>
                </c:pt>
                <c:pt idx="6068">
                  <c:v>2008</c:v>
                </c:pt>
                <c:pt idx="6069">
                  <c:v>2008</c:v>
                </c:pt>
                <c:pt idx="6070">
                  <c:v>2008</c:v>
                </c:pt>
                <c:pt idx="6071">
                  <c:v>2008</c:v>
                </c:pt>
                <c:pt idx="6072">
                  <c:v>2008</c:v>
                </c:pt>
                <c:pt idx="6073">
                  <c:v>2008</c:v>
                </c:pt>
                <c:pt idx="6074">
                  <c:v>2008</c:v>
                </c:pt>
                <c:pt idx="6075">
                  <c:v>2008</c:v>
                </c:pt>
                <c:pt idx="6076">
                  <c:v>2008</c:v>
                </c:pt>
                <c:pt idx="6077">
                  <c:v>2008</c:v>
                </c:pt>
                <c:pt idx="6078">
                  <c:v>2008</c:v>
                </c:pt>
                <c:pt idx="6079">
                  <c:v>2008</c:v>
                </c:pt>
                <c:pt idx="6080">
                  <c:v>2008</c:v>
                </c:pt>
                <c:pt idx="6081">
                  <c:v>2008</c:v>
                </c:pt>
                <c:pt idx="6082">
                  <c:v>2008</c:v>
                </c:pt>
                <c:pt idx="6083">
                  <c:v>2008</c:v>
                </c:pt>
                <c:pt idx="6084">
                  <c:v>2008</c:v>
                </c:pt>
                <c:pt idx="6085">
                  <c:v>2008</c:v>
                </c:pt>
                <c:pt idx="6086">
                  <c:v>2008</c:v>
                </c:pt>
                <c:pt idx="6087">
                  <c:v>2008</c:v>
                </c:pt>
                <c:pt idx="6088">
                  <c:v>2008</c:v>
                </c:pt>
                <c:pt idx="6089">
                  <c:v>2008</c:v>
                </c:pt>
                <c:pt idx="6090">
                  <c:v>2008</c:v>
                </c:pt>
                <c:pt idx="6091">
                  <c:v>2008</c:v>
                </c:pt>
                <c:pt idx="6092">
                  <c:v>2008</c:v>
                </c:pt>
                <c:pt idx="6093">
                  <c:v>2008</c:v>
                </c:pt>
                <c:pt idx="6094">
                  <c:v>2008</c:v>
                </c:pt>
                <c:pt idx="6095">
                  <c:v>2008</c:v>
                </c:pt>
                <c:pt idx="6096">
                  <c:v>2008</c:v>
                </c:pt>
                <c:pt idx="6097">
                  <c:v>2008</c:v>
                </c:pt>
                <c:pt idx="6098">
                  <c:v>2008</c:v>
                </c:pt>
                <c:pt idx="6099">
                  <c:v>2008</c:v>
                </c:pt>
                <c:pt idx="6100">
                  <c:v>2008</c:v>
                </c:pt>
                <c:pt idx="6101">
                  <c:v>2008</c:v>
                </c:pt>
                <c:pt idx="6102">
                  <c:v>2008</c:v>
                </c:pt>
                <c:pt idx="6103">
                  <c:v>2008</c:v>
                </c:pt>
                <c:pt idx="6104">
                  <c:v>2008</c:v>
                </c:pt>
                <c:pt idx="6105">
                  <c:v>2008</c:v>
                </c:pt>
                <c:pt idx="6106">
                  <c:v>2008</c:v>
                </c:pt>
                <c:pt idx="6107">
                  <c:v>2008</c:v>
                </c:pt>
                <c:pt idx="6108">
                  <c:v>2008</c:v>
                </c:pt>
                <c:pt idx="6109">
                  <c:v>2008</c:v>
                </c:pt>
                <c:pt idx="6110">
                  <c:v>2008</c:v>
                </c:pt>
                <c:pt idx="6111">
                  <c:v>2008</c:v>
                </c:pt>
                <c:pt idx="6112">
                  <c:v>2008</c:v>
                </c:pt>
                <c:pt idx="6113">
                  <c:v>2008</c:v>
                </c:pt>
                <c:pt idx="6114">
                  <c:v>2008</c:v>
                </c:pt>
                <c:pt idx="6115">
                  <c:v>2008</c:v>
                </c:pt>
                <c:pt idx="6116">
                  <c:v>2008</c:v>
                </c:pt>
                <c:pt idx="6117">
                  <c:v>2008</c:v>
                </c:pt>
                <c:pt idx="6118">
                  <c:v>2008</c:v>
                </c:pt>
                <c:pt idx="6119">
                  <c:v>2008</c:v>
                </c:pt>
                <c:pt idx="6120">
                  <c:v>2008</c:v>
                </c:pt>
                <c:pt idx="6121">
                  <c:v>2008</c:v>
                </c:pt>
                <c:pt idx="6122">
                  <c:v>2008</c:v>
                </c:pt>
                <c:pt idx="6123">
                  <c:v>2008</c:v>
                </c:pt>
                <c:pt idx="6124">
                  <c:v>2008</c:v>
                </c:pt>
                <c:pt idx="6125">
                  <c:v>2008</c:v>
                </c:pt>
                <c:pt idx="6126">
                  <c:v>2008</c:v>
                </c:pt>
                <c:pt idx="6127">
                  <c:v>2008</c:v>
                </c:pt>
                <c:pt idx="6128">
                  <c:v>2008</c:v>
                </c:pt>
                <c:pt idx="6129">
                  <c:v>2008</c:v>
                </c:pt>
                <c:pt idx="6130">
                  <c:v>2008</c:v>
                </c:pt>
                <c:pt idx="6131">
                  <c:v>2008</c:v>
                </c:pt>
                <c:pt idx="6132">
                  <c:v>2008</c:v>
                </c:pt>
                <c:pt idx="6133">
                  <c:v>2008</c:v>
                </c:pt>
                <c:pt idx="6134">
                  <c:v>2008</c:v>
                </c:pt>
                <c:pt idx="6135">
                  <c:v>2008</c:v>
                </c:pt>
                <c:pt idx="6136">
                  <c:v>2008</c:v>
                </c:pt>
                <c:pt idx="6137">
                  <c:v>2008</c:v>
                </c:pt>
                <c:pt idx="6138">
                  <c:v>2008</c:v>
                </c:pt>
                <c:pt idx="6139">
                  <c:v>2008</c:v>
                </c:pt>
                <c:pt idx="6140">
                  <c:v>2008</c:v>
                </c:pt>
                <c:pt idx="6141">
                  <c:v>2008</c:v>
                </c:pt>
                <c:pt idx="6142">
                  <c:v>2008</c:v>
                </c:pt>
                <c:pt idx="6143">
                  <c:v>2008</c:v>
                </c:pt>
                <c:pt idx="6144">
                  <c:v>2008</c:v>
                </c:pt>
                <c:pt idx="6145">
                  <c:v>2008</c:v>
                </c:pt>
                <c:pt idx="6146">
                  <c:v>2008</c:v>
                </c:pt>
                <c:pt idx="6147">
                  <c:v>2008</c:v>
                </c:pt>
                <c:pt idx="6148">
                  <c:v>2008</c:v>
                </c:pt>
                <c:pt idx="6149">
                  <c:v>2008</c:v>
                </c:pt>
                <c:pt idx="6150">
                  <c:v>2008</c:v>
                </c:pt>
                <c:pt idx="6151">
                  <c:v>2008</c:v>
                </c:pt>
                <c:pt idx="6152">
                  <c:v>2008</c:v>
                </c:pt>
                <c:pt idx="6153">
                  <c:v>2008</c:v>
                </c:pt>
                <c:pt idx="6154">
                  <c:v>2008</c:v>
                </c:pt>
                <c:pt idx="6155">
                  <c:v>2008</c:v>
                </c:pt>
                <c:pt idx="6156">
                  <c:v>2008</c:v>
                </c:pt>
                <c:pt idx="6157">
                  <c:v>2008</c:v>
                </c:pt>
                <c:pt idx="6158">
                  <c:v>2008</c:v>
                </c:pt>
                <c:pt idx="6159">
                  <c:v>2008</c:v>
                </c:pt>
                <c:pt idx="6160">
                  <c:v>2008</c:v>
                </c:pt>
                <c:pt idx="6161">
                  <c:v>2008</c:v>
                </c:pt>
                <c:pt idx="6162">
                  <c:v>2008</c:v>
                </c:pt>
                <c:pt idx="6163">
                  <c:v>2008</c:v>
                </c:pt>
                <c:pt idx="6164">
                  <c:v>2008</c:v>
                </c:pt>
                <c:pt idx="6165">
                  <c:v>2008</c:v>
                </c:pt>
                <c:pt idx="6166">
                  <c:v>2008</c:v>
                </c:pt>
                <c:pt idx="6167">
                  <c:v>2008</c:v>
                </c:pt>
                <c:pt idx="6168">
                  <c:v>2008</c:v>
                </c:pt>
                <c:pt idx="6169">
                  <c:v>2008</c:v>
                </c:pt>
                <c:pt idx="6170">
                  <c:v>2008</c:v>
                </c:pt>
                <c:pt idx="6171">
                  <c:v>2008</c:v>
                </c:pt>
                <c:pt idx="6172">
                  <c:v>2008</c:v>
                </c:pt>
                <c:pt idx="6173">
                  <c:v>2008</c:v>
                </c:pt>
                <c:pt idx="6174">
                  <c:v>2008</c:v>
                </c:pt>
                <c:pt idx="6175">
                  <c:v>2008</c:v>
                </c:pt>
                <c:pt idx="6176">
                  <c:v>2008</c:v>
                </c:pt>
                <c:pt idx="6177">
                  <c:v>2008</c:v>
                </c:pt>
                <c:pt idx="6178">
                  <c:v>2008</c:v>
                </c:pt>
                <c:pt idx="6179">
                  <c:v>2008</c:v>
                </c:pt>
                <c:pt idx="6180">
                  <c:v>2008</c:v>
                </c:pt>
                <c:pt idx="6181">
                  <c:v>2008</c:v>
                </c:pt>
                <c:pt idx="6182">
                  <c:v>2008</c:v>
                </c:pt>
                <c:pt idx="6183">
                  <c:v>2008</c:v>
                </c:pt>
                <c:pt idx="6184">
                  <c:v>2008</c:v>
                </c:pt>
                <c:pt idx="6185">
                  <c:v>2008</c:v>
                </c:pt>
                <c:pt idx="6186">
                  <c:v>2008</c:v>
                </c:pt>
                <c:pt idx="6187">
                  <c:v>2008</c:v>
                </c:pt>
                <c:pt idx="6188">
                  <c:v>2008</c:v>
                </c:pt>
                <c:pt idx="6189">
                  <c:v>2008</c:v>
                </c:pt>
                <c:pt idx="6190">
                  <c:v>2008</c:v>
                </c:pt>
                <c:pt idx="6191">
                  <c:v>2008</c:v>
                </c:pt>
                <c:pt idx="6192">
                  <c:v>2008</c:v>
                </c:pt>
                <c:pt idx="6193">
                  <c:v>2008</c:v>
                </c:pt>
                <c:pt idx="6194">
                  <c:v>2008</c:v>
                </c:pt>
                <c:pt idx="6195">
                  <c:v>2008</c:v>
                </c:pt>
                <c:pt idx="6196">
                  <c:v>2008</c:v>
                </c:pt>
                <c:pt idx="6197">
                  <c:v>2008</c:v>
                </c:pt>
                <c:pt idx="6198">
                  <c:v>2008</c:v>
                </c:pt>
                <c:pt idx="6199">
                  <c:v>2008</c:v>
                </c:pt>
                <c:pt idx="6200">
                  <c:v>2008</c:v>
                </c:pt>
                <c:pt idx="6201">
                  <c:v>2008</c:v>
                </c:pt>
                <c:pt idx="6202">
                  <c:v>2008</c:v>
                </c:pt>
                <c:pt idx="6203">
                  <c:v>2008</c:v>
                </c:pt>
                <c:pt idx="6204">
                  <c:v>2008</c:v>
                </c:pt>
                <c:pt idx="6205">
                  <c:v>2008</c:v>
                </c:pt>
                <c:pt idx="6206">
                  <c:v>2008</c:v>
                </c:pt>
                <c:pt idx="6207">
                  <c:v>2008</c:v>
                </c:pt>
                <c:pt idx="6208">
                  <c:v>2008</c:v>
                </c:pt>
                <c:pt idx="6209">
                  <c:v>2008</c:v>
                </c:pt>
                <c:pt idx="6210">
                  <c:v>2008</c:v>
                </c:pt>
                <c:pt idx="6211">
                  <c:v>2008</c:v>
                </c:pt>
                <c:pt idx="6212">
                  <c:v>2008</c:v>
                </c:pt>
                <c:pt idx="6213">
                  <c:v>2008</c:v>
                </c:pt>
                <c:pt idx="6214">
                  <c:v>2008</c:v>
                </c:pt>
                <c:pt idx="6215">
                  <c:v>2008</c:v>
                </c:pt>
                <c:pt idx="6216">
                  <c:v>2008</c:v>
                </c:pt>
                <c:pt idx="6217">
                  <c:v>2008</c:v>
                </c:pt>
                <c:pt idx="6218">
                  <c:v>2008</c:v>
                </c:pt>
                <c:pt idx="6219">
                  <c:v>2008</c:v>
                </c:pt>
                <c:pt idx="6220">
                  <c:v>2008</c:v>
                </c:pt>
                <c:pt idx="6221">
                  <c:v>2008</c:v>
                </c:pt>
                <c:pt idx="6222">
                  <c:v>2008</c:v>
                </c:pt>
                <c:pt idx="6223">
                  <c:v>2008</c:v>
                </c:pt>
                <c:pt idx="6224">
                  <c:v>2008</c:v>
                </c:pt>
                <c:pt idx="6225">
                  <c:v>2008</c:v>
                </c:pt>
                <c:pt idx="6226">
                  <c:v>2008</c:v>
                </c:pt>
                <c:pt idx="6227">
                  <c:v>2008</c:v>
                </c:pt>
                <c:pt idx="6228">
                  <c:v>2008</c:v>
                </c:pt>
                <c:pt idx="6229">
                  <c:v>2008</c:v>
                </c:pt>
                <c:pt idx="6230">
                  <c:v>2008</c:v>
                </c:pt>
                <c:pt idx="6231">
                  <c:v>2008</c:v>
                </c:pt>
                <c:pt idx="6232">
                  <c:v>2008</c:v>
                </c:pt>
                <c:pt idx="6233">
                  <c:v>2008</c:v>
                </c:pt>
                <c:pt idx="6234">
                  <c:v>2008</c:v>
                </c:pt>
                <c:pt idx="6235">
                  <c:v>2008</c:v>
                </c:pt>
                <c:pt idx="6236">
                  <c:v>2008</c:v>
                </c:pt>
                <c:pt idx="6237">
                  <c:v>2008</c:v>
                </c:pt>
                <c:pt idx="6238">
                  <c:v>2009</c:v>
                </c:pt>
                <c:pt idx="6239">
                  <c:v>2009</c:v>
                </c:pt>
                <c:pt idx="6240">
                  <c:v>2009</c:v>
                </c:pt>
                <c:pt idx="6241">
                  <c:v>2009</c:v>
                </c:pt>
                <c:pt idx="6242">
                  <c:v>2009</c:v>
                </c:pt>
                <c:pt idx="6243">
                  <c:v>2009</c:v>
                </c:pt>
                <c:pt idx="6244">
                  <c:v>2009</c:v>
                </c:pt>
                <c:pt idx="6245">
                  <c:v>2009</c:v>
                </c:pt>
                <c:pt idx="6246">
                  <c:v>2009</c:v>
                </c:pt>
                <c:pt idx="6247">
                  <c:v>2009</c:v>
                </c:pt>
                <c:pt idx="6248">
                  <c:v>2009</c:v>
                </c:pt>
                <c:pt idx="6249">
                  <c:v>2009</c:v>
                </c:pt>
                <c:pt idx="6250">
                  <c:v>2009</c:v>
                </c:pt>
                <c:pt idx="6251">
                  <c:v>2009</c:v>
                </c:pt>
                <c:pt idx="6252">
                  <c:v>2009</c:v>
                </c:pt>
                <c:pt idx="6253">
                  <c:v>2009</c:v>
                </c:pt>
                <c:pt idx="6254">
                  <c:v>2009</c:v>
                </c:pt>
                <c:pt idx="6255">
                  <c:v>2009</c:v>
                </c:pt>
                <c:pt idx="6256">
                  <c:v>2009</c:v>
                </c:pt>
                <c:pt idx="6257">
                  <c:v>2009</c:v>
                </c:pt>
                <c:pt idx="6258">
                  <c:v>2009</c:v>
                </c:pt>
                <c:pt idx="6259">
                  <c:v>2009</c:v>
                </c:pt>
                <c:pt idx="6260">
                  <c:v>2009</c:v>
                </c:pt>
                <c:pt idx="6261">
                  <c:v>2009</c:v>
                </c:pt>
                <c:pt idx="6262">
                  <c:v>2009</c:v>
                </c:pt>
                <c:pt idx="6263">
                  <c:v>2009</c:v>
                </c:pt>
                <c:pt idx="6264">
                  <c:v>2009</c:v>
                </c:pt>
                <c:pt idx="6265">
                  <c:v>2009</c:v>
                </c:pt>
                <c:pt idx="6266">
                  <c:v>2009</c:v>
                </c:pt>
                <c:pt idx="6267">
                  <c:v>2009</c:v>
                </c:pt>
                <c:pt idx="6268">
                  <c:v>2009</c:v>
                </c:pt>
                <c:pt idx="6269">
                  <c:v>2009</c:v>
                </c:pt>
                <c:pt idx="6270">
                  <c:v>2009</c:v>
                </c:pt>
                <c:pt idx="6271">
                  <c:v>2009</c:v>
                </c:pt>
                <c:pt idx="6272">
                  <c:v>2009</c:v>
                </c:pt>
                <c:pt idx="6273">
                  <c:v>2009</c:v>
                </c:pt>
                <c:pt idx="6274">
                  <c:v>2009</c:v>
                </c:pt>
                <c:pt idx="6275">
                  <c:v>2009</c:v>
                </c:pt>
                <c:pt idx="6276">
                  <c:v>2009</c:v>
                </c:pt>
                <c:pt idx="6277">
                  <c:v>2009</c:v>
                </c:pt>
                <c:pt idx="6278">
                  <c:v>2009</c:v>
                </c:pt>
                <c:pt idx="6279">
                  <c:v>2009</c:v>
                </c:pt>
                <c:pt idx="6280">
                  <c:v>2009</c:v>
                </c:pt>
                <c:pt idx="6281">
                  <c:v>2009</c:v>
                </c:pt>
                <c:pt idx="6282">
                  <c:v>2009</c:v>
                </c:pt>
                <c:pt idx="6283">
                  <c:v>2009</c:v>
                </c:pt>
                <c:pt idx="6284">
                  <c:v>2009</c:v>
                </c:pt>
                <c:pt idx="6285">
                  <c:v>2009</c:v>
                </c:pt>
                <c:pt idx="6286">
                  <c:v>2009</c:v>
                </c:pt>
                <c:pt idx="6287">
                  <c:v>2009</c:v>
                </c:pt>
                <c:pt idx="6288">
                  <c:v>2009</c:v>
                </c:pt>
                <c:pt idx="6289">
                  <c:v>2009</c:v>
                </c:pt>
                <c:pt idx="6290">
                  <c:v>2009</c:v>
                </c:pt>
                <c:pt idx="6291">
                  <c:v>2009</c:v>
                </c:pt>
                <c:pt idx="6292">
                  <c:v>2009</c:v>
                </c:pt>
                <c:pt idx="6293">
                  <c:v>2009</c:v>
                </c:pt>
                <c:pt idx="6294">
                  <c:v>2009</c:v>
                </c:pt>
                <c:pt idx="6295">
                  <c:v>2009</c:v>
                </c:pt>
                <c:pt idx="6296">
                  <c:v>2009</c:v>
                </c:pt>
                <c:pt idx="6297">
                  <c:v>2009</c:v>
                </c:pt>
                <c:pt idx="6298">
                  <c:v>2009</c:v>
                </c:pt>
                <c:pt idx="6299">
                  <c:v>2009</c:v>
                </c:pt>
                <c:pt idx="6300">
                  <c:v>2009</c:v>
                </c:pt>
                <c:pt idx="6301">
                  <c:v>2009</c:v>
                </c:pt>
                <c:pt idx="6302">
                  <c:v>2009</c:v>
                </c:pt>
                <c:pt idx="6303">
                  <c:v>2009</c:v>
                </c:pt>
                <c:pt idx="6304">
                  <c:v>2009</c:v>
                </c:pt>
                <c:pt idx="6305">
                  <c:v>2009</c:v>
                </c:pt>
                <c:pt idx="6306">
                  <c:v>2009</c:v>
                </c:pt>
                <c:pt idx="6307">
                  <c:v>2009</c:v>
                </c:pt>
                <c:pt idx="6308">
                  <c:v>2009</c:v>
                </c:pt>
                <c:pt idx="6309">
                  <c:v>2009</c:v>
                </c:pt>
                <c:pt idx="6310">
                  <c:v>2009</c:v>
                </c:pt>
                <c:pt idx="6311">
                  <c:v>2009</c:v>
                </c:pt>
                <c:pt idx="6312">
                  <c:v>2009</c:v>
                </c:pt>
                <c:pt idx="6313">
                  <c:v>2009</c:v>
                </c:pt>
                <c:pt idx="6314">
                  <c:v>2009</c:v>
                </c:pt>
                <c:pt idx="6315">
                  <c:v>2009</c:v>
                </c:pt>
                <c:pt idx="6316">
                  <c:v>2009</c:v>
                </c:pt>
                <c:pt idx="6317">
                  <c:v>2009</c:v>
                </c:pt>
                <c:pt idx="6318">
                  <c:v>2009</c:v>
                </c:pt>
                <c:pt idx="6319">
                  <c:v>2009</c:v>
                </c:pt>
                <c:pt idx="6320">
                  <c:v>2009</c:v>
                </c:pt>
                <c:pt idx="6321">
                  <c:v>2009</c:v>
                </c:pt>
                <c:pt idx="6322">
                  <c:v>2009</c:v>
                </c:pt>
                <c:pt idx="6323">
                  <c:v>2009</c:v>
                </c:pt>
                <c:pt idx="6324">
                  <c:v>2009</c:v>
                </c:pt>
                <c:pt idx="6325">
                  <c:v>2009</c:v>
                </c:pt>
                <c:pt idx="6326">
                  <c:v>2009</c:v>
                </c:pt>
                <c:pt idx="6327">
                  <c:v>2009</c:v>
                </c:pt>
                <c:pt idx="6328">
                  <c:v>2009</c:v>
                </c:pt>
                <c:pt idx="6329">
                  <c:v>2009</c:v>
                </c:pt>
                <c:pt idx="6330">
                  <c:v>2009</c:v>
                </c:pt>
                <c:pt idx="6331">
                  <c:v>2009</c:v>
                </c:pt>
                <c:pt idx="6332">
                  <c:v>2009</c:v>
                </c:pt>
                <c:pt idx="6333">
                  <c:v>2009</c:v>
                </c:pt>
                <c:pt idx="6334">
                  <c:v>2009</c:v>
                </c:pt>
                <c:pt idx="6335">
                  <c:v>2009</c:v>
                </c:pt>
                <c:pt idx="6336">
                  <c:v>2009</c:v>
                </c:pt>
                <c:pt idx="6337">
                  <c:v>2009</c:v>
                </c:pt>
                <c:pt idx="6338">
                  <c:v>2009</c:v>
                </c:pt>
                <c:pt idx="6339">
                  <c:v>2009</c:v>
                </c:pt>
                <c:pt idx="6340">
                  <c:v>2009</c:v>
                </c:pt>
                <c:pt idx="6341">
                  <c:v>2009</c:v>
                </c:pt>
                <c:pt idx="6342">
                  <c:v>2009</c:v>
                </c:pt>
                <c:pt idx="6343">
                  <c:v>2009</c:v>
                </c:pt>
                <c:pt idx="6344">
                  <c:v>2009</c:v>
                </c:pt>
                <c:pt idx="6345">
                  <c:v>2009</c:v>
                </c:pt>
                <c:pt idx="6346">
                  <c:v>2009</c:v>
                </c:pt>
                <c:pt idx="6347">
                  <c:v>2009</c:v>
                </c:pt>
                <c:pt idx="6348">
                  <c:v>2009</c:v>
                </c:pt>
                <c:pt idx="6349">
                  <c:v>2009</c:v>
                </c:pt>
                <c:pt idx="6350">
                  <c:v>2009</c:v>
                </c:pt>
                <c:pt idx="6351">
                  <c:v>2009</c:v>
                </c:pt>
                <c:pt idx="6352">
                  <c:v>2009</c:v>
                </c:pt>
                <c:pt idx="6353">
                  <c:v>2009</c:v>
                </c:pt>
                <c:pt idx="6354">
                  <c:v>2009</c:v>
                </c:pt>
                <c:pt idx="6355">
                  <c:v>2009</c:v>
                </c:pt>
                <c:pt idx="6356">
                  <c:v>2009</c:v>
                </c:pt>
                <c:pt idx="6357">
                  <c:v>2009</c:v>
                </c:pt>
                <c:pt idx="6358">
                  <c:v>2009</c:v>
                </c:pt>
                <c:pt idx="6359">
                  <c:v>2009</c:v>
                </c:pt>
                <c:pt idx="6360">
                  <c:v>2009</c:v>
                </c:pt>
                <c:pt idx="6361">
                  <c:v>2009</c:v>
                </c:pt>
                <c:pt idx="6362">
                  <c:v>2009</c:v>
                </c:pt>
                <c:pt idx="6363">
                  <c:v>2009</c:v>
                </c:pt>
                <c:pt idx="6364">
                  <c:v>2009</c:v>
                </c:pt>
                <c:pt idx="6365">
                  <c:v>2009</c:v>
                </c:pt>
                <c:pt idx="6366">
                  <c:v>2009</c:v>
                </c:pt>
                <c:pt idx="6367">
                  <c:v>2009</c:v>
                </c:pt>
                <c:pt idx="6368">
                  <c:v>2009</c:v>
                </c:pt>
                <c:pt idx="6369">
                  <c:v>2009</c:v>
                </c:pt>
                <c:pt idx="6370">
                  <c:v>2009</c:v>
                </c:pt>
                <c:pt idx="6371">
                  <c:v>2009</c:v>
                </c:pt>
                <c:pt idx="6372">
                  <c:v>2009</c:v>
                </c:pt>
                <c:pt idx="6373">
                  <c:v>2009</c:v>
                </c:pt>
                <c:pt idx="6374">
                  <c:v>2009</c:v>
                </c:pt>
                <c:pt idx="6375">
                  <c:v>2009</c:v>
                </c:pt>
                <c:pt idx="6376">
                  <c:v>2009</c:v>
                </c:pt>
                <c:pt idx="6377">
                  <c:v>2009</c:v>
                </c:pt>
                <c:pt idx="6378">
                  <c:v>2009</c:v>
                </c:pt>
                <c:pt idx="6379">
                  <c:v>2009</c:v>
                </c:pt>
                <c:pt idx="6380">
                  <c:v>2009</c:v>
                </c:pt>
                <c:pt idx="6381">
                  <c:v>2009</c:v>
                </c:pt>
                <c:pt idx="6382">
                  <c:v>2009</c:v>
                </c:pt>
                <c:pt idx="6383">
                  <c:v>2009</c:v>
                </c:pt>
                <c:pt idx="6384">
                  <c:v>2009</c:v>
                </c:pt>
                <c:pt idx="6385">
                  <c:v>2009</c:v>
                </c:pt>
                <c:pt idx="6386">
                  <c:v>2009</c:v>
                </c:pt>
                <c:pt idx="6387">
                  <c:v>2009</c:v>
                </c:pt>
                <c:pt idx="6388">
                  <c:v>2009</c:v>
                </c:pt>
                <c:pt idx="6389">
                  <c:v>2009</c:v>
                </c:pt>
                <c:pt idx="6390">
                  <c:v>2009</c:v>
                </c:pt>
                <c:pt idx="6391">
                  <c:v>2009</c:v>
                </c:pt>
                <c:pt idx="6392">
                  <c:v>2009</c:v>
                </c:pt>
                <c:pt idx="6393">
                  <c:v>2009</c:v>
                </c:pt>
                <c:pt idx="6394">
                  <c:v>2009</c:v>
                </c:pt>
                <c:pt idx="6395">
                  <c:v>2009</c:v>
                </c:pt>
                <c:pt idx="6396">
                  <c:v>2009</c:v>
                </c:pt>
                <c:pt idx="6397">
                  <c:v>2009</c:v>
                </c:pt>
                <c:pt idx="6398">
                  <c:v>2009</c:v>
                </c:pt>
                <c:pt idx="6399">
                  <c:v>2009</c:v>
                </c:pt>
                <c:pt idx="6400">
                  <c:v>2009</c:v>
                </c:pt>
                <c:pt idx="6401">
                  <c:v>2009</c:v>
                </c:pt>
                <c:pt idx="6402">
                  <c:v>2009</c:v>
                </c:pt>
                <c:pt idx="6403">
                  <c:v>2009</c:v>
                </c:pt>
                <c:pt idx="6404">
                  <c:v>2009</c:v>
                </c:pt>
                <c:pt idx="6405">
                  <c:v>2009</c:v>
                </c:pt>
                <c:pt idx="6406">
                  <c:v>2009</c:v>
                </c:pt>
                <c:pt idx="6407">
                  <c:v>2009</c:v>
                </c:pt>
                <c:pt idx="6408">
                  <c:v>2009</c:v>
                </c:pt>
                <c:pt idx="6409">
                  <c:v>2009</c:v>
                </c:pt>
                <c:pt idx="6410">
                  <c:v>2009</c:v>
                </c:pt>
                <c:pt idx="6411">
                  <c:v>2009</c:v>
                </c:pt>
                <c:pt idx="6412">
                  <c:v>2009</c:v>
                </c:pt>
                <c:pt idx="6413">
                  <c:v>2009</c:v>
                </c:pt>
                <c:pt idx="6414">
                  <c:v>2009</c:v>
                </c:pt>
                <c:pt idx="6415">
                  <c:v>2009</c:v>
                </c:pt>
                <c:pt idx="6416">
                  <c:v>2009</c:v>
                </c:pt>
                <c:pt idx="6417">
                  <c:v>2009</c:v>
                </c:pt>
                <c:pt idx="6418">
                  <c:v>2009</c:v>
                </c:pt>
                <c:pt idx="6419">
                  <c:v>2009</c:v>
                </c:pt>
                <c:pt idx="6420">
                  <c:v>2009</c:v>
                </c:pt>
                <c:pt idx="6421">
                  <c:v>2009</c:v>
                </c:pt>
                <c:pt idx="6422">
                  <c:v>2009</c:v>
                </c:pt>
                <c:pt idx="6423">
                  <c:v>2009</c:v>
                </c:pt>
                <c:pt idx="6424">
                  <c:v>2009</c:v>
                </c:pt>
                <c:pt idx="6425">
                  <c:v>2009</c:v>
                </c:pt>
                <c:pt idx="6426">
                  <c:v>2009</c:v>
                </c:pt>
                <c:pt idx="6427">
                  <c:v>2009</c:v>
                </c:pt>
                <c:pt idx="6428">
                  <c:v>2009</c:v>
                </c:pt>
                <c:pt idx="6429">
                  <c:v>2009</c:v>
                </c:pt>
                <c:pt idx="6430">
                  <c:v>2009</c:v>
                </c:pt>
                <c:pt idx="6431">
                  <c:v>2009</c:v>
                </c:pt>
                <c:pt idx="6432">
                  <c:v>2009</c:v>
                </c:pt>
                <c:pt idx="6433">
                  <c:v>2009</c:v>
                </c:pt>
                <c:pt idx="6434">
                  <c:v>2009</c:v>
                </c:pt>
                <c:pt idx="6435">
                  <c:v>2009</c:v>
                </c:pt>
                <c:pt idx="6436">
                  <c:v>2009</c:v>
                </c:pt>
                <c:pt idx="6437">
                  <c:v>2009</c:v>
                </c:pt>
                <c:pt idx="6438">
                  <c:v>2009</c:v>
                </c:pt>
                <c:pt idx="6439">
                  <c:v>2009</c:v>
                </c:pt>
                <c:pt idx="6440">
                  <c:v>2009</c:v>
                </c:pt>
                <c:pt idx="6441">
                  <c:v>2009</c:v>
                </c:pt>
                <c:pt idx="6442">
                  <c:v>2009</c:v>
                </c:pt>
                <c:pt idx="6443">
                  <c:v>2009</c:v>
                </c:pt>
                <c:pt idx="6444">
                  <c:v>2009</c:v>
                </c:pt>
                <c:pt idx="6445">
                  <c:v>2009</c:v>
                </c:pt>
                <c:pt idx="6446">
                  <c:v>2009</c:v>
                </c:pt>
                <c:pt idx="6447">
                  <c:v>2009</c:v>
                </c:pt>
                <c:pt idx="6448">
                  <c:v>2009</c:v>
                </c:pt>
                <c:pt idx="6449">
                  <c:v>2009</c:v>
                </c:pt>
                <c:pt idx="6450">
                  <c:v>2009</c:v>
                </c:pt>
                <c:pt idx="6451">
                  <c:v>2009</c:v>
                </c:pt>
                <c:pt idx="6452">
                  <c:v>2009</c:v>
                </c:pt>
                <c:pt idx="6453">
                  <c:v>2009</c:v>
                </c:pt>
                <c:pt idx="6454">
                  <c:v>2009</c:v>
                </c:pt>
                <c:pt idx="6455">
                  <c:v>2009</c:v>
                </c:pt>
                <c:pt idx="6456">
                  <c:v>2009</c:v>
                </c:pt>
                <c:pt idx="6457">
                  <c:v>2010</c:v>
                </c:pt>
                <c:pt idx="6458">
                  <c:v>2010</c:v>
                </c:pt>
                <c:pt idx="6459">
                  <c:v>2010</c:v>
                </c:pt>
                <c:pt idx="6460">
                  <c:v>2010</c:v>
                </c:pt>
                <c:pt idx="6461">
                  <c:v>2010</c:v>
                </c:pt>
                <c:pt idx="6462">
                  <c:v>2010</c:v>
                </c:pt>
                <c:pt idx="6463">
                  <c:v>2010</c:v>
                </c:pt>
                <c:pt idx="6464">
                  <c:v>2010</c:v>
                </c:pt>
                <c:pt idx="6465">
                  <c:v>2010</c:v>
                </c:pt>
                <c:pt idx="6466">
                  <c:v>2010</c:v>
                </c:pt>
                <c:pt idx="6467">
                  <c:v>2010</c:v>
                </c:pt>
                <c:pt idx="6468">
                  <c:v>2010</c:v>
                </c:pt>
                <c:pt idx="6469">
                  <c:v>2010</c:v>
                </c:pt>
                <c:pt idx="6470">
                  <c:v>2010</c:v>
                </c:pt>
                <c:pt idx="6471">
                  <c:v>2010</c:v>
                </c:pt>
                <c:pt idx="6472">
                  <c:v>2010</c:v>
                </c:pt>
                <c:pt idx="6473">
                  <c:v>2010</c:v>
                </c:pt>
                <c:pt idx="6474">
                  <c:v>2010</c:v>
                </c:pt>
                <c:pt idx="6475">
                  <c:v>2010</c:v>
                </c:pt>
                <c:pt idx="6476">
                  <c:v>2010</c:v>
                </c:pt>
                <c:pt idx="6477">
                  <c:v>2010</c:v>
                </c:pt>
                <c:pt idx="6478">
                  <c:v>2010</c:v>
                </c:pt>
                <c:pt idx="6479">
                  <c:v>2010</c:v>
                </c:pt>
                <c:pt idx="6480">
                  <c:v>2010</c:v>
                </c:pt>
                <c:pt idx="6481">
                  <c:v>2010</c:v>
                </c:pt>
                <c:pt idx="6482">
                  <c:v>2010</c:v>
                </c:pt>
                <c:pt idx="6483">
                  <c:v>2010</c:v>
                </c:pt>
                <c:pt idx="6484">
                  <c:v>2010</c:v>
                </c:pt>
                <c:pt idx="6485">
                  <c:v>2010</c:v>
                </c:pt>
                <c:pt idx="6486">
                  <c:v>2010</c:v>
                </c:pt>
                <c:pt idx="6487">
                  <c:v>2010</c:v>
                </c:pt>
                <c:pt idx="6488">
                  <c:v>2010</c:v>
                </c:pt>
                <c:pt idx="6489">
                  <c:v>2010</c:v>
                </c:pt>
                <c:pt idx="6490">
                  <c:v>2010</c:v>
                </c:pt>
                <c:pt idx="6491">
                  <c:v>2010</c:v>
                </c:pt>
                <c:pt idx="6492">
                  <c:v>2010</c:v>
                </c:pt>
                <c:pt idx="6493">
                  <c:v>2010</c:v>
                </c:pt>
                <c:pt idx="6494">
                  <c:v>2010</c:v>
                </c:pt>
                <c:pt idx="6495">
                  <c:v>2010</c:v>
                </c:pt>
                <c:pt idx="6496">
                  <c:v>2010</c:v>
                </c:pt>
                <c:pt idx="6497">
                  <c:v>2010</c:v>
                </c:pt>
                <c:pt idx="6498">
                  <c:v>2010</c:v>
                </c:pt>
                <c:pt idx="6499">
                  <c:v>2010</c:v>
                </c:pt>
                <c:pt idx="6500">
                  <c:v>2010</c:v>
                </c:pt>
                <c:pt idx="6501">
                  <c:v>2010</c:v>
                </c:pt>
                <c:pt idx="6502">
                  <c:v>2010</c:v>
                </c:pt>
                <c:pt idx="6503">
                  <c:v>2010</c:v>
                </c:pt>
                <c:pt idx="6504">
                  <c:v>2010</c:v>
                </c:pt>
                <c:pt idx="6505">
                  <c:v>2010</c:v>
                </c:pt>
                <c:pt idx="6506">
                  <c:v>2010</c:v>
                </c:pt>
                <c:pt idx="6507">
                  <c:v>2010</c:v>
                </c:pt>
                <c:pt idx="6508">
                  <c:v>2010</c:v>
                </c:pt>
                <c:pt idx="6509">
                  <c:v>2010</c:v>
                </c:pt>
                <c:pt idx="6510">
                  <c:v>2010</c:v>
                </c:pt>
                <c:pt idx="6511">
                  <c:v>2010</c:v>
                </c:pt>
                <c:pt idx="6512">
                  <c:v>2010</c:v>
                </c:pt>
                <c:pt idx="6513">
                  <c:v>2010</c:v>
                </c:pt>
                <c:pt idx="6514">
                  <c:v>2010</c:v>
                </c:pt>
                <c:pt idx="6515">
                  <c:v>2010</c:v>
                </c:pt>
                <c:pt idx="6516">
                  <c:v>2010</c:v>
                </c:pt>
                <c:pt idx="6517">
                  <c:v>2010</c:v>
                </c:pt>
                <c:pt idx="6518">
                  <c:v>2010</c:v>
                </c:pt>
                <c:pt idx="6519">
                  <c:v>2010</c:v>
                </c:pt>
                <c:pt idx="6520">
                  <c:v>2010</c:v>
                </c:pt>
                <c:pt idx="6521">
                  <c:v>2010</c:v>
                </c:pt>
                <c:pt idx="6522">
                  <c:v>2010</c:v>
                </c:pt>
                <c:pt idx="6523">
                  <c:v>2010</c:v>
                </c:pt>
                <c:pt idx="6524">
                  <c:v>2010</c:v>
                </c:pt>
                <c:pt idx="6525">
                  <c:v>2010</c:v>
                </c:pt>
                <c:pt idx="6526">
                  <c:v>2010</c:v>
                </c:pt>
                <c:pt idx="6527">
                  <c:v>2010</c:v>
                </c:pt>
                <c:pt idx="6528">
                  <c:v>2010</c:v>
                </c:pt>
                <c:pt idx="6529">
                  <c:v>2010</c:v>
                </c:pt>
                <c:pt idx="6530">
                  <c:v>2010</c:v>
                </c:pt>
                <c:pt idx="6531">
                  <c:v>2010</c:v>
                </c:pt>
                <c:pt idx="6532">
                  <c:v>2010</c:v>
                </c:pt>
                <c:pt idx="6533">
                  <c:v>2010</c:v>
                </c:pt>
                <c:pt idx="6534">
                  <c:v>2010</c:v>
                </c:pt>
                <c:pt idx="6535">
                  <c:v>2010</c:v>
                </c:pt>
                <c:pt idx="6536">
                  <c:v>2010</c:v>
                </c:pt>
                <c:pt idx="6537">
                  <c:v>2010</c:v>
                </c:pt>
                <c:pt idx="6538">
                  <c:v>2010</c:v>
                </c:pt>
                <c:pt idx="6539">
                  <c:v>2010</c:v>
                </c:pt>
                <c:pt idx="6540">
                  <c:v>2010</c:v>
                </c:pt>
                <c:pt idx="6541">
                  <c:v>2010</c:v>
                </c:pt>
                <c:pt idx="6542">
                  <c:v>2010</c:v>
                </c:pt>
                <c:pt idx="6543">
                  <c:v>2010</c:v>
                </c:pt>
                <c:pt idx="6544">
                  <c:v>2010</c:v>
                </c:pt>
                <c:pt idx="6545">
                  <c:v>2010</c:v>
                </c:pt>
                <c:pt idx="6546">
                  <c:v>2010</c:v>
                </c:pt>
                <c:pt idx="6547">
                  <c:v>2010</c:v>
                </c:pt>
                <c:pt idx="6548">
                  <c:v>2010</c:v>
                </c:pt>
                <c:pt idx="6549">
                  <c:v>2010</c:v>
                </c:pt>
                <c:pt idx="6550">
                  <c:v>2010</c:v>
                </c:pt>
                <c:pt idx="6551">
                  <c:v>2010</c:v>
                </c:pt>
                <c:pt idx="6552">
                  <c:v>2010</c:v>
                </c:pt>
                <c:pt idx="6553">
                  <c:v>2010</c:v>
                </c:pt>
                <c:pt idx="6554">
                  <c:v>2010</c:v>
                </c:pt>
                <c:pt idx="6555">
                  <c:v>2010</c:v>
                </c:pt>
                <c:pt idx="6556">
                  <c:v>2010</c:v>
                </c:pt>
                <c:pt idx="6557">
                  <c:v>2010</c:v>
                </c:pt>
                <c:pt idx="6558">
                  <c:v>2010</c:v>
                </c:pt>
                <c:pt idx="6559">
                  <c:v>2010</c:v>
                </c:pt>
                <c:pt idx="6560">
                  <c:v>2010</c:v>
                </c:pt>
                <c:pt idx="6561">
                  <c:v>2010</c:v>
                </c:pt>
                <c:pt idx="6562">
                  <c:v>2010</c:v>
                </c:pt>
                <c:pt idx="6563">
                  <c:v>2010</c:v>
                </c:pt>
                <c:pt idx="6564">
                  <c:v>2010</c:v>
                </c:pt>
                <c:pt idx="6565">
                  <c:v>2010</c:v>
                </c:pt>
                <c:pt idx="6566">
                  <c:v>2010</c:v>
                </c:pt>
                <c:pt idx="6567">
                  <c:v>2010</c:v>
                </c:pt>
                <c:pt idx="6568">
                  <c:v>2010</c:v>
                </c:pt>
                <c:pt idx="6569">
                  <c:v>2010</c:v>
                </c:pt>
                <c:pt idx="6570">
                  <c:v>2010</c:v>
                </c:pt>
                <c:pt idx="6571">
                  <c:v>2010</c:v>
                </c:pt>
                <c:pt idx="6572">
                  <c:v>2010</c:v>
                </c:pt>
                <c:pt idx="6573">
                  <c:v>2010</c:v>
                </c:pt>
                <c:pt idx="6574">
                  <c:v>2010</c:v>
                </c:pt>
                <c:pt idx="6575">
                  <c:v>2010</c:v>
                </c:pt>
                <c:pt idx="6576">
                  <c:v>2010</c:v>
                </c:pt>
                <c:pt idx="6577">
                  <c:v>2010</c:v>
                </c:pt>
                <c:pt idx="6578">
                  <c:v>2010</c:v>
                </c:pt>
                <c:pt idx="6579">
                  <c:v>2010</c:v>
                </c:pt>
                <c:pt idx="6580">
                  <c:v>2010</c:v>
                </c:pt>
                <c:pt idx="6581">
                  <c:v>2010</c:v>
                </c:pt>
                <c:pt idx="6582">
                  <c:v>2010</c:v>
                </c:pt>
                <c:pt idx="6583">
                  <c:v>2010</c:v>
                </c:pt>
                <c:pt idx="6584">
                  <c:v>2010</c:v>
                </c:pt>
                <c:pt idx="6585">
                  <c:v>2010</c:v>
                </c:pt>
                <c:pt idx="6586">
                  <c:v>2010</c:v>
                </c:pt>
                <c:pt idx="6587">
                  <c:v>2010</c:v>
                </c:pt>
                <c:pt idx="6588">
                  <c:v>2010</c:v>
                </c:pt>
                <c:pt idx="6589">
                  <c:v>2010</c:v>
                </c:pt>
                <c:pt idx="6590">
                  <c:v>2010</c:v>
                </c:pt>
                <c:pt idx="6591">
                  <c:v>2010</c:v>
                </c:pt>
                <c:pt idx="6592">
                  <c:v>2010</c:v>
                </c:pt>
                <c:pt idx="6593">
                  <c:v>2010</c:v>
                </c:pt>
                <c:pt idx="6594">
                  <c:v>2010</c:v>
                </c:pt>
                <c:pt idx="6595">
                  <c:v>2010</c:v>
                </c:pt>
                <c:pt idx="6596">
                  <c:v>2010</c:v>
                </c:pt>
                <c:pt idx="6597">
                  <c:v>2010</c:v>
                </c:pt>
                <c:pt idx="6598">
                  <c:v>2010</c:v>
                </c:pt>
                <c:pt idx="6599">
                  <c:v>2010</c:v>
                </c:pt>
                <c:pt idx="6600">
                  <c:v>2010</c:v>
                </c:pt>
                <c:pt idx="6601">
                  <c:v>2010</c:v>
                </c:pt>
                <c:pt idx="6602">
                  <c:v>2010</c:v>
                </c:pt>
                <c:pt idx="6603">
                  <c:v>2010</c:v>
                </c:pt>
                <c:pt idx="6604">
                  <c:v>2010</c:v>
                </c:pt>
                <c:pt idx="6605">
                  <c:v>2010</c:v>
                </c:pt>
                <c:pt idx="6606">
                  <c:v>2010</c:v>
                </c:pt>
                <c:pt idx="6607">
                  <c:v>2010</c:v>
                </c:pt>
                <c:pt idx="6608">
                  <c:v>2010</c:v>
                </c:pt>
                <c:pt idx="6609">
                  <c:v>2010</c:v>
                </c:pt>
                <c:pt idx="6610">
                  <c:v>2010</c:v>
                </c:pt>
                <c:pt idx="6611">
                  <c:v>2010</c:v>
                </c:pt>
                <c:pt idx="6612">
                  <c:v>2010</c:v>
                </c:pt>
                <c:pt idx="6613">
                  <c:v>2010</c:v>
                </c:pt>
                <c:pt idx="6614">
                  <c:v>2010</c:v>
                </c:pt>
                <c:pt idx="6615">
                  <c:v>2010</c:v>
                </c:pt>
                <c:pt idx="6616">
                  <c:v>2010</c:v>
                </c:pt>
                <c:pt idx="6617">
                  <c:v>2010</c:v>
                </c:pt>
                <c:pt idx="6618">
                  <c:v>2010</c:v>
                </c:pt>
                <c:pt idx="6619">
                  <c:v>2010</c:v>
                </c:pt>
                <c:pt idx="6620">
                  <c:v>2010</c:v>
                </c:pt>
                <c:pt idx="6621">
                  <c:v>2010</c:v>
                </c:pt>
                <c:pt idx="6622">
                  <c:v>2010</c:v>
                </c:pt>
                <c:pt idx="6623">
                  <c:v>2010</c:v>
                </c:pt>
                <c:pt idx="6624">
                  <c:v>2010</c:v>
                </c:pt>
                <c:pt idx="6625">
                  <c:v>2010</c:v>
                </c:pt>
                <c:pt idx="6626">
                  <c:v>2010</c:v>
                </c:pt>
                <c:pt idx="6627">
                  <c:v>2010</c:v>
                </c:pt>
                <c:pt idx="6628">
                  <c:v>2010</c:v>
                </c:pt>
                <c:pt idx="6629">
                  <c:v>2010</c:v>
                </c:pt>
                <c:pt idx="6630">
                  <c:v>2010</c:v>
                </c:pt>
                <c:pt idx="6631">
                  <c:v>2010</c:v>
                </c:pt>
                <c:pt idx="6632">
                  <c:v>2010</c:v>
                </c:pt>
                <c:pt idx="6633">
                  <c:v>2010</c:v>
                </c:pt>
                <c:pt idx="6634">
                  <c:v>2010</c:v>
                </c:pt>
                <c:pt idx="6635">
                  <c:v>2010</c:v>
                </c:pt>
                <c:pt idx="6636">
                  <c:v>2010</c:v>
                </c:pt>
                <c:pt idx="6637">
                  <c:v>2010</c:v>
                </c:pt>
                <c:pt idx="6638">
                  <c:v>2010</c:v>
                </c:pt>
                <c:pt idx="6639">
                  <c:v>2010</c:v>
                </c:pt>
                <c:pt idx="6640">
                  <c:v>2010</c:v>
                </c:pt>
                <c:pt idx="6641">
                  <c:v>2010</c:v>
                </c:pt>
                <c:pt idx="6642">
                  <c:v>2010</c:v>
                </c:pt>
                <c:pt idx="6643">
                  <c:v>2010</c:v>
                </c:pt>
                <c:pt idx="6644">
                  <c:v>2010</c:v>
                </c:pt>
                <c:pt idx="6645">
                  <c:v>2010</c:v>
                </c:pt>
                <c:pt idx="6646">
                  <c:v>2010</c:v>
                </c:pt>
                <c:pt idx="6647">
                  <c:v>2010</c:v>
                </c:pt>
                <c:pt idx="6648">
                  <c:v>2010</c:v>
                </c:pt>
                <c:pt idx="6649">
                  <c:v>2010</c:v>
                </c:pt>
                <c:pt idx="6650">
                  <c:v>2010</c:v>
                </c:pt>
                <c:pt idx="6651">
                  <c:v>2010</c:v>
                </c:pt>
                <c:pt idx="6652">
                  <c:v>2010</c:v>
                </c:pt>
                <c:pt idx="6653">
                  <c:v>2010</c:v>
                </c:pt>
                <c:pt idx="6654">
                  <c:v>2010</c:v>
                </c:pt>
                <c:pt idx="6655">
                  <c:v>2010</c:v>
                </c:pt>
                <c:pt idx="6656">
                  <c:v>2010</c:v>
                </c:pt>
                <c:pt idx="6657">
                  <c:v>2010</c:v>
                </c:pt>
                <c:pt idx="6658">
                  <c:v>2010</c:v>
                </c:pt>
                <c:pt idx="6659">
                  <c:v>2010</c:v>
                </c:pt>
                <c:pt idx="6660">
                  <c:v>2010</c:v>
                </c:pt>
                <c:pt idx="6661">
                  <c:v>2010</c:v>
                </c:pt>
                <c:pt idx="6662">
                  <c:v>2010</c:v>
                </c:pt>
                <c:pt idx="6663">
                  <c:v>2010</c:v>
                </c:pt>
                <c:pt idx="6664">
                  <c:v>2010</c:v>
                </c:pt>
                <c:pt idx="6665">
                  <c:v>2010</c:v>
                </c:pt>
                <c:pt idx="6666">
                  <c:v>2010</c:v>
                </c:pt>
                <c:pt idx="6667">
                  <c:v>2010</c:v>
                </c:pt>
                <c:pt idx="6668">
                  <c:v>2010</c:v>
                </c:pt>
                <c:pt idx="6669">
                  <c:v>2010</c:v>
                </c:pt>
                <c:pt idx="6670">
                  <c:v>2010</c:v>
                </c:pt>
                <c:pt idx="6671">
                  <c:v>2010</c:v>
                </c:pt>
                <c:pt idx="6672">
                  <c:v>2010</c:v>
                </c:pt>
                <c:pt idx="6673">
                  <c:v>2010</c:v>
                </c:pt>
                <c:pt idx="6674">
                  <c:v>2010</c:v>
                </c:pt>
                <c:pt idx="6675">
                  <c:v>2010</c:v>
                </c:pt>
                <c:pt idx="6676">
                  <c:v>2010</c:v>
                </c:pt>
                <c:pt idx="6677">
                  <c:v>2010</c:v>
                </c:pt>
                <c:pt idx="6678">
                  <c:v>2010</c:v>
                </c:pt>
                <c:pt idx="6679">
                  <c:v>2011</c:v>
                </c:pt>
                <c:pt idx="6680">
                  <c:v>2011</c:v>
                </c:pt>
                <c:pt idx="6681">
                  <c:v>2011</c:v>
                </c:pt>
                <c:pt idx="6682">
                  <c:v>2011</c:v>
                </c:pt>
                <c:pt idx="6683">
                  <c:v>2011</c:v>
                </c:pt>
                <c:pt idx="6684">
                  <c:v>2011</c:v>
                </c:pt>
                <c:pt idx="6685">
                  <c:v>2011</c:v>
                </c:pt>
                <c:pt idx="6686">
                  <c:v>2011</c:v>
                </c:pt>
                <c:pt idx="6687">
                  <c:v>2011</c:v>
                </c:pt>
                <c:pt idx="6688">
                  <c:v>2011</c:v>
                </c:pt>
                <c:pt idx="6689">
                  <c:v>2011</c:v>
                </c:pt>
                <c:pt idx="6690">
                  <c:v>2011</c:v>
                </c:pt>
                <c:pt idx="6691">
                  <c:v>2011</c:v>
                </c:pt>
                <c:pt idx="6692">
                  <c:v>2011</c:v>
                </c:pt>
                <c:pt idx="6693">
                  <c:v>2011</c:v>
                </c:pt>
                <c:pt idx="6694">
                  <c:v>2011</c:v>
                </c:pt>
                <c:pt idx="6695">
                  <c:v>2011</c:v>
                </c:pt>
                <c:pt idx="6696">
                  <c:v>2011</c:v>
                </c:pt>
                <c:pt idx="6697">
                  <c:v>2011</c:v>
                </c:pt>
                <c:pt idx="6698">
                  <c:v>2011</c:v>
                </c:pt>
                <c:pt idx="6699">
                  <c:v>2011</c:v>
                </c:pt>
                <c:pt idx="6700">
                  <c:v>2011</c:v>
                </c:pt>
                <c:pt idx="6701">
                  <c:v>2011</c:v>
                </c:pt>
                <c:pt idx="6702">
                  <c:v>2011</c:v>
                </c:pt>
                <c:pt idx="6703">
                  <c:v>2011</c:v>
                </c:pt>
                <c:pt idx="6704">
                  <c:v>2011</c:v>
                </c:pt>
                <c:pt idx="6705">
                  <c:v>2011</c:v>
                </c:pt>
                <c:pt idx="6706">
                  <c:v>2011</c:v>
                </c:pt>
                <c:pt idx="6707">
                  <c:v>2011</c:v>
                </c:pt>
                <c:pt idx="6708">
                  <c:v>2011</c:v>
                </c:pt>
                <c:pt idx="6709">
                  <c:v>2011</c:v>
                </c:pt>
                <c:pt idx="6710">
                  <c:v>2011</c:v>
                </c:pt>
                <c:pt idx="6711">
                  <c:v>2011</c:v>
                </c:pt>
                <c:pt idx="6712">
                  <c:v>2011</c:v>
                </c:pt>
                <c:pt idx="6713">
                  <c:v>2011</c:v>
                </c:pt>
                <c:pt idx="6714">
                  <c:v>2011</c:v>
                </c:pt>
                <c:pt idx="6715">
                  <c:v>2011</c:v>
                </c:pt>
                <c:pt idx="6716">
                  <c:v>2011</c:v>
                </c:pt>
                <c:pt idx="6717">
                  <c:v>2011</c:v>
                </c:pt>
                <c:pt idx="6718">
                  <c:v>2011</c:v>
                </c:pt>
                <c:pt idx="6719">
                  <c:v>2011</c:v>
                </c:pt>
                <c:pt idx="6720">
                  <c:v>2011</c:v>
                </c:pt>
                <c:pt idx="6721">
                  <c:v>2011</c:v>
                </c:pt>
                <c:pt idx="6722">
                  <c:v>2011</c:v>
                </c:pt>
                <c:pt idx="6723">
                  <c:v>2011</c:v>
                </c:pt>
                <c:pt idx="6724">
                  <c:v>2011</c:v>
                </c:pt>
                <c:pt idx="6725">
                  <c:v>2011</c:v>
                </c:pt>
                <c:pt idx="6726">
                  <c:v>2011</c:v>
                </c:pt>
                <c:pt idx="6727">
                  <c:v>2011</c:v>
                </c:pt>
                <c:pt idx="6728">
                  <c:v>2011</c:v>
                </c:pt>
                <c:pt idx="6729">
                  <c:v>2011</c:v>
                </c:pt>
                <c:pt idx="6730">
                  <c:v>2011</c:v>
                </c:pt>
                <c:pt idx="6731">
                  <c:v>2011</c:v>
                </c:pt>
                <c:pt idx="6732">
                  <c:v>2011</c:v>
                </c:pt>
                <c:pt idx="6733">
                  <c:v>2011</c:v>
                </c:pt>
                <c:pt idx="6734">
                  <c:v>2011</c:v>
                </c:pt>
                <c:pt idx="6735">
                  <c:v>2011</c:v>
                </c:pt>
                <c:pt idx="6736">
                  <c:v>2011</c:v>
                </c:pt>
                <c:pt idx="6737">
                  <c:v>2011</c:v>
                </c:pt>
                <c:pt idx="6738">
                  <c:v>2011</c:v>
                </c:pt>
                <c:pt idx="6739">
                  <c:v>2011</c:v>
                </c:pt>
                <c:pt idx="6740">
                  <c:v>2011</c:v>
                </c:pt>
                <c:pt idx="6741">
                  <c:v>2011</c:v>
                </c:pt>
                <c:pt idx="6742">
                  <c:v>2011</c:v>
                </c:pt>
                <c:pt idx="6743">
                  <c:v>2011</c:v>
                </c:pt>
                <c:pt idx="6744">
                  <c:v>2011</c:v>
                </c:pt>
                <c:pt idx="6745">
                  <c:v>2011</c:v>
                </c:pt>
                <c:pt idx="6746">
                  <c:v>2011</c:v>
                </c:pt>
                <c:pt idx="6747">
                  <c:v>2011</c:v>
                </c:pt>
                <c:pt idx="6748">
                  <c:v>2011</c:v>
                </c:pt>
                <c:pt idx="6749">
                  <c:v>2011</c:v>
                </c:pt>
                <c:pt idx="6750">
                  <c:v>2011</c:v>
                </c:pt>
                <c:pt idx="6751">
                  <c:v>2011</c:v>
                </c:pt>
                <c:pt idx="6752">
                  <c:v>2011</c:v>
                </c:pt>
                <c:pt idx="6753">
                  <c:v>2011</c:v>
                </c:pt>
                <c:pt idx="6754">
                  <c:v>2011</c:v>
                </c:pt>
                <c:pt idx="6755">
                  <c:v>2011</c:v>
                </c:pt>
                <c:pt idx="6756">
                  <c:v>2011</c:v>
                </c:pt>
                <c:pt idx="6757">
                  <c:v>2011</c:v>
                </c:pt>
                <c:pt idx="6758">
                  <c:v>2011</c:v>
                </c:pt>
                <c:pt idx="6759">
                  <c:v>2011</c:v>
                </c:pt>
                <c:pt idx="6760">
                  <c:v>2011</c:v>
                </c:pt>
                <c:pt idx="6761">
                  <c:v>2011</c:v>
                </c:pt>
                <c:pt idx="6762">
                  <c:v>2011</c:v>
                </c:pt>
                <c:pt idx="6763">
                  <c:v>2011</c:v>
                </c:pt>
                <c:pt idx="6764">
                  <c:v>2011</c:v>
                </c:pt>
                <c:pt idx="6765">
                  <c:v>2011</c:v>
                </c:pt>
                <c:pt idx="6766">
                  <c:v>2011</c:v>
                </c:pt>
                <c:pt idx="6767">
                  <c:v>2011</c:v>
                </c:pt>
                <c:pt idx="6768">
                  <c:v>2011</c:v>
                </c:pt>
                <c:pt idx="6769">
                  <c:v>2011</c:v>
                </c:pt>
                <c:pt idx="6770">
                  <c:v>2011</c:v>
                </c:pt>
                <c:pt idx="6771">
                  <c:v>2011</c:v>
                </c:pt>
                <c:pt idx="6772">
                  <c:v>2011</c:v>
                </c:pt>
                <c:pt idx="6773">
                  <c:v>2011</c:v>
                </c:pt>
                <c:pt idx="6774">
                  <c:v>2011</c:v>
                </c:pt>
                <c:pt idx="6775">
                  <c:v>2011</c:v>
                </c:pt>
                <c:pt idx="6776">
                  <c:v>2011</c:v>
                </c:pt>
                <c:pt idx="6777">
                  <c:v>2011</c:v>
                </c:pt>
                <c:pt idx="6778">
                  <c:v>2011</c:v>
                </c:pt>
                <c:pt idx="6779">
                  <c:v>2011</c:v>
                </c:pt>
                <c:pt idx="6780">
                  <c:v>2011</c:v>
                </c:pt>
                <c:pt idx="6781">
                  <c:v>2011</c:v>
                </c:pt>
                <c:pt idx="6782">
                  <c:v>2011</c:v>
                </c:pt>
                <c:pt idx="6783">
                  <c:v>2011</c:v>
                </c:pt>
                <c:pt idx="6784">
                  <c:v>2011</c:v>
                </c:pt>
                <c:pt idx="6785">
                  <c:v>2011</c:v>
                </c:pt>
                <c:pt idx="6786">
                  <c:v>2011</c:v>
                </c:pt>
                <c:pt idx="6787">
                  <c:v>2011</c:v>
                </c:pt>
                <c:pt idx="6788">
                  <c:v>2011</c:v>
                </c:pt>
                <c:pt idx="6789">
                  <c:v>2011</c:v>
                </c:pt>
                <c:pt idx="6790">
                  <c:v>2011</c:v>
                </c:pt>
                <c:pt idx="6791">
                  <c:v>2011</c:v>
                </c:pt>
                <c:pt idx="6792">
                  <c:v>2011</c:v>
                </c:pt>
                <c:pt idx="6793">
                  <c:v>2011</c:v>
                </c:pt>
                <c:pt idx="6794">
                  <c:v>2011</c:v>
                </c:pt>
                <c:pt idx="6795">
                  <c:v>2011</c:v>
                </c:pt>
                <c:pt idx="6796">
                  <c:v>2011</c:v>
                </c:pt>
                <c:pt idx="6797">
                  <c:v>2011</c:v>
                </c:pt>
                <c:pt idx="6798">
                  <c:v>2011</c:v>
                </c:pt>
                <c:pt idx="6799">
                  <c:v>2011</c:v>
                </c:pt>
                <c:pt idx="6800">
                  <c:v>2011</c:v>
                </c:pt>
                <c:pt idx="6801">
                  <c:v>2011</c:v>
                </c:pt>
                <c:pt idx="6802">
                  <c:v>2011</c:v>
                </c:pt>
                <c:pt idx="6803">
                  <c:v>2011</c:v>
                </c:pt>
                <c:pt idx="6804">
                  <c:v>2011</c:v>
                </c:pt>
                <c:pt idx="6805">
                  <c:v>2011</c:v>
                </c:pt>
                <c:pt idx="6806">
                  <c:v>2011</c:v>
                </c:pt>
                <c:pt idx="6807">
                  <c:v>2011</c:v>
                </c:pt>
                <c:pt idx="6808">
                  <c:v>2011</c:v>
                </c:pt>
                <c:pt idx="6809">
                  <c:v>2011</c:v>
                </c:pt>
                <c:pt idx="6810">
                  <c:v>2011</c:v>
                </c:pt>
                <c:pt idx="6811">
                  <c:v>2011</c:v>
                </c:pt>
                <c:pt idx="6812">
                  <c:v>2011</c:v>
                </c:pt>
                <c:pt idx="6813">
                  <c:v>2011</c:v>
                </c:pt>
                <c:pt idx="6814">
                  <c:v>2011</c:v>
                </c:pt>
                <c:pt idx="6815">
                  <c:v>2011</c:v>
                </c:pt>
                <c:pt idx="6816">
                  <c:v>2011</c:v>
                </c:pt>
                <c:pt idx="6817">
                  <c:v>2011</c:v>
                </c:pt>
                <c:pt idx="6818">
                  <c:v>2011</c:v>
                </c:pt>
                <c:pt idx="6819">
                  <c:v>2011</c:v>
                </c:pt>
                <c:pt idx="6820">
                  <c:v>2011</c:v>
                </c:pt>
                <c:pt idx="6821">
                  <c:v>2011</c:v>
                </c:pt>
                <c:pt idx="6822">
                  <c:v>2011</c:v>
                </c:pt>
                <c:pt idx="6823">
                  <c:v>2011</c:v>
                </c:pt>
                <c:pt idx="6824">
                  <c:v>2011</c:v>
                </c:pt>
                <c:pt idx="6825">
                  <c:v>2011</c:v>
                </c:pt>
                <c:pt idx="6826">
                  <c:v>2011</c:v>
                </c:pt>
                <c:pt idx="6827">
                  <c:v>2011</c:v>
                </c:pt>
                <c:pt idx="6828">
                  <c:v>2011</c:v>
                </c:pt>
                <c:pt idx="6829">
                  <c:v>2011</c:v>
                </c:pt>
                <c:pt idx="6830">
                  <c:v>2011</c:v>
                </c:pt>
                <c:pt idx="6831">
                  <c:v>2011</c:v>
                </c:pt>
                <c:pt idx="6832">
                  <c:v>2011</c:v>
                </c:pt>
                <c:pt idx="6833">
                  <c:v>2011</c:v>
                </c:pt>
                <c:pt idx="6834">
                  <c:v>2011</c:v>
                </c:pt>
                <c:pt idx="6835">
                  <c:v>2011</c:v>
                </c:pt>
                <c:pt idx="6836">
                  <c:v>2011</c:v>
                </c:pt>
                <c:pt idx="6837">
                  <c:v>2011</c:v>
                </c:pt>
                <c:pt idx="6838">
                  <c:v>2011</c:v>
                </c:pt>
                <c:pt idx="6839">
                  <c:v>2011</c:v>
                </c:pt>
                <c:pt idx="6840">
                  <c:v>2011</c:v>
                </c:pt>
                <c:pt idx="6841">
                  <c:v>2011</c:v>
                </c:pt>
                <c:pt idx="6842">
                  <c:v>2011</c:v>
                </c:pt>
                <c:pt idx="6843">
                  <c:v>2011</c:v>
                </c:pt>
                <c:pt idx="6844">
                  <c:v>2011</c:v>
                </c:pt>
                <c:pt idx="6845">
                  <c:v>2011</c:v>
                </c:pt>
                <c:pt idx="6846">
                  <c:v>2011</c:v>
                </c:pt>
                <c:pt idx="6847">
                  <c:v>2011</c:v>
                </c:pt>
                <c:pt idx="6848">
                  <c:v>2011</c:v>
                </c:pt>
                <c:pt idx="6849">
                  <c:v>2011</c:v>
                </c:pt>
                <c:pt idx="6850">
                  <c:v>2011</c:v>
                </c:pt>
                <c:pt idx="6851">
                  <c:v>2011</c:v>
                </c:pt>
                <c:pt idx="6852">
                  <c:v>2011</c:v>
                </c:pt>
                <c:pt idx="6853">
                  <c:v>2011</c:v>
                </c:pt>
                <c:pt idx="6854">
                  <c:v>2011</c:v>
                </c:pt>
                <c:pt idx="6855">
                  <c:v>2011</c:v>
                </c:pt>
                <c:pt idx="6856">
                  <c:v>2011</c:v>
                </c:pt>
                <c:pt idx="6857">
                  <c:v>2011</c:v>
                </c:pt>
                <c:pt idx="6858">
                  <c:v>2011</c:v>
                </c:pt>
                <c:pt idx="6859">
                  <c:v>2011</c:v>
                </c:pt>
                <c:pt idx="6860">
                  <c:v>2011</c:v>
                </c:pt>
                <c:pt idx="6861">
                  <c:v>2011</c:v>
                </c:pt>
                <c:pt idx="6862">
                  <c:v>2011</c:v>
                </c:pt>
                <c:pt idx="6863">
                  <c:v>2011</c:v>
                </c:pt>
                <c:pt idx="6864">
                  <c:v>2011</c:v>
                </c:pt>
                <c:pt idx="6865">
                  <c:v>2011</c:v>
                </c:pt>
                <c:pt idx="6866">
                  <c:v>2011</c:v>
                </c:pt>
                <c:pt idx="6867">
                  <c:v>2011</c:v>
                </c:pt>
                <c:pt idx="6868">
                  <c:v>2011</c:v>
                </c:pt>
                <c:pt idx="6869">
                  <c:v>2011</c:v>
                </c:pt>
                <c:pt idx="6870">
                  <c:v>2011</c:v>
                </c:pt>
                <c:pt idx="6871">
                  <c:v>2011</c:v>
                </c:pt>
                <c:pt idx="6872">
                  <c:v>2011</c:v>
                </c:pt>
                <c:pt idx="6873">
                  <c:v>2011</c:v>
                </c:pt>
                <c:pt idx="6874">
                  <c:v>2011</c:v>
                </c:pt>
                <c:pt idx="6875">
                  <c:v>2011</c:v>
                </c:pt>
                <c:pt idx="6876">
                  <c:v>2011</c:v>
                </c:pt>
                <c:pt idx="6877">
                  <c:v>2011</c:v>
                </c:pt>
                <c:pt idx="6878">
                  <c:v>2011</c:v>
                </c:pt>
                <c:pt idx="6879">
                  <c:v>2011</c:v>
                </c:pt>
                <c:pt idx="6880">
                  <c:v>2011</c:v>
                </c:pt>
                <c:pt idx="6881">
                  <c:v>2011</c:v>
                </c:pt>
                <c:pt idx="6882">
                  <c:v>2011</c:v>
                </c:pt>
                <c:pt idx="6883">
                  <c:v>2011</c:v>
                </c:pt>
                <c:pt idx="6884">
                  <c:v>2011</c:v>
                </c:pt>
                <c:pt idx="6885">
                  <c:v>2011</c:v>
                </c:pt>
                <c:pt idx="6886">
                  <c:v>2011</c:v>
                </c:pt>
                <c:pt idx="6887">
                  <c:v>2011</c:v>
                </c:pt>
                <c:pt idx="6888">
                  <c:v>2011</c:v>
                </c:pt>
                <c:pt idx="6889">
                  <c:v>2011</c:v>
                </c:pt>
                <c:pt idx="6890">
                  <c:v>2011</c:v>
                </c:pt>
                <c:pt idx="6891">
                  <c:v>2011</c:v>
                </c:pt>
                <c:pt idx="6892">
                  <c:v>2011</c:v>
                </c:pt>
                <c:pt idx="6893">
                  <c:v>2011</c:v>
                </c:pt>
                <c:pt idx="6894">
                  <c:v>2011</c:v>
                </c:pt>
                <c:pt idx="6895">
                  <c:v>2011</c:v>
                </c:pt>
                <c:pt idx="6896">
                  <c:v>2011</c:v>
                </c:pt>
                <c:pt idx="6897">
                  <c:v>2012</c:v>
                </c:pt>
                <c:pt idx="6898">
                  <c:v>2012</c:v>
                </c:pt>
                <c:pt idx="6899">
                  <c:v>2012</c:v>
                </c:pt>
                <c:pt idx="6900">
                  <c:v>2012</c:v>
                </c:pt>
                <c:pt idx="6901">
                  <c:v>2012</c:v>
                </c:pt>
                <c:pt idx="6902">
                  <c:v>2012</c:v>
                </c:pt>
                <c:pt idx="6903">
                  <c:v>2012</c:v>
                </c:pt>
                <c:pt idx="6904">
                  <c:v>2012</c:v>
                </c:pt>
                <c:pt idx="6905">
                  <c:v>2012</c:v>
                </c:pt>
                <c:pt idx="6906">
                  <c:v>2012</c:v>
                </c:pt>
                <c:pt idx="6907">
                  <c:v>2012</c:v>
                </c:pt>
                <c:pt idx="6908">
                  <c:v>2012</c:v>
                </c:pt>
                <c:pt idx="6909">
                  <c:v>2012</c:v>
                </c:pt>
                <c:pt idx="6910">
                  <c:v>2012</c:v>
                </c:pt>
                <c:pt idx="6911">
                  <c:v>2012</c:v>
                </c:pt>
                <c:pt idx="6912">
                  <c:v>2012</c:v>
                </c:pt>
                <c:pt idx="6913">
                  <c:v>2012</c:v>
                </c:pt>
                <c:pt idx="6914">
                  <c:v>2012</c:v>
                </c:pt>
                <c:pt idx="6915">
                  <c:v>2012</c:v>
                </c:pt>
                <c:pt idx="6916">
                  <c:v>2012</c:v>
                </c:pt>
                <c:pt idx="6917">
                  <c:v>2012</c:v>
                </c:pt>
                <c:pt idx="6918">
                  <c:v>2012</c:v>
                </c:pt>
                <c:pt idx="6919">
                  <c:v>2012</c:v>
                </c:pt>
                <c:pt idx="6920">
                  <c:v>2012</c:v>
                </c:pt>
                <c:pt idx="6921">
                  <c:v>2012</c:v>
                </c:pt>
                <c:pt idx="6922">
                  <c:v>2012</c:v>
                </c:pt>
                <c:pt idx="6923">
                  <c:v>2012</c:v>
                </c:pt>
                <c:pt idx="6924">
                  <c:v>2012</c:v>
                </c:pt>
                <c:pt idx="6925">
                  <c:v>2012</c:v>
                </c:pt>
                <c:pt idx="6926">
                  <c:v>2012</c:v>
                </c:pt>
                <c:pt idx="6927">
                  <c:v>2012</c:v>
                </c:pt>
                <c:pt idx="6928">
                  <c:v>2012</c:v>
                </c:pt>
                <c:pt idx="6929">
                  <c:v>2012</c:v>
                </c:pt>
                <c:pt idx="6930">
                  <c:v>2012</c:v>
                </c:pt>
                <c:pt idx="6931">
                  <c:v>2012</c:v>
                </c:pt>
                <c:pt idx="6932">
                  <c:v>2012</c:v>
                </c:pt>
                <c:pt idx="6933">
                  <c:v>2012</c:v>
                </c:pt>
                <c:pt idx="6934">
                  <c:v>2012</c:v>
                </c:pt>
                <c:pt idx="6935">
                  <c:v>2012</c:v>
                </c:pt>
                <c:pt idx="6936">
                  <c:v>2012</c:v>
                </c:pt>
                <c:pt idx="6937">
                  <c:v>2012</c:v>
                </c:pt>
                <c:pt idx="6938">
                  <c:v>2012</c:v>
                </c:pt>
                <c:pt idx="6939">
                  <c:v>2012</c:v>
                </c:pt>
                <c:pt idx="6940">
                  <c:v>2012</c:v>
                </c:pt>
                <c:pt idx="6941">
                  <c:v>2012</c:v>
                </c:pt>
                <c:pt idx="6942">
                  <c:v>2012</c:v>
                </c:pt>
                <c:pt idx="6943">
                  <c:v>2012</c:v>
                </c:pt>
                <c:pt idx="6944">
                  <c:v>2012</c:v>
                </c:pt>
                <c:pt idx="6945">
                  <c:v>2012</c:v>
                </c:pt>
                <c:pt idx="6946">
                  <c:v>2012</c:v>
                </c:pt>
                <c:pt idx="6947">
                  <c:v>2012</c:v>
                </c:pt>
                <c:pt idx="6948">
                  <c:v>2012</c:v>
                </c:pt>
                <c:pt idx="6949">
                  <c:v>2012</c:v>
                </c:pt>
                <c:pt idx="6950">
                  <c:v>2012</c:v>
                </c:pt>
                <c:pt idx="6951">
                  <c:v>2012</c:v>
                </c:pt>
                <c:pt idx="6952">
                  <c:v>2012</c:v>
                </c:pt>
                <c:pt idx="6953">
                  <c:v>2012</c:v>
                </c:pt>
                <c:pt idx="6954">
                  <c:v>2012</c:v>
                </c:pt>
                <c:pt idx="6955">
                  <c:v>2012</c:v>
                </c:pt>
                <c:pt idx="6956">
                  <c:v>2012</c:v>
                </c:pt>
                <c:pt idx="6957">
                  <c:v>2012</c:v>
                </c:pt>
                <c:pt idx="6958">
                  <c:v>2012</c:v>
                </c:pt>
                <c:pt idx="6959">
                  <c:v>2012</c:v>
                </c:pt>
                <c:pt idx="6960">
                  <c:v>2012</c:v>
                </c:pt>
                <c:pt idx="6961">
                  <c:v>2012</c:v>
                </c:pt>
                <c:pt idx="6962">
                  <c:v>2012</c:v>
                </c:pt>
                <c:pt idx="6963">
                  <c:v>2012</c:v>
                </c:pt>
                <c:pt idx="6964">
                  <c:v>2012</c:v>
                </c:pt>
                <c:pt idx="6965">
                  <c:v>2012</c:v>
                </c:pt>
                <c:pt idx="6966">
                  <c:v>2012</c:v>
                </c:pt>
                <c:pt idx="6967">
                  <c:v>2012</c:v>
                </c:pt>
                <c:pt idx="6968">
                  <c:v>2012</c:v>
                </c:pt>
                <c:pt idx="6969">
                  <c:v>2012</c:v>
                </c:pt>
                <c:pt idx="6970">
                  <c:v>2012</c:v>
                </c:pt>
                <c:pt idx="6971">
                  <c:v>2012</c:v>
                </c:pt>
                <c:pt idx="6972">
                  <c:v>2012</c:v>
                </c:pt>
                <c:pt idx="6973">
                  <c:v>2012</c:v>
                </c:pt>
                <c:pt idx="6974">
                  <c:v>2012</c:v>
                </c:pt>
                <c:pt idx="6975">
                  <c:v>2012</c:v>
                </c:pt>
                <c:pt idx="6976">
                  <c:v>2012</c:v>
                </c:pt>
                <c:pt idx="6977">
                  <c:v>2012</c:v>
                </c:pt>
                <c:pt idx="6978">
                  <c:v>2012</c:v>
                </c:pt>
                <c:pt idx="6979">
                  <c:v>2012</c:v>
                </c:pt>
                <c:pt idx="6980">
                  <c:v>2012</c:v>
                </c:pt>
                <c:pt idx="6981">
                  <c:v>2012</c:v>
                </c:pt>
                <c:pt idx="6982">
                  <c:v>2012</c:v>
                </c:pt>
                <c:pt idx="6983">
                  <c:v>2012</c:v>
                </c:pt>
                <c:pt idx="6984">
                  <c:v>2012</c:v>
                </c:pt>
                <c:pt idx="6985">
                  <c:v>2012</c:v>
                </c:pt>
                <c:pt idx="6986">
                  <c:v>2012</c:v>
                </c:pt>
                <c:pt idx="6987">
                  <c:v>2012</c:v>
                </c:pt>
                <c:pt idx="6988">
                  <c:v>2012</c:v>
                </c:pt>
                <c:pt idx="6989">
                  <c:v>2012</c:v>
                </c:pt>
                <c:pt idx="6990">
                  <c:v>2012</c:v>
                </c:pt>
                <c:pt idx="6991">
                  <c:v>2012</c:v>
                </c:pt>
                <c:pt idx="6992">
                  <c:v>2012</c:v>
                </c:pt>
                <c:pt idx="6993">
                  <c:v>2012</c:v>
                </c:pt>
                <c:pt idx="6994">
                  <c:v>2012</c:v>
                </c:pt>
                <c:pt idx="6995">
                  <c:v>2012</c:v>
                </c:pt>
                <c:pt idx="6996">
                  <c:v>2012</c:v>
                </c:pt>
                <c:pt idx="6997">
                  <c:v>2012</c:v>
                </c:pt>
                <c:pt idx="6998">
                  <c:v>2012</c:v>
                </c:pt>
                <c:pt idx="6999">
                  <c:v>2012</c:v>
                </c:pt>
                <c:pt idx="7000">
                  <c:v>2012</c:v>
                </c:pt>
                <c:pt idx="7001">
                  <c:v>2012</c:v>
                </c:pt>
                <c:pt idx="7002">
                  <c:v>2012</c:v>
                </c:pt>
                <c:pt idx="7003">
                  <c:v>2012</c:v>
                </c:pt>
                <c:pt idx="7004">
                  <c:v>2012</c:v>
                </c:pt>
                <c:pt idx="7005">
                  <c:v>2012</c:v>
                </c:pt>
                <c:pt idx="7006">
                  <c:v>2012</c:v>
                </c:pt>
                <c:pt idx="7007">
                  <c:v>2012</c:v>
                </c:pt>
                <c:pt idx="7008">
                  <c:v>2012</c:v>
                </c:pt>
                <c:pt idx="7009">
                  <c:v>2012</c:v>
                </c:pt>
                <c:pt idx="7010">
                  <c:v>2012</c:v>
                </c:pt>
                <c:pt idx="7011">
                  <c:v>2012</c:v>
                </c:pt>
                <c:pt idx="7012">
                  <c:v>2012</c:v>
                </c:pt>
                <c:pt idx="7013">
                  <c:v>2012</c:v>
                </c:pt>
                <c:pt idx="7014">
                  <c:v>2012</c:v>
                </c:pt>
                <c:pt idx="7015">
                  <c:v>2012</c:v>
                </c:pt>
                <c:pt idx="7016">
                  <c:v>2012</c:v>
                </c:pt>
                <c:pt idx="7017">
                  <c:v>2012</c:v>
                </c:pt>
                <c:pt idx="7018">
                  <c:v>2012</c:v>
                </c:pt>
                <c:pt idx="7019">
                  <c:v>2012</c:v>
                </c:pt>
                <c:pt idx="7020">
                  <c:v>2012</c:v>
                </c:pt>
                <c:pt idx="7021">
                  <c:v>2012</c:v>
                </c:pt>
                <c:pt idx="7022">
                  <c:v>2012</c:v>
                </c:pt>
                <c:pt idx="7023">
                  <c:v>2012</c:v>
                </c:pt>
                <c:pt idx="7024">
                  <c:v>2012</c:v>
                </c:pt>
                <c:pt idx="7025">
                  <c:v>2012</c:v>
                </c:pt>
                <c:pt idx="7026">
                  <c:v>2012</c:v>
                </c:pt>
                <c:pt idx="7027">
                  <c:v>2012</c:v>
                </c:pt>
                <c:pt idx="7028">
                  <c:v>2012</c:v>
                </c:pt>
                <c:pt idx="7029">
                  <c:v>2012</c:v>
                </c:pt>
                <c:pt idx="7030">
                  <c:v>2012</c:v>
                </c:pt>
                <c:pt idx="7031">
                  <c:v>2012</c:v>
                </c:pt>
                <c:pt idx="7032">
                  <c:v>2012</c:v>
                </c:pt>
                <c:pt idx="7033">
                  <c:v>2012</c:v>
                </c:pt>
                <c:pt idx="7034">
                  <c:v>2012</c:v>
                </c:pt>
                <c:pt idx="7035">
                  <c:v>2012</c:v>
                </c:pt>
                <c:pt idx="7036">
                  <c:v>2012</c:v>
                </c:pt>
                <c:pt idx="7037">
                  <c:v>2012</c:v>
                </c:pt>
                <c:pt idx="7038">
                  <c:v>2012</c:v>
                </c:pt>
                <c:pt idx="7039">
                  <c:v>2012</c:v>
                </c:pt>
                <c:pt idx="7040">
                  <c:v>2012</c:v>
                </c:pt>
                <c:pt idx="7041">
                  <c:v>2012</c:v>
                </c:pt>
                <c:pt idx="7042">
                  <c:v>2012</c:v>
                </c:pt>
                <c:pt idx="7043">
                  <c:v>2012</c:v>
                </c:pt>
                <c:pt idx="7044">
                  <c:v>2012</c:v>
                </c:pt>
                <c:pt idx="7045">
                  <c:v>2012</c:v>
                </c:pt>
                <c:pt idx="7046">
                  <c:v>2012</c:v>
                </c:pt>
                <c:pt idx="7047">
                  <c:v>2012</c:v>
                </c:pt>
                <c:pt idx="7048">
                  <c:v>2012</c:v>
                </c:pt>
                <c:pt idx="7049">
                  <c:v>2012</c:v>
                </c:pt>
                <c:pt idx="7050">
                  <c:v>2012</c:v>
                </c:pt>
                <c:pt idx="7051">
                  <c:v>2012</c:v>
                </c:pt>
                <c:pt idx="7052">
                  <c:v>2012</c:v>
                </c:pt>
                <c:pt idx="7053">
                  <c:v>2012</c:v>
                </c:pt>
                <c:pt idx="7054">
                  <c:v>2012</c:v>
                </c:pt>
                <c:pt idx="7055">
                  <c:v>2012</c:v>
                </c:pt>
                <c:pt idx="7056">
                  <c:v>2012</c:v>
                </c:pt>
                <c:pt idx="7057">
                  <c:v>2012</c:v>
                </c:pt>
                <c:pt idx="7058">
                  <c:v>2012</c:v>
                </c:pt>
                <c:pt idx="7059">
                  <c:v>2012</c:v>
                </c:pt>
                <c:pt idx="7060">
                  <c:v>2012</c:v>
                </c:pt>
                <c:pt idx="7061">
                  <c:v>2012</c:v>
                </c:pt>
                <c:pt idx="7062">
                  <c:v>2012</c:v>
                </c:pt>
                <c:pt idx="7063">
                  <c:v>2012</c:v>
                </c:pt>
                <c:pt idx="7064">
                  <c:v>2012</c:v>
                </c:pt>
                <c:pt idx="7065">
                  <c:v>2012</c:v>
                </c:pt>
                <c:pt idx="7066">
                  <c:v>2012</c:v>
                </c:pt>
                <c:pt idx="7067">
                  <c:v>2012</c:v>
                </c:pt>
                <c:pt idx="7068">
                  <c:v>2012</c:v>
                </c:pt>
                <c:pt idx="7069">
                  <c:v>2012</c:v>
                </c:pt>
                <c:pt idx="7070">
                  <c:v>2012</c:v>
                </c:pt>
                <c:pt idx="7071">
                  <c:v>2012</c:v>
                </c:pt>
                <c:pt idx="7072">
                  <c:v>2012</c:v>
                </c:pt>
                <c:pt idx="7073">
                  <c:v>2012</c:v>
                </c:pt>
                <c:pt idx="7074">
                  <c:v>2012</c:v>
                </c:pt>
                <c:pt idx="7075">
                  <c:v>2012</c:v>
                </c:pt>
                <c:pt idx="7076">
                  <c:v>2012</c:v>
                </c:pt>
                <c:pt idx="7077">
                  <c:v>2012</c:v>
                </c:pt>
                <c:pt idx="7078">
                  <c:v>2012</c:v>
                </c:pt>
                <c:pt idx="7079">
                  <c:v>2012</c:v>
                </c:pt>
                <c:pt idx="7080">
                  <c:v>2012</c:v>
                </c:pt>
                <c:pt idx="7081">
                  <c:v>2012</c:v>
                </c:pt>
                <c:pt idx="7082">
                  <c:v>2012</c:v>
                </c:pt>
                <c:pt idx="7083">
                  <c:v>2012</c:v>
                </c:pt>
                <c:pt idx="7084">
                  <c:v>2012</c:v>
                </c:pt>
                <c:pt idx="7085">
                  <c:v>2012</c:v>
                </c:pt>
                <c:pt idx="7086">
                  <c:v>2012</c:v>
                </c:pt>
                <c:pt idx="7087">
                  <c:v>2012</c:v>
                </c:pt>
                <c:pt idx="7088">
                  <c:v>2012</c:v>
                </c:pt>
                <c:pt idx="7089">
                  <c:v>2012</c:v>
                </c:pt>
                <c:pt idx="7090">
                  <c:v>2012</c:v>
                </c:pt>
                <c:pt idx="7091">
                  <c:v>2012</c:v>
                </c:pt>
                <c:pt idx="7092">
                  <c:v>2012</c:v>
                </c:pt>
                <c:pt idx="7093">
                  <c:v>2012</c:v>
                </c:pt>
                <c:pt idx="7094">
                  <c:v>2012</c:v>
                </c:pt>
                <c:pt idx="7095">
                  <c:v>2012</c:v>
                </c:pt>
                <c:pt idx="7096">
                  <c:v>2012</c:v>
                </c:pt>
                <c:pt idx="7097">
                  <c:v>2012</c:v>
                </c:pt>
                <c:pt idx="7098">
                  <c:v>2012</c:v>
                </c:pt>
                <c:pt idx="7099">
                  <c:v>2012</c:v>
                </c:pt>
                <c:pt idx="7100">
                  <c:v>2012</c:v>
                </c:pt>
                <c:pt idx="7101">
                  <c:v>2012</c:v>
                </c:pt>
                <c:pt idx="7102">
                  <c:v>2012</c:v>
                </c:pt>
                <c:pt idx="7103">
                  <c:v>2012</c:v>
                </c:pt>
                <c:pt idx="7104">
                  <c:v>2012</c:v>
                </c:pt>
                <c:pt idx="7105">
                  <c:v>2012</c:v>
                </c:pt>
                <c:pt idx="7106">
                  <c:v>2012</c:v>
                </c:pt>
                <c:pt idx="7107">
                  <c:v>2012</c:v>
                </c:pt>
                <c:pt idx="7108">
                  <c:v>2012</c:v>
                </c:pt>
                <c:pt idx="7109">
                  <c:v>2012</c:v>
                </c:pt>
                <c:pt idx="7110">
                  <c:v>2012</c:v>
                </c:pt>
                <c:pt idx="7111">
                  <c:v>2012</c:v>
                </c:pt>
                <c:pt idx="7112">
                  <c:v>2012</c:v>
                </c:pt>
                <c:pt idx="7113">
                  <c:v>2012</c:v>
                </c:pt>
                <c:pt idx="7114">
                  <c:v>2012</c:v>
                </c:pt>
                <c:pt idx="7115">
                  <c:v>2012</c:v>
                </c:pt>
                <c:pt idx="7116">
                  <c:v>2012</c:v>
                </c:pt>
                <c:pt idx="7117">
                  <c:v>2012</c:v>
                </c:pt>
                <c:pt idx="7118">
                  <c:v>2012</c:v>
                </c:pt>
                <c:pt idx="7119">
                  <c:v>2013</c:v>
                </c:pt>
                <c:pt idx="7120">
                  <c:v>2013</c:v>
                </c:pt>
                <c:pt idx="7121">
                  <c:v>2013</c:v>
                </c:pt>
                <c:pt idx="7122">
                  <c:v>2013</c:v>
                </c:pt>
                <c:pt idx="7123">
                  <c:v>2013</c:v>
                </c:pt>
                <c:pt idx="7124">
                  <c:v>2013</c:v>
                </c:pt>
                <c:pt idx="7125">
                  <c:v>2013</c:v>
                </c:pt>
                <c:pt idx="7126">
                  <c:v>2013</c:v>
                </c:pt>
                <c:pt idx="7127">
                  <c:v>2013</c:v>
                </c:pt>
                <c:pt idx="7128">
                  <c:v>2013</c:v>
                </c:pt>
                <c:pt idx="7129">
                  <c:v>2013</c:v>
                </c:pt>
                <c:pt idx="7130">
                  <c:v>2013</c:v>
                </c:pt>
                <c:pt idx="7131">
                  <c:v>2013</c:v>
                </c:pt>
                <c:pt idx="7132">
                  <c:v>2013</c:v>
                </c:pt>
                <c:pt idx="7133">
                  <c:v>2013</c:v>
                </c:pt>
                <c:pt idx="7134">
                  <c:v>2013</c:v>
                </c:pt>
                <c:pt idx="7135">
                  <c:v>2013</c:v>
                </c:pt>
                <c:pt idx="7136">
                  <c:v>2013</c:v>
                </c:pt>
                <c:pt idx="7137">
                  <c:v>2013</c:v>
                </c:pt>
                <c:pt idx="7138">
                  <c:v>2013</c:v>
                </c:pt>
                <c:pt idx="7139">
                  <c:v>2013</c:v>
                </c:pt>
                <c:pt idx="7140">
                  <c:v>2013</c:v>
                </c:pt>
                <c:pt idx="7141">
                  <c:v>2013</c:v>
                </c:pt>
                <c:pt idx="7142">
                  <c:v>2013</c:v>
                </c:pt>
                <c:pt idx="7143">
                  <c:v>2013</c:v>
                </c:pt>
                <c:pt idx="7144">
                  <c:v>2013</c:v>
                </c:pt>
                <c:pt idx="7145">
                  <c:v>2013</c:v>
                </c:pt>
                <c:pt idx="7146">
                  <c:v>2013</c:v>
                </c:pt>
                <c:pt idx="7147">
                  <c:v>2013</c:v>
                </c:pt>
                <c:pt idx="7148">
                  <c:v>2013</c:v>
                </c:pt>
                <c:pt idx="7149">
                  <c:v>2013</c:v>
                </c:pt>
                <c:pt idx="7150">
                  <c:v>2013</c:v>
                </c:pt>
                <c:pt idx="7151">
                  <c:v>2013</c:v>
                </c:pt>
                <c:pt idx="7152">
                  <c:v>2013</c:v>
                </c:pt>
                <c:pt idx="7153">
                  <c:v>2013</c:v>
                </c:pt>
                <c:pt idx="7154">
                  <c:v>2013</c:v>
                </c:pt>
                <c:pt idx="7155">
                  <c:v>2013</c:v>
                </c:pt>
                <c:pt idx="7156">
                  <c:v>2013</c:v>
                </c:pt>
                <c:pt idx="7157">
                  <c:v>2013</c:v>
                </c:pt>
                <c:pt idx="7158">
                  <c:v>2013</c:v>
                </c:pt>
                <c:pt idx="7159">
                  <c:v>2013</c:v>
                </c:pt>
                <c:pt idx="7160">
                  <c:v>2013</c:v>
                </c:pt>
                <c:pt idx="7161">
                  <c:v>2013</c:v>
                </c:pt>
                <c:pt idx="7162">
                  <c:v>2013</c:v>
                </c:pt>
                <c:pt idx="7163">
                  <c:v>2013</c:v>
                </c:pt>
                <c:pt idx="7164">
                  <c:v>2013</c:v>
                </c:pt>
                <c:pt idx="7165">
                  <c:v>2013</c:v>
                </c:pt>
                <c:pt idx="7166">
                  <c:v>2013</c:v>
                </c:pt>
                <c:pt idx="7167">
                  <c:v>2013</c:v>
                </c:pt>
                <c:pt idx="7168">
                  <c:v>2013</c:v>
                </c:pt>
                <c:pt idx="7169">
                  <c:v>2013</c:v>
                </c:pt>
                <c:pt idx="7170">
                  <c:v>2013</c:v>
                </c:pt>
                <c:pt idx="7171">
                  <c:v>2013</c:v>
                </c:pt>
                <c:pt idx="7172">
                  <c:v>2013</c:v>
                </c:pt>
                <c:pt idx="7173">
                  <c:v>2013</c:v>
                </c:pt>
                <c:pt idx="7174">
                  <c:v>2013</c:v>
                </c:pt>
                <c:pt idx="7175">
                  <c:v>2013</c:v>
                </c:pt>
                <c:pt idx="7176">
                  <c:v>2013</c:v>
                </c:pt>
                <c:pt idx="7177">
                  <c:v>2013</c:v>
                </c:pt>
                <c:pt idx="7178">
                  <c:v>2013</c:v>
                </c:pt>
                <c:pt idx="7179">
                  <c:v>2013</c:v>
                </c:pt>
                <c:pt idx="7180">
                  <c:v>2013</c:v>
                </c:pt>
                <c:pt idx="7181">
                  <c:v>2013</c:v>
                </c:pt>
                <c:pt idx="7182">
                  <c:v>2013</c:v>
                </c:pt>
                <c:pt idx="7183">
                  <c:v>2013</c:v>
                </c:pt>
                <c:pt idx="7184">
                  <c:v>2013</c:v>
                </c:pt>
                <c:pt idx="7185">
                  <c:v>2013</c:v>
                </c:pt>
                <c:pt idx="7186">
                  <c:v>2013</c:v>
                </c:pt>
                <c:pt idx="7187">
                  <c:v>2013</c:v>
                </c:pt>
                <c:pt idx="7188">
                  <c:v>2013</c:v>
                </c:pt>
                <c:pt idx="7189">
                  <c:v>2013</c:v>
                </c:pt>
                <c:pt idx="7190">
                  <c:v>2013</c:v>
                </c:pt>
                <c:pt idx="7191">
                  <c:v>2013</c:v>
                </c:pt>
                <c:pt idx="7192">
                  <c:v>2013</c:v>
                </c:pt>
                <c:pt idx="7193">
                  <c:v>2013</c:v>
                </c:pt>
                <c:pt idx="7194">
                  <c:v>2013</c:v>
                </c:pt>
                <c:pt idx="7195">
                  <c:v>2013</c:v>
                </c:pt>
                <c:pt idx="7196">
                  <c:v>2013</c:v>
                </c:pt>
                <c:pt idx="7197">
                  <c:v>2013</c:v>
                </c:pt>
                <c:pt idx="7198">
                  <c:v>2013</c:v>
                </c:pt>
                <c:pt idx="7199">
                  <c:v>2013</c:v>
                </c:pt>
                <c:pt idx="7200">
                  <c:v>2013</c:v>
                </c:pt>
                <c:pt idx="7201">
                  <c:v>2013</c:v>
                </c:pt>
                <c:pt idx="7202">
                  <c:v>2013</c:v>
                </c:pt>
                <c:pt idx="7203">
                  <c:v>2013</c:v>
                </c:pt>
                <c:pt idx="7204">
                  <c:v>2013</c:v>
                </c:pt>
                <c:pt idx="7205">
                  <c:v>2013</c:v>
                </c:pt>
                <c:pt idx="7206">
                  <c:v>2013</c:v>
                </c:pt>
                <c:pt idx="7207">
                  <c:v>2013</c:v>
                </c:pt>
                <c:pt idx="7208">
                  <c:v>2013</c:v>
                </c:pt>
                <c:pt idx="7209">
                  <c:v>2013</c:v>
                </c:pt>
                <c:pt idx="7210">
                  <c:v>2013</c:v>
                </c:pt>
                <c:pt idx="7211">
                  <c:v>2013</c:v>
                </c:pt>
                <c:pt idx="7212">
                  <c:v>2013</c:v>
                </c:pt>
                <c:pt idx="7213">
                  <c:v>2013</c:v>
                </c:pt>
                <c:pt idx="7214">
                  <c:v>2013</c:v>
                </c:pt>
                <c:pt idx="7215">
                  <c:v>2013</c:v>
                </c:pt>
                <c:pt idx="7216">
                  <c:v>2013</c:v>
                </c:pt>
                <c:pt idx="7217">
                  <c:v>2013</c:v>
                </c:pt>
                <c:pt idx="7218">
                  <c:v>2013</c:v>
                </c:pt>
                <c:pt idx="7219">
                  <c:v>2013</c:v>
                </c:pt>
                <c:pt idx="7220">
                  <c:v>2013</c:v>
                </c:pt>
                <c:pt idx="7221">
                  <c:v>2013</c:v>
                </c:pt>
                <c:pt idx="7222">
                  <c:v>2013</c:v>
                </c:pt>
                <c:pt idx="7223">
                  <c:v>2013</c:v>
                </c:pt>
                <c:pt idx="7224">
                  <c:v>2013</c:v>
                </c:pt>
                <c:pt idx="7225">
                  <c:v>2013</c:v>
                </c:pt>
                <c:pt idx="7226">
                  <c:v>2013</c:v>
                </c:pt>
                <c:pt idx="7227">
                  <c:v>2013</c:v>
                </c:pt>
                <c:pt idx="7228">
                  <c:v>2013</c:v>
                </c:pt>
                <c:pt idx="7229">
                  <c:v>2013</c:v>
                </c:pt>
                <c:pt idx="7230">
                  <c:v>2013</c:v>
                </c:pt>
                <c:pt idx="7231">
                  <c:v>2013</c:v>
                </c:pt>
                <c:pt idx="7232">
                  <c:v>2013</c:v>
                </c:pt>
                <c:pt idx="7233">
                  <c:v>2013</c:v>
                </c:pt>
                <c:pt idx="7234">
                  <c:v>2013</c:v>
                </c:pt>
                <c:pt idx="7235">
                  <c:v>2013</c:v>
                </c:pt>
                <c:pt idx="7236">
                  <c:v>2013</c:v>
                </c:pt>
                <c:pt idx="7237">
                  <c:v>2013</c:v>
                </c:pt>
                <c:pt idx="7238">
                  <c:v>2013</c:v>
                </c:pt>
                <c:pt idx="7239">
                  <c:v>2013</c:v>
                </c:pt>
                <c:pt idx="7240">
                  <c:v>2013</c:v>
                </c:pt>
                <c:pt idx="7241">
                  <c:v>2013</c:v>
                </c:pt>
                <c:pt idx="7242">
                  <c:v>2013</c:v>
                </c:pt>
                <c:pt idx="7243">
                  <c:v>2013</c:v>
                </c:pt>
                <c:pt idx="7244">
                  <c:v>2013</c:v>
                </c:pt>
                <c:pt idx="7245">
                  <c:v>2013</c:v>
                </c:pt>
                <c:pt idx="7246">
                  <c:v>2013</c:v>
                </c:pt>
                <c:pt idx="7247">
                  <c:v>2013</c:v>
                </c:pt>
                <c:pt idx="7248">
                  <c:v>2013</c:v>
                </c:pt>
                <c:pt idx="7249">
                  <c:v>2013</c:v>
                </c:pt>
                <c:pt idx="7250">
                  <c:v>2013</c:v>
                </c:pt>
                <c:pt idx="7251">
                  <c:v>2013</c:v>
                </c:pt>
                <c:pt idx="7252">
                  <c:v>2013</c:v>
                </c:pt>
                <c:pt idx="7253">
                  <c:v>2013</c:v>
                </c:pt>
                <c:pt idx="7254">
                  <c:v>2013</c:v>
                </c:pt>
                <c:pt idx="7255">
                  <c:v>2013</c:v>
                </c:pt>
                <c:pt idx="7256">
                  <c:v>2013</c:v>
                </c:pt>
                <c:pt idx="7257">
                  <c:v>2013</c:v>
                </c:pt>
                <c:pt idx="7258">
                  <c:v>2013</c:v>
                </c:pt>
                <c:pt idx="7259">
                  <c:v>2013</c:v>
                </c:pt>
                <c:pt idx="7260">
                  <c:v>2013</c:v>
                </c:pt>
                <c:pt idx="7261">
                  <c:v>2013</c:v>
                </c:pt>
                <c:pt idx="7262">
                  <c:v>2013</c:v>
                </c:pt>
                <c:pt idx="7263">
                  <c:v>2013</c:v>
                </c:pt>
                <c:pt idx="7264">
                  <c:v>2013</c:v>
                </c:pt>
                <c:pt idx="7265">
                  <c:v>2013</c:v>
                </c:pt>
                <c:pt idx="7266">
                  <c:v>2013</c:v>
                </c:pt>
                <c:pt idx="7267">
                  <c:v>2013</c:v>
                </c:pt>
                <c:pt idx="7268">
                  <c:v>2013</c:v>
                </c:pt>
                <c:pt idx="7269">
                  <c:v>2013</c:v>
                </c:pt>
                <c:pt idx="7270">
                  <c:v>2013</c:v>
                </c:pt>
                <c:pt idx="7271">
                  <c:v>2013</c:v>
                </c:pt>
                <c:pt idx="7272">
                  <c:v>2013</c:v>
                </c:pt>
                <c:pt idx="7273">
                  <c:v>2013</c:v>
                </c:pt>
                <c:pt idx="7274">
                  <c:v>2013</c:v>
                </c:pt>
                <c:pt idx="7275">
                  <c:v>2013</c:v>
                </c:pt>
                <c:pt idx="7276">
                  <c:v>2013</c:v>
                </c:pt>
                <c:pt idx="7277">
                  <c:v>2013</c:v>
                </c:pt>
                <c:pt idx="7278">
                  <c:v>2013</c:v>
                </c:pt>
                <c:pt idx="7279">
                  <c:v>2013</c:v>
                </c:pt>
                <c:pt idx="7280">
                  <c:v>2013</c:v>
                </c:pt>
                <c:pt idx="7281">
                  <c:v>2013</c:v>
                </c:pt>
                <c:pt idx="7282">
                  <c:v>2013</c:v>
                </c:pt>
                <c:pt idx="7283">
                  <c:v>2013</c:v>
                </c:pt>
                <c:pt idx="7284">
                  <c:v>2013</c:v>
                </c:pt>
                <c:pt idx="7285">
                  <c:v>2013</c:v>
                </c:pt>
                <c:pt idx="7286">
                  <c:v>2013</c:v>
                </c:pt>
                <c:pt idx="7287">
                  <c:v>2013</c:v>
                </c:pt>
                <c:pt idx="7288">
                  <c:v>2013</c:v>
                </c:pt>
                <c:pt idx="7289">
                  <c:v>2013</c:v>
                </c:pt>
                <c:pt idx="7290">
                  <c:v>2013</c:v>
                </c:pt>
                <c:pt idx="7291">
                  <c:v>2013</c:v>
                </c:pt>
                <c:pt idx="7292">
                  <c:v>2013</c:v>
                </c:pt>
                <c:pt idx="7293">
                  <c:v>2013</c:v>
                </c:pt>
                <c:pt idx="7294">
                  <c:v>2013</c:v>
                </c:pt>
                <c:pt idx="7295">
                  <c:v>2013</c:v>
                </c:pt>
                <c:pt idx="7296">
                  <c:v>2013</c:v>
                </c:pt>
                <c:pt idx="7297">
                  <c:v>2013</c:v>
                </c:pt>
                <c:pt idx="7298">
                  <c:v>2013</c:v>
                </c:pt>
                <c:pt idx="7299">
                  <c:v>2013</c:v>
                </c:pt>
                <c:pt idx="7300">
                  <c:v>2013</c:v>
                </c:pt>
                <c:pt idx="7301">
                  <c:v>2013</c:v>
                </c:pt>
                <c:pt idx="7302">
                  <c:v>2013</c:v>
                </c:pt>
                <c:pt idx="7303">
                  <c:v>2013</c:v>
                </c:pt>
                <c:pt idx="7304">
                  <c:v>2013</c:v>
                </c:pt>
                <c:pt idx="7305">
                  <c:v>2013</c:v>
                </c:pt>
                <c:pt idx="7306">
                  <c:v>2013</c:v>
                </c:pt>
                <c:pt idx="7307">
                  <c:v>2013</c:v>
                </c:pt>
                <c:pt idx="7308">
                  <c:v>2013</c:v>
                </c:pt>
                <c:pt idx="7309">
                  <c:v>2013</c:v>
                </c:pt>
                <c:pt idx="7310">
                  <c:v>2013</c:v>
                </c:pt>
                <c:pt idx="7311">
                  <c:v>2013</c:v>
                </c:pt>
                <c:pt idx="7312">
                  <c:v>2013</c:v>
                </c:pt>
                <c:pt idx="7313">
                  <c:v>2013</c:v>
                </c:pt>
                <c:pt idx="7314">
                  <c:v>2013</c:v>
                </c:pt>
                <c:pt idx="7315">
                  <c:v>2013</c:v>
                </c:pt>
                <c:pt idx="7316">
                  <c:v>2013</c:v>
                </c:pt>
                <c:pt idx="7317">
                  <c:v>2013</c:v>
                </c:pt>
                <c:pt idx="7318">
                  <c:v>2013</c:v>
                </c:pt>
                <c:pt idx="7319">
                  <c:v>2013</c:v>
                </c:pt>
                <c:pt idx="7320">
                  <c:v>2013</c:v>
                </c:pt>
                <c:pt idx="7321">
                  <c:v>2013</c:v>
                </c:pt>
                <c:pt idx="7322">
                  <c:v>2013</c:v>
                </c:pt>
                <c:pt idx="7323">
                  <c:v>2013</c:v>
                </c:pt>
                <c:pt idx="7324">
                  <c:v>2013</c:v>
                </c:pt>
                <c:pt idx="7325">
                  <c:v>2013</c:v>
                </c:pt>
                <c:pt idx="7326">
                  <c:v>2013</c:v>
                </c:pt>
                <c:pt idx="7327">
                  <c:v>2013</c:v>
                </c:pt>
                <c:pt idx="7328">
                  <c:v>2013</c:v>
                </c:pt>
                <c:pt idx="7329">
                  <c:v>2013</c:v>
                </c:pt>
                <c:pt idx="7330">
                  <c:v>2013</c:v>
                </c:pt>
                <c:pt idx="7331">
                  <c:v>2013</c:v>
                </c:pt>
                <c:pt idx="7332">
                  <c:v>2013</c:v>
                </c:pt>
                <c:pt idx="7333">
                  <c:v>2013</c:v>
                </c:pt>
                <c:pt idx="7334">
                  <c:v>2013</c:v>
                </c:pt>
                <c:pt idx="7335">
                  <c:v>2013</c:v>
                </c:pt>
                <c:pt idx="7336">
                  <c:v>2013</c:v>
                </c:pt>
                <c:pt idx="7337">
                  <c:v>2013</c:v>
                </c:pt>
                <c:pt idx="7338">
                  <c:v>2014</c:v>
                </c:pt>
                <c:pt idx="7339">
                  <c:v>2014</c:v>
                </c:pt>
                <c:pt idx="7340">
                  <c:v>2014</c:v>
                </c:pt>
                <c:pt idx="7341">
                  <c:v>2014</c:v>
                </c:pt>
                <c:pt idx="7342">
                  <c:v>2014</c:v>
                </c:pt>
                <c:pt idx="7343">
                  <c:v>2014</c:v>
                </c:pt>
                <c:pt idx="7344">
                  <c:v>2014</c:v>
                </c:pt>
                <c:pt idx="7345">
                  <c:v>2014</c:v>
                </c:pt>
                <c:pt idx="7346">
                  <c:v>2014</c:v>
                </c:pt>
                <c:pt idx="7347">
                  <c:v>2014</c:v>
                </c:pt>
                <c:pt idx="7348">
                  <c:v>2014</c:v>
                </c:pt>
                <c:pt idx="7349">
                  <c:v>2014</c:v>
                </c:pt>
                <c:pt idx="7350">
                  <c:v>2014</c:v>
                </c:pt>
                <c:pt idx="7351">
                  <c:v>2014</c:v>
                </c:pt>
                <c:pt idx="7352">
                  <c:v>2014</c:v>
                </c:pt>
                <c:pt idx="7353">
                  <c:v>2014</c:v>
                </c:pt>
                <c:pt idx="7354">
                  <c:v>2014</c:v>
                </c:pt>
                <c:pt idx="7355">
                  <c:v>2014</c:v>
                </c:pt>
                <c:pt idx="7356">
                  <c:v>2014</c:v>
                </c:pt>
                <c:pt idx="7357">
                  <c:v>2014</c:v>
                </c:pt>
                <c:pt idx="7358">
                  <c:v>2014</c:v>
                </c:pt>
                <c:pt idx="7359">
                  <c:v>2014</c:v>
                </c:pt>
                <c:pt idx="7360">
                  <c:v>2014</c:v>
                </c:pt>
                <c:pt idx="7361">
                  <c:v>2014</c:v>
                </c:pt>
                <c:pt idx="7362">
                  <c:v>2014</c:v>
                </c:pt>
                <c:pt idx="7363">
                  <c:v>2014</c:v>
                </c:pt>
                <c:pt idx="7364">
                  <c:v>2014</c:v>
                </c:pt>
                <c:pt idx="7365">
                  <c:v>2014</c:v>
                </c:pt>
                <c:pt idx="7366">
                  <c:v>2014</c:v>
                </c:pt>
                <c:pt idx="7367">
                  <c:v>2014</c:v>
                </c:pt>
                <c:pt idx="7368">
                  <c:v>2014</c:v>
                </c:pt>
                <c:pt idx="7369">
                  <c:v>2014</c:v>
                </c:pt>
                <c:pt idx="7370">
                  <c:v>2014</c:v>
                </c:pt>
                <c:pt idx="7371">
                  <c:v>2014</c:v>
                </c:pt>
                <c:pt idx="7372">
                  <c:v>2014</c:v>
                </c:pt>
                <c:pt idx="7373">
                  <c:v>2014</c:v>
                </c:pt>
                <c:pt idx="7374">
                  <c:v>2014</c:v>
                </c:pt>
                <c:pt idx="7375">
                  <c:v>2014</c:v>
                </c:pt>
                <c:pt idx="7376">
                  <c:v>2014</c:v>
                </c:pt>
                <c:pt idx="7377">
                  <c:v>2014</c:v>
                </c:pt>
                <c:pt idx="7378">
                  <c:v>2014</c:v>
                </c:pt>
                <c:pt idx="7379">
                  <c:v>2014</c:v>
                </c:pt>
                <c:pt idx="7380">
                  <c:v>2014</c:v>
                </c:pt>
                <c:pt idx="7381">
                  <c:v>2014</c:v>
                </c:pt>
                <c:pt idx="7382">
                  <c:v>2014</c:v>
                </c:pt>
                <c:pt idx="7383">
                  <c:v>2014</c:v>
                </c:pt>
                <c:pt idx="7384">
                  <c:v>2014</c:v>
                </c:pt>
                <c:pt idx="7385">
                  <c:v>2014</c:v>
                </c:pt>
                <c:pt idx="7386">
                  <c:v>2014</c:v>
                </c:pt>
                <c:pt idx="7387">
                  <c:v>2014</c:v>
                </c:pt>
                <c:pt idx="7388">
                  <c:v>2014</c:v>
                </c:pt>
                <c:pt idx="7389">
                  <c:v>2014</c:v>
                </c:pt>
                <c:pt idx="7390">
                  <c:v>2014</c:v>
                </c:pt>
                <c:pt idx="7391">
                  <c:v>2014</c:v>
                </c:pt>
                <c:pt idx="7392">
                  <c:v>2014</c:v>
                </c:pt>
                <c:pt idx="7393">
                  <c:v>2014</c:v>
                </c:pt>
                <c:pt idx="7394">
                  <c:v>2014</c:v>
                </c:pt>
                <c:pt idx="7395">
                  <c:v>2014</c:v>
                </c:pt>
                <c:pt idx="7396">
                  <c:v>2014</c:v>
                </c:pt>
                <c:pt idx="7397">
                  <c:v>2014</c:v>
                </c:pt>
                <c:pt idx="7398">
                  <c:v>2014</c:v>
                </c:pt>
                <c:pt idx="7399">
                  <c:v>2014</c:v>
                </c:pt>
                <c:pt idx="7400">
                  <c:v>2014</c:v>
                </c:pt>
                <c:pt idx="7401">
                  <c:v>2014</c:v>
                </c:pt>
                <c:pt idx="7402">
                  <c:v>2014</c:v>
                </c:pt>
                <c:pt idx="7403">
                  <c:v>2014</c:v>
                </c:pt>
                <c:pt idx="7404">
                  <c:v>2014</c:v>
                </c:pt>
                <c:pt idx="7405">
                  <c:v>2014</c:v>
                </c:pt>
                <c:pt idx="7406">
                  <c:v>2014</c:v>
                </c:pt>
                <c:pt idx="7407">
                  <c:v>2014</c:v>
                </c:pt>
                <c:pt idx="7408">
                  <c:v>2014</c:v>
                </c:pt>
                <c:pt idx="7409">
                  <c:v>2014</c:v>
                </c:pt>
                <c:pt idx="7410">
                  <c:v>2014</c:v>
                </c:pt>
                <c:pt idx="7411">
                  <c:v>2014</c:v>
                </c:pt>
                <c:pt idx="7412">
                  <c:v>2014</c:v>
                </c:pt>
                <c:pt idx="7413">
                  <c:v>2014</c:v>
                </c:pt>
                <c:pt idx="7414">
                  <c:v>2014</c:v>
                </c:pt>
                <c:pt idx="7415">
                  <c:v>2014</c:v>
                </c:pt>
                <c:pt idx="7416">
                  <c:v>2014</c:v>
                </c:pt>
                <c:pt idx="7417">
                  <c:v>2014</c:v>
                </c:pt>
                <c:pt idx="7418">
                  <c:v>2014</c:v>
                </c:pt>
                <c:pt idx="7419">
                  <c:v>2014</c:v>
                </c:pt>
                <c:pt idx="7420">
                  <c:v>2014</c:v>
                </c:pt>
                <c:pt idx="7421">
                  <c:v>2014</c:v>
                </c:pt>
                <c:pt idx="7422">
                  <c:v>2014</c:v>
                </c:pt>
                <c:pt idx="7423">
                  <c:v>2014</c:v>
                </c:pt>
                <c:pt idx="7424">
                  <c:v>2014</c:v>
                </c:pt>
                <c:pt idx="7425">
                  <c:v>2014</c:v>
                </c:pt>
                <c:pt idx="7426">
                  <c:v>2014</c:v>
                </c:pt>
                <c:pt idx="7427">
                  <c:v>2014</c:v>
                </c:pt>
                <c:pt idx="7428">
                  <c:v>2014</c:v>
                </c:pt>
                <c:pt idx="7429">
                  <c:v>2014</c:v>
                </c:pt>
                <c:pt idx="7430">
                  <c:v>2014</c:v>
                </c:pt>
                <c:pt idx="7431">
                  <c:v>2014</c:v>
                </c:pt>
                <c:pt idx="7432">
                  <c:v>2014</c:v>
                </c:pt>
                <c:pt idx="7433">
                  <c:v>2014</c:v>
                </c:pt>
                <c:pt idx="7434">
                  <c:v>2014</c:v>
                </c:pt>
                <c:pt idx="7435">
                  <c:v>2014</c:v>
                </c:pt>
                <c:pt idx="7436">
                  <c:v>2014</c:v>
                </c:pt>
                <c:pt idx="7437">
                  <c:v>2014</c:v>
                </c:pt>
                <c:pt idx="7438">
                  <c:v>2014</c:v>
                </c:pt>
                <c:pt idx="7439">
                  <c:v>2014</c:v>
                </c:pt>
                <c:pt idx="7440">
                  <c:v>2014</c:v>
                </c:pt>
                <c:pt idx="7441">
                  <c:v>2014</c:v>
                </c:pt>
                <c:pt idx="7442">
                  <c:v>2014</c:v>
                </c:pt>
                <c:pt idx="7443">
                  <c:v>2014</c:v>
                </c:pt>
                <c:pt idx="7444">
                  <c:v>2014</c:v>
                </c:pt>
                <c:pt idx="7445">
                  <c:v>2014</c:v>
                </c:pt>
                <c:pt idx="7446">
                  <c:v>2014</c:v>
                </c:pt>
                <c:pt idx="7447">
                  <c:v>2014</c:v>
                </c:pt>
                <c:pt idx="7448">
                  <c:v>2014</c:v>
                </c:pt>
                <c:pt idx="7449">
                  <c:v>2014</c:v>
                </c:pt>
                <c:pt idx="7450">
                  <c:v>2014</c:v>
                </c:pt>
                <c:pt idx="7451">
                  <c:v>2014</c:v>
                </c:pt>
                <c:pt idx="7452">
                  <c:v>2014</c:v>
                </c:pt>
                <c:pt idx="7453">
                  <c:v>2014</c:v>
                </c:pt>
                <c:pt idx="7454">
                  <c:v>2014</c:v>
                </c:pt>
                <c:pt idx="7455">
                  <c:v>2014</c:v>
                </c:pt>
                <c:pt idx="7456">
                  <c:v>2014</c:v>
                </c:pt>
                <c:pt idx="7457">
                  <c:v>2014</c:v>
                </c:pt>
                <c:pt idx="7458">
                  <c:v>2014</c:v>
                </c:pt>
                <c:pt idx="7459">
                  <c:v>2014</c:v>
                </c:pt>
                <c:pt idx="7460">
                  <c:v>2014</c:v>
                </c:pt>
                <c:pt idx="7461">
                  <c:v>2014</c:v>
                </c:pt>
                <c:pt idx="7462">
                  <c:v>2014</c:v>
                </c:pt>
                <c:pt idx="7463">
                  <c:v>2014</c:v>
                </c:pt>
                <c:pt idx="7464">
                  <c:v>2014</c:v>
                </c:pt>
                <c:pt idx="7465">
                  <c:v>2014</c:v>
                </c:pt>
                <c:pt idx="7466">
                  <c:v>2014</c:v>
                </c:pt>
                <c:pt idx="7467">
                  <c:v>2014</c:v>
                </c:pt>
                <c:pt idx="7468">
                  <c:v>2014</c:v>
                </c:pt>
                <c:pt idx="7469">
                  <c:v>2014</c:v>
                </c:pt>
                <c:pt idx="7470">
                  <c:v>2014</c:v>
                </c:pt>
                <c:pt idx="7471">
                  <c:v>2014</c:v>
                </c:pt>
                <c:pt idx="7472">
                  <c:v>2014</c:v>
                </c:pt>
                <c:pt idx="7473">
                  <c:v>2014</c:v>
                </c:pt>
                <c:pt idx="7474">
                  <c:v>2014</c:v>
                </c:pt>
                <c:pt idx="7475">
                  <c:v>2014</c:v>
                </c:pt>
                <c:pt idx="7476">
                  <c:v>2014</c:v>
                </c:pt>
                <c:pt idx="7477">
                  <c:v>2014</c:v>
                </c:pt>
                <c:pt idx="7478">
                  <c:v>2014</c:v>
                </c:pt>
                <c:pt idx="7479">
                  <c:v>2014</c:v>
                </c:pt>
                <c:pt idx="7480">
                  <c:v>2014</c:v>
                </c:pt>
                <c:pt idx="7481">
                  <c:v>2014</c:v>
                </c:pt>
                <c:pt idx="7482">
                  <c:v>2014</c:v>
                </c:pt>
                <c:pt idx="7483">
                  <c:v>2014</c:v>
                </c:pt>
                <c:pt idx="7484">
                  <c:v>2014</c:v>
                </c:pt>
                <c:pt idx="7485">
                  <c:v>2014</c:v>
                </c:pt>
                <c:pt idx="7486">
                  <c:v>2014</c:v>
                </c:pt>
                <c:pt idx="7487">
                  <c:v>2014</c:v>
                </c:pt>
                <c:pt idx="7488">
                  <c:v>2014</c:v>
                </c:pt>
                <c:pt idx="7489">
                  <c:v>2014</c:v>
                </c:pt>
                <c:pt idx="7490">
                  <c:v>2014</c:v>
                </c:pt>
                <c:pt idx="7491">
                  <c:v>2014</c:v>
                </c:pt>
                <c:pt idx="7492">
                  <c:v>2014</c:v>
                </c:pt>
                <c:pt idx="7493">
                  <c:v>2014</c:v>
                </c:pt>
                <c:pt idx="7494">
                  <c:v>2014</c:v>
                </c:pt>
                <c:pt idx="7495">
                  <c:v>2014</c:v>
                </c:pt>
                <c:pt idx="7496">
                  <c:v>2014</c:v>
                </c:pt>
                <c:pt idx="7497">
                  <c:v>2014</c:v>
                </c:pt>
                <c:pt idx="7498">
                  <c:v>2014</c:v>
                </c:pt>
                <c:pt idx="7499">
                  <c:v>2014</c:v>
                </c:pt>
                <c:pt idx="7500">
                  <c:v>2014</c:v>
                </c:pt>
                <c:pt idx="7501">
                  <c:v>2014</c:v>
                </c:pt>
                <c:pt idx="7502">
                  <c:v>2014</c:v>
                </c:pt>
                <c:pt idx="7503">
                  <c:v>2014</c:v>
                </c:pt>
                <c:pt idx="7504">
                  <c:v>2014</c:v>
                </c:pt>
                <c:pt idx="7505">
                  <c:v>2014</c:v>
                </c:pt>
                <c:pt idx="7506">
                  <c:v>2014</c:v>
                </c:pt>
                <c:pt idx="7507">
                  <c:v>2014</c:v>
                </c:pt>
                <c:pt idx="7508">
                  <c:v>2014</c:v>
                </c:pt>
                <c:pt idx="7509">
                  <c:v>2014</c:v>
                </c:pt>
                <c:pt idx="7510">
                  <c:v>2014</c:v>
                </c:pt>
                <c:pt idx="7511">
                  <c:v>2014</c:v>
                </c:pt>
                <c:pt idx="7512">
                  <c:v>2014</c:v>
                </c:pt>
                <c:pt idx="7513">
                  <c:v>2014</c:v>
                </c:pt>
                <c:pt idx="7514">
                  <c:v>2014</c:v>
                </c:pt>
                <c:pt idx="7515">
                  <c:v>2014</c:v>
                </c:pt>
                <c:pt idx="7516">
                  <c:v>2014</c:v>
                </c:pt>
                <c:pt idx="7517">
                  <c:v>2014</c:v>
                </c:pt>
                <c:pt idx="7518">
                  <c:v>2014</c:v>
                </c:pt>
                <c:pt idx="7519">
                  <c:v>2014</c:v>
                </c:pt>
                <c:pt idx="7520">
                  <c:v>2014</c:v>
                </c:pt>
                <c:pt idx="7521">
                  <c:v>2014</c:v>
                </c:pt>
                <c:pt idx="7522">
                  <c:v>2014</c:v>
                </c:pt>
                <c:pt idx="7523">
                  <c:v>2014</c:v>
                </c:pt>
                <c:pt idx="7524">
                  <c:v>2014</c:v>
                </c:pt>
                <c:pt idx="7525">
                  <c:v>2014</c:v>
                </c:pt>
                <c:pt idx="7526">
                  <c:v>2014</c:v>
                </c:pt>
                <c:pt idx="7527">
                  <c:v>2014</c:v>
                </c:pt>
                <c:pt idx="7528">
                  <c:v>2014</c:v>
                </c:pt>
                <c:pt idx="7529">
                  <c:v>2014</c:v>
                </c:pt>
                <c:pt idx="7530">
                  <c:v>2014</c:v>
                </c:pt>
                <c:pt idx="7531">
                  <c:v>2014</c:v>
                </c:pt>
                <c:pt idx="7532">
                  <c:v>2014</c:v>
                </c:pt>
                <c:pt idx="7533">
                  <c:v>2014</c:v>
                </c:pt>
                <c:pt idx="7534">
                  <c:v>2014</c:v>
                </c:pt>
                <c:pt idx="7535">
                  <c:v>2014</c:v>
                </c:pt>
                <c:pt idx="7536">
                  <c:v>2014</c:v>
                </c:pt>
                <c:pt idx="7537">
                  <c:v>2014</c:v>
                </c:pt>
                <c:pt idx="7538">
                  <c:v>2014</c:v>
                </c:pt>
                <c:pt idx="7539">
                  <c:v>2014</c:v>
                </c:pt>
                <c:pt idx="7540">
                  <c:v>2014</c:v>
                </c:pt>
                <c:pt idx="7541">
                  <c:v>2014</c:v>
                </c:pt>
                <c:pt idx="7542">
                  <c:v>2014</c:v>
                </c:pt>
                <c:pt idx="7543">
                  <c:v>2014</c:v>
                </c:pt>
                <c:pt idx="7544">
                  <c:v>2014</c:v>
                </c:pt>
                <c:pt idx="7545">
                  <c:v>2014</c:v>
                </c:pt>
                <c:pt idx="7546">
                  <c:v>2014</c:v>
                </c:pt>
                <c:pt idx="7547">
                  <c:v>2014</c:v>
                </c:pt>
                <c:pt idx="7548">
                  <c:v>2014</c:v>
                </c:pt>
                <c:pt idx="7549">
                  <c:v>2014</c:v>
                </c:pt>
                <c:pt idx="7550">
                  <c:v>2014</c:v>
                </c:pt>
                <c:pt idx="7551">
                  <c:v>2014</c:v>
                </c:pt>
                <c:pt idx="7552">
                  <c:v>2014</c:v>
                </c:pt>
                <c:pt idx="7553">
                  <c:v>2014</c:v>
                </c:pt>
                <c:pt idx="7554">
                  <c:v>2014</c:v>
                </c:pt>
                <c:pt idx="7555">
                  <c:v>2014</c:v>
                </c:pt>
                <c:pt idx="7556">
                  <c:v>2014</c:v>
                </c:pt>
                <c:pt idx="7557">
                  <c:v>2014</c:v>
                </c:pt>
                <c:pt idx="7558">
                  <c:v>2015</c:v>
                </c:pt>
                <c:pt idx="7559">
                  <c:v>2015</c:v>
                </c:pt>
                <c:pt idx="7560">
                  <c:v>2015</c:v>
                </c:pt>
                <c:pt idx="7561">
                  <c:v>2015</c:v>
                </c:pt>
                <c:pt idx="7562">
                  <c:v>2015</c:v>
                </c:pt>
                <c:pt idx="7563">
                  <c:v>2015</c:v>
                </c:pt>
                <c:pt idx="7564">
                  <c:v>2015</c:v>
                </c:pt>
                <c:pt idx="7565">
                  <c:v>2015</c:v>
                </c:pt>
                <c:pt idx="7566">
                  <c:v>2015</c:v>
                </c:pt>
                <c:pt idx="7567">
                  <c:v>2015</c:v>
                </c:pt>
                <c:pt idx="7568">
                  <c:v>2015</c:v>
                </c:pt>
                <c:pt idx="7569">
                  <c:v>2015</c:v>
                </c:pt>
                <c:pt idx="7570">
                  <c:v>2015</c:v>
                </c:pt>
                <c:pt idx="7571">
                  <c:v>2015</c:v>
                </c:pt>
                <c:pt idx="7572">
                  <c:v>2015</c:v>
                </c:pt>
                <c:pt idx="7573">
                  <c:v>2015</c:v>
                </c:pt>
                <c:pt idx="7574">
                  <c:v>2015</c:v>
                </c:pt>
                <c:pt idx="7575">
                  <c:v>2015</c:v>
                </c:pt>
                <c:pt idx="7576">
                  <c:v>2015</c:v>
                </c:pt>
                <c:pt idx="7577">
                  <c:v>2015</c:v>
                </c:pt>
                <c:pt idx="7578">
                  <c:v>2015</c:v>
                </c:pt>
                <c:pt idx="7579">
                  <c:v>2015</c:v>
                </c:pt>
                <c:pt idx="7580">
                  <c:v>2015</c:v>
                </c:pt>
                <c:pt idx="7581">
                  <c:v>2015</c:v>
                </c:pt>
                <c:pt idx="7582">
                  <c:v>2015</c:v>
                </c:pt>
                <c:pt idx="7583">
                  <c:v>2015</c:v>
                </c:pt>
                <c:pt idx="7584">
                  <c:v>2015</c:v>
                </c:pt>
                <c:pt idx="7585">
                  <c:v>2015</c:v>
                </c:pt>
                <c:pt idx="7586">
                  <c:v>2015</c:v>
                </c:pt>
                <c:pt idx="7587">
                  <c:v>2015</c:v>
                </c:pt>
                <c:pt idx="7588">
                  <c:v>2015</c:v>
                </c:pt>
                <c:pt idx="7589">
                  <c:v>2015</c:v>
                </c:pt>
                <c:pt idx="7590">
                  <c:v>2015</c:v>
                </c:pt>
                <c:pt idx="7591">
                  <c:v>2015</c:v>
                </c:pt>
                <c:pt idx="7592">
                  <c:v>2015</c:v>
                </c:pt>
                <c:pt idx="7593">
                  <c:v>2015</c:v>
                </c:pt>
                <c:pt idx="7594">
                  <c:v>2015</c:v>
                </c:pt>
                <c:pt idx="7595">
                  <c:v>2015</c:v>
                </c:pt>
                <c:pt idx="7596">
                  <c:v>2015</c:v>
                </c:pt>
                <c:pt idx="7597">
                  <c:v>2015</c:v>
                </c:pt>
                <c:pt idx="7598">
                  <c:v>2015</c:v>
                </c:pt>
                <c:pt idx="7599">
                  <c:v>2015</c:v>
                </c:pt>
                <c:pt idx="7600">
                  <c:v>2015</c:v>
                </c:pt>
                <c:pt idx="7601">
                  <c:v>2015</c:v>
                </c:pt>
                <c:pt idx="7602">
                  <c:v>2015</c:v>
                </c:pt>
                <c:pt idx="7603">
                  <c:v>2015</c:v>
                </c:pt>
                <c:pt idx="7604">
                  <c:v>2015</c:v>
                </c:pt>
                <c:pt idx="7605">
                  <c:v>2015</c:v>
                </c:pt>
                <c:pt idx="7606">
                  <c:v>2015</c:v>
                </c:pt>
                <c:pt idx="7607">
                  <c:v>2015</c:v>
                </c:pt>
                <c:pt idx="7608">
                  <c:v>2015</c:v>
                </c:pt>
                <c:pt idx="7609">
                  <c:v>2015</c:v>
                </c:pt>
                <c:pt idx="7610">
                  <c:v>2015</c:v>
                </c:pt>
                <c:pt idx="7611">
                  <c:v>2015</c:v>
                </c:pt>
                <c:pt idx="7612">
                  <c:v>2015</c:v>
                </c:pt>
                <c:pt idx="7613">
                  <c:v>2015</c:v>
                </c:pt>
                <c:pt idx="7614">
                  <c:v>2015</c:v>
                </c:pt>
                <c:pt idx="7615">
                  <c:v>2015</c:v>
                </c:pt>
                <c:pt idx="7616">
                  <c:v>2015</c:v>
                </c:pt>
                <c:pt idx="7617">
                  <c:v>2015</c:v>
                </c:pt>
                <c:pt idx="7618">
                  <c:v>2015</c:v>
                </c:pt>
                <c:pt idx="7619">
                  <c:v>2015</c:v>
                </c:pt>
                <c:pt idx="7620">
                  <c:v>2015</c:v>
                </c:pt>
                <c:pt idx="7621">
                  <c:v>2015</c:v>
                </c:pt>
                <c:pt idx="7622">
                  <c:v>2015</c:v>
                </c:pt>
                <c:pt idx="7623">
                  <c:v>2015</c:v>
                </c:pt>
                <c:pt idx="7624">
                  <c:v>2015</c:v>
                </c:pt>
                <c:pt idx="7625">
                  <c:v>2015</c:v>
                </c:pt>
                <c:pt idx="7626">
                  <c:v>2015</c:v>
                </c:pt>
                <c:pt idx="7627">
                  <c:v>2015</c:v>
                </c:pt>
                <c:pt idx="7628">
                  <c:v>2015</c:v>
                </c:pt>
                <c:pt idx="7629">
                  <c:v>2015</c:v>
                </c:pt>
                <c:pt idx="7630">
                  <c:v>2015</c:v>
                </c:pt>
                <c:pt idx="7631">
                  <c:v>2015</c:v>
                </c:pt>
                <c:pt idx="7632">
                  <c:v>2015</c:v>
                </c:pt>
                <c:pt idx="7633">
                  <c:v>2015</c:v>
                </c:pt>
                <c:pt idx="7634">
                  <c:v>2015</c:v>
                </c:pt>
                <c:pt idx="7635">
                  <c:v>2015</c:v>
                </c:pt>
                <c:pt idx="7636">
                  <c:v>2015</c:v>
                </c:pt>
                <c:pt idx="7637">
                  <c:v>2015</c:v>
                </c:pt>
                <c:pt idx="7638">
                  <c:v>2015</c:v>
                </c:pt>
                <c:pt idx="7639">
                  <c:v>2015</c:v>
                </c:pt>
                <c:pt idx="7640">
                  <c:v>2015</c:v>
                </c:pt>
                <c:pt idx="7641">
                  <c:v>2015</c:v>
                </c:pt>
                <c:pt idx="7642">
                  <c:v>2015</c:v>
                </c:pt>
                <c:pt idx="7643">
                  <c:v>2015</c:v>
                </c:pt>
                <c:pt idx="7644">
                  <c:v>2015</c:v>
                </c:pt>
                <c:pt idx="7645">
                  <c:v>2015</c:v>
                </c:pt>
                <c:pt idx="7646">
                  <c:v>2015</c:v>
                </c:pt>
                <c:pt idx="7647">
                  <c:v>2015</c:v>
                </c:pt>
                <c:pt idx="7648">
                  <c:v>2015</c:v>
                </c:pt>
                <c:pt idx="7649">
                  <c:v>2015</c:v>
                </c:pt>
                <c:pt idx="7650">
                  <c:v>2015</c:v>
                </c:pt>
                <c:pt idx="7651">
                  <c:v>2015</c:v>
                </c:pt>
                <c:pt idx="7652">
                  <c:v>2015</c:v>
                </c:pt>
                <c:pt idx="7653">
                  <c:v>2015</c:v>
                </c:pt>
                <c:pt idx="7654">
                  <c:v>2015</c:v>
                </c:pt>
                <c:pt idx="7655">
                  <c:v>2015</c:v>
                </c:pt>
                <c:pt idx="7656">
                  <c:v>2015</c:v>
                </c:pt>
                <c:pt idx="7657">
                  <c:v>2015</c:v>
                </c:pt>
                <c:pt idx="7658">
                  <c:v>2015</c:v>
                </c:pt>
                <c:pt idx="7659">
                  <c:v>2015</c:v>
                </c:pt>
                <c:pt idx="7660">
                  <c:v>2015</c:v>
                </c:pt>
                <c:pt idx="7661">
                  <c:v>2015</c:v>
                </c:pt>
                <c:pt idx="7662">
                  <c:v>2015</c:v>
                </c:pt>
                <c:pt idx="7663">
                  <c:v>2015</c:v>
                </c:pt>
                <c:pt idx="7664">
                  <c:v>2015</c:v>
                </c:pt>
                <c:pt idx="7665">
                  <c:v>2015</c:v>
                </c:pt>
                <c:pt idx="7666">
                  <c:v>2015</c:v>
                </c:pt>
                <c:pt idx="7667">
                  <c:v>2015</c:v>
                </c:pt>
                <c:pt idx="7668">
                  <c:v>2015</c:v>
                </c:pt>
                <c:pt idx="7669">
                  <c:v>2015</c:v>
                </c:pt>
                <c:pt idx="7670">
                  <c:v>2015</c:v>
                </c:pt>
                <c:pt idx="7671">
                  <c:v>2015</c:v>
                </c:pt>
                <c:pt idx="7672">
                  <c:v>2015</c:v>
                </c:pt>
                <c:pt idx="7673">
                  <c:v>2015</c:v>
                </c:pt>
                <c:pt idx="7674">
                  <c:v>2015</c:v>
                </c:pt>
                <c:pt idx="7675">
                  <c:v>2015</c:v>
                </c:pt>
                <c:pt idx="7676">
                  <c:v>2015</c:v>
                </c:pt>
                <c:pt idx="7677">
                  <c:v>2015</c:v>
                </c:pt>
                <c:pt idx="7678">
                  <c:v>2015</c:v>
                </c:pt>
                <c:pt idx="7679">
                  <c:v>2015</c:v>
                </c:pt>
                <c:pt idx="7680">
                  <c:v>2015</c:v>
                </c:pt>
                <c:pt idx="7681">
                  <c:v>2015</c:v>
                </c:pt>
                <c:pt idx="7682">
                  <c:v>2015</c:v>
                </c:pt>
                <c:pt idx="7683">
                  <c:v>2015</c:v>
                </c:pt>
                <c:pt idx="7684">
                  <c:v>2015</c:v>
                </c:pt>
                <c:pt idx="7685">
                  <c:v>2015</c:v>
                </c:pt>
                <c:pt idx="7686">
                  <c:v>2015</c:v>
                </c:pt>
                <c:pt idx="7687">
                  <c:v>2015</c:v>
                </c:pt>
                <c:pt idx="7688">
                  <c:v>2015</c:v>
                </c:pt>
                <c:pt idx="7689">
                  <c:v>2015</c:v>
                </c:pt>
                <c:pt idx="7690">
                  <c:v>2015</c:v>
                </c:pt>
                <c:pt idx="7691">
                  <c:v>2015</c:v>
                </c:pt>
                <c:pt idx="7692">
                  <c:v>2015</c:v>
                </c:pt>
                <c:pt idx="7693">
                  <c:v>2015</c:v>
                </c:pt>
                <c:pt idx="7694">
                  <c:v>2015</c:v>
                </c:pt>
                <c:pt idx="7695">
                  <c:v>2015</c:v>
                </c:pt>
                <c:pt idx="7696">
                  <c:v>2015</c:v>
                </c:pt>
                <c:pt idx="7697">
                  <c:v>2015</c:v>
                </c:pt>
                <c:pt idx="7698">
                  <c:v>2015</c:v>
                </c:pt>
                <c:pt idx="7699">
                  <c:v>2015</c:v>
                </c:pt>
                <c:pt idx="7700">
                  <c:v>2015</c:v>
                </c:pt>
                <c:pt idx="7701">
                  <c:v>2015</c:v>
                </c:pt>
                <c:pt idx="7702">
                  <c:v>2015</c:v>
                </c:pt>
                <c:pt idx="7703">
                  <c:v>2015</c:v>
                </c:pt>
                <c:pt idx="7704">
                  <c:v>2015</c:v>
                </c:pt>
                <c:pt idx="7705">
                  <c:v>2015</c:v>
                </c:pt>
                <c:pt idx="7706">
                  <c:v>2015</c:v>
                </c:pt>
                <c:pt idx="7707">
                  <c:v>2015</c:v>
                </c:pt>
                <c:pt idx="7708">
                  <c:v>2015</c:v>
                </c:pt>
                <c:pt idx="7709">
                  <c:v>2015</c:v>
                </c:pt>
                <c:pt idx="7710">
                  <c:v>2015</c:v>
                </c:pt>
                <c:pt idx="7711">
                  <c:v>2015</c:v>
                </c:pt>
                <c:pt idx="7712">
                  <c:v>2015</c:v>
                </c:pt>
                <c:pt idx="7713">
                  <c:v>2015</c:v>
                </c:pt>
                <c:pt idx="7714">
                  <c:v>2015</c:v>
                </c:pt>
                <c:pt idx="7715">
                  <c:v>2015</c:v>
                </c:pt>
                <c:pt idx="7716">
                  <c:v>2015</c:v>
                </c:pt>
                <c:pt idx="7717">
                  <c:v>2015</c:v>
                </c:pt>
                <c:pt idx="7718">
                  <c:v>2015</c:v>
                </c:pt>
                <c:pt idx="7719">
                  <c:v>2015</c:v>
                </c:pt>
                <c:pt idx="7720">
                  <c:v>2015</c:v>
                </c:pt>
                <c:pt idx="7721">
                  <c:v>2015</c:v>
                </c:pt>
                <c:pt idx="7722">
                  <c:v>2015</c:v>
                </c:pt>
                <c:pt idx="7723">
                  <c:v>2015</c:v>
                </c:pt>
                <c:pt idx="7724">
                  <c:v>2015</c:v>
                </c:pt>
                <c:pt idx="7725">
                  <c:v>2015</c:v>
                </c:pt>
                <c:pt idx="7726">
                  <c:v>2015</c:v>
                </c:pt>
                <c:pt idx="7727">
                  <c:v>2015</c:v>
                </c:pt>
                <c:pt idx="7728">
                  <c:v>2015</c:v>
                </c:pt>
                <c:pt idx="7729">
                  <c:v>2015</c:v>
                </c:pt>
                <c:pt idx="7730">
                  <c:v>2015</c:v>
                </c:pt>
                <c:pt idx="7731">
                  <c:v>2015</c:v>
                </c:pt>
                <c:pt idx="7732">
                  <c:v>2015</c:v>
                </c:pt>
                <c:pt idx="7733">
                  <c:v>2015</c:v>
                </c:pt>
                <c:pt idx="7734">
                  <c:v>2015</c:v>
                </c:pt>
                <c:pt idx="7735">
                  <c:v>2015</c:v>
                </c:pt>
                <c:pt idx="7736">
                  <c:v>2015</c:v>
                </c:pt>
                <c:pt idx="7737">
                  <c:v>2015</c:v>
                </c:pt>
                <c:pt idx="7738">
                  <c:v>2015</c:v>
                </c:pt>
                <c:pt idx="7739">
                  <c:v>2015</c:v>
                </c:pt>
                <c:pt idx="7740">
                  <c:v>2015</c:v>
                </c:pt>
                <c:pt idx="7741">
                  <c:v>2015</c:v>
                </c:pt>
                <c:pt idx="7742">
                  <c:v>2015</c:v>
                </c:pt>
                <c:pt idx="7743">
                  <c:v>2015</c:v>
                </c:pt>
                <c:pt idx="7744">
                  <c:v>2015</c:v>
                </c:pt>
                <c:pt idx="7745">
                  <c:v>2015</c:v>
                </c:pt>
                <c:pt idx="7746">
                  <c:v>2015</c:v>
                </c:pt>
                <c:pt idx="7747">
                  <c:v>2015</c:v>
                </c:pt>
                <c:pt idx="7748">
                  <c:v>2015</c:v>
                </c:pt>
                <c:pt idx="7749">
                  <c:v>2015</c:v>
                </c:pt>
                <c:pt idx="7750">
                  <c:v>2015</c:v>
                </c:pt>
                <c:pt idx="7751">
                  <c:v>2015</c:v>
                </c:pt>
                <c:pt idx="7752">
                  <c:v>2015</c:v>
                </c:pt>
                <c:pt idx="7753">
                  <c:v>2015</c:v>
                </c:pt>
                <c:pt idx="7754">
                  <c:v>2015</c:v>
                </c:pt>
                <c:pt idx="7755">
                  <c:v>2015</c:v>
                </c:pt>
                <c:pt idx="7756">
                  <c:v>2015</c:v>
                </c:pt>
                <c:pt idx="7757">
                  <c:v>2015</c:v>
                </c:pt>
                <c:pt idx="7758">
                  <c:v>2015</c:v>
                </c:pt>
                <c:pt idx="7759">
                  <c:v>2015</c:v>
                </c:pt>
                <c:pt idx="7760">
                  <c:v>2015</c:v>
                </c:pt>
                <c:pt idx="7761">
                  <c:v>2015</c:v>
                </c:pt>
                <c:pt idx="7762">
                  <c:v>2015</c:v>
                </c:pt>
                <c:pt idx="7763">
                  <c:v>2015</c:v>
                </c:pt>
                <c:pt idx="7764">
                  <c:v>2015</c:v>
                </c:pt>
                <c:pt idx="7765">
                  <c:v>2015</c:v>
                </c:pt>
                <c:pt idx="7766">
                  <c:v>2015</c:v>
                </c:pt>
                <c:pt idx="7767">
                  <c:v>2015</c:v>
                </c:pt>
                <c:pt idx="7768">
                  <c:v>2015</c:v>
                </c:pt>
                <c:pt idx="7769">
                  <c:v>2015</c:v>
                </c:pt>
                <c:pt idx="7770">
                  <c:v>2015</c:v>
                </c:pt>
                <c:pt idx="7771">
                  <c:v>2015</c:v>
                </c:pt>
                <c:pt idx="7772">
                  <c:v>2015</c:v>
                </c:pt>
                <c:pt idx="7773">
                  <c:v>2015</c:v>
                </c:pt>
                <c:pt idx="7774">
                  <c:v>2015</c:v>
                </c:pt>
                <c:pt idx="7775">
                  <c:v>2015</c:v>
                </c:pt>
                <c:pt idx="7776">
                  <c:v>2015</c:v>
                </c:pt>
                <c:pt idx="7777">
                  <c:v>2015</c:v>
                </c:pt>
                <c:pt idx="7778">
                  <c:v>2015</c:v>
                </c:pt>
                <c:pt idx="7779">
                  <c:v>2015</c:v>
                </c:pt>
                <c:pt idx="7780">
                  <c:v>2016</c:v>
                </c:pt>
                <c:pt idx="7781">
                  <c:v>2016</c:v>
                </c:pt>
                <c:pt idx="7782">
                  <c:v>2016</c:v>
                </c:pt>
                <c:pt idx="7783">
                  <c:v>2016</c:v>
                </c:pt>
                <c:pt idx="7784">
                  <c:v>2016</c:v>
                </c:pt>
                <c:pt idx="7785">
                  <c:v>2016</c:v>
                </c:pt>
                <c:pt idx="7786">
                  <c:v>2016</c:v>
                </c:pt>
                <c:pt idx="7787">
                  <c:v>2016</c:v>
                </c:pt>
                <c:pt idx="7788">
                  <c:v>2016</c:v>
                </c:pt>
                <c:pt idx="7789">
                  <c:v>2016</c:v>
                </c:pt>
                <c:pt idx="7790">
                  <c:v>2016</c:v>
                </c:pt>
                <c:pt idx="7791">
                  <c:v>2016</c:v>
                </c:pt>
                <c:pt idx="7792">
                  <c:v>2016</c:v>
                </c:pt>
                <c:pt idx="7793">
                  <c:v>2016</c:v>
                </c:pt>
                <c:pt idx="7794">
                  <c:v>2016</c:v>
                </c:pt>
                <c:pt idx="7795">
                  <c:v>2016</c:v>
                </c:pt>
                <c:pt idx="7796">
                  <c:v>2016</c:v>
                </c:pt>
                <c:pt idx="7797">
                  <c:v>2016</c:v>
                </c:pt>
                <c:pt idx="7798">
                  <c:v>2016</c:v>
                </c:pt>
                <c:pt idx="7799">
                  <c:v>2016</c:v>
                </c:pt>
                <c:pt idx="7800">
                  <c:v>2016</c:v>
                </c:pt>
                <c:pt idx="7801">
                  <c:v>2016</c:v>
                </c:pt>
                <c:pt idx="7802">
                  <c:v>2016</c:v>
                </c:pt>
                <c:pt idx="7803">
                  <c:v>2016</c:v>
                </c:pt>
                <c:pt idx="7804">
                  <c:v>2016</c:v>
                </c:pt>
                <c:pt idx="7805">
                  <c:v>2016</c:v>
                </c:pt>
                <c:pt idx="7806">
                  <c:v>2016</c:v>
                </c:pt>
                <c:pt idx="7807">
                  <c:v>2016</c:v>
                </c:pt>
                <c:pt idx="7808">
                  <c:v>2016</c:v>
                </c:pt>
                <c:pt idx="7809">
                  <c:v>2016</c:v>
                </c:pt>
                <c:pt idx="7810">
                  <c:v>2016</c:v>
                </c:pt>
                <c:pt idx="7811">
                  <c:v>2016</c:v>
                </c:pt>
                <c:pt idx="7812">
                  <c:v>2016</c:v>
                </c:pt>
                <c:pt idx="7813">
                  <c:v>2016</c:v>
                </c:pt>
                <c:pt idx="7814">
                  <c:v>2016</c:v>
                </c:pt>
                <c:pt idx="7815">
                  <c:v>2016</c:v>
                </c:pt>
                <c:pt idx="7816">
                  <c:v>2016</c:v>
                </c:pt>
                <c:pt idx="7817">
                  <c:v>2016</c:v>
                </c:pt>
                <c:pt idx="7818">
                  <c:v>2016</c:v>
                </c:pt>
                <c:pt idx="7819">
                  <c:v>2016</c:v>
                </c:pt>
                <c:pt idx="7820">
                  <c:v>2016</c:v>
                </c:pt>
                <c:pt idx="7821">
                  <c:v>2016</c:v>
                </c:pt>
                <c:pt idx="7822">
                  <c:v>2016</c:v>
                </c:pt>
                <c:pt idx="7823">
                  <c:v>2016</c:v>
                </c:pt>
                <c:pt idx="7824">
                  <c:v>2016</c:v>
                </c:pt>
                <c:pt idx="7825">
                  <c:v>2016</c:v>
                </c:pt>
                <c:pt idx="7826">
                  <c:v>2016</c:v>
                </c:pt>
                <c:pt idx="7827">
                  <c:v>2016</c:v>
                </c:pt>
                <c:pt idx="7828">
                  <c:v>2016</c:v>
                </c:pt>
                <c:pt idx="7829">
                  <c:v>2016</c:v>
                </c:pt>
                <c:pt idx="7830">
                  <c:v>2016</c:v>
                </c:pt>
                <c:pt idx="7831">
                  <c:v>2016</c:v>
                </c:pt>
                <c:pt idx="7832">
                  <c:v>2016</c:v>
                </c:pt>
                <c:pt idx="7833">
                  <c:v>2016</c:v>
                </c:pt>
                <c:pt idx="7834">
                  <c:v>2016</c:v>
                </c:pt>
                <c:pt idx="7835">
                  <c:v>2016</c:v>
                </c:pt>
                <c:pt idx="7836">
                  <c:v>2016</c:v>
                </c:pt>
                <c:pt idx="7837">
                  <c:v>2016</c:v>
                </c:pt>
                <c:pt idx="7838">
                  <c:v>2016</c:v>
                </c:pt>
                <c:pt idx="7839">
                  <c:v>2016</c:v>
                </c:pt>
                <c:pt idx="7840">
                  <c:v>2016</c:v>
                </c:pt>
                <c:pt idx="7841">
                  <c:v>2016</c:v>
                </c:pt>
                <c:pt idx="7842">
                  <c:v>2016</c:v>
                </c:pt>
                <c:pt idx="7843">
                  <c:v>2016</c:v>
                </c:pt>
                <c:pt idx="7844">
                  <c:v>2016</c:v>
                </c:pt>
                <c:pt idx="7845">
                  <c:v>2016</c:v>
                </c:pt>
                <c:pt idx="7846">
                  <c:v>2016</c:v>
                </c:pt>
                <c:pt idx="7847">
                  <c:v>2016</c:v>
                </c:pt>
                <c:pt idx="7848">
                  <c:v>2016</c:v>
                </c:pt>
                <c:pt idx="7849">
                  <c:v>2016</c:v>
                </c:pt>
                <c:pt idx="7850">
                  <c:v>2016</c:v>
                </c:pt>
                <c:pt idx="7851">
                  <c:v>2016</c:v>
                </c:pt>
                <c:pt idx="7852">
                  <c:v>2016</c:v>
                </c:pt>
                <c:pt idx="7853">
                  <c:v>2016</c:v>
                </c:pt>
                <c:pt idx="7854">
                  <c:v>2016</c:v>
                </c:pt>
                <c:pt idx="7855">
                  <c:v>2016</c:v>
                </c:pt>
                <c:pt idx="7856">
                  <c:v>2016</c:v>
                </c:pt>
                <c:pt idx="7857">
                  <c:v>2016</c:v>
                </c:pt>
                <c:pt idx="7858">
                  <c:v>2016</c:v>
                </c:pt>
                <c:pt idx="7859">
                  <c:v>2016</c:v>
                </c:pt>
                <c:pt idx="7860">
                  <c:v>2016</c:v>
                </c:pt>
                <c:pt idx="7861">
                  <c:v>2016</c:v>
                </c:pt>
                <c:pt idx="7862">
                  <c:v>2016</c:v>
                </c:pt>
                <c:pt idx="7863">
                  <c:v>2016</c:v>
                </c:pt>
                <c:pt idx="7864">
                  <c:v>2016</c:v>
                </c:pt>
                <c:pt idx="7865">
                  <c:v>2016</c:v>
                </c:pt>
                <c:pt idx="7866">
                  <c:v>2016</c:v>
                </c:pt>
                <c:pt idx="7867">
                  <c:v>2016</c:v>
                </c:pt>
                <c:pt idx="7868">
                  <c:v>2016</c:v>
                </c:pt>
                <c:pt idx="7869">
                  <c:v>2016</c:v>
                </c:pt>
                <c:pt idx="7870">
                  <c:v>2016</c:v>
                </c:pt>
                <c:pt idx="7871">
                  <c:v>2016</c:v>
                </c:pt>
                <c:pt idx="7872">
                  <c:v>2016</c:v>
                </c:pt>
                <c:pt idx="7873">
                  <c:v>2016</c:v>
                </c:pt>
                <c:pt idx="7874">
                  <c:v>2016</c:v>
                </c:pt>
                <c:pt idx="7875">
                  <c:v>2016</c:v>
                </c:pt>
                <c:pt idx="7876">
                  <c:v>2016</c:v>
                </c:pt>
                <c:pt idx="7877">
                  <c:v>2016</c:v>
                </c:pt>
                <c:pt idx="7878">
                  <c:v>2016</c:v>
                </c:pt>
                <c:pt idx="7879">
                  <c:v>2016</c:v>
                </c:pt>
                <c:pt idx="7880">
                  <c:v>2016</c:v>
                </c:pt>
                <c:pt idx="7881">
                  <c:v>2016</c:v>
                </c:pt>
                <c:pt idx="7882">
                  <c:v>2016</c:v>
                </c:pt>
                <c:pt idx="7883">
                  <c:v>2016</c:v>
                </c:pt>
                <c:pt idx="7884">
                  <c:v>2016</c:v>
                </c:pt>
                <c:pt idx="7885">
                  <c:v>2016</c:v>
                </c:pt>
                <c:pt idx="7886">
                  <c:v>2016</c:v>
                </c:pt>
                <c:pt idx="7887">
                  <c:v>2016</c:v>
                </c:pt>
                <c:pt idx="7888">
                  <c:v>2016</c:v>
                </c:pt>
                <c:pt idx="7889">
                  <c:v>2016</c:v>
                </c:pt>
                <c:pt idx="7890">
                  <c:v>2016</c:v>
                </c:pt>
                <c:pt idx="7891">
                  <c:v>2016</c:v>
                </c:pt>
                <c:pt idx="7892">
                  <c:v>2016</c:v>
                </c:pt>
                <c:pt idx="7893">
                  <c:v>2016</c:v>
                </c:pt>
                <c:pt idx="7894">
                  <c:v>2016</c:v>
                </c:pt>
                <c:pt idx="7895">
                  <c:v>2016</c:v>
                </c:pt>
                <c:pt idx="7896">
                  <c:v>2016</c:v>
                </c:pt>
                <c:pt idx="7897">
                  <c:v>2016</c:v>
                </c:pt>
                <c:pt idx="7898">
                  <c:v>2016</c:v>
                </c:pt>
                <c:pt idx="7899">
                  <c:v>2016</c:v>
                </c:pt>
                <c:pt idx="7900">
                  <c:v>2016</c:v>
                </c:pt>
                <c:pt idx="7901">
                  <c:v>2016</c:v>
                </c:pt>
                <c:pt idx="7902">
                  <c:v>2016</c:v>
                </c:pt>
                <c:pt idx="7903">
                  <c:v>2016</c:v>
                </c:pt>
                <c:pt idx="7904">
                  <c:v>2016</c:v>
                </c:pt>
                <c:pt idx="7905">
                  <c:v>2016</c:v>
                </c:pt>
                <c:pt idx="7906">
                  <c:v>2016</c:v>
                </c:pt>
                <c:pt idx="7907">
                  <c:v>2016</c:v>
                </c:pt>
                <c:pt idx="7908">
                  <c:v>2016</c:v>
                </c:pt>
                <c:pt idx="7909">
                  <c:v>2016</c:v>
                </c:pt>
                <c:pt idx="7910">
                  <c:v>2016</c:v>
                </c:pt>
                <c:pt idx="7911">
                  <c:v>2016</c:v>
                </c:pt>
                <c:pt idx="7912">
                  <c:v>2016</c:v>
                </c:pt>
                <c:pt idx="7913">
                  <c:v>2016</c:v>
                </c:pt>
                <c:pt idx="7914">
                  <c:v>2016</c:v>
                </c:pt>
                <c:pt idx="7915">
                  <c:v>2016</c:v>
                </c:pt>
                <c:pt idx="7916">
                  <c:v>2016</c:v>
                </c:pt>
                <c:pt idx="7917">
                  <c:v>2016</c:v>
                </c:pt>
                <c:pt idx="7918">
                  <c:v>2016</c:v>
                </c:pt>
                <c:pt idx="7919">
                  <c:v>2016</c:v>
                </c:pt>
                <c:pt idx="7920">
                  <c:v>2016</c:v>
                </c:pt>
                <c:pt idx="7921">
                  <c:v>2016</c:v>
                </c:pt>
                <c:pt idx="7922">
                  <c:v>2016</c:v>
                </c:pt>
                <c:pt idx="7923">
                  <c:v>2016</c:v>
                </c:pt>
                <c:pt idx="7924">
                  <c:v>2016</c:v>
                </c:pt>
                <c:pt idx="7925">
                  <c:v>2016</c:v>
                </c:pt>
                <c:pt idx="7926">
                  <c:v>2016</c:v>
                </c:pt>
                <c:pt idx="7927">
                  <c:v>2016</c:v>
                </c:pt>
                <c:pt idx="7928">
                  <c:v>2016</c:v>
                </c:pt>
                <c:pt idx="7929">
                  <c:v>2016</c:v>
                </c:pt>
                <c:pt idx="7930">
                  <c:v>2016</c:v>
                </c:pt>
                <c:pt idx="7931">
                  <c:v>2016</c:v>
                </c:pt>
                <c:pt idx="7932">
                  <c:v>2016</c:v>
                </c:pt>
                <c:pt idx="7933">
                  <c:v>2016</c:v>
                </c:pt>
                <c:pt idx="7934">
                  <c:v>2016</c:v>
                </c:pt>
                <c:pt idx="7935">
                  <c:v>2016</c:v>
                </c:pt>
                <c:pt idx="7936">
                  <c:v>2016</c:v>
                </c:pt>
                <c:pt idx="7937">
                  <c:v>2016</c:v>
                </c:pt>
                <c:pt idx="7938">
                  <c:v>2016</c:v>
                </c:pt>
                <c:pt idx="7939">
                  <c:v>2016</c:v>
                </c:pt>
                <c:pt idx="7940">
                  <c:v>2016</c:v>
                </c:pt>
                <c:pt idx="7941">
                  <c:v>2016</c:v>
                </c:pt>
                <c:pt idx="7942">
                  <c:v>2016</c:v>
                </c:pt>
                <c:pt idx="7943">
                  <c:v>2016</c:v>
                </c:pt>
                <c:pt idx="7944">
                  <c:v>2016</c:v>
                </c:pt>
                <c:pt idx="7945">
                  <c:v>2016</c:v>
                </c:pt>
                <c:pt idx="7946">
                  <c:v>2016</c:v>
                </c:pt>
                <c:pt idx="7947">
                  <c:v>2016</c:v>
                </c:pt>
                <c:pt idx="7948">
                  <c:v>2016</c:v>
                </c:pt>
                <c:pt idx="7949">
                  <c:v>2016</c:v>
                </c:pt>
                <c:pt idx="7950">
                  <c:v>2016</c:v>
                </c:pt>
                <c:pt idx="7951">
                  <c:v>2016</c:v>
                </c:pt>
                <c:pt idx="7952">
                  <c:v>2016</c:v>
                </c:pt>
                <c:pt idx="7953">
                  <c:v>2016</c:v>
                </c:pt>
                <c:pt idx="7954">
                  <c:v>2016</c:v>
                </c:pt>
                <c:pt idx="7955">
                  <c:v>2016</c:v>
                </c:pt>
                <c:pt idx="7956">
                  <c:v>2016</c:v>
                </c:pt>
                <c:pt idx="7957">
                  <c:v>2016</c:v>
                </c:pt>
                <c:pt idx="7958">
                  <c:v>2016</c:v>
                </c:pt>
                <c:pt idx="7959">
                  <c:v>2016</c:v>
                </c:pt>
                <c:pt idx="7960">
                  <c:v>2016</c:v>
                </c:pt>
                <c:pt idx="7961">
                  <c:v>2016</c:v>
                </c:pt>
                <c:pt idx="7962">
                  <c:v>2016</c:v>
                </c:pt>
                <c:pt idx="7963">
                  <c:v>2016</c:v>
                </c:pt>
                <c:pt idx="7964">
                  <c:v>2016</c:v>
                </c:pt>
                <c:pt idx="7965">
                  <c:v>2016</c:v>
                </c:pt>
                <c:pt idx="7966">
                  <c:v>2016</c:v>
                </c:pt>
                <c:pt idx="7967">
                  <c:v>2016</c:v>
                </c:pt>
                <c:pt idx="7968">
                  <c:v>2016</c:v>
                </c:pt>
                <c:pt idx="7969">
                  <c:v>2016</c:v>
                </c:pt>
                <c:pt idx="7970">
                  <c:v>2016</c:v>
                </c:pt>
                <c:pt idx="7971">
                  <c:v>2016</c:v>
                </c:pt>
                <c:pt idx="7972">
                  <c:v>2016</c:v>
                </c:pt>
                <c:pt idx="7973">
                  <c:v>2016</c:v>
                </c:pt>
                <c:pt idx="7974">
                  <c:v>2016</c:v>
                </c:pt>
                <c:pt idx="7975">
                  <c:v>2016</c:v>
                </c:pt>
                <c:pt idx="7976">
                  <c:v>2016</c:v>
                </c:pt>
                <c:pt idx="7977">
                  <c:v>2016</c:v>
                </c:pt>
                <c:pt idx="7978">
                  <c:v>2016</c:v>
                </c:pt>
                <c:pt idx="7979">
                  <c:v>2016</c:v>
                </c:pt>
                <c:pt idx="7980">
                  <c:v>2016</c:v>
                </c:pt>
                <c:pt idx="7981">
                  <c:v>2016</c:v>
                </c:pt>
                <c:pt idx="7982">
                  <c:v>2016</c:v>
                </c:pt>
                <c:pt idx="7983">
                  <c:v>2016</c:v>
                </c:pt>
                <c:pt idx="7984">
                  <c:v>2016</c:v>
                </c:pt>
                <c:pt idx="7985">
                  <c:v>2016</c:v>
                </c:pt>
                <c:pt idx="7986">
                  <c:v>2016</c:v>
                </c:pt>
                <c:pt idx="7987">
                  <c:v>2016</c:v>
                </c:pt>
                <c:pt idx="7988">
                  <c:v>2016</c:v>
                </c:pt>
                <c:pt idx="7989">
                  <c:v>2016</c:v>
                </c:pt>
                <c:pt idx="7990">
                  <c:v>2016</c:v>
                </c:pt>
                <c:pt idx="7991">
                  <c:v>2016</c:v>
                </c:pt>
                <c:pt idx="7992">
                  <c:v>2016</c:v>
                </c:pt>
                <c:pt idx="7993">
                  <c:v>2016</c:v>
                </c:pt>
                <c:pt idx="7994">
                  <c:v>2016</c:v>
                </c:pt>
                <c:pt idx="7995">
                  <c:v>2016</c:v>
                </c:pt>
                <c:pt idx="7996">
                  <c:v>2016</c:v>
                </c:pt>
                <c:pt idx="7997">
                  <c:v>2017</c:v>
                </c:pt>
                <c:pt idx="7998">
                  <c:v>2017</c:v>
                </c:pt>
                <c:pt idx="7999">
                  <c:v>2017</c:v>
                </c:pt>
                <c:pt idx="8000">
                  <c:v>2017</c:v>
                </c:pt>
                <c:pt idx="8001">
                  <c:v>2017</c:v>
                </c:pt>
                <c:pt idx="8002">
                  <c:v>2017</c:v>
                </c:pt>
                <c:pt idx="8003">
                  <c:v>2017</c:v>
                </c:pt>
                <c:pt idx="8004">
                  <c:v>2017</c:v>
                </c:pt>
                <c:pt idx="8005">
                  <c:v>2017</c:v>
                </c:pt>
                <c:pt idx="8006">
                  <c:v>2017</c:v>
                </c:pt>
                <c:pt idx="8007">
                  <c:v>2017</c:v>
                </c:pt>
                <c:pt idx="8008">
                  <c:v>2017</c:v>
                </c:pt>
                <c:pt idx="8009">
                  <c:v>2017</c:v>
                </c:pt>
                <c:pt idx="8010">
                  <c:v>2017</c:v>
                </c:pt>
                <c:pt idx="8011">
                  <c:v>2017</c:v>
                </c:pt>
                <c:pt idx="8012">
                  <c:v>2017</c:v>
                </c:pt>
                <c:pt idx="8013">
                  <c:v>2017</c:v>
                </c:pt>
                <c:pt idx="8014">
                  <c:v>2017</c:v>
                </c:pt>
                <c:pt idx="8015">
                  <c:v>2017</c:v>
                </c:pt>
                <c:pt idx="8016">
                  <c:v>2017</c:v>
                </c:pt>
                <c:pt idx="8017">
                  <c:v>2017</c:v>
                </c:pt>
                <c:pt idx="8018">
                  <c:v>2017</c:v>
                </c:pt>
                <c:pt idx="8019">
                  <c:v>2017</c:v>
                </c:pt>
                <c:pt idx="8020">
                  <c:v>2017</c:v>
                </c:pt>
                <c:pt idx="8021">
                  <c:v>2017</c:v>
                </c:pt>
                <c:pt idx="8022">
                  <c:v>2017</c:v>
                </c:pt>
                <c:pt idx="8023">
                  <c:v>2017</c:v>
                </c:pt>
                <c:pt idx="8024">
                  <c:v>2017</c:v>
                </c:pt>
                <c:pt idx="8025">
                  <c:v>2017</c:v>
                </c:pt>
                <c:pt idx="8026">
                  <c:v>2017</c:v>
                </c:pt>
                <c:pt idx="8027">
                  <c:v>2017</c:v>
                </c:pt>
                <c:pt idx="8028">
                  <c:v>2017</c:v>
                </c:pt>
                <c:pt idx="8029">
                  <c:v>2017</c:v>
                </c:pt>
                <c:pt idx="8030">
                  <c:v>2017</c:v>
                </c:pt>
                <c:pt idx="8031">
                  <c:v>2017</c:v>
                </c:pt>
                <c:pt idx="8032">
                  <c:v>2017</c:v>
                </c:pt>
                <c:pt idx="8033">
                  <c:v>2017</c:v>
                </c:pt>
                <c:pt idx="8034">
                  <c:v>2017</c:v>
                </c:pt>
                <c:pt idx="8035">
                  <c:v>2017</c:v>
                </c:pt>
                <c:pt idx="8036">
                  <c:v>2017</c:v>
                </c:pt>
                <c:pt idx="8037">
                  <c:v>2017</c:v>
                </c:pt>
                <c:pt idx="8038">
                  <c:v>2017</c:v>
                </c:pt>
                <c:pt idx="8039">
                  <c:v>2017</c:v>
                </c:pt>
                <c:pt idx="8040">
                  <c:v>2017</c:v>
                </c:pt>
                <c:pt idx="8041">
                  <c:v>2017</c:v>
                </c:pt>
                <c:pt idx="8042">
                  <c:v>2017</c:v>
                </c:pt>
                <c:pt idx="8043">
                  <c:v>2017</c:v>
                </c:pt>
                <c:pt idx="8044">
                  <c:v>2017</c:v>
                </c:pt>
                <c:pt idx="8045">
                  <c:v>2017</c:v>
                </c:pt>
                <c:pt idx="8046">
                  <c:v>2017</c:v>
                </c:pt>
                <c:pt idx="8047">
                  <c:v>2017</c:v>
                </c:pt>
                <c:pt idx="8048">
                  <c:v>2017</c:v>
                </c:pt>
                <c:pt idx="8049">
                  <c:v>2017</c:v>
                </c:pt>
                <c:pt idx="8050">
                  <c:v>2017</c:v>
                </c:pt>
                <c:pt idx="8051">
                  <c:v>2017</c:v>
                </c:pt>
                <c:pt idx="8052">
                  <c:v>2017</c:v>
                </c:pt>
                <c:pt idx="8053">
                  <c:v>2017</c:v>
                </c:pt>
                <c:pt idx="8054">
                  <c:v>2017</c:v>
                </c:pt>
                <c:pt idx="8055">
                  <c:v>2017</c:v>
                </c:pt>
                <c:pt idx="8056">
                  <c:v>2017</c:v>
                </c:pt>
                <c:pt idx="8057">
                  <c:v>2017</c:v>
                </c:pt>
                <c:pt idx="8058">
                  <c:v>2017</c:v>
                </c:pt>
                <c:pt idx="8059">
                  <c:v>2017</c:v>
                </c:pt>
                <c:pt idx="8060">
                  <c:v>2017</c:v>
                </c:pt>
                <c:pt idx="8061">
                  <c:v>2017</c:v>
                </c:pt>
                <c:pt idx="8062">
                  <c:v>2017</c:v>
                </c:pt>
                <c:pt idx="8063">
                  <c:v>2017</c:v>
                </c:pt>
                <c:pt idx="8064">
                  <c:v>2017</c:v>
                </c:pt>
                <c:pt idx="8065">
                  <c:v>2017</c:v>
                </c:pt>
                <c:pt idx="8066">
                  <c:v>2017</c:v>
                </c:pt>
                <c:pt idx="8067">
                  <c:v>2017</c:v>
                </c:pt>
                <c:pt idx="8068">
                  <c:v>2017</c:v>
                </c:pt>
                <c:pt idx="8069">
                  <c:v>2017</c:v>
                </c:pt>
                <c:pt idx="8070">
                  <c:v>2017</c:v>
                </c:pt>
                <c:pt idx="8071">
                  <c:v>2017</c:v>
                </c:pt>
                <c:pt idx="8072">
                  <c:v>2017</c:v>
                </c:pt>
                <c:pt idx="8073">
                  <c:v>2017</c:v>
                </c:pt>
                <c:pt idx="8074">
                  <c:v>2017</c:v>
                </c:pt>
                <c:pt idx="8075">
                  <c:v>2017</c:v>
                </c:pt>
                <c:pt idx="8076">
                  <c:v>2017</c:v>
                </c:pt>
                <c:pt idx="8077">
                  <c:v>2017</c:v>
                </c:pt>
                <c:pt idx="8078">
                  <c:v>2017</c:v>
                </c:pt>
                <c:pt idx="8079">
                  <c:v>2017</c:v>
                </c:pt>
                <c:pt idx="8080">
                  <c:v>2017</c:v>
                </c:pt>
                <c:pt idx="8081">
                  <c:v>2017</c:v>
                </c:pt>
                <c:pt idx="8082">
                  <c:v>2017</c:v>
                </c:pt>
                <c:pt idx="8083">
                  <c:v>2017</c:v>
                </c:pt>
                <c:pt idx="8084">
                  <c:v>2017</c:v>
                </c:pt>
                <c:pt idx="8085">
                  <c:v>2017</c:v>
                </c:pt>
                <c:pt idx="8086">
                  <c:v>2017</c:v>
                </c:pt>
                <c:pt idx="8087">
                  <c:v>2017</c:v>
                </c:pt>
                <c:pt idx="8088">
                  <c:v>2017</c:v>
                </c:pt>
                <c:pt idx="8089">
                  <c:v>2017</c:v>
                </c:pt>
                <c:pt idx="8090">
                  <c:v>2017</c:v>
                </c:pt>
                <c:pt idx="8091">
                  <c:v>2017</c:v>
                </c:pt>
                <c:pt idx="8092">
                  <c:v>2017</c:v>
                </c:pt>
                <c:pt idx="8093">
                  <c:v>2017</c:v>
                </c:pt>
                <c:pt idx="8094">
                  <c:v>2017</c:v>
                </c:pt>
                <c:pt idx="8095">
                  <c:v>2017</c:v>
                </c:pt>
                <c:pt idx="8096">
                  <c:v>2017</c:v>
                </c:pt>
                <c:pt idx="8097">
                  <c:v>2017</c:v>
                </c:pt>
                <c:pt idx="8098">
                  <c:v>2017</c:v>
                </c:pt>
                <c:pt idx="8099">
                  <c:v>2017</c:v>
                </c:pt>
                <c:pt idx="8100">
                  <c:v>2017</c:v>
                </c:pt>
                <c:pt idx="8101">
                  <c:v>2017</c:v>
                </c:pt>
                <c:pt idx="8102">
                  <c:v>2017</c:v>
                </c:pt>
                <c:pt idx="8103">
                  <c:v>2017</c:v>
                </c:pt>
                <c:pt idx="8104">
                  <c:v>2017</c:v>
                </c:pt>
                <c:pt idx="8105">
                  <c:v>2017</c:v>
                </c:pt>
                <c:pt idx="8106">
                  <c:v>2017</c:v>
                </c:pt>
                <c:pt idx="8107">
                  <c:v>2017</c:v>
                </c:pt>
                <c:pt idx="8108">
                  <c:v>2017</c:v>
                </c:pt>
                <c:pt idx="8109">
                  <c:v>2017</c:v>
                </c:pt>
                <c:pt idx="8110">
                  <c:v>2017</c:v>
                </c:pt>
                <c:pt idx="8111">
                  <c:v>2017</c:v>
                </c:pt>
                <c:pt idx="8112">
                  <c:v>2017</c:v>
                </c:pt>
                <c:pt idx="8113">
                  <c:v>2017</c:v>
                </c:pt>
                <c:pt idx="8114">
                  <c:v>2017</c:v>
                </c:pt>
                <c:pt idx="8115">
                  <c:v>2017</c:v>
                </c:pt>
                <c:pt idx="8116">
                  <c:v>2017</c:v>
                </c:pt>
                <c:pt idx="8117">
                  <c:v>2017</c:v>
                </c:pt>
                <c:pt idx="8118">
                  <c:v>2017</c:v>
                </c:pt>
                <c:pt idx="8119">
                  <c:v>2017</c:v>
                </c:pt>
                <c:pt idx="8120">
                  <c:v>2017</c:v>
                </c:pt>
                <c:pt idx="8121">
                  <c:v>2017</c:v>
                </c:pt>
                <c:pt idx="8122">
                  <c:v>2017</c:v>
                </c:pt>
                <c:pt idx="8123">
                  <c:v>2017</c:v>
                </c:pt>
                <c:pt idx="8124">
                  <c:v>2017</c:v>
                </c:pt>
                <c:pt idx="8125">
                  <c:v>2017</c:v>
                </c:pt>
                <c:pt idx="8126">
                  <c:v>2017</c:v>
                </c:pt>
                <c:pt idx="8127">
                  <c:v>2017</c:v>
                </c:pt>
                <c:pt idx="8128">
                  <c:v>2017</c:v>
                </c:pt>
                <c:pt idx="8129">
                  <c:v>2017</c:v>
                </c:pt>
                <c:pt idx="8130">
                  <c:v>2017</c:v>
                </c:pt>
                <c:pt idx="8131">
                  <c:v>2017</c:v>
                </c:pt>
                <c:pt idx="8132">
                  <c:v>2017</c:v>
                </c:pt>
                <c:pt idx="8133">
                  <c:v>2017</c:v>
                </c:pt>
                <c:pt idx="8134">
                  <c:v>2017</c:v>
                </c:pt>
                <c:pt idx="8135">
                  <c:v>2017</c:v>
                </c:pt>
                <c:pt idx="8136">
                  <c:v>2017</c:v>
                </c:pt>
                <c:pt idx="8137">
                  <c:v>2017</c:v>
                </c:pt>
                <c:pt idx="8138">
                  <c:v>2017</c:v>
                </c:pt>
                <c:pt idx="8139">
                  <c:v>2017</c:v>
                </c:pt>
                <c:pt idx="8140">
                  <c:v>2017</c:v>
                </c:pt>
                <c:pt idx="8141">
                  <c:v>2017</c:v>
                </c:pt>
                <c:pt idx="8142">
                  <c:v>2017</c:v>
                </c:pt>
                <c:pt idx="8143">
                  <c:v>2017</c:v>
                </c:pt>
                <c:pt idx="8144">
                  <c:v>2017</c:v>
                </c:pt>
                <c:pt idx="8145">
                  <c:v>2017</c:v>
                </c:pt>
                <c:pt idx="8146">
                  <c:v>2017</c:v>
                </c:pt>
                <c:pt idx="8147">
                  <c:v>2017</c:v>
                </c:pt>
                <c:pt idx="8148">
                  <c:v>2017</c:v>
                </c:pt>
                <c:pt idx="8149">
                  <c:v>2017</c:v>
                </c:pt>
                <c:pt idx="8150">
                  <c:v>2017</c:v>
                </c:pt>
                <c:pt idx="8151">
                  <c:v>2017</c:v>
                </c:pt>
                <c:pt idx="8152">
                  <c:v>2017</c:v>
                </c:pt>
                <c:pt idx="8153">
                  <c:v>2017</c:v>
                </c:pt>
                <c:pt idx="8154">
                  <c:v>2017</c:v>
                </c:pt>
                <c:pt idx="8155">
                  <c:v>2017</c:v>
                </c:pt>
                <c:pt idx="8156">
                  <c:v>2017</c:v>
                </c:pt>
                <c:pt idx="8157">
                  <c:v>2017</c:v>
                </c:pt>
                <c:pt idx="8158">
                  <c:v>2017</c:v>
                </c:pt>
                <c:pt idx="8159">
                  <c:v>2017</c:v>
                </c:pt>
                <c:pt idx="8160">
                  <c:v>2017</c:v>
                </c:pt>
                <c:pt idx="8161">
                  <c:v>2017</c:v>
                </c:pt>
                <c:pt idx="8162">
                  <c:v>2017</c:v>
                </c:pt>
                <c:pt idx="8163">
                  <c:v>2017</c:v>
                </c:pt>
                <c:pt idx="8164">
                  <c:v>2017</c:v>
                </c:pt>
                <c:pt idx="8165">
                  <c:v>2017</c:v>
                </c:pt>
                <c:pt idx="8166">
                  <c:v>2017</c:v>
                </c:pt>
                <c:pt idx="8167">
                  <c:v>2017</c:v>
                </c:pt>
                <c:pt idx="8168">
                  <c:v>2017</c:v>
                </c:pt>
                <c:pt idx="8169">
                  <c:v>2017</c:v>
                </c:pt>
                <c:pt idx="8170">
                  <c:v>2017</c:v>
                </c:pt>
                <c:pt idx="8171">
                  <c:v>2017</c:v>
                </c:pt>
                <c:pt idx="8172">
                  <c:v>2017</c:v>
                </c:pt>
                <c:pt idx="8173">
                  <c:v>2017</c:v>
                </c:pt>
                <c:pt idx="8174">
                  <c:v>2017</c:v>
                </c:pt>
                <c:pt idx="8175">
                  <c:v>2017</c:v>
                </c:pt>
                <c:pt idx="8176">
                  <c:v>2017</c:v>
                </c:pt>
                <c:pt idx="8177">
                  <c:v>2017</c:v>
                </c:pt>
                <c:pt idx="8178">
                  <c:v>2017</c:v>
                </c:pt>
                <c:pt idx="8179">
                  <c:v>2017</c:v>
                </c:pt>
                <c:pt idx="8180">
                  <c:v>2017</c:v>
                </c:pt>
                <c:pt idx="8181">
                  <c:v>2017</c:v>
                </c:pt>
                <c:pt idx="8182">
                  <c:v>2017</c:v>
                </c:pt>
                <c:pt idx="8183">
                  <c:v>2017</c:v>
                </c:pt>
                <c:pt idx="8184">
                  <c:v>2017</c:v>
                </c:pt>
                <c:pt idx="8185">
                  <c:v>2017</c:v>
                </c:pt>
                <c:pt idx="8186">
                  <c:v>2017</c:v>
                </c:pt>
                <c:pt idx="8187">
                  <c:v>2017</c:v>
                </c:pt>
                <c:pt idx="8188">
                  <c:v>2017</c:v>
                </c:pt>
                <c:pt idx="8189">
                  <c:v>2017</c:v>
                </c:pt>
                <c:pt idx="8190">
                  <c:v>2017</c:v>
                </c:pt>
                <c:pt idx="8191">
                  <c:v>2017</c:v>
                </c:pt>
                <c:pt idx="8192">
                  <c:v>2017</c:v>
                </c:pt>
                <c:pt idx="8193">
                  <c:v>2017</c:v>
                </c:pt>
                <c:pt idx="8194">
                  <c:v>2017</c:v>
                </c:pt>
                <c:pt idx="8195">
                  <c:v>2017</c:v>
                </c:pt>
                <c:pt idx="8196">
                  <c:v>2017</c:v>
                </c:pt>
                <c:pt idx="8197">
                  <c:v>2017</c:v>
                </c:pt>
                <c:pt idx="8198">
                  <c:v>2017</c:v>
                </c:pt>
                <c:pt idx="8199">
                  <c:v>2017</c:v>
                </c:pt>
                <c:pt idx="8200">
                  <c:v>2017</c:v>
                </c:pt>
                <c:pt idx="8201">
                  <c:v>2017</c:v>
                </c:pt>
                <c:pt idx="8202">
                  <c:v>2017</c:v>
                </c:pt>
                <c:pt idx="8203">
                  <c:v>2017</c:v>
                </c:pt>
                <c:pt idx="8204">
                  <c:v>2017</c:v>
                </c:pt>
                <c:pt idx="8205">
                  <c:v>2017</c:v>
                </c:pt>
                <c:pt idx="8206">
                  <c:v>2017</c:v>
                </c:pt>
                <c:pt idx="8207">
                  <c:v>2017</c:v>
                </c:pt>
                <c:pt idx="8208">
                  <c:v>2017</c:v>
                </c:pt>
                <c:pt idx="8209">
                  <c:v>2017</c:v>
                </c:pt>
                <c:pt idx="8210">
                  <c:v>2017</c:v>
                </c:pt>
                <c:pt idx="8211">
                  <c:v>2017</c:v>
                </c:pt>
                <c:pt idx="8212">
                  <c:v>2017</c:v>
                </c:pt>
                <c:pt idx="8213">
                  <c:v>2017</c:v>
                </c:pt>
                <c:pt idx="8214">
                  <c:v>2017</c:v>
                </c:pt>
                <c:pt idx="8215">
                  <c:v>2017</c:v>
                </c:pt>
                <c:pt idx="8216">
                  <c:v>2018</c:v>
                </c:pt>
                <c:pt idx="8217">
                  <c:v>2018</c:v>
                </c:pt>
                <c:pt idx="8218">
                  <c:v>2018</c:v>
                </c:pt>
                <c:pt idx="8219">
                  <c:v>2018</c:v>
                </c:pt>
                <c:pt idx="8220">
                  <c:v>2018</c:v>
                </c:pt>
                <c:pt idx="8221">
                  <c:v>2018</c:v>
                </c:pt>
                <c:pt idx="8222">
                  <c:v>2018</c:v>
                </c:pt>
                <c:pt idx="8223">
                  <c:v>2018</c:v>
                </c:pt>
                <c:pt idx="8224">
                  <c:v>2018</c:v>
                </c:pt>
                <c:pt idx="8225">
                  <c:v>2018</c:v>
                </c:pt>
                <c:pt idx="8226">
                  <c:v>2018</c:v>
                </c:pt>
                <c:pt idx="8227">
                  <c:v>2018</c:v>
                </c:pt>
                <c:pt idx="8228">
                  <c:v>2018</c:v>
                </c:pt>
                <c:pt idx="8229">
                  <c:v>2018</c:v>
                </c:pt>
                <c:pt idx="8230">
                  <c:v>2018</c:v>
                </c:pt>
                <c:pt idx="8231">
                  <c:v>2018</c:v>
                </c:pt>
                <c:pt idx="8232">
                  <c:v>2018</c:v>
                </c:pt>
                <c:pt idx="8233">
                  <c:v>2018</c:v>
                </c:pt>
                <c:pt idx="8234">
                  <c:v>2018</c:v>
                </c:pt>
                <c:pt idx="8235">
                  <c:v>2018</c:v>
                </c:pt>
                <c:pt idx="8236">
                  <c:v>2018</c:v>
                </c:pt>
                <c:pt idx="8237">
                  <c:v>2018</c:v>
                </c:pt>
                <c:pt idx="8238">
                  <c:v>2018</c:v>
                </c:pt>
                <c:pt idx="8239">
                  <c:v>2018</c:v>
                </c:pt>
                <c:pt idx="8240">
                  <c:v>2018</c:v>
                </c:pt>
                <c:pt idx="8241">
                  <c:v>2018</c:v>
                </c:pt>
                <c:pt idx="8242">
                  <c:v>2018</c:v>
                </c:pt>
                <c:pt idx="8243">
                  <c:v>2018</c:v>
                </c:pt>
                <c:pt idx="8244">
                  <c:v>2018</c:v>
                </c:pt>
                <c:pt idx="8245">
                  <c:v>2018</c:v>
                </c:pt>
                <c:pt idx="8246">
                  <c:v>2018</c:v>
                </c:pt>
                <c:pt idx="8247">
                  <c:v>2018</c:v>
                </c:pt>
                <c:pt idx="8248">
                  <c:v>2018</c:v>
                </c:pt>
                <c:pt idx="8249">
                  <c:v>2018</c:v>
                </c:pt>
                <c:pt idx="8250">
                  <c:v>2018</c:v>
                </c:pt>
                <c:pt idx="8251">
                  <c:v>2018</c:v>
                </c:pt>
                <c:pt idx="8252">
                  <c:v>2018</c:v>
                </c:pt>
                <c:pt idx="8253">
                  <c:v>2018</c:v>
                </c:pt>
                <c:pt idx="8254">
                  <c:v>2018</c:v>
                </c:pt>
                <c:pt idx="8255">
                  <c:v>2018</c:v>
                </c:pt>
                <c:pt idx="8256">
                  <c:v>2018</c:v>
                </c:pt>
                <c:pt idx="8257">
                  <c:v>2018</c:v>
                </c:pt>
                <c:pt idx="8258">
                  <c:v>2018</c:v>
                </c:pt>
                <c:pt idx="8259">
                  <c:v>2018</c:v>
                </c:pt>
                <c:pt idx="8260">
                  <c:v>2018</c:v>
                </c:pt>
                <c:pt idx="8261">
                  <c:v>2018</c:v>
                </c:pt>
                <c:pt idx="8262">
                  <c:v>2018</c:v>
                </c:pt>
                <c:pt idx="8263">
                  <c:v>2018</c:v>
                </c:pt>
                <c:pt idx="8264">
                  <c:v>2018</c:v>
                </c:pt>
                <c:pt idx="8265">
                  <c:v>2018</c:v>
                </c:pt>
                <c:pt idx="8266">
                  <c:v>2018</c:v>
                </c:pt>
                <c:pt idx="8267">
                  <c:v>2018</c:v>
                </c:pt>
                <c:pt idx="8268">
                  <c:v>2018</c:v>
                </c:pt>
                <c:pt idx="8269">
                  <c:v>2018</c:v>
                </c:pt>
                <c:pt idx="8270">
                  <c:v>2018</c:v>
                </c:pt>
                <c:pt idx="8271">
                  <c:v>2018</c:v>
                </c:pt>
                <c:pt idx="8272">
                  <c:v>2018</c:v>
                </c:pt>
                <c:pt idx="8273">
                  <c:v>2018</c:v>
                </c:pt>
                <c:pt idx="8274">
                  <c:v>2018</c:v>
                </c:pt>
                <c:pt idx="8275">
                  <c:v>2018</c:v>
                </c:pt>
                <c:pt idx="8276">
                  <c:v>2018</c:v>
                </c:pt>
                <c:pt idx="8277">
                  <c:v>2018</c:v>
                </c:pt>
                <c:pt idx="8278">
                  <c:v>2018</c:v>
                </c:pt>
                <c:pt idx="8279">
                  <c:v>2018</c:v>
                </c:pt>
                <c:pt idx="8280">
                  <c:v>2018</c:v>
                </c:pt>
                <c:pt idx="8281">
                  <c:v>2018</c:v>
                </c:pt>
                <c:pt idx="8282">
                  <c:v>2018</c:v>
                </c:pt>
                <c:pt idx="8283">
                  <c:v>2018</c:v>
                </c:pt>
                <c:pt idx="8284">
                  <c:v>2018</c:v>
                </c:pt>
                <c:pt idx="8285">
                  <c:v>2018</c:v>
                </c:pt>
                <c:pt idx="8286">
                  <c:v>2018</c:v>
                </c:pt>
                <c:pt idx="8287">
                  <c:v>2018</c:v>
                </c:pt>
                <c:pt idx="8288">
                  <c:v>2018</c:v>
                </c:pt>
                <c:pt idx="8289">
                  <c:v>2018</c:v>
                </c:pt>
                <c:pt idx="8290">
                  <c:v>2018</c:v>
                </c:pt>
                <c:pt idx="8291">
                  <c:v>2018</c:v>
                </c:pt>
                <c:pt idx="8292">
                  <c:v>2018</c:v>
                </c:pt>
                <c:pt idx="8293">
                  <c:v>2018</c:v>
                </c:pt>
                <c:pt idx="8294">
                  <c:v>2018</c:v>
                </c:pt>
                <c:pt idx="8295">
                  <c:v>2018</c:v>
                </c:pt>
                <c:pt idx="8296">
                  <c:v>2018</c:v>
                </c:pt>
                <c:pt idx="8297">
                  <c:v>2018</c:v>
                </c:pt>
                <c:pt idx="8298">
                  <c:v>2018</c:v>
                </c:pt>
                <c:pt idx="8299">
                  <c:v>2018</c:v>
                </c:pt>
                <c:pt idx="8300">
                  <c:v>2018</c:v>
                </c:pt>
                <c:pt idx="8301">
                  <c:v>2018</c:v>
                </c:pt>
                <c:pt idx="8302">
                  <c:v>2018</c:v>
                </c:pt>
                <c:pt idx="8303">
                  <c:v>2018</c:v>
                </c:pt>
                <c:pt idx="8304">
                  <c:v>2018</c:v>
                </c:pt>
                <c:pt idx="8305">
                  <c:v>2018</c:v>
                </c:pt>
                <c:pt idx="8306">
                  <c:v>2018</c:v>
                </c:pt>
                <c:pt idx="8307">
                  <c:v>2018</c:v>
                </c:pt>
                <c:pt idx="8308">
                  <c:v>2018</c:v>
                </c:pt>
                <c:pt idx="8309">
                  <c:v>2018</c:v>
                </c:pt>
                <c:pt idx="8310">
                  <c:v>2018</c:v>
                </c:pt>
                <c:pt idx="8311">
                  <c:v>2018</c:v>
                </c:pt>
                <c:pt idx="8312">
                  <c:v>2018</c:v>
                </c:pt>
                <c:pt idx="8313">
                  <c:v>2018</c:v>
                </c:pt>
                <c:pt idx="8314">
                  <c:v>2018</c:v>
                </c:pt>
                <c:pt idx="8315">
                  <c:v>2018</c:v>
                </c:pt>
                <c:pt idx="8316">
                  <c:v>2018</c:v>
                </c:pt>
                <c:pt idx="8317">
                  <c:v>2018</c:v>
                </c:pt>
                <c:pt idx="8318">
                  <c:v>2018</c:v>
                </c:pt>
                <c:pt idx="8319">
                  <c:v>2018</c:v>
                </c:pt>
                <c:pt idx="8320">
                  <c:v>2018</c:v>
                </c:pt>
                <c:pt idx="8321">
                  <c:v>2018</c:v>
                </c:pt>
                <c:pt idx="8322">
                  <c:v>2018</c:v>
                </c:pt>
                <c:pt idx="8323">
                  <c:v>2018</c:v>
                </c:pt>
                <c:pt idx="8324">
                  <c:v>2018</c:v>
                </c:pt>
                <c:pt idx="8325">
                  <c:v>2018</c:v>
                </c:pt>
                <c:pt idx="8326">
                  <c:v>2018</c:v>
                </c:pt>
                <c:pt idx="8327">
                  <c:v>2018</c:v>
                </c:pt>
                <c:pt idx="8328">
                  <c:v>2018</c:v>
                </c:pt>
                <c:pt idx="8329">
                  <c:v>2018</c:v>
                </c:pt>
                <c:pt idx="8330">
                  <c:v>2018</c:v>
                </c:pt>
                <c:pt idx="8331">
                  <c:v>2018</c:v>
                </c:pt>
                <c:pt idx="8332">
                  <c:v>2018</c:v>
                </c:pt>
                <c:pt idx="8333">
                  <c:v>2018</c:v>
                </c:pt>
                <c:pt idx="8334">
                  <c:v>2018</c:v>
                </c:pt>
                <c:pt idx="8335">
                  <c:v>2018</c:v>
                </c:pt>
                <c:pt idx="8336">
                  <c:v>2018</c:v>
                </c:pt>
                <c:pt idx="8337">
                  <c:v>2018</c:v>
                </c:pt>
                <c:pt idx="8338">
                  <c:v>2018</c:v>
                </c:pt>
                <c:pt idx="8339">
                  <c:v>2018</c:v>
                </c:pt>
                <c:pt idx="8340">
                  <c:v>2018</c:v>
                </c:pt>
                <c:pt idx="8341">
                  <c:v>2018</c:v>
                </c:pt>
                <c:pt idx="8342">
                  <c:v>2018</c:v>
                </c:pt>
                <c:pt idx="8343">
                  <c:v>2018</c:v>
                </c:pt>
                <c:pt idx="8344">
                  <c:v>2018</c:v>
                </c:pt>
                <c:pt idx="8345">
                  <c:v>2018</c:v>
                </c:pt>
                <c:pt idx="8346">
                  <c:v>2018</c:v>
                </c:pt>
                <c:pt idx="8347">
                  <c:v>2018</c:v>
                </c:pt>
                <c:pt idx="8348">
                  <c:v>2018</c:v>
                </c:pt>
                <c:pt idx="8349">
                  <c:v>2018</c:v>
                </c:pt>
                <c:pt idx="8350">
                  <c:v>2018</c:v>
                </c:pt>
                <c:pt idx="8351">
                  <c:v>2018</c:v>
                </c:pt>
                <c:pt idx="8352">
                  <c:v>2018</c:v>
                </c:pt>
                <c:pt idx="8353">
                  <c:v>2018</c:v>
                </c:pt>
                <c:pt idx="8354">
                  <c:v>2018</c:v>
                </c:pt>
                <c:pt idx="8355">
                  <c:v>2018</c:v>
                </c:pt>
                <c:pt idx="8356">
                  <c:v>2018</c:v>
                </c:pt>
                <c:pt idx="8357">
                  <c:v>2018</c:v>
                </c:pt>
                <c:pt idx="8358">
                  <c:v>2018</c:v>
                </c:pt>
                <c:pt idx="8359">
                  <c:v>2018</c:v>
                </c:pt>
                <c:pt idx="8360">
                  <c:v>2018</c:v>
                </c:pt>
                <c:pt idx="8361">
                  <c:v>2018</c:v>
                </c:pt>
                <c:pt idx="8362">
                  <c:v>2018</c:v>
                </c:pt>
                <c:pt idx="8363">
                  <c:v>2018</c:v>
                </c:pt>
                <c:pt idx="8364">
                  <c:v>2018</c:v>
                </c:pt>
                <c:pt idx="8365">
                  <c:v>2018</c:v>
                </c:pt>
                <c:pt idx="8366">
                  <c:v>2018</c:v>
                </c:pt>
                <c:pt idx="8367">
                  <c:v>2018</c:v>
                </c:pt>
                <c:pt idx="8368">
                  <c:v>2018</c:v>
                </c:pt>
                <c:pt idx="8369">
                  <c:v>2018</c:v>
                </c:pt>
                <c:pt idx="8370">
                  <c:v>2018</c:v>
                </c:pt>
                <c:pt idx="8371">
                  <c:v>2018</c:v>
                </c:pt>
                <c:pt idx="8372">
                  <c:v>2018</c:v>
                </c:pt>
                <c:pt idx="8373">
                  <c:v>2018</c:v>
                </c:pt>
                <c:pt idx="8374">
                  <c:v>2018</c:v>
                </c:pt>
                <c:pt idx="8375">
                  <c:v>2018</c:v>
                </c:pt>
                <c:pt idx="8376">
                  <c:v>2018</c:v>
                </c:pt>
                <c:pt idx="8377">
                  <c:v>2018</c:v>
                </c:pt>
                <c:pt idx="8378">
                  <c:v>2018</c:v>
                </c:pt>
                <c:pt idx="8379">
                  <c:v>2018</c:v>
                </c:pt>
                <c:pt idx="8380">
                  <c:v>2018</c:v>
                </c:pt>
                <c:pt idx="8381">
                  <c:v>2018</c:v>
                </c:pt>
                <c:pt idx="8382">
                  <c:v>2018</c:v>
                </c:pt>
                <c:pt idx="8383">
                  <c:v>2018</c:v>
                </c:pt>
                <c:pt idx="8384">
                  <c:v>2018</c:v>
                </c:pt>
                <c:pt idx="8385">
                  <c:v>2018</c:v>
                </c:pt>
                <c:pt idx="8386">
                  <c:v>2018</c:v>
                </c:pt>
                <c:pt idx="8387">
                  <c:v>2018</c:v>
                </c:pt>
                <c:pt idx="8388">
                  <c:v>2018</c:v>
                </c:pt>
                <c:pt idx="8389">
                  <c:v>2018</c:v>
                </c:pt>
                <c:pt idx="8390">
                  <c:v>2018</c:v>
                </c:pt>
                <c:pt idx="8391">
                  <c:v>2018</c:v>
                </c:pt>
                <c:pt idx="8392">
                  <c:v>2018</c:v>
                </c:pt>
                <c:pt idx="8393">
                  <c:v>2018</c:v>
                </c:pt>
                <c:pt idx="8394">
                  <c:v>2018</c:v>
                </c:pt>
                <c:pt idx="8395">
                  <c:v>2018</c:v>
                </c:pt>
                <c:pt idx="8396">
                  <c:v>2018</c:v>
                </c:pt>
                <c:pt idx="8397">
                  <c:v>2018</c:v>
                </c:pt>
                <c:pt idx="8398">
                  <c:v>2018</c:v>
                </c:pt>
                <c:pt idx="8399">
                  <c:v>2018</c:v>
                </c:pt>
                <c:pt idx="8400">
                  <c:v>2018</c:v>
                </c:pt>
                <c:pt idx="8401">
                  <c:v>2018</c:v>
                </c:pt>
                <c:pt idx="8402">
                  <c:v>2018</c:v>
                </c:pt>
                <c:pt idx="8403">
                  <c:v>2018</c:v>
                </c:pt>
                <c:pt idx="8404">
                  <c:v>2018</c:v>
                </c:pt>
                <c:pt idx="8405">
                  <c:v>2018</c:v>
                </c:pt>
                <c:pt idx="8406">
                  <c:v>2018</c:v>
                </c:pt>
                <c:pt idx="8407">
                  <c:v>2018</c:v>
                </c:pt>
                <c:pt idx="8408">
                  <c:v>2018</c:v>
                </c:pt>
                <c:pt idx="8409">
                  <c:v>2018</c:v>
                </c:pt>
                <c:pt idx="8410">
                  <c:v>2018</c:v>
                </c:pt>
                <c:pt idx="8411">
                  <c:v>2018</c:v>
                </c:pt>
                <c:pt idx="8412">
                  <c:v>2018</c:v>
                </c:pt>
                <c:pt idx="8413">
                  <c:v>2018</c:v>
                </c:pt>
                <c:pt idx="8414">
                  <c:v>2018</c:v>
                </c:pt>
                <c:pt idx="8415">
                  <c:v>2018</c:v>
                </c:pt>
                <c:pt idx="8416">
                  <c:v>2018</c:v>
                </c:pt>
                <c:pt idx="8417">
                  <c:v>2018</c:v>
                </c:pt>
                <c:pt idx="8418">
                  <c:v>2018</c:v>
                </c:pt>
                <c:pt idx="8419">
                  <c:v>2018</c:v>
                </c:pt>
                <c:pt idx="8420">
                  <c:v>2018</c:v>
                </c:pt>
                <c:pt idx="8421">
                  <c:v>2019</c:v>
                </c:pt>
                <c:pt idx="8422">
                  <c:v>2019</c:v>
                </c:pt>
                <c:pt idx="8423">
                  <c:v>2019</c:v>
                </c:pt>
                <c:pt idx="8424">
                  <c:v>2019</c:v>
                </c:pt>
                <c:pt idx="8425">
                  <c:v>2019</c:v>
                </c:pt>
                <c:pt idx="8426">
                  <c:v>2019</c:v>
                </c:pt>
                <c:pt idx="8427">
                  <c:v>2019</c:v>
                </c:pt>
                <c:pt idx="8428">
                  <c:v>2019</c:v>
                </c:pt>
                <c:pt idx="8429">
                  <c:v>2019</c:v>
                </c:pt>
                <c:pt idx="8430">
                  <c:v>2019</c:v>
                </c:pt>
                <c:pt idx="8431">
                  <c:v>2019</c:v>
                </c:pt>
                <c:pt idx="8432">
                  <c:v>2019</c:v>
                </c:pt>
                <c:pt idx="8433">
                  <c:v>2019</c:v>
                </c:pt>
                <c:pt idx="8434">
                  <c:v>2019</c:v>
                </c:pt>
                <c:pt idx="8435">
                  <c:v>2019</c:v>
                </c:pt>
                <c:pt idx="8436">
                  <c:v>2019</c:v>
                </c:pt>
                <c:pt idx="8437">
                  <c:v>2019</c:v>
                </c:pt>
                <c:pt idx="8438">
                  <c:v>2019</c:v>
                </c:pt>
                <c:pt idx="8439">
                  <c:v>2019</c:v>
                </c:pt>
                <c:pt idx="8440">
                  <c:v>2019</c:v>
                </c:pt>
                <c:pt idx="8441">
                  <c:v>2019</c:v>
                </c:pt>
                <c:pt idx="8442">
                  <c:v>2019</c:v>
                </c:pt>
                <c:pt idx="8443">
                  <c:v>2019</c:v>
                </c:pt>
                <c:pt idx="8444">
                  <c:v>2019</c:v>
                </c:pt>
                <c:pt idx="8445">
                  <c:v>2019</c:v>
                </c:pt>
                <c:pt idx="8446">
                  <c:v>2019</c:v>
                </c:pt>
                <c:pt idx="8447">
                  <c:v>2019</c:v>
                </c:pt>
                <c:pt idx="8448">
                  <c:v>2019</c:v>
                </c:pt>
                <c:pt idx="8449">
                  <c:v>2019</c:v>
                </c:pt>
                <c:pt idx="8450">
                  <c:v>2019</c:v>
                </c:pt>
                <c:pt idx="8451">
                  <c:v>2019</c:v>
                </c:pt>
                <c:pt idx="8452">
                  <c:v>2019</c:v>
                </c:pt>
                <c:pt idx="8453">
                  <c:v>2019</c:v>
                </c:pt>
                <c:pt idx="8454">
                  <c:v>2019</c:v>
                </c:pt>
                <c:pt idx="8455">
                  <c:v>2019</c:v>
                </c:pt>
                <c:pt idx="8456">
                  <c:v>2019</c:v>
                </c:pt>
                <c:pt idx="8457">
                  <c:v>2019</c:v>
                </c:pt>
                <c:pt idx="8458">
                  <c:v>2019</c:v>
                </c:pt>
                <c:pt idx="8459">
                  <c:v>2019</c:v>
                </c:pt>
                <c:pt idx="8460">
                  <c:v>2019</c:v>
                </c:pt>
                <c:pt idx="8461">
                  <c:v>2019</c:v>
                </c:pt>
                <c:pt idx="8462">
                  <c:v>2019</c:v>
                </c:pt>
                <c:pt idx="8463">
                  <c:v>2019</c:v>
                </c:pt>
                <c:pt idx="8464">
                  <c:v>2019</c:v>
                </c:pt>
                <c:pt idx="8465">
                  <c:v>2019</c:v>
                </c:pt>
                <c:pt idx="8466">
                  <c:v>2019</c:v>
                </c:pt>
                <c:pt idx="8467">
                  <c:v>2019</c:v>
                </c:pt>
                <c:pt idx="8468">
                  <c:v>2019</c:v>
                </c:pt>
                <c:pt idx="8469">
                  <c:v>2019</c:v>
                </c:pt>
                <c:pt idx="8470">
                  <c:v>2019</c:v>
                </c:pt>
                <c:pt idx="8471">
                  <c:v>2019</c:v>
                </c:pt>
                <c:pt idx="8472">
                  <c:v>2019</c:v>
                </c:pt>
                <c:pt idx="8473">
                  <c:v>2019</c:v>
                </c:pt>
                <c:pt idx="8474">
                  <c:v>2019</c:v>
                </c:pt>
                <c:pt idx="8475">
                  <c:v>2019</c:v>
                </c:pt>
                <c:pt idx="8476">
                  <c:v>2019</c:v>
                </c:pt>
                <c:pt idx="8477">
                  <c:v>2019</c:v>
                </c:pt>
                <c:pt idx="8478">
                  <c:v>2019</c:v>
                </c:pt>
                <c:pt idx="8479">
                  <c:v>2019</c:v>
                </c:pt>
                <c:pt idx="8480">
                  <c:v>2019</c:v>
                </c:pt>
                <c:pt idx="8481">
                  <c:v>2019</c:v>
                </c:pt>
                <c:pt idx="8482">
                  <c:v>2019</c:v>
                </c:pt>
                <c:pt idx="8483">
                  <c:v>2019</c:v>
                </c:pt>
                <c:pt idx="8484">
                  <c:v>2019</c:v>
                </c:pt>
                <c:pt idx="8485">
                  <c:v>2019</c:v>
                </c:pt>
                <c:pt idx="8486">
                  <c:v>2019</c:v>
                </c:pt>
                <c:pt idx="8487">
                  <c:v>2019</c:v>
                </c:pt>
                <c:pt idx="8488">
                  <c:v>2019</c:v>
                </c:pt>
                <c:pt idx="8489">
                  <c:v>2019</c:v>
                </c:pt>
                <c:pt idx="8490">
                  <c:v>2019</c:v>
                </c:pt>
                <c:pt idx="8491">
                  <c:v>2019</c:v>
                </c:pt>
                <c:pt idx="8492">
                  <c:v>2019</c:v>
                </c:pt>
                <c:pt idx="8493">
                  <c:v>2019</c:v>
                </c:pt>
                <c:pt idx="8494">
                  <c:v>2019</c:v>
                </c:pt>
                <c:pt idx="8495">
                  <c:v>2019</c:v>
                </c:pt>
                <c:pt idx="8496">
                  <c:v>2019</c:v>
                </c:pt>
                <c:pt idx="8497">
                  <c:v>2019</c:v>
                </c:pt>
                <c:pt idx="8498">
                  <c:v>2019</c:v>
                </c:pt>
                <c:pt idx="8499">
                  <c:v>2019</c:v>
                </c:pt>
                <c:pt idx="8500">
                  <c:v>2019</c:v>
                </c:pt>
                <c:pt idx="8501">
                  <c:v>2019</c:v>
                </c:pt>
                <c:pt idx="8502">
                  <c:v>2019</c:v>
                </c:pt>
                <c:pt idx="8503">
                  <c:v>2019</c:v>
                </c:pt>
                <c:pt idx="8504">
                  <c:v>2019</c:v>
                </c:pt>
                <c:pt idx="8505">
                  <c:v>2019</c:v>
                </c:pt>
                <c:pt idx="8506">
                  <c:v>2019</c:v>
                </c:pt>
                <c:pt idx="8507">
                  <c:v>2019</c:v>
                </c:pt>
                <c:pt idx="8508">
                  <c:v>2019</c:v>
                </c:pt>
                <c:pt idx="8509">
                  <c:v>2019</c:v>
                </c:pt>
                <c:pt idx="8510">
                  <c:v>2019</c:v>
                </c:pt>
                <c:pt idx="8511">
                  <c:v>2019</c:v>
                </c:pt>
                <c:pt idx="8512">
                  <c:v>2019</c:v>
                </c:pt>
                <c:pt idx="8513">
                  <c:v>2019</c:v>
                </c:pt>
                <c:pt idx="8514">
                  <c:v>2019</c:v>
                </c:pt>
                <c:pt idx="8515">
                  <c:v>2019</c:v>
                </c:pt>
                <c:pt idx="8516">
                  <c:v>2019</c:v>
                </c:pt>
                <c:pt idx="8517">
                  <c:v>2019</c:v>
                </c:pt>
                <c:pt idx="8518">
                  <c:v>2019</c:v>
                </c:pt>
                <c:pt idx="8519">
                  <c:v>2019</c:v>
                </c:pt>
                <c:pt idx="8520">
                  <c:v>2019</c:v>
                </c:pt>
                <c:pt idx="8521">
                  <c:v>2019</c:v>
                </c:pt>
                <c:pt idx="8522">
                  <c:v>2019</c:v>
                </c:pt>
                <c:pt idx="8523">
                  <c:v>2019</c:v>
                </c:pt>
                <c:pt idx="8524">
                  <c:v>2019</c:v>
                </c:pt>
                <c:pt idx="8525">
                  <c:v>2019</c:v>
                </c:pt>
                <c:pt idx="8526">
                  <c:v>2019</c:v>
                </c:pt>
                <c:pt idx="8527">
                  <c:v>2019</c:v>
                </c:pt>
                <c:pt idx="8528">
                  <c:v>2019</c:v>
                </c:pt>
                <c:pt idx="8529">
                  <c:v>2019</c:v>
                </c:pt>
                <c:pt idx="8530">
                  <c:v>2019</c:v>
                </c:pt>
                <c:pt idx="8531">
                  <c:v>2019</c:v>
                </c:pt>
                <c:pt idx="8532">
                  <c:v>2019</c:v>
                </c:pt>
                <c:pt idx="8533">
                  <c:v>2019</c:v>
                </c:pt>
                <c:pt idx="8534">
                  <c:v>2019</c:v>
                </c:pt>
                <c:pt idx="8535">
                  <c:v>2019</c:v>
                </c:pt>
                <c:pt idx="8536">
                  <c:v>2019</c:v>
                </c:pt>
                <c:pt idx="8537">
                  <c:v>2019</c:v>
                </c:pt>
                <c:pt idx="8538">
                  <c:v>2019</c:v>
                </c:pt>
                <c:pt idx="8539">
                  <c:v>2019</c:v>
                </c:pt>
                <c:pt idx="8540">
                  <c:v>2019</c:v>
                </c:pt>
                <c:pt idx="8541">
                  <c:v>2019</c:v>
                </c:pt>
                <c:pt idx="8542">
                  <c:v>2019</c:v>
                </c:pt>
                <c:pt idx="8543">
                  <c:v>2019</c:v>
                </c:pt>
                <c:pt idx="8544">
                  <c:v>2019</c:v>
                </c:pt>
                <c:pt idx="8545">
                  <c:v>2019</c:v>
                </c:pt>
                <c:pt idx="8546">
                  <c:v>2019</c:v>
                </c:pt>
                <c:pt idx="8547">
                  <c:v>2019</c:v>
                </c:pt>
                <c:pt idx="8548">
                  <c:v>2019</c:v>
                </c:pt>
                <c:pt idx="8549">
                  <c:v>2019</c:v>
                </c:pt>
                <c:pt idx="8550">
                  <c:v>2019</c:v>
                </c:pt>
                <c:pt idx="8551">
                  <c:v>2019</c:v>
                </c:pt>
                <c:pt idx="8552">
                  <c:v>2019</c:v>
                </c:pt>
                <c:pt idx="8553">
                  <c:v>2019</c:v>
                </c:pt>
                <c:pt idx="8554">
                  <c:v>2019</c:v>
                </c:pt>
                <c:pt idx="8555">
                  <c:v>2019</c:v>
                </c:pt>
                <c:pt idx="8556">
                  <c:v>2019</c:v>
                </c:pt>
                <c:pt idx="8557">
                  <c:v>2019</c:v>
                </c:pt>
                <c:pt idx="8558">
                  <c:v>2019</c:v>
                </c:pt>
                <c:pt idx="8559">
                  <c:v>2019</c:v>
                </c:pt>
                <c:pt idx="8560">
                  <c:v>2019</c:v>
                </c:pt>
                <c:pt idx="8561">
                  <c:v>2019</c:v>
                </c:pt>
                <c:pt idx="8562">
                  <c:v>2019</c:v>
                </c:pt>
                <c:pt idx="8563">
                  <c:v>2019</c:v>
                </c:pt>
                <c:pt idx="8564">
                  <c:v>2019</c:v>
                </c:pt>
                <c:pt idx="8565">
                  <c:v>2019</c:v>
                </c:pt>
                <c:pt idx="8566">
                  <c:v>2019</c:v>
                </c:pt>
                <c:pt idx="8567">
                  <c:v>2019</c:v>
                </c:pt>
                <c:pt idx="8568">
                  <c:v>2019</c:v>
                </c:pt>
                <c:pt idx="8569">
                  <c:v>2019</c:v>
                </c:pt>
                <c:pt idx="8570">
                  <c:v>2019</c:v>
                </c:pt>
                <c:pt idx="8571">
                  <c:v>2019</c:v>
                </c:pt>
                <c:pt idx="8572">
                  <c:v>2019</c:v>
                </c:pt>
                <c:pt idx="8573">
                  <c:v>2019</c:v>
                </c:pt>
                <c:pt idx="8574">
                  <c:v>2019</c:v>
                </c:pt>
                <c:pt idx="8575">
                  <c:v>2019</c:v>
                </c:pt>
                <c:pt idx="8576">
                  <c:v>2019</c:v>
                </c:pt>
                <c:pt idx="8577">
                  <c:v>2019</c:v>
                </c:pt>
                <c:pt idx="8578">
                  <c:v>2019</c:v>
                </c:pt>
                <c:pt idx="8579">
                  <c:v>2019</c:v>
                </c:pt>
                <c:pt idx="8580">
                  <c:v>2019</c:v>
                </c:pt>
                <c:pt idx="8581">
                  <c:v>2019</c:v>
                </c:pt>
                <c:pt idx="8582">
                  <c:v>2019</c:v>
                </c:pt>
                <c:pt idx="8583">
                  <c:v>2019</c:v>
                </c:pt>
                <c:pt idx="8584">
                  <c:v>2019</c:v>
                </c:pt>
                <c:pt idx="8585">
                  <c:v>2019</c:v>
                </c:pt>
                <c:pt idx="8586">
                  <c:v>2019</c:v>
                </c:pt>
                <c:pt idx="8587">
                  <c:v>2019</c:v>
                </c:pt>
                <c:pt idx="8588">
                  <c:v>2019</c:v>
                </c:pt>
                <c:pt idx="8589">
                  <c:v>2019</c:v>
                </c:pt>
                <c:pt idx="8590">
                  <c:v>2019</c:v>
                </c:pt>
                <c:pt idx="8591">
                  <c:v>2019</c:v>
                </c:pt>
                <c:pt idx="8592">
                  <c:v>2019</c:v>
                </c:pt>
                <c:pt idx="8593">
                  <c:v>2019</c:v>
                </c:pt>
                <c:pt idx="8594">
                  <c:v>2019</c:v>
                </c:pt>
                <c:pt idx="8595">
                  <c:v>2019</c:v>
                </c:pt>
                <c:pt idx="8596">
                  <c:v>2019</c:v>
                </c:pt>
                <c:pt idx="8597">
                  <c:v>2019</c:v>
                </c:pt>
                <c:pt idx="8598">
                  <c:v>2019</c:v>
                </c:pt>
                <c:pt idx="8599">
                  <c:v>2019</c:v>
                </c:pt>
                <c:pt idx="8600">
                  <c:v>2019</c:v>
                </c:pt>
                <c:pt idx="8601">
                  <c:v>2019</c:v>
                </c:pt>
                <c:pt idx="8602">
                  <c:v>2019</c:v>
                </c:pt>
                <c:pt idx="8603">
                  <c:v>2019</c:v>
                </c:pt>
                <c:pt idx="8604">
                  <c:v>2019</c:v>
                </c:pt>
                <c:pt idx="8605">
                  <c:v>2019</c:v>
                </c:pt>
                <c:pt idx="8606">
                  <c:v>2019</c:v>
                </c:pt>
                <c:pt idx="8607">
                  <c:v>2019</c:v>
                </c:pt>
                <c:pt idx="8608">
                  <c:v>2019</c:v>
                </c:pt>
                <c:pt idx="8609">
                  <c:v>2019</c:v>
                </c:pt>
                <c:pt idx="8610">
                  <c:v>2019</c:v>
                </c:pt>
                <c:pt idx="8611">
                  <c:v>2019</c:v>
                </c:pt>
                <c:pt idx="8612">
                  <c:v>2019</c:v>
                </c:pt>
                <c:pt idx="8613">
                  <c:v>2019</c:v>
                </c:pt>
                <c:pt idx="8614">
                  <c:v>2019</c:v>
                </c:pt>
                <c:pt idx="8615">
                  <c:v>2019</c:v>
                </c:pt>
                <c:pt idx="8616">
                  <c:v>2019</c:v>
                </c:pt>
                <c:pt idx="8617">
                  <c:v>2019</c:v>
                </c:pt>
                <c:pt idx="8618">
                  <c:v>2019</c:v>
                </c:pt>
                <c:pt idx="8619">
                  <c:v>2019</c:v>
                </c:pt>
                <c:pt idx="8620">
                  <c:v>2019</c:v>
                </c:pt>
                <c:pt idx="8621">
                  <c:v>2019</c:v>
                </c:pt>
                <c:pt idx="8622">
                  <c:v>2019</c:v>
                </c:pt>
                <c:pt idx="8623">
                  <c:v>2019</c:v>
                </c:pt>
                <c:pt idx="8624">
                  <c:v>2019</c:v>
                </c:pt>
                <c:pt idx="8625">
                  <c:v>2019</c:v>
                </c:pt>
                <c:pt idx="8626">
                  <c:v>2019</c:v>
                </c:pt>
                <c:pt idx="8627">
                  <c:v>2019</c:v>
                </c:pt>
                <c:pt idx="8628">
                  <c:v>2019</c:v>
                </c:pt>
                <c:pt idx="8629">
                  <c:v>2019</c:v>
                </c:pt>
                <c:pt idx="8630">
                  <c:v>2019</c:v>
                </c:pt>
                <c:pt idx="8631">
                  <c:v>2019</c:v>
                </c:pt>
                <c:pt idx="8632">
                  <c:v>2019</c:v>
                </c:pt>
                <c:pt idx="8633">
                  <c:v>2019</c:v>
                </c:pt>
                <c:pt idx="8634">
                  <c:v>2019</c:v>
                </c:pt>
                <c:pt idx="8635">
                  <c:v>2019</c:v>
                </c:pt>
                <c:pt idx="8636">
                  <c:v>2019</c:v>
                </c:pt>
                <c:pt idx="8637">
                  <c:v>2019</c:v>
                </c:pt>
                <c:pt idx="8638">
                  <c:v>2019</c:v>
                </c:pt>
                <c:pt idx="8639">
                  <c:v>2019</c:v>
                </c:pt>
                <c:pt idx="8640">
                  <c:v>2019</c:v>
                </c:pt>
                <c:pt idx="8641">
                  <c:v>2019</c:v>
                </c:pt>
                <c:pt idx="8642">
                  <c:v>2019</c:v>
                </c:pt>
                <c:pt idx="8643">
                  <c:v>2019</c:v>
                </c:pt>
                <c:pt idx="8644">
                  <c:v>2020</c:v>
                </c:pt>
                <c:pt idx="8645">
                  <c:v>2020</c:v>
                </c:pt>
                <c:pt idx="8646">
                  <c:v>2020</c:v>
                </c:pt>
                <c:pt idx="8647">
                  <c:v>2020</c:v>
                </c:pt>
                <c:pt idx="8648">
                  <c:v>2020</c:v>
                </c:pt>
                <c:pt idx="8649">
                  <c:v>2020</c:v>
                </c:pt>
                <c:pt idx="8650">
                  <c:v>2020</c:v>
                </c:pt>
                <c:pt idx="8651">
                  <c:v>2020</c:v>
                </c:pt>
                <c:pt idx="8652">
                  <c:v>2020</c:v>
                </c:pt>
                <c:pt idx="8653">
                  <c:v>2020</c:v>
                </c:pt>
                <c:pt idx="8654">
                  <c:v>2020</c:v>
                </c:pt>
                <c:pt idx="8655">
                  <c:v>2020</c:v>
                </c:pt>
                <c:pt idx="8656">
                  <c:v>2020</c:v>
                </c:pt>
                <c:pt idx="8657">
                  <c:v>2020</c:v>
                </c:pt>
                <c:pt idx="8658">
                  <c:v>2020</c:v>
                </c:pt>
                <c:pt idx="8659">
                  <c:v>2020</c:v>
                </c:pt>
                <c:pt idx="8660">
                  <c:v>2020</c:v>
                </c:pt>
                <c:pt idx="8661">
                  <c:v>2020</c:v>
                </c:pt>
                <c:pt idx="8662">
                  <c:v>2020</c:v>
                </c:pt>
                <c:pt idx="8663">
                  <c:v>2020</c:v>
                </c:pt>
                <c:pt idx="8664">
                  <c:v>2020</c:v>
                </c:pt>
                <c:pt idx="8665">
                  <c:v>2020</c:v>
                </c:pt>
                <c:pt idx="8666">
                  <c:v>2020</c:v>
                </c:pt>
                <c:pt idx="8667">
                  <c:v>2020</c:v>
                </c:pt>
                <c:pt idx="8668">
                  <c:v>2020</c:v>
                </c:pt>
                <c:pt idx="8669">
                  <c:v>2020</c:v>
                </c:pt>
                <c:pt idx="8670">
                  <c:v>2020</c:v>
                </c:pt>
                <c:pt idx="8671">
                  <c:v>2020</c:v>
                </c:pt>
                <c:pt idx="8672">
                  <c:v>2020</c:v>
                </c:pt>
                <c:pt idx="8673">
                  <c:v>2020</c:v>
                </c:pt>
                <c:pt idx="8674">
                  <c:v>2020</c:v>
                </c:pt>
                <c:pt idx="8675">
                  <c:v>2020</c:v>
                </c:pt>
                <c:pt idx="8676">
                  <c:v>2020</c:v>
                </c:pt>
                <c:pt idx="8677">
                  <c:v>2020</c:v>
                </c:pt>
                <c:pt idx="8678">
                  <c:v>2020</c:v>
                </c:pt>
                <c:pt idx="8679">
                  <c:v>2020</c:v>
                </c:pt>
                <c:pt idx="8680">
                  <c:v>2020</c:v>
                </c:pt>
                <c:pt idx="8681">
                  <c:v>2020</c:v>
                </c:pt>
                <c:pt idx="8682">
                  <c:v>2020</c:v>
                </c:pt>
                <c:pt idx="8683">
                  <c:v>2020</c:v>
                </c:pt>
                <c:pt idx="8684">
                  <c:v>2020</c:v>
                </c:pt>
                <c:pt idx="8685">
                  <c:v>2020</c:v>
                </c:pt>
                <c:pt idx="8686">
                  <c:v>2020</c:v>
                </c:pt>
                <c:pt idx="8687">
                  <c:v>2020</c:v>
                </c:pt>
                <c:pt idx="8688">
                  <c:v>2020</c:v>
                </c:pt>
                <c:pt idx="8689">
                  <c:v>2020</c:v>
                </c:pt>
                <c:pt idx="8690">
                  <c:v>2020</c:v>
                </c:pt>
                <c:pt idx="8691">
                  <c:v>2020</c:v>
                </c:pt>
                <c:pt idx="8692">
                  <c:v>2020</c:v>
                </c:pt>
                <c:pt idx="8693">
                  <c:v>2020</c:v>
                </c:pt>
                <c:pt idx="8694">
                  <c:v>2020</c:v>
                </c:pt>
                <c:pt idx="8695">
                  <c:v>2020</c:v>
                </c:pt>
                <c:pt idx="8696">
                  <c:v>2020</c:v>
                </c:pt>
                <c:pt idx="8697">
                  <c:v>2020</c:v>
                </c:pt>
                <c:pt idx="8698">
                  <c:v>2020</c:v>
                </c:pt>
                <c:pt idx="8699">
                  <c:v>2020</c:v>
                </c:pt>
                <c:pt idx="8700">
                  <c:v>2020</c:v>
                </c:pt>
                <c:pt idx="8701">
                  <c:v>2020</c:v>
                </c:pt>
                <c:pt idx="8702">
                  <c:v>2020</c:v>
                </c:pt>
                <c:pt idx="8703">
                  <c:v>2020</c:v>
                </c:pt>
                <c:pt idx="8704">
                  <c:v>2020</c:v>
                </c:pt>
                <c:pt idx="8705">
                  <c:v>2020</c:v>
                </c:pt>
                <c:pt idx="8706">
                  <c:v>2020</c:v>
                </c:pt>
                <c:pt idx="8707">
                  <c:v>2020</c:v>
                </c:pt>
                <c:pt idx="8708">
                  <c:v>2020</c:v>
                </c:pt>
                <c:pt idx="8709">
                  <c:v>2020</c:v>
                </c:pt>
                <c:pt idx="8710">
                  <c:v>2020</c:v>
                </c:pt>
                <c:pt idx="8711">
                  <c:v>2020</c:v>
                </c:pt>
                <c:pt idx="8712">
                  <c:v>2020</c:v>
                </c:pt>
                <c:pt idx="8713">
                  <c:v>2020</c:v>
                </c:pt>
                <c:pt idx="8714">
                  <c:v>2020</c:v>
                </c:pt>
                <c:pt idx="8715">
                  <c:v>2020</c:v>
                </c:pt>
                <c:pt idx="8716">
                  <c:v>2020</c:v>
                </c:pt>
                <c:pt idx="8717">
                  <c:v>2020</c:v>
                </c:pt>
                <c:pt idx="8718">
                  <c:v>2020</c:v>
                </c:pt>
                <c:pt idx="8719">
                  <c:v>2020</c:v>
                </c:pt>
                <c:pt idx="8720">
                  <c:v>2020</c:v>
                </c:pt>
                <c:pt idx="8721">
                  <c:v>2020</c:v>
                </c:pt>
                <c:pt idx="8722">
                  <c:v>2020</c:v>
                </c:pt>
                <c:pt idx="8723">
                  <c:v>2020</c:v>
                </c:pt>
                <c:pt idx="8724">
                  <c:v>2020</c:v>
                </c:pt>
                <c:pt idx="8725">
                  <c:v>2020</c:v>
                </c:pt>
                <c:pt idx="8726">
                  <c:v>2020</c:v>
                </c:pt>
                <c:pt idx="8727">
                  <c:v>2020</c:v>
                </c:pt>
                <c:pt idx="8728">
                  <c:v>2020</c:v>
                </c:pt>
                <c:pt idx="8729">
                  <c:v>2020</c:v>
                </c:pt>
                <c:pt idx="8730">
                  <c:v>2020</c:v>
                </c:pt>
                <c:pt idx="8731">
                  <c:v>2020</c:v>
                </c:pt>
                <c:pt idx="8732">
                  <c:v>2020</c:v>
                </c:pt>
                <c:pt idx="8733">
                  <c:v>2020</c:v>
                </c:pt>
                <c:pt idx="8734">
                  <c:v>2020</c:v>
                </c:pt>
                <c:pt idx="8735">
                  <c:v>2020</c:v>
                </c:pt>
                <c:pt idx="8736">
                  <c:v>2020</c:v>
                </c:pt>
                <c:pt idx="8737">
                  <c:v>2020</c:v>
                </c:pt>
                <c:pt idx="8738">
                  <c:v>2020</c:v>
                </c:pt>
                <c:pt idx="8739">
                  <c:v>2020</c:v>
                </c:pt>
                <c:pt idx="8740">
                  <c:v>2020</c:v>
                </c:pt>
                <c:pt idx="8741">
                  <c:v>2020</c:v>
                </c:pt>
                <c:pt idx="8742">
                  <c:v>2020</c:v>
                </c:pt>
                <c:pt idx="8743">
                  <c:v>2020</c:v>
                </c:pt>
                <c:pt idx="8744">
                  <c:v>2020</c:v>
                </c:pt>
                <c:pt idx="8745">
                  <c:v>2020</c:v>
                </c:pt>
                <c:pt idx="8746">
                  <c:v>2020</c:v>
                </c:pt>
                <c:pt idx="8747">
                  <c:v>2020</c:v>
                </c:pt>
                <c:pt idx="8748">
                  <c:v>2020</c:v>
                </c:pt>
                <c:pt idx="8749">
                  <c:v>2020</c:v>
                </c:pt>
                <c:pt idx="8750">
                  <c:v>2020</c:v>
                </c:pt>
                <c:pt idx="8751">
                  <c:v>2020</c:v>
                </c:pt>
                <c:pt idx="8752">
                  <c:v>2020</c:v>
                </c:pt>
                <c:pt idx="8753">
                  <c:v>2020</c:v>
                </c:pt>
                <c:pt idx="8754">
                  <c:v>2020</c:v>
                </c:pt>
                <c:pt idx="8755">
                  <c:v>2020</c:v>
                </c:pt>
                <c:pt idx="8756">
                  <c:v>2020</c:v>
                </c:pt>
                <c:pt idx="8757">
                  <c:v>2020</c:v>
                </c:pt>
                <c:pt idx="8758">
                  <c:v>2020</c:v>
                </c:pt>
                <c:pt idx="8759">
                  <c:v>2020</c:v>
                </c:pt>
                <c:pt idx="8760">
                  <c:v>2020</c:v>
                </c:pt>
                <c:pt idx="8761">
                  <c:v>2020</c:v>
                </c:pt>
                <c:pt idx="8762">
                  <c:v>2020</c:v>
                </c:pt>
                <c:pt idx="8763">
                  <c:v>2020</c:v>
                </c:pt>
                <c:pt idx="8764">
                  <c:v>2020</c:v>
                </c:pt>
                <c:pt idx="8765">
                  <c:v>2020</c:v>
                </c:pt>
                <c:pt idx="8766">
                  <c:v>2020</c:v>
                </c:pt>
                <c:pt idx="8767">
                  <c:v>2020</c:v>
                </c:pt>
                <c:pt idx="8768">
                  <c:v>2020</c:v>
                </c:pt>
                <c:pt idx="8769">
                  <c:v>2020</c:v>
                </c:pt>
                <c:pt idx="8770">
                  <c:v>2020</c:v>
                </c:pt>
                <c:pt idx="8771">
                  <c:v>2020</c:v>
                </c:pt>
                <c:pt idx="8772">
                  <c:v>2020</c:v>
                </c:pt>
                <c:pt idx="8773">
                  <c:v>2020</c:v>
                </c:pt>
                <c:pt idx="8774">
                  <c:v>2020</c:v>
                </c:pt>
                <c:pt idx="8775">
                  <c:v>2020</c:v>
                </c:pt>
                <c:pt idx="8776">
                  <c:v>2020</c:v>
                </c:pt>
                <c:pt idx="8777">
                  <c:v>2020</c:v>
                </c:pt>
                <c:pt idx="8778">
                  <c:v>2020</c:v>
                </c:pt>
                <c:pt idx="8779">
                  <c:v>2020</c:v>
                </c:pt>
                <c:pt idx="8780">
                  <c:v>2020</c:v>
                </c:pt>
                <c:pt idx="8781">
                  <c:v>2020</c:v>
                </c:pt>
                <c:pt idx="8782">
                  <c:v>2020</c:v>
                </c:pt>
                <c:pt idx="8783">
                  <c:v>2020</c:v>
                </c:pt>
                <c:pt idx="8784">
                  <c:v>2020</c:v>
                </c:pt>
                <c:pt idx="8785">
                  <c:v>2020</c:v>
                </c:pt>
                <c:pt idx="8786">
                  <c:v>2020</c:v>
                </c:pt>
                <c:pt idx="8787">
                  <c:v>2020</c:v>
                </c:pt>
                <c:pt idx="8788">
                  <c:v>2020</c:v>
                </c:pt>
                <c:pt idx="8789">
                  <c:v>2020</c:v>
                </c:pt>
                <c:pt idx="8790">
                  <c:v>2020</c:v>
                </c:pt>
                <c:pt idx="8791">
                  <c:v>2020</c:v>
                </c:pt>
                <c:pt idx="8792">
                  <c:v>2020</c:v>
                </c:pt>
                <c:pt idx="8793">
                  <c:v>2020</c:v>
                </c:pt>
                <c:pt idx="8794">
                  <c:v>2020</c:v>
                </c:pt>
                <c:pt idx="8795">
                  <c:v>2020</c:v>
                </c:pt>
                <c:pt idx="8796">
                  <c:v>2020</c:v>
                </c:pt>
                <c:pt idx="8797">
                  <c:v>2020</c:v>
                </c:pt>
                <c:pt idx="8798">
                  <c:v>2020</c:v>
                </c:pt>
                <c:pt idx="8799">
                  <c:v>2020</c:v>
                </c:pt>
                <c:pt idx="8800">
                  <c:v>2020</c:v>
                </c:pt>
                <c:pt idx="8801">
                  <c:v>2020</c:v>
                </c:pt>
                <c:pt idx="8802">
                  <c:v>2020</c:v>
                </c:pt>
                <c:pt idx="8803">
                  <c:v>2020</c:v>
                </c:pt>
                <c:pt idx="8804">
                  <c:v>2020</c:v>
                </c:pt>
                <c:pt idx="8805">
                  <c:v>2020</c:v>
                </c:pt>
                <c:pt idx="8806">
                  <c:v>2020</c:v>
                </c:pt>
                <c:pt idx="8807">
                  <c:v>2020</c:v>
                </c:pt>
                <c:pt idx="8808">
                  <c:v>2020</c:v>
                </c:pt>
                <c:pt idx="8809">
                  <c:v>2020</c:v>
                </c:pt>
                <c:pt idx="8810">
                  <c:v>2020</c:v>
                </c:pt>
                <c:pt idx="8811">
                  <c:v>2020</c:v>
                </c:pt>
                <c:pt idx="8812">
                  <c:v>2020</c:v>
                </c:pt>
                <c:pt idx="8813">
                  <c:v>2020</c:v>
                </c:pt>
                <c:pt idx="8814">
                  <c:v>2020</c:v>
                </c:pt>
                <c:pt idx="8815">
                  <c:v>2020</c:v>
                </c:pt>
                <c:pt idx="8816">
                  <c:v>2020</c:v>
                </c:pt>
                <c:pt idx="8817">
                  <c:v>2020</c:v>
                </c:pt>
                <c:pt idx="8818">
                  <c:v>2020</c:v>
                </c:pt>
                <c:pt idx="8819">
                  <c:v>2020</c:v>
                </c:pt>
                <c:pt idx="8820">
                  <c:v>2020</c:v>
                </c:pt>
                <c:pt idx="8821">
                  <c:v>2020</c:v>
                </c:pt>
                <c:pt idx="8822">
                  <c:v>2020</c:v>
                </c:pt>
                <c:pt idx="8823">
                  <c:v>2020</c:v>
                </c:pt>
                <c:pt idx="8824">
                  <c:v>2020</c:v>
                </c:pt>
                <c:pt idx="8825">
                  <c:v>2020</c:v>
                </c:pt>
                <c:pt idx="8826">
                  <c:v>2020</c:v>
                </c:pt>
                <c:pt idx="8827">
                  <c:v>2020</c:v>
                </c:pt>
                <c:pt idx="8828">
                  <c:v>2020</c:v>
                </c:pt>
                <c:pt idx="8829">
                  <c:v>2020</c:v>
                </c:pt>
                <c:pt idx="8830">
                  <c:v>2020</c:v>
                </c:pt>
                <c:pt idx="8831">
                  <c:v>2020</c:v>
                </c:pt>
                <c:pt idx="8832">
                  <c:v>2020</c:v>
                </c:pt>
                <c:pt idx="8833">
                  <c:v>2020</c:v>
                </c:pt>
                <c:pt idx="8834">
                  <c:v>2020</c:v>
                </c:pt>
                <c:pt idx="8835">
                  <c:v>2020</c:v>
                </c:pt>
                <c:pt idx="8836">
                  <c:v>2020</c:v>
                </c:pt>
                <c:pt idx="8837">
                  <c:v>2020</c:v>
                </c:pt>
                <c:pt idx="8838">
                  <c:v>2020</c:v>
                </c:pt>
                <c:pt idx="8839">
                  <c:v>2020</c:v>
                </c:pt>
                <c:pt idx="8840">
                  <c:v>2020</c:v>
                </c:pt>
                <c:pt idx="8841">
                  <c:v>2020</c:v>
                </c:pt>
                <c:pt idx="8842">
                  <c:v>2020</c:v>
                </c:pt>
                <c:pt idx="8843">
                  <c:v>2020</c:v>
                </c:pt>
                <c:pt idx="8844">
                  <c:v>2020</c:v>
                </c:pt>
                <c:pt idx="8845">
                  <c:v>2020</c:v>
                </c:pt>
                <c:pt idx="8846">
                  <c:v>2020</c:v>
                </c:pt>
                <c:pt idx="8847">
                  <c:v>2020</c:v>
                </c:pt>
                <c:pt idx="8848">
                  <c:v>2020</c:v>
                </c:pt>
                <c:pt idx="8849">
                  <c:v>2020</c:v>
                </c:pt>
                <c:pt idx="8850">
                  <c:v>2020</c:v>
                </c:pt>
                <c:pt idx="8851">
                  <c:v>2020</c:v>
                </c:pt>
                <c:pt idx="8852">
                  <c:v>2020</c:v>
                </c:pt>
                <c:pt idx="8853">
                  <c:v>2020</c:v>
                </c:pt>
                <c:pt idx="8854">
                  <c:v>2020</c:v>
                </c:pt>
                <c:pt idx="8855">
                  <c:v>2020</c:v>
                </c:pt>
                <c:pt idx="8856">
                  <c:v>2020</c:v>
                </c:pt>
                <c:pt idx="8857">
                  <c:v>2020</c:v>
                </c:pt>
                <c:pt idx="8858">
                  <c:v>2020</c:v>
                </c:pt>
                <c:pt idx="8859">
                  <c:v>2020</c:v>
                </c:pt>
                <c:pt idx="8860">
                  <c:v>2020</c:v>
                </c:pt>
                <c:pt idx="8861">
                  <c:v>2020</c:v>
                </c:pt>
                <c:pt idx="8862">
                  <c:v>2020</c:v>
                </c:pt>
                <c:pt idx="8863">
                  <c:v>2020</c:v>
                </c:pt>
                <c:pt idx="8864">
                  <c:v>2020</c:v>
                </c:pt>
                <c:pt idx="8865">
                  <c:v>2020</c:v>
                </c:pt>
                <c:pt idx="8866">
                  <c:v>2020</c:v>
                </c:pt>
              </c:numCache>
            </c:numRef>
          </c:xVal>
          <c:yVal>
            <c:numRef>
              <c:f>DataSet!$G$2:$G$8868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99747</c:v>
                </c:pt>
                <c:pt idx="2123">
                  <c:v>10011</c:v>
                </c:pt>
                <c:pt idx="2124">
                  <c:v>0</c:v>
                </c:pt>
                <c:pt idx="2125">
                  <c:v>0</c:v>
                </c:pt>
                <c:pt idx="2126">
                  <c:v>0</c:v>
                </c:pt>
                <c:pt idx="2127">
                  <c:v>0</c:v>
                </c:pt>
                <c:pt idx="2128">
                  <c:v>0</c:v>
                </c:pt>
                <c:pt idx="2129">
                  <c:v>0</c:v>
                </c:pt>
                <c:pt idx="2130">
                  <c:v>100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99842</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5005</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20000</c:v>
                </c:pt>
                <c:pt idx="2181">
                  <c:v>29774</c:v>
                </c:pt>
                <c:pt idx="2182">
                  <c:v>0</c:v>
                </c:pt>
                <c:pt idx="2183">
                  <c:v>0</c:v>
                </c:pt>
                <c:pt idx="2184">
                  <c:v>0</c:v>
                </c:pt>
                <c:pt idx="2185">
                  <c:v>0</c:v>
                </c:pt>
                <c:pt idx="2186">
                  <c:v>99921</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5321</c:v>
                </c:pt>
                <c:pt idx="2209">
                  <c:v>9958</c:v>
                </c:pt>
                <c:pt idx="2210">
                  <c:v>0</c:v>
                </c:pt>
                <c:pt idx="2211">
                  <c:v>25101</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49973</c:v>
                </c:pt>
                <c:pt idx="2255">
                  <c:v>0</c:v>
                </c:pt>
                <c:pt idx="2256">
                  <c:v>0</c:v>
                </c:pt>
                <c:pt idx="2257">
                  <c:v>0</c:v>
                </c:pt>
                <c:pt idx="2258">
                  <c:v>0</c:v>
                </c:pt>
                <c:pt idx="2259">
                  <c:v>0</c:v>
                </c:pt>
                <c:pt idx="2260">
                  <c:v>2046626</c:v>
                </c:pt>
                <c:pt idx="2261">
                  <c:v>0</c:v>
                </c:pt>
                <c:pt idx="2262">
                  <c:v>0</c:v>
                </c:pt>
                <c:pt idx="2263">
                  <c:v>0</c:v>
                </c:pt>
                <c:pt idx="2264">
                  <c:v>30001</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10265</c:v>
                </c:pt>
                <c:pt idx="2298">
                  <c:v>5007</c:v>
                </c:pt>
                <c:pt idx="2299">
                  <c:v>0</c:v>
                </c:pt>
                <c:pt idx="2300">
                  <c:v>0</c:v>
                </c:pt>
                <c:pt idx="2301">
                  <c:v>0</c:v>
                </c:pt>
                <c:pt idx="2302">
                  <c:v>0</c:v>
                </c:pt>
                <c:pt idx="2303">
                  <c:v>49939</c:v>
                </c:pt>
                <c:pt idx="2304">
                  <c:v>39982</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49976</c:v>
                </c:pt>
                <c:pt idx="2322">
                  <c:v>1946784</c:v>
                </c:pt>
                <c:pt idx="2323">
                  <c:v>0</c:v>
                </c:pt>
                <c:pt idx="2324">
                  <c:v>0</c:v>
                </c:pt>
                <c:pt idx="2325">
                  <c:v>0</c:v>
                </c:pt>
                <c:pt idx="2326">
                  <c:v>0</c:v>
                </c:pt>
                <c:pt idx="2327">
                  <c:v>0</c:v>
                </c:pt>
                <c:pt idx="2328">
                  <c:v>0</c:v>
                </c:pt>
                <c:pt idx="2329">
                  <c:v>0</c:v>
                </c:pt>
                <c:pt idx="2330">
                  <c:v>2617438</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189499</c:v>
                </c:pt>
                <c:pt idx="2344">
                  <c:v>20093</c:v>
                </c:pt>
                <c:pt idx="2345">
                  <c:v>0</c:v>
                </c:pt>
                <c:pt idx="2346">
                  <c:v>0</c:v>
                </c:pt>
                <c:pt idx="2347">
                  <c:v>0</c:v>
                </c:pt>
                <c:pt idx="2348">
                  <c:v>0</c:v>
                </c:pt>
                <c:pt idx="2349">
                  <c:v>0</c:v>
                </c:pt>
                <c:pt idx="2350">
                  <c:v>0</c:v>
                </c:pt>
                <c:pt idx="2351">
                  <c:v>2005</c:v>
                </c:pt>
                <c:pt idx="2352">
                  <c:v>0</c:v>
                </c:pt>
                <c:pt idx="2353">
                  <c:v>0</c:v>
                </c:pt>
                <c:pt idx="2354">
                  <c:v>0</c:v>
                </c:pt>
                <c:pt idx="2355">
                  <c:v>0</c:v>
                </c:pt>
                <c:pt idx="2356">
                  <c:v>0</c:v>
                </c:pt>
                <c:pt idx="2357">
                  <c:v>0</c:v>
                </c:pt>
                <c:pt idx="2358">
                  <c:v>0</c:v>
                </c:pt>
                <c:pt idx="2359">
                  <c:v>5042</c:v>
                </c:pt>
                <c:pt idx="2360">
                  <c:v>0</c:v>
                </c:pt>
                <c:pt idx="2361">
                  <c:v>0</c:v>
                </c:pt>
                <c:pt idx="2362">
                  <c:v>0</c:v>
                </c:pt>
                <c:pt idx="2363">
                  <c:v>0</c:v>
                </c:pt>
                <c:pt idx="2364">
                  <c:v>0</c:v>
                </c:pt>
                <c:pt idx="2365">
                  <c:v>0</c:v>
                </c:pt>
                <c:pt idx="2366">
                  <c:v>159798</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10010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70066</c:v>
                </c:pt>
                <c:pt idx="2401">
                  <c:v>79368</c:v>
                </c:pt>
                <c:pt idx="2402">
                  <c:v>0</c:v>
                </c:pt>
                <c:pt idx="2403">
                  <c:v>0</c:v>
                </c:pt>
                <c:pt idx="2404">
                  <c:v>0</c:v>
                </c:pt>
                <c:pt idx="2405">
                  <c:v>0</c:v>
                </c:pt>
                <c:pt idx="2406">
                  <c:v>199724</c:v>
                </c:pt>
                <c:pt idx="2407">
                  <c:v>0</c:v>
                </c:pt>
                <c:pt idx="2408">
                  <c:v>0</c:v>
                </c:pt>
                <c:pt idx="2409">
                  <c:v>5070</c:v>
                </c:pt>
                <c:pt idx="2410">
                  <c:v>0</c:v>
                </c:pt>
                <c:pt idx="2411">
                  <c:v>0</c:v>
                </c:pt>
                <c:pt idx="2412">
                  <c:v>0</c:v>
                </c:pt>
                <c:pt idx="2413">
                  <c:v>0</c:v>
                </c:pt>
                <c:pt idx="2414">
                  <c:v>0</c:v>
                </c:pt>
                <c:pt idx="2415">
                  <c:v>0</c:v>
                </c:pt>
                <c:pt idx="2416">
                  <c:v>0</c:v>
                </c:pt>
                <c:pt idx="2417">
                  <c:v>0</c:v>
                </c:pt>
                <c:pt idx="2418">
                  <c:v>0</c:v>
                </c:pt>
                <c:pt idx="2419">
                  <c:v>0</c:v>
                </c:pt>
                <c:pt idx="2420">
                  <c:v>7165</c:v>
                </c:pt>
                <c:pt idx="2421">
                  <c:v>351</c:v>
                </c:pt>
                <c:pt idx="2422">
                  <c:v>1303</c:v>
                </c:pt>
                <c:pt idx="2423">
                  <c:v>0</c:v>
                </c:pt>
                <c:pt idx="2424">
                  <c:v>0</c:v>
                </c:pt>
                <c:pt idx="2425">
                  <c:v>0</c:v>
                </c:pt>
                <c:pt idx="2426">
                  <c:v>0</c:v>
                </c:pt>
                <c:pt idx="2427">
                  <c:v>1991</c:v>
                </c:pt>
                <c:pt idx="2428">
                  <c:v>10608</c:v>
                </c:pt>
                <c:pt idx="2429">
                  <c:v>19914</c:v>
                </c:pt>
                <c:pt idx="2430">
                  <c:v>0</c:v>
                </c:pt>
                <c:pt idx="2431">
                  <c:v>50173</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4902</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79972</c:v>
                </c:pt>
                <c:pt idx="2474">
                  <c:v>0</c:v>
                </c:pt>
                <c:pt idx="2475">
                  <c:v>0</c:v>
                </c:pt>
                <c:pt idx="2476">
                  <c:v>0</c:v>
                </c:pt>
                <c:pt idx="2477">
                  <c:v>0</c:v>
                </c:pt>
                <c:pt idx="2478">
                  <c:v>0</c:v>
                </c:pt>
                <c:pt idx="2479">
                  <c:v>3090832</c:v>
                </c:pt>
                <c:pt idx="2480">
                  <c:v>0</c:v>
                </c:pt>
                <c:pt idx="2481">
                  <c:v>0</c:v>
                </c:pt>
                <c:pt idx="2482">
                  <c:v>59982</c:v>
                </c:pt>
                <c:pt idx="2483">
                  <c:v>0</c:v>
                </c:pt>
                <c:pt idx="2484">
                  <c:v>0</c:v>
                </c:pt>
                <c:pt idx="2485">
                  <c:v>0</c:v>
                </c:pt>
                <c:pt idx="2486">
                  <c:v>0</c:v>
                </c:pt>
                <c:pt idx="2487">
                  <c:v>0</c:v>
                </c:pt>
                <c:pt idx="2488">
                  <c:v>0</c:v>
                </c:pt>
                <c:pt idx="2489">
                  <c:v>0</c:v>
                </c:pt>
                <c:pt idx="2490">
                  <c:v>1996</c:v>
                </c:pt>
                <c:pt idx="2491">
                  <c:v>10009</c:v>
                </c:pt>
                <c:pt idx="2492">
                  <c:v>0</c:v>
                </c:pt>
                <c:pt idx="2493">
                  <c:v>0</c:v>
                </c:pt>
                <c:pt idx="2494">
                  <c:v>0</c:v>
                </c:pt>
                <c:pt idx="2495">
                  <c:v>0</c:v>
                </c:pt>
                <c:pt idx="2496">
                  <c:v>0</c:v>
                </c:pt>
                <c:pt idx="2497">
                  <c:v>0</c:v>
                </c:pt>
                <c:pt idx="2498">
                  <c:v>0</c:v>
                </c:pt>
                <c:pt idx="2499">
                  <c:v>0</c:v>
                </c:pt>
                <c:pt idx="2500">
                  <c:v>0</c:v>
                </c:pt>
                <c:pt idx="2501">
                  <c:v>0</c:v>
                </c:pt>
                <c:pt idx="2502">
                  <c:v>0</c:v>
                </c:pt>
                <c:pt idx="2503">
                  <c:v>5040</c:v>
                </c:pt>
                <c:pt idx="2504">
                  <c:v>0</c:v>
                </c:pt>
                <c:pt idx="2505">
                  <c:v>0</c:v>
                </c:pt>
                <c:pt idx="2506">
                  <c:v>0</c:v>
                </c:pt>
                <c:pt idx="2507">
                  <c:v>0</c:v>
                </c:pt>
                <c:pt idx="2508">
                  <c:v>5434</c:v>
                </c:pt>
                <c:pt idx="2509">
                  <c:v>0</c:v>
                </c:pt>
                <c:pt idx="2510">
                  <c:v>20520</c:v>
                </c:pt>
                <c:pt idx="2511">
                  <c:v>10017</c:v>
                </c:pt>
                <c:pt idx="2512">
                  <c:v>0</c:v>
                </c:pt>
                <c:pt idx="2513">
                  <c:v>0</c:v>
                </c:pt>
                <c:pt idx="2514">
                  <c:v>0</c:v>
                </c:pt>
                <c:pt idx="2515">
                  <c:v>0</c:v>
                </c:pt>
                <c:pt idx="2516">
                  <c:v>99737</c:v>
                </c:pt>
                <c:pt idx="2517">
                  <c:v>80183</c:v>
                </c:pt>
                <c:pt idx="2518">
                  <c:v>0</c:v>
                </c:pt>
                <c:pt idx="2519">
                  <c:v>0</c:v>
                </c:pt>
                <c:pt idx="2520">
                  <c:v>0</c:v>
                </c:pt>
                <c:pt idx="2521">
                  <c:v>29</c:v>
                </c:pt>
                <c:pt idx="2522">
                  <c:v>0</c:v>
                </c:pt>
                <c:pt idx="2523">
                  <c:v>0</c:v>
                </c:pt>
                <c:pt idx="2524">
                  <c:v>0</c:v>
                </c:pt>
                <c:pt idx="2525">
                  <c:v>0</c:v>
                </c:pt>
                <c:pt idx="2526">
                  <c:v>0</c:v>
                </c:pt>
                <c:pt idx="2527">
                  <c:v>0</c:v>
                </c:pt>
                <c:pt idx="2528">
                  <c:v>0</c:v>
                </c:pt>
                <c:pt idx="2529">
                  <c:v>0</c:v>
                </c:pt>
                <c:pt idx="2530">
                  <c:v>0</c:v>
                </c:pt>
                <c:pt idx="2531">
                  <c:v>0</c:v>
                </c:pt>
                <c:pt idx="2532">
                  <c:v>0</c:v>
                </c:pt>
                <c:pt idx="2533">
                  <c:v>99938</c:v>
                </c:pt>
                <c:pt idx="2534">
                  <c:v>2926132</c:v>
                </c:pt>
                <c:pt idx="2535">
                  <c:v>0</c:v>
                </c:pt>
                <c:pt idx="2536">
                  <c:v>0</c:v>
                </c:pt>
                <c:pt idx="2537">
                  <c:v>0</c:v>
                </c:pt>
                <c:pt idx="2538">
                  <c:v>0</c:v>
                </c:pt>
                <c:pt idx="2539">
                  <c:v>0</c:v>
                </c:pt>
                <c:pt idx="2540">
                  <c:v>0</c:v>
                </c:pt>
                <c:pt idx="2541">
                  <c:v>4280727</c:v>
                </c:pt>
                <c:pt idx="2542">
                  <c:v>0</c:v>
                </c:pt>
                <c:pt idx="2543">
                  <c:v>0</c:v>
                </c:pt>
                <c:pt idx="2544">
                  <c:v>0</c:v>
                </c:pt>
                <c:pt idx="2545">
                  <c:v>0</c:v>
                </c:pt>
                <c:pt idx="2546">
                  <c:v>0</c:v>
                </c:pt>
                <c:pt idx="2547">
                  <c:v>0</c:v>
                </c:pt>
                <c:pt idx="2548">
                  <c:v>0</c:v>
                </c:pt>
                <c:pt idx="2549">
                  <c:v>0</c:v>
                </c:pt>
                <c:pt idx="2550">
                  <c:v>0</c:v>
                </c:pt>
                <c:pt idx="2551">
                  <c:v>1005</c:v>
                </c:pt>
                <c:pt idx="2552">
                  <c:v>0</c:v>
                </c:pt>
                <c:pt idx="2553">
                  <c:v>0</c:v>
                </c:pt>
                <c:pt idx="2554">
                  <c:v>308871</c:v>
                </c:pt>
                <c:pt idx="2555">
                  <c:v>50402</c:v>
                </c:pt>
                <c:pt idx="2556">
                  <c:v>0</c:v>
                </c:pt>
                <c:pt idx="2557">
                  <c:v>0</c:v>
                </c:pt>
                <c:pt idx="2558">
                  <c:v>0</c:v>
                </c:pt>
                <c:pt idx="2559">
                  <c:v>0</c:v>
                </c:pt>
                <c:pt idx="2560">
                  <c:v>0</c:v>
                </c:pt>
                <c:pt idx="2561">
                  <c:v>0</c:v>
                </c:pt>
                <c:pt idx="2562">
                  <c:v>10021</c:v>
                </c:pt>
                <c:pt idx="2563">
                  <c:v>0</c:v>
                </c:pt>
                <c:pt idx="2564">
                  <c:v>0</c:v>
                </c:pt>
                <c:pt idx="2565">
                  <c:v>0</c:v>
                </c:pt>
                <c:pt idx="2566">
                  <c:v>0</c:v>
                </c:pt>
                <c:pt idx="2567">
                  <c:v>0</c:v>
                </c:pt>
                <c:pt idx="2568">
                  <c:v>0</c:v>
                </c:pt>
                <c:pt idx="2569">
                  <c:v>0</c:v>
                </c:pt>
                <c:pt idx="2570">
                  <c:v>20183</c:v>
                </c:pt>
                <c:pt idx="2571">
                  <c:v>0</c:v>
                </c:pt>
                <c:pt idx="2572">
                  <c:v>0</c:v>
                </c:pt>
                <c:pt idx="2573">
                  <c:v>0</c:v>
                </c:pt>
                <c:pt idx="2574">
                  <c:v>0</c:v>
                </c:pt>
                <c:pt idx="2575">
                  <c:v>0</c:v>
                </c:pt>
                <c:pt idx="2576">
                  <c:v>0</c:v>
                </c:pt>
                <c:pt idx="2577">
                  <c:v>259659</c:v>
                </c:pt>
                <c:pt idx="2578">
                  <c:v>0</c:v>
                </c:pt>
                <c:pt idx="2579">
                  <c:v>0</c:v>
                </c:pt>
                <c:pt idx="2580">
                  <c:v>0</c:v>
                </c:pt>
                <c:pt idx="2581">
                  <c:v>0</c:v>
                </c:pt>
                <c:pt idx="2582">
                  <c:v>5037</c:v>
                </c:pt>
                <c:pt idx="2583">
                  <c:v>0</c:v>
                </c:pt>
                <c:pt idx="2584">
                  <c:v>0</c:v>
                </c:pt>
                <c:pt idx="2585">
                  <c:v>0</c:v>
                </c:pt>
                <c:pt idx="2586">
                  <c:v>0</c:v>
                </c:pt>
                <c:pt idx="2587">
                  <c:v>37</c:v>
                </c:pt>
                <c:pt idx="2588">
                  <c:v>0</c:v>
                </c:pt>
                <c:pt idx="2589">
                  <c:v>0</c:v>
                </c:pt>
                <c:pt idx="2590">
                  <c:v>0</c:v>
                </c:pt>
                <c:pt idx="2591">
                  <c:v>406</c:v>
                </c:pt>
                <c:pt idx="2592">
                  <c:v>0</c:v>
                </c:pt>
                <c:pt idx="2593">
                  <c:v>20025</c:v>
                </c:pt>
                <c:pt idx="2594">
                  <c:v>0</c:v>
                </c:pt>
                <c:pt idx="2595">
                  <c:v>0</c:v>
                </c:pt>
                <c:pt idx="2596">
                  <c:v>0</c:v>
                </c:pt>
                <c:pt idx="2597">
                  <c:v>0</c:v>
                </c:pt>
                <c:pt idx="2598">
                  <c:v>559</c:v>
                </c:pt>
                <c:pt idx="2599">
                  <c:v>0</c:v>
                </c:pt>
                <c:pt idx="2600">
                  <c:v>0</c:v>
                </c:pt>
                <c:pt idx="2601">
                  <c:v>0</c:v>
                </c:pt>
                <c:pt idx="2602">
                  <c:v>0</c:v>
                </c:pt>
                <c:pt idx="2603">
                  <c:v>1009</c:v>
                </c:pt>
                <c:pt idx="2604">
                  <c:v>0</c:v>
                </c:pt>
                <c:pt idx="2605">
                  <c:v>0</c:v>
                </c:pt>
                <c:pt idx="2606">
                  <c:v>0</c:v>
                </c:pt>
                <c:pt idx="2607">
                  <c:v>0</c:v>
                </c:pt>
                <c:pt idx="2608">
                  <c:v>0</c:v>
                </c:pt>
                <c:pt idx="2609">
                  <c:v>0</c:v>
                </c:pt>
                <c:pt idx="2610">
                  <c:v>95139</c:v>
                </c:pt>
                <c:pt idx="2611">
                  <c:v>158679</c:v>
                </c:pt>
                <c:pt idx="2612">
                  <c:v>0</c:v>
                </c:pt>
                <c:pt idx="2613">
                  <c:v>0</c:v>
                </c:pt>
                <c:pt idx="2614">
                  <c:v>0</c:v>
                </c:pt>
                <c:pt idx="2615">
                  <c:v>0</c:v>
                </c:pt>
                <c:pt idx="2616">
                  <c:v>349121</c:v>
                </c:pt>
                <c:pt idx="2617">
                  <c:v>0</c:v>
                </c:pt>
                <c:pt idx="2618">
                  <c:v>0</c:v>
                </c:pt>
                <c:pt idx="2619">
                  <c:v>5060</c:v>
                </c:pt>
                <c:pt idx="2620">
                  <c:v>0</c:v>
                </c:pt>
                <c:pt idx="2621">
                  <c:v>0</c:v>
                </c:pt>
                <c:pt idx="2622">
                  <c:v>0</c:v>
                </c:pt>
                <c:pt idx="2623">
                  <c:v>0</c:v>
                </c:pt>
                <c:pt idx="2624">
                  <c:v>0</c:v>
                </c:pt>
                <c:pt idx="2625">
                  <c:v>0</c:v>
                </c:pt>
                <c:pt idx="2626">
                  <c:v>0</c:v>
                </c:pt>
                <c:pt idx="2627">
                  <c:v>0</c:v>
                </c:pt>
                <c:pt idx="2628">
                  <c:v>0</c:v>
                </c:pt>
                <c:pt idx="2629">
                  <c:v>0</c:v>
                </c:pt>
                <c:pt idx="2630">
                  <c:v>51037</c:v>
                </c:pt>
                <c:pt idx="2631">
                  <c:v>5014</c:v>
                </c:pt>
                <c:pt idx="2632">
                  <c:v>4021</c:v>
                </c:pt>
                <c:pt idx="2633">
                  <c:v>1010</c:v>
                </c:pt>
                <c:pt idx="2634">
                  <c:v>0</c:v>
                </c:pt>
                <c:pt idx="2635">
                  <c:v>0</c:v>
                </c:pt>
                <c:pt idx="2636">
                  <c:v>0</c:v>
                </c:pt>
                <c:pt idx="2637">
                  <c:v>5987</c:v>
                </c:pt>
                <c:pt idx="2638">
                  <c:v>15776</c:v>
                </c:pt>
                <c:pt idx="2639">
                  <c:v>39814</c:v>
                </c:pt>
                <c:pt idx="2640">
                  <c:v>0</c:v>
                </c:pt>
                <c:pt idx="2641">
                  <c:v>120311</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600</c:v>
                </c:pt>
                <c:pt idx="2660">
                  <c:v>0</c:v>
                </c:pt>
                <c:pt idx="2661">
                  <c:v>0</c:v>
                </c:pt>
                <c:pt idx="2662">
                  <c:v>0</c:v>
                </c:pt>
                <c:pt idx="2663">
                  <c:v>194</c:v>
                </c:pt>
                <c:pt idx="2664">
                  <c:v>0</c:v>
                </c:pt>
                <c:pt idx="2665">
                  <c:v>0</c:v>
                </c:pt>
                <c:pt idx="2666">
                  <c:v>0</c:v>
                </c:pt>
                <c:pt idx="2667">
                  <c:v>0</c:v>
                </c:pt>
                <c:pt idx="2668">
                  <c:v>0</c:v>
                </c:pt>
                <c:pt idx="2669">
                  <c:v>0</c:v>
                </c:pt>
                <c:pt idx="2670">
                  <c:v>14710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199990</c:v>
                </c:pt>
                <c:pt idx="2684">
                  <c:v>0</c:v>
                </c:pt>
                <c:pt idx="2685">
                  <c:v>10101</c:v>
                </c:pt>
                <c:pt idx="2686">
                  <c:v>0</c:v>
                </c:pt>
                <c:pt idx="2687">
                  <c:v>0</c:v>
                </c:pt>
                <c:pt idx="2688">
                  <c:v>0</c:v>
                </c:pt>
                <c:pt idx="2689">
                  <c:v>4674145</c:v>
                </c:pt>
                <c:pt idx="2690">
                  <c:v>0</c:v>
                </c:pt>
                <c:pt idx="2691">
                  <c:v>0</c:v>
                </c:pt>
                <c:pt idx="2692">
                  <c:v>95006</c:v>
                </c:pt>
                <c:pt idx="2693">
                  <c:v>0</c:v>
                </c:pt>
                <c:pt idx="2694">
                  <c:v>0</c:v>
                </c:pt>
                <c:pt idx="2695">
                  <c:v>0</c:v>
                </c:pt>
                <c:pt idx="2696">
                  <c:v>0</c:v>
                </c:pt>
                <c:pt idx="2697">
                  <c:v>0</c:v>
                </c:pt>
                <c:pt idx="2698">
                  <c:v>0</c:v>
                </c:pt>
                <c:pt idx="2699">
                  <c:v>0</c:v>
                </c:pt>
                <c:pt idx="2700">
                  <c:v>0</c:v>
                </c:pt>
                <c:pt idx="2701">
                  <c:v>19940</c:v>
                </c:pt>
                <c:pt idx="2702">
                  <c:v>24989</c:v>
                </c:pt>
                <c:pt idx="2703">
                  <c:v>0</c:v>
                </c:pt>
                <c:pt idx="2704">
                  <c:v>0</c:v>
                </c:pt>
                <c:pt idx="2705">
                  <c:v>0</c:v>
                </c:pt>
                <c:pt idx="2706">
                  <c:v>1000</c:v>
                </c:pt>
                <c:pt idx="2707">
                  <c:v>0</c:v>
                </c:pt>
                <c:pt idx="2708">
                  <c:v>0</c:v>
                </c:pt>
                <c:pt idx="2709">
                  <c:v>0</c:v>
                </c:pt>
                <c:pt idx="2710">
                  <c:v>0</c:v>
                </c:pt>
                <c:pt idx="2711">
                  <c:v>0</c:v>
                </c:pt>
                <c:pt idx="2712">
                  <c:v>0</c:v>
                </c:pt>
                <c:pt idx="2713">
                  <c:v>0</c:v>
                </c:pt>
                <c:pt idx="2714">
                  <c:v>0</c:v>
                </c:pt>
                <c:pt idx="2715">
                  <c:v>0</c:v>
                </c:pt>
                <c:pt idx="2716">
                  <c:v>15217</c:v>
                </c:pt>
                <c:pt idx="2717">
                  <c:v>0</c:v>
                </c:pt>
                <c:pt idx="2718">
                  <c:v>0</c:v>
                </c:pt>
                <c:pt idx="2719">
                  <c:v>0</c:v>
                </c:pt>
                <c:pt idx="2720">
                  <c:v>0</c:v>
                </c:pt>
                <c:pt idx="2721">
                  <c:v>16232</c:v>
                </c:pt>
                <c:pt idx="2722">
                  <c:v>0</c:v>
                </c:pt>
                <c:pt idx="2723">
                  <c:v>43990</c:v>
                </c:pt>
                <c:pt idx="2724">
                  <c:v>30125</c:v>
                </c:pt>
                <c:pt idx="2725">
                  <c:v>0</c:v>
                </c:pt>
                <c:pt idx="2726">
                  <c:v>0</c:v>
                </c:pt>
                <c:pt idx="2727">
                  <c:v>0</c:v>
                </c:pt>
                <c:pt idx="2728">
                  <c:v>0</c:v>
                </c:pt>
                <c:pt idx="2729">
                  <c:v>129420</c:v>
                </c:pt>
                <c:pt idx="2730">
                  <c:v>120399</c:v>
                </c:pt>
                <c:pt idx="2731">
                  <c:v>0</c:v>
                </c:pt>
                <c:pt idx="2732">
                  <c:v>0</c:v>
                </c:pt>
                <c:pt idx="2733">
                  <c:v>0</c:v>
                </c:pt>
                <c:pt idx="2734">
                  <c:v>196</c:v>
                </c:pt>
                <c:pt idx="2735">
                  <c:v>0</c:v>
                </c:pt>
                <c:pt idx="2736">
                  <c:v>0</c:v>
                </c:pt>
                <c:pt idx="2737">
                  <c:v>0</c:v>
                </c:pt>
                <c:pt idx="2738">
                  <c:v>0</c:v>
                </c:pt>
                <c:pt idx="2739">
                  <c:v>0</c:v>
                </c:pt>
                <c:pt idx="2740">
                  <c:v>0</c:v>
                </c:pt>
                <c:pt idx="2741">
                  <c:v>0</c:v>
                </c:pt>
                <c:pt idx="2742">
                  <c:v>0</c:v>
                </c:pt>
                <c:pt idx="2743">
                  <c:v>0</c:v>
                </c:pt>
                <c:pt idx="2744">
                  <c:v>0</c:v>
                </c:pt>
                <c:pt idx="2745">
                  <c:v>0</c:v>
                </c:pt>
                <c:pt idx="2746">
                  <c:v>149878</c:v>
                </c:pt>
                <c:pt idx="2747">
                  <c:v>4399739</c:v>
                </c:pt>
                <c:pt idx="2748">
                  <c:v>0</c:v>
                </c:pt>
                <c:pt idx="2749">
                  <c:v>0</c:v>
                </c:pt>
                <c:pt idx="2750">
                  <c:v>0</c:v>
                </c:pt>
                <c:pt idx="2751">
                  <c:v>0</c:v>
                </c:pt>
                <c:pt idx="2752">
                  <c:v>2501</c:v>
                </c:pt>
                <c:pt idx="2753">
                  <c:v>0</c:v>
                </c:pt>
                <c:pt idx="2754">
                  <c:v>6885825</c:v>
                </c:pt>
                <c:pt idx="2755">
                  <c:v>0</c:v>
                </c:pt>
                <c:pt idx="2756">
                  <c:v>0</c:v>
                </c:pt>
                <c:pt idx="2757">
                  <c:v>0</c:v>
                </c:pt>
                <c:pt idx="2758">
                  <c:v>0</c:v>
                </c:pt>
                <c:pt idx="2759">
                  <c:v>0</c:v>
                </c:pt>
                <c:pt idx="2760">
                  <c:v>0</c:v>
                </c:pt>
                <c:pt idx="2761">
                  <c:v>0</c:v>
                </c:pt>
                <c:pt idx="2762">
                  <c:v>0</c:v>
                </c:pt>
                <c:pt idx="2763">
                  <c:v>0</c:v>
                </c:pt>
                <c:pt idx="2764">
                  <c:v>10047</c:v>
                </c:pt>
                <c:pt idx="2765">
                  <c:v>0</c:v>
                </c:pt>
                <c:pt idx="2766">
                  <c:v>348154</c:v>
                </c:pt>
                <c:pt idx="2767">
                  <c:v>60502</c:v>
                </c:pt>
                <c:pt idx="2768">
                  <c:v>0</c:v>
                </c:pt>
                <c:pt idx="2769">
                  <c:v>0</c:v>
                </c:pt>
                <c:pt idx="2770">
                  <c:v>0</c:v>
                </c:pt>
                <c:pt idx="2771">
                  <c:v>0</c:v>
                </c:pt>
                <c:pt idx="2772">
                  <c:v>0</c:v>
                </c:pt>
                <c:pt idx="2773">
                  <c:v>0</c:v>
                </c:pt>
                <c:pt idx="2774">
                  <c:v>20032</c:v>
                </c:pt>
                <c:pt idx="2775">
                  <c:v>0</c:v>
                </c:pt>
                <c:pt idx="2776">
                  <c:v>0</c:v>
                </c:pt>
                <c:pt idx="2777">
                  <c:v>0</c:v>
                </c:pt>
                <c:pt idx="2778">
                  <c:v>0</c:v>
                </c:pt>
                <c:pt idx="2779">
                  <c:v>0</c:v>
                </c:pt>
                <c:pt idx="2780">
                  <c:v>0</c:v>
                </c:pt>
                <c:pt idx="2781">
                  <c:v>0</c:v>
                </c:pt>
                <c:pt idx="2782">
                  <c:v>40400</c:v>
                </c:pt>
                <c:pt idx="2783">
                  <c:v>0</c:v>
                </c:pt>
                <c:pt idx="2784">
                  <c:v>201</c:v>
                </c:pt>
                <c:pt idx="2785">
                  <c:v>0</c:v>
                </c:pt>
                <c:pt idx="2786">
                  <c:v>0</c:v>
                </c:pt>
                <c:pt idx="2787">
                  <c:v>0</c:v>
                </c:pt>
                <c:pt idx="2788">
                  <c:v>0</c:v>
                </c:pt>
                <c:pt idx="2789">
                  <c:v>339591</c:v>
                </c:pt>
                <c:pt idx="2790">
                  <c:v>0</c:v>
                </c:pt>
                <c:pt idx="2791">
                  <c:v>0</c:v>
                </c:pt>
                <c:pt idx="2792">
                  <c:v>0</c:v>
                </c:pt>
                <c:pt idx="2793">
                  <c:v>0</c:v>
                </c:pt>
                <c:pt idx="2794">
                  <c:v>10048</c:v>
                </c:pt>
                <c:pt idx="2795">
                  <c:v>2017</c:v>
                </c:pt>
                <c:pt idx="2796">
                  <c:v>0</c:v>
                </c:pt>
                <c:pt idx="2797">
                  <c:v>0</c:v>
                </c:pt>
                <c:pt idx="2798">
                  <c:v>0</c:v>
                </c:pt>
                <c:pt idx="2799">
                  <c:v>2776</c:v>
                </c:pt>
                <c:pt idx="2800">
                  <c:v>0</c:v>
                </c:pt>
                <c:pt idx="2801">
                  <c:v>4659</c:v>
                </c:pt>
                <c:pt idx="2802">
                  <c:v>0</c:v>
                </c:pt>
                <c:pt idx="2803">
                  <c:v>466</c:v>
                </c:pt>
                <c:pt idx="2804">
                  <c:v>59986</c:v>
                </c:pt>
                <c:pt idx="2805">
                  <c:v>30037</c:v>
                </c:pt>
                <c:pt idx="2806">
                  <c:v>0</c:v>
                </c:pt>
                <c:pt idx="2807">
                  <c:v>0</c:v>
                </c:pt>
                <c:pt idx="2808">
                  <c:v>0</c:v>
                </c:pt>
                <c:pt idx="2809">
                  <c:v>0</c:v>
                </c:pt>
                <c:pt idx="2810">
                  <c:v>1826</c:v>
                </c:pt>
                <c:pt idx="2811">
                  <c:v>599</c:v>
                </c:pt>
                <c:pt idx="2812">
                  <c:v>0</c:v>
                </c:pt>
                <c:pt idx="2813">
                  <c:v>0</c:v>
                </c:pt>
                <c:pt idx="2814">
                  <c:v>0</c:v>
                </c:pt>
                <c:pt idx="2815">
                  <c:v>4524</c:v>
                </c:pt>
                <c:pt idx="2816">
                  <c:v>0</c:v>
                </c:pt>
                <c:pt idx="2817">
                  <c:v>0</c:v>
                </c:pt>
                <c:pt idx="2818">
                  <c:v>0</c:v>
                </c:pt>
                <c:pt idx="2819">
                  <c:v>0</c:v>
                </c:pt>
                <c:pt idx="2820">
                  <c:v>0</c:v>
                </c:pt>
                <c:pt idx="2821">
                  <c:v>53</c:v>
                </c:pt>
                <c:pt idx="2822">
                  <c:v>130134</c:v>
                </c:pt>
                <c:pt idx="2823">
                  <c:v>336970</c:v>
                </c:pt>
                <c:pt idx="2824">
                  <c:v>0</c:v>
                </c:pt>
                <c:pt idx="2825">
                  <c:v>0</c:v>
                </c:pt>
                <c:pt idx="2826">
                  <c:v>0</c:v>
                </c:pt>
                <c:pt idx="2827">
                  <c:v>0</c:v>
                </c:pt>
                <c:pt idx="2828">
                  <c:v>373567</c:v>
                </c:pt>
                <c:pt idx="2829">
                  <c:v>0</c:v>
                </c:pt>
                <c:pt idx="2830">
                  <c:v>0</c:v>
                </c:pt>
                <c:pt idx="2831">
                  <c:v>20183</c:v>
                </c:pt>
                <c:pt idx="2832">
                  <c:v>0</c:v>
                </c:pt>
                <c:pt idx="2833">
                  <c:v>0</c:v>
                </c:pt>
                <c:pt idx="2834">
                  <c:v>0</c:v>
                </c:pt>
                <c:pt idx="2835">
                  <c:v>0</c:v>
                </c:pt>
                <c:pt idx="2836">
                  <c:v>0</c:v>
                </c:pt>
                <c:pt idx="2837">
                  <c:v>0</c:v>
                </c:pt>
                <c:pt idx="2838">
                  <c:v>0</c:v>
                </c:pt>
                <c:pt idx="2839">
                  <c:v>0</c:v>
                </c:pt>
                <c:pt idx="2840">
                  <c:v>0</c:v>
                </c:pt>
                <c:pt idx="2841">
                  <c:v>0</c:v>
                </c:pt>
                <c:pt idx="2842">
                  <c:v>81273</c:v>
                </c:pt>
                <c:pt idx="2843">
                  <c:v>20033</c:v>
                </c:pt>
                <c:pt idx="2844">
                  <c:v>7042</c:v>
                </c:pt>
                <c:pt idx="2845">
                  <c:v>2021</c:v>
                </c:pt>
                <c:pt idx="2846">
                  <c:v>0</c:v>
                </c:pt>
                <c:pt idx="2847">
                  <c:v>0</c:v>
                </c:pt>
                <c:pt idx="2848">
                  <c:v>0</c:v>
                </c:pt>
                <c:pt idx="2849">
                  <c:v>9968</c:v>
                </c:pt>
                <c:pt idx="2850">
                  <c:v>20791</c:v>
                </c:pt>
                <c:pt idx="2851">
                  <c:v>69644</c:v>
                </c:pt>
                <c:pt idx="2852">
                  <c:v>0</c:v>
                </c:pt>
                <c:pt idx="2853">
                  <c:v>500712</c:v>
                </c:pt>
                <c:pt idx="2854">
                  <c:v>0</c:v>
                </c:pt>
                <c:pt idx="2855">
                  <c:v>0</c:v>
                </c:pt>
                <c:pt idx="2856">
                  <c:v>0</c:v>
                </c:pt>
                <c:pt idx="2857">
                  <c:v>0</c:v>
                </c:pt>
                <c:pt idx="2858">
                  <c:v>1506</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1199</c:v>
                </c:pt>
                <c:pt idx="2872">
                  <c:v>0</c:v>
                </c:pt>
                <c:pt idx="2873">
                  <c:v>0</c:v>
                </c:pt>
                <c:pt idx="2874">
                  <c:v>0</c:v>
                </c:pt>
                <c:pt idx="2875">
                  <c:v>4865</c:v>
                </c:pt>
                <c:pt idx="2876">
                  <c:v>0</c:v>
                </c:pt>
                <c:pt idx="2877">
                  <c:v>0</c:v>
                </c:pt>
                <c:pt idx="2878">
                  <c:v>0</c:v>
                </c:pt>
                <c:pt idx="2879">
                  <c:v>0</c:v>
                </c:pt>
                <c:pt idx="2880">
                  <c:v>0</c:v>
                </c:pt>
                <c:pt idx="2881">
                  <c:v>0</c:v>
                </c:pt>
                <c:pt idx="2882">
                  <c:v>24526</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300002</c:v>
                </c:pt>
                <c:pt idx="2896">
                  <c:v>0</c:v>
                </c:pt>
                <c:pt idx="2897">
                  <c:v>22558</c:v>
                </c:pt>
                <c:pt idx="2898">
                  <c:v>0</c:v>
                </c:pt>
                <c:pt idx="2899">
                  <c:v>0</c:v>
                </c:pt>
                <c:pt idx="2900">
                  <c:v>0</c:v>
                </c:pt>
                <c:pt idx="2901">
                  <c:v>6245523</c:v>
                </c:pt>
                <c:pt idx="2902">
                  <c:v>0</c:v>
                </c:pt>
                <c:pt idx="2903">
                  <c:v>0</c:v>
                </c:pt>
                <c:pt idx="2904">
                  <c:v>0</c:v>
                </c:pt>
                <c:pt idx="2905">
                  <c:v>120050</c:v>
                </c:pt>
                <c:pt idx="2906">
                  <c:v>0</c:v>
                </c:pt>
                <c:pt idx="2907">
                  <c:v>0</c:v>
                </c:pt>
                <c:pt idx="2908">
                  <c:v>0</c:v>
                </c:pt>
                <c:pt idx="2909">
                  <c:v>0</c:v>
                </c:pt>
                <c:pt idx="2910">
                  <c:v>0</c:v>
                </c:pt>
                <c:pt idx="2911">
                  <c:v>0</c:v>
                </c:pt>
                <c:pt idx="2912">
                  <c:v>0</c:v>
                </c:pt>
                <c:pt idx="2913">
                  <c:v>0</c:v>
                </c:pt>
                <c:pt idx="2914">
                  <c:v>49800</c:v>
                </c:pt>
                <c:pt idx="2915">
                  <c:v>44981</c:v>
                </c:pt>
                <c:pt idx="2916">
                  <c:v>0</c:v>
                </c:pt>
                <c:pt idx="2917">
                  <c:v>0</c:v>
                </c:pt>
                <c:pt idx="2918">
                  <c:v>841</c:v>
                </c:pt>
                <c:pt idx="2919">
                  <c:v>20023</c:v>
                </c:pt>
                <c:pt idx="2920">
                  <c:v>0</c:v>
                </c:pt>
                <c:pt idx="2921">
                  <c:v>0</c:v>
                </c:pt>
                <c:pt idx="2922">
                  <c:v>0</c:v>
                </c:pt>
                <c:pt idx="2923">
                  <c:v>0</c:v>
                </c:pt>
                <c:pt idx="2924">
                  <c:v>0</c:v>
                </c:pt>
                <c:pt idx="2925">
                  <c:v>0</c:v>
                </c:pt>
                <c:pt idx="2926">
                  <c:v>0</c:v>
                </c:pt>
                <c:pt idx="2927">
                  <c:v>0</c:v>
                </c:pt>
                <c:pt idx="2928">
                  <c:v>0</c:v>
                </c:pt>
                <c:pt idx="2929">
                  <c:v>25449</c:v>
                </c:pt>
                <c:pt idx="2930">
                  <c:v>6803</c:v>
                </c:pt>
                <c:pt idx="2931">
                  <c:v>8162</c:v>
                </c:pt>
                <c:pt idx="2932">
                  <c:v>0</c:v>
                </c:pt>
                <c:pt idx="2933">
                  <c:v>0</c:v>
                </c:pt>
                <c:pt idx="2934">
                  <c:v>48371</c:v>
                </c:pt>
                <c:pt idx="2935">
                  <c:v>0</c:v>
                </c:pt>
                <c:pt idx="2936">
                  <c:v>112308</c:v>
                </c:pt>
                <c:pt idx="2937">
                  <c:v>50336</c:v>
                </c:pt>
                <c:pt idx="2938">
                  <c:v>0</c:v>
                </c:pt>
                <c:pt idx="2939">
                  <c:v>0</c:v>
                </c:pt>
                <c:pt idx="2940">
                  <c:v>0</c:v>
                </c:pt>
                <c:pt idx="2941">
                  <c:v>0</c:v>
                </c:pt>
                <c:pt idx="2942">
                  <c:v>149039</c:v>
                </c:pt>
                <c:pt idx="2943">
                  <c:v>150325</c:v>
                </c:pt>
                <c:pt idx="2944">
                  <c:v>0</c:v>
                </c:pt>
                <c:pt idx="2945">
                  <c:v>0</c:v>
                </c:pt>
                <c:pt idx="2946">
                  <c:v>0</c:v>
                </c:pt>
                <c:pt idx="2947">
                  <c:v>7847</c:v>
                </c:pt>
                <c:pt idx="2948">
                  <c:v>0</c:v>
                </c:pt>
                <c:pt idx="2949">
                  <c:v>0</c:v>
                </c:pt>
                <c:pt idx="2950">
                  <c:v>0</c:v>
                </c:pt>
                <c:pt idx="2951">
                  <c:v>0</c:v>
                </c:pt>
                <c:pt idx="2952">
                  <c:v>4846</c:v>
                </c:pt>
                <c:pt idx="2953">
                  <c:v>0</c:v>
                </c:pt>
                <c:pt idx="2954">
                  <c:v>0</c:v>
                </c:pt>
                <c:pt idx="2955">
                  <c:v>0</c:v>
                </c:pt>
                <c:pt idx="2956">
                  <c:v>0</c:v>
                </c:pt>
                <c:pt idx="2957">
                  <c:v>402</c:v>
                </c:pt>
                <c:pt idx="2958">
                  <c:v>0</c:v>
                </c:pt>
                <c:pt idx="2959">
                  <c:v>299630</c:v>
                </c:pt>
                <c:pt idx="2960">
                  <c:v>5878630</c:v>
                </c:pt>
                <c:pt idx="2961">
                  <c:v>0</c:v>
                </c:pt>
                <c:pt idx="2962">
                  <c:v>0</c:v>
                </c:pt>
                <c:pt idx="2963">
                  <c:v>0</c:v>
                </c:pt>
                <c:pt idx="2964">
                  <c:v>0</c:v>
                </c:pt>
                <c:pt idx="2965">
                  <c:v>8805</c:v>
                </c:pt>
                <c:pt idx="2966">
                  <c:v>0</c:v>
                </c:pt>
                <c:pt idx="2967">
                  <c:v>9978025</c:v>
                </c:pt>
                <c:pt idx="2968">
                  <c:v>0</c:v>
                </c:pt>
                <c:pt idx="2969">
                  <c:v>0</c:v>
                </c:pt>
                <c:pt idx="2970">
                  <c:v>0</c:v>
                </c:pt>
                <c:pt idx="2971">
                  <c:v>0</c:v>
                </c:pt>
                <c:pt idx="2972">
                  <c:v>0</c:v>
                </c:pt>
                <c:pt idx="2973">
                  <c:v>101</c:v>
                </c:pt>
                <c:pt idx="2974">
                  <c:v>0</c:v>
                </c:pt>
                <c:pt idx="2975">
                  <c:v>0</c:v>
                </c:pt>
                <c:pt idx="2976">
                  <c:v>0</c:v>
                </c:pt>
                <c:pt idx="2977">
                  <c:v>15074</c:v>
                </c:pt>
                <c:pt idx="2978">
                  <c:v>308</c:v>
                </c:pt>
                <c:pt idx="2979">
                  <c:v>397437</c:v>
                </c:pt>
                <c:pt idx="2980">
                  <c:v>110573</c:v>
                </c:pt>
                <c:pt idx="2981">
                  <c:v>112</c:v>
                </c:pt>
                <c:pt idx="2982">
                  <c:v>0</c:v>
                </c:pt>
                <c:pt idx="2983">
                  <c:v>0</c:v>
                </c:pt>
                <c:pt idx="2984">
                  <c:v>0</c:v>
                </c:pt>
                <c:pt idx="2985">
                  <c:v>51</c:v>
                </c:pt>
                <c:pt idx="2986">
                  <c:v>70081</c:v>
                </c:pt>
                <c:pt idx="2987">
                  <c:v>0</c:v>
                </c:pt>
                <c:pt idx="2988">
                  <c:v>0</c:v>
                </c:pt>
                <c:pt idx="2989">
                  <c:v>0</c:v>
                </c:pt>
                <c:pt idx="2990">
                  <c:v>0</c:v>
                </c:pt>
                <c:pt idx="2991">
                  <c:v>0</c:v>
                </c:pt>
                <c:pt idx="2992">
                  <c:v>0</c:v>
                </c:pt>
                <c:pt idx="2993">
                  <c:v>0</c:v>
                </c:pt>
                <c:pt idx="2994">
                  <c:v>60646</c:v>
                </c:pt>
                <c:pt idx="2995">
                  <c:v>0</c:v>
                </c:pt>
                <c:pt idx="2996">
                  <c:v>1669</c:v>
                </c:pt>
                <c:pt idx="2997">
                  <c:v>0</c:v>
                </c:pt>
                <c:pt idx="2998">
                  <c:v>0</c:v>
                </c:pt>
                <c:pt idx="2999">
                  <c:v>0</c:v>
                </c:pt>
                <c:pt idx="3000">
                  <c:v>0</c:v>
                </c:pt>
                <c:pt idx="3001">
                  <c:v>689374</c:v>
                </c:pt>
                <c:pt idx="3002">
                  <c:v>0</c:v>
                </c:pt>
                <c:pt idx="3003">
                  <c:v>0</c:v>
                </c:pt>
                <c:pt idx="3004">
                  <c:v>0</c:v>
                </c:pt>
                <c:pt idx="3005">
                  <c:v>0</c:v>
                </c:pt>
                <c:pt idx="3006">
                  <c:v>20049</c:v>
                </c:pt>
                <c:pt idx="3007">
                  <c:v>14102</c:v>
                </c:pt>
                <c:pt idx="3008">
                  <c:v>37828</c:v>
                </c:pt>
                <c:pt idx="3009">
                  <c:v>0</c:v>
                </c:pt>
                <c:pt idx="3010">
                  <c:v>0</c:v>
                </c:pt>
                <c:pt idx="3011">
                  <c:v>9767</c:v>
                </c:pt>
                <c:pt idx="3012">
                  <c:v>0</c:v>
                </c:pt>
                <c:pt idx="3013">
                  <c:v>12931</c:v>
                </c:pt>
                <c:pt idx="3014">
                  <c:v>0</c:v>
                </c:pt>
                <c:pt idx="3015">
                  <c:v>938</c:v>
                </c:pt>
                <c:pt idx="3016">
                  <c:v>129968</c:v>
                </c:pt>
                <c:pt idx="3017">
                  <c:v>70090</c:v>
                </c:pt>
                <c:pt idx="3018">
                  <c:v>0</c:v>
                </c:pt>
                <c:pt idx="3019">
                  <c:v>0</c:v>
                </c:pt>
                <c:pt idx="3020">
                  <c:v>0</c:v>
                </c:pt>
                <c:pt idx="3021">
                  <c:v>0</c:v>
                </c:pt>
                <c:pt idx="3022">
                  <c:v>3953</c:v>
                </c:pt>
                <c:pt idx="3023">
                  <c:v>4007</c:v>
                </c:pt>
                <c:pt idx="3024">
                  <c:v>0</c:v>
                </c:pt>
                <c:pt idx="3025">
                  <c:v>0</c:v>
                </c:pt>
                <c:pt idx="3026">
                  <c:v>0</c:v>
                </c:pt>
                <c:pt idx="3027">
                  <c:v>17115</c:v>
                </c:pt>
                <c:pt idx="3028">
                  <c:v>0</c:v>
                </c:pt>
                <c:pt idx="3029">
                  <c:v>0</c:v>
                </c:pt>
                <c:pt idx="3030">
                  <c:v>0</c:v>
                </c:pt>
                <c:pt idx="3031">
                  <c:v>0</c:v>
                </c:pt>
                <c:pt idx="3032">
                  <c:v>0</c:v>
                </c:pt>
                <c:pt idx="3033">
                  <c:v>63</c:v>
                </c:pt>
                <c:pt idx="3034">
                  <c:v>250104</c:v>
                </c:pt>
                <c:pt idx="3035">
                  <c:v>514995</c:v>
                </c:pt>
                <c:pt idx="3036">
                  <c:v>0</c:v>
                </c:pt>
                <c:pt idx="3037">
                  <c:v>0</c:v>
                </c:pt>
                <c:pt idx="3038">
                  <c:v>0</c:v>
                </c:pt>
                <c:pt idx="3039">
                  <c:v>0</c:v>
                </c:pt>
                <c:pt idx="3040">
                  <c:v>746171</c:v>
                </c:pt>
                <c:pt idx="3041">
                  <c:v>0</c:v>
                </c:pt>
                <c:pt idx="3042">
                  <c:v>0</c:v>
                </c:pt>
                <c:pt idx="3043">
                  <c:v>40266</c:v>
                </c:pt>
                <c:pt idx="3044">
                  <c:v>36</c:v>
                </c:pt>
                <c:pt idx="3045">
                  <c:v>0</c:v>
                </c:pt>
                <c:pt idx="3046">
                  <c:v>515</c:v>
                </c:pt>
                <c:pt idx="3047">
                  <c:v>0</c:v>
                </c:pt>
                <c:pt idx="3048">
                  <c:v>10</c:v>
                </c:pt>
                <c:pt idx="3049">
                  <c:v>0</c:v>
                </c:pt>
                <c:pt idx="3050">
                  <c:v>0</c:v>
                </c:pt>
                <c:pt idx="3051">
                  <c:v>0</c:v>
                </c:pt>
                <c:pt idx="3052">
                  <c:v>0</c:v>
                </c:pt>
                <c:pt idx="3053">
                  <c:v>0</c:v>
                </c:pt>
                <c:pt idx="3054">
                  <c:v>171749</c:v>
                </c:pt>
                <c:pt idx="3055">
                  <c:v>50014</c:v>
                </c:pt>
                <c:pt idx="3056">
                  <c:v>18090</c:v>
                </c:pt>
                <c:pt idx="3057">
                  <c:v>10110</c:v>
                </c:pt>
                <c:pt idx="3058">
                  <c:v>2066</c:v>
                </c:pt>
                <c:pt idx="3059">
                  <c:v>245</c:v>
                </c:pt>
                <c:pt idx="3060">
                  <c:v>0</c:v>
                </c:pt>
                <c:pt idx="3061">
                  <c:v>19875</c:v>
                </c:pt>
                <c:pt idx="3062">
                  <c:v>30846</c:v>
                </c:pt>
                <c:pt idx="3063">
                  <c:v>109390</c:v>
                </c:pt>
                <c:pt idx="3064">
                  <c:v>915</c:v>
                </c:pt>
                <c:pt idx="3065">
                  <c:v>1000559</c:v>
                </c:pt>
                <c:pt idx="3066">
                  <c:v>0</c:v>
                </c:pt>
                <c:pt idx="3067">
                  <c:v>87</c:v>
                </c:pt>
                <c:pt idx="3068">
                  <c:v>0</c:v>
                </c:pt>
                <c:pt idx="3069">
                  <c:v>0</c:v>
                </c:pt>
                <c:pt idx="3070">
                  <c:v>2415</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1996</c:v>
                </c:pt>
                <c:pt idx="3084">
                  <c:v>144</c:v>
                </c:pt>
                <c:pt idx="3085">
                  <c:v>0</c:v>
                </c:pt>
                <c:pt idx="3086">
                  <c:v>0</c:v>
                </c:pt>
                <c:pt idx="3087">
                  <c:v>19512</c:v>
                </c:pt>
                <c:pt idx="3088">
                  <c:v>0</c:v>
                </c:pt>
                <c:pt idx="3089">
                  <c:v>0</c:v>
                </c:pt>
                <c:pt idx="3090">
                  <c:v>0</c:v>
                </c:pt>
                <c:pt idx="3091">
                  <c:v>0</c:v>
                </c:pt>
                <c:pt idx="3092">
                  <c:v>0</c:v>
                </c:pt>
                <c:pt idx="3093">
                  <c:v>0</c:v>
                </c:pt>
                <c:pt idx="3094">
                  <c:v>38275</c:v>
                </c:pt>
                <c:pt idx="3095">
                  <c:v>0</c:v>
                </c:pt>
                <c:pt idx="3096">
                  <c:v>0</c:v>
                </c:pt>
                <c:pt idx="3097">
                  <c:v>0</c:v>
                </c:pt>
                <c:pt idx="3098">
                  <c:v>37</c:v>
                </c:pt>
                <c:pt idx="3099">
                  <c:v>0</c:v>
                </c:pt>
                <c:pt idx="3100">
                  <c:v>0</c:v>
                </c:pt>
                <c:pt idx="3101">
                  <c:v>0</c:v>
                </c:pt>
                <c:pt idx="3102">
                  <c:v>0</c:v>
                </c:pt>
                <c:pt idx="3103">
                  <c:v>0</c:v>
                </c:pt>
                <c:pt idx="3104">
                  <c:v>0</c:v>
                </c:pt>
                <c:pt idx="3105">
                  <c:v>0</c:v>
                </c:pt>
                <c:pt idx="3106">
                  <c:v>0</c:v>
                </c:pt>
                <c:pt idx="3107">
                  <c:v>499980</c:v>
                </c:pt>
                <c:pt idx="3108">
                  <c:v>0</c:v>
                </c:pt>
                <c:pt idx="3109">
                  <c:v>114736</c:v>
                </c:pt>
                <c:pt idx="3110">
                  <c:v>609</c:v>
                </c:pt>
                <c:pt idx="3111">
                  <c:v>0</c:v>
                </c:pt>
                <c:pt idx="3112">
                  <c:v>0</c:v>
                </c:pt>
                <c:pt idx="3113">
                  <c:v>13494936</c:v>
                </c:pt>
                <c:pt idx="3114">
                  <c:v>0</c:v>
                </c:pt>
                <c:pt idx="3115">
                  <c:v>0</c:v>
                </c:pt>
                <c:pt idx="3116">
                  <c:v>0</c:v>
                </c:pt>
                <c:pt idx="3117">
                  <c:v>180081</c:v>
                </c:pt>
                <c:pt idx="3118">
                  <c:v>0</c:v>
                </c:pt>
                <c:pt idx="3119">
                  <c:v>0</c:v>
                </c:pt>
                <c:pt idx="3120">
                  <c:v>0</c:v>
                </c:pt>
                <c:pt idx="3121">
                  <c:v>203</c:v>
                </c:pt>
                <c:pt idx="3122">
                  <c:v>0</c:v>
                </c:pt>
                <c:pt idx="3123">
                  <c:v>0</c:v>
                </c:pt>
                <c:pt idx="3124">
                  <c:v>2040</c:v>
                </c:pt>
                <c:pt idx="3125">
                  <c:v>3954</c:v>
                </c:pt>
                <c:pt idx="3126">
                  <c:v>149318</c:v>
                </c:pt>
                <c:pt idx="3127">
                  <c:v>72021</c:v>
                </c:pt>
                <c:pt idx="3128">
                  <c:v>1002</c:v>
                </c:pt>
                <c:pt idx="3129">
                  <c:v>0</c:v>
                </c:pt>
                <c:pt idx="3130">
                  <c:v>5952</c:v>
                </c:pt>
                <c:pt idx="3131">
                  <c:v>80096</c:v>
                </c:pt>
                <c:pt idx="3132">
                  <c:v>0</c:v>
                </c:pt>
                <c:pt idx="3133">
                  <c:v>0</c:v>
                </c:pt>
                <c:pt idx="3134">
                  <c:v>0</c:v>
                </c:pt>
                <c:pt idx="3135">
                  <c:v>0</c:v>
                </c:pt>
                <c:pt idx="3136">
                  <c:v>0</c:v>
                </c:pt>
                <c:pt idx="3137">
                  <c:v>0</c:v>
                </c:pt>
                <c:pt idx="3138">
                  <c:v>0</c:v>
                </c:pt>
                <c:pt idx="3139">
                  <c:v>0</c:v>
                </c:pt>
                <c:pt idx="3140">
                  <c:v>0</c:v>
                </c:pt>
                <c:pt idx="3141">
                  <c:v>0</c:v>
                </c:pt>
                <c:pt idx="3142">
                  <c:v>40755</c:v>
                </c:pt>
                <c:pt idx="3143">
                  <c:v>17005</c:v>
                </c:pt>
                <c:pt idx="3144">
                  <c:v>21340</c:v>
                </c:pt>
                <c:pt idx="3145">
                  <c:v>0</c:v>
                </c:pt>
                <c:pt idx="3146">
                  <c:v>0</c:v>
                </c:pt>
                <c:pt idx="3147">
                  <c:v>106831</c:v>
                </c:pt>
                <c:pt idx="3148">
                  <c:v>0</c:v>
                </c:pt>
                <c:pt idx="3149">
                  <c:v>140628</c:v>
                </c:pt>
                <c:pt idx="3150">
                  <c:v>110974</c:v>
                </c:pt>
                <c:pt idx="3151">
                  <c:v>498</c:v>
                </c:pt>
                <c:pt idx="3152">
                  <c:v>0</c:v>
                </c:pt>
                <c:pt idx="3153">
                  <c:v>0</c:v>
                </c:pt>
                <c:pt idx="3154">
                  <c:v>0</c:v>
                </c:pt>
                <c:pt idx="3155">
                  <c:v>297715</c:v>
                </c:pt>
                <c:pt idx="3156">
                  <c:v>190170</c:v>
                </c:pt>
                <c:pt idx="3157">
                  <c:v>0</c:v>
                </c:pt>
                <c:pt idx="3158">
                  <c:v>0</c:v>
                </c:pt>
                <c:pt idx="3159">
                  <c:v>0</c:v>
                </c:pt>
                <c:pt idx="3160">
                  <c:v>22632</c:v>
                </c:pt>
                <c:pt idx="3161">
                  <c:v>0</c:v>
                </c:pt>
                <c:pt idx="3162">
                  <c:v>0</c:v>
                </c:pt>
                <c:pt idx="3163">
                  <c:v>0</c:v>
                </c:pt>
                <c:pt idx="3164">
                  <c:v>675</c:v>
                </c:pt>
                <c:pt idx="3165">
                  <c:v>29079</c:v>
                </c:pt>
                <c:pt idx="3166">
                  <c:v>0</c:v>
                </c:pt>
                <c:pt idx="3167">
                  <c:v>0</c:v>
                </c:pt>
                <c:pt idx="3168">
                  <c:v>0</c:v>
                </c:pt>
                <c:pt idx="3169">
                  <c:v>0</c:v>
                </c:pt>
                <c:pt idx="3170">
                  <c:v>7024</c:v>
                </c:pt>
                <c:pt idx="3171">
                  <c:v>0</c:v>
                </c:pt>
                <c:pt idx="3172">
                  <c:v>599014</c:v>
                </c:pt>
                <c:pt idx="3173">
                  <c:v>12753789</c:v>
                </c:pt>
                <c:pt idx="3174">
                  <c:v>0</c:v>
                </c:pt>
                <c:pt idx="3175">
                  <c:v>1993</c:v>
                </c:pt>
                <c:pt idx="3176">
                  <c:v>0</c:v>
                </c:pt>
                <c:pt idx="3177">
                  <c:v>0</c:v>
                </c:pt>
                <c:pt idx="3178">
                  <c:v>12008</c:v>
                </c:pt>
                <c:pt idx="3179">
                  <c:v>0</c:v>
                </c:pt>
                <c:pt idx="3180">
                  <c:v>20372971</c:v>
                </c:pt>
                <c:pt idx="3181">
                  <c:v>0</c:v>
                </c:pt>
                <c:pt idx="3182">
                  <c:v>574</c:v>
                </c:pt>
                <c:pt idx="3183">
                  <c:v>189</c:v>
                </c:pt>
                <c:pt idx="3184">
                  <c:v>0</c:v>
                </c:pt>
                <c:pt idx="3185">
                  <c:v>367</c:v>
                </c:pt>
                <c:pt idx="3186">
                  <c:v>504</c:v>
                </c:pt>
                <c:pt idx="3187">
                  <c:v>0</c:v>
                </c:pt>
                <c:pt idx="3188">
                  <c:v>0</c:v>
                </c:pt>
                <c:pt idx="3189">
                  <c:v>0</c:v>
                </c:pt>
                <c:pt idx="3190">
                  <c:v>30150</c:v>
                </c:pt>
                <c:pt idx="3191">
                  <c:v>1753</c:v>
                </c:pt>
                <c:pt idx="3192">
                  <c:v>0</c:v>
                </c:pt>
                <c:pt idx="3193">
                  <c:v>496821</c:v>
                </c:pt>
                <c:pt idx="3194">
                  <c:v>150221</c:v>
                </c:pt>
                <c:pt idx="3195">
                  <c:v>162</c:v>
                </c:pt>
                <c:pt idx="3196">
                  <c:v>2876</c:v>
                </c:pt>
                <c:pt idx="3197">
                  <c:v>2122</c:v>
                </c:pt>
                <c:pt idx="3198">
                  <c:v>0</c:v>
                </c:pt>
                <c:pt idx="3199">
                  <c:v>20</c:v>
                </c:pt>
                <c:pt idx="3200">
                  <c:v>306</c:v>
                </c:pt>
                <c:pt idx="3201">
                  <c:v>100110</c:v>
                </c:pt>
                <c:pt idx="3202">
                  <c:v>92</c:v>
                </c:pt>
                <c:pt idx="3203">
                  <c:v>0</c:v>
                </c:pt>
                <c:pt idx="3204">
                  <c:v>4068</c:v>
                </c:pt>
                <c:pt idx="3205">
                  <c:v>0</c:v>
                </c:pt>
                <c:pt idx="3206">
                  <c:v>5239</c:v>
                </c:pt>
                <c:pt idx="3207">
                  <c:v>0</c:v>
                </c:pt>
                <c:pt idx="3208">
                  <c:v>996</c:v>
                </c:pt>
                <c:pt idx="3209">
                  <c:v>171917</c:v>
                </c:pt>
                <c:pt idx="3210">
                  <c:v>3042</c:v>
                </c:pt>
                <c:pt idx="3211">
                  <c:v>10145</c:v>
                </c:pt>
                <c:pt idx="3212">
                  <c:v>0</c:v>
                </c:pt>
                <c:pt idx="3213">
                  <c:v>0</c:v>
                </c:pt>
                <c:pt idx="3214">
                  <c:v>0</c:v>
                </c:pt>
                <c:pt idx="3215">
                  <c:v>0</c:v>
                </c:pt>
                <c:pt idx="3216">
                  <c:v>1219473</c:v>
                </c:pt>
                <c:pt idx="3217">
                  <c:v>0</c:v>
                </c:pt>
                <c:pt idx="3218">
                  <c:v>1296</c:v>
                </c:pt>
                <c:pt idx="3219">
                  <c:v>0</c:v>
                </c:pt>
                <c:pt idx="3220">
                  <c:v>0</c:v>
                </c:pt>
                <c:pt idx="3221">
                  <c:v>50024</c:v>
                </c:pt>
                <c:pt idx="3222">
                  <c:v>60356</c:v>
                </c:pt>
                <c:pt idx="3223">
                  <c:v>67641</c:v>
                </c:pt>
                <c:pt idx="3224">
                  <c:v>0</c:v>
                </c:pt>
                <c:pt idx="3225">
                  <c:v>0</c:v>
                </c:pt>
                <c:pt idx="3226">
                  <c:v>14893</c:v>
                </c:pt>
                <c:pt idx="3227">
                  <c:v>29</c:v>
                </c:pt>
                <c:pt idx="3228">
                  <c:v>24710</c:v>
                </c:pt>
                <c:pt idx="3229">
                  <c:v>10</c:v>
                </c:pt>
                <c:pt idx="3230">
                  <c:v>3537</c:v>
                </c:pt>
                <c:pt idx="3231">
                  <c:v>149888</c:v>
                </c:pt>
                <c:pt idx="3232">
                  <c:v>0</c:v>
                </c:pt>
                <c:pt idx="3233">
                  <c:v>200281</c:v>
                </c:pt>
                <c:pt idx="3234">
                  <c:v>101</c:v>
                </c:pt>
                <c:pt idx="3235">
                  <c:v>380</c:v>
                </c:pt>
                <c:pt idx="3236">
                  <c:v>1356</c:v>
                </c:pt>
                <c:pt idx="3237">
                  <c:v>0</c:v>
                </c:pt>
                <c:pt idx="3238">
                  <c:v>5068</c:v>
                </c:pt>
                <c:pt idx="3239">
                  <c:v>20097</c:v>
                </c:pt>
                <c:pt idx="3240">
                  <c:v>0</c:v>
                </c:pt>
                <c:pt idx="3241">
                  <c:v>0</c:v>
                </c:pt>
                <c:pt idx="3242">
                  <c:v>0</c:v>
                </c:pt>
                <c:pt idx="3243">
                  <c:v>40372</c:v>
                </c:pt>
                <c:pt idx="3244">
                  <c:v>10</c:v>
                </c:pt>
                <c:pt idx="3245">
                  <c:v>10</c:v>
                </c:pt>
                <c:pt idx="3246">
                  <c:v>0</c:v>
                </c:pt>
                <c:pt idx="3247">
                  <c:v>0</c:v>
                </c:pt>
                <c:pt idx="3248">
                  <c:v>0</c:v>
                </c:pt>
                <c:pt idx="3249">
                  <c:v>72</c:v>
                </c:pt>
                <c:pt idx="3250">
                  <c:v>710019</c:v>
                </c:pt>
                <c:pt idx="3251">
                  <c:v>940515</c:v>
                </c:pt>
                <c:pt idx="3252">
                  <c:v>0</c:v>
                </c:pt>
                <c:pt idx="3253">
                  <c:v>0</c:v>
                </c:pt>
                <c:pt idx="3254">
                  <c:v>114</c:v>
                </c:pt>
                <c:pt idx="3255">
                  <c:v>577</c:v>
                </c:pt>
                <c:pt idx="3256">
                  <c:v>1490833</c:v>
                </c:pt>
                <c:pt idx="3257">
                  <c:v>61</c:v>
                </c:pt>
                <c:pt idx="3258">
                  <c:v>0</c:v>
                </c:pt>
                <c:pt idx="3259">
                  <c:v>80418</c:v>
                </c:pt>
                <c:pt idx="3260">
                  <c:v>30</c:v>
                </c:pt>
                <c:pt idx="3261">
                  <c:v>0</c:v>
                </c:pt>
                <c:pt idx="3262">
                  <c:v>990</c:v>
                </c:pt>
                <c:pt idx="3263">
                  <c:v>311</c:v>
                </c:pt>
                <c:pt idx="3264">
                  <c:v>50</c:v>
                </c:pt>
                <c:pt idx="3265">
                  <c:v>0</c:v>
                </c:pt>
                <c:pt idx="3266">
                  <c:v>0</c:v>
                </c:pt>
                <c:pt idx="3267">
                  <c:v>0</c:v>
                </c:pt>
                <c:pt idx="3268">
                  <c:v>0</c:v>
                </c:pt>
                <c:pt idx="3269">
                  <c:v>2138</c:v>
                </c:pt>
                <c:pt idx="3270">
                  <c:v>200967</c:v>
                </c:pt>
                <c:pt idx="3271">
                  <c:v>69965</c:v>
                </c:pt>
                <c:pt idx="3272">
                  <c:v>30024</c:v>
                </c:pt>
                <c:pt idx="3273">
                  <c:v>252920</c:v>
                </c:pt>
                <c:pt idx="3274">
                  <c:v>51733</c:v>
                </c:pt>
                <c:pt idx="3275">
                  <c:v>2541</c:v>
                </c:pt>
                <c:pt idx="3276">
                  <c:v>0</c:v>
                </c:pt>
                <c:pt idx="3277">
                  <c:v>39675</c:v>
                </c:pt>
                <c:pt idx="3278">
                  <c:v>50975</c:v>
                </c:pt>
                <c:pt idx="3279">
                  <c:v>298313</c:v>
                </c:pt>
                <c:pt idx="3280">
                  <c:v>2747</c:v>
                </c:pt>
                <c:pt idx="3281">
                  <c:v>1999873</c:v>
                </c:pt>
                <c:pt idx="3282">
                  <c:v>1036</c:v>
                </c:pt>
                <c:pt idx="3283">
                  <c:v>1857</c:v>
                </c:pt>
                <c:pt idx="3284">
                  <c:v>196</c:v>
                </c:pt>
                <c:pt idx="3285">
                  <c:v>0</c:v>
                </c:pt>
                <c:pt idx="3286">
                  <c:v>3358</c:v>
                </c:pt>
                <c:pt idx="3287">
                  <c:v>0</c:v>
                </c:pt>
                <c:pt idx="3288">
                  <c:v>0</c:v>
                </c:pt>
                <c:pt idx="3289">
                  <c:v>0</c:v>
                </c:pt>
                <c:pt idx="3290">
                  <c:v>0</c:v>
                </c:pt>
                <c:pt idx="3291">
                  <c:v>2836</c:v>
                </c:pt>
                <c:pt idx="3292">
                  <c:v>0</c:v>
                </c:pt>
                <c:pt idx="3293">
                  <c:v>0</c:v>
                </c:pt>
                <c:pt idx="3294">
                  <c:v>0</c:v>
                </c:pt>
                <c:pt idx="3295">
                  <c:v>0</c:v>
                </c:pt>
                <c:pt idx="3296">
                  <c:v>0</c:v>
                </c:pt>
                <c:pt idx="3297">
                  <c:v>0</c:v>
                </c:pt>
                <c:pt idx="3298">
                  <c:v>0</c:v>
                </c:pt>
                <c:pt idx="3299">
                  <c:v>6485</c:v>
                </c:pt>
                <c:pt idx="3300">
                  <c:v>1111</c:v>
                </c:pt>
                <c:pt idx="3301">
                  <c:v>0</c:v>
                </c:pt>
                <c:pt idx="3302">
                  <c:v>0</c:v>
                </c:pt>
                <c:pt idx="3303">
                  <c:v>29334</c:v>
                </c:pt>
                <c:pt idx="3304">
                  <c:v>0</c:v>
                </c:pt>
                <c:pt idx="3305">
                  <c:v>0</c:v>
                </c:pt>
                <c:pt idx="3306">
                  <c:v>859</c:v>
                </c:pt>
                <c:pt idx="3307">
                  <c:v>0</c:v>
                </c:pt>
                <c:pt idx="3308">
                  <c:v>0</c:v>
                </c:pt>
                <c:pt idx="3309">
                  <c:v>0</c:v>
                </c:pt>
                <c:pt idx="3310">
                  <c:v>92277</c:v>
                </c:pt>
                <c:pt idx="3311">
                  <c:v>0</c:v>
                </c:pt>
                <c:pt idx="3312">
                  <c:v>0</c:v>
                </c:pt>
                <c:pt idx="3313">
                  <c:v>0</c:v>
                </c:pt>
                <c:pt idx="3314">
                  <c:v>154</c:v>
                </c:pt>
                <c:pt idx="3315">
                  <c:v>0</c:v>
                </c:pt>
                <c:pt idx="3316">
                  <c:v>205</c:v>
                </c:pt>
                <c:pt idx="3317">
                  <c:v>987</c:v>
                </c:pt>
                <c:pt idx="3318">
                  <c:v>0</c:v>
                </c:pt>
                <c:pt idx="3319">
                  <c:v>0</c:v>
                </c:pt>
                <c:pt idx="3320">
                  <c:v>99</c:v>
                </c:pt>
                <c:pt idx="3321">
                  <c:v>0</c:v>
                </c:pt>
                <c:pt idx="3322">
                  <c:v>206</c:v>
                </c:pt>
                <c:pt idx="3323">
                  <c:v>999887</c:v>
                </c:pt>
                <c:pt idx="3324">
                  <c:v>10</c:v>
                </c:pt>
                <c:pt idx="3325">
                  <c:v>179442</c:v>
                </c:pt>
                <c:pt idx="3326">
                  <c:v>1419</c:v>
                </c:pt>
                <c:pt idx="3327">
                  <c:v>0</c:v>
                </c:pt>
                <c:pt idx="3328">
                  <c:v>0</c:v>
                </c:pt>
                <c:pt idx="3329">
                  <c:v>25896301</c:v>
                </c:pt>
                <c:pt idx="3330">
                  <c:v>0</c:v>
                </c:pt>
                <c:pt idx="3331">
                  <c:v>808</c:v>
                </c:pt>
                <c:pt idx="3332">
                  <c:v>0</c:v>
                </c:pt>
                <c:pt idx="3333">
                  <c:v>280009</c:v>
                </c:pt>
                <c:pt idx="3334">
                  <c:v>0</c:v>
                </c:pt>
                <c:pt idx="3335">
                  <c:v>163</c:v>
                </c:pt>
                <c:pt idx="3336">
                  <c:v>1524</c:v>
                </c:pt>
                <c:pt idx="3337">
                  <c:v>0</c:v>
                </c:pt>
                <c:pt idx="3338">
                  <c:v>0</c:v>
                </c:pt>
                <c:pt idx="3339">
                  <c:v>8169</c:v>
                </c:pt>
                <c:pt idx="3340">
                  <c:v>19796</c:v>
                </c:pt>
                <c:pt idx="3341">
                  <c:v>248750</c:v>
                </c:pt>
                <c:pt idx="3342">
                  <c:v>150199</c:v>
                </c:pt>
                <c:pt idx="3343">
                  <c:v>5005</c:v>
                </c:pt>
                <c:pt idx="3344">
                  <c:v>980</c:v>
                </c:pt>
                <c:pt idx="3345">
                  <c:v>16889</c:v>
                </c:pt>
                <c:pt idx="3346">
                  <c:v>220089</c:v>
                </c:pt>
                <c:pt idx="3347">
                  <c:v>0</c:v>
                </c:pt>
                <c:pt idx="3348">
                  <c:v>466</c:v>
                </c:pt>
                <c:pt idx="3349">
                  <c:v>147</c:v>
                </c:pt>
                <c:pt idx="3350">
                  <c:v>0</c:v>
                </c:pt>
                <c:pt idx="3351">
                  <c:v>339</c:v>
                </c:pt>
                <c:pt idx="3352">
                  <c:v>0</c:v>
                </c:pt>
                <c:pt idx="3353">
                  <c:v>2069</c:v>
                </c:pt>
                <c:pt idx="3354">
                  <c:v>60</c:v>
                </c:pt>
                <c:pt idx="3355">
                  <c:v>0</c:v>
                </c:pt>
                <c:pt idx="3356">
                  <c:v>0</c:v>
                </c:pt>
                <c:pt idx="3357">
                  <c:v>101830</c:v>
                </c:pt>
                <c:pt idx="3358">
                  <c:v>27992</c:v>
                </c:pt>
                <c:pt idx="3359">
                  <c:v>57722</c:v>
                </c:pt>
                <c:pt idx="3360">
                  <c:v>93</c:v>
                </c:pt>
                <c:pt idx="3361">
                  <c:v>0</c:v>
                </c:pt>
                <c:pt idx="3362">
                  <c:v>297672</c:v>
                </c:pt>
                <c:pt idx="3363">
                  <c:v>0</c:v>
                </c:pt>
                <c:pt idx="3364">
                  <c:v>372084</c:v>
                </c:pt>
                <c:pt idx="3365">
                  <c:v>151614</c:v>
                </c:pt>
                <c:pt idx="3366">
                  <c:v>997</c:v>
                </c:pt>
                <c:pt idx="3367">
                  <c:v>0</c:v>
                </c:pt>
                <c:pt idx="3368">
                  <c:v>0</c:v>
                </c:pt>
                <c:pt idx="3369">
                  <c:v>498</c:v>
                </c:pt>
                <c:pt idx="3370">
                  <c:v>446510</c:v>
                </c:pt>
                <c:pt idx="3371">
                  <c:v>250001</c:v>
                </c:pt>
                <c:pt idx="3372">
                  <c:v>0</c:v>
                </c:pt>
                <c:pt idx="3373">
                  <c:v>0</c:v>
                </c:pt>
                <c:pt idx="3374">
                  <c:v>0</c:v>
                </c:pt>
                <c:pt idx="3375">
                  <c:v>44465</c:v>
                </c:pt>
                <c:pt idx="3376">
                  <c:v>0</c:v>
                </c:pt>
                <c:pt idx="3377">
                  <c:v>123</c:v>
                </c:pt>
                <c:pt idx="3378">
                  <c:v>2068</c:v>
                </c:pt>
                <c:pt idx="3379">
                  <c:v>1040</c:v>
                </c:pt>
                <c:pt idx="3380">
                  <c:v>48447</c:v>
                </c:pt>
                <c:pt idx="3381">
                  <c:v>0</c:v>
                </c:pt>
                <c:pt idx="3382">
                  <c:v>0</c:v>
                </c:pt>
                <c:pt idx="3383">
                  <c:v>0</c:v>
                </c:pt>
                <c:pt idx="3384">
                  <c:v>592</c:v>
                </c:pt>
                <c:pt idx="3385">
                  <c:v>21999</c:v>
                </c:pt>
                <c:pt idx="3386">
                  <c:v>2506</c:v>
                </c:pt>
                <c:pt idx="3387">
                  <c:v>1097878</c:v>
                </c:pt>
                <c:pt idx="3388">
                  <c:v>24539300</c:v>
                </c:pt>
                <c:pt idx="3389">
                  <c:v>0</c:v>
                </c:pt>
                <c:pt idx="3390">
                  <c:v>9950</c:v>
                </c:pt>
                <c:pt idx="3391">
                  <c:v>352</c:v>
                </c:pt>
                <c:pt idx="3392">
                  <c:v>0</c:v>
                </c:pt>
                <c:pt idx="3393">
                  <c:v>27018</c:v>
                </c:pt>
                <c:pt idx="3394">
                  <c:v>0</c:v>
                </c:pt>
                <c:pt idx="3395">
                  <c:v>39137572</c:v>
                </c:pt>
                <c:pt idx="3396">
                  <c:v>0</c:v>
                </c:pt>
                <c:pt idx="3397">
                  <c:v>763</c:v>
                </c:pt>
                <c:pt idx="3398">
                  <c:v>845</c:v>
                </c:pt>
                <c:pt idx="3399">
                  <c:v>0</c:v>
                </c:pt>
                <c:pt idx="3400">
                  <c:v>1053</c:v>
                </c:pt>
                <c:pt idx="3401">
                  <c:v>504</c:v>
                </c:pt>
                <c:pt idx="3402">
                  <c:v>0</c:v>
                </c:pt>
                <c:pt idx="3403">
                  <c:v>980</c:v>
                </c:pt>
                <c:pt idx="3404">
                  <c:v>112</c:v>
                </c:pt>
                <c:pt idx="3405">
                  <c:v>1996</c:v>
                </c:pt>
                <c:pt idx="3406">
                  <c:v>50237</c:v>
                </c:pt>
                <c:pt idx="3407">
                  <c:v>3120</c:v>
                </c:pt>
                <c:pt idx="3408">
                  <c:v>2199</c:v>
                </c:pt>
                <c:pt idx="3409">
                  <c:v>596484</c:v>
                </c:pt>
                <c:pt idx="3410">
                  <c:v>549834</c:v>
                </c:pt>
                <c:pt idx="3411">
                  <c:v>505</c:v>
                </c:pt>
                <c:pt idx="3412">
                  <c:v>5327</c:v>
                </c:pt>
                <c:pt idx="3413">
                  <c:v>5336</c:v>
                </c:pt>
                <c:pt idx="3414">
                  <c:v>0</c:v>
                </c:pt>
                <c:pt idx="3415">
                  <c:v>1024</c:v>
                </c:pt>
                <c:pt idx="3416">
                  <c:v>3058</c:v>
                </c:pt>
                <c:pt idx="3417">
                  <c:v>300499</c:v>
                </c:pt>
                <c:pt idx="3418">
                  <c:v>1853</c:v>
                </c:pt>
                <c:pt idx="3419">
                  <c:v>105</c:v>
                </c:pt>
                <c:pt idx="3420">
                  <c:v>9698</c:v>
                </c:pt>
                <c:pt idx="3421">
                  <c:v>0</c:v>
                </c:pt>
                <c:pt idx="3422">
                  <c:v>15666</c:v>
                </c:pt>
                <c:pt idx="3423">
                  <c:v>591</c:v>
                </c:pt>
                <c:pt idx="3424">
                  <c:v>2491</c:v>
                </c:pt>
                <c:pt idx="3425">
                  <c:v>748477</c:v>
                </c:pt>
                <c:pt idx="3426">
                  <c:v>0</c:v>
                </c:pt>
                <c:pt idx="3427">
                  <c:v>10115</c:v>
                </c:pt>
                <c:pt idx="3428">
                  <c:v>60931</c:v>
                </c:pt>
                <c:pt idx="3429">
                  <c:v>102</c:v>
                </c:pt>
                <c:pt idx="3430">
                  <c:v>48</c:v>
                </c:pt>
                <c:pt idx="3431">
                  <c:v>0</c:v>
                </c:pt>
                <c:pt idx="3432">
                  <c:v>0</c:v>
                </c:pt>
                <c:pt idx="3433">
                  <c:v>2000616</c:v>
                </c:pt>
                <c:pt idx="3434">
                  <c:v>0</c:v>
                </c:pt>
                <c:pt idx="3435">
                  <c:v>197</c:v>
                </c:pt>
                <c:pt idx="3436">
                  <c:v>0</c:v>
                </c:pt>
                <c:pt idx="3437">
                  <c:v>99893</c:v>
                </c:pt>
                <c:pt idx="3438">
                  <c:v>160682</c:v>
                </c:pt>
                <c:pt idx="3439">
                  <c:v>120894</c:v>
                </c:pt>
                <c:pt idx="3440">
                  <c:v>0</c:v>
                </c:pt>
                <c:pt idx="3441">
                  <c:v>99</c:v>
                </c:pt>
                <c:pt idx="3442">
                  <c:v>30751</c:v>
                </c:pt>
                <c:pt idx="3443">
                  <c:v>1246</c:v>
                </c:pt>
                <c:pt idx="3444">
                  <c:v>40876</c:v>
                </c:pt>
                <c:pt idx="3445">
                  <c:v>3503</c:v>
                </c:pt>
                <c:pt idx="3446">
                  <c:v>5926</c:v>
                </c:pt>
                <c:pt idx="3447">
                  <c:v>199775</c:v>
                </c:pt>
                <c:pt idx="3448">
                  <c:v>48</c:v>
                </c:pt>
                <c:pt idx="3449">
                  <c:v>300380</c:v>
                </c:pt>
                <c:pt idx="3450">
                  <c:v>201</c:v>
                </c:pt>
                <c:pt idx="3451">
                  <c:v>806</c:v>
                </c:pt>
                <c:pt idx="3452">
                  <c:v>6008</c:v>
                </c:pt>
                <c:pt idx="3453">
                  <c:v>0</c:v>
                </c:pt>
                <c:pt idx="3454">
                  <c:v>10146</c:v>
                </c:pt>
                <c:pt idx="3455">
                  <c:v>40301</c:v>
                </c:pt>
                <c:pt idx="3456">
                  <c:v>5008</c:v>
                </c:pt>
                <c:pt idx="3457">
                  <c:v>0</c:v>
                </c:pt>
                <c:pt idx="3458">
                  <c:v>0</c:v>
                </c:pt>
                <c:pt idx="3459">
                  <c:v>50574</c:v>
                </c:pt>
                <c:pt idx="3460">
                  <c:v>491</c:v>
                </c:pt>
                <c:pt idx="3461">
                  <c:v>1011</c:v>
                </c:pt>
                <c:pt idx="3462">
                  <c:v>0</c:v>
                </c:pt>
                <c:pt idx="3463">
                  <c:v>0</c:v>
                </c:pt>
                <c:pt idx="3464">
                  <c:v>1024</c:v>
                </c:pt>
                <c:pt idx="3465">
                  <c:v>513</c:v>
                </c:pt>
                <c:pt idx="3466">
                  <c:v>859931</c:v>
                </c:pt>
                <c:pt idx="3467">
                  <c:v>1489003</c:v>
                </c:pt>
                <c:pt idx="3468">
                  <c:v>214</c:v>
                </c:pt>
                <c:pt idx="3469">
                  <c:v>0</c:v>
                </c:pt>
                <c:pt idx="3470">
                  <c:v>454</c:v>
                </c:pt>
                <c:pt idx="3471">
                  <c:v>1908</c:v>
                </c:pt>
                <c:pt idx="3472">
                  <c:v>2483583</c:v>
                </c:pt>
                <c:pt idx="3473">
                  <c:v>1008</c:v>
                </c:pt>
                <c:pt idx="3474">
                  <c:v>0</c:v>
                </c:pt>
                <c:pt idx="3475">
                  <c:v>150752</c:v>
                </c:pt>
                <c:pt idx="3476">
                  <c:v>1006</c:v>
                </c:pt>
                <c:pt idx="3477">
                  <c:v>313</c:v>
                </c:pt>
                <c:pt idx="3478">
                  <c:v>2065</c:v>
                </c:pt>
                <c:pt idx="3479">
                  <c:v>2077</c:v>
                </c:pt>
                <c:pt idx="3480">
                  <c:v>150</c:v>
                </c:pt>
                <c:pt idx="3481">
                  <c:v>0</c:v>
                </c:pt>
                <c:pt idx="3482">
                  <c:v>496</c:v>
                </c:pt>
                <c:pt idx="3483">
                  <c:v>582</c:v>
                </c:pt>
                <c:pt idx="3484">
                  <c:v>0</c:v>
                </c:pt>
                <c:pt idx="3485">
                  <c:v>2612</c:v>
                </c:pt>
                <c:pt idx="3486">
                  <c:v>300765</c:v>
                </c:pt>
                <c:pt idx="3487">
                  <c:v>99912</c:v>
                </c:pt>
                <c:pt idx="3488">
                  <c:v>39850</c:v>
                </c:pt>
                <c:pt idx="3489">
                  <c:v>455593</c:v>
                </c:pt>
                <c:pt idx="3490">
                  <c:v>114026</c:v>
                </c:pt>
                <c:pt idx="3491">
                  <c:v>9749</c:v>
                </c:pt>
                <c:pt idx="3492">
                  <c:v>0</c:v>
                </c:pt>
                <c:pt idx="3493">
                  <c:v>79323</c:v>
                </c:pt>
                <c:pt idx="3494">
                  <c:v>121699</c:v>
                </c:pt>
                <c:pt idx="3495">
                  <c:v>582241</c:v>
                </c:pt>
                <c:pt idx="3496">
                  <c:v>14973</c:v>
                </c:pt>
                <c:pt idx="3497">
                  <c:v>5497985</c:v>
                </c:pt>
                <c:pt idx="3498">
                  <c:v>2071</c:v>
                </c:pt>
                <c:pt idx="3499">
                  <c:v>5138</c:v>
                </c:pt>
                <c:pt idx="3500">
                  <c:v>2441</c:v>
                </c:pt>
                <c:pt idx="3501">
                  <c:v>0</c:v>
                </c:pt>
                <c:pt idx="3502">
                  <c:v>14575</c:v>
                </c:pt>
                <c:pt idx="3503">
                  <c:v>0</c:v>
                </c:pt>
                <c:pt idx="3504">
                  <c:v>0</c:v>
                </c:pt>
                <c:pt idx="3505">
                  <c:v>0</c:v>
                </c:pt>
                <c:pt idx="3506">
                  <c:v>20597</c:v>
                </c:pt>
                <c:pt idx="3507">
                  <c:v>5655</c:v>
                </c:pt>
                <c:pt idx="3508">
                  <c:v>56</c:v>
                </c:pt>
                <c:pt idx="3509">
                  <c:v>0</c:v>
                </c:pt>
                <c:pt idx="3510">
                  <c:v>0</c:v>
                </c:pt>
                <c:pt idx="3511">
                  <c:v>10326</c:v>
                </c:pt>
                <c:pt idx="3512">
                  <c:v>0</c:v>
                </c:pt>
                <c:pt idx="3513">
                  <c:v>0</c:v>
                </c:pt>
                <c:pt idx="3514">
                  <c:v>0</c:v>
                </c:pt>
                <c:pt idx="3515">
                  <c:v>22940</c:v>
                </c:pt>
                <c:pt idx="3516">
                  <c:v>2940</c:v>
                </c:pt>
                <c:pt idx="3517">
                  <c:v>529</c:v>
                </c:pt>
                <c:pt idx="3518">
                  <c:v>0</c:v>
                </c:pt>
                <c:pt idx="3519">
                  <c:v>176280</c:v>
                </c:pt>
                <c:pt idx="3520">
                  <c:v>599</c:v>
                </c:pt>
                <c:pt idx="3521">
                  <c:v>208</c:v>
                </c:pt>
                <c:pt idx="3522">
                  <c:v>4051</c:v>
                </c:pt>
                <c:pt idx="3523">
                  <c:v>19</c:v>
                </c:pt>
                <c:pt idx="3524">
                  <c:v>0</c:v>
                </c:pt>
                <c:pt idx="3525">
                  <c:v>2155</c:v>
                </c:pt>
                <c:pt idx="3526">
                  <c:v>183545</c:v>
                </c:pt>
                <c:pt idx="3527">
                  <c:v>308</c:v>
                </c:pt>
                <c:pt idx="3528">
                  <c:v>0</c:v>
                </c:pt>
                <c:pt idx="3529">
                  <c:v>0</c:v>
                </c:pt>
                <c:pt idx="3530">
                  <c:v>206</c:v>
                </c:pt>
                <c:pt idx="3531">
                  <c:v>0</c:v>
                </c:pt>
                <c:pt idx="3532">
                  <c:v>428</c:v>
                </c:pt>
                <c:pt idx="3533">
                  <c:v>1532</c:v>
                </c:pt>
                <c:pt idx="3534">
                  <c:v>489</c:v>
                </c:pt>
                <c:pt idx="3535">
                  <c:v>0</c:v>
                </c:pt>
                <c:pt idx="3536">
                  <c:v>149</c:v>
                </c:pt>
                <c:pt idx="3537">
                  <c:v>0</c:v>
                </c:pt>
                <c:pt idx="3538">
                  <c:v>1028</c:v>
                </c:pt>
                <c:pt idx="3539">
                  <c:v>1499332</c:v>
                </c:pt>
                <c:pt idx="3540">
                  <c:v>516</c:v>
                </c:pt>
                <c:pt idx="3541">
                  <c:v>299839</c:v>
                </c:pt>
                <c:pt idx="3542">
                  <c:v>4047</c:v>
                </c:pt>
                <c:pt idx="3543">
                  <c:v>105</c:v>
                </c:pt>
                <c:pt idx="3544">
                  <c:v>9801</c:v>
                </c:pt>
                <c:pt idx="3545">
                  <c:v>46471992</c:v>
                </c:pt>
                <c:pt idx="3546">
                  <c:v>0</c:v>
                </c:pt>
                <c:pt idx="3547">
                  <c:v>1516</c:v>
                </c:pt>
                <c:pt idx="3548">
                  <c:v>799639</c:v>
                </c:pt>
                <c:pt idx="3549">
                  <c:v>0</c:v>
                </c:pt>
                <c:pt idx="3550">
                  <c:v>4106</c:v>
                </c:pt>
                <c:pt idx="3551">
                  <c:v>6097</c:v>
                </c:pt>
                <c:pt idx="3552">
                  <c:v>99</c:v>
                </c:pt>
                <c:pt idx="3553">
                  <c:v>959</c:v>
                </c:pt>
                <c:pt idx="3554">
                  <c:v>61330</c:v>
                </c:pt>
                <c:pt idx="3555">
                  <c:v>39691</c:v>
                </c:pt>
                <c:pt idx="3556">
                  <c:v>497375</c:v>
                </c:pt>
                <c:pt idx="3557">
                  <c:v>300701</c:v>
                </c:pt>
                <c:pt idx="3558">
                  <c:v>10010</c:v>
                </c:pt>
                <c:pt idx="3559">
                  <c:v>4923</c:v>
                </c:pt>
                <c:pt idx="3560">
                  <c:v>49683</c:v>
                </c:pt>
                <c:pt idx="3561">
                  <c:v>399864</c:v>
                </c:pt>
                <c:pt idx="3562">
                  <c:v>59</c:v>
                </c:pt>
                <c:pt idx="3563">
                  <c:v>839</c:v>
                </c:pt>
                <c:pt idx="3564">
                  <c:v>1032</c:v>
                </c:pt>
                <c:pt idx="3565">
                  <c:v>552</c:v>
                </c:pt>
                <c:pt idx="3566">
                  <c:v>0</c:v>
                </c:pt>
                <c:pt idx="3567">
                  <c:v>361</c:v>
                </c:pt>
                <c:pt idx="3568">
                  <c:v>0</c:v>
                </c:pt>
                <c:pt idx="3569">
                  <c:v>5189</c:v>
                </c:pt>
                <c:pt idx="3570">
                  <c:v>994</c:v>
                </c:pt>
                <c:pt idx="3571">
                  <c:v>492</c:v>
                </c:pt>
                <c:pt idx="3572">
                  <c:v>109</c:v>
                </c:pt>
                <c:pt idx="3573">
                  <c:v>304933</c:v>
                </c:pt>
                <c:pt idx="3574">
                  <c:v>41971</c:v>
                </c:pt>
                <c:pt idx="3575">
                  <c:v>100972</c:v>
                </c:pt>
                <c:pt idx="3576">
                  <c:v>1037</c:v>
                </c:pt>
                <c:pt idx="3577">
                  <c:v>113</c:v>
                </c:pt>
                <c:pt idx="3578">
                  <c:v>375998</c:v>
                </c:pt>
                <c:pt idx="3579">
                  <c:v>0</c:v>
                </c:pt>
                <c:pt idx="3580">
                  <c:v>741629</c:v>
                </c:pt>
                <c:pt idx="3581">
                  <c:v>532692</c:v>
                </c:pt>
                <c:pt idx="3582">
                  <c:v>9979</c:v>
                </c:pt>
                <c:pt idx="3583">
                  <c:v>0</c:v>
                </c:pt>
                <c:pt idx="3584">
                  <c:v>0</c:v>
                </c:pt>
                <c:pt idx="3585">
                  <c:v>1004</c:v>
                </c:pt>
                <c:pt idx="3586">
                  <c:v>794525</c:v>
                </c:pt>
                <c:pt idx="3587">
                  <c:v>321647</c:v>
                </c:pt>
                <c:pt idx="3588">
                  <c:v>0</c:v>
                </c:pt>
                <c:pt idx="3589">
                  <c:v>0</c:v>
                </c:pt>
                <c:pt idx="3590">
                  <c:v>505</c:v>
                </c:pt>
                <c:pt idx="3591">
                  <c:v>69527</c:v>
                </c:pt>
                <c:pt idx="3592">
                  <c:v>486</c:v>
                </c:pt>
                <c:pt idx="3593">
                  <c:v>164</c:v>
                </c:pt>
                <c:pt idx="3594">
                  <c:v>5163</c:v>
                </c:pt>
                <c:pt idx="3595">
                  <c:v>2604</c:v>
                </c:pt>
                <c:pt idx="3596">
                  <c:v>116201</c:v>
                </c:pt>
                <c:pt idx="3597">
                  <c:v>0</c:v>
                </c:pt>
                <c:pt idx="3598">
                  <c:v>0</c:v>
                </c:pt>
                <c:pt idx="3599">
                  <c:v>0</c:v>
                </c:pt>
                <c:pt idx="3600">
                  <c:v>983</c:v>
                </c:pt>
                <c:pt idx="3601">
                  <c:v>49898</c:v>
                </c:pt>
                <c:pt idx="3602">
                  <c:v>9658</c:v>
                </c:pt>
                <c:pt idx="3603">
                  <c:v>2394958</c:v>
                </c:pt>
                <c:pt idx="3604">
                  <c:v>44165492</c:v>
                </c:pt>
                <c:pt idx="3605">
                  <c:v>0</c:v>
                </c:pt>
                <c:pt idx="3606">
                  <c:v>59611</c:v>
                </c:pt>
                <c:pt idx="3607">
                  <c:v>1006</c:v>
                </c:pt>
                <c:pt idx="3608">
                  <c:v>99</c:v>
                </c:pt>
                <c:pt idx="3609">
                  <c:v>56038</c:v>
                </c:pt>
                <c:pt idx="3610">
                  <c:v>101</c:v>
                </c:pt>
                <c:pt idx="3611">
                  <c:v>77094037</c:v>
                </c:pt>
                <c:pt idx="3612">
                  <c:v>103</c:v>
                </c:pt>
                <c:pt idx="3613">
                  <c:v>807</c:v>
                </c:pt>
                <c:pt idx="3614">
                  <c:v>1877</c:v>
                </c:pt>
                <c:pt idx="3615">
                  <c:v>0</c:v>
                </c:pt>
                <c:pt idx="3616">
                  <c:v>1581</c:v>
                </c:pt>
                <c:pt idx="3617">
                  <c:v>3027</c:v>
                </c:pt>
                <c:pt idx="3618">
                  <c:v>0</c:v>
                </c:pt>
                <c:pt idx="3619">
                  <c:v>1974</c:v>
                </c:pt>
                <c:pt idx="3620">
                  <c:v>844</c:v>
                </c:pt>
                <c:pt idx="3621">
                  <c:v>2479</c:v>
                </c:pt>
                <c:pt idx="3622">
                  <c:v>100406</c:v>
                </c:pt>
                <c:pt idx="3623">
                  <c:v>3653</c:v>
                </c:pt>
                <c:pt idx="3624">
                  <c:v>0</c:v>
                </c:pt>
                <c:pt idx="3625">
                  <c:v>3013640</c:v>
                </c:pt>
                <c:pt idx="3626">
                  <c:v>759580</c:v>
                </c:pt>
                <c:pt idx="3627">
                  <c:v>2015</c:v>
                </c:pt>
                <c:pt idx="3628">
                  <c:v>4228</c:v>
                </c:pt>
                <c:pt idx="3629">
                  <c:v>10745</c:v>
                </c:pt>
                <c:pt idx="3630">
                  <c:v>917</c:v>
                </c:pt>
                <c:pt idx="3631">
                  <c:v>2062</c:v>
                </c:pt>
                <c:pt idx="3632">
                  <c:v>5099</c:v>
                </c:pt>
                <c:pt idx="3633">
                  <c:v>501456</c:v>
                </c:pt>
                <c:pt idx="3634">
                  <c:v>2798</c:v>
                </c:pt>
                <c:pt idx="3635">
                  <c:v>1574</c:v>
                </c:pt>
                <c:pt idx="3636">
                  <c:v>14574</c:v>
                </c:pt>
                <c:pt idx="3637">
                  <c:v>0</c:v>
                </c:pt>
                <c:pt idx="3638">
                  <c:v>36443</c:v>
                </c:pt>
                <c:pt idx="3639">
                  <c:v>2405</c:v>
                </c:pt>
                <c:pt idx="3640">
                  <c:v>4984</c:v>
                </c:pt>
                <c:pt idx="3641">
                  <c:v>1324911</c:v>
                </c:pt>
                <c:pt idx="3642">
                  <c:v>15132</c:v>
                </c:pt>
                <c:pt idx="3643">
                  <c:v>101476</c:v>
                </c:pt>
                <c:pt idx="3644">
                  <c:v>2036</c:v>
                </c:pt>
                <c:pt idx="3645">
                  <c:v>473</c:v>
                </c:pt>
                <c:pt idx="3646">
                  <c:v>668</c:v>
                </c:pt>
                <c:pt idx="3647">
                  <c:v>944</c:v>
                </c:pt>
                <c:pt idx="3648">
                  <c:v>4504035</c:v>
                </c:pt>
                <c:pt idx="3649">
                  <c:v>1038</c:v>
                </c:pt>
                <c:pt idx="3650">
                  <c:v>0</c:v>
                </c:pt>
                <c:pt idx="3651">
                  <c:v>494</c:v>
                </c:pt>
                <c:pt idx="3652">
                  <c:v>49</c:v>
                </c:pt>
                <c:pt idx="3653">
                  <c:v>156548</c:v>
                </c:pt>
                <c:pt idx="3654">
                  <c:v>400984</c:v>
                </c:pt>
                <c:pt idx="3655">
                  <c:v>205300</c:v>
                </c:pt>
                <c:pt idx="3656">
                  <c:v>0</c:v>
                </c:pt>
                <c:pt idx="3657">
                  <c:v>61335</c:v>
                </c:pt>
                <c:pt idx="3658">
                  <c:v>2887</c:v>
                </c:pt>
                <c:pt idx="3659">
                  <c:v>81488</c:v>
                </c:pt>
                <c:pt idx="3660">
                  <c:v>7503</c:v>
                </c:pt>
                <c:pt idx="3661">
                  <c:v>39294</c:v>
                </c:pt>
                <c:pt idx="3662">
                  <c:v>299706</c:v>
                </c:pt>
                <c:pt idx="3663">
                  <c:v>95</c:v>
                </c:pt>
                <c:pt idx="3664">
                  <c:v>600672</c:v>
                </c:pt>
                <c:pt idx="3665">
                  <c:v>554</c:v>
                </c:pt>
                <c:pt idx="3666">
                  <c:v>0</c:v>
                </c:pt>
                <c:pt idx="3667">
                  <c:v>11629</c:v>
                </c:pt>
                <c:pt idx="3668">
                  <c:v>0</c:v>
                </c:pt>
                <c:pt idx="3669">
                  <c:v>13213</c:v>
                </c:pt>
                <c:pt idx="3670">
                  <c:v>60616</c:v>
                </c:pt>
                <c:pt idx="3671">
                  <c:v>15013</c:v>
                </c:pt>
                <c:pt idx="3672">
                  <c:v>251</c:v>
                </c:pt>
                <c:pt idx="3673">
                  <c:v>207</c:v>
                </c:pt>
                <c:pt idx="3674">
                  <c:v>81114</c:v>
                </c:pt>
                <c:pt idx="3675">
                  <c:v>877</c:v>
                </c:pt>
                <c:pt idx="3676">
                  <c:v>3041</c:v>
                </c:pt>
                <c:pt idx="3677">
                  <c:v>0</c:v>
                </c:pt>
                <c:pt idx="3678">
                  <c:v>0</c:v>
                </c:pt>
                <c:pt idx="3679">
                  <c:v>2048</c:v>
                </c:pt>
                <c:pt idx="3680">
                  <c:v>1798</c:v>
                </c:pt>
                <c:pt idx="3681">
                  <c:v>1000165</c:v>
                </c:pt>
                <c:pt idx="3682">
                  <c:v>2461067</c:v>
                </c:pt>
                <c:pt idx="3683">
                  <c:v>512</c:v>
                </c:pt>
                <c:pt idx="3684">
                  <c:v>566</c:v>
                </c:pt>
                <c:pt idx="3685">
                  <c:v>676</c:v>
                </c:pt>
                <c:pt idx="3686">
                  <c:v>2827</c:v>
                </c:pt>
                <c:pt idx="3687">
                  <c:v>5465248</c:v>
                </c:pt>
                <c:pt idx="3688">
                  <c:v>5031</c:v>
                </c:pt>
                <c:pt idx="3689">
                  <c:v>735</c:v>
                </c:pt>
                <c:pt idx="3690">
                  <c:v>201153</c:v>
                </c:pt>
                <c:pt idx="3691">
                  <c:v>4462</c:v>
                </c:pt>
                <c:pt idx="3692">
                  <c:v>1046</c:v>
                </c:pt>
                <c:pt idx="3693">
                  <c:v>3619</c:v>
                </c:pt>
                <c:pt idx="3694">
                  <c:v>10412</c:v>
                </c:pt>
                <c:pt idx="3695">
                  <c:v>298</c:v>
                </c:pt>
                <c:pt idx="3696">
                  <c:v>191</c:v>
                </c:pt>
                <c:pt idx="3697">
                  <c:v>996</c:v>
                </c:pt>
                <c:pt idx="3698">
                  <c:v>0</c:v>
                </c:pt>
                <c:pt idx="3699">
                  <c:v>0</c:v>
                </c:pt>
                <c:pt idx="3700">
                  <c:v>10506</c:v>
                </c:pt>
                <c:pt idx="3701">
                  <c:v>677539</c:v>
                </c:pt>
                <c:pt idx="3702">
                  <c:v>199805</c:v>
                </c:pt>
                <c:pt idx="3703">
                  <c:v>74567</c:v>
                </c:pt>
                <c:pt idx="3704">
                  <c:v>709331</c:v>
                </c:pt>
                <c:pt idx="3705">
                  <c:v>398841</c:v>
                </c:pt>
                <c:pt idx="3706">
                  <c:v>29213</c:v>
                </c:pt>
                <c:pt idx="3707">
                  <c:v>0</c:v>
                </c:pt>
                <c:pt idx="3708">
                  <c:v>148819</c:v>
                </c:pt>
                <c:pt idx="3709">
                  <c:v>252670</c:v>
                </c:pt>
                <c:pt idx="3710">
                  <c:v>1296051</c:v>
                </c:pt>
                <c:pt idx="3711">
                  <c:v>20383</c:v>
                </c:pt>
                <c:pt idx="3712">
                  <c:v>11548042</c:v>
                </c:pt>
                <c:pt idx="3713">
                  <c:v>28371</c:v>
                </c:pt>
                <c:pt idx="3714">
                  <c:v>10219</c:v>
                </c:pt>
                <c:pt idx="3715">
                  <c:v>9759</c:v>
                </c:pt>
                <c:pt idx="3716">
                  <c:v>0</c:v>
                </c:pt>
                <c:pt idx="3717">
                  <c:v>38304</c:v>
                </c:pt>
                <c:pt idx="3718">
                  <c:v>0</c:v>
                </c:pt>
                <c:pt idx="3719">
                  <c:v>0</c:v>
                </c:pt>
                <c:pt idx="3720">
                  <c:v>0</c:v>
                </c:pt>
                <c:pt idx="3721">
                  <c:v>51313</c:v>
                </c:pt>
                <c:pt idx="3722">
                  <c:v>50978</c:v>
                </c:pt>
                <c:pt idx="3723">
                  <c:v>110</c:v>
                </c:pt>
                <c:pt idx="3724">
                  <c:v>107</c:v>
                </c:pt>
                <c:pt idx="3725">
                  <c:v>0</c:v>
                </c:pt>
                <c:pt idx="3726">
                  <c:v>36152</c:v>
                </c:pt>
                <c:pt idx="3727">
                  <c:v>0</c:v>
                </c:pt>
                <c:pt idx="3728">
                  <c:v>0</c:v>
                </c:pt>
                <c:pt idx="3729">
                  <c:v>0</c:v>
                </c:pt>
                <c:pt idx="3730">
                  <c:v>29886</c:v>
                </c:pt>
                <c:pt idx="3731">
                  <c:v>9733</c:v>
                </c:pt>
                <c:pt idx="3732">
                  <c:v>2118</c:v>
                </c:pt>
                <c:pt idx="3733">
                  <c:v>491</c:v>
                </c:pt>
                <c:pt idx="3734">
                  <c:v>490302</c:v>
                </c:pt>
                <c:pt idx="3735">
                  <c:v>833</c:v>
                </c:pt>
                <c:pt idx="3736">
                  <c:v>1045</c:v>
                </c:pt>
                <c:pt idx="3737">
                  <c:v>15245</c:v>
                </c:pt>
                <c:pt idx="3738">
                  <c:v>0</c:v>
                </c:pt>
                <c:pt idx="3739">
                  <c:v>104</c:v>
                </c:pt>
                <c:pt idx="3740">
                  <c:v>5633</c:v>
                </c:pt>
                <c:pt idx="3741">
                  <c:v>584548</c:v>
                </c:pt>
                <c:pt idx="3742">
                  <c:v>634</c:v>
                </c:pt>
                <c:pt idx="3743">
                  <c:v>0</c:v>
                </c:pt>
                <c:pt idx="3744">
                  <c:v>0</c:v>
                </c:pt>
                <c:pt idx="3745">
                  <c:v>1236</c:v>
                </c:pt>
                <c:pt idx="3746">
                  <c:v>0</c:v>
                </c:pt>
                <c:pt idx="3747">
                  <c:v>2685</c:v>
                </c:pt>
                <c:pt idx="3748">
                  <c:v>5927</c:v>
                </c:pt>
                <c:pt idx="3749">
                  <c:v>1957</c:v>
                </c:pt>
                <c:pt idx="3750">
                  <c:v>0</c:v>
                </c:pt>
                <c:pt idx="3751">
                  <c:v>995</c:v>
                </c:pt>
                <c:pt idx="3752">
                  <c:v>0</c:v>
                </c:pt>
                <c:pt idx="3753">
                  <c:v>5115</c:v>
                </c:pt>
                <c:pt idx="3754">
                  <c:v>2198427</c:v>
                </c:pt>
                <c:pt idx="3755">
                  <c:v>2062</c:v>
                </c:pt>
                <c:pt idx="3756">
                  <c:v>551332</c:v>
                </c:pt>
                <c:pt idx="3757">
                  <c:v>10096</c:v>
                </c:pt>
                <c:pt idx="3758">
                  <c:v>211</c:v>
                </c:pt>
                <c:pt idx="3759">
                  <c:v>19615</c:v>
                </c:pt>
                <c:pt idx="3760">
                  <c:v>64240918</c:v>
                </c:pt>
                <c:pt idx="3761">
                  <c:v>0</c:v>
                </c:pt>
                <c:pt idx="3762">
                  <c:v>10101</c:v>
                </c:pt>
                <c:pt idx="3763">
                  <c:v>899476</c:v>
                </c:pt>
                <c:pt idx="3764">
                  <c:v>9876</c:v>
                </c:pt>
                <c:pt idx="3765">
                  <c:v>38935</c:v>
                </c:pt>
                <c:pt idx="3766">
                  <c:v>15245</c:v>
                </c:pt>
                <c:pt idx="3767">
                  <c:v>4990</c:v>
                </c:pt>
                <c:pt idx="3768">
                  <c:v>4798</c:v>
                </c:pt>
                <c:pt idx="3769">
                  <c:v>102331</c:v>
                </c:pt>
                <c:pt idx="3770">
                  <c:v>99562</c:v>
                </c:pt>
                <c:pt idx="3771">
                  <c:v>796130</c:v>
                </c:pt>
                <c:pt idx="3772">
                  <c:v>501766</c:v>
                </c:pt>
                <c:pt idx="3773">
                  <c:v>50070</c:v>
                </c:pt>
                <c:pt idx="3774">
                  <c:v>16979</c:v>
                </c:pt>
                <c:pt idx="3775">
                  <c:v>99288</c:v>
                </c:pt>
                <c:pt idx="3776">
                  <c:v>699702</c:v>
                </c:pt>
                <c:pt idx="3777">
                  <c:v>125</c:v>
                </c:pt>
                <c:pt idx="3778">
                  <c:v>987</c:v>
                </c:pt>
                <c:pt idx="3779">
                  <c:v>1543</c:v>
                </c:pt>
                <c:pt idx="3780">
                  <c:v>1059</c:v>
                </c:pt>
                <c:pt idx="3781">
                  <c:v>312</c:v>
                </c:pt>
                <c:pt idx="3782">
                  <c:v>363</c:v>
                </c:pt>
                <c:pt idx="3783">
                  <c:v>0</c:v>
                </c:pt>
                <c:pt idx="3784">
                  <c:v>10388</c:v>
                </c:pt>
                <c:pt idx="3785">
                  <c:v>2475</c:v>
                </c:pt>
                <c:pt idx="3786">
                  <c:v>982</c:v>
                </c:pt>
                <c:pt idx="3787">
                  <c:v>220</c:v>
                </c:pt>
                <c:pt idx="3788">
                  <c:v>506620</c:v>
                </c:pt>
                <c:pt idx="3789">
                  <c:v>62962</c:v>
                </c:pt>
                <c:pt idx="3790">
                  <c:v>151066</c:v>
                </c:pt>
                <c:pt idx="3791">
                  <c:v>1556</c:v>
                </c:pt>
                <c:pt idx="3792">
                  <c:v>228</c:v>
                </c:pt>
                <c:pt idx="3793">
                  <c:v>739095</c:v>
                </c:pt>
                <c:pt idx="3794">
                  <c:v>0</c:v>
                </c:pt>
                <c:pt idx="3795">
                  <c:v>1655014</c:v>
                </c:pt>
                <c:pt idx="3796">
                  <c:v>1126375</c:v>
                </c:pt>
                <c:pt idx="3797">
                  <c:v>29973</c:v>
                </c:pt>
                <c:pt idx="3798">
                  <c:v>0</c:v>
                </c:pt>
                <c:pt idx="3799">
                  <c:v>301</c:v>
                </c:pt>
                <c:pt idx="3800">
                  <c:v>4543</c:v>
                </c:pt>
                <c:pt idx="3801">
                  <c:v>2089926</c:v>
                </c:pt>
                <c:pt idx="3802">
                  <c:v>1070136</c:v>
                </c:pt>
                <c:pt idx="3803">
                  <c:v>4925</c:v>
                </c:pt>
                <c:pt idx="3804">
                  <c:v>0</c:v>
                </c:pt>
                <c:pt idx="3805">
                  <c:v>2511</c:v>
                </c:pt>
                <c:pt idx="3806">
                  <c:v>219879</c:v>
                </c:pt>
                <c:pt idx="3807">
                  <c:v>9697</c:v>
                </c:pt>
                <c:pt idx="3808">
                  <c:v>514</c:v>
                </c:pt>
                <c:pt idx="3809">
                  <c:v>15465</c:v>
                </c:pt>
                <c:pt idx="3810">
                  <c:v>4173</c:v>
                </c:pt>
                <c:pt idx="3811">
                  <c:v>290268</c:v>
                </c:pt>
                <c:pt idx="3812">
                  <c:v>0</c:v>
                </c:pt>
                <c:pt idx="3813">
                  <c:v>0</c:v>
                </c:pt>
                <c:pt idx="3814">
                  <c:v>2258</c:v>
                </c:pt>
                <c:pt idx="3815">
                  <c:v>99748</c:v>
                </c:pt>
                <c:pt idx="3816">
                  <c:v>90501</c:v>
                </c:pt>
                <c:pt idx="3817">
                  <c:v>4302009</c:v>
                </c:pt>
                <c:pt idx="3818">
                  <c:v>58882089</c:v>
                </c:pt>
                <c:pt idx="3819">
                  <c:v>7351</c:v>
                </c:pt>
                <c:pt idx="3820">
                  <c:v>0</c:v>
                </c:pt>
                <c:pt idx="3821">
                  <c:v>109139</c:v>
                </c:pt>
                <c:pt idx="3822">
                  <c:v>2516</c:v>
                </c:pt>
                <c:pt idx="3823">
                  <c:v>250</c:v>
                </c:pt>
                <c:pt idx="3824">
                  <c:v>90067</c:v>
                </c:pt>
                <c:pt idx="3825">
                  <c:v>3029</c:v>
                </c:pt>
                <c:pt idx="3826">
                  <c:v>120463190</c:v>
                </c:pt>
                <c:pt idx="3827">
                  <c:v>2571</c:v>
                </c:pt>
                <c:pt idx="3828">
                  <c:v>852</c:v>
                </c:pt>
                <c:pt idx="3829">
                  <c:v>3759</c:v>
                </c:pt>
                <c:pt idx="3830">
                  <c:v>0</c:v>
                </c:pt>
                <c:pt idx="3831">
                  <c:v>2102</c:v>
                </c:pt>
                <c:pt idx="3832">
                  <c:v>6056</c:v>
                </c:pt>
                <c:pt idx="3833">
                  <c:v>0</c:v>
                </c:pt>
                <c:pt idx="3834">
                  <c:v>4490</c:v>
                </c:pt>
                <c:pt idx="3835">
                  <c:v>2836</c:v>
                </c:pt>
                <c:pt idx="3836">
                  <c:v>2956</c:v>
                </c:pt>
                <c:pt idx="3837">
                  <c:v>301013</c:v>
                </c:pt>
                <c:pt idx="3838">
                  <c:v>4169</c:v>
                </c:pt>
                <c:pt idx="3839">
                  <c:v>0</c:v>
                </c:pt>
                <c:pt idx="3840">
                  <c:v>5731776</c:v>
                </c:pt>
                <c:pt idx="3841">
                  <c:v>1229974</c:v>
                </c:pt>
                <c:pt idx="3842">
                  <c:v>3014</c:v>
                </c:pt>
                <c:pt idx="3843">
                  <c:v>7367</c:v>
                </c:pt>
                <c:pt idx="3844">
                  <c:v>21642</c:v>
                </c:pt>
                <c:pt idx="3845">
                  <c:v>4582</c:v>
                </c:pt>
                <c:pt idx="3846">
                  <c:v>5195</c:v>
                </c:pt>
                <c:pt idx="3847">
                  <c:v>7651</c:v>
                </c:pt>
                <c:pt idx="3848">
                  <c:v>803532</c:v>
                </c:pt>
                <c:pt idx="3849">
                  <c:v>4704</c:v>
                </c:pt>
                <c:pt idx="3850">
                  <c:v>3152</c:v>
                </c:pt>
                <c:pt idx="3851">
                  <c:v>19463</c:v>
                </c:pt>
                <c:pt idx="3852">
                  <c:v>0</c:v>
                </c:pt>
                <c:pt idx="3853">
                  <c:v>51916</c:v>
                </c:pt>
                <c:pt idx="3854">
                  <c:v>5912</c:v>
                </c:pt>
                <c:pt idx="3855">
                  <c:v>9974</c:v>
                </c:pt>
                <c:pt idx="3856">
                  <c:v>2527755</c:v>
                </c:pt>
                <c:pt idx="3857">
                  <c:v>20121</c:v>
                </c:pt>
                <c:pt idx="3858">
                  <c:v>151932</c:v>
                </c:pt>
                <c:pt idx="3859">
                  <c:v>5088</c:v>
                </c:pt>
                <c:pt idx="3860">
                  <c:v>956</c:v>
                </c:pt>
                <c:pt idx="3861">
                  <c:v>1905</c:v>
                </c:pt>
                <c:pt idx="3862">
                  <c:v>1892</c:v>
                </c:pt>
                <c:pt idx="3863">
                  <c:v>7505275</c:v>
                </c:pt>
                <c:pt idx="3864">
                  <c:v>2081</c:v>
                </c:pt>
                <c:pt idx="3865">
                  <c:v>0</c:v>
                </c:pt>
                <c:pt idx="3866">
                  <c:v>991</c:v>
                </c:pt>
                <c:pt idx="3867">
                  <c:v>329</c:v>
                </c:pt>
                <c:pt idx="3868">
                  <c:v>249294</c:v>
                </c:pt>
                <c:pt idx="3869">
                  <c:v>2101421</c:v>
                </c:pt>
                <c:pt idx="3870">
                  <c:v>427340</c:v>
                </c:pt>
                <c:pt idx="3871">
                  <c:v>195</c:v>
                </c:pt>
                <c:pt idx="3872">
                  <c:v>100</c:v>
                </c:pt>
                <c:pt idx="3873">
                  <c:v>101894</c:v>
                </c:pt>
                <c:pt idx="3874">
                  <c:v>9670</c:v>
                </c:pt>
                <c:pt idx="3875">
                  <c:v>152530</c:v>
                </c:pt>
                <c:pt idx="3876">
                  <c:v>25013</c:v>
                </c:pt>
                <c:pt idx="3877">
                  <c:v>81319</c:v>
                </c:pt>
                <c:pt idx="3878">
                  <c:v>399869</c:v>
                </c:pt>
                <c:pt idx="3879">
                  <c:v>190</c:v>
                </c:pt>
                <c:pt idx="3880">
                  <c:v>1201215</c:v>
                </c:pt>
                <c:pt idx="3881">
                  <c:v>658</c:v>
                </c:pt>
                <c:pt idx="3882">
                  <c:v>2017</c:v>
                </c:pt>
                <c:pt idx="3883">
                  <c:v>19373</c:v>
                </c:pt>
                <c:pt idx="3884">
                  <c:v>0</c:v>
                </c:pt>
                <c:pt idx="3885">
                  <c:v>15283</c:v>
                </c:pt>
                <c:pt idx="3886">
                  <c:v>101291</c:v>
                </c:pt>
                <c:pt idx="3887">
                  <c:v>25027</c:v>
                </c:pt>
                <c:pt idx="3888">
                  <c:v>595</c:v>
                </c:pt>
                <c:pt idx="3889">
                  <c:v>204</c:v>
                </c:pt>
                <c:pt idx="3890">
                  <c:v>152348</c:v>
                </c:pt>
                <c:pt idx="3891">
                  <c:v>966</c:v>
                </c:pt>
                <c:pt idx="3892">
                  <c:v>6101</c:v>
                </c:pt>
                <c:pt idx="3893">
                  <c:v>0</c:v>
                </c:pt>
                <c:pt idx="3894">
                  <c:v>0</c:v>
                </c:pt>
                <c:pt idx="3895">
                  <c:v>5090</c:v>
                </c:pt>
                <c:pt idx="3896">
                  <c:v>5154</c:v>
                </c:pt>
                <c:pt idx="3897">
                  <c:v>1311708</c:v>
                </c:pt>
                <c:pt idx="3898">
                  <c:v>3670549</c:v>
                </c:pt>
                <c:pt idx="3899">
                  <c:v>3197</c:v>
                </c:pt>
                <c:pt idx="3900">
                  <c:v>2058</c:v>
                </c:pt>
                <c:pt idx="3901">
                  <c:v>2795</c:v>
                </c:pt>
                <c:pt idx="3902">
                  <c:v>4646</c:v>
                </c:pt>
                <c:pt idx="3903">
                  <c:v>8052858</c:v>
                </c:pt>
                <c:pt idx="3904">
                  <c:v>6034</c:v>
                </c:pt>
                <c:pt idx="3905">
                  <c:v>1157</c:v>
                </c:pt>
                <c:pt idx="3906">
                  <c:v>352450</c:v>
                </c:pt>
                <c:pt idx="3907">
                  <c:v>8228</c:v>
                </c:pt>
                <c:pt idx="3908">
                  <c:v>1577</c:v>
                </c:pt>
                <c:pt idx="3909">
                  <c:v>7039</c:v>
                </c:pt>
                <c:pt idx="3910">
                  <c:v>52184</c:v>
                </c:pt>
                <c:pt idx="3911">
                  <c:v>496</c:v>
                </c:pt>
                <c:pt idx="3912">
                  <c:v>285</c:v>
                </c:pt>
                <c:pt idx="3913">
                  <c:v>1998</c:v>
                </c:pt>
                <c:pt idx="3914">
                  <c:v>1935</c:v>
                </c:pt>
                <c:pt idx="3915">
                  <c:v>0</c:v>
                </c:pt>
                <c:pt idx="3916">
                  <c:v>19004</c:v>
                </c:pt>
                <c:pt idx="3917">
                  <c:v>952187</c:v>
                </c:pt>
                <c:pt idx="3918">
                  <c:v>399628</c:v>
                </c:pt>
                <c:pt idx="3919">
                  <c:v>99470</c:v>
                </c:pt>
                <c:pt idx="3920">
                  <c:v>1420073</c:v>
                </c:pt>
                <c:pt idx="3921">
                  <c:v>530669</c:v>
                </c:pt>
                <c:pt idx="3922">
                  <c:v>63344</c:v>
                </c:pt>
                <c:pt idx="3923">
                  <c:v>0</c:v>
                </c:pt>
                <c:pt idx="3924">
                  <c:v>297825</c:v>
                </c:pt>
                <c:pt idx="3925">
                  <c:v>604974</c:v>
                </c:pt>
                <c:pt idx="3926">
                  <c:v>2595563</c:v>
                </c:pt>
                <c:pt idx="3927">
                  <c:v>50983</c:v>
                </c:pt>
                <c:pt idx="3928">
                  <c:v>16943059</c:v>
                </c:pt>
                <c:pt idx="3929">
                  <c:v>63263</c:v>
                </c:pt>
                <c:pt idx="3930">
                  <c:v>20282</c:v>
                </c:pt>
                <c:pt idx="3931">
                  <c:v>14645</c:v>
                </c:pt>
                <c:pt idx="3932">
                  <c:v>529</c:v>
                </c:pt>
                <c:pt idx="3933">
                  <c:v>55540</c:v>
                </c:pt>
                <c:pt idx="3934">
                  <c:v>3502</c:v>
                </c:pt>
                <c:pt idx="3935">
                  <c:v>507</c:v>
                </c:pt>
                <c:pt idx="3936">
                  <c:v>0</c:v>
                </c:pt>
                <c:pt idx="3937">
                  <c:v>81633</c:v>
                </c:pt>
                <c:pt idx="3938">
                  <c:v>113761</c:v>
                </c:pt>
                <c:pt idx="3939">
                  <c:v>218</c:v>
                </c:pt>
                <c:pt idx="3940">
                  <c:v>108</c:v>
                </c:pt>
                <c:pt idx="3941">
                  <c:v>0</c:v>
                </c:pt>
                <c:pt idx="3942">
                  <c:v>0</c:v>
                </c:pt>
                <c:pt idx="3943">
                  <c:v>72286</c:v>
                </c:pt>
                <c:pt idx="3944">
                  <c:v>0</c:v>
                </c:pt>
                <c:pt idx="3945">
                  <c:v>0</c:v>
                </c:pt>
                <c:pt idx="3946">
                  <c:v>0</c:v>
                </c:pt>
                <c:pt idx="3947">
                  <c:v>49752</c:v>
                </c:pt>
                <c:pt idx="3948">
                  <c:v>29329</c:v>
                </c:pt>
                <c:pt idx="3949">
                  <c:v>9541</c:v>
                </c:pt>
                <c:pt idx="3950">
                  <c:v>1938</c:v>
                </c:pt>
                <c:pt idx="3951">
                  <c:v>1472598</c:v>
                </c:pt>
                <c:pt idx="3952">
                  <c:v>1560</c:v>
                </c:pt>
                <c:pt idx="3953">
                  <c:v>2102</c:v>
                </c:pt>
                <c:pt idx="3954">
                  <c:v>25515</c:v>
                </c:pt>
                <c:pt idx="3955">
                  <c:v>0</c:v>
                </c:pt>
                <c:pt idx="3956">
                  <c:v>1035</c:v>
                </c:pt>
                <c:pt idx="3957">
                  <c:v>30652</c:v>
                </c:pt>
                <c:pt idx="3958">
                  <c:v>1199549</c:v>
                </c:pt>
                <c:pt idx="3959">
                  <c:v>2071</c:v>
                </c:pt>
                <c:pt idx="3960">
                  <c:v>0</c:v>
                </c:pt>
                <c:pt idx="3961">
                  <c:v>0</c:v>
                </c:pt>
                <c:pt idx="3962">
                  <c:v>11355</c:v>
                </c:pt>
                <c:pt idx="3963">
                  <c:v>0</c:v>
                </c:pt>
                <c:pt idx="3964">
                  <c:v>3507</c:v>
                </c:pt>
                <c:pt idx="3965">
                  <c:v>39548</c:v>
                </c:pt>
                <c:pt idx="3966">
                  <c:v>3418</c:v>
                </c:pt>
                <c:pt idx="3967">
                  <c:v>0</c:v>
                </c:pt>
                <c:pt idx="3968">
                  <c:v>4978</c:v>
                </c:pt>
                <c:pt idx="3969">
                  <c:v>0</c:v>
                </c:pt>
                <c:pt idx="3970">
                  <c:v>15263</c:v>
                </c:pt>
                <c:pt idx="3971">
                  <c:v>3497308</c:v>
                </c:pt>
                <c:pt idx="3972">
                  <c:v>4119</c:v>
                </c:pt>
                <c:pt idx="3973">
                  <c:v>1205356</c:v>
                </c:pt>
                <c:pt idx="3974">
                  <c:v>15113</c:v>
                </c:pt>
                <c:pt idx="3975">
                  <c:v>316</c:v>
                </c:pt>
                <c:pt idx="3976">
                  <c:v>29443</c:v>
                </c:pt>
                <c:pt idx="3977">
                  <c:v>92305573</c:v>
                </c:pt>
                <c:pt idx="3978">
                  <c:v>0</c:v>
                </c:pt>
                <c:pt idx="3979">
                  <c:v>20186</c:v>
                </c:pt>
                <c:pt idx="3980">
                  <c:v>999790</c:v>
                </c:pt>
                <c:pt idx="3981">
                  <c:v>19668</c:v>
                </c:pt>
                <c:pt idx="3982">
                  <c:v>63933</c:v>
                </c:pt>
                <c:pt idx="3983">
                  <c:v>79361</c:v>
                </c:pt>
                <c:pt idx="3984">
                  <c:v>12074</c:v>
                </c:pt>
                <c:pt idx="3985">
                  <c:v>9596</c:v>
                </c:pt>
                <c:pt idx="3986">
                  <c:v>307335</c:v>
                </c:pt>
                <c:pt idx="3987">
                  <c:v>821948</c:v>
                </c:pt>
                <c:pt idx="3988">
                  <c:v>1574452</c:v>
                </c:pt>
                <c:pt idx="3989">
                  <c:v>1004754</c:v>
                </c:pt>
                <c:pt idx="3990">
                  <c:v>100220</c:v>
                </c:pt>
                <c:pt idx="3991">
                  <c:v>20452</c:v>
                </c:pt>
                <c:pt idx="3992">
                  <c:v>495891</c:v>
                </c:pt>
                <c:pt idx="3993">
                  <c:v>1200202</c:v>
                </c:pt>
                <c:pt idx="3994">
                  <c:v>931</c:v>
                </c:pt>
                <c:pt idx="3995">
                  <c:v>1480</c:v>
                </c:pt>
                <c:pt idx="3996">
                  <c:v>2047</c:v>
                </c:pt>
                <c:pt idx="3997">
                  <c:v>2117</c:v>
                </c:pt>
                <c:pt idx="3998">
                  <c:v>416</c:v>
                </c:pt>
                <c:pt idx="3999">
                  <c:v>367</c:v>
                </c:pt>
                <c:pt idx="4000">
                  <c:v>414</c:v>
                </c:pt>
                <c:pt idx="4001">
                  <c:v>20765</c:v>
                </c:pt>
                <c:pt idx="4002">
                  <c:v>7397</c:v>
                </c:pt>
                <c:pt idx="4003">
                  <c:v>1962</c:v>
                </c:pt>
                <c:pt idx="4004">
                  <c:v>659</c:v>
                </c:pt>
                <c:pt idx="4005">
                  <c:v>757437</c:v>
                </c:pt>
                <c:pt idx="4006">
                  <c:v>144472</c:v>
                </c:pt>
                <c:pt idx="4007">
                  <c:v>200909</c:v>
                </c:pt>
                <c:pt idx="4008">
                  <c:v>2075</c:v>
                </c:pt>
                <c:pt idx="4009">
                  <c:v>577</c:v>
                </c:pt>
                <c:pt idx="4010">
                  <c:v>1332565</c:v>
                </c:pt>
                <c:pt idx="4011">
                  <c:v>0</c:v>
                </c:pt>
                <c:pt idx="4012">
                  <c:v>3136607</c:v>
                </c:pt>
                <c:pt idx="4013">
                  <c:v>1760562</c:v>
                </c:pt>
                <c:pt idx="4014">
                  <c:v>55005</c:v>
                </c:pt>
                <c:pt idx="4015">
                  <c:v>0</c:v>
                </c:pt>
                <c:pt idx="4016">
                  <c:v>1203</c:v>
                </c:pt>
                <c:pt idx="4017">
                  <c:v>7712</c:v>
                </c:pt>
                <c:pt idx="4018">
                  <c:v>2954723</c:v>
                </c:pt>
                <c:pt idx="4019">
                  <c:v>1762840</c:v>
                </c:pt>
                <c:pt idx="4020">
                  <c:v>9872</c:v>
                </c:pt>
                <c:pt idx="4021">
                  <c:v>0</c:v>
                </c:pt>
                <c:pt idx="4022">
                  <c:v>3016</c:v>
                </c:pt>
                <c:pt idx="4023">
                  <c:v>673775</c:v>
                </c:pt>
                <c:pt idx="4024">
                  <c:v>14449</c:v>
                </c:pt>
                <c:pt idx="4025">
                  <c:v>776</c:v>
                </c:pt>
                <c:pt idx="4026">
                  <c:v>36038</c:v>
                </c:pt>
                <c:pt idx="4027">
                  <c:v>10446</c:v>
                </c:pt>
                <c:pt idx="4028">
                  <c:v>434952</c:v>
                </c:pt>
                <c:pt idx="4029">
                  <c:v>0</c:v>
                </c:pt>
                <c:pt idx="4030">
                  <c:v>0</c:v>
                </c:pt>
                <c:pt idx="4031">
                  <c:v>14715</c:v>
                </c:pt>
                <c:pt idx="4032">
                  <c:v>149773</c:v>
                </c:pt>
                <c:pt idx="4033">
                  <c:v>201801</c:v>
                </c:pt>
                <c:pt idx="4034">
                  <c:v>7988508</c:v>
                </c:pt>
                <c:pt idx="4035">
                  <c:v>83007572</c:v>
                </c:pt>
                <c:pt idx="4036">
                  <c:v>9881</c:v>
                </c:pt>
                <c:pt idx="4037">
                  <c:v>0</c:v>
                </c:pt>
                <c:pt idx="4038">
                  <c:v>227965</c:v>
                </c:pt>
                <c:pt idx="4039">
                  <c:v>5034</c:v>
                </c:pt>
                <c:pt idx="4040">
                  <c:v>502</c:v>
                </c:pt>
                <c:pt idx="4041">
                  <c:v>325291</c:v>
                </c:pt>
                <c:pt idx="4042">
                  <c:v>10087</c:v>
                </c:pt>
                <c:pt idx="4043">
                  <c:v>187786430</c:v>
                </c:pt>
                <c:pt idx="4044">
                  <c:v>4107</c:v>
                </c:pt>
                <c:pt idx="4045">
                  <c:v>2833</c:v>
                </c:pt>
                <c:pt idx="4046">
                  <c:v>9429</c:v>
                </c:pt>
                <c:pt idx="4047">
                  <c:v>0</c:v>
                </c:pt>
                <c:pt idx="4048">
                  <c:v>2613</c:v>
                </c:pt>
                <c:pt idx="4049">
                  <c:v>60548</c:v>
                </c:pt>
                <c:pt idx="4050">
                  <c:v>0</c:v>
                </c:pt>
                <c:pt idx="4051">
                  <c:v>5015</c:v>
                </c:pt>
                <c:pt idx="4052">
                  <c:v>11421</c:v>
                </c:pt>
                <c:pt idx="4053">
                  <c:v>3914</c:v>
                </c:pt>
                <c:pt idx="4054">
                  <c:v>1203862</c:v>
                </c:pt>
                <c:pt idx="4055">
                  <c:v>31122</c:v>
                </c:pt>
                <c:pt idx="4056">
                  <c:v>3915</c:v>
                </c:pt>
                <c:pt idx="4057">
                  <c:v>7667715</c:v>
                </c:pt>
                <c:pt idx="4058">
                  <c:v>1841559</c:v>
                </c:pt>
                <c:pt idx="4059">
                  <c:v>8039</c:v>
                </c:pt>
                <c:pt idx="4060">
                  <c:v>12057</c:v>
                </c:pt>
                <c:pt idx="4061">
                  <c:v>32671</c:v>
                </c:pt>
                <c:pt idx="4062">
                  <c:v>45848</c:v>
                </c:pt>
                <c:pt idx="4063">
                  <c:v>6278</c:v>
                </c:pt>
                <c:pt idx="4064">
                  <c:v>51014</c:v>
                </c:pt>
                <c:pt idx="4065">
                  <c:v>1408102</c:v>
                </c:pt>
                <c:pt idx="4066">
                  <c:v>9489</c:v>
                </c:pt>
                <c:pt idx="4067">
                  <c:v>10516</c:v>
                </c:pt>
                <c:pt idx="4068">
                  <c:v>24370</c:v>
                </c:pt>
                <c:pt idx="4069">
                  <c:v>786</c:v>
                </c:pt>
                <c:pt idx="4070">
                  <c:v>82856</c:v>
                </c:pt>
                <c:pt idx="4071">
                  <c:v>8072</c:v>
                </c:pt>
                <c:pt idx="4072">
                  <c:v>18986</c:v>
                </c:pt>
                <c:pt idx="4073">
                  <c:v>3536921</c:v>
                </c:pt>
                <c:pt idx="4074">
                  <c:v>25089</c:v>
                </c:pt>
                <c:pt idx="4075">
                  <c:v>237372</c:v>
                </c:pt>
                <c:pt idx="4076">
                  <c:v>7125</c:v>
                </c:pt>
                <c:pt idx="4077">
                  <c:v>2423</c:v>
                </c:pt>
                <c:pt idx="4078">
                  <c:v>3804</c:v>
                </c:pt>
                <c:pt idx="4079">
                  <c:v>18972</c:v>
                </c:pt>
                <c:pt idx="4080">
                  <c:v>11000597</c:v>
                </c:pt>
                <c:pt idx="4081">
                  <c:v>5216</c:v>
                </c:pt>
                <c:pt idx="4082">
                  <c:v>0</c:v>
                </c:pt>
                <c:pt idx="4083">
                  <c:v>1495</c:v>
                </c:pt>
                <c:pt idx="4084">
                  <c:v>984</c:v>
                </c:pt>
                <c:pt idx="4085">
                  <c:v>622752</c:v>
                </c:pt>
                <c:pt idx="4086">
                  <c:v>8890827</c:v>
                </c:pt>
                <c:pt idx="4087">
                  <c:v>655070</c:v>
                </c:pt>
                <c:pt idx="4088">
                  <c:v>780</c:v>
                </c:pt>
                <c:pt idx="4089">
                  <c:v>507</c:v>
                </c:pt>
                <c:pt idx="4090">
                  <c:v>152324</c:v>
                </c:pt>
                <c:pt idx="4091">
                  <c:v>19400</c:v>
                </c:pt>
                <c:pt idx="4092">
                  <c:v>202881</c:v>
                </c:pt>
                <c:pt idx="4093">
                  <c:v>34837</c:v>
                </c:pt>
                <c:pt idx="4094">
                  <c:v>105667</c:v>
                </c:pt>
                <c:pt idx="4095">
                  <c:v>700304</c:v>
                </c:pt>
                <c:pt idx="4096">
                  <c:v>477</c:v>
                </c:pt>
                <c:pt idx="4097">
                  <c:v>1627453</c:v>
                </c:pt>
                <c:pt idx="4098">
                  <c:v>761</c:v>
                </c:pt>
                <c:pt idx="4099">
                  <c:v>2015</c:v>
                </c:pt>
                <c:pt idx="4100">
                  <c:v>92924</c:v>
                </c:pt>
                <c:pt idx="4101">
                  <c:v>0</c:v>
                </c:pt>
                <c:pt idx="4102">
                  <c:v>102197</c:v>
                </c:pt>
                <c:pt idx="4103">
                  <c:v>203044</c:v>
                </c:pt>
                <c:pt idx="4104">
                  <c:v>50082</c:v>
                </c:pt>
                <c:pt idx="4105">
                  <c:v>638</c:v>
                </c:pt>
                <c:pt idx="4106">
                  <c:v>601</c:v>
                </c:pt>
                <c:pt idx="4107">
                  <c:v>203519</c:v>
                </c:pt>
                <c:pt idx="4108">
                  <c:v>4794</c:v>
                </c:pt>
                <c:pt idx="4109">
                  <c:v>8162</c:v>
                </c:pt>
                <c:pt idx="4110">
                  <c:v>0</c:v>
                </c:pt>
                <c:pt idx="4111">
                  <c:v>0</c:v>
                </c:pt>
                <c:pt idx="4112">
                  <c:v>10085</c:v>
                </c:pt>
                <c:pt idx="4113">
                  <c:v>7761</c:v>
                </c:pt>
                <c:pt idx="4114">
                  <c:v>1668203</c:v>
                </c:pt>
                <c:pt idx="4115">
                  <c:v>5324824</c:v>
                </c:pt>
                <c:pt idx="4116">
                  <c:v>8513</c:v>
                </c:pt>
                <c:pt idx="4117">
                  <c:v>3090</c:v>
                </c:pt>
                <c:pt idx="4118">
                  <c:v>9997</c:v>
                </c:pt>
                <c:pt idx="4119">
                  <c:v>18296</c:v>
                </c:pt>
                <c:pt idx="4120">
                  <c:v>17001352</c:v>
                </c:pt>
                <c:pt idx="4121">
                  <c:v>20116</c:v>
                </c:pt>
                <c:pt idx="4122">
                  <c:v>1646</c:v>
                </c:pt>
                <c:pt idx="4123">
                  <c:v>756080</c:v>
                </c:pt>
                <c:pt idx="4124">
                  <c:v>12125</c:v>
                </c:pt>
                <c:pt idx="4125">
                  <c:v>2642</c:v>
                </c:pt>
                <c:pt idx="4126">
                  <c:v>13460</c:v>
                </c:pt>
                <c:pt idx="4127">
                  <c:v>67939</c:v>
                </c:pt>
                <c:pt idx="4128">
                  <c:v>4971</c:v>
                </c:pt>
                <c:pt idx="4129">
                  <c:v>1420</c:v>
                </c:pt>
                <c:pt idx="4130">
                  <c:v>3032</c:v>
                </c:pt>
                <c:pt idx="4131">
                  <c:v>5800</c:v>
                </c:pt>
                <c:pt idx="4132">
                  <c:v>0</c:v>
                </c:pt>
                <c:pt idx="4133">
                  <c:v>37153</c:v>
                </c:pt>
                <c:pt idx="4134">
                  <c:v>1410133</c:v>
                </c:pt>
                <c:pt idx="4135">
                  <c:v>599272</c:v>
                </c:pt>
                <c:pt idx="4136">
                  <c:v>114648</c:v>
                </c:pt>
                <c:pt idx="4137">
                  <c:v>2842899</c:v>
                </c:pt>
                <c:pt idx="4138">
                  <c:v>937704</c:v>
                </c:pt>
                <c:pt idx="4139">
                  <c:v>244081</c:v>
                </c:pt>
                <c:pt idx="4140">
                  <c:v>0</c:v>
                </c:pt>
                <c:pt idx="4141">
                  <c:v>406729</c:v>
                </c:pt>
                <c:pt idx="4142">
                  <c:v>805373</c:v>
                </c:pt>
                <c:pt idx="4143">
                  <c:v>8187795</c:v>
                </c:pt>
                <c:pt idx="4144">
                  <c:v>61160</c:v>
                </c:pt>
                <c:pt idx="4145">
                  <c:v>27071762</c:v>
                </c:pt>
                <c:pt idx="4146">
                  <c:v>125104</c:v>
                </c:pt>
                <c:pt idx="4147">
                  <c:v>70831</c:v>
                </c:pt>
                <c:pt idx="4148">
                  <c:v>34237</c:v>
                </c:pt>
                <c:pt idx="4149">
                  <c:v>1058</c:v>
                </c:pt>
                <c:pt idx="4150">
                  <c:v>89295</c:v>
                </c:pt>
                <c:pt idx="4151">
                  <c:v>9988</c:v>
                </c:pt>
                <c:pt idx="4152">
                  <c:v>2018</c:v>
                </c:pt>
                <c:pt idx="4153">
                  <c:v>0</c:v>
                </c:pt>
                <c:pt idx="4154">
                  <c:v>106454</c:v>
                </c:pt>
                <c:pt idx="4155">
                  <c:v>228516</c:v>
                </c:pt>
                <c:pt idx="4156">
                  <c:v>1073</c:v>
                </c:pt>
                <c:pt idx="4157">
                  <c:v>316</c:v>
                </c:pt>
                <c:pt idx="4158">
                  <c:v>6758</c:v>
                </c:pt>
                <c:pt idx="4159">
                  <c:v>0</c:v>
                </c:pt>
                <c:pt idx="4160">
                  <c:v>106222</c:v>
                </c:pt>
                <c:pt idx="4161">
                  <c:v>0</c:v>
                </c:pt>
                <c:pt idx="4162">
                  <c:v>0</c:v>
                </c:pt>
                <c:pt idx="4163">
                  <c:v>0</c:v>
                </c:pt>
                <c:pt idx="4164">
                  <c:v>74656</c:v>
                </c:pt>
                <c:pt idx="4165">
                  <c:v>39199</c:v>
                </c:pt>
                <c:pt idx="4166">
                  <c:v>26524</c:v>
                </c:pt>
                <c:pt idx="4167">
                  <c:v>9578</c:v>
                </c:pt>
                <c:pt idx="4168">
                  <c:v>2752575</c:v>
                </c:pt>
                <c:pt idx="4169">
                  <c:v>3115</c:v>
                </c:pt>
                <c:pt idx="4170">
                  <c:v>6650</c:v>
                </c:pt>
                <c:pt idx="4171">
                  <c:v>30728</c:v>
                </c:pt>
                <c:pt idx="4172">
                  <c:v>520</c:v>
                </c:pt>
                <c:pt idx="4173">
                  <c:v>3104</c:v>
                </c:pt>
                <c:pt idx="4174">
                  <c:v>56079</c:v>
                </c:pt>
                <c:pt idx="4175">
                  <c:v>1789358</c:v>
                </c:pt>
                <c:pt idx="4176">
                  <c:v>3121</c:v>
                </c:pt>
                <c:pt idx="4177">
                  <c:v>0</c:v>
                </c:pt>
                <c:pt idx="4178">
                  <c:v>0</c:v>
                </c:pt>
                <c:pt idx="4179">
                  <c:v>25854</c:v>
                </c:pt>
                <c:pt idx="4180">
                  <c:v>0</c:v>
                </c:pt>
                <c:pt idx="4181">
                  <c:v>12348</c:v>
                </c:pt>
                <c:pt idx="4182">
                  <c:v>49477</c:v>
                </c:pt>
                <c:pt idx="4183">
                  <c:v>9753</c:v>
                </c:pt>
                <c:pt idx="4184">
                  <c:v>68</c:v>
                </c:pt>
                <c:pt idx="4185">
                  <c:v>5979</c:v>
                </c:pt>
                <c:pt idx="4186">
                  <c:v>0</c:v>
                </c:pt>
                <c:pt idx="4187">
                  <c:v>35411</c:v>
                </c:pt>
                <c:pt idx="4188">
                  <c:v>6194702</c:v>
                </c:pt>
                <c:pt idx="4189">
                  <c:v>12351</c:v>
                </c:pt>
                <c:pt idx="4190">
                  <c:v>1590689</c:v>
                </c:pt>
                <c:pt idx="4191">
                  <c:v>25143</c:v>
                </c:pt>
                <c:pt idx="4192">
                  <c:v>3160</c:v>
                </c:pt>
                <c:pt idx="4193">
                  <c:v>49122</c:v>
                </c:pt>
                <c:pt idx="4194">
                  <c:v>113888012</c:v>
                </c:pt>
                <c:pt idx="4195">
                  <c:v>0</c:v>
                </c:pt>
                <c:pt idx="4196">
                  <c:v>30303</c:v>
                </c:pt>
                <c:pt idx="4197">
                  <c:v>0</c:v>
                </c:pt>
                <c:pt idx="4198">
                  <c:v>1784859</c:v>
                </c:pt>
                <c:pt idx="4199">
                  <c:v>58177</c:v>
                </c:pt>
                <c:pt idx="4200">
                  <c:v>82867</c:v>
                </c:pt>
                <c:pt idx="4201">
                  <c:v>112924</c:v>
                </c:pt>
                <c:pt idx="4202">
                  <c:v>35500</c:v>
                </c:pt>
                <c:pt idx="4203">
                  <c:v>19182</c:v>
                </c:pt>
                <c:pt idx="4204">
                  <c:v>512574</c:v>
                </c:pt>
                <c:pt idx="4205">
                  <c:v>1091588</c:v>
                </c:pt>
                <c:pt idx="4206">
                  <c:v>2092816</c:v>
                </c:pt>
                <c:pt idx="4207">
                  <c:v>1508638</c:v>
                </c:pt>
                <c:pt idx="4208">
                  <c:v>200629</c:v>
                </c:pt>
                <c:pt idx="4209">
                  <c:v>24966</c:v>
                </c:pt>
                <c:pt idx="4210">
                  <c:v>594520</c:v>
                </c:pt>
                <c:pt idx="4211">
                  <c:v>1501335</c:v>
                </c:pt>
                <c:pt idx="4212">
                  <c:v>5381</c:v>
                </c:pt>
                <c:pt idx="4213">
                  <c:v>1974</c:v>
                </c:pt>
                <c:pt idx="4214">
                  <c:v>3058</c:v>
                </c:pt>
                <c:pt idx="4215">
                  <c:v>3172</c:v>
                </c:pt>
                <c:pt idx="4216">
                  <c:v>520</c:v>
                </c:pt>
                <c:pt idx="4217">
                  <c:v>11312</c:v>
                </c:pt>
                <c:pt idx="4218">
                  <c:v>515</c:v>
                </c:pt>
                <c:pt idx="4219">
                  <c:v>103701</c:v>
                </c:pt>
                <c:pt idx="4220">
                  <c:v>29487</c:v>
                </c:pt>
                <c:pt idx="4221">
                  <c:v>4911</c:v>
                </c:pt>
                <c:pt idx="4222">
                  <c:v>2170</c:v>
                </c:pt>
                <c:pt idx="4223">
                  <c:v>958122</c:v>
                </c:pt>
                <c:pt idx="4224">
                  <c:v>292259</c:v>
                </c:pt>
                <c:pt idx="4225">
                  <c:v>250486</c:v>
                </c:pt>
                <c:pt idx="4226">
                  <c:v>2073</c:v>
                </c:pt>
                <c:pt idx="4227">
                  <c:v>1166</c:v>
                </c:pt>
                <c:pt idx="4228">
                  <c:v>1908486</c:v>
                </c:pt>
                <c:pt idx="4229">
                  <c:v>0</c:v>
                </c:pt>
                <c:pt idx="4230">
                  <c:v>10956586</c:v>
                </c:pt>
                <c:pt idx="4231">
                  <c:v>2872433</c:v>
                </c:pt>
                <c:pt idx="4232">
                  <c:v>65050</c:v>
                </c:pt>
                <c:pt idx="4233">
                  <c:v>0</c:v>
                </c:pt>
                <c:pt idx="4234">
                  <c:v>2254</c:v>
                </c:pt>
                <c:pt idx="4235">
                  <c:v>8901</c:v>
                </c:pt>
                <c:pt idx="4236">
                  <c:v>3666338</c:v>
                </c:pt>
                <c:pt idx="4237">
                  <c:v>2428348</c:v>
                </c:pt>
                <c:pt idx="4238">
                  <c:v>19764</c:v>
                </c:pt>
                <c:pt idx="4239">
                  <c:v>2030</c:v>
                </c:pt>
                <c:pt idx="4240">
                  <c:v>25169</c:v>
                </c:pt>
                <c:pt idx="4241">
                  <c:v>1515010</c:v>
                </c:pt>
                <c:pt idx="4242">
                  <c:v>28739</c:v>
                </c:pt>
                <c:pt idx="4243">
                  <c:v>1038</c:v>
                </c:pt>
                <c:pt idx="4244">
                  <c:v>77159</c:v>
                </c:pt>
                <c:pt idx="4245">
                  <c:v>156853</c:v>
                </c:pt>
                <c:pt idx="4246">
                  <c:v>1448289</c:v>
                </c:pt>
                <c:pt idx="4247">
                  <c:v>2026</c:v>
                </c:pt>
                <c:pt idx="4248">
                  <c:v>0</c:v>
                </c:pt>
                <c:pt idx="4249">
                  <c:v>24570</c:v>
                </c:pt>
                <c:pt idx="4250">
                  <c:v>199937</c:v>
                </c:pt>
                <c:pt idx="4251">
                  <c:v>462861</c:v>
                </c:pt>
                <c:pt idx="4252">
                  <c:v>12485568</c:v>
                </c:pt>
                <c:pt idx="4253">
                  <c:v>100083031</c:v>
                </c:pt>
                <c:pt idx="4254">
                  <c:v>11943</c:v>
                </c:pt>
                <c:pt idx="4255">
                  <c:v>0</c:v>
                </c:pt>
                <c:pt idx="4256">
                  <c:v>327003</c:v>
                </c:pt>
                <c:pt idx="4257">
                  <c:v>7550</c:v>
                </c:pt>
                <c:pt idx="4258">
                  <c:v>1009</c:v>
                </c:pt>
                <c:pt idx="4259">
                  <c:v>680620</c:v>
                </c:pt>
                <c:pt idx="4260">
                  <c:v>100722</c:v>
                </c:pt>
                <c:pt idx="4261">
                  <c:v>280906271</c:v>
                </c:pt>
                <c:pt idx="4262">
                  <c:v>10258</c:v>
                </c:pt>
                <c:pt idx="4263">
                  <c:v>14148</c:v>
                </c:pt>
                <c:pt idx="4264">
                  <c:v>18943</c:v>
                </c:pt>
                <c:pt idx="4265">
                  <c:v>0</c:v>
                </c:pt>
                <c:pt idx="4266">
                  <c:v>3631</c:v>
                </c:pt>
                <c:pt idx="4267">
                  <c:v>151321</c:v>
                </c:pt>
                <c:pt idx="4268">
                  <c:v>0</c:v>
                </c:pt>
                <c:pt idx="4269">
                  <c:v>6968</c:v>
                </c:pt>
                <c:pt idx="4270">
                  <c:v>17221</c:v>
                </c:pt>
                <c:pt idx="4271">
                  <c:v>4866</c:v>
                </c:pt>
                <c:pt idx="4272">
                  <c:v>2609294</c:v>
                </c:pt>
                <c:pt idx="4273">
                  <c:v>41206</c:v>
                </c:pt>
                <c:pt idx="4274">
                  <c:v>13762</c:v>
                </c:pt>
                <c:pt idx="4275">
                  <c:v>8892063</c:v>
                </c:pt>
                <c:pt idx="4276">
                  <c:v>2701927</c:v>
                </c:pt>
                <c:pt idx="4277">
                  <c:v>12102</c:v>
                </c:pt>
                <c:pt idx="4278">
                  <c:v>26003</c:v>
                </c:pt>
                <c:pt idx="4279">
                  <c:v>43780</c:v>
                </c:pt>
                <c:pt idx="4280">
                  <c:v>91778</c:v>
                </c:pt>
                <c:pt idx="4281">
                  <c:v>10517</c:v>
                </c:pt>
                <c:pt idx="4282">
                  <c:v>190812</c:v>
                </c:pt>
                <c:pt idx="4283">
                  <c:v>3020972</c:v>
                </c:pt>
                <c:pt idx="4284">
                  <c:v>14338</c:v>
                </c:pt>
                <c:pt idx="4285">
                  <c:v>15763</c:v>
                </c:pt>
                <c:pt idx="4286">
                  <c:v>26367</c:v>
                </c:pt>
                <c:pt idx="4287">
                  <c:v>2354</c:v>
                </c:pt>
                <c:pt idx="4288">
                  <c:v>123972</c:v>
                </c:pt>
                <c:pt idx="4289">
                  <c:v>45261</c:v>
                </c:pt>
                <c:pt idx="4290">
                  <c:v>50129</c:v>
                </c:pt>
                <c:pt idx="4291">
                  <c:v>5048780</c:v>
                </c:pt>
                <c:pt idx="4292">
                  <c:v>30042</c:v>
                </c:pt>
                <c:pt idx="4293">
                  <c:v>434921</c:v>
                </c:pt>
                <c:pt idx="4294">
                  <c:v>9159</c:v>
                </c:pt>
                <c:pt idx="4295">
                  <c:v>4873</c:v>
                </c:pt>
                <c:pt idx="4296">
                  <c:v>5699</c:v>
                </c:pt>
                <c:pt idx="4297">
                  <c:v>38049</c:v>
                </c:pt>
                <c:pt idx="4298">
                  <c:v>15740541</c:v>
                </c:pt>
                <c:pt idx="4299">
                  <c:v>8351</c:v>
                </c:pt>
                <c:pt idx="4300">
                  <c:v>0</c:v>
                </c:pt>
                <c:pt idx="4301">
                  <c:v>2007</c:v>
                </c:pt>
                <c:pt idx="4302">
                  <c:v>2949</c:v>
                </c:pt>
                <c:pt idx="4303">
                  <c:v>2548399</c:v>
                </c:pt>
                <c:pt idx="4304">
                  <c:v>22449303</c:v>
                </c:pt>
                <c:pt idx="4305">
                  <c:v>865687</c:v>
                </c:pt>
                <c:pt idx="4306">
                  <c:v>1459</c:v>
                </c:pt>
                <c:pt idx="4307">
                  <c:v>826</c:v>
                </c:pt>
                <c:pt idx="4308">
                  <c:v>230803</c:v>
                </c:pt>
                <c:pt idx="4309">
                  <c:v>38885</c:v>
                </c:pt>
                <c:pt idx="4310">
                  <c:v>302238</c:v>
                </c:pt>
                <c:pt idx="4311">
                  <c:v>60103</c:v>
                </c:pt>
                <c:pt idx="4312">
                  <c:v>144657</c:v>
                </c:pt>
                <c:pt idx="4313">
                  <c:v>1001009</c:v>
                </c:pt>
                <c:pt idx="4314">
                  <c:v>2869</c:v>
                </c:pt>
                <c:pt idx="4315">
                  <c:v>2092067</c:v>
                </c:pt>
                <c:pt idx="4316">
                  <c:v>1443</c:v>
                </c:pt>
                <c:pt idx="4317">
                  <c:v>6026</c:v>
                </c:pt>
                <c:pt idx="4318">
                  <c:v>316410</c:v>
                </c:pt>
                <c:pt idx="4319">
                  <c:v>0</c:v>
                </c:pt>
                <c:pt idx="4320">
                  <c:v>184623</c:v>
                </c:pt>
                <c:pt idx="4321">
                  <c:v>457680</c:v>
                </c:pt>
                <c:pt idx="4322">
                  <c:v>70155</c:v>
                </c:pt>
                <c:pt idx="4323">
                  <c:v>907</c:v>
                </c:pt>
                <c:pt idx="4324">
                  <c:v>3271</c:v>
                </c:pt>
                <c:pt idx="4325">
                  <c:v>399186</c:v>
                </c:pt>
                <c:pt idx="4326">
                  <c:v>9544</c:v>
                </c:pt>
                <c:pt idx="4327">
                  <c:v>10232</c:v>
                </c:pt>
                <c:pt idx="4328">
                  <c:v>0</c:v>
                </c:pt>
                <c:pt idx="4329">
                  <c:v>0</c:v>
                </c:pt>
                <c:pt idx="4330">
                  <c:v>15038</c:v>
                </c:pt>
                <c:pt idx="4331">
                  <c:v>12462</c:v>
                </c:pt>
                <c:pt idx="4332">
                  <c:v>1928058</c:v>
                </c:pt>
                <c:pt idx="4333">
                  <c:v>8393809</c:v>
                </c:pt>
                <c:pt idx="4334">
                  <c:v>15952</c:v>
                </c:pt>
                <c:pt idx="4335">
                  <c:v>15481</c:v>
                </c:pt>
                <c:pt idx="4336">
                  <c:v>13251</c:v>
                </c:pt>
                <c:pt idx="4337">
                  <c:v>20675</c:v>
                </c:pt>
                <c:pt idx="4338">
                  <c:v>24641938</c:v>
                </c:pt>
                <c:pt idx="4339">
                  <c:v>30209</c:v>
                </c:pt>
                <c:pt idx="4340">
                  <c:v>5312</c:v>
                </c:pt>
                <c:pt idx="4341">
                  <c:v>1008755</c:v>
                </c:pt>
                <c:pt idx="4342">
                  <c:v>17844</c:v>
                </c:pt>
                <c:pt idx="4343">
                  <c:v>4366</c:v>
                </c:pt>
                <c:pt idx="4344">
                  <c:v>25815</c:v>
                </c:pt>
                <c:pt idx="4345">
                  <c:v>83599</c:v>
                </c:pt>
                <c:pt idx="4346">
                  <c:v>7956</c:v>
                </c:pt>
                <c:pt idx="4347">
                  <c:v>2832</c:v>
                </c:pt>
                <c:pt idx="4348">
                  <c:v>4554</c:v>
                </c:pt>
                <c:pt idx="4349">
                  <c:v>19335</c:v>
                </c:pt>
                <c:pt idx="4350">
                  <c:v>0</c:v>
                </c:pt>
                <c:pt idx="4351">
                  <c:v>80137</c:v>
                </c:pt>
                <c:pt idx="4352">
                  <c:v>1873141</c:v>
                </c:pt>
                <c:pt idx="4353">
                  <c:v>714111</c:v>
                </c:pt>
                <c:pt idx="4354">
                  <c:v>125171</c:v>
                </c:pt>
                <c:pt idx="4355">
                  <c:v>5589912</c:v>
                </c:pt>
                <c:pt idx="4356">
                  <c:v>1981377</c:v>
                </c:pt>
                <c:pt idx="4357">
                  <c:v>612309</c:v>
                </c:pt>
                <c:pt idx="4358">
                  <c:v>0</c:v>
                </c:pt>
                <c:pt idx="4359">
                  <c:v>672776</c:v>
                </c:pt>
                <c:pt idx="4360">
                  <c:v>1276840</c:v>
                </c:pt>
                <c:pt idx="4361">
                  <c:v>13165433</c:v>
                </c:pt>
                <c:pt idx="4362">
                  <c:v>81390</c:v>
                </c:pt>
                <c:pt idx="4363">
                  <c:v>38029417</c:v>
                </c:pt>
                <c:pt idx="4364">
                  <c:v>132637</c:v>
                </c:pt>
                <c:pt idx="4365">
                  <c:v>101869</c:v>
                </c:pt>
                <c:pt idx="4366">
                  <c:v>98127</c:v>
                </c:pt>
                <c:pt idx="4367">
                  <c:v>1586</c:v>
                </c:pt>
                <c:pt idx="4368">
                  <c:v>130246</c:v>
                </c:pt>
                <c:pt idx="4369">
                  <c:v>51395</c:v>
                </c:pt>
                <c:pt idx="4370">
                  <c:v>6031</c:v>
                </c:pt>
                <c:pt idx="4371">
                  <c:v>0</c:v>
                </c:pt>
                <c:pt idx="4372">
                  <c:v>151186</c:v>
                </c:pt>
                <c:pt idx="4373">
                  <c:v>343610</c:v>
                </c:pt>
                <c:pt idx="4374">
                  <c:v>4233</c:v>
                </c:pt>
                <c:pt idx="4375">
                  <c:v>513</c:v>
                </c:pt>
                <c:pt idx="4376">
                  <c:v>9642</c:v>
                </c:pt>
                <c:pt idx="4377">
                  <c:v>12070</c:v>
                </c:pt>
                <c:pt idx="4378">
                  <c:v>231351</c:v>
                </c:pt>
                <c:pt idx="4379">
                  <c:v>0</c:v>
                </c:pt>
                <c:pt idx="4380">
                  <c:v>0</c:v>
                </c:pt>
                <c:pt idx="4381">
                  <c:v>0</c:v>
                </c:pt>
                <c:pt idx="4382">
                  <c:v>99705</c:v>
                </c:pt>
                <c:pt idx="4383">
                  <c:v>58776</c:v>
                </c:pt>
                <c:pt idx="4384">
                  <c:v>31848</c:v>
                </c:pt>
                <c:pt idx="4385">
                  <c:v>14237</c:v>
                </c:pt>
                <c:pt idx="4386">
                  <c:v>4906759</c:v>
                </c:pt>
                <c:pt idx="4387">
                  <c:v>6226</c:v>
                </c:pt>
                <c:pt idx="4388">
                  <c:v>16021</c:v>
                </c:pt>
                <c:pt idx="4389">
                  <c:v>52351</c:v>
                </c:pt>
                <c:pt idx="4390">
                  <c:v>832</c:v>
                </c:pt>
                <c:pt idx="4391">
                  <c:v>5175</c:v>
                </c:pt>
                <c:pt idx="4392">
                  <c:v>88538</c:v>
                </c:pt>
                <c:pt idx="4393">
                  <c:v>4973326</c:v>
                </c:pt>
                <c:pt idx="4394">
                  <c:v>4173</c:v>
                </c:pt>
                <c:pt idx="4395">
                  <c:v>0</c:v>
                </c:pt>
                <c:pt idx="4396">
                  <c:v>0</c:v>
                </c:pt>
                <c:pt idx="4397">
                  <c:v>54541</c:v>
                </c:pt>
                <c:pt idx="4398">
                  <c:v>13708</c:v>
                </c:pt>
                <c:pt idx="4399">
                  <c:v>30776</c:v>
                </c:pt>
                <c:pt idx="4400">
                  <c:v>198108</c:v>
                </c:pt>
                <c:pt idx="4401">
                  <c:v>19473</c:v>
                </c:pt>
                <c:pt idx="4402">
                  <c:v>0</c:v>
                </c:pt>
                <c:pt idx="4403">
                  <c:v>29920</c:v>
                </c:pt>
                <c:pt idx="4404">
                  <c:v>0</c:v>
                </c:pt>
                <c:pt idx="4405">
                  <c:v>50261</c:v>
                </c:pt>
                <c:pt idx="4406">
                  <c:v>6993133</c:v>
                </c:pt>
                <c:pt idx="4407">
                  <c:v>30883</c:v>
                </c:pt>
                <c:pt idx="4408">
                  <c:v>1826608</c:v>
                </c:pt>
                <c:pt idx="4409">
                  <c:v>50219</c:v>
                </c:pt>
                <c:pt idx="4410">
                  <c:v>4215</c:v>
                </c:pt>
                <c:pt idx="4411">
                  <c:v>78725</c:v>
                </c:pt>
                <c:pt idx="4412">
                  <c:v>144214970</c:v>
                </c:pt>
                <c:pt idx="4413">
                  <c:v>0</c:v>
                </c:pt>
                <c:pt idx="4414">
                  <c:v>50654</c:v>
                </c:pt>
                <c:pt idx="4415">
                  <c:v>0</c:v>
                </c:pt>
                <c:pt idx="4416">
                  <c:v>2335426</c:v>
                </c:pt>
                <c:pt idx="4417">
                  <c:v>82528</c:v>
                </c:pt>
                <c:pt idx="4418">
                  <c:v>0</c:v>
                </c:pt>
                <c:pt idx="4419">
                  <c:v>0</c:v>
                </c:pt>
                <c:pt idx="4420">
                  <c:v>196758</c:v>
                </c:pt>
                <c:pt idx="4421">
                  <c:v>46008</c:v>
                </c:pt>
                <c:pt idx="4422">
                  <c:v>38307</c:v>
                </c:pt>
                <c:pt idx="4423">
                  <c:v>820005</c:v>
                </c:pt>
                <c:pt idx="4424">
                  <c:v>1545329</c:v>
                </c:pt>
                <c:pt idx="4425">
                  <c:v>2805213</c:v>
                </c:pt>
                <c:pt idx="4426">
                  <c:v>1692442</c:v>
                </c:pt>
                <c:pt idx="4427">
                  <c:v>400876</c:v>
                </c:pt>
                <c:pt idx="4428">
                  <c:v>31417</c:v>
                </c:pt>
                <c:pt idx="4429">
                  <c:v>792123</c:v>
                </c:pt>
                <c:pt idx="4430">
                  <c:v>2903460</c:v>
                </c:pt>
                <c:pt idx="4431">
                  <c:v>5096</c:v>
                </c:pt>
                <c:pt idx="4432">
                  <c:v>2667</c:v>
                </c:pt>
                <c:pt idx="4433">
                  <c:v>8120</c:v>
                </c:pt>
                <c:pt idx="4434">
                  <c:v>3694</c:v>
                </c:pt>
                <c:pt idx="4435">
                  <c:v>1042</c:v>
                </c:pt>
                <c:pt idx="4436">
                  <c:v>13100</c:v>
                </c:pt>
                <c:pt idx="4437">
                  <c:v>6667</c:v>
                </c:pt>
                <c:pt idx="4438">
                  <c:v>476347</c:v>
                </c:pt>
                <c:pt idx="4439">
                  <c:v>39202</c:v>
                </c:pt>
                <c:pt idx="4440">
                  <c:v>5922</c:v>
                </c:pt>
                <c:pt idx="4441">
                  <c:v>5421</c:v>
                </c:pt>
                <c:pt idx="4442">
                  <c:v>1459297</c:v>
                </c:pt>
                <c:pt idx="4443">
                  <c:v>506851</c:v>
                </c:pt>
                <c:pt idx="4444">
                  <c:v>299839</c:v>
                </c:pt>
                <c:pt idx="4445">
                  <c:v>2070</c:v>
                </c:pt>
                <c:pt idx="4446">
                  <c:v>1744</c:v>
                </c:pt>
                <c:pt idx="4447">
                  <c:v>2503836</c:v>
                </c:pt>
                <c:pt idx="4448">
                  <c:v>0</c:v>
                </c:pt>
                <c:pt idx="4449">
                  <c:v>20914499</c:v>
                </c:pt>
                <c:pt idx="4450">
                  <c:v>5551034</c:v>
                </c:pt>
                <c:pt idx="4451">
                  <c:v>121560</c:v>
                </c:pt>
                <c:pt idx="4452">
                  <c:v>0</c:v>
                </c:pt>
                <c:pt idx="4453">
                  <c:v>6781</c:v>
                </c:pt>
                <c:pt idx="4454">
                  <c:v>12006</c:v>
                </c:pt>
                <c:pt idx="4455">
                  <c:v>4052971</c:v>
                </c:pt>
                <c:pt idx="4456">
                  <c:v>3382746</c:v>
                </c:pt>
                <c:pt idx="4457">
                  <c:v>29631</c:v>
                </c:pt>
                <c:pt idx="4458">
                  <c:v>3049</c:v>
                </c:pt>
                <c:pt idx="4459">
                  <c:v>40390</c:v>
                </c:pt>
                <c:pt idx="4460">
                  <c:v>2326553</c:v>
                </c:pt>
                <c:pt idx="4461">
                  <c:v>40064</c:v>
                </c:pt>
                <c:pt idx="4462">
                  <c:v>2498</c:v>
                </c:pt>
                <c:pt idx="4463">
                  <c:v>102865</c:v>
                </c:pt>
                <c:pt idx="4464">
                  <c:v>272140</c:v>
                </c:pt>
                <c:pt idx="4465">
                  <c:v>2411750</c:v>
                </c:pt>
                <c:pt idx="4466">
                  <c:v>6090</c:v>
                </c:pt>
                <c:pt idx="4467">
                  <c:v>506</c:v>
                </c:pt>
                <c:pt idx="4468">
                  <c:v>39325</c:v>
                </c:pt>
                <c:pt idx="4469">
                  <c:v>350069</c:v>
                </c:pt>
                <c:pt idx="4470">
                  <c:v>773808</c:v>
                </c:pt>
                <c:pt idx="4471">
                  <c:v>15784614</c:v>
                </c:pt>
                <c:pt idx="4472">
                  <c:v>121654935</c:v>
                </c:pt>
                <c:pt idx="4473">
                  <c:v>14948</c:v>
                </c:pt>
                <c:pt idx="4474">
                  <c:v>0</c:v>
                </c:pt>
                <c:pt idx="4475">
                  <c:v>346970</c:v>
                </c:pt>
                <c:pt idx="4476">
                  <c:v>120726</c:v>
                </c:pt>
                <c:pt idx="4477">
                  <c:v>4050</c:v>
                </c:pt>
                <c:pt idx="4478">
                  <c:v>820673</c:v>
                </c:pt>
                <c:pt idx="4479">
                  <c:v>200859</c:v>
                </c:pt>
                <c:pt idx="4480">
                  <c:v>414012675</c:v>
                </c:pt>
                <c:pt idx="4481">
                  <c:v>15369</c:v>
                </c:pt>
                <c:pt idx="4482">
                  <c:v>18899</c:v>
                </c:pt>
                <c:pt idx="4483">
                  <c:v>47508</c:v>
                </c:pt>
                <c:pt idx="4484">
                  <c:v>930</c:v>
                </c:pt>
                <c:pt idx="4485">
                  <c:v>10274</c:v>
                </c:pt>
                <c:pt idx="4486">
                  <c:v>201594</c:v>
                </c:pt>
                <c:pt idx="4487">
                  <c:v>0</c:v>
                </c:pt>
                <c:pt idx="4488">
                  <c:v>0</c:v>
                </c:pt>
                <c:pt idx="4489">
                  <c:v>23043</c:v>
                </c:pt>
                <c:pt idx="4490">
                  <c:v>6784</c:v>
                </c:pt>
                <c:pt idx="4491">
                  <c:v>3665895</c:v>
                </c:pt>
                <c:pt idx="4492">
                  <c:v>51104</c:v>
                </c:pt>
                <c:pt idx="4493">
                  <c:v>15510</c:v>
                </c:pt>
                <c:pt idx="4494">
                  <c:v>10141707</c:v>
                </c:pt>
                <c:pt idx="4495">
                  <c:v>3150366</c:v>
                </c:pt>
                <c:pt idx="4496">
                  <c:v>25307</c:v>
                </c:pt>
                <c:pt idx="4497">
                  <c:v>38897</c:v>
                </c:pt>
                <c:pt idx="4498">
                  <c:v>109822</c:v>
                </c:pt>
                <c:pt idx="4499">
                  <c:v>170919</c:v>
                </c:pt>
                <c:pt idx="4500">
                  <c:v>31677</c:v>
                </c:pt>
                <c:pt idx="4501">
                  <c:v>438715</c:v>
                </c:pt>
                <c:pt idx="4502">
                  <c:v>3225599</c:v>
                </c:pt>
                <c:pt idx="4503">
                  <c:v>0</c:v>
                </c:pt>
                <c:pt idx="4504">
                  <c:v>26210</c:v>
                </c:pt>
                <c:pt idx="4505">
                  <c:v>29354</c:v>
                </c:pt>
                <c:pt idx="4506">
                  <c:v>5216</c:v>
                </c:pt>
                <c:pt idx="4507">
                  <c:v>185457</c:v>
                </c:pt>
                <c:pt idx="4508">
                  <c:v>50361</c:v>
                </c:pt>
                <c:pt idx="4509">
                  <c:v>60450</c:v>
                </c:pt>
                <c:pt idx="4510">
                  <c:v>8070316</c:v>
                </c:pt>
                <c:pt idx="4511">
                  <c:v>44018</c:v>
                </c:pt>
                <c:pt idx="4512">
                  <c:v>611638</c:v>
                </c:pt>
                <c:pt idx="4513">
                  <c:v>19322</c:v>
                </c:pt>
                <c:pt idx="4514">
                  <c:v>6854</c:v>
                </c:pt>
                <c:pt idx="4515">
                  <c:v>9495</c:v>
                </c:pt>
                <c:pt idx="4516">
                  <c:v>42924</c:v>
                </c:pt>
                <c:pt idx="4517">
                  <c:v>18663667</c:v>
                </c:pt>
                <c:pt idx="4518">
                  <c:v>12513</c:v>
                </c:pt>
                <c:pt idx="4519">
                  <c:v>0</c:v>
                </c:pt>
                <c:pt idx="4520">
                  <c:v>3020</c:v>
                </c:pt>
                <c:pt idx="4521">
                  <c:v>3922</c:v>
                </c:pt>
                <c:pt idx="4522">
                  <c:v>2965079</c:v>
                </c:pt>
                <c:pt idx="4523">
                  <c:v>33595872</c:v>
                </c:pt>
                <c:pt idx="4524">
                  <c:v>1137053</c:v>
                </c:pt>
                <c:pt idx="4525">
                  <c:v>2427</c:v>
                </c:pt>
                <c:pt idx="4526">
                  <c:v>1049</c:v>
                </c:pt>
                <c:pt idx="4527">
                  <c:v>387467</c:v>
                </c:pt>
                <c:pt idx="4528">
                  <c:v>68249</c:v>
                </c:pt>
                <c:pt idx="4529">
                  <c:v>520917</c:v>
                </c:pt>
                <c:pt idx="4530">
                  <c:v>120275</c:v>
                </c:pt>
                <c:pt idx="4531">
                  <c:v>181571</c:v>
                </c:pt>
                <c:pt idx="4532">
                  <c:v>1503561</c:v>
                </c:pt>
                <c:pt idx="4533">
                  <c:v>5750</c:v>
                </c:pt>
                <c:pt idx="4534">
                  <c:v>2302847</c:v>
                </c:pt>
                <c:pt idx="4535">
                  <c:v>2630</c:v>
                </c:pt>
                <c:pt idx="4536">
                  <c:v>9029</c:v>
                </c:pt>
                <c:pt idx="4537">
                  <c:v>383986</c:v>
                </c:pt>
                <c:pt idx="4538">
                  <c:v>0</c:v>
                </c:pt>
                <c:pt idx="4539">
                  <c:v>343032</c:v>
                </c:pt>
                <c:pt idx="4540">
                  <c:v>611208</c:v>
                </c:pt>
                <c:pt idx="4541">
                  <c:v>89822</c:v>
                </c:pt>
                <c:pt idx="4542">
                  <c:v>1189</c:v>
                </c:pt>
                <c:pt idx="4543">
                  <c:v>3885</c:v>
                </c:pt>
                <c:pt idx="4544">
                  <c:v>437602</c:v>
                </c:pt>
                <c:pt idx="4545">
                  <c:v>13346</c:v>
                </c:pt>
                <c:pt idx="4546">
                  <c:v>25649</c:v>
                </c:pt>
                <c:pt idx="4547">
                  <c:v>0</c:v>
                </c:pt>
                <c:pt idx="4548">
                  <c:v>0</c:v>
                </c:pt>
                <c:pt idx="4549">
                  <c:v>20011</c:v>
                </c:pt>
                <c:pt idx="4550">
                  <c:v>15632</c:v>
                </c:pt>
                <c:pt idx="4551">
                  <c:v>2236309</c:v>
                </c:pt>
                <c:pt idx="4552">
                  <c:v>15536173</c:v>
                </c:pt>
                <c:pt idx="4553">
                  <c:v>15945</c:v>
                </c:pt>
                <c:pt idx="4554">
                  <c:v>17608</c:v>
                </c:pt>
                <c:pt idx="4555">
                  <c:v>19777</c:v>
                </c:pt>
                <c:pt idx="4556">
                  <c:v>41128</c:v>
                </c:pt>
                <c:pt idx="4557">
                  <c:v>25800127</c:v>
                </c:pt>
                <c:pt idx="4558">
                  <c:v>40393</c:v>
                </c:pt>
                <c:pt idx="4559">
                  <c:v>5874</c:v>
                </c:pt>
                <c:pt idx="4560">
                  <c:v>1210746</c:v>
                </c:pt>
                <c:pt idx="4561">
                  <c:v>20002</c:v>
                </c:pt>
                <c:pt idx="4562">
                  <c:v>5536</c:v>
                </c:pt>
                <c:pt idx="4563">
                  <c:v>41000</c:v>
                </c:pt>
                <c:pt idx="4564">
                  <c:v>208744</c:v>
                </c:pt>
                <c:pt idx="4565">
                  <c:v>14826</c:v>
                </c:pt>
                <c:pt idx="4566">
                  <c:v>3767</c:v>
                </c:pt>
                <c:pt idx="4567">
                  <c:v>7598</c:v>
                </c:pt>
                <c:pt idx="4568">
                  <c:v>29011</c:v>
                </c:pt>
                <c:pt idx="4569">
                  <c:v>0</c:v>
                </c:pt>
                <c:pt idx="4570">
                  <c:v>96775</c:v>
                </c:pt>
                <c:pt idx="4571">
                  <c:v>2630250</c:v>
                </c:pt>
                <c:pt idx="4572">
                  <c:v>1478710</c:v>
                </c:pt>
                <c:pt idx="4573">
                  <c:v>140891</c:v>
                </c:pt>
                <c:pt idx="4574">
                  <c:v>7122787</c:v>
                </c:pt>
                <c:pt idx="4575">
                  <c:v>4382662</c:v>
                </c:pt>
                <c:pt idx="4576">
                  <c:v>989602</c:v>
                </c:pt>
                <c:pt idx="4577">
                  <c:v>25426</c:v>
                </c:pt>
                <c:pt idx="4578">
                  <c:v>885990</c:v>
                </c:pt>
                <c:pt idx="4579">
                  <c:v>1084076</c:v>
                </c:pt>
                <c:pt idx="4580">
                  <c:v>15515243</c:v>
                </c:pt>
                <c:pt idx="4581">
                  <c:v>101420</c:v>
                </c:pt>
                <c:pt idx="4582">
                  <c:v>48961049</c:v>
                </c:pt>
                <c:pt idx="4583">
                  <c:v>242971</c:v>
                </c:pt>
                <c:pt idx="4584">
                  <c:v>153749</c:v>
                </c:pt>
                <c:pt idx="4585">
                  <c:v>197093</c:v>
                </c:pt>
                <c:pt idx="4586">
                  <c:v>2116</c:v>
                </c:pt>
                <c:pt idx="4587">
                  <c:v>170324</c:v>
                </c:pt>
                <c:pt idx="4588">
                  <c:v>149590</c:v>
                </c:pt>
                <c:pt idx="4589">
                  <c:v>10027</c:v>
                </c:pt>
                <c:pt idx="4590">
                  <c:v>0</c:v>
                </c:pt>
                <c:pt idx="4591">
                  <c:v>170323</c:v>
                </c:pt>
                <c:pt idx="4592">
                  <c:v>297729</c:v>
                </c:pt>
                <c:pt idx="4593">
                  <c:v>5222</c:v>
                </c:pt>
                <c:pt idx="4594">
                  <c:v>1008</c:v>
                </c:pt>
                <c:pt idx="4595">
                  <c:v>19338</c:v>
                </c:pt>
                <c:pt idx="4596">
                  <c:v>15070</c:v>
                </c:pt>
                <c:pt idx="4597">
                  <c:v>255596</c:v>
                </c:pt>
                <c:pt idx="4598">
                  <c:v>0</c:v>
                </c:pt>
                <c:pt idx="4599">
                  <c:v>0</c:v>
                </c:pt>
                <c:pt idx="4600">
                  <c:v>0</c:v>
                </c:pt>
                <c:pt idx="4601">
                  <c:v>159573</c:v>
                </c:pt>
                <c:pt idx="4602">
                  <c:v>98897</c:v>
                </c:pt>
                <c:pt idx="4603">
                  <c:v>37181</c:v>
                </c:pt>
                <c:pt idx="4604">
                  <c:v>18860</c:v>
                </c:pt>
                <c:pt idx="4605">
                  <c:v>6284905</c:v>
                </c:pt>
                <c:pt idx="4606">
                  <c:v>10394</c:v>
                </c:pt>
                <c:pt idx="4607">
                  <c:v>21534</c:v>
                </c:pt>
                <c:pt idx="4608">
                  <c:v>71898</c:v>
                </c:pt>
                <c:pt idx="4609">
                  <c:v>929</c:v>
                </c:pt>
                <c:pt idx="4610">
                  <c:v>7221</c:v>
                </c:pt>
                <c:pt idx="4611">
                  <c:v>107590</c:v>
                </c:pt>
                <c:pt idx="4612">
                  <c:v>6995393</c:v>
                </c:pt>
                <c:pt idx="4613">
                  <c:v>5218</c:v>
                </c:pt>
                <c:pt idx="4614">
                  <c:v>0</c:v>
                </c:pt>
                <c:pt idx="4615">
                  <c:v>0</c:v>
                </c:pt>
                <c:pt idx="4616">
                  <c:v>62496</c:v>
                </c:pt>
                <c:pt idx="4617">
                  <c:v>15144</c:v>
                </c:pt>
                <c:pt idx="4618">
                  <c:v>40878</c:v>
                </c:pt>
                <c:pt idx="4619">
                  <c:v>396758</c:v>
                </c:pt>
                <c:pt idx="4620">
                  <c:v>29159</c:v>
                </c:pt>
                <c:pt idx="4621">
                  <c:v>133</c:v>
                </c:pt>
                <c:pt idx="4622">
                  <c:v>44869</c:v>
                </c:pt>
                <c:pt idx="4623">
                  <c:v>310</c:v>
                </c:pt>
                <c:pt idx="4624">
                  <c:v>59898</c:v>
                </c:pt>
                <c:pt idx="4625">
                  <c:v>7890620</c:v>
                </c:pt>
                <c:pt idx="4626">
                  <c:v>41216</c:v>
                </c:pt>
                <c:pt idx="4627">
                  <c:v>2070856</c:v>
                </c:pt>
                <c:pt idx="4628">
                  <c:v>75233</c:v>
                </c:pt>
                <c:pt idx="4629">
                  <c:v>12655</c:v>
                </c:pt>
                <c:pt idx="4630">
                  <c:v>113413</c:v>
                </c:pt>
                <c:pt idx="4631">
                  <c:v>168489598</c:v>
                </c:pt>
                <c:pt idx="4632">
                  <c:v>0</c:v>
                </c:pt>
                <c:pt idx="4633">
                  <c:v>71215</c:v>
                </c:pt>
                <c:pt idx="4634">
                  <c:v>0</c:v>
                </c:pt>
                <c:pt idx="4635">
                  <c:v>2888972</c:v>
                </c:pt>
                <c:pt idx="4636">
                  <c:v>139958</c:v>
                </c:pt>
                <c:pt idx="4637">
                  <c:v>2099367</c:v>
                </c:pt>
                <c:pt idx="4638">
                  <c:v>0</c:v>
                </c:pt>
                <c:pt idx="4639">
                  <c:v>222488</c:v>
                </c:pt>
                <c:pt idx="4640">
                  <c:v>51520</c:v>
                </c:pt>
                <c:pt idx="4641">
                  <c:v>57264</c:v>
                </c:pt>
                <c:pt idx="4642">
                  <c:v>2047396</c:v>
                </c:pt>
                <c:pt idx="4643">
                  <c:v>2009767</c:v>
                </c:pt>
                <c:pt idx="4644">
                  <c:v>3827882</c:v>
                </c:pt>
                <c:pt idx="4645">
                  <c:v>1875964</c:v>
                </c:pt>
                <c:pt idx="4646">
                  <c:v>598964</c:v>
                </c:pt>
                <c:pt idx="4647">
                  <c:v>41886</c:v>
                </c:pt>
                <c:pt idx="4648">
                  <c:v>989320</c:v>
                </c:pt>
                <c:pt idx="4649">
                  <c:v>4305712</c:v>
                </c:pt>
                <c:pt idx="4650">
                  <c:v>19793</c:v>
                </c:pt>
                <c:pt idx="4651">
                  <c:v>3550</c:v>
                </c:pt>
                <c:pt idx="4652">
                  <c:v>13141</c:v>
                </c:pt>
                <c:pt idx="4653">
                  <c:v>5790</c:v>
                </c:pt>
                <c:pt idx="4654">
                  <c:v>3135</c:v>
                </c:pt>
                <c:pt idx="4655">
                  <c:v>13772</c:v>
                </c:pt>
                <c:pt idx="4656">
                  <c:v>9231</c:v>
                </c:pt>
                <c:pt idx="4657">
                  <c:v>1033854</c:v>
                </c:pt>
                <c:pt idx="4658">
                  <c:v>97770</c:v>
                </c:pt>
                <c:pt idx="4659">
                  <c:v>8953</c:v>
                </c:pt>
                <c:pt idx="4660">
                  <c:v>7784</c:v>
                </c:pt>
                <c:pt idx="4661">
                  <c:v>1717380</c:v>
                </c:pt>
                <c:pt idx="4662">
                  <c:v>673580</c:v>
                </c:pt>
                <c:pt idx="4663">
                  <c:v>598234</c:v>
                </c:pt>
                <c:pt idx="4664">
                  <c:v>2064</c:v>
                </c:pt>
                <c:pt idx="4665">
                  <c:v>7169</c:v>
                </c:pt>
                <c:pt idx="4666">
                  <c:v>2997490</c:v>
                </c:pt>
                <c:pt idx="4667">
                  <c:v>0</c:v>
                </c:pt>
                <c:pt idx="4668">
                  <c:v>26638667</c:v>
                </c:pt>
                <c:pt idx="4669">
                  <c:v>7434887</c:v>
                </c:pt>
                <c:pt idx="4670">
                  <c:v>150193</c:v>
                </c:pt>
                <c:pt idx="4671">
                  <c:v>0</c:v>
                </c:pt>
                <c:pt idx="4672">
                  <c:v>37776</c:v>
                </c:pt>
                <c:pt idx="4673">
                  <c:v>14936</c:v>
                </c:pt>
                <c:pt idx="4674">
                  <c:v>4605461</c:v>
                </c:pt>
                <c:pt idx="4675">
                  <c:v>3980651</c:v>
                </c:pt>
                <c:pt idx="4676">
                  <c:v>59177</c:v>
                </c:pt>
                <c:pt idx="4677">
                  <c:v>3285</c:v>
                </c:pt>
                <c:pt idx="4678">
                  <c:v>60665</c:v>
                </c:pt>
                <c:pt idx="4679">
                  <c:v>3536595</c:v>
                </c:pt>
                <c:pt idx="4680">
                  <c:v>46309</c:v>
                </c:pt>
                <c:pt idx="4681">
                  <c:v>2916</c:v>
                </c:pt>
                <c:pt idx="4682">
                  <c:v>205935</c:v>
                </c:pt>
                <c:pt idx="4683">
                  <c:v>429587</c:v>
                </c:pt>
                <c:pt idx="4684">
                  <c:v>3376900</c:v>
                </c:pt>
                <c:pt idx="4685">
                  <c:v>8121</c:v>
                </c:pt>
                <c:pt idx="4686">
                  <c:v>549</c:v>
                </c:pt>
                <c:pt idx="4687">
                  <c:v>58923</c:v>
                </c:pt>
                <c:pt idx="4688">
                  <c:v>599740</c:v>
                </c:pt>
                <c:pt idx="4689">
                  <c:v>907480</c:v>
                </c:pt>
                <c:pt idx="4690">
                  <c:v>19784654</c:v>
                </c:pt>
                <c:pt idx="4691">
                  <c:v>140111299</c:v>
                </c:pt>
                <c:pt idx="4692">
                  <c:v>19849</c:v>
                </c:pt>
                <c:pt idx="4693">
                  <c:v>0</c:v>
                </c:pt>
                <c:pt idx="4694">
                  <c:v>367112</c:v>
                </c:pt>
                <c:pt idx="4695">
                  <c:v>150877</c:v>
                </c:pt>
                <c:pt idx="4696">
                  <c:v>5577</c:v>
                </c:pt>
                <c:pt idx="4697">
                  <c:v>1153447</c:v>
                </c:pt>
                <c:pt idx="4698">
                  <c:v>1010215</c:v>
                </c:pt>
                <c:pt idx="4699">
                  <c:v>502048980</c:v>
                </c:pt>
                <c:pt idx="4700">
                  <c:v>17383</c:v>
                </c:pt>
                <c:pt idx="4701">
                  <c:v>23760</c:v>
                </c:pt>
                <c:pt idx="4702">
                  <c:v>95270</c:v>
                </c:pt>
                <c:pt idx="4703">
                  <c:v>958</c:v>
                </c:pt>
                <c:pt idx="4704">
                  <c:v>12184</c:v>
                </c:pt>
                <c:pt idx="4705">
                  <c:v>503352</c:v>
                </c:pt>
                <c:pt idx="4706">
                  <c:v>0</c:v>
                </c:pt>
                <c:pt idx="4707">
                  <c:v>7980</c:v>
                </c:pt>
                <c:pt idx="4708">
                  <c:v>47360</c:v>
                </c:pt>
                <c:pt idx="4709">
                  <c:v>9652</c:v>
                </c:pt>
                <c:pt idx="4710">
                  <c:v>4122695</c:v>
                </c:pt>
                <c:pt idx="4711">
                  <c:v>60871</c:v>
                </c:pt>
                <c:pt idx="4712">
                  <c:v>17258</c:v>
                </c:pt>
                <c:pt idx="4713">
                  <c:v>0</c:v>
                </c:pt>
                <c:pt idx="4714">
                  <c:v>2953680</c:v>
                </c:pt>
                <c:pt idx="4715">
                  <c:v>418582</c:v>
                </c:pt>
                <c:pt idx="4716">
                  <c:v>60123</c:v>
                </c:pt>
                <c:pt idx="4717">
                  <c:v>135079</c:v>
                </c:pt>
                <c:pt idx="4718">
                  <c:v>187689</c:v>
                </c:pt>
                <c:pt idx="4719">
                  <c:v>74175</c:v>
                </c:pt>
                <c:pt idx="4720">
                  <c:v>907216</c:v>
                </c:pt>
                <c:pt idx="4721">
                  <c:v>4797735</c:v>
                </c:pt>
                <c:pt idx="4722">
                  <c:v>14552</c:v>
                </c:pt>
                <c:pt idx="4723">
                  <c:v>52241</c:v>
                </c:pt>
                <c:pt idx="4724">
                  <c:v>32341</c:v>
                </c:pt>
                <c:pt idx="4725">
                  <c:v>10374</c:v>
                </c:pt>
                <c:pt idx="4726">
                  <c:v>277449</c:v>
                </c:pt>
                <c:pt idx="4727">
                  <c:v>111185</c:v>
                </c:pt>
                <c:pt idx="4728">
                  <c:v>60782</c:v>
                </c:pt>
                <c:pt idx="4729">
                  <c:v>16512580</c:v>
                </c:pt>
                <c:pt idx="4730">
                  <c:v>4024</c:v>
                </c:pt>
                <c:pt idx="4731">
                  <c:v>53267</c:v>
                </c:pt>
                <c:pt idx="4732">
                  <c:v>724112</c:v>
                </c:pt>
                <c:pt idx="4733">
                  <c:v>25390</c:v>
                </c:pt>
                <c:pt idx="4734">
                  <c:v>7861</c:v>
                </c:pt>
                <c:pt idx="4735">
                  <c:v>28513</c:v>
                </c:pt>
                <c:pt idx="4736">
                  <c:v>57429</c:v>
                </c:pt>
                <c:pt idx="4737">
                  <c:v>19292500</c:v>
                </c:pt>
                <c:pt idx="4738">
                  <c:v>16652</c:v>
                </c:pt>
                <c:pt idx="4739">
                  <c:v>0</c:v>
                </c:pt>
                <c:pt idx="4740">
                  <c:v>5052</c:v>
                </c:pt>
                <c:pt idx="4741">
                  <c:v>14678</c:v>
                </c:pt>
                <c:pt idx="4742">
                  <c:v>3468329</c:v>
                </c:pt>
                <c:pt idx="4743">
                  <c:v>58867578</c:v>
                </c:pt>
                <c:pt idx="4744">
                  <c:v>1860887</c:v>
                </c:pt>
                <c:pt idx="4745">
                  <c:v>3102</c:v>
                </c:pt>
                <c:pt idx="4746">
                  <c:v>5238</c:v>
                </c:pt>
                <c:pt idx="4747">
                  <c:v>820191</c:v>
                </c:pt>
                <c:pt idx="4748">
                  <c:v>88053</c:v>
                </c:pt>
                <c:pt idx="4749">
                  <c:v>796158</c:v>
                </c:pt>
                <c:pt idx="4750">
                  <c:v>421176</c:v>
                </c:pt>
                <c:pt idx="4751">
                  <c:v>278160</c:v>
                </c:pt>
                <c:pt idx="4752">
                  <c:v>2449994</c:v>
                </c:pt>
                <c:pt idx="4753">
                  <c:v>47938</c:v>
                </c:pt>
                <c:pt idx="4754">
                  <c:v>3455815</c:v>
                </c:pt>
                <c:pt idx="4755">
                  <c:v>3843</c:v>
                </c:pt>
                <c:pt idx="4756">
                  <c:v>12581</c:v>
                </c:pt>
                <c:pt idx="4757">
                  <c:v>600154</c:v>
                </c:pt>
                <c:pt idx="4758">
                  <c:v>0</c:v>
                </c:pt>
                <c:pt idx="4759">
                  <c:v>556912</c:v>
                </c:pt>
                <c:pt idx="4760">
                  <c:v>2023510</c:v>
                </c:pt>
                <c:pt idx="4761">
                  <c:v>114214</c:v>
                </c:pt>
                <c:pt idx="4762">
                  <c:v>2422</c:v>
                </c:pt>
                <c:pt idx="4763">
                  <c:v>5785</c:v>
                </c:pt>
                <c:pt idx="4764">
                  <c:v>572661</c:v>
                </c:pt>
                <c:pt idx="4765">
                  <c:v>19085</c:v>
                </c:pt>
                <c:pt idx="4766">
                  <c:v>51459</c:v>
                </c:pt>
                <c:pt idx="4767">
                  <c:v>0</c:v>
                </c:pt>
                <c:pt idx="4768">
                  <c:v>0</c:v>
                </c:pt>
                <c:pt idx="4769">
                  <c:v>24964</c:v>
                </c:pt>
                <c:pt idx="4770">
                  <c:v>52291</c:v>
                </c:pt>
                <c:pt idx="4771">
                  <c:v>3246727</c:v>
                </c:pt>
                <c:pt idx="4772">
                  <c:v>17918706</c:v>
                </c:pt>
                <c:pt idx="4773">
                  <c:v>21250</c:v>
                </c:pt>
                <c:pt idx="4774">
                  <c:v>26023</c:v>
                </c:pt>
                <c:pt idx="4775">
                  <c:v>27351</c:v>
                </c:pt>
                <c:pt idx="4776">
                  <c:v>64486</c:v>
                </c:pt>
                <c:pt idx="4777">
                  <c:v>39760679</c:v>
                </c:pt>
                <c:pt idx="4778">
                  <c:v>172353</c:v>
                </c:pt>
                <c:pt idx="4779">
                  <c:v>6608</c:v>
                </c:pt>
                <c:pt idx="4780">
                  <c:v>1627874</c:v>
                </c:pt>
                <c:pt idx="4781">
                  <c:v>24988</c:v>
                </c:pt>
                <c:pt idx="4782">
                  <c:v>15976</c:v>
                </c:pt>
                <c:pt idx="4783">
                  <c:v>50713</c:v>
                </c:pt>
                <c:pt idx="4784">
                  <c:v>416841</c:v>
                </c:pt>
                <c:pt idx="4785">
                  <c:v>34485</c:v>
                </c:pt>
                <c:pt idx="4786">
                  <c:v>13152</c:v>
                </c:pt>
                <c:pt idx="4787">
                  <c:v>11405</c:v>
                </c:pt>
                <c:pt idx="4788">
                  <c:v>77385</c:v>
                </c:pt>
                <c:pt idx="4789">
                  <c:v>0</c:v>
                </c:pt>
                <c:pt idx="4790">
                  <c:v>182335</c:v>
                </c:pt>
                <c:pt idx="4791">
                  <c:v>2950646</c:v>
                </c:pt>
                <c:pt idx="4792">
                  <c:v>1691739</c:v>
                </c:pt>
                <c:pt idx="4793">
                  <c:v>227707</c:v>
                </c:pt>
                <c:pt idx="4794">
                  <c:v>16890688</c:v>
                </c:pt>
                <c:pt idx="4795">
                  <c:v>4697555</c:v>
                </c:pt>
                <c:pt idx="4796">
                  <c:v>3114670</c:v>
                </c:pt>
                <c:pt idx="4797">
                  <c:v>131277</c:v>
                </c:pt>
                <c:pt idx="4798">
                  <c:v>1006665</c:v>
                </c:pt>
                <c:pt idx="4799">
                  <c:v>1129242</c:v>
                </c:pt>
                <c:pt idx="4800">
                  <c:v>16012965</c:v>
                </c:pt>
                <c:pt idx="4801">
                  <c:v>160933</c:v>
                </c:pt>
                <c:pt idx="4802">
                  <c:v>59315229</c:v>
                </c:pt>
                <c:pt idx="4803">
                  <c:v>317879</c:v>
                </c:pt>
                <c:pt idx="4804">
                  <c:v>256892</c:v>
                </c:pt>
                <c:pt idx="4805">
                  <c:v>395906</c:v>
                </c:pt>
                <c:pt idx="4806">
                  <c:v>2310</c:v>
                </c:pt>
                <c:pt idx="4807">
                  <c:v>209834</c:v>
                </c:pt>
                <c:pt idx="4808">
                  <c:v>150762</c:v>
                </c:pt>
                <c:pt idx="4809">
                  <c:v>15019</c:v>
                </c:pt>
                <c:pt idx="4810">
                  <c:v>0</c:v>
                </c:pt>
                <c:pt idx="4811">
                  <c:v>510357</c:v>
                </c:pt>
                <c:pt idx="4812">
                  <c:v>311266</c:v>
                </c:pt>
                <c:pt idx="4813">
                  <c:v>21652</c:v>
                </c:pt>
                <c:pt idx="4814">
                  <c:v>1001</c:v>
                </c:pt>
                <c:pt idx="4815">
                  <c:v>121318</c:v>
                </c:pt>
                <c:pt idx="4816">
                  <c:v>20052</c:v>
                </c:pt>
                <c:pt idx="4817">
                  <c:v>621945</c:v>
                </c:pt>
                <c:pt idx="4818">
                  <c:v>0</c:v>
                </c:pt>
                <c:pt idx="4819">
                  <c:v>0</c:v>
                </c:pt>
                <c:pt idx="4820">
                  <c:v>0</c:v>
                </c:pt>
                <c:pt idx="4821">
                  <c:v>177655</c:v>
                </c:pt>
                <c:pt idx="4822">
                  <c:v>113192</c:v>
                </c:pt>
                <c:pt idx="4823">
                  <c:v>58472</c:v>
                </c:pt>
                <c:pt idx="4824">
                  <c:v>25348</c:v>
                </c:pt>
                <c:pt idx="4825">
                  <c:v>7807234</c:v>
                </c:pt>
                <c:pt idx="4826">
                  <c:v>15631</c:v>
                </c:pt>
                <c:pt idx="4827">
                  <c:v>27138</c:v>
                </c:pt>
                <c:pt idx="4828">
                  <c:v>117042</c:v>
                </c:pt>
                <c:pt idx="4829">
                  <c:v>1273</c:v>
                </c:pt>
                <c:pt idx="4830">
                  <c:v>10249</c:v>
                </c:pt>
                <c:pt idx="4831">
                  <c:v>126515</c:v>
                </c:pt>
                <c:pt idx="4832">
                  <c:v>12009132</c:v>
                </c:pt>
                <c:pt idx="4833">
                  <c:v>6239</c:v>
                </c:pt>
                <c:pt idx="4834">
                  <c:v>0</c:v>
                </c:pt>
                <c:pt idx="4835">
                  <c:v>0</c:v>
                </c:pt>
                <c:pt idx="4836">
                  <c:v>157081</c:v>
                </c:pt>
                <c:pt idx="4837">
                  <c:v>15570</c:v>
                </c:pt>
                <c:pt idx="4838">
                  <c:v>50880</c:v>
                </c:pt>
                <c:pt idx="4839">
                  <c:v>695406</c:v>
                </c:pt>
                <c:pt idx="4840">
                  <c:v>48534</c:v>
                </c:pt>
                <c:pt idx="4841">
                  <c:v>198</c:v>
                </c:pt>
                <c:pt idx="4842">
                  <c:v>49738</c:v>
                </c:pt>
                <c:pt idx="4843">
                  <c:v>79279</c:v>
                </c:pt>
                <c:pt idx="4844">
                  <c:v>9841361</c:v>
                </c:pt>
                <c:pt idx="4845">
                  <c:v>51588</c:v>
                </c:pt>
                <c:pt idx="4846">
                  <c:v>2332852</c:v>
                </c:pt>
                <c:pt idx="4847">
                  <c:v>90178</c:v>
                </c:pt>
                <c:pt idx="4848">
                  <c:v>15839</c:v>
                </c:pt>
                <c:pt idx="4849">
                  <c:v>415264</c:v>
                </c:pt>
                <c:pt idx="4850">
                  <c:v>205262123</c:v>
                </c:pt>
                <c:pt idx="4851">
                  <c:v>0</c:v>
                </c:pt>
                <c:pt idx="4852">
                  <c:v>357819</c:v>
                </c:pt>
                <c:pt idx="4853">
                  <c:v>0</c:v>
                </c:pt>
                <c:pt idx="4854">
                  <c:v>3305796</c:v>
                </c:pt>
                <c:pt idx="4855">
                  <c:v>165213</c:v>
                </c:pt>
                <c:pt idx="4856">
                  <c:v>4207979</c:v>
                </c:pt>
                <c:pt idx="4857">
                  <c:v>4023</c:v>
                </c:pt>
                <c:pt idx="4858">
                  <c:v>0</c:v>
                </c:pt>
                <c:pt idx="4859">
                  <c:v>265849</c:v>
                </c:pt>
                <c:pt idx="4860">
                  <c:v>77880</c:v>
                </c:pt>
                <c:pt idx="4861">
                  <c:v>94891</c:v>
                </c:pt>
                <c:pt idx="4862">
                  <c:v>2451072</c:v>
                </c:pt>
                <c:pt idx="4863">
                  <c:v>3521515</c:v>
                </c:pt>
                <c:pt idx="4864">
                  <c:v>8173941</c:v>
                </c:pt>
                <c:pt idx="4865">
                  <c:v>2020468</c:v>
                </c:pt>
                <c:pt idx="4866">
                  <c:v>672211</c:v>
                </c:pt>
                <c:pt idx="4867">
                  <c:v>72932</c:v>
                </c:pt>
                <c:pt idx="4868">
                  <c:v>1424802</c:v>
                </c:pt>
                <c:pt idx="4869">
                  <c:v>6010357</c:v>
                </c:pt>
                <c:pt idx="4870">
                  <c:v>24513</c:v>
                </c:pt>
                <c:pt idx="4871">
                  <c:v>9791</c:v>
                </c:pt>
                <c:pt idx="4872">
                  <c:v>23693</c:v>
                </c:pt>
                <c:pt idx="4873">
                  <c:v>6297</c:v>
                </c:pt>
                <c:pt idx="4874">
                  <c:v>4190</c:v>
                </c:pt>
                <c:pt idx="4875">
                  <c:v>14231</c:v>
                </c:pt>
                <c:pt idx="4876">
                  <c:v>11360</c:v>
                </c:pt>
                <c:pt idx="4877">
                  <c:v>1444438</c:v>
                </c:pt>
                <c:pt idx="4878">
                  <c:v>102467</c:v>
                </c:pt>
                <c:pt idx="4879">
                  <c:v>11794</c:v>
                </c:pt>
                <c:pt idx="4880">
                  <c:v>9057</c:v>
                </c:pt>
                <c:pt idx="4881">
                  <c:v>1963096</c:v>
                </c:pt>
                <c:pt idx="4882">
                  <c:v>2157608</c:v>
                </c:pt>
                <c:pt idx="4883">
                  <c:v>552259</c:v>
                </c:pt>
                <c:pt idx="4884">
                  <c:v>2263</c:v>
                </c:pt>
                <c:pt idx="4885">
                  <c:v>10881</c:v>
                </c:pt>
                <c:pt idx="4886">
                  <c:v>3198241</c:v>
                </c:pt>
                <c:pt idx="4887">
                  <c:v>0</c:v>
                </c:pt>
                <c:pt idx="4888">
                  <c:v>28108475</c:v>
                </c:pt>
                <c:pt idx="4889">
                  <c:v>8457293</c:v>
                </c:pt>
                <c:pt idx="4890">
                  <c:v>200743</c:v>
                </c:pt>
                <c:pt idx="4891">
                  <c:v>0</c:v>
                </c:pt>
                <c:pt idx="4892">
                  <c:v>121165</c:v>
                </c:pt>
                <c:pt idx="4893">
                  <c:v>20628</c:v>
                </c:pt>
                <c:pt idx="4894">
                  <c:v>6299086</c:v>
                </c:pt>
                <c:pt idx="4895">
                  <c:v>4467758</c:v>
                </c:pt>
                <c:pt idx="4896">
                  <c:v>359260</c:v>
                </c:pt>
                <c:pt idx="4897">
                  <c:v>3628</c:v>
                </c:pt>
                <c:pt idx="4898">
                  <c:v>80881</c:v>
                </c:pt>
                <c:pt idx="4899">
                  <c:v>4836763</c:v>
                </c:pt>
                <c:pt idx="4900">
                  <c:v>52815</c:v>
                </c:pt>
                <c:pt idx="4901">
                  <c:v>3018</c:v>
                </c:pt>
                <c:pt idx="4902">
                  <c:v>296096</c:v>
                </c:pt>
                <c:pt idx="4903">
                  <c:v>530256</c:v>
                </c:pt>
                <c:pt idx="4904">
                  <c:v>7509510</c:v>
                </c:pt>
                <c:pt idx="4905">
                  <c:v>14197</c:v>
                </c:pt>
                <c:pt idx="4906">
                  <c:v>0</c:v>
                </c:pt>
                <c:pt idx="4907">
                  <c:v>607</c:v>
                </c:pt>
                <c:pt idx="4908">
                  <c:v>98117</c:v>
                </c:pt>
                <c:pt idx="4909">
                  <c:v>899025</c:v>
                </c:pt>
                <c:pt idx="4910">
                  <c:v>1028926</c:v>
                </c:pt>
                <c:pt idx="4911">
                  <c:v>33524092</c:v>
                </c:pt>
                <c:pt idx="4912">
                  <c:v>169507854</c:v>
                </c:pt>
                <c:pt idx="4913">
                  <c:v>29623</c:v>
                </c:pt>
                <c:pt idx="4914">
                  <c:v>0</c:v>
                </c:pt>
                <c:pt idx="4915">
                  <c:v>377579</c:v>
                </c:pt>
                <c:pt idx="4916">
                  <c:v>276750</c:v>
                </c:pt>
                <c:pt idx="4917">
                  <c:v>7095</c:v>
                </c:pt>
                <c:pt idx="4918">
                  <c:v>1243861</c:v>
                </c:pt>
                <c:pt idx="4919">
                  <c:v>1495914</c:v>
                </c:pt>
                <c:pt idx="4920">
                  <c:v>664525411</c:v>
                </c:pt>
                <c:pt idx="4921">
                  <c:v>101999</c:v>
                </c:pt>
                <c:pt idx="4922">
                  <c:v>50203</c:v>
                </c:pt>
                <c:pt idx="4923">
                  <c:v>131831</c:v>
                </c:pt>
                <c:pt idx="4924">
                  <c:v>19903</c:v>
                </c:pt>
                <c:pt idx="4925">
                  <c:v>30061</c:v>
                </c:pt>
                <c:pt idx="4926">
                  <c:v>703742</c:v>
                </c:pt>
                <c:pt idx="4927">
                  <c:v>0</c:v>
                </c:pt>
                <c:pt idx="4928">
                  <c:v>10015</c:v>
                </c:pt>
                <c:pt idx="4929">
                  <c:v>67184</c:v>
                </c:pt>
                <c:pt idx="4930">
                  <c:v>13455</c:v>
                </c:pt>
                <c:pt idx="4931">
                  <c:v>4560344</c:v>
                </c:pt>
                <c:pt idx="4932">
                  <c:v>141105</c:v>
                </c:pt>
                <c:pt idx="4933">
                  <c:v>19284</c:v>
                </c:pt>
                <c:pt idx="4934">
                  <c:v>0</c:v>
                </c:pt>
                <c:pt idx="4935">
                  <c:v>3467285</c:v>
                </c:pt>
                <c:pt idx="4936">
                  <c:v>0</c:v>
                </c:pt>
                <c:pt idx="4937">
                  <c:v>67701</c:v>
                </c:pt>
                <c:pt idx="4938">
                  <c:v>167754</c:v>
                </c:pt>
                <c:pt idx="4939">
                  <c:v>223698</c:v>
                </c:pt>
                <c:pt idx="4940">
                  <c:v>106173</c:v>
                </c:pt>
                <c:pt idx="4941">
                  <c:v>0</c:v>
                </c:pt>
                <c:pt idx="4942">
                  <c:v>5198154</c:v>
                </c:pt>
                <c:pt idx="4943">
                  <c:v>0</c:v>
                </c:pt>
                <c:pt idx="4944">
                  <c:v>72864</c:v>
                </c:pt>
                <c:pt idx="4945">
                  <c:v>35321</c:v>
                </c:pt>
                <c:pt idx="4946">
                  <c:v>15465</c:v>
                </c:pt>
                <c:pt idx="4947">
                  <c:v>317787</c:v>
                </c:pt>
                <c:pt idx="4948">
                  <c:v>165888</c:v>
                </c:pt>
                <c:pt idx="4949">
                  <c:v>61112</c:v>
                </c:pt>
                <c:pt idx="4950">
                  <c:v>24120920</c:v>
                </c:pt>
                <c:pt idx="4951">
                  <c:v>69376</c:v>
                </c:pt>
                <c:pt idx="4952">
                  <c:v>953296</c:v>
                </c:pt>
                <c:pt idx="4953">
                  <c:v>48662</c:v>
                </c:pt>
                <c:pt idx="4954">
                  <c:v>13809</c:v>
                </c:pt>
                <c:pt idx="4955">
                  <c:v>33321</c:v>
                </c:pt>
                <c:pt idx="4956">
                  <c:v>96102</c:v>
                </c:pt>
                <c:pt idx="4957">
                  <c:v>20299690</c:v>
                </c:pt>
                <c:pt idx="4958">
                  <c:v>20764</c:v>
                </c:pt>
                <c:pt idx="4959">
                  <c:v>0</c:v>
                </c:pt>
                <c:pt idx="4960">
                  <c:v>6103</c:v>
                </c:pt>
                <c:pt idx="4961">
                  <c:v>29457</c:v>
                </c:pt>
                <c:pt idx="4962">
                  <c:v>4039916</c:v>
                </c:pt>
                <c:pt idx="4963">
                  <c:v>79910145</c:v>
                </c:pt>
                <c:pt idx="4964">
                  <c:v>3033721</c:v>
                </c:pt>
                <c:pt idx="4965">
                  <c:v>4836</c:v>
                </c:pt>
                <c:pt idx="4966">
                  <c:v>15754</c:v>
                </c:pt>
                <c:pt idx="4967">
                  <c:v>851696</c:v>
                </c:pt>
                <c:pt idx="4968">
                  <c:v>137444</c:v>
                </c:pt>
                <c:pt idx="4969">
                  <c:v>1014910</c:v>
                </c:pt>
                <c:pt idx="4970">
                  <c:v>586981</c:v>
                </c:pt>
                <c:pt idx="4971">
                  <c:v>301007</c:v>
                </c:pt>
                <c:pt idx="4972">
                  <c:v>3515077</c:v>
                </c:pt>
                <c:pt idx="4973">
                  <c:v>71782</c:v>
                </c:pt>
                <c:pt idx="4974">
                  <c:v>4115260</c:v>
                </c:pt>
                <c:pt idx="4975">
                  <c:v>5048</c:v>
                </c:pt>
                <c:pt idx="4976">
                  <c:v>16170</c:v>
                </c:pt>
                <c:pt idx="4977">
                  <c:v>704525</c:v>
                </c:pt>
                <c:pt idx="4978">
                  <c:v>0</c:v>
                </c:pt>
                <c:pt idx="4979">
                  <c:v>593263</c:v>
                </c:pt>
                <c:pt idx="4980">
                  <c:v>3067312</c:v>
                </c:pt>
                <c:pt idx="4981">
                  <c:v>150671</c:v>
                </c:pt>
                <c:pt idx="4982">
                  <c:v>4111</c:v>
                </c:pt>
                <c:pt idx="4983">
                  <c:v>0</c:v>
                </c:pt>
                <c:pt idx="4984">
                  <c:v>621184</c:v>
                </c:pt>
                <c:pt idx="4985">
                  <c:v>25804</c:v>
                </c:pt>
                <c:pt idx="4986">
                  <c:v>77421</c:v>
                </c:pt>
                <c:pt idx="4987">
                  <c:v>0</c:v>
                </c:pt>
                <c:pt idx="4988">
                  <c:v>0</c:v>
                </c:pt>
                <c:pt idx="4989">
                  <c:v>27934</c:v>
                </c:pt>
                <c:pt idx="4990">
                  <c:v>57725</c:v>
                </c:pt>
                <c:pt idx="4991">
                  <c:v>3608432</c:v>
                </c:pt>
                <c:pt idx="4992">
                  <c:v>21585793</c:v>
                </c:pt>
                <c:pt idx="4993">
                  <c:v>37173</c:v>
                </c:pt>
                <c:pt idx="4994">
                  <c:v>36660</c:v>
                </c:pt>
                <c:pt idx="4995">
                  <c:v>38166</c:v>
                </c:pt>
                <c:pt idx="4996">
                  <c:v>102809</c:v>
                </c:pt>
                <c:pt idx="4997">
                  <c:v>45472867</c:v>
                </c:pt>
                <c:pt idx="4998">
                  <c:v>254474</c:v>
                </c:pt>
                <c:pt idx="4999">
                  <c:v>8022</c:v>
                </c:pt>
                <c:pt idx="5000">
                  <c:v>1977667</c:v>
                </c:pt>
                <c:pt idx="5001">
                  <c:v>30947</c:v>
                </c:pt>
                <c:pt idx="5002">
                  <c:v>20277</c:v>
                </c:pt>
                <c:pt idx="5003">
                  <c:v>55095</c:v>
                </c:pt>
                <c:pt idx="5004">
                  <c:v>571814</c:v>
                </c:pt>
                <c:pt idx="5005">
                  <c:v>39559</c:v>
                </c:pt>
                <c:pt idx="5006">
                  <c:v>17817</c:v>
                </c:pt>
                <c:pt idx="5007">
                  <c:v>18254</c:v>
                </c:pt>
                <c:pt idx="5008">
                  <c:v>145169</c:v>
                </c:pt>
                <c:pt idx="5009">
                  <c:v>0</c:v>
                </c:pt>
                <c:pt idx="5010">
                  <c:v>345690</c:v>
                </c:pt>
                <c:pt idx="5011">
                  <c:v>3594737</c:v>
                </c:pt>
                <c:pt idx="5012">
                  <c:v>2188536</c:v>
                </c:pt>
                <c:pt idx="5013">
                  <c:v>240945</c:v>
                </c:pt>
                <c:pt idx="5014">
                  <c:v>18845094</c:v>
                </c:pt>
                <c:pt idx="5015">
                  <c:v>5324967</c:v>
                </c:pt>
                <c:pt idx="5016">
                  <c:v>4711790</c:v>
                </c:pt>
                <c:pt idx="5017">
                  <c:v>162413</c:v>
                </c:pt>
                <c:pt idx="5018">
                  <c:v>1358232</c:v>
                </c:pt>
                <c:pt idx="5019">
                  <c:v>1268852</c:v>
                </c:pt>
                <c:pt idx="5020">
                  <c:v>16676272</c:v>
                </c:pt>
                <c:pt idx="5021">
                  <c:v>206781</c:v>
                </c:pt>
                <c:pt idx="5022">
                  <c:v>61756102</c:v>
                </c:pt>
                <c:pt idx="5023">
                  <c:v>456836</c:v>
                </c:pt>
                <c:pt idx="5024">
                  <c:v>308398</c:v>
                </c:pt>
                <c:pt idx="5025">
                  <c:v>993396</c:v>
                </c:pt>
                <c:pt idx="5026">
                  <c:v>2829</c:v>
                </c:pt>
                <c:pt idx="5027">
                  <c:v>470800</c:v>
                </c:pt>
                <c:pt idx="5028">
                  <c:v>198498</c:v>
                </c:pt>
                <c:pt idx="5029">
                  <c:v>18997</c:v>
                </c:pt>
                <c:pt idx="5030">
                  <c:v>0</c:v>
                </c:pt>
                <c:pt idx="5031">
                  <c:v>619013</c:v>
                </c:pt>
                <c:pt idx="5032">
                  <c:v>360385</c:v>
                </c:pt>
                <c:pt idx="5033">
                  <c:v>30543</c:v>
                </c:pt>
                <c:pt idx="5034">
                  <c:v>983</c:v>
                </c:pt>
                <c:pt idx="5035">
                  <c:v>155999</c:v>
                </c:pt>
                <c:pt idx="5036">
                  <c:v>20009</c:v>
                </c:pt>
                <c:pt idx="5037">
                  <c:v>898995</c:v>
                </c:pt>
                <c:pt idx="5038">
                  <c:v>0</c:v>
                </c:pt>
                <c:pt idx="5039">
                  <c:v>0</c:v>
                </c:pt>
                <c:pt idx="5040">
                  <c:v>0</c:v>
                </c:pt>
                <c:pt idx="5041">
                  <c:v>246212</c:v>
                </c:pt>
                <c:pt idx="5042">
                  <c:v>119067</c:v>
                </c:pt>
                <c:pt idx="5043">
                  <c:v>75019</c:v>
                </c:pt>
                <c:pt idx="5044">
                  <c:v>33703</c:v>
                </c:pt>
                <c:pt idx="5045">
                  <c:v>8651660</c:v>
                </c:pt>
                <c:pt idx="5046">
                  <c:v>17764</c:v>
                </c:pt>
                <c:pt idx="5047">
                  <c:v>38306</c:v>
                </c:pt>
                <c:pt idx="5048">
                  <c:v>128751</c:v>
                </c:pt>
                <c:pt idx="5049">
                  <c:v>1401</c:v>
                </c:pt>
                <c:pt idx="5050">
                  <c:v>12225</c:v>
                </c:pt>
                <c:pt idx="5051">
                  <c:v>151406</c:v>
                </c:pt>
                <c:pt idx="5052">
                  <c:v>13213385</c:v>
                </c:pt>
                <c:pt idx="5053">
                  <c:v>10324</c:v>
                </c:pt>
                <c:pt idx="5054">
                  <c:v>0</c:v>
                </c:pt>
                <c:pt idx="5055">
                  <c:v>0</c:v>
                </c:pt>
                <c:pt idx="5056">
                  <c:v>303264</c:v>
                </c:pt>
                <c:pt idx="5057">
                  <c:v>16008</c:v>
                </c:pt>
                <c:pt idx="5058">
                  <c:v>0</c:v>
                </c:pt>
                <c:pt idx="5059">
                  <c:v>994651</c:v>
                </c:pt>
                <c:pt idx="5060">
                  <c:v>80496</c:v>
                </c:pt>
                <c:pt idx="5061">
                  <c:v>11292</c:v>
                </c:pt>
                <c:pt idx="5062">
                  <c:v>64355</c:v>
                </c:pt>
                <c:pt idx="5063">
                  <c:v>98317</c:v>
                </c:pt>
                <c:pt idx="5064">
                  <c:v>10378094</c:v>
                </c:pt>
                <c:pt idx="5065">
                  <c:v>61979</c:v>
                </c:pt>
                <c:pt idx="5066">
                  <c:v>2450660</c:v>
                </c:pt>
                <c:pt idx="5067">
                  <c:v>100096</c:v>
                </c:pt>
                <c:pt idx="5068">
                  <c:v>20086</c:v>
                </c:pt>
                <c:pt idx="5069">
                  <c:v>743576</c:v>
                </c:pt>
                <c:pt idx="5070">
                  <c:v>218597042</c:v>
                </c:pt>
                <c:pt idx="5071">
                  <c:v>0</c:v>
                </c:pt>
                <c:pt idx="5072">
                  <c:v>394968</c:v>
                </c:pt>
                <c:pt idx="5073">
                  <c:v>0</c:v>
                </c:pt>
                <c:pt idx="5074">
                  <c:v>3566765</c:v>
                </c:pt>
                <c:pt idx="5075">
                  <c:v>176431</c:v>
                </c:pt>
                <c:pt idx="5076">
                  <c:v>8412517</c:v>
                </c:pt>
                <c:pt idx="5077">
                  <c:v>4300</c:v>
                </c:pt>
                <c:pt idx="5078">
                  <c:v>0</c:v>
                </c:pt>
                <c:pt idx="5079">
                  <c:v>317762</c:v>
                </c:pt>
                <c:pt idx="5080">
                  <c:v>83715</c:v>
                </c:pt>
                <c:pt idx="5081">
                  <c:v>113058</c:v>
                </c:pt>
                <c:pt idx="5082">
                  <c:v>3204308</c:v>
                </c:pt>
                <c:pt idx="5083">
                  <c:v>4029091</c:v>
                </c:pt>
                <c:pt idx="5084">
                  <c:v>9605176</c:v>
                </c:pt>
                <c:pt idx="5085">
                  <c:v>3107441</c:v>
                </c:pt>
                <c:pt idx="5086">
                  <c:v>753918</c:v>
                </c:pt>
                <c:pt idx="5087">
                  <c:v>144036</c:v>
                </c:pt>
                <c:pt idx="5088">
                  <c:v>1911838</c:v>
                </c:pt>
                <c:pt idx="5089">
                  <c:v>12028926</c:v>
                </c:pt>
                <c:pt idx="5090">
                  <c:v>30581</c:v>
                </c:pt>
                <c:pt idx="5091">
                  <c:v>10671</c:v>
                </c:pt>
                <c:pt idx="5092">
                  <c:v>34214</c:v>
                </c:pt>
                <c:pt idx="5093">
                  <c:v>7310</c:v>
                </c:pt>
                <c:pt idx="5094">
                  <c:v>5248</c:v>
                </c:pt>
                <c:pt idx="5095">
                  <c:v>14314</c:v>
                </c:pt>
                <c:pt idx="5096">
                  <c:v>15626</c:v>
                </c:pt>
                <c:pt idx="5097">
                  <c:v>1852435</c:v>
                </c:pt>
                <c:pt idx="5098">
                  <c:v>219274</c:v>
                </c:pt>
                <c:pt idx="5099">
                  <c:v>12201</c:v>
                </c:pt>
                <c:pt idx="5100">
                  <c:v>10176</c:v>
                </c:pt>
                <c:pt idx="5101">
                  <c:v>2275416</c:v>
                </c:pt>
                <c:pt idx="5102">
                  <c:v>2313134</c:v>
                </c:pt>
                <c:pt idx="5103">
                  <c:v>633723</c:v>
                </c:pt>
                <c:pt idx="5104">
                  <c:v>2563</c:v>
                </c:pt>
                <c:pt idx="5105">
                  <c:v>36710</c:v>
                </c:pt>
                <c:pt idx="5106">
                  <c:v>3370983</c:v>
                </c:pt>
                <c:pt idx="5107">
                  <c:v>0</c:v>
                </c:pt>
                <c:pt idx="5108">
                  <c:v>31138530</c:v>
                </c:pt>
                <c:pt idx="5109">
                  <c:v>16862546</c:v>
                </c:pt>
                <c:pt idx="5110">
                  <c:v>281552</c:v>
                </c:pt>
                <c:pt idx="5111">
                  <c:v>0</c:v>
                </c:pt>
                <c:pt idx="5112">
                  <c:v>151790</c:v>
                </c:pt>
                <c:pt idx="5113">
                  <c:v>23778</c:v>
                </c:pt>
                <c:pt idx="5114">
                  <c:v>7091239</c:v>
                </c:pt>
                <c:pt idx="5115">
                  <c:v>4772304</c:v>
                </c:pt>
                <c:pt idx="5116">
                  <c:v>598429</c:v>
                </c:pt>
                <c:pt idx="5117">
                  <c:v>4309</c:v>
                </c:pt>
                <c:pt idx="5118">
                  <c:v>252737</c:v>
                </c:pt>
                <c:pt idx="5119">
                  <c:v>6023627</c:v>
                </c:pt>
                <c:pt idx="5120">
                  <c:v>0</c:v>
                </c:pt>
                <c:pt idx="5121">
                  <c:v>65052</c:v>
                </c:pt>
                <c:pt idx="5122">
                  <c:v>3118</c:v>
                </c:pt>
                <c:pt idx="5123">
                  <c:v>351541</c:v>
                </c:pt>
                <c:pt idx="5124">
                  <c:v>661664</c:v>
                </c:pt>
                <c:pt idx="5125">
                  <c:v>8244741</c:v>
                </c:pt>
                <c:pt idx="5126">
                  <c:v>20234</c:v>
                </c:pt>
                <c:pt idx="5127">
                  <c:v>0</c:v>
                </c:pt>
                <c:pt idx="5128">
                  <c:v>669</c:v>
                </c:pt>
                <c:pt idx="5129">
                  <c:v>122510</c:v>
                </c:pt>
                <c:pt idx="5130">
                  <c:v>1498686</c:v>
                </c:pt>
                <c:pt idx="5131">
                  <c:v>1124128</c:v>
                </c:pt>
                <c:pt idx="5132">
                  <c:v>38665000</c:v>
                </c:pt>
                <c:pt idx="5133">
                  <c:v>179606368</c:v>
                </c:pt>
                <c:pt idx="5134">
                  <c:v>29432</c:v>
                </c:pt>
                <c:pt idx="5135">
                  <c:v>0</c:v>
                </c:pt>
                <c:pt idx="5136">
                  <c:v>527552</c:v>
                </c:pt>
                <c:pt idx="5137">
                  <c:v>495475</c:v>
                </c:pt>
                <c:pt idx="5138">
                  <c:v>8091</c:v>
                </c:pt>
                <c:pt idx="5139">
                  <c:v>1933643</c:v>
                </c:pt>
                <c:pt idx="5140">
                  <c:v>3080015</c:v>
                </c:pt>
                <c:pt idx="5141">
                  <c:v>780605617</c:v>
                </c:pt>
                <c:pt idx="5142">
                  <c:v>122089</c:v>
                </c:pt>
                <c:pt idx="5143">
                  <c:v>106264</c:v>
                </c:pt>
                <c:pt idx="5144">
                  <c:v>217365</c:v>
                </c:pt>
                <c:pt idx="5145">
                  <c:v>24922</c:v>
                </c:pt>
                <c:pt idx="5146">
                  <c:v>74127</c:v>
                </c:pt>
                <c:pt idx="5147">
                  <c:v>1506676</c:v>
                </c:pt>
                <c:pt idx="5148">
                  <c:v>0</c:v>
                </c:pt>
                <c:pt idx="5149">
                  <c:v>20652</c:v>
                </c:pt>
                <c:pt idx="5150">
                  <c:v>87251</c:v>
                </c:pt>
                <c:pt idx="5151">
                  <c:v>19160</c:v>
                </c:pt>
                <c:pt idx="5152">
                  <c:v>6201193</c:v>
                </c:pt>
                <c:pt idx="5153">
                  <c:v>150191</c:v>
                </c:pt>
                <c:pt idx="5154">
                  <c:v>21517</c:v>
                </c:pt>
                <c:pt idx="5155">
                  <c:v>0</c:v>
                </c:pt>
                <c:pt idx="5156">
                  <c:v>4435335</c:v>
                </c:pt>
                <c:pt idx="5157">
                  <c:v>0</c:v>
                </c:pt>
                <c:pt idx="5158">
                  <c:v>75481</c:v>
                </c:pt>
                <c:pt idx="5159">
                  <c:v>178848</c:v>
                </c:pt>
                <c:pt idx="5160">
                  <c:v>276242</c:v>
                </c:pt>
                <c:pt idx="5161">
                  <c:v>133720</c:v>
                </c:pt>
                <c:pt idx="5162">
                  <c:v>0</c:v>
                </c:pt>
                <c:pt idx="5163">
                  <c:v>5631690</c:v>
                </c:pt>
                <c:pt idx="5164">
                  <c:v>26670</c:v>
                </c:pt>
                <c:pt idx="5165">
                  <c:v>93356</c:v>
                </c:pt>
                <c:pt idx="5166">
                  <c:v>38277</c:v>
                </c:pt>
                <c:pt idx="5167">
                  <c:v>20520</c:v>
                </c:pt>
                <c:pt idx="5168">
                  <c:v>409196</c:v>
                </c:pt>
                <c:pt idx="5169">
                  <c:v>640858</c:v>
                </c:pt>
                <c:pt idx="5170">
                  <c:v>61441</c:v>
                </c:pt>
                <c:pt idx="5171">
                  <c:v>35233276</c:v>
                </c:pt>
                <c:pt idx="5172">
                  <c:v>107116</c:v>
                </c:pt>
                <c:pt idx="5173">
                  <c:v>1425981</c:v>
                </c:pt>
                <c:pt idx="5174">
                  <c:v>53824</c:v>
                </c:pt>
                <c:pt idx="5175">
                  <c:v>24855</c:v>
                </c:pt>
                <c:pt idx="5176">
                  <c:v>39106</c:v>
                </c:pt>
                <c:pt idx="5177">
                  <c:v>164072</c:v>
                </c:pt>
                <c:pt idx="5178">
                  <c:v>21047649</c:v>
                </c:pt>
                <c:pt idx="5179">
                  <c:v>25881</c:v>
                </c:pt>
                <c:pt idx="5180">
                  <c:v>0</c:v>
                </c:pt>
                <c:pt idx="5181">
                  <c:v>9193</c:v>
                </c:pt>
                <c:pt idx="5182">
                  <c:v>34697</c:v>
                </c:pt>
                <c:pt idx="5183">
                  <c:v>4513528</c:v>
                </c:pt>
                <c:pt idx="5184">
                  <c:v>94667627</c:v>
                </c:pt>
                <c:pt idx="5185">
                  <c:v>3797777</c:v>
                </c:pt>
                <c:pt idx="5186">
                  <c:v>7714</c:v>
                </c:pt>
                <c:pt idx="5187">
                  <c:v>38176</c:v>
                </c:pt>
                <c:pt idx="5188">
                  <c:v>884256</c:v>
                </c:pt>
                <c:pt idx="5189">
                  <c:v>157499</c:v>
                </c:pt>
                <c:pt idx="5190">
                  <c:v>1373440</c:v>
                </c:pt>
                <c:pt idx="5191">
                  <c:v>943821</c:v>
                </c:pt>
                <c:pt idx="5192">
                  <c:v>344622</c:v>
                </c:pt>
                <c:pt idx="5193">
                  <c:v>3642656</c:v>
                </c:pt>
                <c:pt idx="5194">
                  <c:v>107553</c:v>
                </c:pt>
                <c:pt idx="5195">
                  <c:v>4382831</c:v>
                </c:pt>
                <c:pt idx="5196">
                  <c:v>6394</c:v>
                </c:pt>
                <c:pt idx="5197">
                  <c:v>20797</c:v>
                </c:pt>
                <c:pt idx="5198">
                  <c:v>801724</c:v>
                </c:pt>
                <c:pt idx="5199">
                  <c:v>0</c:v>
                </c:pt>
                <c:pt idx="5200">
                  <c:v>654322</c:v>
                </c:pt>
                <c:pt idx="5201">
                  <c:v>9240673</c:v>
                </c:pt>
                <c:pt idx="5202">
                  <c:v>193141</c:v>
                </c:pt>
                <c:pt idx="5203">
                  <c:v>6974</c:v>
                </c:pt>
                <c:pt idx="5204">
                  <c:v>0</c:v>
                </c:pt>
                <c:pt idx="5205">
                  <c:v>724844</c:v>
                </c:pt>
                <c:pt idx="5206">
                  <c:v>34411</c:v>
                </c:pt>
                <c:pt idx="5207">
                  <c:v>116968</c:v>
                </c:pt>
                <c:pt idx="5208">
                  <c:v>0</c:v>
                </c:pt>
                <c:pt idx="5209">
                  <c:v>0</c:v>
                </c:pt>
                <c:pt idx="5210">
                  <c:v>31941</c:v>
                </c:pt>
                <c:pt idx="5211">
                  <c:v>64248</c:v>
                </c:pt>
                <c:pt idx="5212">
                  <c:v>3784653</c:v>
                </c:pt>
                <c:pt idx="5213">
                  <c:v>23532454</c:v>
                </c:pt>
                <c:pt idx="5214">
                  <c:v>47776</c:v>
                </c:pt>
                <c:pt idx="5215">
                  <c:v>42217</c:v>
                </c:pt>
                <c:pt idx="5216">
                  <c:v>53333</c:v>
                </c:pt>
                <c:pt idx="5217">
                  <c:v>155016</c:v>
                </c:pt>
                <c:pt idx="5218">
                  <c:v>52603920</c:v>
                </c:pt>
                <c:pt idx="5219">
                  <c:v>376089</c:v>
                </c:pt>
                <c:pt idx="5220">
                  <c:v>9452</c:v>
                </c:pt>
                <c:pt idx="5221">
                  <c:v>2380852</c:v>
                </c:pt>
                <c:pt idx="5222">
                  <c:v>31914</c:v>
                </c:pt>
                <c:pt idx="5223">
                  <c:v>21436</c:v>
                </c:pt>
                <c:pt idx="5224">
                  <c:v>59313</c:v>
                </c:pt>
                <c:pt idx="5225">
                  <c:v>655474</c:v>
                </c:pt>
                <c:pt idx="5226">
                  <c:v>45596</c:v>
                </c:pt>
                <c:pt idx="5227">
                  <c:v>24356</c:v>
                </c:pt>
                <c:pt idx="5228">
                  <c:v>28136</c:v>
                </c:pt>
                <c:pt idx="5229">
                  <c:v>484034</c:v>
                </c:pt>
                <c:pt idx="5230">
                  <c:v>0</c:v>
                </c:pt>
                <c:pt idx="5231">
                  <c:v>413471</c:v>
                </c:pt>
                <c:pt idx="5232">
                  <c:v>3900614</c:v>
                </c:pt>
                <c:pt idx="5233">
                  <c:v>2800214</c:v>
                </c:pt>
                <c:pt idx="5234">
                  <c:v>245235</c:v>
                </c:pt>
                <c:pt idx="5235">
                  <c:v>22454138</c:v>
                </c:pt>
                <c:pt idx="5236">
                  <c:v>5875049</c:v>
                </c:pt>
                <c:pt idx="5237">
                  <c:v>5172720</c:v>
                </c:pt>
                <c:pt idx="5238">
                  <c:v>250731</c:v>
                </c:pt>
                <c:pt idx="5239">
                  <c:v>1491422</c:v>
                </c:pt>
                <c:pt idx="5240">
                  <c:v>1501939</c:v>
                </c:pt>
                <c:pt idx="5241">
                  <c:v>19232886</c:v>
                </c:pt>
                <c:pt idx="5242">
                  <c:v>266403</c:v>
                </c:pt>
                <c:pt idx="5243">
                  <c:v>79659132</c:v>
                </c:pt>
                <c:pt idx="5244">
                  <c:v>645011</c:v>
                </c:pt>
                <c:pt idx="5245">
                  <c:v>411392</c:v>
                </c:pt>
                <c:pt idx="5246">
                  <c:v>1051941</c:v>
                </c:pt>
                <c:pt idx="5247">
                  <c:v>3368</c:v>
                </c:pt>
                <c:pt idx="5248">
                  <c:v>493732</c:v>
                </c:pt>
                <c:pt idx="5249">
                  <c:v>261495</c:v>
                </c:pt>
                <c:pt idx="5250">
                  <c:v>20848</c:v>
                </c:pt>
                <c:pt idx="5251">
                  <c:v>0</c:v>
                </c:pt>
                <c:pt idx="5252">
                  <c:v>873240</c:v>
                </c:pt>
                <c:pt idx="5253">
                  <c:v>411732</c:v>
                </c:pt>
                <c:pt idx="5254">
                  <c:v>43193</c:v>
                </c:pt>
                <c:pt idx="5255">
                  <c:v>968</c:v>
                </c:pt>
                <c:pt idx="5256">
                  <c:v>200932</c:v>
                </c:pt>
                <c:pt idx="5257">
                  <c:v>21971</c:v>
                </c:pt>
                <c:pt idx="5258">
                  <c:v>1068876</c:v>
                </c:pt>
                <c:pt idx="5259">
                  <c:v>0</c:v>
                </c:pt>
                <c:pt idx="5260">
                  <c:v>0</c:v>
                </c:pt>
                <c:pt idx="5261">
                  <c:v>0</c:v>
                </c:pt>
                <c:pt idx="5262">
                  <c:v>301597</c:v>
                </c:pt>
                <c:pt idx="5263">
                  <c:v>149718</c:v>
                </c:pt>
                <c:pt idx="5264">
                  <c:v>95881</c:v>
                </c:pt>
                <c:pt idx="5265">
                  <c:v>43130</c:v>
                </c:pt>
                <c:pt idx="5266">
                  <c:v>10703872</c:v>
                </c:pt>
                <c:pt idx="5267">
                  <c:v>19906</c:v>
                </c:pt>
                <c:pt idx="5268">
                  <c:v>55193</c:v>
                </c:pt>
                <c:pt idx="5269">
                  <c:v>141528</c:v>
                </c:pt>
                <c:pt idx="5270">
                  <c:v>1960</c:v>
                </c:pt>
                <c:pt idx="5271">
                  <c:v>14187</c:v>
                </c:pt>
                <c:pt idx="5272">
                  <c:v>171167</c:v>
                </c:pt>
                <c:pt idx="5273">
                  <c:v>14656360</c:v>
                </c:pt>
                <c:pt idx="5274">
                  <c:v>12279</c:v>
                </c:pt>
                <c:pt idx="5275">
                  <c:v>0</c:v>
                </c:pt>
                <c:pt idx="5276">
                  <c:v>0</c:v>
                </c:pt>
                <c:pt idx="5277">
                  <c:v>430171</c:v>
                </c:pt>
                <c:pt idx="5278">
                  <c:v>16932</c:v>
                </c:pt>
                <c:pt idx="5279">
                  <c:v>0</c:v>
                </c:pt>
                <c:pt idx="5280">
                  <c:v>160352</c:v>
                </c:pt>
                <c:pt idx="5281">
                  <c:v>3486225</c:v>
                </c:pt>
                <c:pt idx="5282">
                  <c:v>133813</c:v>
                </c:pt>
                <c:pt idx="5283">
                  <c:v>11521</c:v>
                </c:pt>
                <c:pt idx="5284">
                  <c:v>73789</c:v>
                </c:pt>
                <c:pt idx="5285">
                  <c:v>116977</c:v>
                </c:pt>
                <c:pt idx="5286">
                  <c:v>11097523</c:v>
                </c:pt>
                <c:pt idx="5287">
                  <c:v>72308</c:v>
                </c:pt>
                <c:pt idx="5288">
                  <c:v>2524258</c:v>
                </c:pt>
                <c:pt idx="5289">
                  <c:v>124996</c:v>
                </c:pt>
                <c:pt idx="5290">
                  <c:v>25388</c:v>
                </c:pt>
                <c:pt idx="5291">
                  <c:v>1758881</c:v>
                </c:pt>
                <c:pt idx="5292">
                  <c:v>232873932</c:v>
                </c:pt>
                <c:pt idx="5293">
                  <c:v>0</c:v>
                </c:pt>
                <c:pt idx="5294">
                  <c:v>507345</c:v>
                </c:pt>
                <c:pt idx="5295">
                  <c:v>0</c:v>
                </c:pt>
                <c:pt idx="5296">
                  <c:v>3567746</c:v>
                </c:pt>
                <c:pt idx="5297">
                  <c:v>166867</c:v>
                </c:pt>
                <c:pt idx="5298">
                  <c:v>10519329</c:v>
                </c:pt>
                <c:pt idx="5299">
                  <c:v>5374</c:v>
                </c:pt>
                <c:pt idx="5300">
                  <c:v>0</c:v>
                </c:pt>
                <c:pt idx="5301">
                  <c:v>361333</c:v>
                </c:pt>
                <c:pt idx="5302">
                  <c:v>94896</c:v>
                </c:pt>
                <c:pt idx="5303">
                  <c:v>186995</c:v>
                </c:pt>
                <c:pt idx="5304">
                  <c:v>3933042</c:v>
                </c:pt>
                <c:pt idx="5305">
                  <c:v>4436503</c:v>
                </c:pt>
                <c:pt idx="5306">
                  <c:v>12555291</c:v>
                </c:pt>
                <c:pt idx="5307">
                  <c:v>3337384</c:v>
                </c:pt>
                <c:pt idx="5308">
                  <c:v>844738</c:v>
                </c:pt>
                <c:pt idx="5309">
                  <c:v>161049</c:v>
                </c:pt>
                <c:pt idx="5310">
                  <c:v>3193394</c:v>
                </c:pt>
                <c:pt idx="5311">
                  <c:v>18562998</c:v>
                </c:pt>
                <c:pt idx="5312">
                  <c:v>37880</c:v>
                </c:pt>
                <c:pt idx="5313">
                  <c:v>11528</c:v>
                </c:pt>
                <c:pt idx="5314">
                  <c:v>35142</c:v>
                </c:pt>
                <c:pt idx="5315">
                  <c:v>8301</c:v>
                </c:pt>
                <c:pt idx="5316">
                  <c:v>5785</c:v>
                </c:pt>
                <c:pt idx="5317">
                  <c:v>14726</c:v>
                </c:pt>
                <c:pt idx="5318">
                  <c:v>21012</c:v>
                </c:pt>
                <c:pt idx="5319">
                  <c:v>2421675</c:v>
                </c:pt>
                <c:pt idx="5320">
                  <c:v>469248</c:v>
                </c:pt>
                <c:pt idx="5321">
                  <c:v>1847899</c:v>
                </c:pt>
                <c:pt idx="5322">
                  <c:v>20567</c:v>
                </c:pt>
                <c:pt idx="5323">
                  <c:v>2647652</c:v>
                </c:pt>
                <c:pt idx="5324">
                  <c:v>2842802</c:v>
                </c:pt>
                <c:pt idx="5325">
                  <c:v>814866</c:v>
                </c:pt>
                <c:pt idx="5326">
                  <c:v>3065</c:v>
                </c:pt>
                <c:pt idx="5327">
                  <c:v>106582</c:v>
                </c:pt>
                <c:pt idx="5328">
                  <c:v>4090906</c:v>
                </c:pt>
                <c:pt idx="5329">
                  <c:v>0</c:v>
                </c:pt>
                <c:pt idx="5330">
                  <c:v>34697737</c:v>
                </c:pt>
                <c:pt idx="5331">
                  <c:v>18906551</c:v>
                </c:pt>
                <c:pt idx="5332">
                  <c:v>281863</c:v>
                </c:pt>
                <c:pt idx="5333">
                  <c:v>0</c:v>
                </c:pt>
                <c:pt idx="5334">
                  <c:v>228220</c:v>
                </c:pt>
                <c:pt idx="5335">
                  <c:v>31024</c:v>
                </c:pt>
                <c:pt idx="5336">
                  <c:v>7553676</c:v>
                </c:pt>
                <c:pt idx="5337">
                  <c:v>5004422</c:v>
                </c:pt>
                <c:pt idx="5338">
                  <c:v>781517</c:v>
                </c:pt>
                <c:pt idx="5339">
                  <c:v>5270</c:v>
                </c:pt>
                <c:pt idx="5340">
                  <c:v>336646</c:v>
                </c:pt>
                <c:pt idx="5341">
                  <c:v>6973471</c:v>
                </c:pt>
                <c:pt idx="5342">
                  <c:v>0</c:v>
                </c:pt>
                <c:pt idx="5343">
                  <c:v>83478</c:v>
                </c:pt>
                <c:pt idx="5344">
                  <c:v>4152</c:v>
                </c:pt>
                <c:pt idx="5345">
                  <c:v>367849</c:v>
                </c:pt>
                <c:pt idx="5346">
                  <c:v>877806</c:v>
                </c:pt>
                <c:pt idx="5347">
                  <c:v>9883065</c:v>
                </c:pt>
                <c:pt idx="5348">
                  <c:v>36344</c:v>
                </c:pt>
                <c:pt idx="5349">
                  <c:v>0</c:v>
                </c:pt>
                <c:pt idx="5350">
                  <c:v>746</c:v>
                </c:pt>
                <c:pt idx="5351">
                  <c:v>195444</c:v>
                </c:pt>
                <c:pt idx="5352">
                  <c:v>1649196</c:v>
                </c:pt>
                <c:pt idx="5353">
                  <c:v>1203247</c:v>
                </c:pt>
                <c:pt idx="5354">
                  <c:v>39363279</c:v>
                </c:pt>
                <c:pt idx="5355">
                  <c:v>190355513</c:v>
                </c:pt>
                <c:pt idx="5356">
                  <c:v>29227</c:v>
                </c:pt>
                <c:pt idx="5357">
                  <c:v>0</c:v>
                </c:pt>
                <c:pt idx="5358">
                  <c:v>565438</c:v>
                </c:pt>
                <c:pt idx="5359">
                  <c:v>680462</c:v>
                </c:pt>
                <c:pt idx="5360">
                  <c:v>10083</c:v>
                </c:pt>
                <c:pt idx="5361">
                  <c:v>2204234</c:v>
                </c:pt>
                <c:pt idx="5362">
                  <c:v>6290560</c:v>
                </c:pt>
                <c:pt idx="5363">
                  <c:v>912780834</c:v>
                </c:pt>
                <c:pt idx="5364">
                  <c:v>182708</c:v>
                </c:pt>
                <c:pt idx="5365">
                  <c:v>123068</c:v>
                </c:pt>
                <c:pt idx="5366">
                  <c:v>255379</c:v>
                </c:pt>
                <c:pt idx="5367">
                  <c:v>298829</c:v>
                </c:pt>
                <c:pt idx="5368">
                  <c:v>183289</c:v>
                </c:pt>
                <c:pt idx="5369">
                  <c:v>1925970</c:v>
                </c:pt>
                <c:pt idx="5370">
                  <c:v>30026</c:v>
                </c:pt>
                <c:pt idx="5371">
                  <c:v>222396</c:v>
                </c:pt>
                <c:pt idx="5372">
                  <c:v>21567</c:v>
                </c:pt>
                <c:pt idx="5373">
                  <c:v>6923521</c:v>
                </c:pt>
                <c:pt idx="5374">
                  <c:v>160072</c:v>
                </c:pt>
                <c:pt idx="5375">
                  <c:v>24002</c:v>
                </c:pt>
                <c:pt idx="5376">
                  <c:v>12708191</c:v>
                </c:pt>
                <c:pt idx="5377">
                  <c:v>4771680</c:v>
                </c:pt>
                <c:pt idx="5378">
                  <c:v>695129</c:v>
                </c:pt>
                <c:pt idx="5379">
                  <c:v>86954</c:v>
                </c:pt>
                <c:pt idx="5380">
                  <c:v>192144</c:v>
                </c:pt>
                <c:pt idx="5381">
                  <c:v>340497</c:v>
                </c:pt>
                <c:pt idx="5382">
                  <c:v>141482</c:v>
                </c:pt>
                <c:pt idx="5383">
                  <c:v>0</c:v>
                </c:pt>
                <c:pt idx="5384">
                  <c:v>5870578</c:v>
                </c:pt>
                <c:pt idx="5385">
                  <c:v>47666</c:v>
                </c:pt>
                <c:pt idx="5386">
                  <c:v>103582</c:v>
                </c:pt>
                <c:pt idx="5387">
                  <c:v>41219</c:v>
                </c:pt>
                <c:pt idx="5388">
                  <c:v>25519</c:v>
                </c:pt>
                <c:pt idx="5389">
                  <c:v>490211</c:v>
                </c:pt>
                <c:pt idx="5390">
                  <c:v>873178</c:v>
                </c:pt>
                <c:pt idx="5391">
                  <c:v>61754</c:v>
                </c:pt>
                <c:pt idx="5392">
                  <c:v>39269933</c:v>
                </c:pt>
                <c:pt idx="5393">
                  <c:v>133732</c:v>
                </c:pt>
                <c:pt idx="5394">
                  <c:v>1560700</c:v>
                </c:pt>
                <c:pt idx="5395">
                  <c:v>65206</c:v>
                </c:pt>
                <c:pt idx="5396">
                  <c:v>40058</c:v>
                </c:pt>
                <c:pt idx="5397">
                  <c:v>42034</c:v>
                </c:pt>
                <c:pt idx="5398">
                  <c:v>242311</c:v>
                </c:pt>
                <c:pt idx="5399">
                  <c:v>23085925</c:v>
                </c:pt>
                <c:pt idx="5400">
                  <c:v>29936</c:v>
                </c:pt>
                <c:pt idx="5401">
                  <c:v>17781</c:v>
                </c:pt>
                <c:pt idx="5402">
                  <c:v>11288</c:v>
                </c:pt>
                <c:pt idx="5403">
                  <c:v>39946</c:v>
                </c:pt>
                <c:pt idx="5404">
                  <c:v>5042710</c:v>
                </c:pt>
                <c:pt idx="5405">
                  <c:v>111218923</c:v>
                </c:pt>
                <c:pt idx="5406">
                  <c:v>4647371</c:v>
                </c:pt>
                <c:pt idx="5407">
                  <c:v>11854</c:v>
                </c:pt>
                <c:pt idx="5408">
                  <c:v>53749</c:v>
                </c:pt>
                <c:pt idx="5409">
                  <c:v>952518</c:v>
                </c:pt>
                <c:pt idx="5410">
                  <c:v>197146</c:v>
                </c:pt>
                <c:pt idx="5411">
                  <c:v>1467998</c:v>
                </c:pt>
                <c:pt idx="5412">
                  <c:v>1095153</c:v>
                </c:pt>
                <c:pt idx="5413">
                  <c:v>340263</c:v>
                </c:pt>
                <c:pt idx="5414">
                  <c:v>3625799</c:v>
                </c:pt>
                <c:pt idx="5415">
                  <c:v>134611</c:v>
                </c:pt>
                <c:pt idx="5416">
                  <c:v>4498006</c:v>
                </c:pt>
                <c:pt idx="5417">
                  <c:v>7923</c:v>
                </c:pt>
                <c:pt idx="5418">
                  <c:v>26474</c:v>
                </c:pt>
                <c:pt idx="5419">
                  <c:v>1052409</c:v>
                </c:pt>
                <c:pt idx="5420">
                  <c:v>0</c:v>
                </c:pt>
                <c:pt idx="5421">
                  <c:v>825410</c:v>
                </c:pt>
                <c:pt idx="5422">
                  <c:v>10082102</c:v>
                </c:pt>
                <c:pt idx="5423">
                  <c:v>253588</c:v>
                </c:pt>
                <c:pt idx="5424">
                  <c:v>9943</c:v>
                </c:pt>
                <c:pt idx="5425">
                  <c:v>0</c:v>
                </c:pt>
                <c:pt idx="5426">
                  <c:v>832442</c:v>
                </c:pt>
                <c:pt idx="5427">
                  <c:v>39628</c:v>
                </c:pt>
                <c:pt idx="5428">
                  <c:v>170170</c:v>
                </c:pt>
                <c:pt idx="5429">
                  <c:v>0</c:v>
                </c:pt>
                <c:pt idx="5430">
                  <c:v>0</c:v>
                </c:pt>
                <c:pt idx="5431">
                  <c:v>32807</c:v>
                </c:pt>
                <c:pt idx="5432">
                  <c:v>73963</c:v>
                </c:pt>
                <c:pt idx="5433">
                  <c:v>3907273</c:v>
                </c:pt>
                <c:pt idx="5434">
                  <c:v>25940671</c:v>
                </c:pt>
                <c:pt idx="5435">
                  <c:v>58394</c:v>
                </c:pt>
                <c:pt idx="5436">
                  <c:v>71362</c:v>
                </c:pt>
                <c:pt idx="5437">
                  <c:v>63078</c:v>
                </c:pt>
                <c:pt idx="5438">
                  <c:v>240818</c:v>
                </c:pt>
                <c:pt idx="5439">
                  <c:v>55800880</c:v>
                </c:pt>
                <c:pt idx="5440">
                  <c:v>411964</c:v>
                </c:pt>
                <c:pt idx="5441">
                  <c:v>11400</c:v>
                </c:pt>
                <c:pt idx="5442">
                  <c:v>2667228</c:v>
                </c:pt>
                <c:pt idx="5443">
                  <c:v>32838</c:v>
                </c:pt>
                <c:pt idx="5444">
                  <c:v>22591</c:v>
                </c:pt>
                <c:pt idx="5445">
                  <c:v>748571</c:v>
                </c:pt>
                <c:pt idx="5446">
                  <c:v>49563</c:v>
                </c:pt>
                <c:pt idx="5447">
                  <c:v>26233</c:v>
                </c:pt>
                <c:pt idx="5448">
                  <c:v>43304</c:v>
                </c:pt>
                <c:pt idx="5449">
                  <c:v>580993</c:v>
                </c:pt>
                <c:pt idx="5450">
                  <c:v>0</c:v>
                </c:pt>
                <c:pt idx="5451">
                  <c:v>491700</c:v>
                </c:pt>
                <c:pt idx="5452">
                  <c:v>3947080</c:v>
                </c:pt>
                <c:pt idx="5453">
                  <c:v>3925656</c:v>
                </c:pt>
                <c:pt idx="5454">
                  <c:v>258422</c:v>
                </c:pt>
                <c:pt idx="5455">
                  <c:v>27573640</c:v>
                </c:pt>
                <c:pt idx="5456">
                  <c:v>8241618</c:v>
                </c:pt>
                <c:pt idx="5457">
                  <c:v>5684790</c:v>
                </c:pt>
                <c:pt idx="5458">
                  <c:v>258288</c:v>
                </c:pt>
                <c:pt idx="5459">
                  <c:v>1714840</c:v>
                </c:pt>
                <c:pt idx="5460">
                  <c:v>1691558</c:v>
                </c:pt>
                <c:pt idx="5461">
                  <c:v>20369957</c:v>
                </c:pt>
                <c:pt idx="5462">
                  <c:v>342639</c:v>
                </c:pt>
                <c:pt idx="5463">
                  <c:v>85524036</c:v>
                </c:pt>
                <c:pt idx="5464">
                  <c:v>734397</c:v>
                </c:pt>
                <c:pt idx="5465">
                  <c:v>463692</c:v>
                </c:pt>
                <c:pt idx="5466">
                  <c:v>1111814</c:v>
                </c:pt>
                <c:pt idx="5467">
                  <c:v>3927</c:v>
                </c:pt>
                <c:pt idx="5468">
                  <c:v>0</c:v>
                </c:pt>
                <c:pt idx="5469">
                  <c:v>579555</c:v>
                </c:pt>
                <c:pt idx="5470">
                  <c:v>547032</c:v>
                </c:pt>
                <c:pt idx="5471">
                  <c:v>49771</c:v>
                </c:pt>
                <c:pt idx="5472">
                  <c:v>0</c:v>
                </c:pt>
                <c:pt idx="5473">
                  <c:v>1027256</c:v>
                </c:pt>
                <c:pt idx="5474">
                  <c:v>470805</c:v>
                </c:pt>
                <c:pt idx="5475">
                  <c:v>51022</c:v>
                </c:pt>
                <c:pt idx="5476">
                  <c:v>0</c:v>
                </c:pt>
                <c:pt idx="5477">
                  <c:v>228720</c:v>
                </c:pt>
                <c:pt idx="5478">
                  <c:v>21944</c:v>
                </c:pt>
                <c:pt idx="5479">
                  <c:v>1221895</c:v>
                </c:pt>
                <c:pt idx="5480">
                  <c:v>0</c:v>
                </c:pt>
                <c:pt idx="5481">
                  <c:v>0</c:v>
                </c:pt>
                <c:pt idx="5482">
                  <c:v>0</c:v>
                </c:pt>
                <c:pt idx="5483">
                  <c:v>325408</c:v>
                </c:pt>
                <c:pt idx="5484">
                  <c:v>170350</c:v>
                </c:pt>
                <c:pt idx="5485">
                  <c:v>106687</c:v>
                </c:pt>
                <c:pt idx="5486">
                  <c:v>49044</c:v>
                </c:pt>
                <c:pt idx="5487">
                  <c:v>12606402</c:v>
                </c:pt>
                <c:pt idx="5488">
                  <c:v>21091</c:v>
                </c:pt>
                <c:pt idx="5489">
                  <c:v>66834</c:v>
                </c:pt>
                <c:pt idx="5490">
                  <c:v>169173</c:v>
                </c:pt>
                <c:pt idx="5491">
                  <c:v>2108</c:v>
                </c:pt>
                <c:pt idx="5492">
                  <c:v>20182</c:v>
                </c:pt>
                <c:pt idx="5493">
                  <c:v>190874</c:v>
                </c:pt>
                <c:pt idx="5494">
                  <c:v>18146636</c:v>
                </c:pt>
                <c:pt idx="5495">
                  <c:v>13183</c:v>
                </c:pt>
                <c:pt idx="5496">
                  <c:v>0</c:v>
                </c:pt>
                <c:pt idx="5497">
                  <c:v>0</c:v>
                </c:pt>
                <c:pt idx="5498">
                  <c:v>585413</c:v>
                </c:pt>
                <c:pt idx="5499">
                  <c:v>17839</c:v>
                </c:pt>
                <c:pt idx="5500">
                  <c:v>0</c:v>
                </c:pt>
                <c:pt idx="5501">
                  <c:v>171512</c:v>
                </c:pt>
                <c:pt idx="5502">
                  <c:v>4590483</c:v>
                </c:pt>
                <c:pt idx="5503">
                  <c:v>172675</c:v>
                </c:pt>
                <c:pt idx="5504">
                  <c:v>31135</c:v>
                </c:pt>
                <c:pt idx="5505">
                  <c:v>78712</c:v>
                </c:pt>
                <c:pt idx="5506">
                  <c:v>217260</c:v>
                </c:pt>
                <c:pt idx="5507">
                  <c:v>13172086</c:v>
                </c:pt>
                <c:pt idx="5508">
                  <c:v>78356</c:v>
                </c:pt>
                <c:pt idx="5509">
                  <c:v>2592090</c:v>
                </c:pt>
                <c:pt idx="5510">
                  <c:v>139986</c:v>
                </c:pt>
                <c:pt idx="5511">
                  <c:v>30667</c:v>
                </c:pt>
                <c:pt idx="5512">
                  <c:v>4986234</c:v>
                </c:pt>
                <c:pt idx="5513">
                  <c:v>250868733</c:v>
                </c:pt>
                <c:pt idx="5514">
                  <c:v>0</c:v>
                </c:pt>
                <c:pt idx="5515">
                  <c:v>549807</c:v>
                </c:pt>
                <c:pt idx="5516">
                  <c:v>3790964</c:v>
                </c:pt>
                <c:pt idx="5517">
                  <c:v>168106</c:v>
                </c:pt>
                <c:pt idx="5518">
                  <c:v>11041815</c:v>
                </c:pt>
                <c:pt idx="5519">
                  <c:v>0</c:v>
                </c:pt>
                <c:pt idx="5520">
                  <c:v>0</c:v>
                </c:pt>
                <c:pt idx="5521">
                  <c:v>379647</c:v>
                </c:pt>
                <c:pt idx="5522">
                  <c:v>111532</c:v>
                </c:pt>
                <c:pt idx="5523">
                  <c:v>433057</c:v>
                </c:pt>
                <c:pt idx="5524">
                  <c:v>4813182</c:v>
                </c:pt>
                <c:pt idx="5525">
                  <c:v>4656069</c:v>
                </c:pt>
                <c:pt idx="5526">
                  <c:v>14971312</c:v>
                </c:pt>
                <c:pt idx="5527">
                  <c:v>3682108</c:v>
                </c:pt>
                <c:pt idx="5528">
                  <c:v>890503</c:v>
                </c:pt>
                <c:pt idx="5529">
                  <c:v>209918</c:v>
                </c:pt>
                <c:pt idx="5530">
                  <c:v>4534837</c:v>
                </c:pt>
                <c:pt idx="5531">
                  <c:v>21895963</c:v>
                </c:pt>
                <c:pt idx="5532">
                  <c:v>50190</c:v>
                </c:pt>
                <c:pt idx="5533">
                  <c:v>15896</c:v>
                </c:pt>
                <c:pt idx="5534">
                  <c:v>35671</c:v>
                </c:pt>
                <c:pt idx="5535">
                  <c:v>10307</c:v>
                </c:pt>
                <c:pt idx="5536">
                  <c:v>6324</c:v>
                </c:pt>
                <c:pt idx="5537">
                  <c:v>14842</c:v>
                </c:pt>
                <c:pt idx="5538">
                  <c:v>22249</c:v>
                </c:pt>
                <c:pt idx="5539">
                  <c:v>3099731</c:v>
                </c:pt>
                <c:pt idx="5540">
                  <c:v>525294</c:v>
                </c:pt>
                <c:pt idx="5541">
                  <c:v>2059538</c:v>
                </c:pt>
                <c:pt idx="5542">
                  <c:v>21832</c:v>
                </c:pt>
                <c:pt idx="5543">
                  <c:v>2650233</c:v>
                </c:pt>
                <c:pt idx="5544">
                  <c:v>2967153</c:v>
                </c:pt>
                <c:pt idx="5545">
                  <c:v>938438</c:v>
                </c:pt>
                <c:pt idx="5546">
                  <c:v>4074</c:v>
                </c:pt>
                <c:pt idx="5547">
                  <c:v>112767</c:v>
                </c:pt>
                <c:pt idx="5548">
                  <c:v>3670671</c:v>
                </c:pt>
                <c:pt idx="5549">
                  <c:v>0</c:v>
                </c:pt>
                <c:pt idx="5550">
                  <c:v>35198838</c:v>
                </c:pt>
                <c:pt idx="5551">
                  <c:v>20916557</c:v>
                </c:pt>
                <c:pt idx="5552">
                  <c:v>352565</c:v>
                </c:pt>
                <c:pt idx="5553">
                  <c:v>0</c:v>
                </c:pt>
                <c:pt idx="5554">
                  <c:v>381676</c:v>
                </c:pt>
                <c:pt idx="5555">
                  <c:v>33055</c:v>
                </c:pt>
                <c:pt idx="5556">
                  <c:v>7678590</c:v>
                </c:pt>
                <c:pt idx="5557">
                  <c:v>5207334</c:v>
                </c:pt>
                <c:pt idx="5558">
                  <c:v>1049619</c:v>
                </c:pt>
                <c:pt idx="5559">
                  <c:v>20697</c:v>
                </c:pt>
                <c:pt idx="5560">
                  <c:v>433835</c:v>
                </c:pt>
                <c:pt idx="5561">
                  <c:v>9890321</c:v>
                </c:pt>
                <c:pt idx="5562">
                  <c:v>960</c:v>
                </c:pt>
                <c:pt idx="5563">
                  <c:v>102809</c:v>
                </c:pt>
                <c:pt idx="5564">
                  <c:v>5185</c:v>
                </c:pt>
                <c:pt idx="5565">
                  <c:v>396714</c:v>
                </c:pt>
                <c:pt idx="5566">
                  <c:v>1003004</c:v>
                </c:pt>
                <c:pt idx="5567">
                  <c:v>10621749</c:v>
                </c:pt>
                <c:pt idx="5568">
                  <c:v>48724</c:v>
                </c:pt>
                <c:pt idx="5569">
                  <c:v>824</c:v>
                </c:pt>
                <c:pt idx="5570">
                  <c:v>486887</c:v>
                </c:pt>
                <c:pt idx="5571">
                  <c:v>1759113</c:v>
                </c:pt>
                <c:pt idx="5572">
                  <c:v>1712398</c:v>
                </c:pt>
                <c:pt idx="5573">
                  <c:v>42268618</c:v>
                </c:pt>
                <c:pt idx="5574">
                  <c:v>201758182</c:v>
                </c:pt>
                <c:pt idx="5575">
                  <c:v>29121</c:v>
                </c:pt>
                <c:pt idx="5576">
                  <c:v>0</c:v>
                </c:pt>
                <c:pt idx="5577">
                  <c:v>666459</c:v>
                </c:pt>
                <c:pt idx="5578">
                  <c:v>888485</c:v>
                </c:pt>
                <c:pt idx="5579">
                  <c:v>11061</c:v>
                </c:pt>
                <c:pt idx="5580">
                  <c:v>3347733</c:v>
                </c:pt>
                <c:pt idx="5581">
                  <c:v>10592244</c:v>
                </c:pt>
                <c:pt idx="5582">
                  <c:v>1029379295</c:v>
                </c:pt>
                <c:pt idx="5583">
                  <c:v>223568</c:v>
                </c:pt>
                <c:pt idx="5584">
                  <c:v>150343</c:v>
                </c:pt>
                <c:pt idx="5585">
                  <c:v>293394</c:v>
                </c:pt>
                <c:pt idx="5586">
                  <c:v>536114</c:v>
                </c:pt>
                <c:pt idx="5587">
                  <c:v>288626</c:v>
                </c:pt>
                <c:pt idx="5588">
                  <c:v>2466167</c:v>
                </c:pt>
                <c:pt idx="5589">
                  <c:v>39267</c:v>
                </c:pt>
                <c:pt idx="5590">
                  <c:v>302435</c:v>
                </c:pt>
                <c:pt idx="5591">
                  <c:v>24273</c:v>
                </c:pt>
                <c:pt idx="5592">
                  <c:v>8261401</c:v>
                </c:pt>
                <c:pt idx="5593">
                  <c:v>170445</c:v>
                </c:pt>
                <c:pt idx="5594">
                  <c:v>26774</c:v>
                </c:pt>
                <c:pt idx="5595">
                  <c:v>13508241</c:v>
                </c:pt>
                <c:pt idx="5596">
                  <c:v>5258302</c:v>
                </c:pt>
                <c:pt idx="5597">
                  <c:v>1050917</c:v>
                </c:pt>
                <c:pt idx="5598">
                  <c:v>91695</c:v>
                </c:pt>
                <c:pt idx="5599">
                  <c:v>274245</c:v>
                </c:pt>
                <c:pt idx="5600">
                  <c:v>1426288</c:v>
                </c:pt>
                <c:pt idx="5601">
                  <c:v>149551</c:v>
                </c:pt>
                <c:pt idx="5602">
                  <c:v>1599701</c:v>
                </c:pt>
                <c:pt idx="5603">
                  <c:v>6320150</c:v>
                </c:pt>
                <c:pt idx="5604">
                  <c:v>69299</c:v>
                </c:pt>
                <c:pt idx="5605">
                  <c:v>129220</c:v>
                </c:pt>
                <c:pt idx="5606">
                  <c:v>44104</c:v>
                </c:pt>
                <c:pt idx="5607">
                  <c:v>30421</c:v>
                </c:pt>
                <c:pt idx="5608">
                  <c:v>591709</c:v>
                </c:pt>
                <c:pt idx="5609">
                  <c:v>1019488</c:v>
                </c:pt>
                <c:pt idx="5610">
                  <c:v>82741</c:v>
                </c:pt>
                <c:pt idx="5611">
                  <c:v>53206613</c:v>
                </c:pt>
                <c:pt idx="5612">
                  <c:v>157277</c:v>
                </c:pt>
                <c:pt idx="5613">
                  <c:v>2103820</c:v>
                </c:pt>
                <c:pt idx="5614">
                  <c:v>90580</c:v>
                </c:pt>
                <c:pt idx="5615">
                  <c:v>50360</c:v>
                </c:pt>
                <c:pt idx="5616">
                  <c:v>63124</c:v>
                </c:pt>
                <c:pt idx="5617">
                  <c:v>360129</c:v>
                </c:pt>
                <c:pt idx="5618">
                  <c:v>23553070</c:v>
                </c:pt>
                <c:pt idx="5619">
                  <c:v>33969</c:v>
                </c:pt>
                <c:pt idx="5620">
                  <c:v>21449</c:v>
                </c:pt>
                <c:pt idx="5621">
                  <c:v>13362</c:v>
                </c:pt>
                <c:pt idx="5622">
                  <c:v>60229</c:v>
                </c:pt>
                <c:pt idx="5623">
                  <c:v>5635060</c:v>
                </c:pt>
                <c:pt idx="5624">
                  <c:v>138178103</c:v>
                </c:pt>
                <c:pt idx="5625">
                  <c:v>6562081</c:v>
                </c:pt>
                <c:pt idx="5626">
                  <c:v>13303</c:v>
                </c:pt>
                <c:pt idx="5627">
                  <c:v>76571</c:v>
                </c:pt>
                <c:pt idx="5628">
                  <c:v>1098921</c:v>
                </c:pt>
                <c:pt idx="5629">
                  <c:v>295740</c:v>
                </c:pt>
                <c:pt idx="5630">
                  <c:v>1677790</c:v>
                </c:pt>
                <c:pt idx="5631">
                  <c:v>1256642</c:v>
                </c:pt>
                <c:pt idx="5632">
                  <c:v>378166</c:v>
                </c:pt>
                <c:pt idx="5633">
                  <c:v>4939101</c:v>
                </c:pt>
                <c:pt idx="5634">
                  <c:v>172841</c:v>
                </c:pt>
                <c:pt idx="5635">
                  <c:v>4729238</c:v>
                </c:pt>
                <c:pt idx="5636">
                  <c:v>10757</c:v>
                </c:pt>
                <c:pt idx="5637">
                  <c:v>27091</c:v>
                </c:pt>
                <c:pt idx="5638">
                  <c:v>1378228</c:v>
                </c:pt>
                <c:pt idx="5639">
                  <c:v>0</c:v>
                </c:pt>
                <c:pt idx="5640">
                  <c:v>1008653</c:v>
                </c:pt>
                <c:pt idx="5641">
                  <c:v>11014012</c:v>
                </c:pt>
                <c:pt idx="5642">
                  <c:v>331894</c:v>
                </c:pt>
                <c:pt idx="5643">
                  <c:v>11582</c:v>
                </c:pt>
                <c:pt idx="5644">
                  <c:v>0</c:v>
                </c:pt>
                <c:pt idx="5645">
                  <c:v>855296</c:v>
                </c:pt>
                <c:pt idx="5646">
                  <c:v>39839</c:v>
                </c:pt>
                <c:pt idx="5647">
                  <c:v>247515</c:v>
                </c:pt>
                <c:pt idx="5648">
                  <c:v>0</c:v>
                </c:pt>
                <c:pt idx="5649">
                  <c:v>0</c:v>
                </c:pt>
                <c:pt idx="5650">
                  <c:v>33527</c:v>
                </c:pt>
                <c:pt idx="5651">
                  <c:v>84778</c:v>
                </c:pt>
                <c:pt idx="5652">
                  <c:v>4195094</c:v>
                </c:pt>
                <c:pt idx="5653">
                  <c:v>28552806</c:v>
                </c:pt>
                <c:pt idx="5654">
                  <c:v>69024</c:v>
                </c:pt>
                <c:pt idx="5655">
                  <c:v>82477</c:v>
                </c:pt>
                <c:pt idx="5656">
                  <c:v>89632</c:v>
                </c:pt>
                <c:pt idx="5657">
                  <c:v>296097</c:v>
                </c:pt>
                <c:pt idx="5658">
                  <c:v>58577915</c:v>
                </c:pt>
                <c:pt idx="5659">
                  <c:v>629015</c:v>
                </c:pt>
                <c:pt idx="5660">
                  <c:v>13414</c:v>
                </c:pt>
                <c:pt idx="5661">
                  <c:v>3581716</c:v>
                </c:pt>
                <c:pt idx="5662">
                  <c:v>33738</c:v>
                </c:pt>
                <c:pt idx="5663">
                  <c:v>23751</c:v>
                </c:pt>
                <c:pt idx="5664">
                  <c:v>871806</c:v>
                </c:pt>
                <c:pt idx="5665">
                  <c:v>29091</c:v>
                </c:pt>
                <c:pt idx="5666">
                  <c:v>67495</c:v>
                </c:pt>
                <c:pt idx="5667">
                  <c:v>629737</c:v>
                </c:pt>
                <c:pt idx="5668">
                  <c:v>0</c:v>
                </c:pt>
                <c:pt idx="5669">
                  <c:v>604126</c:v>
                </c:pt>
                <c:pt idx="5670">
                  <c:v>4232045</c:v>
                </c:pt>
                <c:pt idx="5671">
                  <c:v>4732854</c:v>
                </c:pt>
                <c:pt idx="5672">
                  <c:v>272187</c:v>
                </c:pt>
                <c:pt idx="5673">
                  <c:v>32890943</c:v>
                </c:pt>
                <c:pt idx="5674">
                  <c:v>11044714</c:v>
                </c:pt>
                <c:pt idx="5675">
                  <c:v>6243757</c:v>
                </c:pt>
                <c:pt idx="5676">
                  <c:v>275281</c:v>
                </c:pt>
                <c:pt idx="5677">
                  <c:v>2321522</c:v>
                </c:pt>
                <c:pt idx="5678">
                  <c:v>1904858</c:v>
                </c:pt>
                <c:pt idx="5679">
                  <c:v>22197522</c:v>
                </c:pt>
                <c:pt idx="5680">
                  <c:v>441104</c:v>
                </c:pt>
                <c:pt idx="5681">
                  <c:v>87849952</c:v>
                </c:pt>
                <c:pt idx="5682">
                  <c:v>842503</c:v>
                </c:pt>
                <c:pt idx="5683">
                  <c:v>517146</c:v>
                </c:pt>
                <c:pt idx="5684">
                  <c:v>1329309</c:v>
                </c:pt>
                <c:pt idx="5685">
                  <c:v>4504</c:v>
                </c:pt>
                <c:pt idx="5686">
                  <c:v>0</c:v>
                </c:pt>
                <c:pt idx="5687">
                  <c:v>680456</c:v>
                </c:pt>
                <c:pt idx="5688">
                  <c:v>645717</c:v>
                </c:pt>
                <c:pt idx="5689">
                  <c:v>69569</c:v>
                </c:pt>
                <c:pt idx="5690">
                  <c:v>0</c:v>
                </c:pt>
                <c:pt idx="5691">
                  <c:v>1181961</c:v>
                </c:pt>
                <c:pt idx="5692">
                  <c:v>707981</c:v>
                </c:pt>
                <c:pt idx="5693">
                  <c:v>58902</c:v>
                </c:pt>
                <c:pt idx="5694">
                  <c:v>0</c:v>
                </c:pt>
                <c:pt idx="5695">
                  <c:v>256918</c:v>
                </c:pt>
                <c:pt idx="5696">
                  <c:v>22420</c:v>
                </c:pt>
                <c:pt idx="5697">
                  <c:v>1458769</c:v>
                </c:pt>
                <c:pt idx="5698">
                  <c:v>0</c:v>
                </c:pt>
                <c:pt idx="5699">
                  <c:v>0</c:v>
                </c:pt>
                <c:pt idx="5700">
                  <c:v>0</c:v>
                </c:pt>
                <c:pt idx="5701">
                  <c:v>342539</c:v>
                </c:pt>
                <c:pt idx="5702">
                  <c:v>232868</c:v>
                </c:pt>
                <c:pt idx="5703">
                  <c:v>117563</c:v>
                </c:pt>
                <c:pt idx="5704">
                  <c:v>55771</c:v>
                </c:pt>
                <c:pt idx="5705">
                  <c:v>13688929</c:v>
                </c:pt>
                <c:pt idx="5706">
                  <c:v>34700</c:v>
                </c:pt>
                <c:pt idx="5707">
                  <c:v>99401</c:v>
                </c:pt>
                <c:pt idx="5708">
                  <c:v>166168</c:v>
                </c:pt>
                <c:pt idx="5709">
                  <c:v>30186</c:v>
                </c:pt>
                <c:pt idx="5710">
                  <c:v>211218</c:v>
                </c:pt>
                <c:pt idx="5711">
                  <c:v>20864302</c:v>
                </c:pt>
                <c:pt idx="5712">
                  <c:v>14066</c:v>
                </c:pt>
                <c:pt idx="5713">
                  <c:v>0</c:v>
                </c:pt>
                <c:pt idx="5714">
                  <c:v>0</c:v>
                </c:pt>
                <c:pt idx="5715">
                  <c:v>773593</c:v>
                </c:pt>
                <c:pt idx="5716">
                  <c:v>19688</c:v>
                </c:pt>
                <c:pt idx="5717">
                  <c:v>0</c:v>
                </c:pt>
                <c:pt idx="5718">
                  <c:v>182807</c:v>
                </c:pt>
                <c:pt idx="5719">
                  <c:v>6096056</c:v>
                </c:pt>
                <c:pt idx="5720">
                  <c:v>174795</c:v>
                </c:pt>
                <c:pt idx="5721">
                  <c:v>87544</c:v>
                </c:pt>
                <c:pt idx="5722">
                  <c:v>87387</c:v>
                </c:pt>
                <c:pt idx="5723">
                  <c:v>302685</c:v>
                </c:pt>
                <c:pt idx="5724">
                  <c:v>13664593</c:v>
                </c:pt>
                <c:pt idx="5725">
                  <c:v>82330</c:v>
                </c:pt>
                <c:pt idx="5726">
                  <c:v>2884190</c:v>
                </c:pt>
                <c:pt idx="5727">
                  <c:v>155143</c:v>
                </c:pt>
                <c:pt idx="5728">
                  <c:v>42238</c:v>
                </c:pt>
                <c:pt idx="5729">
                  <c:v>8003138</c:v>
                </c:pt>
                <c:pt idx="5730">
                  <c:v>260383632</c:v>
                </c:pt>
                <c:pt idx="5731">
                  <c:v>0</c:v>
                </c:pt>
                <c:pt idx="5732">
                  <c:v>595605</c:v>
                </c:pt>
                <c:pt idx="5733">
                  <c:v>3847723</c:v>
                </c:pt>
                <c:pt idx="5734">
                  <c:v>212527</c:v>
                </c:pt>
                <c:pt idx="5735">
                  <c:v>11574549</c:v>
                </c:pt>
                <c:pt idx="5736">
                  <c:v>0</c:v>
                </c:pt>
                <c:pt idx="5737">
                  <c:v>0</c:v>
                </c:pt>
                <c:pt idx="5738">
                  <c:v>584433</c:v>
                </c:pt>
                <c:pt idx="5739">
                  <c:v>117695</c:v>
                </c:pt>
                <c:pt idx="5740">
                  <c:v>440675</c:v>
                </c:pt>
                <c:pt idx="5741">
                  <c:v>5874884</c:v>
                </c:pt>
                <c:pt idx="5742">
                  <c:v>5046081</c:v>
                </c:pt>
                <c:pt idx="5743">
                  <c:v>17184334</c:v>
                </c:pt>
                <c:pt idx="5744">
                  <c:v>4007754</c:v>
                </c:pt>
                <c:pt idx="5745">
                  <c:v>964664</c:v>
                </c:pt>
                <c:pt idx="5746">
                  <c:v>294106</c:v>
                </c:pt>
                <c:pt idx="5747">
                  <c:v>5156259</c:v>
                </c:pt>
                <c:pt idx="5748">
                  <c:v>25834326</c:v>
                </c:pt>
                <c:pt idx="5749">
                  <c:v>0</c:v>
                </c:pt>
                <c:pt idx="5750">
                  <c:v>18056</c:v>
                </c:pt>
                <c:pt idx="5751">
                  <c:v>40787</c:v>
                </c:pt>
                <c:pt idx="5752">
                  <c:v>13373</c:v>
                </c:pt>
                <c:pt idx="5753">
                  <c:v>8464</c:v>
                </c:pt>
                <c:pt idx="5754">
                  <c:v>15054</c:v>
                </c:pt>
                <c:pt idx="5755">
                  <c:v>23505</c:v>
                </c:pt>
                <c:pt idx="5756">
                  <c:v>4939393</c:v>
                </c:pt>
                <c:pt idx="5757">
                  <c:v>632072</c:v>
                </c:pt>
                <c:pt idx="5758">
                  <c:v>2120183</c:v>
                </c:pt>
                <c:pt idx="5759">
                  <c:v>30447</c:v>
                </c:pt>
                <c:pt idx="5760">
                  <c:v>2647083</c:v>
                </c:pt>
                <c:pt idx="5761">
                  <c:v>3015556</c:v>
                </c:pt>
                <c:pt idx="5762">
                  <c:v>1087533</c:v>
                </c:pt>
                <c:pt idx="5763">
                  <c:v>8124</c:v>
                </c:pt>
                <c:pt idx="5764">
                  <c:v>118658</c:v>
                </c:pt>
                <c:pt idx="5765">
                  <c:v>3764908</c:v>
                </c:pt>
                <c:pt idx="5766">
                  <c:v>0</c:v>
                </c:pt>
                <c:pt idx="5767">
                  <c:v>37526540</c:v>
                </c:pt>
                <c:pt idx="5768">
                  <c:v>22375776</c:v>
                </c:pt>
                <c:pt idx="5769">
                  <c:v>504232</c:v>
                </c:pt>
                <c:pt idx="5770">
                  <c:v>0</c:v>
                </c:pt>
                <c:pt idx="5771">
                  <c:v>0</c:v>
                </c:pt>
                <c:pt idx="5772">
                  <c:v>49591</c:v>
                </c:pt>
                <c:pt idx="5773">
                  <c:v>7990306</c:v>
                </c:pt>
                <c:pt idx="5774">
                  <c:v>5658585</c:v>
                </c:pt>
                <c:pt idx="5775">
                  <c:v>1522022</c:v>
                </c:pt>
                <c:pt idx="5776">
                  <c:v>266235</c:v>
                </c:pt>
                <c:pt idx="5777">
                  <c:v>527307</c:v>
                </c:pt>
                <c:pt idx="5778">
                  <c:v>11380905</c:v>
                </c:pt>
                <c:pt idx="5779">
                  <c:v>4973</c:v>
                </c:pt>
                <c:pt idx="5780">
                  <c:v>117485</c:v>
                </c:pt>
                <c:pt idx="5781">
                  <c:v>6217</c:v>
                </c:pt>
                <c:pt idx="5782">
                  <c:v>413131</c:v>
                </c:pt>
                <c:pt idx="5783">
                  <c:v>1361438</c:v>
                </c:pt>
                <c:pt idx="5784">
                  <c:v>12695282</c:v>
                </c:pt>
                <c:pt idx="5785">
                  <c:v>65372</c:v>
                </c:pt>
                <c:pt idx="5786">
                  <c:v>915</c:v>
                </c:pt>
                <c:pt idx="5787">
                  <c:v>727779</c:v>
                </c:pt>
                <c:pt idx="5788">
                  <c:v>2099518</c:v>
                </c:pt>
                <c:pt idx="5789">
                  <c:v>2547457</c:v>
                </c:pt>
                <c:pt idx="5790">
                  <c:v>41845106</c:v>
                </c:pt>
                <c:pt idx="5791">
                  <c:v>206623372</c:v>
                </c:pt>
                <c:pt idx="5792">
                  <c:v>0</c:v>
                </c:pt>
                <c:pt idx="5793">
                  <c:v>976751</c:v>
                </c:pt>
                <c:pt idx="5794">
                  <c:v>1720172</c:v>
                </c:pt>
                <c:pt idx="5795">
                  <c:v>13043</c:v>
                </c:pt>
                <c:pt idx="5796">
                  <c:v>4126214</c:v>
                </c:pt>
                <c:pt idx="5797">
                  <c:v>14485516</c:v>
                </c:pt>
                <c:pt idx="5798">
                  <c:v>1160582058</c:v>
                </c:pt>
                <c:pt idx="5799">
                  <c:v>274101</c:v>
                </c:pt>
                <c:pt idx="5800">
                  <c:v>191545</c:v>
                </c:pt>
                <c:pt idx="5801">
                  <c:v>295932</c:v>
                </c:pt>
                <c:pt idx="5802">
                  <c:v>492163</c:v>
                </c:pt>
                <c:pt idx="5803">
                  <c:v>447488</c:v>
                </c:pt>
                <c:pt idx="5804">
                  <c:v>3211877</c:v>
                </c:pt>
                <c:pt idx="5805">
                  <c:v>55411</c:v>
                </c:pt>
                <c:pt idx="5806">
                  <c:v>355465</c:v>
                </c:pt>
                <c:pt idx="5807">
                  <c:v>27892</c:v>
                </c:pt>
                <c:pt idx="5808">
                  <c:v>10346509</c:v>
                </c:pt>
                <c:pt idx="5809">
                  <c:v>180902</c:v>
                </c:pt>
                <c:pt idx="5810">
                  <c:v>29910</c:v>
                </c:pt>
                <c:pt idx="5811">
                  <c:v>14467012</c:v>
                </c:pt>
                <c:pt idx="5812">
                  <c:v>5754047</c:v>
                </c:pt>
                <c:pt idx="5813">
                  <c:v>1290921</c:v>
                </c:pt>
                <c:pt idx="5814">
                  <c:v>96573</c:v>
                </c:pt>
                <c:pt idx="5815">
                  <c:v>342443</c:v>
                </c:pt>
                <c:pt idx="5816">
                  <c:v>2594447</c:v>
                </c:pt>
                <c:pt idx="5817">
                  <c:v>157990</c:v>
                </c:pt>
                <c:pt idx="5818">
                  <c:v>1935720</c:v>
                </c:pt>
                <c:pt idx="5819">
                  <c:v>6865243</c:v>
                </c:pt>
                <c:pt idx="5820">
                  <c:v>73107</c:v>
                </c:pt>
                <c:pt idx="5821">
                  <c:v>154795</c:v>
                </c:pt>
                <c:pt idx="5822">
                  <c:v>46975</c:v>
                </c:pt>
                <c:pt idx="5823">
                  <c:v>40352</c:v>
                </c:pt>
                <c:pt idx="5824">
                  <c:v>1019598</c:v>
                </c:pt>
                <c:pt idx="5825">
                  <c:v>1118999</c:v>
                </c:pt>
                <c:pt idx="5826">
                  <c:v>103857</c:v>
                </c:pt>
                <c:pt idx="5827">
                  <c:v>58912694</c:v>
                </c:pt>
                <c:pt idx="5828">
                  <c:v>0</c:v>
                </c:pt>
                <c:pt idx="5829">
                  <c:v>169230</c:v>
                </c:pt>
                <c:pt idx="5830">
                  <c:v>2596683</c:v>
                </c:pt>
                <c:pt idx="5831">
                  <c:v>110678</c:v>
                </c:pt>
                <c:pt idx="5832">
                  <c:v>55612</c:v>
                </c:pt>
                <c:pt idx="5833">
                  <c:v>67203</c:v>
                </c:pt>
                <c:pt idx="5834">
                  <c:v>534780</c:v>
                </c:pt>
                <c:pt idx="5835">
                  <c:v>24055318</c:v>
                </c:pt>
                <c:pt idx="5836">
                  <c:v>41809</c:v>
                </c:pt>
                <c:pt idx="5837">
                  <c:v>25826</c:v>
                </c:pt>
                <c:pt idx="5838">
                  <c:v>16444</c:v>
                </c:pt>
                <c:pt idx="5839">
                  <c:v>90846</c:v>
                </c:pt>
                <c:pt idx="5840">
                  <c:v>5921900</c:v>
                </c:pt>
                <c:pt idx="5841">
                  <c:v>211442115</c:v>
                </c:pt>
                <c:pt idx="5842">
                  <c:v>9440837</c:v>
                </c:pt>
                <c:pt idx="5843">
                  <c:v>15423</c:v>
                </c:pt>
                <c:pt idx="5844">
                  <c:v>109183</c:v>
                </c:pt>
                <c:pt idx="5845">
                  <c:v>1260967</c:v>
                </c:pt>
                <c:pt idx="5846">
                  <c:v>356719</c:v>
                </c:pt>
                <c:pt idx="5847">
                  <c:v>1825657</c:v>
                </c:pt>
                <c:pt idx="5848">
                  <c:v>1317450</c:v>
                </c:pt>
                <c:pt idx="5849">
                  <c:v>437819</c:v>
                </c:pt>
                <c:pt idx="5850">
                  <c:v>5368436</c:v>
                </c:pt>
                <c:pt idx="5851">
                  <c:v>223071</c:v>
                </c:pt>
                <c:pt idx="5852">
                  <c:v>4659408</c:v>
                </c:pt>
                <c:pt idx="5853">
                  <c:v>14016</c:v>
                </c:pt>
                <c:pt idx="5854">
                  <c:v>27704</c:v>
                </c:pt>
                <c:pt idx="5855">
                  <c:v>1660430</c:v>
                </c:pt>
                <c:pt idx="5856">
                  <c:v>0</c:v>
                </c:pt>
                <c:pt idx="5857">
                  <c:v>1539199</c:v>
                </c:pt>
                <c:pt idx="5858">
                  <c:v>13179668</c:v>
                </c:pt>
                <c:pt idx="5859">
                  <c:v>369296</c:v>
                </c:pt>
                <c:pt idx="5860">
                  <c:v>14774</c:v>
                </c:pt>
                <c:pt idx="5861">
                  <c:v>11997</c:v>
                </c:pt>
                <c:pt idx="5862">
                  <c:v>887327</c:v>
                </c:pt>
                <c:pt idx="5863">
                  <c:v>44445</c:v>
                </c:pt>
                <c:pt idx="5864">
                  <c:v>303386</c:v>
                </c:pt>
                <c:pt idx="5865">
                  <c:v>0</c:v>
                </c:pt>
                <c:pt idx="5866">
                  <c:v>0</c:v>
                </c:pt>
                <c:pt idx="5867">
                  <c:v>36761</c:v>
                </c:pt>
                <c:pt idx="5868">
                  <c:v>97062</c:v>
                </c:pt>
                <c:pt idx="5869">
                  <c:v>4272207</c:v>
                </c:pt>
                <c:pt idx="5870">
                  <c:v>40532585</c:v>
                </c:pt>
                <c:pt idx="5871">
                  <c:v>79534</c:v>
                </c:pt>
                <c:pt idx="5872">
                  <c:v>89376</c:v>
                </c:pt>
                <c:pt idx="5873">
                  <c:v>109512</c:v>
                </c:pt>
                <c:pt idx="5874">
                  <c:v>322675</c:v>
                </c:pt>
                <c:pt idx="5875">
                  <c:v>61017771</c:v>
                </c:pt>
                <c:pt idx="5876">
                  <c:v>912771</c:v>
                </c:pt>
                <c:pt idx="5877">
                  <c:v>15494</c:v>
                </c:pt>
                <c:pt idx="5878">
                  <c:v>3979627</c:v>
                </c:pt>
                <c:pt idx="5879">
                  <c:v>34644</c:v>
                </c:pt>
                <c:pt idx="5880">
                  <c:v>24907</c:v>
                </c:pt>
                <c:pt idx="5881">
                  <c:v>999852</c:v>
                </c:pt>
                <c:pt idx="5882">
                  <c:v>74470</c:v>
                </c:pt>
                <c:pt idx="5883">
                  <c:v>32004</c:v>
                </c:pt>
                <c:pt idx="5884">
                  <c:v>104401</c:v>
                </c:pt>
                <c:pt idx="5885">
                  <c:v>678300</c:v>
                </c:pt>
                <c:pt idx="5886">
                  <c:v>0</c:v>
                </c:pt>
                <c:pt idx="5887">
                  <c:v>744899</c:v>
                </c:pt>
                <c:pt idx="5888">
                  <c:v>4536941</c:v>
                </c:pt>
                <c:pt idx="5889">
                  <c:v>5351944</c:v>
                </c:pt>
                <c:pt idx="5890">
                  <c:v>282544</c:v>
                </c:pt>
                <c:pt idx="5891">
                  <c:v>46992826</c:v>
                </c:pt>
                <c:pt idx="5892">
                  <c:v>13589546</c:v>
                </c:pt>
                <c:pt idx="5893">
                  <c:v>6848650</c:v>
                </c:pt>
                <c:pt idx="5894">
                  <c:v>266546</c:v>
                </c:pt>
                <c:pt idx="5895">
                  <c:v>2666406</c:v>
                </c:pt>
                <c:pt idx="5896">
                  <c:v>3345866</c:v>
                </c:pt>
                <c:pt idx="5897">
                  <c:v>23975743</c:v>
                </c:pt>
                <c:pt idx="5898">
                  <c:v>569958</c:v>
                </c:pt>
                <c:pt idx="5899">
                  <c:v>95108777</c:v>
                </c:pt>
                <c:pt idx="5900">
                  <c:v>1294692</c:v>
                </c:pt>
                <c:pt idx="5901">
                  <c:v>643447</c:v>
                </c:pt>
                <c:pt idx="5902">
                  <c:v>1673619</c:v>
                </c:pt>
                <c:pt idx="5903">
                  <c:v>6121</c:v>
                </c:pt>
                <c:pt idx="5904">
                  <c:v>0</c:v>
                </c:pt>
                <c:pt idx="5905">
                  <c:v>872357</c:v>
                </c:pt>
                <c:pt idx="5906">
                  <c:v>742857</c:v>
                </c:pt>
                <c:pt idx="5907">
                  <c:v>99078</c:v>
                </c:pt>
                <c:pt idx="5908">
                  <c:v>0</c:v>
                </c:pt>
                <c:pt idx="5909">
                  <c:v>1287574</c:v>
                </c:pt>
                <c:pt idx="5910">
                  <c:v>901321</c:v>
                </c:pt>
                <c:pt idx="5911">
                  <c:v>68339</c:v>
                </c:pt>
                <c:pt idx="5912">
                  <c:v>20030</c:v>
                </c:pt>
                <c:pt idx="5913">
                  <c:v>287909</c:v>
                </c:pt>
                <c:pt idx="5914">
                  <c:v>22895</c:v>
                </c:pt>
                <c:pt idx="5915">
                  <c:v>1632936</c:v>
                </c:pt>
                <c:pt idx="5916">
                  <c:v>0</c:v>
                </c:pt>
                <c:pt idx="5917">
                  <c:v>0</c:v>
                </c:pt>
                <c:pt idx="5918">
                  <c:v>0</c:v>
                </c:pt>
                <c:pt idx="5919">
                  <c:v>378719</c:v>
                </c:pt>
                <c:pt idx="5920">
                  <c:v>243893</c:v>
                </c:pt>
                <c:pt idx="5921">
                  <c:v>129512</c:v>
                </c:pt>
                <c:pt idx="5922">
                  <c:v>130348</c:v>
                </c:pt>
                <c:pt idx="5923">
                  <c:v>15090581</c:v>
                </c:pt>
                <c:pt idx="5924">
                  <c:v>52997</c:v>
                </c:pt>
                <c:pt idx="5925">
                  <c:v>114055</c:v>
                </c:pt>
                <c:pt idx="5926">
                  <c:v>193271</c:v>
                </c:pt>
                <c:pt idx="5927">
                  <c:v>45209</c:v>
                </c:pt>
                <c:pt idx="5928">
                  <c:v>256913</c:v>
                </c:pt>
                <c:pt idx="5929">
                  <c:v>22537849</c:v>
                </c:pt>
                <c:pt idx="5930">
                  <c:v>14922</c:v>
                </c:pt>
                <c:pt idx="5931">
                  <c:v>0</c:v>
                </c:pt>
                <c:pt idx="5932">
                  <c:v>0</c:v>
                </c:pt>
                <c:pt idx="5933">
                  <c:v>792815</c:v>
                </c:pt>
                <c:pt idx="5934">
                  <c:v>20498</c:v>
                </c:pt>
                <c:pt idx="5935">
                  <c:v>234508</c:v>
                </c:pt>
                <c:pt idx="5936">
                  <c:v>194635</c:v>
                </c:pt>
                <c:pt idx="5937">
                  <c:v>6715016</c:v>
                </c:pt>
                <c:pt idx="5938">
                  <c:v>193653</c:v>
                </c:pt>
                <c:pt idx="5939">
                  <c:v>105189</c:v>
                </c:pt>
                <c:pt idx="5940">
                  <c:v>97268</c:v>
                </c:pt>
                <c:pt idx="5941">
                  <c:v>376662</c:v>
                </c:pt>
                <c:pt idx="5942">
                  <c:v>14066955</c:v>
                </c:pt>
                <c:pt idx="5943">
                  <c:v>87407</c:v>
                </c:pt>
                <c:pt idx="5944">
                  <c:v>2944915</c:v>
                </c:pt>
                <c:pt idx="5945">
                  <c:v>218691</c:v>
                </c:pt>
                <c:pt idx="5946">
                  <c:v>58160</c:v>
                </c:pt>
                <c:pt idx="5947">
                  <c:v>10039506</c:v>
                </c:pt>
                <c:pt idx="5948">
                  <c:v>284394197</c:v>
                </c:pt>
                <c:pt idx="5949">
                  <c:v>0</c:v>
                </c:pt>
                <c:pt idx="5950">
                  <c:v>756308</c:v>
                </c:pt>
                <c:pt idx="5951">
                  <c:v>4094040</c:v>
                </c:pt>
                <c:pt idx="5952">
                  <c:v>434632</c:v>
                </c:pt>
                <c:pt idx="5953">
                  <c:v>12370868</c:v>
                </c:pt>
                <c:pt idx="5954">
                  <c:v>0</c:v>
                </c:pt>
                <c:pt idx="5955">
                  <c:v>0</c:v>
                </c:pt>
                <c:pt idx="5956">
                  <c:v>764908</c:v>
                </c:pt>
                <c:pt idx="5957">
                  <c:v>123926</c:v>
                </c:pt>
                <c:pt idx="5958">
                  <c:v>626656</c:v>
                </c:pt>
                <c:pt idx="5959">
                  <c:v>7207296</c:v>
                </c:pt>
                <c:pt idx="5960">
                  <c:v>5346814</c:v>
                </c:pt>
                <c:pt idx="5961">
                  <c:v>18721627</c:v>
                </c:pt>
                <c:pt idx="5962">
                  <c:v>4447039</c:v>
                </c:pt>
                <c:pt idx="5963">
                  <c:v>1051839</c:v>
                </c:pt>
                <c:pt idx="5964">
                  <c:v>455804</c:v>
                </c:pt>
                <c:pt idx="5965">
                  <c:v>5870616</c:v>
                </c:pt>
                <c:pt idx="5966">
                  <c:v>35292820</c:v>
                </c:pt>
                <c:pt idx="5967">
                  <c:v>201452</c:v>
                </c:pt>
                <c:pt idx="5968">
                  <c:v>20462</c:v>
                </c:pt>
                <c:pt idx="5969">
                  <c:v>46739</c:v>
                </c:pt>
                <c:pt idx="5970">
                  <c:v>17734</c:v>
                </c:pt>
                <c:pt idx="5971">
                  <c:v>9048</c:v>
                </c:pt>
                <c:pt idx="5972">
                  <c:v>15308</c:v>
                </c:pt>
                <c:pt idx="5973">
                  <c:v>24783</c:v>
                </c:pt>
                <c:pt idx="5974">
                  <c:v>7920020</c:v>
                </c:pt>
                <c:pt idx="5975">
                  <c:v>796751</c:v>
                </c:pt>
                <c:pt idx="5976">
                  <c:v>2571837</c:v>
                </c:pt>
                <c:pt idx="5977">
                  <c:v>33905</c:v>
                </c:pt>
                <c:pt idx="5978">
                  <c:v>14244</c:v>
                </c:pt>
                <c:pt idx="5979">
                  <c:v>3259620</c:v>
                </c:pt>
                <c:pt idx="5980">
                  <c:v>3323839</c:v>
                </c:pt>
                <c:pt idx="5981">
                  <c:v>1147981</c:v>
                </c:pt>
                <c:pt idx="5982">
                  <c:v>10092</c:v>
                </c:pt>
                <c:pt idx="5983">
                  <c:v>124771</c:v>
                </c:pt>
                <c:pt idx="5984">
                  <c:v>4032373</c:v>
                </c:pt>
                <c:pt idx="5985">
                  <c:v>0</c:v>
                </c:pt>
                <c:pt idx="5986">
                  <c:v>37997834</c:v>
                </c:pt>
                <c:pt idx="5987">
                  <c:v>24934952</c:v>
                </c:pt>
                <c:pt idx="5988">
                  <c:v>779052</c:v>
                </c:pt>
                <c:pt idx="5989">
                  <c:v>0</c:v>
                </c:pt>
                <c:pt idx="5990">
                  <c:v>2701155</c:v>
                </c:pt>
                <c:pt idx="5991">
                  <c:v>74495</c:v>
                </c:pt>
                <c:pt idx="5992">
                  <c:v>7515621</c:v>
                </c:pt>
                <c:pt idx="5993">
                  <c:v>5822354</c:v>
                </c:pt>
                <c:pt idx="5994">
                  <c:v>2380845</c:v>
                </c:pt>
                <c:pt idx="5995">
                  <c:v>517393</c:v>
                </c:pt>
                <c:pt idx="5996">
                  <c:v>667464</c:v>
                </c:pt>
                <c:pt idx="5997">
                  <c:v>13385399</c:v>
                </c:pt>
                <c:pt idx="5998">
                  <c:v>10194</c:v>
                </c:pt>
                <c:pt idx="5999">
                  <c:v>133046</c:v>
                </c:pt>
                <c:pt idx="6000">
                  <c:v>7657</c:v>
                </c:pt>
                <c:pt idx="6001">
                  <c:v>447310</c:v>
                </c:pt>
                <c:pt idx="6002">
                  <c:v>1809248</c:v>
                </c:pt>
                <c:pt idx="6003">
                  <c:v>20175235</c:v>
                </c:pt>
                <c:pt idx="6004">
                  <c:v>70668</c:v>
                </c:pt>
                <c:pt idx="6005">
                  <c:v>1017</c:v>
                </c:pt>
                <c:pt idx="6006">
                  <c:v>1087996</c:v>
                </c:pt>
                <c:pt idx="6007">
                  <c:v>3033506</c:v>
                </c:pt>
                <c:pt idx="6008">
                  <c:v>3582310</c:v>
                </c:pt>
                <c:pt idx="6009">
                  <c:v>46000642</c:v>
                </c:pt>
                <c:pt idx="6010">
                  <c:v>227057544</c:v>
                </c:pt>
                <c:pt idx="6011">
                  <c:v>0</c:v>
                </c:pt>
                <c:pt idx="6012">
                  <c:v>1131740</c:v>
                </c:pt>
                <c:pt idx="6013">
                  <c:v>2045656</c:v>
                </c:pt>
                <c:pt idx="6014">
                  <c:v>15528</c:v>
                </c:pt>
                <c:pt idx="6015">
                  <c:v>5733477</c:v>
                </c:pt>
                <c:pt idx="6016">
                  <c:v>17592787</c:v>
                </c:pt>
                <c:pt idx="6017">
                  <c:v>1372292168</c:v>
                </c:pt>
                <c:pt idx="6018">
                  <c:v>1134341</c:v>
                </c:pt>
                <c:pt idx="6019">
                  <c:v>235639</c:v>
                </c:pt>
                <c:pt idx="6020">
                  <c:v>373517</c:v>
                </c:pt>
                <c:pt idx="6021">
                  <c:v>486261</c:v>
                </c:pt>
                <c:pt idx="6022">
                  <c:v>704273</c:v>
                </c:pt>
                <c:pt idx="6023">
                  <c:v>3519185</c:v>
                </c:pt>
                <c:pt idx="6024">
                  <c:v>53282</c:v>
                </c:pt>
                <c:pt idx="6025">
                  <c:v>412139</c:v>
                </c:pt>
                <c:pt idx="6026">
                  <c:v>31641</c:v>
                </c:pt>
                <c:pt idx="6027">
                  <c:v>11322013</c:v>
                </c:pt>
                <c:pt idx="6028">
                  <c:v>185271</c:v>
                </c:pt>
                <c:pt idx="6029">
                  <c:v>50963</c:v>
                </c:pt>
                <c:pt idx="6030">
                  <c:v>15228352</c:v>
                </c:pt>
                <c:pt idx="6031">
                  <c:v>6063611</c:v>
                </c:pt>
                <c:pt idx="6032">
                  <c:v>1537148</c:v>
                </c:pt>
                <c:pt idx="6033">
                  <c:v>114429</c:v>
                </c:pt>
                <c:pt idx="6034">
                  <c:v>576828</c:v>
                </c:pt>
                <c:pt idx="6035">
                  <c:v>3635533</c:v>
                </c:pt>
                <c:pt idx="6036">
                  <c:v>167405</c:v>
                </c:pt>
                <c:pt idx="6037">
                  <c:v>2251201</c:v>
                </c:pt>
                <c:pt idx="6038">
                  <c:v>7079635</c:v>
                </c:pt>
                <c:pt idx="6039">
                  <c:v>80396</c:v>
                </c:pt>
                <c:pt idx="6040">
                  <c:v>164770</c:v>
                </c:pt>
                <c:pt idx="6041">
                  <c:v>52077</c:v>
                </c:pt>
                <c:pt idx="6042">
                  <c:v>45178</c:v>
                </c:pt>
                <c:pt idx="6043">
                  <c:v>1235074</c:v>
                </c:pt>
                <c:pt idx="6044">
                  <c:v>1366779</c:v>
                </c:pt>
                <c:pt idx="6045">
                  <c:v>125458</c:v>
                </c:pt>
                <c:pt idx="6046">
                  <c:v>65181049</c:v>
                </c:pt>
                <c:pt idx="6047">
                  <c:v>0</c:v>
                </c:pt>
                <c:pt idx="6048">
                  <c:v>176906</c:v>
                </c:pt>
                <c:pt idx="6049">
                  <c:v>3044637</c:v>
                </c:pt>
                <c:pt idx="6050">
                  <c:v>139821</c:v>
                </c:pt>
                <c:pt idx="6051">
                  <c:v>67053</c:v>
                </c:pt>
                <c:pt idx="6052">
                  <c:v>71114</c:v>
                </c:pt>
                <c:pt idx="6053">
                  <c:v>638421</c:v>
                </c:pt>
                <c:pt idx="6054">
                  <c:v>25478621</c:v>
                </c:pt>
                <c:pt idx="6055">
                  <c:v>71448</c:v>
                </c:pt>
                <c:pt idx="6056">
                  <c:v>31195</c:v>
                </c:pt>
                <c:pt idx="6057">
                  <c:v>44672</c:v>
                </c:pt>
                <c:pt idx="6058">
                  <c:v>132074</c:v>
                </c:pt>
                <c:pt idx="6059">
                  <c:v>6214726</c:v>
                </c:pt>
                <c:pt idx="6060">
                  <c:v>300617785</c:v>
                </c:pt>
                <c:pt idx="6061">
                  <c:v>11216721</c:v>
                </c:pt>
                <c:pt idx="6062">
                  <c:v>18884</c:v>
                </c:pt>
                <c:pt idx="6063">
                  <c:v>175342</c:v>
                </c:pt>
                <c:pt idx="6064">
                  <c:v>1453670</c:v>
                </c:pt>
                <c:pt idx="6065">
                  <c:v>384645</c:v>
                </c:pt>
                <c:pt idx="6066">
                  <c:v>1943758</c:v>
                </c:pt>
                <c:pt idx="6067">
                  <c:v>1459193</c:v>
                </c:pt>
                <c:pt idx="6068">
                  <c:v>462195</c:v>
                </c:pt>
                <c:pt idx="6069">
                  <c:v>6535396</c:v>
                </c:pt>
                <c:pt idx="6070">
                  <c:v>273899</c:v>
                </c:pt>
                <c:pt idx="6071">
                  <c:v>4678440</c:v>
                </c:pt>
                <c:pt idx="6072">
                  <c:v>19953</c:v>
                </c:pt>
                <c:pt idx="6073">
                  <c:v>28316</c:v>
                </c:pt>
                <c:pt idx="6074">
                  <c:v>1982679</c:v>
                </c:pt>
                <c:pt idx="6075">
                  <c:v>0</c:v>
                </c:pt>
                <c:pt idx="6076">
                  <c:v>2725398</c:v>
                </c:pt>
                <c:pt idx="6077">
                  <c:v>15100446</c:v>
                </c:pt>
                <c:pt idx="6078">
                  <c:v>611665</c:v>
                </c:pt>
                <c:pt idx="6079">
                  <c:v>18109</c:v>
                </c:pt>
                <c:pt idx="6080">
                  <c:v>14127</c:v>
                </c:pt>
                <c:pt idx="6081">
                  <c:v>943664</c:v>
                </c:pt>
                <c:pt idx="6082">
                  <c:v>74657</c:v>
                </c:pt>
                <c:pt idx="6083">
                  <c:v>379607</c:v>
                </c:pt>
                <c:pt idx="6084">
                  <c:v>0</c:v>
                </c:pt>
                <c:pt idx="6085">
                  <c:v>0</c:v>
                </c:pt>
                <c:pt idx="6086">
                  <c:v>36605</c:v>
                </c:pt>
                <c:pt idx="6087">
                  <c:v>116575</c:v>
                </c:pt>
                <c:pt idx="6088">
                  <c:v>4445687</c:v>
                </c:pt>
                <c:pt idx="6089">
                  <c:v>43624406</c:v>
                </c:pt>
                <c:pt idx="6090">
                  <c:v>95028</c:v>
                </c:pt>
                <c:pt idx="6091">
                  <c:v>119999</c:v>
                </c:pt>
                <c:pt idx="6092">
                  <c:v>125253</c:v>
                </c:pt>
                <c:pt idx="6093">
                  <c:v>388358</c:v>
                </c:pt>
                <c:pt idx="6094">
                  <c:v>63349641</c:v>
                </c:pt>
                <c:pt idx="6095">
                  <c:v>1038724</c:v>
                </c:pt>
                <c:pt idx="6096">
                  <c:v>17647</c:v>
                </c:pt>
                <c:pt idx="6097">
                  <c:v>4230123</c:v>
                </c:pt>
                <c:pt idx="6098">
                  <c:v>35556</c:v>
                </c:pt>
                <c:pt idx="6099">
                  <c:v>26077</c:v>
                </c:pt>
                <c:pt idx="6100">
                  <c:v>1160294</c:v>
                </c:pt>
                <c:pt idx="6101">
                  <c:v>89974</c:v>
                </c:pt>
                <c:pt idx="6102">
                  <c:v>35051</c:v>
                </c:pt>
                <c:pt idx="6103">
                  <c:v>137257</c:v>
                </c:pt>
                <c:pt idx="6104">
                  <c:v>727719</c:v>
                </c:pt>
                <c:pt idx="6105">
                  <c:v>0</c:v>
                </c:pt>
                <c:pt idx="6106">
                  <c:v>777771</c:v>
                </c:pt>
                <c:pt idx="6107">
                  <c:v>4702799</c:v>
                </c:pt>
                <c:pt idx="6108">
                  <c:v>6114340</c:v>
                </c:pt>
                <c:pt idx="6109">
                  <c:v>289127</c:v>
                </c:pt>
                <c:pt idx="6110">
                  <c:v>52854988</c:v>
                </c:pt>
                <c:pt idx="6111">
                  <c:v>18838577</c:v>
                </c:pt>
                <c:pt idx="6112">
                  <c:v>8812872</c:v>
                </c:pt>
                <c:pt idx="6113">
                  <c:v>292184</c:v>
                </c:pt>
                <c:pt idx="6114">
                  <c:v>2909193</c:v>
                </c:pt>
                <c:pt idx="6115">
                  <c:v>4201563</c:v>
                </c:pt>
                <c:pt idx="6116">
                  <c:v>26372548</c:v>
                </c:pt>
                <c:pt idx="6117">
                  <c:v>639885</c:v>
                </c:pt>
                <c:pt idx="6118">
                  <c:v>96570536</c:v>
                </c:pt>
                <c:pt idx="6119">
                  <c:v>1525562</c:v>
                </c:pt>
                <c:pt idx="6120">
                  <c:v>1781617</c:v>
                </c:pt>
                <c:pt idx="6121">
                  <c:v>2037719</c:v>
                </c:pt>
                <c:pt idx="6122">
                  <c:v>7279</c:v>
                </c:pt>
                <c:pt idx="6123">
                  <c:v>0</c:v>
                </c:pt>
                <c:pt idx="6124">
                  <c:v>1113395</c:v>
                </c:pt>
                <c:pt idx="6125">
                  <c:v>839232</c:v>
                </c:pt>
                <c:pt idx="6126">
                  <c:v>217823</c:v>
                </c:pt>
                <c:pt idx="6127">
                  <c:v>0</c:v>
                </c:pt>
                <c:pt idx="6128">
                  <c:v>1363576</c:v>
                </c:pt>
                <c:pt idx="6129">
                  <c:v>1101180</c:v>
                </c:pt>
                <c:pt idx="6130">
                  <c:v>71422</c:v>
                </c:pt>
                <c:pt idx="6131">
                  <c:v>20055</c:v>
                </c:pt>
                <c:pt idx="6132">
                  <c:v>560554</c:v>
                </c:pt>
                <c:pt idx="6133">
                  <c:v>24798</c:v>
                </c:pt>
                <c:pt idx="6134">
                  <c:v>1780505</c:v>
                </c:pt>
                <c:pt idx="6135">
                  <c:v>0</c:v>
                </c:pt>
                <c:pt idx="6136">
                  <c:v>0</c:v>
                </c:pt>
                <c:pt idx="6137">
                  <c:v>0</c:v>
                </c:pt>
                <c:pt idx="6138">
                  <c:v>401811</c:v>
                </c:pt>
                <c:pt idx="6139">
                  <c:v>260503</c:v>
                </c:pt>
                <c:pt idx="6140">
                  <c:v>338474</c:v>
                </c:pt>
                <c:pt idx="6141">
                  <c:v>97226</c:v>
                </c:pt>
                <c:pt idx="6142">
                  <c:v>15436681</c:v>
                </c:pt>
                <c:pt idx="6143">
                  <c:v>78158</c:v>
                </c:pt>
                <c:pt idx="6144">
                  <c:v>228453</c:v>
                </c:pt>
                <c:pt idx="6145">
                  <c:v>207034</c:v>
                </c:pt>
                <c:pt idx="6146">
                  <c:v>60463</c:v>
                </c:pt>
                <c:pt idx="6147">
                  <c:v>278228</c:v>
                </c:pt>
                <c:pt idx="6148">
                  <c:v>23812503</c:v>
                </c:pt>
                <c:pt idx="6149">
                  <c:v>15753</c:v>
                </c:pt>
                <c:pt idx="6150">
                  <c:v>0</c:v>
                </c:pt>
                <c:pt idx="6151">
                  <c:v>0</c:v>
                </c:pt>
                <c:pt idx="6152">
                  <c:v>891725</c:v>
                </c:pt>
                <c:pt idx="6153">
                  <c:v>21445</c:v>
                </c:pt>
                <c:pt idx="6154">
                  <c:v>258122</c:v>
                </c:pt>
                <c:pt idx="6155">
                  <c:v>207755</c:v>
                </c:pt>
                <c:pt idx="6156">
                  <c:v>10471183</c:v>
                </c:pt>
                <c:pt idx="6157">
                  <c:v>340791</c:v>
                </c:pt>
                <c:pt idx="6158">
                  <c:v>107205</c:v>
                </c:pt>
                <c:pt idx="6159">
                  <c:v>108635</c:v>
                </c:pt>
                <c:pt idx="6160">
                  <c:v>465051</c:v>
                </c:pt>
                <c:pt idx="6161">
                  <c:v>14390009</c:v>
                </c:pt>
                <c:pt idx="6162">
                  <c:v>87341</c:v>
                </c:pt>
                <c:pt idx="6163">
                  <c:v>3068647</c:v>
                </c:pt>
                <c:pt idx="6164">
                  <c:v>301451</c:v>
                </c:pt>
                <c:pt idx="6165">
                  <c:v>108186</c:v>
                </c:pt>
                <c:pt idx="6166">
                  <c:v>12190601</c:v>
                </c:pt>
                <c:pt idx="6167">
                  <c:v>288458533</c:v>
                </c:pt>
                <c:pt idx="6168">
                  <c:v>0</c:v>
                </c:pt>
                <c:pt idx="6169">
                  <c:v>960499</c:v>
                </c:pt>
                <c:pt idx="6170">
                  <c:v>4318970</c:v>
                </c:pt>
                <c:pt idx="6171">
                  <c:v>530206</c:v>
                </c:pt>
                <c:pt idx="6172">
                  <c:v>13015237</c:v>
                </c:pt>
                <c:pt idx="6173">
                  <c:v>0</c:v>
                </c:pt>
                <c:pt idx="6174">
                  <c:v>0</c:v>
                </c:pt>
                <c:pt idx="6175">
                  <c:v>1182105</c:v>
                </c:pt>
                <c:pt idx="6176">
                  <c:v>82087</c:v>
                </c:pt>
                <c:pt idx="6177">
                  <c:v>805564</c:v>
                </c:pt>
                <c:pt idx="6178">
                  <c:v>8806050</c:v>
                </c:pt>
                <c:pt idx="6179">
                  <c:v>5675895</c:v>
                </c:pt>
                <c:pt idx="6180">
                  <c:v>20467209</c:v>
                </c:pt>
                <c:pt idx="6181">
                  <c:v>4669379</c:v>
                </c:pt>
                <c:pt idx="6182">
                  <c:v>1427894</c:v>
                </c:pt>
                <c:pt idx="6183">
                  <c:v>639819</c:v>
                </c:pt>
                <c:pt idx="6184">
                  <c:v>6677714</c:v>
                </c:pt>
                <c:pt idx="6185">
                  <c:v>45787694</c:v>
                </c:pt>
                <c:pt idx="6186">
                  <c:v>440190</c:v>
                </c:pt>
                <c:pt idx="6187">
                  <c:v>23213</c:v>
                </c:pt>
                <c:pt idx="6188">
                  <c:v>50575</c:v>
                </c:pt>
                <c:pt idx="6189">
                  <c:v>23170</c:v>
                </c:pt>
                <c:pt idx="6190">
                  <c:v>16753</c:v>
                </c:pt>
                <c:pt idx="6191">
                  <c:v>26938</c:v>
                </c:pt>
                <c:pt idx="6192">
                  <c:v>9877447</c:v>
                </c:pt>
                <c:pt idx="6193">
                  <c:v>845353</c:v>
                </c:pt>
                <c:pt idx="6194">
                  <c:v>2749317</c:v>
                </c:pt>
                <c:pt idx="6195">
                  <c:v>36259</c:v>
                </c:pt>
                <c:pt idx="6196">
                  <c:v>15227</c:v>
                </c:pt>
                <c:pt idx="6197">
                  <c:v>3338499</c:v>
                </c:pt>
                <c:pt idx="6198">
                  <c:v>3554574</c:v>
                </c:pt>
                <c:pt idx="6199">
                  <c:v>1179741</c:v>
                </c:pt>
                <c:pt idx="6200">
                  <c:v>15480</c:v>
                </c:pt>
                <c:pt idx="6201">
                  <c:v>130779</c:v>
                </c:pt>
                <c:pt idx="6202">
                  <c:v>4262698</c:v>
                </c:pt>
                <c:pt idx="6203">
                  <c:v>0</c:v>
                </c:pt>
                <c:pt idx="6204">
                  <c:v>39202892</c:v>
                </c:pt>
                <c:pt idx="6205">
                  <c:v>27396060</c:v>
                </c:pt>
                <c:pt idx="6206">
                  <c:v>0</c:v>
                </c:pt>
                <c:pt idx="6207">
                  <c:v>0</c:v>
                </c:pt>
                <c:pt idx="6208">
                  <c:v>0</c:v>
                </c:pt>
                <c:pt idx="6209">
                  <c:v>112448</c:v>
                </c:pt>
                <c:pt idx="6210">
                  <c:v>8306354</c:v>
                </c:pt>
                <c:pt idx="6211">
                  <c:v>6049524</c:v>
                </c:pt>
                <c:pt idx="6212">
                  <c:v>3006368</c:v>
                </c:pt>
                <c:pt idx="6213">
                  <c:v>643103</c:v>
                </c:pt>
                <c:pt idx="6214">
                  <c:v>814547</c:v>
                </c:pt>
                <c:pt idx="6215">
                  <c:v>12253740</c:v>
                </c:pt>
                <c:pt idx="6216">
                  <c:v>15646</c:v>
                </c:pt>
                <c:pt idx="6217">
                  <c:v>149340</c:v>
                </c:pt>
                <c:pt idx="6218">
                  <c:v>8674</c:v>
                </c:pt>
                <c:pt idx="6219">
                  <c:v>484697</c:v>
                </c:pt>
                <c:pt idx="6220">
                  <c:v>2940309</c:v>
                </c:pt>
                <c:pt idx="6221">
                  <c:v>24512933</c:v>
                </c:pt>
                <c:pt idx="6222">
                  <c:v>89252</c:v>
                </c:pt>
                <c:pt idx="6223">
                  <c:v>1183783</c:v>
                </c:pt>
                <c:pt idx="6224">
                  <c:v>5066923</c:v>
                </c:pt>
                <c:pt idx="6225">
                  <c:v>4402873</c:v>
                </c:pt>
                <c:pt idx="6226">
                  <c:v>48399673</c:v>
                </c:pt>
                <c:pt idx="6227">
                  <c:v>226214235</c:v>
                </c:pt>
                <c:pt idx="6228">
                  <c:v>0</c:v>
                </c:pt>
                <c:pt idx="6229">
                  <c:v>1311099</c:v>
                </c:pt>
                <c:pt idx="6230">
                  <c:v>2517627</c:v>
                </c:pt>
                <c:pt idx="6231">
                  <c:v>17007</c:v>
                </c:pt>
                <c:pt idx="6232">
                  <c:v>7229277</c:v>
                </c:pt>
                <c:pt idx="6233">
                  <c:v>20474858</c:v>
                </c:pt>
                <c:pt idx="6234">
                  <c:v>1572943471</c:v>
                </c:pt>
                <c:pt idx="6235">
                  <c:v>1607369</c:v>
                </c:pt>
                <c:pt idx="6236">
                  <c:v>282765</c:v>
                </c:pt>
                <c:pt idx="6237">
                  <c:v>439262</c:v>
                </c:pt>
                <c:pt idx="6238">
                  <c:v>972178</c:v>
                </c:pt>
                <c:pt idx="6239">
                  <c:v>1207388</c:v>
                </c:pt>
                <c:pt idx="6240">
                  <c:v>3952515</c:v>
                </c:pt>
                <c:pt idx="6241">
                  <c:v>58017</c:v>
                </c:pt>
                <c:pt idx="6242">
                  <c:v>517676</c:v>
                </c:pt>
                <c:pt idx="6243">
                  <c:v>35509</c:v>
                </c:pt>
                <c:pt idx="6244">
                  <c:v>13832677</c:v>
                </c:pt>
                <c:pt idx="6245">
                  <c:v>453538</c:v>
                </c:pt>
                <c:pt idx="6246">
                  <c:v>57549</c:v>
                </c:pt>
                <c:pt idx="6247">
                  <c:v>16083217</c:v>
                </c:pt>
                <c:pt idx="6248">
                  <c:v>6127888</c:v>
                </c:pt>
                <c:pt idx="6249">
                  <c:v>2498779</c:v>
                </c:pt>
                <c:pt idx="6250">
                  <c:v>124700</c:v>
                </c:pt>
                <c:pt idx="6251">
                  <c:v>625114</c:v>
                </c:pt>
                <c:pt idx="6252">
                  <c:v>4547911</c:v>
                </c:pt>
                <c:pt idx="6253">
                  <c:v>177149</c:v>
                </c:pt>
                <c:pt idx="6254">
                  <c:v>2676540</c:v>
                </c:pt>
                <c:pt idx="6255">
                  <c:v>7560950</c:v>
                </c:pt>
                <c:pt idx="6256">
                  <c:v>85456</c:v>
                </c:pt>
                <c:pt idx="6257">
                  <c:v>205464</c:v>
                </c:pt>
                <c:pt idx="6258">
                  <c:v>52760</c:v>
                </c:pt>
                <c:pt idx="6259">
                  <c:v>50024</c:v>
                </c:pt>
                <c:pt idx="6260">
                  <c:v>1688622</c:v>
                </c:pt>
                <c:pt idx="6261">
                  <c:v>1463465</c:v>
                </c:pt>
                <c:pt idx="6262">
                  <c:v>126013</c:v>
                </c:pt>
                <c:pt idx="6263">
                  <c:v>76289786</c:v>
                </c:pt>
                <c:pt idx="6264">
                  <c:v>9744</c:v>
                </c:pt>
                <c:pt idx="6265">
                  <c:v>191258</c:v>
                </c:pt>
                <c:pt idx="6266">
                  <c:v>3435632</c:v>
                </c:pt>
                <c:pt idx="6267">
                  <c:v>176845</c:v>
                </c:pt>
                <c:pt idx="6268">
                  <c:v>78384</c:v>
                </c:pt>
                <c:pt idx="6269">
                  <c:v>75025</c:v>
                </c:pt>
                <c:pt idx="6270">
                  <c:v>741860</c:v>
                </c:pt>
                <c:pt idx="6271">
                  <c:v>26975919</c:v>
                </c:pt>
                <c:pt idx="6272">
                  <c:v>108285</c:v>
                </c:pt>
                <c:pt idx="6273">
                  <c:v>33940</c:v>
                </c:pt>
                <c:pt idx="6274">
                  <c:v>82162</c:v>
                </c:pt>
                <c:pt idx="6275">
                  <c:v>172442</c:v>
                </c:pt>
                <c:pt idx="6276">
                  <c:v>6995982</c:v>
                </c:pt>
                <c:pt idx="6277">
                  <c:v>387007303</c:v>
                </c:pt>
                <c:pt idx="6278">
                  <c:v>13294175</c:v>
                </c:pt>
                <c:pt idx="6279">
                  <c:v>22487</c:v>
                </c:pt>
                <c:pt idx="6280">
                  <c:v>191576</c:v>
                </c:pt>
                <c:pt idx="6281">
                  <c:v>1566523</c:v>
                </c:pt>
                <c:pt idx="6282">
                  <c:v>413555</c:v>
                </c:pt>
                <c:pt idx="6283">
                  <c:v>2216488</c:v>
                </c:pt>
                <c:pt idx="6284">
                  <c:v>1616880</c:v>
                </c:pt>
                <c:pt idx="6285">
                  <c:v>0</c:v>
                </c:pt>
                <c:pt idx="6286">
                  <c:v>553379</c:v>
                </c:pt>
                <c:pt idx="6287">
                  <c:v>6714582</c:v>
                </c:pt>
                <c:pt idx="6288">
                  <c:v>359913</c:v>
                </c:pt>
                <c:pt idx="6289">
                  <c:v>4799173</c:v>
                </c:pt>
                <c:pt idx="6290">
                  <c:v>36044</c:v>
                </c:pt>
                <c:pt idx="6291">
                  <c:v>28912</c:v>
                </c:pt>
                <c:pt idx="6292">
                  <c:v>2674442</c:v>
                </c:pt>
                <c:pt idx="6293">
                  <c:v>0</c:v>
                </c:pt>
                <c:pt idx="6294">
                  <c:v>3626721</c:v>
                </c:pt>
                <c:pt idx="6295">
                  <c:v>17100213</c:v>
                </c:pt>
                <c:pt idx="6296">
                  <c:v>737642</c:v>
                </c:pt>
                <c:pt idx="6297">
                  <c:v>22231</c:v>
                </c:pt>
                <c:pt idx="6298">
                  <c:v>16653</c:v>
                </c:pt>
                <c:pt idx="6299">
                  <c:v>967554</c:v>
                </c:pt>
                <c:pt idx="6300">
                  <c:v>97883</c:v>
                </c:pt>
                <c:pt idx="6301">
                  <c:v>468480</c:v>
                </c:pt>
                <c:pt idx="6302">
                  <c:v>0</c:v>
                </c:pt>
                <c:pt idx="6303">
                  <c:v>0</c:v>
                </c:pt>
                <c:pt idx="6304">
                  <c:v>36428</c:v>
                </c:pt>
                <c:pt idx="6305">
                  <c:v>153236</c:v>
                </c:pt>
                <c:pt idx="6306">
                  <c:v>4403987</c:v>
                </c:pt>
                <c:pt idx="6307">
                  <c:v>44446385</c:v>
                </c:pt>
                <c:pt idx="6308">
                  <c:v>125902</c:v>
                </c:pt>
                <c:pt idx="6309">
                  <c:v>157087</c:v>
                </c:pt>
                <c:pt idx="6310">
                  <c:v>143301</c:v>
                </c:pt>
                <c:pt idx="6311">
                  <c:v>773739</c:v>
                </c:pt>
                <c:pt idx="6312">
                  <c:v>64195893</c:v>
                </c:pt>
                <c:pt idx="6313">
                  <c:v>1357322</c:v>
                </c:pt>
                <c:pt idx="6314">
                  <c:v>20070</c:v>
                </c:pt>
                <c:pt idx="6315">
                  <c:v>4687533</c:v>
                </c:pt>
                <c:pt idx="6316">
                  <c:v>35474</c:v>
                </c:pt>
                <c:pt idx="6317">
                  <c:v>27239</c:v>
                </c:pt>
                <c:pt idx="6318">
                  <c:v>1326126</c:v>
                </c:pt>
                <c:pt idx="6319">
                  <c:v>94200</c:v>
                </c:pt>
                <c:pt idx="6320">
                  <c:v>35176</c:v>
                </c:pt>
                <c:pt idx="6321">
                  <c:v>179552</c:v>
                </c:pt>
                <c:pt idx="6322">
                  <c:v>788182</c:v>
                </c:pt>
                <c:pt idx="6323">
                  <c:v>0</c:v>
                </c:pt>
                <c:pt idx="6324">
                  <c:v>811176</c:v>
                </c:pt>
                <c:pt idx="6325">
                  <c:v>4923653</c:v>
                </c:pt>
                <c:pt idx="6326">
                  <c:v>6205320</c:v>
                </c:pt>
                <c:pt idx="6327">
                  <c:v>296492</c:v>
                </c:pt>
                <c:pt idx="6328">
                  <c:v>62650376</c:v>
                </c:pt>
                <c:pt idx="6329">
                  <c:v>16675906</c:v>
                </c:pt>
                <c:pt idx="6330">
                  <c:v>10256531</c:v>
                </c:pt>
                <c:pt idx="6331">
                  <c:v>321064</c:v>
                </c:pt>
                <c:pt idx="6332">
                  <c:v>3031963</c:v>
                </c:pt>
                <c:pt idx="6333">
                  <c:v>4544453</c:v>
                </c:pt>
                <c:pt idx="6334">
                  <c:v>29084538</c:v>
                </c:pt>
                <c:pt idx="6335">
                  <c:v>661544</c:v>
                </c:pt>
                <c:pt idx="6336">
                  <c:v>99931291</c:v>
                </c:pt>
                <c:pt idx="6337">
                  <c:v>1762932</c:v>
                </c:pt>
                <c:pt idx="6338">
                  <c:v>2985231</c:v>
                </c:pt>
                <c:pt idx="6339">
                  <c:v>2462231</c:v>
                </c:pt>
                <c:pt idx="6340">
                  <c:v>9509</c:v>
                </c:pt>
                <c:pt idx="6341">
                  <c:v>0</c:v>
                </c:pt>
                <c:pt idx="6342">
                  <c:v>1420141</c:v>
                </c:pt>
                <c:pt idx="6343">
                  <c:v>866253</c:v>
                </c:pt>
                <c:pt idx="6344">
                  <c:v>373796</c:v>
                </c:pt>
                <c:pt idx="6345">
                  <c:v>0</c:v>
                </c:pt>
                <c:pt idx="6346">
                  <c:v>1421197</c:v>
                </c:pt>
                <c:pt idx="6347">
                  <c:v>1492273</c:v>
                </c:pt>
                <c:pt idx="6348">
                  <c:v>74741</c:v>
                </c:pt>
                <c:pt idx="6349">
                  <c:v>78101</c:v>
                </c:pt>
                <c:pt idx="6350">
                  <c:v>686901</c:v>
                </c:pt>
                <c:pt idx="6351">
                  <c:v>26774</c:v>
                </c:pt>
                <c:pt idx="6352">
                  <c:v>1900656</c:v>
                </c:pt>
                <c:pt idx="6353">
                  <c:v>0</c:v>
                </c:pt>
                <c:pt idx="6354">
                  <c:v>0</c:v>
                </c:pt>
                <c:pt idx="6355">
                  <c:v>0</c:v>
                </c:pt>
                <c:pt idx="6356">
                  <c:v>434696</c:v>
                </c:pt>
                <c:pt idx="6357">
                  <c:v>293234</c:v>
                </c:pt>
                <c:pt idx="6358">
                  <c:v>344209</c:v>
                </c:pt>
                <c:pt idx="6359">
                  <c:v>152999</c:v>
                </c:pt>
                <c:pt idx="6360">
                  <c:v>15773420</c:v>
                </c:pt>
                <c:pt idx="6361">
                  <c:v>86562</c:v>
                </c:pt>
                <c:pt idx="6362">
                  <c:v>270588</c:v>
                </c:pt>
                <c:pt idx="6363">
                  <c:v>244569</c:v>
                </c:pt>
                <c:pt idx="6364">
                  <c:v>75756</c:v>
                </c:pt>
                <c:pt idx="6365">
                  <c:v>288098</c:v>
                </c:pt>
                <c:pt idx="6366">
                  <c:v>29250418</c:v>
                </c:pt>
                <c:pt idx="6367">
                  <c:v>16560</c:v>
                </c:pt>
                <c:pt idx="6368">
                  <c:v>0</c:v>
                </c:pt>
                <c:pt idx="6369">
                  <c:v>0</c:v>
                </c:pt>
                <c:pt idx="6370">
                  <c:v>1031111</c:v>
                </c:pt>
                <c:pt idx="6371">
                  <c:v>22732</c:v>
                </c:pt>
                <c:pt idx="6372">
                  <c:v>266672</c:v>
                </c:pt>
                <c:pt idx="6373">
                  <c:v>221547</c:v>
                </c:pt>
                <c:pt idx="6374">
                  <c:v>13233709</c:v>
                </c:pt>
                <c:pt idx="6375">
                  <c:v>601303</c:v>
                </c:pt>
                <c:pt idx="6376">
                  <c:v>107835</c:v>
                </c:pt>
                <c:pt idx="6377">
                  <c:v>134415</c:v>
                </c:pt>
                <c:pt idx="6378">
                  <c:v>532431</c:v>
                </c:pt>
                <c:pt idx="6379">
                  <c:v>14821396</c:v>
                </c:pt>
                <c:pt idx="6380">
                  <c:v>87350</c:v>
                </c:pt>
                <c:pt idx="6381">
                  <c:v>3429398</c:v>
                </c:pt>
                <c:pt idx="6382">
                  <c:v>421257</c:v>
                </c:pt>
                <c:pt idx="6383">
                  <c:v>121888</c:v>
                </c:pt>
                <c:pt idx="6384">
                  <c:v>14563404</c:v>
                </c:pt>
                <c:pt idx="6385">
                  <c:v>290247644</c:v>
                </c:pt>
                <c:pt idx="6386">
                  <c:v>0</c:v>
                </c:pt>
                <c:pt idx="6387">
                  <c:v>1081886</c:v>
                </c:pt>
                <c:pt idx="6388">
                  <c:v>4446723</c:v>
                </c:pt>
                <c:pt idx="6389">
                  <c:v>722942</c:v>
                </c:pt>
                <c:pt idx="6390">
                  <c:v>14259242</c:v>
                </c:pt>
                <c:pt idx="6391">
                  <c:v>0</c:v>
                </c:pt>
                <c:pt idx="6392">
                  <c:v>0</c:v>
                </c:pt>
                <c:pt idx="6393">
                  <c:v>1390990</c:v>
                </c:pt>
                <c:pt idx="6394">
                  <c:v>118478</c:v>
                </c:pt>
                <c:pt idx="6395">
                  <c:v>1077787</c:v>
                </c:pt>
                <c:pt idx="6396">
                  <c:v>9108928</c:v>
                </c:pt>
                <c:pt idx="6397">
                  <c:v>8365226</c:v>
                </c:pt>
                <c:pt idx="6398">
                  <c:v>22736054</c:v>
                </c:pt>
                <c:pt idx="6399">
                  <c:v>5112440</c:v>
                </c:pt>
                <c:pt idx="6400">
                  <c:v>1551658</c:v>
                </c:pt>
                <c:pt idx="6401">
                  <c:v>855059</c:v>
                </c:pt>
                <c:pt idx="6402">
                  <c:v>7490672</c:v>
                </c:pt>
                <c:pt idx="6403">
                  <c:v>60916131</c:v>
                </c:pt>
                <c:pt idx="6404">
                  <c:v>773368</c:v>
                </c:pt>
                <c:pt idx="6405">
                  <c:v>26352</c:v>
                </c:pt>
                <c:pt idx="6406">
                  <c:v>52605</c:v>
                </c:pt>
                <c:pt idx="6407">
                  <c:v>34054</c:v>
                </c:pt>
                <c:pt idx="6408">
                  <c:v>16848</c:v>
                </c:pt>
                <c:pt idx="6409">
                  <c:v>29234</c:v>
                </c:pt>
                <c:pt idx="6410">
                  <c:v>10823844</c:v>
                </c:pt>
                <c:pt idx="6411">
                  <c:v>914627</c:v>
                </c:pt>
                <c:pt idx="6412">
                  <c:v>2929142</c:v>
                </c:pt>
                <c:pt idx="6413">
                  <c:v>0</c:v>
                </c:pt>
                <c:pt idx="6414">
                  <c:v>16276</c:v>
                </c:pt>
                <c:pt idx="6415">
                  <c:v>3457388</c:v>
                </c:pt>
                <c:pt idx="6416">
                  <c:v>3772254</c:v>
                </c:pt>
                <c:pt idx="6417">
                  <c:v>1309170</c:v>
                </c:pt>
                <c:pt idx="6418">
                  <c:v>21114</c:v>
                </c:pt>
                <c:pt idx="6419">
                  <c:v>136140</c:v>
                </c:pt>
                <c:pt idx="6420">
                  <c:v>5117078</c:v>
                </c:pt>
                <c:pt idx="6421">
                  <c:v>0</c:v>
                </c:pt>
                <c:pt idx="6422">
                  <c:v>39647827</c:v>
                </c:pt>
                <c:pt idx="6423">
                  <c:v>28933490</c:v>
                </c:pt>
                <c:pt idx="6424">
                  <c:v>0</c:v>
                </c:pt>
                <c:pt idx="6425">
                  <c:v>0</c:v>
                </c:pt>
                <c:pt idx="6426">
                  <c:v>0</c:v>
                </c:pt>
                <c:pt idx="6427">
                  <c:v>169343</c:v>
                </c:pt>
                <c:pt idx="6428">
                  <c:v>8464286</c:v>
                </c:pt>
                <c:pt idx="6429">
                  <c:v>6288069</c:v>
                </c:pt>
                <c:pt idx="6430">
                  <c:v>3776109</c:v>
                </c:pt>
                <c:pt idx="6431">
                  <c:v>752088</c:v>
                </c:pt>
                <c:pt idx="6432">
                  <c:v>1054991</c:v>
                </c:pt>
                <c:pt idx="6433">
                  <c:v>13630545</c:v>
                </c:pt>
                <c:pt idx="6434">
                  <c:v>21311</c:v>
                </c:pt>
                <c:pt idx="6435">
                  <c:v>166364</c:v>
                </c:pt>
                <c:pt idx="6436">
                  <c:v>10716</c:v>
                </c:pt>
                <c:pt idx="6437">
                  <c:v>620730</c:v>
                </c:pt>
                <c:pt idx="6438">
                  <c:v>3674279</c:v>
                </c:pt>
                <c:pt idx="6439">
                  <c:v>26290137</c:v>
                </c:pt>
                <c:pt idx="6440">
                  <c:v>101029</c:v>
                </c:pt>
                <c:pt idx="6441">
                  <c:v>1335</c:v>
                </c:pt>
                <c:pt idx="6442">
                  <c:v>1287914</c:v>
                </c:pt>
                <c:pt idx="6443">
                  <c:v>8209635</c:v>
                </c:pt>
                <c:pt idx="6444">
                  <c:v>5115301</c:v>
                </c:pt>
                <c:pt idx="6445">
                  <c:v>52010570</c:v>
                </c:pt>
                <c:pt idx="6446">
                  <c:v>219043543</c:v>
                </c:pt>
                <c:pt idx="6447">
                  <c:v>0</c:v>
                </c:pt>
                <c:pt idx="6448">
                  <c:v>1397859</c:v>
                </c:pt>
                <c:pt idx="6449">
                  <c:v>3351973</c:v>
                </c:pt>
                <c:pt idx="6450">
                  <c:v>17978</c:v>
                </c:pt>
                <c:pt idx="6451">
                  <c:v>9263222</c:v>
                </c:pt>
                <c:pt idx="6452">
                  <c:v>22961215</c:v>
                </c:pt>
                <c:pt idx="6453">
                  <c:v>1770692408</c:v>
                </c:pt>
                <c:pt idx="6454">
                  <c:v>2393348</c:v>
                </c:pt>
                <c:pt idx="6455">
                  <c:v>332952</c:v>
                </c:pt>
                <c:pt idx="6456">
                  <c:v>507192</c:v>
                </c:pt>
                <c:pt idx="6457">
                  <c:v>1127587</c:v>
                </c:pt>
                <c:pt idx="6458">
                  <c:v>1311031</c:v>
                </c:pt>
                <c:pt idx="6459">
                  <c:v>4482044</c:v>
                </c:pt>
                <c:pt idx="6460">
                  <c:v>57949</c:v>
                </c:pt>
                <c:pt idx="6461">
                  <c:v>654197</c:v>
                </c:pt>
                <c:pt idx="6462">
                  <c:v>40284</c:v>
                </c:pt>
                <c:pt idx="6463">
                  <c:v>18495056</c:v>
                </c:pt>
                <c:pt idx="6464">
                  <c:v>736574</c:v>
                </c:pt>
                <c:pt idx="6465">
                  <c:v>62219</c:v>
                </c:pt>
                <c:pt idx="6466">
                  <c:v>16734566</c:v>
                </c:pt>
                <c:pt idx="6467">
                  <c:v>6286338</c:v>
                </c:pt>
                <c:pt idx="6468">
                  <c:v>4249113</c:v>
                </c:pt>
                <c:pt idx="6469">
                  <c:v>160509</c:v>
                </c:pt>
                <c:pt idx="6470">
                  <c:v>667510</c:v>
                </c:pt>
                <c:pt idx="6471">
                  <c:v>5490472</c:v>
                </c:pt>
                <c:pt idx="6472">
                  <c:v>178841</c:v>
                </c:pt>
                <c:pt idx="6473">
                  <c:v>3094593</c:v>
                </c:pt>
                <c:pt idx="6474">
                  <c:v>8158461</c:v>
                </c:pt>
                <c:pt idx="6475">
                  <c:v>90836</c:v>
                </c:pt>
                <c:pt idx="6476">
                  <c:v>295651</c:v>
                </c:pt>
                <c:pt idx="6477">
                  <c:v>53445</c:v>
                </c:pt>
                <c:pt idx="6478">
                  <c:v>95951</c:v>
                </c:pt>
                <c:pt idx="6479">
                  <c:v>2290014</c:v>
                </c:pt>
                <c:pt idx="6480">
                  <c:v>1629242</c:v>
                </c:pt>
                <c:pt idx="6481">
                  <c:v>125500</c:v>
                </c:pt>
                <c:pt idx="6482">
                  <c:v>79817702</c:v>
                </c:pt>
                <c:pt idx="6483">
                  <c:v>10204</c:v>
                </c:pt>
                <c:pt idx="6484">
                  <c:v>209914</c:v>
                </c:pt>
                <c:pt idx="6485">
                  <c:v>3509907</c:v>
                </c:pt>
                <c:pt idx="6486">
                  <c:v>386804</c:v>
                </c:pt>
                <c:pt idx="6487">
                  <c:v>91266</c:v>
                </c:pt>
                <c:pt idx="6488">
                  <c:v>180981</c:v>
                </c:pt>
                <c:pt idx="6489">
                  <c:v>854756</c:v>
                </c:pt>
                <c:pt idx="6490">
                  <c:v>27272624</c:v>
                </c:pt>
                <c:pt idx="6491">
                  <c:v>156366</c:v>
                </c:pt>
                <c:pt idx="6492">
                  <c:v>35703</c:v>
                </c:pt>
                <c:pt idx="6493">
                  <c:v>93201</c:v>
                </c:pt>
                <c:pt idx="6494">
                  <c:v>202210</c:v>
                </c:pt>
                <c:pt idx="6495">
                  <c:v>7651875</c:v>
                </c:pt>
                <c:pt idx="6496">
                  <c:v>462429626</c:v>
                </c:pt>
                <c:pt idx="6497">
                  <c:v>16357878</c:v>
                </c:pt>
                <c:pt idx="6498">
                  <c:v>33458</c:v>
                </c:pt>
                <c:pt idx="6499">
                  <c:v>221894</c:v>
                </c:pt>
                <c:pt idx="6500">
                  <c:v>1687121</c:v>
                </c:pt>
                <c:pt idx="6501">
                  <c:v>570241</c:v>
                </c:pt>
                <c:pt idx="6502">
                  <c:v>2470489</c:v>
                </c:pt>
                <c:pt idx="6503">
                  <c:v>1795177</c:v>
                </c:pt>
                <c:pt idx="6504">
                  <c:v>0</c:v>
                </c:pt>
                <c:pt idx="6505">
                  <c:v>598624</c:v>
                </c:pt>
                <c:pt idx="6506">
                  <c:v>7201841</c:v>
                </c:pt>
                <c:pt idx="6507">
                  <c:v>478017</c:v>
                </c:pt>
                <c:pt idx="6508">
                  <c:v>4924714</c:v>
                </c:pt>
                <c:pt idx="6509">
                  <c:v>59748</c:v>
                </c:pt>
                <c:pt idx="6510">
                  <c:v>32634</c:v>
                </c:pt>
                <c:pt idx="6511">
                  <c:v>3069587</c:v>
                </c:pt>
                <c:pt idx="6512">
                  <c:v>0</c:v>
                </c:pt>
                <c:pt idx="6513">
                  <c:v>4351475</c:v>
                </c:pt>
                <c:pt idx="6514">
                  <c:v>18846522</c:v>
                </c:pt>
                <c:pt idx="6515">
                  <c:v>972132</c:v>
                </c:pt>
                <c:pt idx="6516">
                  <c:v>65672</c:v>
                </c:pt>
                <c:pt idx="6517">
                  <c:v>19201</c:v>
                </c:pt>
                <c:pt idx="6518">
                  <c:v>986667</c:v>
                </c:pt>
                <c:pt idx="6519">
                  <c:v>121432</c:v>
                </c:pt>
                <c:pt idx="6520">
                  <c:v>669284</c:v>
                </c:pt>
                <c:pt idx="6521">
                  <c:v>0</c:v>
                </c:pt>
                <c:pt idx="6522">
                  <c:v>0</c:v>
                </c:pt>
                <c:pt idx="6523">
                  <c:v>36421</c:v>
                </c:pt>
                <c:pt idx="6524">
                  <c:v>181035</c:v>
                </c:pt>
                <c:pt idx="6525">
                  <c:v>4660153</c:v>
                </c:pt>
                <c:pt idx="6526">
                  <c:v>48257161</c:v>
                </c:pt>
                <c:pt idx="6527">
                  <c:v>139060</c:v>
                </c:pt>
                <c:pt idx="6528">
                  <c:v>222445</c:v>
                </c:pt>
                <c:pt idx="6529">
                  <c:v>178230</c:v>
                </c:pt>
                <c:pt idx="6530">
                  <c:v>1032108</c:v>
                </c:pt>
                <c:pt idx="6531">
                  <c:v>66686572</c:v>
                </c:pt>
                <c:pt idx="6532">
                  <c:v>1994828</c:v>
                </c:pt>
                <c:pt idx="6533">
                  <c:v>20338</c:v>
                </c:pt>
                <c:pt idx="6534">
                  <c:v>4899000</c:v>
                </c:pt>
                <c:pt idx="6535">
                  <c:v>35516</c:v>
                </c:pt>
                <c:pt idx="6536">
                  <c:v>30796</c:v>
                </c:pt>
                <c:pt idx="6537">
                  <c:v>1527028</c:v>
                </c:pt>
                <c:pt idx="6538">
                  <c:v>102707</c:v>
                </c:pt>
                <c:pt idx="6539">
                  <c:v>38397</c:v>
                </c:pt>
                <c:pt idx="6540">
                  <c:v>223633</c:v>
                </c:pt>
                <c:pt idx="6541">
                  <c:v>823849</c:v>
                </c:pt>
                <c:pt idx="6542">
                  <c:v>0</c:v>
                </c:pt>
                <c:pt idx="6543">
                  <c:v>937209</c:v>
                </c:pt>
                <c:pt idx="6544">
                  <c:v>5135355</c:v>
                </c:pt>
                <c:pt idx="6545">
                  <c:v>6491441</c:v>
                </c:pt>
                <c:pt idx="6546">
                  <c:v>297303</c:v>
                </c:pt>
                <c:pt idx="6547">
                  <c:v>93046022</c:v>
                </c:pt>
                <c:pt idx="6548">
                  <c:v>26646567</c:v>
                </c:pt>
                <c:pt idx="6549">
                  <c:v>11984444</c:v>
                </c:pt>
                <c:pt idx="6550">
                  <c:v>781622</c:v>
                </c:pt>
                <c:pt idx="6551">
                  <c:v>3160420</c:v>
                </c:pt>
                <c:pt idx="6552">
                  <c:v>4946696</c:v>
                </c:pt>
                <c:pt idx="6553">
                  <c:v>32112692</c:v>
                </c:pt>
                <c:pt idx="6554">
                  <c:v>756471</c:v>
                </c:pt>
                <c:pt idx="6555">
                  <c:v>100191257</c:v>
                </c:pt>
                <c:pt idx="6556">
                  <c:v>1885304</c:v>
                </c:pt>
                <c:pt idx="6557">
                  <c:v>5254397</c:v>
                </c:pt>
                <c:pt idx="6558">
                  <c:v>2989288</c:v>
                </c:pt>
                <c:pt idx="6559">
                  <c:v>9797</c:v>
                </c:pt>
                <c:pt idx="6560">
                  <c:v>0</c:v>
                </c:pt>
                <c:pt idx="6561">
                  <c:v>1807226</c:v>
                </c:pt>
                <c:pt idx="6562">
                  <c:v>893856</c:v>
                </c:pt>
                <c:pt idx="6563">
                  <c:v>442640</c:v>
                </c:pt>
                <c:pt idx="6564">
                  <c:v>0</c:v>
                </c:pt>
                <c:pt idx="6565">
                  <c:v>1437872</c:v>
                </c:pt>
                <c:pt idx="6566">
                  <c:v>2182165</c:v>
                </c:pt>
                <c:pt idx="6567">
                  <c:v>78078</c:v>
                </c:pt>
                <c:pt idx="6568">
                  <c:v>92459</c:v>
                </c:pt>
                <c:pt idx="6569">
                  <c:v>908879</c:v>
                </c:pt>
                <c:pt idx="6570">
                  <c:v>28758</c:v>
                </c:pt>
                <c:pt idx="6571">
                  <c:v>1949960</c:v>
                </c:pt>
                <c:pt idx="6572">
                  <c:v>0</c:v>
                </c:pt>
                <c:pt idx="6573">
                  <c:v>0</c:v>
                </c:pt>
                <c:pt idx="6574">
                  <c:v>0</c:v>
                </c:pt>
                <c:pt idx="6575">
                  <c:v>459511</c:v>
                </c:pt>
                <c:pt idx="6576">
                  <c:v>307622</c:v>
                </c:pt>
                <c:pt idx="6577">
                  <c:v>369428</c:v>
                </c:pt>
                <c:pt idx="6578">
                  <c:v>332636</c:v>
                </c:pt>
                <c:pt idx="6579">
                  <c:v>16168081</c:v>
                </c:pt>
                <c:pt idx="6580">
                  <c:v>95927</c:v>
                </c:pt>
                <c:pt idx="6581">
                  <c:v>310584</c:v>
                </c:pt>
                <c:pt idx="6582">
                  <c:v>263818</c:v>
                </c:pt>
                <c:pt idx="6583">
                  <c:v>136778</c:v>
                </c:pt>
                <c:pt idx="6584">
                  <c:v>363572</c:v>
                </c:pt>
                <c:pt idx="6585">
                  <c:v>34941309</c:v>
                </c:pt>
                <c:pt idx="6586">
                  <c:v>21521</c:v>
                </c:pt>
                <c:pt idx="6587">
                  <c:v>0</c:v>
                </c:pt>
                <c:pt idx="6588">
                  <c:v>0</c:v>
                </c:pt>
                <c:pt idx="6589">
                  <c:v>1188054</c:v>
                </c:pt>
                <c:pt idx="6590">
                  <c:v>24902</c:v>
                </c:pt>
                <c:pt idx="6591">
                  <c:v>275658</c:v>
                </c:pt>
                <c:pt idx="6592">
                  <c:v>236643</c:v>
                </c:pt>
                <c:pt idx="6593">
                  <c:v>16881730</c:v>
                </c:pt>
                <c:pt idx="6594">
                  <c:v>962175</c:v>
                </c:pt>
                <c:pt idx="6595">
                  <c:v>123477</c:v>
                </c:pt>
                <c:pt idx="6596">
                  <c:v>243516</c:v>
                </c:pt>
                <c:pt idx="6597">
                  <c:v>0</c:v>
                </c:pt>
                <c:pt idx="6598">
                  <c:v>2153913</c:v>
                </c:pt>
                <c:pt idx="6599">
                  <c:v>15075052</c:v>
                </c:pt>
                <c:pt idx="6600">
                  <c:v>109803</c:v>
                </c:pt>
                <c:pt idx="6601">
                  <c:v>3497069</c:v>
                </c:pt>
                <c:pt idx="6602">
                  <c:v>585574</c:v>
                </c:pt>
                <c:pt idx="6603">
                  <c:v>138175</c:v>
                </c:pt>
                <c:pt idx="6604">
                  <c:v>18509579</c:v>
                </c:pt>
                <c:pt idx="6605">
                  <c:v>302162765</c:v>
                </c:pt>
                <c:pt idx="6606">
                  <c:v>0</c:v>
                </c:pt>
                <c:pt idx="6607">
                  <c:v>1086697</c:v>
                </c:pt>
                <c:pt idx="6608">
                  <c:v>4566535</c:v>
                </c:pt>
                <c:pt idx="6609">
                  <c:v>1032527</c:v>
                </c:pt>
                <c:pt idx="6610">
                  <c:v>15556360</c:v>
                </c:pt>
                <c:pt idx="6611">
                  <c:v>0</c:v>
                </c:pt>
                <c:pt idx="6612">
                  <c:v>0</c:v>
                </c:pt>
                <c:pt idx="6613">
                  <c:v>1453072</c:v>
                </c:pt>
                <c:pt idx="6614">
                  <c:v>97066</c:v>
                </c:pt>
                <c:pt idx="6615">
                  <c:v>1142186</c:v>
                </c:pt>
                <c:pt idx="6616">
                  <c:v>10163124</c:v>
                </c:pt>
                <c:pt idx="6617">
                  <c:v>23659176</c:v>
                </c:pt>
                <c:pt idx="6618">
                  <c:v>24053872</c:v>
                </c:pt>
                <c:pt idx="6619">
                  <c:v>5643618</c:v>
                </c:pt>
                <c:pt idx="6620">
                  <c:v>1684218</c:v>
                </c:pt>
                <c:pt idx="6621">
                  <c:v>1182323</c:v>
                </c:pt>
                <c:pt idx="6622">
                  <c:v>8119850</c:v>
                </c:pt>
                <c:pt idx="6623">
                  <c:v>70188870</c:v>
                </c:pt>
                <c:pt idx="6624">
                  <c:v>824723</c:v>
                </c:pt>
                <c:pt idx="6625">
                  <c:v>29880</c:v>
                </c:pt>
                <c:pt idx="6626">
                  <c:v>55559</c:v>
                </c:pt>
                <c:pt idx="6627">
                  <c:v>36842</c:v>
                </c:pt>
                <c:pt idx="6628">
                  <c:v>13628</c:v>
                </c:pt>
                <c:pt idx="6629">
                  <c:v>0</c:v>
                </c:pt>
                <c:pt idx="6630">
                  <c:v>34154</c:v>
                </c:pt>
                <c:pt idx="6631">
                  <c:v>12058891</c:v>
                </c:pt>
                <c:pt idx="6632">
                  <c:v>1002410</c:v>
                </c:pt>
                <c:pt idx="6633">
                  <c:v>3130383</c:v>
                </c:pt>
                <c:pt idx="6634">
                  <c:v>37894</c:v>
                </c:pt>
                <c:pt idx="6635">
                  <c:v>37333</c:v>
                </c:pt>
                <c:pt idx="6636">
                  <c:v>3666145</c:v>
                </c:pt>
                <c:pt idx="6637">
                  <c:v>4085636</c:v>
                </c:pt>
                <c:pt idx="6638">
                  <c:v>1440106</c:v>
                </c:pt>
                <c:pt idx="6639">
                  <c:v>27020</c:v>
                </c:pt>
                <c:pt idx="6640">
                  <c:v>0</c:v>
                </c:pt>
                <c:pt idx="6641">
                  <c:v>12428383</c:v>
                </c:pt>
                <c:pt idx="6642">
                  <c:v>0</c:v>
                </c:pt>
                <c:pt idx="6643">
                  <c:v>40856510</c:v>
                </c:pt>
                <c:pt idx="6644">
                  <c:v>0</c:v>
                </c:pt>
                <c:pt idx="6645">
                  <c:v>30644888</c:v>
                </c:pt>
                <c:pt idx="6646">
                  <c:v>0</c:v>
                </c:pt>
                <c:pt idx="6647">
                  <c:v>0</c:v>
                </c:pt>
                <c:pt idx="6648">
                  <c:v>0</c:v>
                </c:pt>
                <c:pt idx="6649">
                  <c:v>172508</c:v>
                </c:pt>
                <c:pt idx="6650">
                  <c:v>8443550</c:v>
                </c:pt>
                <c:pt idx="6651">
                  <c:v>6563031</c:v>
                </c:pt>
                <c:pt idx="6652">
                  <c:v>4623875</c:v>
                </c:pt>
                <c:pt idx="6653">
                  <c:v>880316</c:v>
                </c:pt>
                <c:pt idx="6654">
                  <c:v>1308205</c:v>
                </c:pt>
                <c:pt idx="6655">
                  <c:v>15292589</c:v>
                </c:pt>
                <c:pt idx="6656">
                  <c:v>32655</c:v>
                </c:pt>
                <c:pt idx="6657">
                  <c:v>197156</c:v>
                </c:pt>
                <c:pt idx="6658">
                  <c:v>17184</c:v>
                </c:pt>
                <c:pt idx="6659">
                  <c:v>683994</c:v>
                </c:pt>
                <c:pt idx="6660">
                  <c:v>4009383</c:v>
                </c:pt>
                <c:pt idx="6661">
                  <c:v>29146389</c:v>
                </c:pt>
                <c:pt idx="6662">
                  <c:v>158039</c:v>
                </c:pt>
                <c:pt idx="6663">
                  <c:v>1543</c:v>
                </c:pt>
                <c:pt idx="6664">
                  <c:v>1390694</c:v>
                </c:pt>
                <c:pt idx="6665">
                  <c:v>10644144</c:v>
                </c:pt>
                <c:pt idx="6666">
                  <c:v>5767607</c:v>
                </c:pt>
                <c:pt idx="6667">
                  <c:v>53346041</c:v>
                </c:pt>
                <c:pt idx="6668">
                  <c:v>223086991</c:v>
                </c:pt>
                <c:pt idx="6669">
                  <c:v>0</c:v>
                </c:pt>
                <c:pt idx="6670">
                  <c:v>1555631</c:v>
                </c:pt>
                <c:pt idx="6671">
                  <c:v>4549663</c:v>
                </c:pt>
                <c:pt idx="6672">
                  <c:v>19637</c:v>
                </c:pt>
                <c:pt idx="6673">
                  <c:v>10730805</c:v>
                </c:pt>
                <c:pt idx="6674">
                  <c:v>26791476</c:v>
                </c:pt>
                <c:pt idx="6675">
                  <c:v>2021152970</c:v>
                </c:pt>
                <c:pt idx="6676">
                  <c:v>3055877</c:v>
                </c:pt>
                <c:pt idx="6677">
                  <c:v>413763</c:v>
                </c:pt>
                <c:pt idx="6678">
                  <c:v>821746</c:v>
                </c:pt>
                <c:pt idx="6679">
                  <c:v>1462458</c:v>
                </c:pt>
                <c:pt idx="6680">
                  <c:v>1363310</c:v>
                </c:pt>
                <c:pt idx="6681">
                  <c:v>5444989</c:v>
                </c:pt>
                <c:pt idx="6682">
                  <c:v>57175</c:v>
                </c:pt>
                <c:pt idx="6683">
                  <c:v>1140179</c:v>
                </c:pt>
                <c:pt idx="6684">
                  <c:v>45109</c:v>
                </c:pt>
                <c:pt idx="6685">
                  <c:v>21175575</c:v>
                </c:pt>
                <c:pt idx="6686">
                  <c:v>937275</c:v>
                </c:pt>
                <c:pt idx="6687">
                  <c:v>17771091</c:v>
                </c:pt>
                <c:pt idx="6688">
                  <c:v>6607231</c:v>
                </c:pt>
                <c:pt idx="6689">
                  <c:v>4679509</c:v>
                </c:pt>
                <c:pt idx="6690">
                  <c:v>245671</c:v>
                </c:pt>
                <c:pt idx="6691">
                  <c:v>933306</c:v>
                </c:pt>
                <c:pt idx="6692">
                  <c:v>6759495</c:v>
                </c:pt>
                <c:pt idx="6693">
                  <c:v>183208</c:v>
                </c:pt>
                <c:pt idx="6694">
                  <c:v>3848712</c:v>
                </c:pt>
                <c:pt idx="6695">
                  <c:v>8940980</c:v>
                </c:pt>
                <c:pt idx="6696">
                  <c:v>101171</c:v>
                </c:pt>
                <c:pt idx="6697">
                  <c:v>403482</c:v>
                </c:pt>
                <c:pt idx="6698">
                  <c:v>102721</c:v>
                </c:pt>
                <c:pt idx="6699">
                  <c:v>3118875</c:v>
                </c:pt>
                <c:pt idx="6700">
                  <c:v>1642779</c:v>
                </c:pt>
                <c:pt idx="6701">
                  <c:v>192064</c:v>
                </c:pt>
                <c:pt idx="6702">
                  <c:v>90550859</c:v>
                </c:pt>
                <c:pt idx="6703">
                  <c:v>10466</c:v>
                </c:pt>
                <c:pt idx="6704">
                  <c:v>224848</c:v>
                </c:pt>
                <c:pt idx="6705">
                  <c:v>3619192</c:v>
                </c:pt>
                <c:pt idx="6706">
                  <c:v>498080</c:v>
                </c:pt>
                <c:pt idx="6707">
                  <c:v>104959</c:v>
                </c:pt>
                <c:pt idx="6708">
                  <c:v>451791</c:v>
                </c:pt>
                <c:pt idx="6709">
                  <c:v>1022444</c:v>
                </c:pt>
                <c:pt idx="6710">
                  <c:v>28488535</c:v>
                </c:pt>
                <c:pt idx="6711">
                  <c:v>168809</c:v>
                </c:pt>
                <c:pt idx="6712">
                  <c:v>38563</c:v>
                </c:pt>
                <c:pt idx="6713">
                  <c:v>104105</c:v>
                </c:pt>
                <c:pt idx="6714">
                  <c:v>234037</c:v>
                </c:pt>
                <c:pt idx="6715">
                  <c:v>8973122</c:v>
                </c:pt>
                <c:pt idx="6716">
                  <c:v>519767537</c:v>
                </c:pt>
                <c:pt idx="6717">
                  <c:v>18282554</c:v>
                </c:pt>
                <c:pt idx="6718">
                  <c:v>36854</c:v>
                </c:pt>
                <c:pt idx="6719">
                  <c:v>256716</c:v>
                </c:pt>
                <c:pt idx="6720">
                  <c:v>1835102</c:v>
                </c:pt>
                <c:pt idx="6721">
                  <c:v>625325</c:v>
                </c:pt>
                <c:pt idx="6722">
                  <c:v>2514926</c:v>
                </c:pt>
                <c:pt idx="6723">
                  <c:v>1809748</c:v>
                </c:pt>
                <c:pt idx="6724">
                  <c:v>0</c:v>
                </c:pt>
                <c:pt idx="6725">
                  <c:v>651097</c:v>
                </c:pt>
                <c:pt idx="6726">
                  <c:v>7398897</c:v>
                </c:pt>
                <c:pt idx="6727">
                  <c:v>823851</c:v>
                </c:pt>
                <c:pt idx="6728">
                  <c:v>5007821</c:v>
                </c:pt>
                <c:pt idx="6729">
                  <c:v>65577</c:v>
                </c:pt>
                <c:pt idx="6730">
                  <c:v>33416</c:v>
                </c:pt>
                <c:pt idx="6731">
                  <c:v>3763422</c:v>
                </c:pt>
                <c:pt idx="6732">
                  <c:v>0</c:v>
                </c:pt>
                <c:pt idx="6733">
                  <c:v>4779591</c:v>
                </c:pt>
                <c:pt idx="6734">
                  <c:v>22835215</c:v>
                </c:pt>
                <c:pt idx="6735">
                  <c:v>1159960</c:v>
                </c:pt>
                <c:pt idx="6736">
                  <c:v>131628</c:v>
                </c:pt>
                <c:pt idx="6737">
                  <c:v>22453</c:v>
                </c:pt>
                <c:pt idx="6738">
                  <c:v>1015488</c:v>
                </c:pt>
                <c:pt idx="6739">
                  <c:v>200405</c:v>
                </c:pt>
                <c:pt idx="6740">
                  <c:v>1009997</c:v>
                </c:pt>
                <c:pt idx="6741">
                  <c:v>0</c:v>
                </c:pt>
                <c:pt idx="6742">
                  <c:v>0</c:v>
                </c:pt>
                <c:pt idx="6743">
                  <c:v>39083</c:v>
                </c:pt>
                <c:pt idx="6744">
                  <c:v>254341</c:v>
                </c:pt>
                <c:pt idx="6745">
                  <c:v>4779848</c:v>
                </c:pt>
                <c:pt idx="6746">
                  <c:v>48851716</c:v>
                </c:pt>
                <c:pt idx="6747">
                  <c:v>139785</c:v>
                </c:pt>
                <c:pt idx="6748">
                  <c:v>319051</c:v>
                </c:pt>
                <c:pt idx="6749">
                  <c:v>217212</c:v>
                </c:pt>
                <c:pt idx="6750">
                  <c:v>1204589</c:v>
                </c:pt>
                <c:pt idx="6751">
                  <c:v>66172781</c:v>
                </c:pt>
                <c:pt idx="6752">
                  <c:v>2358535</c:v>
                </c:pt>
                <c:pt idx="6753">
                  <c:v>20621</c:v>
                </c:pt>
                <c:pt idx="6754">
                  <c:v>5683942</c:v>
                </c:pt>
                <c:pt idx="6755">
                  <c:v>36038</c:v>
                </c:pt>
                <c:pt idx="6756">
                  <c:v>34480</c:v>
                </c:pt>
                <c:pt idx="6757">
                  <c:v>1824515</c:v>
                </c:pt>
                <c:pt idx="6758">
                  <c:v>210554</c:v>
                </c:pt>
                <c:pt idx="6759">
                  <c:v>42993</c:v>
                </c:pt>
                <c:pt idx="6760">
                  <c:v>223270</c:v>
                </c:pt>
                <c:pt idx="6761">
                  <c:v>895889</c:v>
                </c:pt>
                <c:pt idx="6762">
                  <c:v>0</c:v>
                </c:pt>
                <c:pt idx="6763">
                  <c:v>1370979</c:v>
                </c:pt>
                <c:pt idx="6764">
                  <c:v>5180617</c:v>
                </c:pt>
                <c:pt idx="6765">
                  <c:v>6770198</c:v>
                </c:pt>
                <c:pt idx="6766">
                  <c:v>302767</c:v>
                </c:pt>
                <c:pt idx="6767">
                  <c:v>126642456</c:v>
                </c:pt>
                <c:pt idx="6768">
                  <c:v>30343842</c:v>
                </c:pt>
                <c:pt idx="6769">
                  <c:v>14505164</c:v>
                </c:pt>
                <c:pt idx="6770">
                  <c:v>1618903</c:v>
                </c:pt>
                <c:pt idx="6771">
                  <c:v>3403378</c:v>
                </c:pt>
                <c:pt idx="6772">
                  <c:v>5137819</c:v>
                </c:pt>
                <c:pt idx="6773">
                  <c:v>32648115</c:v>
                </c:pt>
                <c:pt idx="6774">
                  <c:v>1028128</c:v>
                </c:pt>
                <c:pt idx="6775">
                  <c:v>101195004</c:v>
                </c:pt>
                <c:pt idx="6776">
                  <c:v>2481383</c:v>
                </c:pt>
                <c:pt idx="6777">
                  <c:v>8533649</c:v>
                </c:pt>
                <c:pt idx="6778">
                  <c:v>3751893</c:v>
                </c:pt>
                <c:pt idx="6779">
                  <c:v>10989</c:v>
                </c:pt>
                <c:pt idx="6780">
                  <c:v>2067666</c:v>
                </c:pt>
                <c:pt idx="6781">
                  <c:v>971659</c:v>
                </c:pt>
                <c:pt idx="6782">
                  <c:v>577470</c:v>
                </c:pt>
                <c:pt idx="6783">
                  <c:v>0</c:v>
                </c:pt>
                <c:pt idx="6784">
                  <c:v>1448688</c:v>
                </c:pt>
                <c:pt idx="6785">
                  <c:v>2623432</c:v>
                </c:pt>
                <c:pt idx="6786">
                  <c:v>142638</c:v>
                </c:pt>
                <c:pt idx="6787">
                  <c:v>104529</c:v>
                </c:pt>
                <c:pt idx="6788">
                  <c:v>866339</c:v>
                </c:pt>
                <c:pt idx="6789">
                  <c:v>30781</c:v>
                </c:pt>
                <c:pt idx="6790">
                  <c:v>1972712</c:v>
                </c:pt>
                <c:pt idx="6791">
                  <c:v>0</c:v>
                </c:pt>
                <c:pt idx="6792">
                  <c:v>0</c:v>
                </c:pt>
                <c:pt idx="6793">
                  <c:v>0</c:v>
                </c:pt>
                <c:pt idx="6794">
                  <c:v>466541</c:v>
                </c:pt>
                <c:pt idx="6795">
                  <c:v>343772</c:v>
                </c:pt>
                <c:pt idx="6796">
                  <c:v>424615</c:v>
                </c:pt>
                <c:pt idx="6797">
                  <c:v>504365</c:v>
                </c:pt>
                <c:pt idx="6798">
                  <c:v>17802325</c:v>
                </c:pt>
                <c:pt idx="6799">
                  <c:v>127313</c:v>
                </c:pt>
                <c:pt idx="6800">
                  <c:v>352874</c:v>
                </c:pt>
                <c:pt idx="6801">
                  <c:v>288116</c:v>
                </c:pt>
                <c:pt idx="6802">
                  <c:v>158591</c:v>
                </c:pt>
                <c:pt idx="6803">
                  <c:v>449541</c:v>
                </c:pt>
                <c:pt idx="6804">
                  <c:v>42436921</c:v>
                </c:pt>
                <c:pt idx="6805">
                  <c:v>24601</c:v>
                </c:pt>
                <c:pt idx="6806">
                  <c:v>0</c:v>
                </c:pt>
                <c:pt idx="6807">
                  <c:v>0</c:v>
                </c:pt>
                <c:pt idx="6808">
                  <c:v>1366151</c:v>
                </c:pt>
                <c:pt idx="6809">
                  <c:v>27279</c:v>
                </c:pt>
                <c:pt idx="6810">
                  <c:v>342993</c:v>
                </c:pt>
                <c:pt idx="6811">
                  <c:v>224994</c:v>
                </c:pt>
                <c:pt idx="6812">
                  <c:v>15171072</c:v>
                </c:pt>
                <c:pt idx="6813">
                  <c:v>1092979</c:v>
                </c:pt>
                <c:pt idx="6814">
                  <c:v>487986</c:v>
                </c:pt>
                <c:pt idx="6815">
                  <c:v>255881</c:v>
                </c:pt>
                <c:pt idx="6816">
                  <c:v>5564</c:v>
                </c:pt>
                <c:pt idx="6817">
                  <c:v>2453976</c:v>
                </c:pt>
                <c:pt idx="6818">
                  <c:v>15268484</c:v>
                </c:pt>
                <c:pt idx="6819">
                  <c:v>133156</c:v>
                </c:pt>
                <c:pt idx="6820">
                  <c:v>3558909</c:v>
                </c:pt>
                <c:pt idx="6821">
                  <c:v>629911</c:v>
                </c:pt>
                <c:pt idx="6822">
                  <c:v>155548</c:v>
                </c:pt>
                <c:pt idx="6823">
                  <c:v>22833997</c:v>
                </c:pt>
                <c:pt idx="6824">
                  <c:v>309258710</c:v>
                </c:pt>
                <c:pt idx="6825">
                  <c:v>0</c:v>
                </c:pt>
                <c:pt idx="6826">
                  <c:v>1189061</c:v>
                </c:pt>
                <c:pt idx="6827">
                  <c:v>4631087</c:v>
                </c:pt>
                <c:pt idx="6828">
                  <c:v>1539304</c:v>
                </c:pt>
                <c:pt idx="6829">
                  <c:v>15888219</c:v>
                </c:pt>
                <c:pt idx="6830">
                  <c:v>0</c:v>
                </c:pt>
                <c:pt idx="6831">
                  <c:v>0</c:v>
                </c:pt>
                <c:pt idx="6832">
                  <c:v>1575066</c:v>
                </c:pt>
                <c:pt idx="6833">
                  <c:v>156133</c:v>
                </c:pt>
                <c:pt idx="6834">
                  <c:v>1447164</c:v>
                </c:pt>
                <c:pt idx="6835">
                  <c:v>10614927</c:v>
                </c:pt>
                <c:pt idx="6836">
                  <c:v>27937994</c:v>
                </c:pt>
                <c:pt idx="6837">
                  <c:v>23925616</c:v>
                </c:pt>
                <c:pt idx="6838">
                  <c:v>5837063</c:v>
                </c:pt>
                <c:pt idx="6839">
                  <c:v>1771975</c:v>
                </c:pt>
                <c:pt idx="6840">
                  <c:v>1244881</c:v>
                </c:pt>
                <c:pt idx="6841">
                  <c:v>8090136</c:v>
                </c:pt>
                <c:pt idx="6842">
                  <c:v>83151436</c:v>
                </c:pt>
                <c:pt idx="6843">
                  <c:v>740385</c:v>
                </c:pt>
                <c:pt idx="6844">
                  <c:v>30086</c:v>
                </c:pt>
                <c:pt idx="6845">
                  <c:v>58533</c:v>
                </c:pt>
                <c:pt idx="6846">
                  <c:v>39901</c:v>
                </c:pt>
                <c:pt idx="6847">
                  <c:v>16129</c:v>
                </c:pt>
                <c:pt idx="6848">
                  <c:v>37512</c:v>
                </c:pt>
                <c:pt idx="6849">
                  <c:v>14321702</c:v>
                </c:pt>
                <c:pt idx="6850">
                  <c:v>1261836</c:v>
                </c:pt>
                <c:pt idx="6851">
                  <c:v>3216030</c:v>
                </c:pt>
                <c:pt idx="6852">
                  <c:v>40506</c:v>
                </c:pt>
                <c:pt idx="6853">
                  <c:v>59512</c:v>
                </c:pt>
                <c:pt idx="6854">
                  <c:v>3749759</c:v>
                </c:pt>
                <c:pt idx="6855">
                  <c:v>4021759</c:v>
                </c:pt>
                <c:pt idx="6856">
                  <c:v>1390879</c:v>
                </c:pt>
                <c:pt idx="6857">
                  <c:v>33224</c:v>
                </c:pt>
                <c:pt idx="6858">
                  <c:v>152711</c:v>
                </c:pt>
                <c:pt idx="6859">
                  <c:v>17814996</c:v>
                </c:pt>
                <c:pt idx="6860">
                  <c:v>0</c:v>
                </c:pt>
                <c:pt idx="6861">
                  <c:v>41184257</c:v>
                </c:pt>
                <c:pt idx="6862">
                  <c:v>0</c:v>
                </c:pt>
                <c:pt idx="6863">
                  <c:v>31350640</c:v>
                </c:pt>
                <c:pt idx="6864">
                  <c:v>0</c:v>
                </c:pt>
                <c:pt idx="6865">
                  <c:v>0</c:v>
                </c:pt>
                <c:pt idx="6866">
                  <c:v>0</c:v>
                </c:pt>
                <c:pt idx="6867">
                  <c:v>176689</c:v>
                </c:pt>
                <c:pt idx="6868">
                  <c:v>8782891</c:v>
                </c:pt>
                <c:pt idx="6869">
                  <c:v>6739610</c:v>
                </c:pt>
                <c:pt idx="6870">
                  <c:v>5114415</c:v>
                </c:pt>
                <c:pt idx="6871">
                  <c:v>1014362</c:v>
                </c:pt>
                <c:pt idx="6872">
                  <c:v>1485313</c:v>
                </c:pt>
                <c:pt idx="6873">
                  <c:v>16264280</c:v>
                </c:pt>
                <c:pt idx="6874">
                  <c:v>44519</c:v>
                </c:pt>
                <c:pt idx="6875">
                  <c:v>236204</c:v>
                </c:pt>
                <c:pt idx="6876">
                  <c:v>26906</c:v>
                </c:pt>
                <c:pt idx="6877">
                  <c:v>783852</c:v>
                </c:pt>
                <c:pt idx="6878">
                  <c:v>4313719</c:v>
                </c:pt>
                <c:pt idx="6879">
                  <c:v>31943499</c:v>
                </c:pt>
                <c:pt idx="6880">
                  <c:v>268041</c:v>
                </c:pt>
                <c:pt idx="6881">
                  <c:v>1769</c:v>
                </c:pt>
                <c:pt idx="6882">
                  <c:v>1531604</c:v>
                </c:pt>
                <c:pt idx="6883">
                  <c:v>13066892</c:v>
                </c:pt>
                <c:pt idx="6884">
                  <c:v>6688664</c:v>
                </c:pt>
                <c:pt idx="6885">
                  <c:v>54033892</c:v>
                </c:pt>
                <c:pt idx="6886">
                  <c:v>218864469</c:v>
                </c:pt>
                <c:pt idx="6887">
                  <c:v>0</c:v>
                </c:pt>
                <c:pt idx="6888">
                  <c:v>1728035</c:v>
                </c:pt>
                <c:pt idx="6889">
                  <c:v>5404687</c:v>
                </c:pt>
                <c:pt idx="6890">
                  <c:v>23120</c:v>
                </c:pt>
                <c:pt idx="6891">
                  <c:v>11702475</c:v>
                </c:pt>
                <c:pt idx="6892">
                  <c:v>30984031</c:v>
                </c:pt>
                <c:pt idx="6893">
                  <c:v>2218882121</c:v>
                </c:pt>
                <c:pt idx="6894">
                  <c:v>3797139</c:v>
                </c:pt>
                <c:pt idx="6895">
                  <c:v>499304</c:v>
                </c:pt>
                <c:pt idx="6896">
                  <c:v>1094166</c:v>
                </c:pt>
                <c:pt idx="6897">
                  <c:v>1661808</c:v>
                </c:pt>
                <c:pt idx="6898">
                  <c:v>1428742</c:v>
                </c:pt>
                <c:pt idx="6899">
                  <c:v>6781424</c:v>
                </c:pt>
                <c:pt idx="6900">
                  <c:v>58746</c:v>
                </c:pt>
                <c:pt idx="6901">
                  <c:v>1939499</c:v>
                </c:pt>
                <c:pt idx="6902">
                  <c:v>50859</c:v>
                </c:pt>
                <c:pt idx="6903">
                  <c:v>23409419</c:v>
                </c:pt>
                <c:pt idx="6904">
                  <c:v>1092910</c:v>
                </c:pt>
                <c:pt idx="6905">
                  <c:v>75573</c:v>
                </c:pt>
                <c:pt idx="6906">
                  <c:v>17956125</c:v>
                </c:pt>
                <c:pt idx="6907">
                  <c:v>6746241</c:v>
                </c:pt>
                <c:pt idx="6908">
                  <c:v>5141183</c:v>
                </c:pt>
                <c:pt idx="6909">
                  <c:v>274130</c:v>
                </c:pt>
                <c:pt idx="6910">
                  <c:v>1077954</c:v>
                </c:pt>
                <c:pt idx="6911">
                  <c:v>7604533</c:v>
                </c:pt>
                <c:pt idx="6912">
                  <c:v>196659</c:v>
                </c:pt>
                <c:pt idx="6913">
                  <c:v>4547340</c:v>
                </c:pt>
                <c:pt idx="6914">
                  <c:v>8904336</c:v>
                </c:pt>
                <c:pt idx="6915">
                  <c:v>104491</c:v>
                </c:pt>
                <c:pt idx="6916">
                  <c:v>450634</c:v>
                </c:pt>
                <c:pt idx="6917">
                  <c:v>58049</c:v>
                </c:pt>
                <c:pt idx="6918">
                  <c:v>112500</c:v>
                </c:pt>
                <c:pt idx="6919">
                  <c:v>3735331</c:v>
                </c:pt>
                <c:pt idx="6920">
                  <c:v>1655839</c:v>
                </c:pt>
                <c:pt idx="6921">
                  <c:v>348069</c:v>
                </c:pt>
                <c:pt idx="6922">
                  <c:v>97109180</c:v>
                </c:pt>
                <c:pt idx="6923">
                  <c:v>10693</c:v>
                </c:pt>
                <c:pt idx="6924">
                  <c:v>245093</c:v>
                </c:pt>
                <c:pt idx="6925">
                  <c:v>3886451</c:v>
                </c:pt>
                <c:pt idx="6926">
                  <c:v>637493</c:v>
                </c:pt>
                <c:pt idx="6927">
                  <c:v>119505</c:v>
                </c:pt>
                <c:pt idx="6928">
                  <c:v>730461</c:v>
                </c:pt>
                <c:pt idx="6929">
                  <c:v>1577451</c:v>
                </c:pt>
                <c:pt idx="6930">
                  <c:v>28794257</c:v>
                </c:pt>
                <c:pt idx="6931">
                  <c:v>185469</c:v>
                </c:pt>
                <c:pt idx="6932">
                  <c:v>39648</c:v>
                </c:pt>
                <c:pt idx="6933">
                  <c:v>114559</c:v>
                </c:pt>
                <c:pt idx="6934">
                  <c:v>267853</c:v>
                </c:pt>
                <c:pt idx="6935">
                  <c:v>9546644</c:v>
                </c:pt>
                <c:pt idx="6936">
                  <c:v>578056810</c:v>
                </c:pt>
                <c:pt idx="6937">
                  <c:v>22424229</c:v>
                </c:pt>
                <c:pt idx="6938">
                  <c:v>40905</c:v>
                </c:pt>
                <c:pt idx="6939">
                  <c:v>287824</c:v>
                </c:pt>
                <c:pt idx="6940">
                  <c:v>2249882</c:v>
                </c:pt>
                <c:pt idx="6941">
                  <c:v>968471</c:v>
                </c:pt>
                <c:pt idx="6942">
                  <c:v>2682987</c:v>
                </c:pt>
                <c:pt idx="6943">
                  <c:v>2397570</c:v>
                </c:pt>
                <c:pt idx="6944">
                  <c:v>0</c:v>
                </c:pt>
                <c:pt idx="6945">
                  <c:v>701912</c:v>
                </c:pt>
                <c:pt idx="6946">
                  <c:v>7718276</c:v>
                </c:pt>
                <c:pt idx="6947">
                  <c:v>1192737</c:v>
                </c:pt>
                <c:pt idx="6948">
                  <c:v>5167442</c:v>
                </c:pt>
                <c:pt idx="6949">
                  <c:v>89705</c:v>
                </c:pt>
                <c:pt idx="6950">
                  <c:v>34316</c:v>
                </c:pt>
                <c:pt idx="6951">
                  <c:v>4245071</c:v>
                </c:pt>
                <c:pt idx="6952">
                  <c:v>0</c:v>
                </c:pt>
                <c:pt idx="6953">
                  <c:v>5440285</c:v>
                </c:pt>
                <c:pt idx="6954">
                  <c:v>24087461</c:v>
                </c:pt>
                <c:pt idx="6955">
                  <c:v>1252060</c:v>
                </c:pt>
                <c:pt idx="6956">
                  <c:v>166432</c:v>
                </c:pt>
                <c:pt idx="6957">
                  <c:v>26021</c:v>
                </c:pt>
                <c:pt idx="6958">
                  <c:v>1036849</c:v>
                </c:pt>
                <c:pt idx="6959">
                  <c:v>230980</c:v>
                </c:pt>
                <c:pt idx="6960">
                  <c:v>2739087</c:v>
                </c:pt>
                <c:pt idx="6961">
                  <c:v>0</c:v>
                </c:pt>
                <c:pt idx="6962">
                  <c:v>0</c:v>
                </c:pt>
                <c:pt idx="6963">
                  <c:v>41311</c:v>
                </c:pt>
                <c:pt idx="6964">
                  <c:v>307415</c:v>
                </c:pt>
                <c:pt idx="6965">
                  <c:v>4865982</c:v>
                </c:pt>
                <c:pt idx="6966">
                  <c:v>51365359</c:v>
                </c:pt>
                <c:pt idx="6967">
                  <c:v>151540</c:v>
                </c:pt>
                <c:pt idx="6968">
                  <c:v>440811</c:v>
                </c:pt>
                <c:pt idx="6969">
                  <c:v>256581</c:v>
                </c:pt>
                <c:pt idx="6970">
                  <c:v>1405330</c:v>
                </c:pt>
                <c:pt idx="6971">
                  <c:v>67152774</c:v>
                </c:pt>
                <c:pt idx="6972">
                  <c:v>2847029</c:v>
                </c:pt>
                <c:pt idx="6973">
                  <c:v>20924</c:v>
                </c:pt>
                <c:pt idx="6974">
                  <c:v>6037672</c:v>
                </c:pt>
                <c:pt idx="6975">
                  <c:v>36483</c:v>
                </c:pt>
                <c:pt idx="6976">
                  <c:v>37098</c:v>
                </c:pt>
                <c:pt idx="6977">
                  <c:v>2420529</c:v>
                </c:pt>
                <c:pt idx="6978">
                  <c:v>334450</c:v>
                </c:pt>
                <c:pt idx="6979">
                  <c:v>47830</c:v>
                </c:pt>
                <c:pt idx="6980">
                  <c:v>226911</c:v>
                </c:pt>
                <c:pt idx="6981">
                  <c:v>990637</c:v>
                </c:pt>
                <c:pt idx="6982">
                  <c:v>0</c:v>
                </c:pt>
                <c:pt idx="6983">
                  <c:v>1593178</c:v>
                </c:pt>
                <c:pt idx="6984">
                  <c:v>5273631</c:v>
                </c:pt>
                <c:pt idx="6985">
                  <c:v>7003042</c:v>
                </c:pt>
                <c:pt idx="6986">
                  <c:v>308822</c:v>
                </c:pt>
                <c:pt idx="6987">
                  <c:v>141468081</c:v>
                </c:pt>
                <c:pt idx="6988">
                  <c:v>36332335</c:v>
                </c:pt>
                <c:pt idx="6989">
                  <c:v>17575847</c:v>
                </c:pt>
                <c:pt idx="6990">
                  <c:v>2404376</c:v>
                </c:pt>
                <c:pt idx="6991">
                  <c:v>3511051</c:v>
                </c:pt>
                <c:pt idx="6992">
                  <c:v>5375206</c:v>
                </c:pt>
                <c:pt idx="6993">
                  <c:v>33604161</c:v>
                </c:pt>
                <c:pt idx="6994">
                  <c:v>932543</c:v>
                </c:pt>
                <c:pt idx="6995">
                  <c:v>101639078</c:v>
                </c:pt>
                <c:pt idx="6996">
                  <c:v>2668390</c:v>
                </c:pt>
                <c:pt idx="6997">
                  <c:v>10587809</c:v>
                </c:pt>
                <c:pt idx="6998">
                  <c:v>4591210</c:v>
                </c:pt>
                <c:pt idx="6999">
                  <c:v>11997</c:v>
                </c:pt>
                <c:pt idx="7000">
                  <c:v>2391544</c:v>
                </c:pt>
                <c:pt idx="7001">
                  <c:v>1115127</c:v>
                </c:pt>
                <c:pt idx="7002">
                  <c:v>699545</c:v>
                </c:pt>
                <c:pt idx="7003">
                  <c:v>0</c:v>
                </c:pt>
                <c:pt idx="7004">
                  <c:v>1501617</c:v>
                </c:pt>
                <c:pt idx="7005">
                  <c:v>3171721</c:v>
                </c:pt>
                <c:pt idx="7006">
                  <c:v>205472</c:v>
                </c:pt>
                <c:pt idx="7007">
                  <c:v>112625</c:v>
                </c:pt>
                <c:pt idx="7008">
                  <c:v>892222</c:v>
                </c:pt>
                <c:pt idx="7009">
                  <c:v>32657</c:v>
                </c:pt>
                <c:pt idx="7010">
                  <c:v>2059483</c:v>
                </c:pt>
                <c:pt idx="7011">
                  <c:v>0</c:v>
                </c:pt>
                <c:pt idx="7012">
                  <c:v>0</c:v>
                </c:pt>
                <c:pt idx="7013">
                  <c:v>0</c:v>
                </c:pt>
                <c:pt idx="7014">
                  <c:v>487883</c:v>
                </c:pt>
                <c:pt idx="7015">
                  <c:v>357300</c:v>
                </c:pt>
                <c:pt idx="7016">
                  <c:v>528224</c:v>
                </c:pt>
                <c:pt idx="7017">
                  <c:v>677878</c:v>
                </c:pt>
                <c:pt idx="7018">
                  <c:v>19516423</c:v>
                </c:pt>
                <c:pt idx="7019">
                  <c:v>150874</c:v>
                </c:pt>
                <c:pt idx="7020">
                  <c:v>462411</c:v>
                </c:pt>
                <c:pt idx="7021">
                  <c:v>293199</c:v>
                </c:pt>
                <c:pt idx="7022">
                  <c:v>181806</c:v>
                </c:pt>
                <c:pt idx="7023">
                  <c:v>456476</c:v>
                </c:pt>
                <c:pt idx="7024">
                  <c:v>46012975</c:v>
                </c:pt>
                <c:pt idx="7025">
                  <c:v>28117</c:v>
                </c:pt>
                <c:pt idx="7026">
                  <c:v>0</c:v>
                </c:pt>
                <c:pt idx="7027">
                  <c:v>0</c:v>
                </c:pt>
                <c:pt idx="7028">
                  <c:v>1521071</c:v>
                </c:pt>
                <c:pt idx="7029">
                  <c:v>30209</c:v>
                </c:pt>
                <c:pt idx="7030">
                  <c:v>457946</c:v>
                </c:pt>
                <c:pt idx="7031">
                  <c:v>359820</c:v>
                </c:pt>
                <c:pt idx="7032">
                  <c:v>18482454</c:v>
                </c:pt>
                <c:pt idx="7033">
                  <c:v>1224381</c:v>
                </c:pt>
                <c:pt idx="7034">
                  <c:v>703055</c:v>
                </c:pt>
                <c:pt idx="7035">
                  <c:v>280501</c:v>
                </c:pt>
                <c:pt idx="7036">
                  <c:v>0</c:v>
                </c:pt>
                <c:pt idx="7037">
                  <c:v>3047181</c:v>
                </c:pt>
                <c:pt idx="7038">
                  <c:v>15586825</c:v>
                </c:pt>
                <c:pt idx="7039">
                  <c:v>157363</c:v>
                </c:pt>
                <c:pt idx="7040">
                  <c:v>3600754</c:v>
                </c:pt>
                <c:pt idx="7041">
                  <c:v>814132</c:v>
                </c:pt>
                <c:pt idx="7042">
                  <c:v>188521</c:v>
                </c:pt>
                <c:pt idx="7043">
                  <c:v>27382226</c:v>
                </c:pt>
                <c:pt idx="7044">
                  <c:v>334195707</c:v>
                </c:pt>
                <c:pt idx="7045">
                  <c:v>0</c:v>
                </c:pt>
                <c:pt idx="7046">
                  <c:v>1206154</c:v>
                </c:pt>
                <c:pt idx="7047">
                  <c:v>4750537</c:v>
                </c:pt>
                <c:pt idx="7048">
                  <c:v>2121351</c:v>
                </c:pt>
                <c:pt idx="7049">
                  <c:v>16378675</c:v>
                </c:pt>
                <c:pt idx="7050">
                  <c:v>0</c:v>
                </c:pt>
                <c:pt idx="7051">
                  <c:v>0</c:v>
                </c:pt>
                <c:pt idx="7052">
                  <c:v>1513284</c:v>
                </c:pt>
                <c:pt idx="7053">
                  <c:v>280929</c:v>
                </c:pt>
                <c:pt idx="7054">
                  <c:v>1737904</c:v>
                </c:pt>
                <c:pt idx="7055">
                  <c:v>11364344</c:v>
                </c:pt>
                <c:pt idx="7056">
                  <c:v>30193954</c:v>
                </c:pt>
                <c:pt idx="7057">
                  <c:v>24067780</c:v>
                </c:pt>
                <c:pt idx="7058">
                  <c:v>6349026</c:v>
                </c:pt>
                <c:pt idx="7059">
                  <c:v>2524012</c:v>
                </c:pt>
                <c:pt idx="7060">
                  <c:v>1320629</c:v>
                </c:pt>
                <c:pt idx="7061">
                  <c:v>9238906</c:v>
                </c:pt>
                <c:pt idx="7062">
                  <c:v>94795378</c:v>
                </c:pt>
                <c:pt idx="7063">
                  <c:v>869812</c:v>
                </c:pt>
                <c:pt idx="7064">
                  <c:v>30563</c:v>
                </c:pt>
                <c:pt idx="7065">
                  <c:v>60287</c:v>
                </c:pt>
                <c:pt idx="7066">
                  <c:v>43242</c:v>
                </c:pt>
                <c:pt idx="7067">
                  <c:v>25603</c:v>
                </c:pt>
                <c:pt idx="7068">
                  <c:v>0</c:v>
                </c:pt>
                <c:pt idx="7069">
                  <c:v>40974</c:v>
                </c:pt>
                <c:pt idx="7070">
                  <c:v>16643639</c:v>
                </c:pt>
                <c:pt idx="7071">
                  <c:v>1429039</c:v>
                </c:pt>
                <c:pt idx="7072">
                  <c:v>3651443</c:v>
                </c:pt>
                <c:pt idx="7073">
                  <c:v>44872</c:v>
                </c:pt>
                <c:pt idx="7074">
                  <c:v>169715</c:v>
                </c:pt>
                <c:pt idx="7075">
                  <c:v>3874322</c:v>
                </c:pt>
                <c:pt idx="7076">
                  <c:v>0</c:v>
                </c:pt>
                <c:pt idx="7077">
                  <c:v>4149461</c:v>
                </c:pt>
                <c:pt idx="7078">
                  <c:v>1414410</c:v>
                </c:pt>
                <c:pt idx="7079">
                  <c:v>39729</c:v>
                </c:pt>
                <c:pt idx="7080">
                  <c:v>171266</c:v>
                </c:pt>
                <c:pt idx="7081">
                  <c:v>21789465</c:v>
                </c:pt>
                <c:pt idx="7082">
                  <c:v>0</c:v>
                </c:pt>
                <c:pt idx="7083">
                  <c:v>41727462</c:v>
                </c:pt>
                <c:pt idx="7084">
                  <c:v>0</c:v>
                </c:pt>
                <c:pt idx="7085">
                  <c:v>32640421</c:v>
                </c:pt>
                <c:pt idx="7086">
                  <c:v>0</c:v>
                </c:pt>
                <c:pt idx="7087">
                  <c:v>0</c:v>
                </c:pt>
                <c:pt idx="7088">
                  <c:v>0</c:v>
                </c:pt>
                <c:pt idx="7089">
                  <c:v>193560</c:v>
                </c:pt>
                <c:pt idx="7090">
                  <c:v>8904264</c:v>
                </c:pt>
                <c:pt idx="7091">
                  <c:v>6812369</c:v>
                </c:pt>
                <c:pt idx="7092">
                  <c:v>5493179</c:v>
                </c:pt>
                <c:pt idx="7093">
                  <c:v>1154471</c:v>
                </c:pt>
                <c:pt idx="7094">
                  <c:v>1887552</c:v>
                </c:pt>
                <c:pt idx="7095">
                  <c:v>18298948</c:v>
                </c:pt>
                <c:pt idx="7096">
                  <c:v>79638</c:v>
                </c:pt>
                <c:pt idx="7097">
                  <c:v>277065</c:v>
                </c:pt>
                <c:pt idx="7098">
                  <c:v>32255</c:v>
                </c:pt>
                <c:pt idx="7099">
                  <c:v>822468</c:v>
                </c:pt>
                <c:pt idx="7100">
                  <c:v>4630844</c:v>
                </c:pt>
                <c:pt idx="7101">
                  <c:v>33972709</c:v>
                </c:pt>
                <c:pt idx="7102">
                  <c:v>392796</c:v>
                </c:pt>
                <c:pt idx="7103">
                  <c:v>2034</c:v>
                </c:pt>
                <c:pt idx="7104">
                  <c:v>1645118</c:v>
                </c:pt>
                <c:pt idx="7105">
                  <c:v>16014777</c:v>
                </c:pt>
                <c:pt idx="7106">
                  <c:v>7365229</c:v>
                </c:pt>
                <c:pt idx="7107">
                  <c:v>55819873</c:v>
                </c:pt>
                <c:pt idx="7108">
                  <c:v>236538532</c:v>
                </c:pt>
                <c:pt idx="7109">
                  <c:v>0</c:v>
                </c:pt>
                <c:pt idx="7110">
                  <c:v>1835710</c:v>
                </c:pt>
                <c:pt idx="7111">
                  <c:v>6962722</c:v>
                </c:pt>
                <c:pt idx="7112">
                  <c:v>27272</c:v>
                </c:pt>
                <c:pt idx="7113">
                  <c:v>14455269</c:v>
                </c:pt>
                <c:pt idx="7114">
                  <c:v>32862888</c:v>
                </c:pt>
                <c:pt idx="7115">
                  <c:v>2426854827</c:v>
                </c:pt>
                <c:pt idx="7116">
                  <c:v>4575064</c:v>
                </c:pt>
                <c:pt idx="7117">
                  <c:v>604531</c:v>
                </c:pt>
                <c:pt idx="7118">
                  <c:v>1591840</c:v>
                </c:pt>
                <c:pt idx="7119">
                  <c:v>1860932</c:v>
                </c:pt>
                <c:pt idx="7120">
                  <c:v>1495476</c:v>
                </c:pt>
                <c:pt idx="7121">
                  <c:v>8550141</c:v>
                </c:pt>
                <c:pt idx="7122">
                  <c:v>60249</c:v>
                </c:pt>
                <c:pt idx="7123">
                  <c:v>3399112</c:v>
                </c:pt>
                <c:pt idx="7124">
                  <c:v>56117</c:v>
                </c:pt>
                <c:pt idx="7125">
                  <c:v>25390573</c:v>
                </c:pt>
                <c:pt idx="7126">
                  <c:v>1215681</c:v>
                </c:pt>
                <c:pt idx="7127">
                  <c:v>81181</c:v>
                </c:pt>
                <c:pt idx="7128">
                  <c:v>19287596</c:v>
                </c:pt>
                <c:pt idx="7129">
                  <c:v>6836105</c:v>
                </c:pt>
                <c:pt idx="7130">
                  <c:v>7018569</c:v>
                </c:pt>
                <c:pt idx="7131">
                  <c:v>277675</c:v>
                </c:pt>
                <c:pt idx="7132">
                  <c:v>1135515</c:v>
                </c:pt>
                <c:pt idx="7133">
                  <c:v>10212199</c:v>
                </c:pt>
                <c:pt idx="7134">
                  <c:v>198795</c:v>
                </c:pt>
                <c:pt idx="7135">
                  <c:v>5249692</c:v>
                </c:pt>
                <c:pt idx="7136">
                  <c:v>9123571</c:v>
                </c:pt>
                <c:pt idx="7137">
                  <c:v>115818</c:v>
                </c:pt>
                <c:pt idx="7138">
                  <c:v>505128</c:v>
                </c:pt>
                <c:pt idx="7139">
                  <c:v>60541</c:v>
                </c:pt>
                <c:pt idx="7140">
                  <c:v>163273</c:v>
                </c:pt>
                <c:pt idx="7141">
                  <c:v>3973966</c:v>
                </c:pt>
                <c:pt idx="7142">
                  <c:v>1755290</c:v>
                </c:pt>
                <c:pt idx="7143">
                  <c:v>665186</c:v>
                </c:pt>
                <c:pt idx="7144">
                  <c:v>102958796</c:v>
                </c:pt>
                <c:pt idx="7145">
                  <c:v>0</c:v>
                </c:pt>
                <c:pt idx="7146">
                  <c:v>265549</c:v>
                </c:pt>
                <c:pt idx="7147">
                  <c:v>3943090</c:v>
                </c:pt>
                <c:pt idx="7148">
                  <c:v>881821</c:v>
                </c:pt>
                <c:pt idx="7149">
                  <c:v>128313</c:v>
                </c:pt>
                <c:pt idx="7150">
                  <c:v>899981</c:v>
                </c:pt>
                <c:pt idx="7151">
                  <c:v>2163285</c:v>
                </c:pt>
                <c:pt idx="7152">
                  <c:v>30084652</c:v>
                </c:pt>
                <c:pt idx="7153">
                  <c:v>202481</c:v>
                </c:pt>
                <c:pt idx="7154">
                  <c:v>41578</c:v>
                </c:pt>
                <c:pt idx="7155">
                  <c:v>120061</c:v>
                </c:pt>
                <c:pt idx="7156">
                  <c:v>330419</c:v>
                </c:pt>
                <c:pt idx="7157">
                  <c:v>10155757</c:v>
                </c:pt>
                <c:pt idx="7158">
                  <c:v>630253951</c:v>
                </c:pt>
                <c:pt idx="7159">
                  <c:v>23905009</c:v>
                </c:pt>
                <c:pt idx="7160">
                  <c:v>45461</c:v>
                </c:pt>
                <c:pt idx="7161">
                  <c:v>318653</c:v>
                </c:pt>
                <c:pt idx="7162">
                  <c:v>2202192</c:v>
                </c:pt>
                <c:pt idx="7163">
                  <c:v>1482972</c:v>
                </c:pt>
                <c:pt idx="7164">
                  <c:v>2876056</c:v>
                </c:pt>
                <c:pt idx="7165">
                  <c:v>3162118</c:v>
                </c:pt>
                <c:pt idx="7166">
                  <c:v>0</c:v>
                </c:pt>
                <c:pt idx="7167">
                  <c:v>763839</c:v>
                </c:pt>
                <c:pt idx="7168">
                  <c:v>7792373</c:v>
                </c:pt>
                <c:pt idx="7169">
                  <c:v>1616121</c:v>
                </c:pt>
                <c:pt idx="7170">
                  <c:v>5323293</c:v>
                </c:pt>
                <c:pt idx="7171">
                  <c:v>123414</c:v>
                </c:pt>
                <c:pt idx="7172">
                  <c:v>35108</c:v>
                </c:pt>
                <c:pt idx="7173">
                  <c:v>4662088</c:v>
                </c:pt>
                <c:pt idx="7174">
                  <c:v>0</c:v>
                </c:pt>
                <c:pt idx="7175">
                  <c:v>6333081</c:v>
                </c:pt>
                <c:pt idx="7176">
                  <c:v>27453101</c:v>
                </c:pt>
                <c:pt idx="7177">
                  <c:v>1429458</c:v>
                </c:pt>
                <c:pt idx="7178">
                  <c:v>204007</c:v>
                </c:pt>
                <c:pt idx="7179">
                  <c:v>29667</c:v>
                </c:pt>
                <c:pt idx="7180">
                  <c:v>1054445</c:v>
                </c:pt>
                <c:pt idx="7181">
                  <c:v>276227</c:v>
                </c:pt>
                <c:pt idx="7182">
                  <c:v>4465881</c:v>
                </c:pt>
                <c:pt idx="7183">
                  <c:v>0</c:v>
                </c:pt>
                <c:pt idx="7184">
                  <c:v>0</c:v>
                </c:pt>
                <c:pt idx="7185">
                  <c:v>43600</c:v>
                </c:pt>
                <c:pt idx="7186">
                  <c:v>321540</c:v>
                </c:pt>
                <c:pt idx="7187">
                  <c:v>4977352</c:v>
                </c:pt>
                <c:pt idx="7188">
                  <c:v>51884053</c:v>
                </c:pt>
                <c:pt idx="7189">
                  <c:v>163605</c:v>
                </c:pt>
                <c:pt idx="7190">
                  <c:v>580904</c:v>
                </c:pt>
                <c:pt idx="7191">
                  <c:v>297483</c:v>
                </c:pt>
                <c:pt idx="7192">
                  <c:v>1639349</c:v>
                </c:pt>
                <c:pt idx="7193">
                  <c:v>68750553</c:v>
                </c:pt>
                <c:pt idx="7194">
                  <c:v>4128838</c:v>
                </c:pt>
                <c:pt idx="7195">
                  <c:v>6534108</c:v>
                </c:pt>
                <c:pt idx="7196">
                  <c:v>36924</c:v>
                </c:pt>
                <c:pt idx="7197">
                  <c:v>40934</c:v>
                </c:pt>
                <c:pt idx="7198">
                  <c:v>3038265</c:v>
                </c:pt>
                <c:pt idx="7199">
                  <c:v>497494</c:v>
                </c:pt>
                <c:pt idx="7200">
                  <c:v>52630</c:v>
                </c:pt>
                <c:pt idx="7201">
                  <c:v>231701</c:v>
                </c:pt>
                <c:pt idx="7202">
                  <c:v>1087688</c:v>
                </c:pt>
                <c:pt idx="7203">
                  <c:v>0</c:v>
                </c:pt>
                <c:pt idx="7204">
                  <c:v>1594996</c:v>
                </c:pt>
                <c:pt idx="7205">
                  <c:v>5414240</c:v>
                </c:pt>
                <c:pt idx="7206">
                  <c:v>7187850</c:v>
                </c:pt>
                <c:pt idx="7207">
                  <c:v>312846</c:v>
                </c:pt>
                <c:pt idx="7208">
                  <c:v>158809242</c:v>
                </c:pt>
                <c:pt idx="7209">
                  <c:v>37839421</c:v>
                </c:pt>
                <c:pt idx="7210">
                  <c:v>23498450</c:v>
                </c:pt>
                <c:pt idx="7211">
                  <c:v>3264326</c:v>
                </c:pt>
                <c:pt idx="7212">
                  <c:v>3590654</c:v>
                </c:pt>
                <c:pt idx="7213">
                  <c:v>5428013</c:v>
                </c:pt>
                <c:pt idx="7214">
                  <c:v>35258324</c:v>
                </c:pt>
                <c:pt idx="7215">
                  <c:v>1028833</c:v>
                </c:pt>
                <c:pt idx="7216">
                  <c:v>112637614</c:v>
                </c:pt>
                <c:pt idx="7217">
                  <c:v>3185655</c:v>
                </c:pt>
                <c:pt idx="7218">
                  <c:v>10980583</c:v>
                </c:pt>
                <c:pt idx="7219">
                  <c:v>5823008</c:v>
                </c:pt>
                <c:pt idx="7220">
                  <c:v>13031</c:v>
                </c:pt>
                <c:pt idx="7221">
                  <c:v>2751664</c:v>
                </c:pt>
                <c:pt idx="7222">
                  <c:v>1315499</c:v>
                </c:pt>
                <c:pt idx="7223">
                  <c:v>825092</c:v>
                </c:pt>
                <c:pt idx="7224">
                  <c:v>0</c:v>
                </c:pt>
                <c:pt idx="7225">
                  <c:v>1528380</c:v>
                </c:pt>
                <c:pt idx="7226">
                  <c:v>4003596</c:v>
                </c:pt>
                <c:pt idx="7227">
                  <c:v>311092</c:v>
                </c:pt>
                <c:pt idx="7228">
                  <c:v>141674</c:v>
                </c:pt>
                <c:pt idx="7229">
                  <c:v>987563</c:v>
                </c:pt>
                <c:pt idx="7230">
                  <c:v>34552</c:v>
                </c:pt>
                <c:pt idx="7231">
                  <c:v>2072885</c:v>
                </c:pt>
                <c:pt idx="7232">
                  <c:v>0</c:v>
                </c:pt>
                <c:pt idx="7233">
                  <c:v>0</c:v>
                </c:pt>
                <c:pt idx="7234">
                  <c:v>0</c:v>
                </c:pt>
                <c:pt idx="7235">
                  <c:v>509270</c:v>
                </c:pt>
                <c:pt idx="7236">
                  <c:v>390445</c:v>
                </c:pt>
                <c:pt idx="7237">
                  <c:v>707642</c:v>
                </c:pt>
                <c:pt idx="7238">
                  <c:v>809251</c:v>
                </c:pt>
                <c:pt idx="7239">
                  <c:v>17194170</c:v>
                </c:pt>
                <c:pt idx="7240">
                  <c:v>176727</c:v>
                </c:pt>
                <c:pt idx="7241">
                  <c:v>595141</c:v>
                </c:pt>
                <c:pt idx="7242">
                  <c:v>301519</c:v>
                </c:pt>
                <c:pt idx="7243">
                  <c:v>232064</c:v>
                </c:pt>
                <c:pt idx="7244">
                  <c:v>517787</c:v>
                </c:pt>
                <c:pt idx="7245">
                  <c:v>50974528</c:v>
                </c:pt>
                <c:pt idx="7246">
                  <c:v>30195</c:v>
                </c:pt>
                <c:pt idx="7247">
                  <c:v>0</c:v>
                </c:pt>
                <c:pt idx="7248">
                  <c:v>0</c:v>
                </c:pt>
                <c:pt idx="7249">
                  <c:v>2049919</c:v>
                </c:pt>
                <c:pt idx="7250">
                  <c:v>32152</c:v>
                </c:pt>
                <c:pt idx="7251">
                  <c:v>503593</c:v>
                </c:pt>
                <c:pt idx="7252">
                  <c:v>382336</c:v>
                </c:pt>
                <c:pt idx="7253">
                  <c:v>18929976</c:v>
                </c:pt>
                <c:pt idx="7254">
                  <c:v>1388846</c:v>
                </c:pt>
                <c:pt idx="7255">
                  <c:v>911670</c:v>
                </c:pt>
                <c:pt idx="7256">
                  <c:v>306428</c:v>
                </c:pt>
                <c:pt idx="7257">
                  <c:v>3641747</c:v>
                </c:pt>
                <c:pt idx="7258">
                  <c:v>15847956</c:v>
                </c:pt>
                <c:pt idx="7259">
                  <c:v>182427</c:v>
                </c:pt>
                <c:pt idx="7260">
                  <c:v>3684241</c:v>
                </c:pt>
                <c:pt idx="7261">
                  <c:v>948503</c:v>
                </c:pt>
                <c:pt idx="7262">
                  <c:v>214512</c:v>
                </c:pt>
                <c:pt idx="7263">
                  <c:v>33372691</c:v>
                </c:pt>
                <c:pt idx="7264">
                  <c:v>334419270</c:v>
                </c:pt>
                <c:pt idx="7265">
                  <c:v>0</c:v>
                </c:pt>
                <c:pt idx="7266">
                  <c:v>1371488</c:v>
                </c:pt>
                <c:pt idx="7267">
                  <c:v>4829347</c:v>
                </c:pt>
                <c:pt idx="7268">
                  <c:v>2536189</c:v>
                </c:pt>
                <c:pt idx="7269">
                  <c:v>18480380</c:v>
                </c:pt>
                <c:pt idx="7270">
                  <c:v>0</c:v>
                </c:pt>
                <c:pt idx="7271">
                  <c:v>0</c:v>
                </c:pt>
                <c:pt idx="7272">
                  <c:v>1682632</c:v>
                </c:pt>
                <c:pt idx="7273">
                  <c:v>420527</c:v>
                </c:pt>
                <c:pt idx="7274">
                  <c:v>2216087</c:v>
                </c:pt>
                <c:pt idx="7275">
                  <c:v>11775214</c:v>
                </c:pt>
                <c:pt idx="7276">
                  <c:v>32601937</c:v>
                </c:pt>
                <c:pt idx="7277">
                  <c:v>24264412</c:v>
                </c:pt>
                <c:pt idx="7278">
                  <c:v>6498017</c:v>
                </c:pt>
                <c:pt idx="7279">
                  <c:v>2494369</c:v>
                </c:pt>
                <c:pt idx="7280">
                  <c:v>1736289</c:v>
                </c:pt>
                <c:pt idx="7281">
                  <c:v>9986018</c:v>
                </c:pt>
                <c:pt idx="7282">
                  <c:v>97847482</c:v>
                </c:pt>
                <c:pt idx="7283">
                  <c:v>999122</c:v>
                </c:pt>
                <c:pt idx="7284">
                  <c:v>30874</c:v>
                </c:pt>
                <c:pt idx="7285">
                  <c:v>62637</c:v>
                </c:pt>
                <c:pt idx="7286">
                  <c:v>46749</c:v>
                </c:pt>
                <c:pt idx="7287">
                  <c:v>30593</c:v>
                </c:pt>
                <c:pt idx="7288">
                  <c:v>0</c:v>
                </c:pt>
                <c:pt idx="7289">
                  <c:v>44566</c:v>
                </c:pt>
                <c:pt idx="7290">
                  <c:v>19046914</c:v>
                </c:pt>
                <c:pt idx="7291">
                  <c:v>1781020</c:v>
                </c:pt>
                <c:pt idx="7292">
                  <c:v>4044415</c:v>
                </c:pt>
                <c:pt idx="7293">
                  <c:v>48752</c:v>
                </c:pt>
                <c:pt idx="7294">
                  <c:v>278595</c:v>
                </c:pt>
                <c:pt idx="7295">
                  <c:v>4431865</c:v>
                </c:pt>
                <c:pt idx="7296">
                  <c:v>4217143</c:v>
                </c:pt>
                <c:pt idx="7297">
                  <c:v>1506110</c:v>
                </c:pt>
                <c:pt idx="7298">
                  <c:v>46590</c:v>
                </c:pt>
                <c:pt idx="7299">
                  <c:v>192787</c:v>
                </c:pt>
                <c:pt idx="7300">
                  <c:v>25051228</c:v>
                </c:pt>
                <c:pt idx="7301">
                  <c:v>0</c:v>
                </c:pt>
                <c:pt idx="7302">
                  <c:v>42468266</c:v>
                </c:pt>
                <c:pt idx="7303">
                  <c:v>244333</c:v>
                </c:pt>
                <c:pt idx="7304">
                  <c:v>33384390</c:v>
                </c:pt>
                <c:pt idx="7305">
                  <c:v>0</c:v>
                </c:pt>
                <c:pt idx="7306">
                  <c:v>0</c:v>
                </c:pt>
                <c:pt idx="7307">
                  <c:v>0</c:v>
                </c:pt>
                <c:pt idx="7308">
                  <c:v>210918</c:v>
                </c:pt>
                <c:pt idx="7309">
                  <c:v>9145608</c:v>
                </c:pt>
                <c:pt idx="7310">
                  <c:v>6983498</c:v>
                </c:pt>
                <c:pt idx="7311">
                  <c:v>5631908</c:v>
                </c:pt>
                <c:pt idx="7312">
                  <c:v>1301858</c:v>
                </c:pt>
                <c:pt idx="7313">
                  <c:v>2167161</c:v>
                </c:pt>
                <c:pt idx="7314">
                  <c:v>20136047</c:v>
                </c:pt>
                <c:pt idx="7315">
                  <c:v>127771</c:v>
                </c:pt>
                <c:pt idx="7316">
                  <c:v>319781</c:v>
                </c:pt>
                <c:pt idx="7317">
                  <c:v>35081</c:v>
                </c:pt>
                <c:pt idx="7318">
                  <c:v>862998</c:v>
                </c:pt>
                <c:pt idx="7319">
                  <c:v>4949524</c:v>
                </c:pt>
                <c:pt idx="7320">
                  <c:v>35416456</c:v>
                </c:pt>
                <c:pt idx="7321">
                  <c:v>533770</c:v>
                </c:pt>
                <c:pt idx="7322">
                  <c:v>2320</c:v>
                </c:pt>
                <c:pt idx="7323">
                  <c:v>1798952</c:v>
                </c:pt>
                <c:pt idx="7324">
                  <c:v>18555129</c:v>
                </c:pt>
                <c:pt idx="7325">
                  <c:v>7701631</c:v>
                </c:pt>
                <c:pt idx="7326">
                  <c:v>57771820</c:v>
                </c:pt>
                <c:pt idx="7327">
                  <c:v>228033875</c:v>
                </c:pt>
                <c:pt idx="7328">
                  <c:v>0</c:v>
                </c:pt>
                <c:pt idx="7329">
                  <c:v>1950607</c:v>
                </c:pt>
                <c:pt idx="7330">
                  <c:v>8030143</c:v>
                </c:pt>
                <c:pt idx="7331">
                  <c:v>29781</c:v>
                </c:pt>
                <c:pt idx="7332">
                  <c:v>16381075</c:v>
                </c:pt>
                <c:pt idx="7333">
                  <c:v>34753078</c:v>
                </c:pt>
                <c:pt idx="7334">
                  <c:v>2598607664</c:v>
                </c:pt>
                <c:pt idx="7335">
                  <c:v>5396802</c:v>
                </c:pt>
                <c:pt idx="7336">
                  <c:v>731279</c:v>
                </c:pt>
                <c:pt idx="7337">
                  <c:v>2101090</c:v>
                </c:pt>
                <c:pt idx="7338">
                  <c:v>2290135</c:v>
                </c:pt>
                <c:pt idx="7339">
                  <c:v>1566066</c:v>
                </c:pt>
                <c:pt idx="7340">
                  <c:v>11434250</c:v>
                </c:pt>
                <c:pt idx="7341">
                  <c:v>61685</c:v>
                </c:pt>
                <c:pt idx="7342">
                  <c:v>5805465</c:v>
                </c:pt>
                <c:pt idx="7343">
                  <c:v>60495</c:v>
                </c:pt>
                <c:pt idx="7344">
                  <c:v>27707168</c:v>
                </c:pt>
                <c:pt idx="7345">
                  <c:v>1578565</c:v>
                </c:pt>
                <c:pt idx="7346">
                  <c:v>86802</c:v>
                </c:pt>
                <c:pt idx="7347">
                  <c:v>19714446</c:v>
                </c:pt>
                <c:pt idx="7348">
                  <c:v>6921957</c:v>
                </c:pt>
                <c:pt idx="7349">
                  <c:v>7306411</c:v>
                </c:pt>
                <c:pt idx="7350">
                  <c:v>299324</c:v>
                </c:pt>
                <c:pt idx="7351">
                  <c:v>1186625</c:v>
                </c:pt>
                <c:pt idx="7352">
                  <c:v>18559396</c:v>
                </c:pt>
                <c:pt idx="7353">
                  <c:v>208570</c:v>
                </c:pt>
                <c:pt idx="7354">
                  <c:v>5721246</c:v>
                </c:pt>
                <c:pt idx="7355">
                  <c:v>9500218</c:v>
                </c:pt>
                <c:pt idx="7356">
                  <c:v>136357</c:v>
                </c:pt>
                <c:pt idx="7357">
                  <c:v>636891</c:v>
                </c:pt>
                <c:pt idx="7358">
                  <c:v>61347</c:v>
                </c:pt>
                <c:pt idx="7359">
                  <c:v>223118</c:v>
                </c:pt>
                <c:pt idx="7360">
                  <c:v>3777279</c:v>
                </c:pt>
                <c:pt idx="7361">
                  <c:v>1782597</c:v>
                </c:pt>
                <c:pt idx="7362">
                  <c:v>830572</c:v>
                </c:pt>
                <c:pt idx="7363">
                  <c:v>110989278</c:v>
                </c:pt>
                <c:pt idx="7364">
                  <c:v>0</c:v>
                </c:pt>
                <c:pt idx="7365">
                  <c:v>286544</c:v>
                </c:pt>
                <c:pt idx="7366">
                  <c:v>4090802</c:v>
                </c:pt>
                <c:pt idx="7367">
                  <c:v>1090191</c:v>
                </c:pt>
                <c:pt idx="7368">
                  <c:v>146929</c:v>
                </c:pt>
                <c:pt idx="7369">
                  <c:v>2129514</c:v>
                </c:pt>
                <c:pt idx="7370">
                  <c:v>3615850</c:v>
                </c:pt>
                <c:pt idx="7371">
                  <c:v>30844502</c:v>
                </c:pt>
                <c:pt idx="7372">
                  <c:v>219853</c:v>
                </c:pt>
                <c:pt idx="7373">
                  <c:v>44149</c:v>
                </c:pt>
                <c:pt idx="7374">
                  <c:v>129566</c:v>
                </c:pt>
                <c:pt idx="7375">
                  <c:v>397217</c:v>
                </c:pt>
                <c:pt idx="7376">
                  <c:v>10808592</c:v>
                </c:pt>
                <c:pt idx="7377">
                  <c:v>663505855</c:v>
                </c:pt>
                <c:pt idx="7378">
                  <c:v>24538595</c:v>
                </c:pt>
                <c:pt idx="7379">
                  <c:v>49880</c:v>
                </c:pt>
                <c:pt idx="7380">
                  <c:v>351580</c:v>
                </c:pt>
                <c:pt idx="7381">
                  <c:v>2567475</c:v>
                </c:pt>
                <c:pt idx="7382">
                  <c:v>2299555</c:v>
                </c:pt>
                <c:pt idx="7383">
                  <c:v>2937517</c:v>
                </c:pt>
                <c:pt idx="7384">
                  <c:v>3294242</c:v>
                </c:pt>
                <c:pt idx="7385">
                  <c:v>0</c:v>
                </c:pt>
                <c:pt idx="7386">
                  <c:v>816012</c:v>
                </c:pt>
                <c:pt idx="7387">
                  <c:v>7807081</c:v>
                </c:pt>
                <c:pt idx="7388">
                  <c:v>2281068</c:v>
                </c:pt>
                <c:pt idx="7389">
                  <c:v>5424063</c:v>
                </c:pt>
                <c:pt idx="7390">
                  <c:v>168145</c:v>
                </c:pt>
                <c:pt idx="7391">
                  <c:v>39898</c:v>
                </c:pt>
                <c:pt idx="7392">
                  <c:v>5097873</c:v>
                </c:pt>
                <c:pt idx="7393">
                  <c:v>0</c:v>
                </c:pt>
                <c:pt idx="7394">
                  <c:v>7275312</c:v>
                </c:pt>
                <c:pt idx="7395">
                  <c:v>32400641</c:v>
                </c:pt>
                <c:pt idx="7396">
                  <c:v>1537586</c:v>
                </c:pt>
                <c:pt idx="7397">
                  <c:v>244273</c:v>
                </c:pt>
                <c:pt idx="7398">
                  <c:v>32902</c:v>
                </c:pt>
                <c:pt idx="7399">
                  <c:v>1107381</c:v>
                </c:pt>
                <c:pt idx="7400">
                  <c:v>281468</c:v>
                </c:pt>
                <c:pt idx="7401">
                  <c:v>7680501</c:v>
                </c:pt>
                <c:pt idx="7402">
                  <c:v>0</c:v>
                </c:pt>
                <c:pt idx="7403">
                  <c:v>0</c:v>
                </c:pt>
                <c:pt idx="7404">
                  <c:v>45245</c:v>
                </c:pt>
                <c:pt idx="7405">
                  <c:v>342425</c:v>
                </c:pt>
                <c:pt idx="7406">
                  <c:v>4725802</c:v>
                </c:pt>
                <c:pt idx="7407">
                  <c:v>53255365</c:v>
                </c:pt>
                <c:pt idx="7408">
                  <c:v>175899</c:v>
                </c:pt>
                <c:pt idx="7409">
                  <c:v>748807</c:v>
                </c:pt>
                <c:pt idx="7410">
                  <c:v>340612</c:v>
                </c:pt>
                <c:pt idx="7411">
                  <c:v>1660662</c:v>
                </c:pt>
                <c:pt idx="7412">
                  <c:v>70554122</c:v>
                </c:pt>
                <c:pt idx="7413">
                  <c:v>5357308</c:v>
                </c:pt>
                <c:pt idx="7414">
                  <c:v>0</c:v>
                </c:pt>
                <c:pt idx="7415">
                  <c:v>6866485</c:v>
                </c:pt>
                <c:pt idx="7416">
                  <c:v>37333</c:v>
                </c:pt>
                <c:pt idx="7417">
                  <c:v>60881</c:v>
                </c:pt>
                <c:pt idx="7418">
                  <c:v>3677016</c:v>
                </c:pt>
                <c:pt idx="7419">
                  <c:v>725335</c:v>
                </c:pt>
                <c:pt idx="7420">
                  <c:v>57878</c:v>
                </c:pt>
                <c:pt idx="7421">
                  <c:v>240360</c:v>
                </c:pt>
                <c:pt idx="7422">
                  <c:v>1187052</c:v>
                </c:pt>
                <c:pt idx="7423">
                  <c:v>0</c:v>
                </c:pt>
                <c:pt idx="7424">
                  <c:v>2099406</c:v>
                </c:pt>
                <c:pt idx="7425">
                  <c:v>5871912</c:v>
                </c:pt>
                <c:pt idx="7426">
                  <c:v>7465386</c:v>
                </c:pt>
                <c:pt idx="7427">
                  <c:v>321621</c:v>
                </c:pt>
                <c:pt idx="7428">
                  <c:v>176478273</c:v>
                </c:pt>
                <c:pt idx="7429">
                  <c:v>43917779</c:v>
                </c:pt>
                <c:pt idx="7430">
                  <c:v>31464917</c:v>
                </c:pt>
                <c:pt idx="7431">
                  <c:v>4854211</c:v>
                </c:pt>
                <c:pt idx="7432">
                  <c:v>3859125</c:v>
                </c:pt>
                <c:pt idx="7433">
                  <c:v>5899283</c:v>
                </c:pt>
                <c:pt idx="7434">
                  <c:v>33562674</c:v>
                </c:pt>
                <c:pt idx="7435">
                  <c:v>1125031</c:v>
                </c:pt>
                <c:pt idx="7436">
                  <c:v>113590477</c:v>
                </c:pt>
                <c:pt idx="7437">
                  <c:v>4000010</c:v>
                </c:pt>
                <c:pt idx="7438">
                  <c:v>11610915</c:v>
                </c:pt>
                <c:pt idx="7439">
                  <c:v>7562257</c:v>
                </c:pt>
                <c:pt idx="7440">
                  <c:v>14088</c:v>
                </c:pt>
                <c:pt idx="7441">
                  <c:v>2960371</c:v>
                </c:pt>
                <c:pt idx="7442">
                  <c:v>1645483</c:v>
                </c:pt>
                <c:pt idx="7443">
                  <c:v>954203</c:v>
                </c:pt>
                <c:pt idx="7444">
                  <c:v>0</c:v>
                </c:pt>
                <c:pt idx="7445">
                  <c:v>1524972</c:v>
                </c:pt>
                <c:pt idx="7446">
                  <c:v>4580272</c:v>
                </c:pt>
                <c:pt idx="7447">
                  <c:v>460955</c:v>
                </c:pt>
                <c:pt idx="7448">
                  <c:v>244500</c:v>
                </c:pt>
                <c:pt idx="7449">
                  <c:v>1082963</c:v>
                </c:pt>
                <c:pt idx="7450">
                  <c:v>35342</c:v>
                </c:pt>
                <c:pt idx="7451">
                  <c:v>2160241</c:v>
                </c:pt>
                <c:pt idx="7452">
                  <c:v>0</c:v>
                </c:pt>
                <c:pt idx="7453">
                  <c:v>0</c:v>
                </c:pt>
                <c:pt idx="7454">
                  <c:v>0</c:v>
                </c:pt>
                <c:pt idx="7455">
                  <c:v>526436</c:v>
                </c:pt>
                <c:pt idx="7456">
                  <c:v>421585</c:v>
                </c:pt>
                <c:pt idx="7457">
                  <c:v>895991</c:v>
                </c:pt>
                <c:pt idx="7458">
                  <c:v>960666</c:v>
                </c:pt>
                <c:pt idx="7459">
                  <c:v>19485729</c:v>
                </c:pt>
                <c:pt idx="7460">
                  <c:v>205372</c:v>
                </c:pt>
                <c:pt idx="7461">
                  <c:v>1228628</c:v>
                </c:pt>
                <c:pt idx="7462">
                  <c:v>326667</c:v>
                </c:pt>
                <c:pt idx="7463">
                  <c:v>8474</c:v>
                </c:pt>
                <c:pt idx="7464">
                  <c:v>453495</c:v>
                </c:pt>
                <c:pt idx="7465">
                  <c:v>578909</c:v>
                </c:pt>
                <c:pt idx="7466">
                  <c:v>52715738</c:v>
                </c:pt>
                <c:pt idx="7467">
                  <c:v>0</c:v>
                </c:pt>
                <c:pt idx="7468">
                  <c:v>0</c:v>
                </c:pt>
                <c:pt idx="7469">
                  <c:v>2236686</c:v>
                </c:pt>
                <c:pt idx="7470">
                  <c:v>33387</c:v>
                </c:pt>
                <c:pt idx="7471">
                  <c:v>578895</c:v>
                </c:pt>
                <c:pt idx="7472">
                  <c:v>386924</c:v>
                </c:pt>
                <c:pt idx="7473">
                  <c:v>19453209</c:v>
                </c:pt>
                <c:pt idx="7474">
                  <c:v>1562322</c:v>
                </c:pt>
                <c:pt idx="7475">
                  <c:v>3779360</c:v>
                </c:pt>
                <c:pt idx="7476">
                  <c:v>332862</c:v>
                </c:pt>
                <c:pt idx="7477">
                  <c:v>4240150</c:v>
                </c:pt>
                <c:pt idx="7478">
                  <c:v>15541240</c:v>
                </c:pt>
                <c:pt idx="7479">
                  <c:v>196564</c:v>
                </c:pt>
                <c:pt idx="7480">
                  <c:v>3791926</c:v>
                </c:pt>
                <c:pt idx="7481">
                  <c:v>1092728</c:v>
                </c:pt>
                <c:pt idx="7482">
                  <c:v>241894</c:v>
                </c:pt>
                <c:pt idx="7483">
                  <c:v>37669595</c:v>
                </c:pt>
                <c:pt idx="7484">
                  <c:v>346671429</c:v>
                </c:pt>
                <c:pt idx="7485">
                  <c:v>0</c:v>
                </c:pt>
                <c:pt idx="7486">
                  <c:v>1432862</c:v>
                </c:pt>
                <c:pt idx="7487">
                  <c:v>4947823</c:v>
                </c:pt>
                <c:pt idx="7488">
                  <c:v>2815311</c:v>
                </c:pt>
                <c:pt idx="7489">
                  <c:v>20825163</c:v>
                </c:pt>
                <c:pt idx="7490">
                  <c:v>0</c:v>
                </c:pt>
                <c:pt idx="7491">
                  <c:v>0</c:v>
                </c:pt>
                <c:pt idx="7492">
                  <c:v>1746847</c:v>
                </c:pt>
                <c:pt idx="7493">
                  <c:v>550170</c:v>
                </c:pt>
                <c:pt idx="7494">
                  <c:v>2619013</c:v>
                </c:pt>
                <c:pt idx="7495">
                  <c:v>12202291</c:v>
                </c:pt>
                <c:pt idx="7496">
                  <c:v>35159848</c:v>
                </c:pt>
                <c:pt idx="7497">
                  <c:v>25695531</c:v>
                </c:pt>
                <c:pt idx="7498">
                  <c:v>6722772</c:v>
                </c:pt>
                <c:pt idx="7499">
                  <c:v>2456406</c:v>
                </c:pt>
                <c:pt idx="7500">
                  <c:v>2026019</c:v>
                </c:pt>
                <c:pt idx="7501">
                  <c:v>10813748</c:v>
                </c:pt>
                <c:pt idx="7502">
                  <c:v>101749828</c:v>
                </c:pt>
                <c:pt idx="7503">
                  <c:v>1205056</c:v>
                </c:pt>
                <c:pt idx="7504">
                  <c:v>32515</c:v>
                </c:pt>
                <c:pt idx="7505">
                  <c:v>69401</c:v>
                </c:pt>
                <c:pt idx="7506">
                  <c:v>50687</c:v>
                </c:pt>
                <c:pt idx="7507">
                  <c:v>42775</c:v>
                </c:pt>
                <c:pt idx="7508">
                  <c:v>0</c:v>
                </c:pt>
                <c:pt idx="7509">
                  <c:v>48212</c:v>
                </c:pt>
                <c:pt idx="7510">
                  <c:v>20789630</c:v>
                </c:pt>
                <c:pt idx="7511">
                  <c:v>2472746</c:v>
                </c:pt>
                <c:pt idx="7512">
                  <c:v>4682922</c:v>
                </c:pt>
                <c:pt idx="7513">
                  <c:v>50238</c:v>
                </c:pt>
                <c:pt idx="7514">
                  <c:v>432534</c:v>
                </c:pt>
                <c:pt idx="7515">
                  <c:v>4573385</c:v>
                </c:pt>
                <c:pt idx="7516">
                  <c:v>4334574</c:v>
                </c:pt>
                <c:pt idx="7517">
                  <c:v>1485437</c:v>
                </c:pt>
                <c:pt idx="7518">
                  <c:v>53765</c:v>
                </c:pt>
                <c:pt idx="7519">
                  <c:v>216941</c:v>
                </c:pt>
                <c:pt idx="7520">
                  <c:v>26817482</c:v>
                </c:pt>
                <c:pt idx="7521">
                  <c:v>0</c:v>
                </c:pt>
                <c:pt idx="7522">
                  <c:v>44267017</c:v>
                </c:pt>
                <c:pt idx="7523">
                  <c:v>291545</c:v>
                </c:pt>
                <c:pt idx="7524">
                  <c:v>35401340</c:v>
                </c:pt>
                <c:pt idx="7525">
                  <c:v>2230142</c:v>
                </c:pt>
                <c:pt idx="7526">
                  <c:v>0</c:v>
                </c:pt>
                <c:pt idx="7527">
                  <c:v>0</c:v>
                </c:pt>
                <c:pt idx="7528">
                  <c:v>228331</c:v>
                </c:pt>
                <c:pt idx="7529">
                  <c:v>9018393</c:v>
                </c:pt>
                <c:pt idx="7530">
                  <c:v>7156130</c:v>
                </c:pt>
                <c:pt idx="7531">
                  <c:v>5638290</c:v>
                </c:pt>
                <c:pt idx="7532">
                  <c:v>1456279</c:v>
                </c:pt>
                <c:pt idx="7533">
                  <c:v>3557019</c:v>
                </c:pt>
                <c:pt idx="7534">
                  <c:v>24409373</c:v>
                </c:pt>
                <c:pt idx="7535">
                  <c:v>207347</c:v>
                </c:pt>
                <c:pt idx="7536">
                  <c:v>415438</c:v>
                </c:pt>
                <c:pt idx="7537">
                  <c:v>38341</c:v>
                </c:pt>
                <c:pt idx="7538">
                  <c:v>905214</c:v>
                </c:pt>
                <c:pt idx="7539">
                  <c:v>5275605</c:v>
                </c:pt>
                <c:pt idx="7540">
                  <c:v>39868398</c:v>
                </c:pt>
                <c:pt idx="7541">
                  <c:v>690905</c:v>
                </c:pt>
                <c:pt idx="7542">
                  <c:v>2632</c:v>
                </c:pt>
                <c:pt idx="7543">
                  <c:v>1962173</c:v>
                </c:pt>
                <c:pt idx="7544">
                  <c:v>20874652</c:v>
                </c:pt>
                <c:pt idx="7545">
                  <c:v>7987705</c:v>
                </c:pt>
                <c:pt idx="7546">
                  <c:v>59339007</c:v>
                </c:pt>
                <c:pt idx="7547">
                  <c:v>235084785</c:v>
                </c:pt>
                <c:pt idx="7548">
                  <c:v>0</c:v>
                </c:pt>
                <c:pt idx="7549">
                  <c:v>2084514</c:v>
                </c:pt>
                <c:pt idx="7550">
                  <c:v>10808522</c:v>
                </c:pt>
                <c:pt idx="7551">
                  <c:v>50749</c:v>
                </c:pt>
                <c:pt idx="7552">
                  <c:v>17210158</c:v>
                </c:pt>
                <c:pt idx="7553">
                  <c:v>37406557</c:v>
                </c:pt>
                <c:pt idx="7554">
                  <c:v>2793663749</c:v>
                </c:pt>
                <c:pt idx="7555">
                  <c:v>6258371</c:v>
                </c:pt>
                <c:pt idx="7556">
                  <c:v>1022957</c:v>
                </c:pt>
                <c:pt idx="7557">
                  <c:v>2267459</c:v>
                </c:pt>
                <c:pt idx="7558">
                  <c:v>2788039</c:v>
                </c:pt>
                <c:pt idx="7559">
                  <c:v>1640132</c:v>
                </c:pt>
                <c:pt idx="7560">
                  <c:v>15105483</c:v>
                </c:pt>
                <c:pt idx="7561">
                  <c:v>63082</c:v>
                </c:pt>
                <c:pt idx="7562">
                  <c:v>6188099</c:v>
                </c:pt>
                <c:pt idx="7563">
                  <c:v>62971</c:v>
                </c:pt>
                <c:pt idx="7564">
                  <c:v>29433430</c:v>
                </c:pt>
                <c:pt idx="7565">
                  <c:v>1701275</c:v>
                </c:pt>
                <c:pt idx="7566">
                  <c:v>92446</c:v>
                </c:pt>
                <c:pt idx="7567">
                  <c:v>20142518</c:v>
                </c:pt>
                <c:pt idx="7568">
                  <c:v>7254461</c:v>
                </c:pt>
                <c:pt idx="7569">
                  <c:v>7594883</c:v>
                </c:pt>
                <c:pt idx="7570">
                  <c:v>306311</c:v>
                </c:pt>
                <c:pt idx="7571">
                  <c:v>1273321</c:v>
                </c:pt>
                <c:pt idx="7572">
                  <c:v>20360069</c:v>
                </c:pt>
                <c:pt idx="7573">
                  <c:v>211658</c:v>
                </c:pt>
                <c:pt idx="7574">
                  <c:v>6036724</c:v>
                </c:pt>
                <c:pt idx="7575">
                  <c:v>9567015</c:v>
                </c:pt>
                <c:pt idx="7576">
                  <c:v>149676</c:v>
                </c:pt>
                <c:pt idx="7577">
                  <c:v>1230484</c:v>
                </c:pt>
                <c:pt idx="7578">
                  <c:v>62106</c:v>
                </c:pt>
                <c:pt idx="7579">
                  <c:v>295827</c:v>
                </c:pt>
                <c:pt idx="7580">
                  <c:v>4157675</c:v>
                </c:pt>
                <c:pt idx="7581">
                  <c:v>1853796</c:v>
                </c:pt>
                <c:pt idx="7582">
                  <c:v>860109</c:v>
                </c:pt>
                <c:pt idx="7583">
                  <c:v>119682082</c:v>
                </c:pt>
                <c:pt idx="7584">
                  <c:v>0</c:v>
                </c:pt>
                <c:pt idx="7585">
                  <c:v>300072</c:v>
                </c:pt>
                <c:pt idx="7586">
                  <c:v>4141150</c:v>
                </c:pt>
                <c:pt idx="7587">
                  <c:v>1497442</c:v>
                </c:pt>
                <c:pt idx="7588">
                  <c:v>214543</c:v>
                </c:pt>
                <c:pt idx="7589">
                  <c:v>2775155</c:v>
                </c:pt>
                <c:pt idx="7590">
                  <c:v>4211315</c:v>
                </c:pt>
                <c:pt idx="7591">
                  <c:v>32158908</c:v>
                </c:pt>
                <c:pt idx="7592">
                  <c:v>235682</c:v>
                </c:pt>
                <c:pt idx="7593">
                  <c:v>46920</c:v>
                </c:pt>
                <c:pt idx="7594">
                  <c:v>139761</c:v>
                </c:pt>
                <c:pt idx="7595">
                  <c:v>494910</c:v>
                </c:pt>
                <c:pt idx="7596">
                  <c:v>13693802</c:v>
                </c:pt>
                <c:pt idx="7597">
                  <c:v>701038864</c:v>
                </c:pt>
                <c:pt idx="7598">
                  <c:v>26342271</c:v>
                </c:pt>
                <c:pt idx="7599">
                  <c:v>54468</c:v>
                </c:pt>
                <c:pt idx="7600">
                  <c:v>385703</c:v>
                </c:pt>
                <c:pt idx="7601">
                  <c:v>2925540</c:v>
                </c:pt>
                <c:pt idx="7602">
                  <c:v>3940655</c:v>
                </c:pt>
                <c:pt idx="7603">
                  <c:v>2971781</c:v>
                </c:pt>
                <c:pt idx="7604">
                  <c:v>4230356</c:v>
                </c:pt>
                <c:pt idx="7605">
                  <c:v>0</c:v>
                </c:pt>
                <c:pt idx="7606">
                  <c:v>851471</c:v>
                </c:pt>
                <c:pt idx="7607">
                  <c:v>7963238</c:v>
                </c:pt>
                <c:pt idx="7608">
                  <c:v>2988962</c:v>
                </c:pt>
                <c:pt idx="7609">
                  <c:v>5469449</c:v>
                </c:pt>
                <c:pt idx="7610">
                  <c:v>230435</c:v>
                </c:pt>
                <c:pt idx="7611">
                  <c:v>45518</c:v>
                </c:pt>
                <c:pt idx="7612">
                  <c:v>5641602</c:v>
                </c:pt>
                <c:pt idx="7613">
                  <c:v>0</c:v>
                </c:pt>
                <c:pt idx="7614">
                  <c:v>7926346</c:v>
                </c:pt>
                <c:pt idx="7615">
                  <c:v>36958534</c:v>
                </c:pt>
                <c:pt idx="7616">
                  <c:v>1670090</c:v>
                </c:pt>
                <c:pt idx="7617">
                  <c:v>287175</c:v>
                </c:pt>
                <c:pt idx="7618">
                  <c:v>36197</c:v>
                </c:pt>
                <c:pt idx="7619">
                  <c:v>1162285</c:v>
                </c:pt>
                <c:pt idx="7620">
                  <c:v>290777</c:v>
                </c:pt>
                <c:pt idx="7621">
                  <c:v>14197662</c:v>
                </c:pt>
                <c:pt idx="7622">
                  <c:v>0</c:v>
                </c:pt>
                <c:pt idx="7623">
                  <c:v>0</c:v>
                </c:pt>
                <c:pt idx="7624">
                  <c:v>46015</c:v>
                </c:pt>
                <c:pt idx="7625">
                  <c:v>389814</c:v>
                </c:pt>
                <c:pt idx="7626">
                  <c:v>4735464</c:v>
                </c:pt>
                <c:pt idx="7627">
                  <c:v>49775470</c:v>
                </c:pt>
                <c:pt idx="7628">
                  <c:v>188384</c:v>
                </c:pt>
                <c:pt idx="7629">
                  <c:v>928750</c:v>
                </c:pt>
                <c:pt idx="7630">
                  <c:v>410071</c:v>
                </c:pt>
                <c:pt idx="7631">
                  <c:v>1793920</c:v>
                </c:pt>
                <c:pt idx="7632">
                  <c:v>71887778</c:v>
                </c:pt>
                <c:pt idx="7633">
                  <c:v>6640318</c:v>
                </c:pt>
                <c:pt idx="7634">
                  <c:v>0</c:v>
                </c:pt>
                <c:pt idx="7635">
                  <c:v>7222616</c:v>
                </c:pt>
                <c:pt idx="7636">
                  <c:v>37799</c:v>
                </c:pt>
                <c:pt idx="7637">
                  <c:v>62472</c:v>
                </c:pt>
                <c:pt idx="7638">
                  <c:v>4609269</c:v>
                </c:pt>
                <c:pt idx="7639">
                  <c:v>1069592</c:v>
                </c:pt>
                <c:pt idx="7640">
                  <c:v>109125</c:v>
                </c:pt>
                <c:pt idx="7641">
                  <c:v>256715</c:v>
                </c:pt>
                <c:pt idx="7642">
                  <c:v>1500054</c:v>
                </c:pt>
                <c:pt idx="7643">
                  <c:v>0</c:v>
                </c:pt>
                <c:pt idx="7644">
                  <c:v>2518812</c:v>
                </c:pt>
                <c:pt idx="7645">
                  <c:v>6286047</c:v>
                </c:pt>
                <c:pt idx="7646">
                  <c:v>7170034</c:v>
                </c:pt>
                <c:pt idx="7647">
                  <c:v>325109</c:v>
                </c:pt>
                <c:pt idx="7648">
                  <c:v>197107112</c:v>
                </c:pt>
                <c:pt idx="7649">
                  <c:v>57162793</c:v>
                </c:pt>
                <c:pt idx="7650">
                  <c:v>37079861</c:v>
                </c:pt>
                <c:pt idx="7651">
                  <c:v>6343312</c:v>
                </c:pt>
                <c:pt idx="7652">
                  <c:v>3895670</c:v>
                </c:pt>
                <c:pt idx="7653">
                  <c:v>6194183</c:v>
                </c:pt>
                <c:pt idx="7654">
                  <c:v>35020458</c:v>
                </c:pt>
                <c:pt idx="7655">
                  <c:v>1179853</c:v>
                </c:pt>
                <c:pt idx="7656">
                  <c:v>115872194</c:v>
                </c:pt>
                <c:pt idx="7657">
                  <c:v>5147782</c:v>
                </c:pt>
                <c:pt idx="7658">
                  <c:v>12633162</c:v>
                </c:pt>
                <c:pt idx="7659">
                  <c:v>7771658</c:v>
                </c:pt>
                <c:pt idx="7660">
                  <c:v>17391</c:v>
                </c:pt>
                <c:pt idx="7661">
                  <c:v>3205171</c:v>
                </c:pt>
                <c:pt idx="7662">
                  <c:v>1789108</c:v>
                </c:pt>
                <c:pt idx="7663">
                  <c:v>1235310</c:v>
                </c:pt>
                <c:pt idx="7664">
                  <c:v>0</c:v>
                </c:pt>
                <c:pt idx="7665">
                  <c:v>1577637</c:v>
                </c:pt>
                <c:pt idx="7666">
                  <c:v>4735216</c:v>
                </c:pt>
                <c:pt idx="7667">
                  <c:v>529633</c:v>
                </c:pt>
                <c:pt idx="7668">
                  <c:v>461233</c:v>
                </c:pt>
                <c:pt idx="7669">
                  <c:v>0</c:v>
                </c:pt>
                <c:pt idx="7670">
                  <c:v>36123</c:v>
                </c:pt>
                <c:pt idx="7671">
                  <c:v>2115477</c:v>
                </c:pt>
                <c:pt idx="7672">
                  <c:v>0</c:v>
                </c:pt>
                <c:pt idx="7673">
                  <c:v>0</c:v>
                </c:pt>
                <c:pt idx="7674">
                  <c:v>0</c:v>
                </c:pt>
                <c:pt idx="7675">
                  <c:v>548783</c:v>
                </c:pt>
                <c:pt idx="7676">
                  <c:v>477429</c:v>
                </c:pt>
                <c:pt idx="7677">
                  <c:v>1037270</c:v>
                </c:pt>
                <c:pt idx="7678">
                  <c:v>1016337</c:v>
                </c:pt>
                <c:pt idx="7679">
                  <c:v>22078776</c:v>
                </c:pt>
                <c:pt idx="7680">
                  <c:v>237231</c:v>
                </c:pt>
                <c:pt idx="7681">
                  <c:v>1871064</c:v>
                </c:pt>
                <c:pt idx="7682">
                  <c:v>346822</c:v>
                </c:pt>
                <c:pt idx="7683">
                  <c:v>9531</c:v>
                </c:pt>
                <c:pt idx="7684">
                  <c:v>694536</c:v>
                </c:pt>
                <c:pt idx="7685">
                  <c:v>648381</c:v>
                </c:pt>
                <c:pt idx="7686">
                  <c:v>69003337</c:v>
                </c:pt>
                <c:pt idx="7687">
                  <c:v>34486</c:v>
                </c:pt>
                <c:pt idx="7688">
                  <c:v>0</c:v>
                </c:pt>
                <c:pt idx="7689">
                  <c:v>0</c:v>
                </c:pt>
                <c:pt idx="7690">
                  <c:v>2261399</c:v>
                </c:pt>
                <c:pt idx="7691">
                  <c:v>34340</c:v>
                </c:pt>
                <c:pt idx="7692">
                  <c:v>667070</c:v>
                </c:pt>
                <c:pt idx="7693">
                  <c:v>431858</c:v>
                </c:pt>
                <c:pt idx="7694">
                  <c:v>19795604</c:v>
                </c:pt>
                <c:pt idx="7695">
                  <c:v>1744811</c:v>
                </c:pt>
                <c:pt idx="7696">
                  <c:v>5611751</c:v>
                </c:pt>
                <c:pt idx="7697">
                  <c:v>586379</c:v>
                </c:pt>
                <c:pt idx="7698">
                  <c:v>0</c:v>
                </c:pt>
                <c:pt idx="7699">
                  <c:v>4854342</c:v>
                </c:pt>
                <c:pt idx="7700">
                  <c:v>15630811</c:v>
                </c:pt>
                <c:pt idx="7701">
                  <c:v>209455</c:v>
                </c:pt>
                <c:pt idx="7702">
                  <c:v>3911183</c:v>
                </c:pt>
                <c:pt idx="7703">
                  <c:v>1241097</c:v>
                </c:pt>
                <c:pt idx="7704">
                  <c:v>498417</c:v>
                </c:pt>
                <c:pt idx="7705">
                  <c:v>45078965</c:v>
                </c:pt>
                <c:pt idx="7706">
                  <c:v>375180404</c:v>
                </c:pt>
                <c:pt idx="7707">
                  <c:v>0</c:v>
                </c:pt>
                <c:pt idx="7708">
                  <c:v>1483590</c:v>
                </c:pt>
                <c:pt idx="7709">
                  <c:v>5024802</c:v>
                </c:pt>
                <c:pt idx="7710">
                  <c:v>3082219</c:v>
                </c:pt>
                <c:pt idx="7711">
                  <c:v>23206623</c:v>
                </c:pt>
                <c:pt idx="7712">
                  <c:v>0</c:v>
                </c:pt>
                <c:pt idx="7713">
                  <c:v>0</c:v>
                </c:pt>
                <c:pt idx="7714">
                  <c:v>2026251</c:v>
                </c:pt>
                <c:pt idx="7715">
                  <c:v>685892</c:v>
                </c:pt>
                <c:pt idx="7716">
                  <c:v>3071450</c:v>
                </c:pt>
                <c:pt idx="7717">
                  <c:v>12546595</c:v>
                </c:pt>
                <c:pt idx="7718">
                  <c:v>38018573</c:v>
                </c:pt>
                <c:pt idx="7719">
                  <c:v>26214979</c:v>
                </c:pt>
                <c:pt idx="7720">
                  <c:v>7114095</c:v>
                </c:pt>
                <c:pt idx="7721">
                  <c:v>2219630</c:v>
                </c:pt>
                <c:pt idx="7722">
                  <c:v>2242778</c:v>
                </c:pt>
                <c:pt idx="7723">
                  <c:v>11100258</c:v>
                </c:pt>
                <c:pt idx="7724">
                  <c:v>101411442</c:v>
                </c:pt>
                <c:pt idx="7725">
                  <c:v>2095733</c:v>
                </c:pt>
                <c:pt idx="7726">
                  <c:v>36195</c:v>
                </c:pt>
                <c:pt idx="7727">
                  <c:v>73241</c:v>
                </c:pt>
                <c:pt idx="7728">
                  <c:v>52608</c:v>
                </c:pt>
                <c:pt idx="7729">
                  <c:v>51725</c:v>
                </c:pt>
                <c:pt idx="7730">
                  <c:v>0</c:v>
                </c:pt>
                <c:pt idx="7731">
                  <c:v>51935</c:v>
                </c:pt>
                <c:pt idx="7732">
                  <c:v>22799204</c:v>
                </c:pt>
                <c:pt idx="7733">
                  <c:v>3115294</c:v>
                </c:pt>
                <c:pt idx="7734">
                  <c:v>4911514</c:v>
                </c:pt>
                <c:pt idx="7735">
                  <c:v>53858</c:v>
                </c:pt>
                <c:pt idx="7736">
                  <c:v>464080</c:v>
                </c:pt>
                <c:pt idx="7737">
                  <c:v>4700816</c:v>
                </c:pt>
                <c:pt idx="7738">
                  <c:v>4211254</c:v>
                </c:pt>
                <c:pt idx="7739">
                  <c:v>1521085</c:v>
                </c:pt>
                <c:pt idx="7740">
                  <c:v>61270</c:v>
                </c:pt>
                <c:pt idx="7741">
                  <c:v>242245</c:v>
                </c:pt>
                <c:pt idx="7742">
                  <c:v>29010587</c:v>
                </c:pt>
                <c:pt idx="7743">
                  <c:v>0</c:v>
                </c:pt>
                <c:pt idx="7744">
                  <c:v>45842053</c:v>
                </c:pt>
                <c:pt idx="7745">
                  <c:v>335829</c:v>
                </c:pt>
                <c:pt idx="7746">
                  <c:v>36536652</c:v>
                </c:pt>
                <c:pt idx="7747">
                  <c:v>2581740</c:v>
                </c:pt>
                <c:pt idx="7748">
                  <c:v>0</c:v>
                </c:pt>
                <c:pt idx="7749">
                  <c:v>0</c:v>
                </c:pt>
                <c:pt idx="7750">
                  <c:v>246096</c:v>
                </c:pt>
                <c:pt idx="7751">
                  <c:v>8924510</c:v>
                </c:pt>
                <c:pt idx="7752">
                  <c:v>7244784</c:v>
                </c:pt>
                <c:pt idx="7753">
                  <c:v>5757673</c:v>
                </c:pt>
                <c:pt idx="7754">
                  <c:v>1617868</c:v>
                </c:pt>
                <c:pt idx="7755">
                  <c:v>5254282</c:v>
                </c:pt>
                <c:pt idx="7756">
                  <c:v>27637039</c:v>
                </c:pt>
                <c:pt idx="7757">
                  <c:v>224283</c:v>
                </c:pt>
                <c:pt idx="7758">
                  <c:v>532094</c:v>
                </c:pt>
                <c:pt idx="7759">
                  <c:v>41024</c:v>
                </c:pt>
                <c:pt idx="7760">
                  <c:v>950577</c:v>
                </c:pt>
                <c:pt idx="7761">
                  <c:v>5374367</c:v>
                </c:pt>
                <c:pt idx="7762">
                  <c:v>42805821</c:v>
                </c:pt>
                <c:pt idx="7763">
                  <c:v>864778</c:v>
                </c:pt>
                <c:pt idx="7764">
                  <c:v>2975</c:v>
                </c:pt>
                <c:pt idx="7765">
                  <c:v>2136209</c:v>
                </c:pt>
                <c:pt idx="7766">
                  <c:v>21989568</c:v>
                </c:pt>
                <c:pt idx="7767">
                  <c:v>8069803</c:v>
                </c:pt>
                <c:pt idx="7768">
                  <c:v>60006613</c:v>
                </c:pt>
                <c:pt idx="7769">
                  <c:v>242008728</c:v>
                </c:pt>
                <c:pt idx="7770">
                  <c:v>0</c:v>
                </c:pt>
                <c:pt idx="7771">
                  <c:v>2197228</c:v>
                </c:pt>
                <c:pt idx="7772">
                  <c:v>13246350</c:v>
                </c:pt>
                <c:pt idx="7773">
                  <c:v>61790</c:v>
                </c:pt>
                <c:pt idx="7774">
                  <c:v>17707239</c:v>
                </c:pt>
                <c:pt idx="7775">
                  <c:v>41486130</c:v>
                </c:pt>
                <c:pt idx="7776">
                  <c:v>3004582521</c:v>
                </c:pt>
                <c:pt idx="7777">
                  <c:v>6868328</c:v>
                </c:pt>
                <c:pt idx="7778">
                  <c:v>1429844</c:v>
                </c:pt>
                <c:pt idx="7779">
                  <c:v>3219232</c:v>
                </c:pt>
                <c:pt idx="7780">
                  <c:v>3809983</c:v>
                </c:pt>
                <c:pt idx="7781">
                  <c:v>1717114</c:v>
                </c:pt>
                <c:pt idx="7782">
                  <c:v>17323937</c:v>
                </c:pt>
                <c:pt idx="7783">
                  <c:v>65089</c:v>
                </c:pt>
                <c:pt idx="7784">
                  <c:v>6763900</c:v>
                </c:pt>
                <c:pt idx="7785">
                  <c:v>66120</c:v>
                </c:pt>
                <c:pt idx="7786">
                  <c:v>30990901</c:v>
                </c:pt>
                <c:pt idx="7787">
                  <c:v>1844055</c:v>
                </c:pt>
                <c:pt idx="7788">
                  <c:v>20938964</c:v>
                </c:pt>
                <c:pt idx="7789">
                  <c:v>7366936</c:v>
                </c:pt>
                <c:pt idx="7790">
                  <c:v>7801430</c:v>
                </c:pt>
                <c:pt idx="7791">
                  <c:v>316789</c:v>
                </c:pt>
                <c:pt idx="7792">
                  <c:v>1381474</c:v>
                </c:pt>
                <c:pt idx="7793">
                  <c:v>28921009</c:v>
                </c:pt>
                <c:pt idx="7794">
                  <c:v>221672</c:v>
                </c:pt>
                <c:pt idx="7795">
                  <c:v>6903733</c:v>
                </c:pt>
                <c:pt idx="7796">
                  <c:v>9790929</c:v>
                </c:pt>
                <c:pt idx="7797">
                  <c:v>163739</c:v>
                </c:pt>
                <c:pt idx="7798">
                  <c:v>1632713</c:v>
                </c:pt>
                <c:pt idx="7799">
                  <c:v>61828</c:v>
                </c:pt>
                <c:pt idx="7800">
                  <c:v>313196</c:v>
                </c:pt>
                <c:pt idx="7801">
                  <c:v>4471137</c:v>
                </c:pt>
                <c:pt idx="7802">
                  <c:v>2097521</c:v>
                </c:pt>
                <c:pt idx="7803">
                  <c:v>925983</c:v>
                </c:pt>
                <c:pt idx="7804">
                  <c:v>125920682</c:v>
                </c:pt>
                <c:pt idx="7805">
                  <c:v>23126</c:v>
                </c:pt>
                <c:pt idx="7806">
                  <c:v>383401</c:v>
                </c:pt>
                <c:pt idx="7807">
                  <c:v>4334948</c:v>
                </c:pt>
                <c:pt idx="7808">
                  <c:v>2313060</c:v>
                </c:pt>
                <c:pt idx="7809">
                  <c:v>239873</c:v>
                </c:pt>
                <c:pt idx="7810">
                  <c:v>5062124</c:v>
                </c:pt>
                <c:pt idx="7811">
                  <c:v>4884595</c:v>
                </c:pt>
                <c:pt idx="7812">
                  <c:v>32921097</c:v>
                </c:pt>
                <c:pt idx="7813">
                  <c:v>281002</c:v>
                </c:pt>
                <c:pt idx="7814">
                  <c:v>49196</c:v>
                </c:pt>
                <c:pt idx="7815">
                  <c:v>152030</c:v>
                </c:pt>
                <c:pt idx="7816">
                  <c:v>846370</c:v>
                </c:pt>
                <c:pt idx="7817">
                  <c:v>15110634</c:v>
                </c:pt>
                <c:pt idx="7818">
                  <c:v>745805312</c:v>
                </c:pt>
                <c:pt idx="7819">
                  <c:v>27688063</c:v>
                </c:pt>
                <c:pt idx="7820">
                  <c:v>59239</c:v>
                </c:pt>
                <c:pt idx="7821">
                  <c:v>421272</c:v>
                </c:pt>
                <c:pt idx="7822">
                  <c:v>3257923</c:v>
                </c:pt>
                <c:pt idx="7823">
                  <c:v>6126046</c:v>
                </c:pt>
                <c:pt idx="7824">
                  <c:v>3070550</c:v>
                </c:pt>
                <c:pt idx="7825">
                  <c:v>4874647</c:v>
                </c:pt>
                <c:pt idx="7826">
                  <c:v>105620</c:v>
                </c:pt>
                <c:pt idx="7827">
                  <c:v>909200</c:v>
                </c:pt>
                <c:pt idx="7828">
                  <c:v>8051623</c:v>
                </c:pt>
                <c:pt idx="7829">
                  <c:v>5056843</c:v>
                </c:pt>
                <c:pt idx="7830">
                  <c:v>5533812</c:v>
                </c:pt>
                <c:pt idx="7831">
                  <c:v>315167</c:v>
                </c:pt>
                <c:pt idx="7832">
                  <c:v>46987</c:v>
                </c:pt>
                <c:pt idx="7833">
                  <c:v>6724062</c:v>
                </c:pt>
                <c:pt idx="7834">
                  <c:v>0</c:v>
                </c:pt>
                <c:pt idx="7835">
                  <c:v>8887722</c:v>
                </c:pt>
                <c:pt idx="7836">
                  <c:v>41158983</c:v>
                </c:pt>
                <c:pt idx="7837">
                  <c:v>1812466</c:v>
                </c:pt>
                <c:pt idx="7838">
                  <c:v>332668</c:v>
                </c:pt>
                <c:pt idx="7839">
                  <c:v>39613</c:v>
                </c:pt>
                <c:pt idx="7840">
                  <c:v>1148019</c:v>
                </c:pt>
                <c:pt idx="7841">
                  <c:v>326421</c:v>
                </c:pt>
                <c:pt idx="7842">
                  <c:v>16180331</c:v>
                </c:pt>
                <c:pt idx="7843">
                  <c:v>0</c:v>
                </c:pt>
                <c:pt idx="7844">
                  <c:v>0</c:v>
                </c:pt>
                <c:pt idx="7845">
                  <c:v>47101</c:v>
                </c:pt>
                <c:pt idx="7846">
                  <c:v>453859</c:v>
                </c:pt>
                <c:pt idx="7847">
                  <c:v>4819506</c:v>
                </c:pt>
                <c:pt idx="7848">
                  <c:v>50724215</c:v>
                </c:pt>
                <c:pt idx="7849">
                  <c:v>200908</c:v>
                </c:pt>
                <c:pt idx="7850">
                  <c:v>1002471</c:v>
                </c:pt>
                <c:pt idx="7851">
                  <c:v>495883</c:v>
                </c:pt>
                <c:pt idx="7852">
                  <c:v>2204565</c:v>
                </c:pt>
                <c:pt idx="7853">
                  <c:v>69294420</c:v>
                </c:pt>
                <c:pt idx="7854">
                  <c:v>8275203</c:v>
                </c:pt>
                <c:pt idx="7855">
                  <c:v>30779</c:v>
                </c:pt>
                <c:pt idx="7856">
                  <c:v>7426772</c:v>
                </c:pt>
                <c:pt idx="7857">
                  <c:v>63946</c:v>
                </c:pt>
                <c:pt idx="7858">
                  <c:v>5621916</c:v>
                </c:pt>
                <c:pt idx="7859">
                  <c:v>1562960</c:v>
                </c:pt>
                <c:pt idx="7860">
                  <c:v>253168</c:v>
                </c:pt>
                <c:pt idx="7861">
                  <c:v>270694</c:v>
                </c:pt>
                <c:pt idx="7862">
                  <c:v>2442757</c:v>
                </c:pt>
                <c:pt idx="7863">
                  <c:v>0</c:v>
                </c:pt>
                <c:pt idx="7864">
                  <c:v>2790935</c:v>
                </c:pt>
                <c:pt idx="7865">
                  <c:v>6504904</c:v>
                </c:pt>
                <c:pt idx="7866">
                  <c:v>7779396</c:v>
                </c:pt>
                <c:pt idx="7867">
                  <c:v>329769</c:v>
                </c:pt>
                <c:pt idx="7868">
                  <c:v>220874988</c:v>
                </c:pt>
                <c:pt idx="7869">
                  <c:v>66633940</c:v>
                </c:pt>
                <c:pt idx="7870">
                  <c:v>44341218</c:v>
                </c:pt>
                <c:pt idx="7871">
                  <c:v>14577513</c:v>
                </c:pt>
                <c:pt idx="7872">
                  <c:v>3937685</c:v>
                </c:pt>
                <c:pt idx="7873">
                  <c:v>6498910</c:v>
                </c:pt>
                <c:pt idx="7874">
                  <c:v>36867300</c:v>
                </c:pt>
                <c:pt idx="7875">
                  <c:v>1243469</c:v>
                </c:pt>
                <c:pt idx="7876">
                  <c:v>118336334</c:v>
                </c:pt>
                <c:pt idx="7877">
                  <c:v>5595156</c:v>
                </c:pt>
                <c:pt idx="7878">
                  <c:v>13484385</c:v>
                </c:pt>
                <c:pt idx="7879">
                  <c:v>7950515</c:v>
                </c:pt>
                <c:pt idx="7880">
                  <c:v>22165</c:v>
                </c:pt>
                <c:pt idx="7881">
                  <c:v>3465165</c:v>
                </c:pt>
                <c:pt idx="7882">
                  <c:v>2076315</c:v>
                </c:pt>
                <c:pt idx="7883">
                  <c:v>1507142</c:v>
                </c:pt>
                <c:pt idx="7884">
                  <c:v>0</c:v>
                </c:pt>
                <c:pt idx="7885">
                  <c:v>1575665</c:v>
                </c:pt>
                <c:pt idx="7886">
                  <c:v>4763442</c:v>
                </c:pt>
                <c:pt idx="7887">
                  <c:v>695770</c:v>
                </c:pt>
                <c:pt idx="7888">
                  <c:v>738859</c:v>
                </c:pt>
                <c:pt idx="7889">
                  <c:v>0</c:v>
                </c:pt>
                <c:pt idx="7890">
                  <c:v>36913</c:v>
                </c:pt>
                <c:pt idx="7891">
                  <c:v>2181970</c:v>
                </c:pt>
                <c:pt idx="7892">
                  <c:v>0</c:v>
                </c:pt>
                <c:pt idx="7893">
                  <c:v>0</c:v>
                </c:pt>
                <c:pt idx="7894">
                  <c:v>0</c:v>
                </c:pt>
                <c:pt idx="7895">
                  <c:v>572485</c:v>
                </c:pt>
                <c:pt idx="7896">
                  <c:v>511652</c:v>
                </c:pt>
                <c:pt idx="7897">
                  <c:v>1202076</c:v>
                </c:pt>
                <c:pt idx="7898">
                  <c:v>1096554</c:v>
                </c:pt>
                <c:pt idx="7899">
                  <c:v>24839128</c:v>
                </c:pt>
                <c:pt idx="7900">
                  <c:v>268436</c:v>
                </c:pt>
                <c:pt idx="7901">
                  <c:v>2618015</c:v>
                </c:pt>
                <c:pt idx="7902">
                  <c:v>365171</c:v>
                </c:pt>
                <c:pt idx="7903">
                  <c:v>976507</c:v>
                </c:pt>
                <c:pt idx="7904">
                  <c:v>675308</c:v>
                </c:pt>
                <c:pt idx="7905">
                  <c:v>72353089</c:v>
                </c:pt>
                <c:pt idx="7906">
                  <c:v>36665</c:v>
                </c:pt>
                <c:pt idx="7907">
                  <c:v>0</c:v>
                </c:pt>
                <c:pt idx="7908">
                  <c:v>0</c:v>
                </c:pt>
                <c:pt idx="7909">
                  <c:v>2289839</c:v>
                </c:pt>
                <c:pt idx="7910">
                  <c:v>35313</c:v>
                </c:pt>
                <c:pt idx="7911">
                  <c:v>674555</c:v>
                </c:pt>
                <c:pt idx="7912">
                  <c:v>442535</c:v>
                </c:pt>
                <c:pt idx="7913">
                  <c:v>20457441</c:v>
                </c:pt>
                <c:pt idx="7914">
                  <c:v>1938755</c:v>
                </c:pt>
                <c:pt idx="7915">
                  <c:v>8302776</c:v>
                </c:pt>
                <c:pt idx="7916">
                  <c:v>721014</c:v>
                </c:pt>
                <c:pt idx="7917">
                  <c:v>0</c:v>
                </c:pt>
                <c:pt idx="7918">
                  <c:v>5767266</c:v>
                </c:pt>
                <c:pt idx="7919">
                  <c:v>15482435</c:v>
                </c:pt>
                <c:pt idx="7920">
                  <c:v>4037896</c:v>
                </c:pt>
                <c:pt idx="7921">
                  <c:v>1569953</c:v>
                </c:pt>
                <c:pt idx="7922">
                  <c:v>904397</c:v>
                </c:pt>
                <c:pt idx="7923">
                  <c:v>48430801</c:v>
                </c:pt>
                <c:pt idx="7924">
                  <c:v>422534219</c:v>
                </c:pt>
                <c:pt idx="7925">
                  <c:v>0</c:v>
                </c:pt>
                <c:pt idx="7926">
                  <c:v>1522649</c:v>
                </c:pt>
                <c:pt idx="7927">
                  <c:v>5095109</c:v>
                </c:pt>
                <c:pt idx="7928">
                  <c:v>3379722</c:v>
                </c:pt>
                <c:pt idx="7929">
                  <c:v>26446006</c:v>
                </c:pt>
                <c:pt idx="7930">
                  <c:v>0</c:v>
                </c:pt>
                <c:pt idx="7931">
                  <c:v>2174223</c:v>
                </c:pt>
                <c:pt idx="7932">
                  <c:v>854458</c:v>
                </c:pt>
                <c:pt idx="7933">
                  <c:v>3346635</c:v>
                </c:pt>
                <c:pt idx="7934">
                  <c:v>14153502</c:v>
                </c:pt>
                <c:pt idx="7935">
                  <c:v>41111107</c:v>
                </c:pt>
                <c:pt idx="7936">
                  <c:v>28244307</c:v>
                </c:pt>
                <c:pt idx="7937">
                  <c:v>7276692</c:v>
                </c:pt>
                <c:pt idx="7938">
                  <c:v>2356367</c:v>
                </c:pt>
                <c:pt idx="7939">
                  <c:v>2468652</c:v>
                </c:pt>
                <c:pt idx="7940">
                  <c:v>11780485</c:v>
                </c:pt>
                <c:pt idx="7941">
                  <c:v>106062366</c:v>
                </c:pt>
                <c:pt idx="7942">
                  <c:v>2386180</c:v>
                </c:pt>
                <c:pt idx="7943">
                  <c:v>36730</c:v>
                </c:pt>
                <c:pt idx="7944">
                  <c:v>77276</c:v>
                </c:pt>
                <c:pt idx="7945">
                  <c:v>54575</c:v>
                </c:pt>
                <c:pt idx="7946">
                  <c:v>60458</c:v>
                </c:pt>
                <c:pt idx="7947">
                  <c:v>0</c:v>
                </c:pt>
                <c:pt idx="7948">
                  <c:v>57299</c:v>
                </c:pt>
                <c:pt idx="7949">
                  <c:v>25021861</c:v>
                </c:pt>
                <c:pt idx="7950">
                  <c:v>3785901</c:v>
                </c:pt>
                <c:pt idx="7951">
                  <c:v>5024762</c:v>
                </c:pt>
                <c:pt idx="7952">
                  <c:v>56809</c:v>
                </c:pt>
                <c:pt idx="7953">
                  <c:v>882273</c:v>
                </c:pt>
                <c:pt idx="7954">
                  <c:v>4823860</c:v>
                </c:pt>
                <c:pt idx="7955">
                  <c:v>4370809</c:v>
                </c:pt>
                <c:pt idx="7956">
                  <c:v>1577934</c:v>
                </c:pt>
                <c:pt idx="7957">
                  <c:v>69098</c:v>
                </c:pt>
                <c:pt idx="7958">
                  <c:v>268706</c:v>
                </c:pt>
                <c:pt idx="7959">
                  <c:v>30468027</c:v>
                </c:pt>
                <c:pt idx="7960">
                  <c:v>0</c:v>
                </c:pt>
                <c:pt idx="7961">
                  <c:v>47637741</c:v>
                </c:pt>
                <c:pt idx="7962">
                  <c:v>387314</c:v>
                </c:pt>
                <c:pt idx="7963">
                  <c:v>37439526</c:v>
                </c:pt>
                <c:pt idx="7964">
                  <c:v>3235250</c:v>
                </c:pt>
                <c:pt idx="7965">
                  <c:v>0</c:v>
                </c:pt>
                <c:pt idx="7966">
                  <c:v>5552181</c:v>
                </c:pt>
                <c:pt idx="7967">
                  <c:v>263984</c:v>
                </c:pt>
                <c:pt idx="7968">
                  <c:v>8923247</c:v>
                </c:pt>
                <c:pt idx="7969">
                  <c:v>7463160</c:v>
                </c:pt>
                <c:pt idx="7970">
                  <c:v>6043836</c:v>
                </c:pt>
                <c:pt idx="7971">
                  <c:v>1786074</c:v>
                </c:pt>
                <c:pt idx="7972">
                  <c:v>7346546</c:v>
                </c:pt>
                <c:pt idx="7973">
                  <c:v>33541847</c:v>
                </c:pt>
                <c:pt idx="7974">
                  <c:v>259608</c:v>
                </c:pt>
                <c:pt idx="7975">
                  <c:v>866500</c:v>
                </c:pt>
                <c:pt idx="7976">
                  <c:v>42236</c:v>
                </c:pt>
                <c:pt idx="7977">
                  <c:v>996208</c:v>
                </c:pt>
                <c:pt idx="7978">
                  <c:v>5796090</c:v>
                </c:pt>
                <c:pt idx="7979">
                  <c:v>47272983</c:v>
                </c:pt>
                <c:pt idx="7980">
                  <c:v>1055774</c:v>
                </c:pt>
                <c:pt idx="7981">
                  <c:v>3372</c:v>
                </c:pt>
                <c:pt idx="7982">
                  <c:v>2324898</c:v>
                </c:pt>
                <c:pt idx="7983">
                  <c:v>23762225</c:v>
                </c:pt>
                <c:pt idx="7984">
                  <c:v>8148806</c:v>
                </c:pt>
                <c:pt idx="7985">
                  <c:v>62225247</c:v>
                </c:pt>
                <c:pt idx="7986">
                  <c:v>279910069</c:v>
                </c:pt>
                <c:pt idx="7987">
                  <c:v>0</c:v>
                </c:pt>
                <c:pt idx="7988">
                  <c:v>2266742</c:v>
                </c:pt>
                <c:pt idx="7989">
                  <c:v>14717533</c:v>
                </c:pt>
                <c:pt idx="7990">
                  <c:v>67977</c:v>
                </c:pt>
                <c:pt idx="7991">
                  <c:v>18444878</c:v>
                </c:pt>
                <c:pt idx="7992">
                  <c:v>49357060</c:v>
                </c:pt>
                <c:pt idx="7993">
                  <c:v>3256215846</c:v>
                </c:pt>
                <c:pt idx="7994">
                  <c:v>7195320</c:v>
                </c:pt>
                <c:pt idx="7995">
                  <c:v>1727079</c:v>
                </c:pt>
                <c:pt idx="7996">
                  <c:v>3341464</c:v>
                </c:pt>
                <c:pt idx="7997">
                  <c:v>4811862</c:v>
                </c:pt>
                <c:pt idx="7998">
                  <c:v>1796721</c:v>
                </c:pt>
                <c:pt idx="7999">
                  <c:v>19618454</c:v>
                </c:pt>
                <c:pt idx="8000">
                  <c:v>67625</c:v>
                </c:pt>
                <c:pt idx="8001">
                  <c:v>7854245</c:v>
                </c:pt>
                <c:pt idx="8002">
                  <c:v>0</c:v>
                </c:pt>
                <c:pt idx="8003">
                  <c:v>32730336</c:v>
                </c:pt>
                <c:pt idx="8004">
                  <c:v>1846478</c:v>
                </c:pt>
                <c:pt idx="8005">
                  <c:v>21281719</c:v>
                </c:pt>
                <c:pt idx="8006">
                  <c:v>7736130</c:v>
                </c:pt>
                <c:pt idx="8007">
                  <c:v>7956540</c:v>
                </c:pt>
                <c:pt idx="8008">
                  <c:v>321616</c:v>
                </c:pt>
                <c:pt idx="8009">
                  <c:v>1396795</c:v>
                </c:pt>
                <c:pt idx="8010">
                  <c:v>32035204</c:v>
                </c:pt>
                <c:pt idx="8011">
                  <c:v>228275</c:v>
                </c:pt>
                <c:pt idx="8012">
                  <c:v>7226196</c:v>
                </c:pt>
                <c:pt idx="8013">
                  <c:v>9981885</c:v>
                </c:pt>
                <c:pt idx="8014">
                  <c:v>176420</c:v>
                </c:pt>
                <c:pt idx="8015">
                  <c:v>2168599</c:v>
                </c:pt>
                <c:pt idx="8016">
                  <c:v>62263</c:v>
                </c:pt>
                <c:pt idx="8017">
                  <c:v>349332</c:v>
                </c:pt>
                <c:pt idx="8018">
                  <c:v>5012455</c:v>
                </c:pt>
                <c:pt idx="8019">
                  <c:v>2232302</c:v>
                </c:pt>
                <c:pt idx="8020">
                  <c:v>994696</c:v>
                </c:pt>
                <c:pt idx="8021">
                  <c:v>140680972</c:v>
                </c:pt>
                <c:pt idx="8022">
                  <c:v>23377</c:v>
                </c:pt>
                <c:pt idx="8023">
                  <c:v>408202</c:v>
                </c:pt>
                <c:pt idx="8024">
                  <c:v>4554386</c:v>
                </c:pt>
                <c:pt idx="8025">
                  <c:v>3332424</c:v>
                </c:pt>
                <c:pt idx="8026">
                  <c:v>296822</c:v>
                </c:pt>
                <c:pt idx="8027">
                  <c:v>5208343</c:v>
                </c:pt>
                <c:pt idx="8028">
                  <c:v>5659943</c:v>
                </c:pt>
                <c:pt idx="8029">
                  <c:v>33886378</c:v>
                </c:pt>
                <c:pt idx="8030">
                  <c:v>322943</c:v>
                </c:pt>
                <c:pt idx="8031">
                  <c:v>51560</c:v>
                </c:pt>
                <c:pt idx="8032">
                  <c:v>199870</c:v>
                </c:pt>
                <c:pt idx="8033">
                  <c:v>1116356</c:v>
                </c:pt>
                <c:pt idx="8034">
                  <c:v>15122391</c:v>
                </c:pt>
                <c:pt idx="8035">
                  <c:v>765779840</c:v>
                </c:pt>
                <c:pt idx="8036">
                  <c:v>30103691</c:v>
                </c:pt>
                <c:pt idx="8037">
                  <c:v>64576</c:v>
                </c:pt>
                <c:pt idx="8038">
                  <c:v>459518</c:v>
                </c:pt>
                <c:pt idx="8039">
                  <c:v>3574680</c:v>
                </c:pt>
                <c:pt idx="8040">
                  <c:v>8647112</c:v>
                </c:pt>
                <c:pt idx="8041">
                  <c:v>2812986</c:v>
                </c:pt>
                <c:pt idx="8042">
                  <c:v>6478574</c:v>
                </c:pt>
                <c:pt idx="8043">
                  <c:v>116867</c:v>
                </c:pt>
                <c:pt idx="8044">
                  <c:v>975803</c:v>
                </c:pt>
                <c:pt idx="8045">
                  <c:v>8290164</c:v>
                </c:pt>
                <c:pt idx="8046">
                  <c:v>7265138</c:v>
                </c:pt>
                <c:pt idx="8047">
                  <c:v>5570868</c:v>
                </c:pt>
                <c:pt idx="8048">
                  <c:v>579221</c:v>
                </c:pt>
                <c:pt idx="8049">
                  <c:v>49028</c:v>
                </c:pt>
                <c:pt idx="8050">
                  <c:v>7194477</c:v>
                </c:pt>
                <c:pt idx="8051">
                  <c:v>0</c:v>
                </c:pt>
                <c:pt idx="8052">
                  <c:v>9316896</c:v>
                </c:pt>
                <c:pt idx="8053">
                  <c:v>45754535</c:v>
                </c:pt>
                <c:pt idx="8054">
                  <c:v>2119430</c:v>
                </c:pt>
                <c:pt idx="8055">
                  <c:v>380664</c:v>
                </c:pt>
                <c:pt idx="8056">
                  <c:v>44463</c:v>
                </c:pt>
                <c:pt idx="8057">
                  <c:v>1160794</c:v>
                </c:pt>
                <c:pt idx="8058">
                  <c:v>348873</c:v>
                </c:pt>
                <c:pt idx="8059">
                  <c:v>20144349</c:v>
                </c:pt>
                <c:pt idx="8060">
                  <c:v>0</c:v>
                </c:pt>
                <c:pt idx="8061">
                  <c:v>0</c:v>
                </c:pt>
                <c:pt idx="8062">
                  <c:v>49044</c:v>
                </c:pt>
                <c:pt idx="8063">
                  <c:v>604533</c:v>
                </c:pt>
                <c:pt idx="8064">
                  <c:v>4817916</c:v>
                </c:pt>
                <c:pt idx="8065">
                  <c:v>51637570</c:v>
                </c:pt>
                <c:pt idx="8066">
                  <c:v>214808</c:v>
                </c:pt>
                <c:pt idx="8067">
                  <c:v>1076964</c:v>
                </c:pt>
                <c:pt idx="8068">
                  <c:v>597678</c:v>
                </c:pt>
                <c:pt idx="8069">
                  <c:v>2252034</c:v>
                </c:pt>
                <c:pt idx="8070">
                  <c:v>69730139</c:v>
                </c:pt>
                <c:pt idx="8071">
                  <c:v>11449449</c:v>
                </c:pt>
                <c:pt idx="8072">
                  <c:v>0</c:v>
                </c:pt>
                <c:pt idx="8073">
                  <c:v>7473117</c:v>
                </c:pt>
                <c:pt idx="8074">
                  <c:v>38876</c:v>
                </c:pt>
                <c:pt idx="8075">
                  <c:v>65546</c:v>
                </c:pt>
                <c:pt idx="8076">
                  <c:v>6283334</c:v>
                </c:pt>
                <c:pt idx="8077">
                  <c:v>2289028</c:v>
                </c:pt>
                <c:pt idx="8078">
                  <c:v>278216</c:v>
                </c:pt>
                <c:pt idx="8079">
                  <c:v>284895</c:v>
                </c:pt>
                <c:pt idx="8080">
                  <c:v>2954885</c:v>
                </c:pt>
                <c:pt idx="8081">
                  <c:v>0</c:v>
                </c:pt>
                <c:pt idx="8082">
                  <c:v>3051710</c:v>
                </c:pt>
                <c:pt idx="8083">
                  <c:v>6671778</c:v>
                </c:pt>
                <c:pt idx="8084">
                  <c:v>7513065</c:v>
                </c:pt>
                <c:pt idx="8085">
                  <c:v>337645</c:v>
                </c:pt>
                <c:pt idx="8086">
                  <c:v>246463630</c:v>
                </c:pt>
                <c:pt idx="8087">
                  <c:v>85527839</c:v>
                </c:pt>
                <c:pt idx="8088">
                  <c:v>54120413</c:v>
                </c:pt>
                <c:pt idx="8089">
                  <c:v>16617112</c:v>
                </c:pt>
                <c:pt idx="8090">
                  <c:v>4013803</c:v>
                </c:pt>
                <c:pt idx="8091">
                  <c:v>6778789</c:v>
                </c:pt>
                <c:pt idx="8092">
                  <c:v>37848946</c:v>
                </c:pt>
                <c:pt idx="8093">
                  <c:v>1546637</c:v>
                </c:pt>
                <c:pt idx="8094">
                  <c:v>116183105</c:v>
                </c:pt>
                <c:pt idx="8095">
                  <c:v>6588923</c:v>
                </c:pt>
                <c:pt idx="8096">
                  <c:v>13997423</c:v>
                </c:pt>
                <c:pt idx="8097">
                  <c:v>8726034</c:v>
                </c:pt>
                <c:pt idx="8098">
                  <c:v>28168</c:v>
                </c:pt>
                <c:pt idx="8099">
                  <c:v>4042406</c:v>
                </c:pt>
                <c:pt idx="8100">
                  <c:v>2338265</c:v>
                </c:pt>
                <c:pt idx="8101">
                  <c:v>1785201</c:v>
                </c:pt>
                <c:pt idx="8102">
                  <c:v>0</c:v>
                </c:pt>
                <c:pt idx="8103">
                  <c:v>1566119</c:v>
                </c:pt>
                <c:pt idx="8104">
                  <c:v>4776263</c:v>
                </c:pt>
                <c:pt idx="8105">
                  <c:v>846543</c:v>
                </c:pt>
                <c:pt idx="8106">
                  <c:v>781851</c:v>
                </c:pt>
                <c:pt idx="8107">
                  <c:v>0</c:v>
                </c:pt>
                <c:pt idx="8108">
                  <c:v>37744</c:v>
                </c:pt>
                <c:pt idx="8109">
                  <c:v>2254298</c:v>
                </c:pt>
                <c:pt idx="8110">
                  <c:v>0</c:v>
                </c:pt>
                <c:pt idx="8111">
                  <c:v>0</c:v>
                </c:pt>
                <c:pt idx="8112">
                  <c:v>0</c:v>
                </c:pt>
                <c:pt idx="8113">
                  <c:v>580566</c:v>
                </c:pt>
                <c:pt idx="8114">
                  <c:v>531160</c:v>
                </c:pt>
                <c:pt idx="8115">
                  <c:v>2564615</c:v>
                </c:pt>
                <c:pt idx="8116">
                  <c:v>1251682</c:v>
                </c:pt>
                <c:pt idx="8117">
                  <c:v>25625569</c:v>
                </c:pt>
                <c:pt idx="8118">
                  <c:v>289375</c:v>
                </c:pt>
                <c:pt idx="8119">
                  <c:v>3649846</c:v>
                </c:pt>
                <c:pt idx="8120">
                  <c:v>388458</c:v>
                </c:pt>
                <c:pt idx="8121">
                  <c:v>18268</c:v>
                </c:pt>
                <c:pt idx="8122">
                  <c:v>1006724</c:v>
                </c:pt>
                <c:pt idx="8123">
                  <c:v>717330</c:v>
                </c:pt>
                <c:pt idx="8124">
                  <c:v>78435628</c:v>
                </c:pt>
                <c:pt idx="8125">
                  <c:v>38990</c:v>
                </c:pt>
                <c:pt idx="8126">
                  <c:v>0</c:v>
                </c:pt>
                <c:pt idx="8127">
                  <c:v>0</c:v>
                </c:pt>
                <c:pt idx="8128">
                  <c:v>2421152</c:v>
                </c:pt>
                <c:pt idx="8129">
                  <c:v>35977</c:v>
                </c:pt>
                <c:pt idx="8130">
                  <c:v>734201</c:v>
                </c:pt>
                <c:pt idx="8131">
                  <c:v>450758</c:v>
                </c:pt>
                <c:pt idx="8132">
                  <c:v>21942950</c:v>
                </c:pt>
                <c:pt idx="8133">
                  <c:v>2228417</c:v>
                </c:pt>
                <c:pt idx="8134">
                  <c:v>12351073</c:v>
                </c:pt>
                <c:pt idx="8135">
                  <c:v>871035</c:v>
                </c:pt>
                <c:pt idx="8136">
                  <c:v>7304</c:v>
                </c:pt>
                <c:pt idx="8137">
                  <c:v>6848572</c:v>
                </c:pt>
                <c:pt idx="8138">
                  <c:v>16036646</c:v>
                </c:pt>
                <c:pt idx="8139">
                  <c:v>4162464</c:v>
                </c:pt>
                <c:pt idx="8140">
                  <c:v>1970082</c:v>
                </c:pt>
                <c:pt idx="8141">
                  <c:v>2222553</c:v>
                </c:pt>
                <c:pt idx="8142">
                  <c:v>54178853</c:v>
                </c:pt>
                <c:pt idx="8143">
                  <c:v>442613008</c:v>
                </c:pt>
                <c:pt idx="8144">
                  <c:v>0</c:v>
                </c:pt>
                <c:pt idx="8145">
                  <c:v>1573782</c:v>
                </c:pt>
                <c:pt idx="8146">
                  <c:v>5085172</c:v>
                </c:pt>
                <c:pt idx="8147">
                  <c:v>3641914</c:v>
                </c:pt>
                <c:pt idx="8148">
                  <c:v>29817115</c:v>
                </c:pt>
                <c:pt idx="8149">
                  <c:v>0</c:v>
                </c:pt>
                <c:pt idx="8150">
                  <c:v>2455620</c:v>
                </c:pt>
                <c:pt idx="8151">
                  <c:v>1021696</c:v>
                </c:pt>
                <c:pt idx="8152">
                  <c:v>3881612</c:v>
                </c:pt>
                <c:pt idx="8153">
                  <c:v>15945099</c:v>
                </c:pt>
                <c:pt idx="8154">
                  <c:v>44403213</c:v>
                </c:pt>
                <c:pt idx="8155">
                  <c:v>29279302</c:v>
                </c:pt>
                <c:pt idx="8156">
                  <c:v>7606050</c:v>
                </c:pt>
                <c:pt idx="8157">
                  <c:v>2314094</c:v>
                </c:pt>
                <c:pt idx="8158">
                  <c:v>2640956</c:v>
                </c:pt>
                <c:pt idx="8159">
                  <c:v>12557483</c:v>
                </c:pt>
                <c:pt idx="8160">
                  <c:v>110555774</c:v>
                </c:pt>
                <c:pt idx="8161">
                  <c:v>2662256</c:v>
                </c:pt>
                <c:pt idx="8162">
                  <c:v>38588</c:v>
                </c:pt>
                <c:pt idx="8163">
                  <c:v>81500</c:v>
                </c:pt>
                <c:pt idx="8164">
                  <c:v>56690</c:v>
                </c:pt>
                <c:pt idx="8165">
                  <c:v>69790</c:v>
                </c:pt>
                <c:pt idx="8166">
                  <c:v>20511</c:v>
                </c:pt>
                <c:pt idx="8167">
                  <c:v>62272</c:v>
                </c:pt>
                <c:pt idx="8168">
                  <c:v>32201575</c:v>
                </c:pt>
                <c:pt idx="8169">
                  <c:v>4493243</c:v>
                </c:pt>
                <c:pt idx="8170">
                  <c:v>5250114</c:v>
                </c:pt>
                <c:pt idx="8171">
                  <c:v>59844</c:v>
                </c:pt>
                <c:pt idx="8172">
                  <c:v>1016275</c:v>
                </c:pt>
                <c:pt idx="8173">
                  <c:v>4868242</c:v>
                </c:pt>
                <c:pt idx="8174">
                  <c:v>4439961</c:v>
                </c:pt>
                <c:pt idx="8175">
                  <c:v>1655329</c:v>
                </c:pt>
                <c:pt idx="8176">
                  <c:v>76749</c:v>
                </c:pt>
                <c:pt idx="8177">
                  <c:v>297886</c:v>
                </c:pt>
                <c:pt idx="8178">
                  <c:v>31813890</c:v>
                </c:pt>
                <c:pt idx="8179">
                  <c:v>0</c:v>
                </c:pt>
                <c:pt idx="8180">
                  <c:v>48971817</c:v>
                </c:pt>
                <c:pt idx="8181">
                  <c:v>436987</c:v>
                </c:pt>
                <c:pt idx="8182">
                  <c:v>39411254</c:v>
                </c:pt>
                <c:pt idx="8183">
                  <c:v>4580952</c:v>
                </c:pt>
                <c:pt idx="8184">
                  <c:v>0</c:v>
                </c:pt>
                <c:pt idx="8185">
                  <c:v>7566447</c:v>
                </c:pt>
                <c:pt idx="8186">
                  <c:v>287585</c:v>
                </c:pt>
                <c:pt idx="8187">
                  <c:v>9354748</c:v>
                </c:pt>
                <c:pt idx="8188">
                  <c:v>7579994</c:v>
                </c:pt>
                <c:pt idx="8189">
                  <c:v>6207562</c:v>
                </c:pt>
                <c:pt idx="8190">
                  <c:v>1960046</c:v>
                </c:pt>
                <c:pt idx="8191">
                  <c:v>9002726</c:v>
                </c:pt>
                <c:pt idx="8192">
                  <c:v>37499430</c:v>
                </c:pt>
                <c:pt idx="8193">
                  <c:v>300864</c:v>
                </c:pt>
                <c:pt idx="8194">
                  <c:v>970624</c:v>
                </c:pt>
                <c:pt idx="8195">
                  <c:v>43489</c:v>
                </c:pt>
                <c:pt idx="8196">
                  <c:v>1043903</c:v>
                </c:pt>
                <c:pt idx="8197">
                  <c:v>6555368</c:v>
                </c:pt>
                <c:pt idx="8198">
                  <c:v>53099488</c:v>
                </c:pt>
                <c:pt idx="8199">
                  <c:v>1268342</c:v>
                </c:pt>
                <c:pt idx="8200">
                  <c:v>3819</c:v>
                </c:pt>
                <c:pt idx="8201">
                  <c:v>3250295</c:v>
                </c:pt>
                <c:pt idx="8202">
                  <c:v>26298428</c:v>
                </c:pt>
                <c:pt idx="8203">
                  <c:v>8598552</c:v>
                </c:pt>
                <c:pt idx="8204">
                  <c:v>59738807</c:v>
                </c:pt>
                <c:pt idx="8205">
                  <c:v>287824925</c:v>
                </c:pt>
                <c:pt idx="8206">
                  <c:v>0</c:v>
                </c:pt>
                <c:pt idx="8207">
                  <c:v>2406575</c:v>
                </c:pt>
                <c:pt idx="8208">
                  <c:v>15557545</c:v>
                </c:pt>
                <c:pt idx="8209">
                  <c:v>74652</c:v>
                </c:pt>
                <c:pt idx="8210">
                  <c:v>18827072</c:v>
                </c:pt>
                <c:pt idx="8211">
                  <c:v>54670814</c:v>
                </c:pt>
                <c:pt idx="8212">
                  <c:v>3483746104</c:v>
                </c:pt>
                <c:pt idx="8213">
                  <c:v>8024694</c:v>
                </c:pt>
                <c:pt idx="8214">
                  <c:v>2110363</c:v>
                </c:pt>
                <c:pt idx="8215">
                  <c:v>3599269</c:v>
                </c:pt>
                <c:pt idx="8216">
                  <c:v>6163380</c:v>
                </c:pt>
                <c:pt idx="8217">
                  <c:v>1881570</c:v>
                </c:pt>
                <c:pt idx="8218">
                  <c:v>20560362</c:v>
                </c:pt>
                <c:pt idx="8219">
                  <c:v>0</c:v>
                </c:pt>
                <c:pt idx="8220">
                  <c:v>9069326</c:v>
                </c:pt>
                <c:pt idx="8221">
                  <c:v>34509360</c:v>
                </c:pt>
                <c:pt idx="8222">
                  <c:v>1935814</c:v>
                </c:pt>
                <c:pt idx="8223">
                  <c:v>21881803</c:v>
                </c:pt>
                <c:pt idx="8224">
                  <c:v>7733609</c:v>
                </c:pt>
                <c:pt idx="8225">
                  <c:v>8101714</c:v>
                </c:pt>
                <c:pt idx="8226">
                  <c:v>333586</c:v>
                </c:pt>
                <c:pt idx="8227">
                  <c:v>1467188</c:v>
                </c:pt>
                <c:pt idx="8228">
                  <c:v>35683100</c:v>
                </c:pt>
                <c:pt idx="8229">
                  <c:v>0</c:v>
                </c:pt>
                <c:pt idx="8230">
                  <c:v>7672096</c:v>
                </c:pt>
                <c:pt idx="8231">
                  <c:v>10148878</c:v>
                </c:pt>
                <c:pt idx="8232">
                  <c:v>190274</c:v>
                </c:pt>
                <c:pt idx="8233">
                  <c:v>2268731</c:v>
                </c:pt>
                <c:pt idx="8234">
                  <c:v>377241</c:v>
                </c:pt>
                <c:pt idx="8235">
                  <c:v>5140251</c:v>
                </c:pt>
                <c:pt idx="8236">
                  <c:v>2384177</c:v>
                </c:pt>
                <c:pt idx="8237">
                  <c:v>1421818</c:v>
                </c:pt>
                <c:pt idx="8238">
                  <c:v>148029327</c:v>
                </c:pt>
                <c:pt idx="8239">
                  <c:v>0</c:v>
                </c:pt>
                <c:pt idx="8240">
                  <c:v>412569</c:v>
                </c:pt>
                <c:pt idx="8241">
                  <c:v>4610811</c:v>
                </c:pt>
                <c:pt idx="8242">
                  <c:v>3548335</c:v>
                </c:pt>
                <c:pt idx="8243">
                  <c:v>471233</c:v>
                </c:pt>
                <c:pt idx="8244">
                  <c:v>0</c:v>
                </c:pt>
                <c:pt idx="8245">
                  <c:v>7447796</c:v>
                </c:pt>
                <c:pt idx="8246">
                  <c:v>35050170</c:v>
                </c:pt>
                <c:pt idx="8247">
                  <c:v>339869</c:v>
                </c:pt>
                <c:pt idx="8248">
                  <c:v>259835</c:v>
                </c:pt>
                <c:pt idx="8249">
                  <c:v>1248337</c:v>
                </c:pt>
                <c:pt idx="8250">
                  <c:v>15877533</c:v>
                </c:pt>
                <c:pt idx="8251">
                  <c:v>838905119</c:v>
                </c:pt>
                <c:pt idx="8252">
                  <c:v>31599532</c:v>
                </c:pt>
                <c:pt idx="8253">
                  <c:v>0</c:v>
                </c:pt>
                <c:pt idx="8254">
                  <c:v>0</c:v>
                </c:pt>
                <c:pt idx="8255">
                  <c:v>3703921</c:v>
                </c:pt>
                <c:pt idx="8256">
                  <c:v>9572110</c:v>
                </c:pt>
                <c:pt idx="8257">
                  <c:v>3132624</c:v>
                </c:pt>
                <c:pt idx="8258">
                  <c:v>7100421</c:v>
                </c:pt>
                <c:pt idx="8259">
                  <c:v>0</c:v>
                </c:pt>
                <c:pt idx="8260">
                  <c:v>1029105</c:v>
                </c:pt>
                <c:pt idx="8261">
                  <c:v>8500174</c:v>
                </c:pt>
                <c:pt idx="8262">
                  <c:v>10189220</c:v>
                </c:pt>
                <c:pt idx="8263">
                  <c:v>5612096</c:v>
                </c:pt>
                <c:pt idx="8264">
                  <c:v>613178</c:v>
                </c:pt>
                <c:pt idx="8265">
                  <c:v>0</c:v>
                </c:pt>
                <c:pt idx="8266">
                  <c:v>8054992</c:v>
                </c:pt>
                <c:pt idx="8267">
                  <c:v>0</c:v>
                </c:pt>
                <c:pt idx="8268">
                  <c:v>9784011</c:v>
                </c:pt>
                <c:pt idx="8269">
                  <c:v>48679666</c:v>
                </c:pt>
                <c:pt idx="8270">
                  <c:v>2749037</c:v>
                </c:pt>
                <c:pt idx="8271">
                  <c:v>0</c:v>
                </c:pt>
                <c:pt idx="8272">
                  <c:v>1181430</c:v>
                </c:pt>
                <c:pt idx="8273">
                  <c:v>0</c:v>
                </c:pt>
                <c:pt idx="8274">
                  <c:v>0</c:v>
                </c:pt>
                <c:pt idx="8275">
                  <c:v>0</c:v>
                </c:pt>
                <c:pt idx="8276">
                  <c:v>633192</c:v>
                </c:pt>
                <c:pt idx="8277">
                  <c:v>4902695</c:v>
                </c:pt>
                <c:pt idx="8278">
                  <c:v>52735567</c:v>
                </c:pt>
                <c:pt idx="8279">
                  <c:v>0</c:v>
                </c:pt>
                <c:pt idx="8280">
                  <c:v>1306440</c:v>
                </c:pt>
                <c:pt idx="8281">
                  <c:v>797043</c:v>
                </c:pt>
                <c:pt idx="8282">
                  <c:v>2365922</c:v>
                </c:pt>
                <c:pt idx="8283">
                  <c:v>72150888</c:v>
                </c:pt>
                <c:pt idx="8284">
                  <c:v>13274379</c:v>
                </c:pt>
                <c:pt idx="8285">
                  <c:v>0</c:v>
                </c:pt>
                <c:pt idx="8286">
                  <c:v>7681305</c:v>
                </c:pt>
                <c:pt idx="8287">
                  <c:v>0</c:v>
                </c:pt>
                <c:pt idx="8288">
                  <c:v>67141</c:v>
                </c:pt>
                <c:pt idx="8289">
                  <c:v>6992823</c:v>
                </c:pt>
                <c:pt idx="8290">
                  <c:v>2740731</c:v>
                </c:pt>
                <c:pt idx="8291">
                  <c:v>302218</c:v>
                </c:pt>
                <c:pt idx="8292">
                  <c:v>3576135</c:v>
                </c:pt>
                <c:pt idx="8293">
                  <c:v>0</c:v>
                </c:pt>
                <c:pt idx="8294">
                  <c:v>3525427</c:v>
                </c:pt>
                <c:pt idx="8295">
                  <c:v>6771368</c:v>
                </c:pt>
                <c:pt idx="8296">
                  <c:v>7437304</c:v>
                </c:pt>
                <c:pt idx="8297">
                  <c:v>349460</c:v>
                </c:pt>
                <c:pt idx="8298">
                  <c:v>274913663</c:v>
                </c:pt>
                <c:pt idx="8299">
                  <c:v>106572065</c:v>
                </c:pt>
                <c:pt idx="8300">
                  <c:v>60104008</c:v>
                </c:pt>
                <c:pt idx="8301">
                  <c:v>17575773</c:v>
                </c:pt>
                <c:pt idx="8302">
                  <c:v>4206027</c:v>
                </c:pt>
                <c:pt idx="8303">
                  <c:v>7080883</c:v>
                </c:pt>
                <c:pt idx="8304">
                  <c:v>44541136</c:v>
                </c:pt>
                <c:pt idx="8305">
                  <c:v>1918084</c:v>
                </c:pt>
                <c:pt idx="8306">
                  <c:v>115246358</c:v>
                </c:pt>
                <c:pt idx="8307">
                  <c:v>6913970</c:v>
                </c:pt>
                <c:pt idx="8308">
                  <c:v>14627287</c:v>
                </c:pt>
                <c:pt idx="8309">
                  <c:v>9740894</c:v>
                </c:pt>
                <c:pt idx="8310">
                  <c:v>35949</c:v>
                </c:pt>
                <c:pt idx="8311">
                  <c:v>4299871</c:v>
                </c:pt>
                <c:pt idx="8312">
                  <c:v>2663659</c:v>
                </c:pt>
                <c:pt idx="8313">
                  <c:v>2067557</c:v>
                </c:pt>
                <c:pt idx="8314">
                  <c:v>0</c:v>
                </c:pt>
                <c:pt idx="8315">
                  <c:v>1617746</c:v>
                </c:pt>
                <c:pt idx="8316">
                  <c:v>4814231</c:v>
                </c:pt>
                <c:pt idx="8317">
                  <c:v>896796</c:v>
                </c:pt>
                <c:pt idx="8318">
                  <c:v>0</c:v>
                </c:pt>
                <c:pt idx="8319">
                  <c:v>2292923</c:v>
                </c:pt>
                <c:pt idx="8320">
                  <c:v>0</c:v>
                </c:pt>
                <c:pt idx="8321">
                  <c:v>0</c:v>
                </c:pt>
                <c:pt idx="8322">
                  <c:v>0</c:v>
                </c:pt>
                <c:pt idx="8323">
                  <c:v>590055</c:v>
                </c:pt>
                <c:pt idx="8324">
                  <c:v>545496</c:v>
                </c:pt>
                <c:pt idx="8325">
                  <c:v>4026982</c:v>
                </c:pt>
                <c:pt idx="8326">
                  <c:v>1469431</c:v>
                </c:pt>
                <c:pt idx="8327">
                  <c:v>26308547</c:v>
                </c:pt>
                <c:pt idx="8328">
                  <c:v>304002</c:v>
                </c:pt>
                <c:pt idx="8329">
                  <c:v>4265941</c:v>
                </c:pt>
                <c:pt idx="8330">
                  <c:v>401423</c:v>
                </c:pt>
                <c:pt idx="8331">
                  <c:v>1499022</c:v>
                </c:pt>
                <c:pt idx="8332">
                  <c:v>759047</c:v>
                </c:pt>
                <c:pt idx="8333">
                  <c:v>81567188</c:v>
                </c:pt>
                <c:pt idx="8334">
                  <c:v>0</c:v>
                </c:pt>
                <c:pt idx="8335">
                  <c:v>0</c:v>
                </c:pt>
                <c:pt idx="8336">
                  <c:v>0</c:v>
                </c:pt>
                <c:pt idx="8337">
                  <c:v>0</c:v>
                </c:pt>
                <c:pt idx="8338">
                  <c:v>1491190</c:v>
                </c:pt>
                <c:pt idx="8339">
                  <c:v>451601</c:v>
                </c:pt>
                <c:pt idx="8340">
                  <c:v>23282418</c:v>
                </c:pt>
                <c:pt idx="8341">
                  <c:v>3207203</c:v>
                </c:pt>
                <c:pt idx="8342">
                  <c:v>15115147</c:v>
                </c:pt>
                <c:pt idx="8343">
                  <c:v>962273</c:v>
                </c:pt>
                <c:pt idx="8344">
                  <c:v>8152921</c:v>
                </c:pt>
                <c:pt idx="8345">
                  <c:v>15884471</c:v>
                </c:pt>
                <c:pt idx="8346">
                  <c:v>4306290</c:v>
                </c:pt>
                <c:pt idx="8347">
                  <c:v>2471160</c:v>
                </c:pt>
                <c:pt idx="8348">
                  <c:v>63285649</c:v>
                </c:pt>
                <c:pt idx="8349">
                  <c:v>456311802</c:v>
                </c:pt>
                <c:pt idx="8350">
                  <c:v>1673208</c:v>
                </c:pt>
                <c:pt idx="8351">
                  <c:v>5125947</c:v>
                </c:pt>
                <c:pt idx="8352">
                  <c:v>3933992</c:v>
                </c:pt>
                <c:pt idx="8353">
                  <c:v>33706811</c:v>
                </c:pt>
                <c:pt idx="8354">
                  <c:v>0</c:v>
                </c:pt>
                <c:pt idx="8355">
                  <c:v>2574360</c:v>
                </c:pt>
                <c:pt idx="8356">
                  <c:v>0</c:v>
                </c:pt>
                <c:pt idx="8357">
                  <c:v>4187753</c:v>
                </c:pt>
                <c:pt idx="8358">
                  <c:v>17729668</c:v>
                </c:pt>
                <c:pt idx="8359">
                  <c:v>47878853</c:v>
                </c:pt>
                <c:pt idx="8360">
                  <c:v>29870211</c:v>
                </c:pt>
                <c:pt idx="8361">
                  <c:v>7682489</c:v>
                </c:pt>
                <c:pt idx="8362">
                  <c:v>2351915</c:v>
                </c:pt>
                <c:pt idx="8363">
                  <c:v>2757138</c:v>
                </c:pt>
                <c:pt idx="8364">
                  <c:v>13858321</c:v>
                </c:pt>
                <c:pt idx="8365">
                  <c:v>117781320</c:v>
                </c:pt>
                <c:pt idx="8366">
                  <c:v>3132952</c:v>
                </c:pt>
                <c:pt idx="8367">
                  <c:v>0</c:v>
                </c:pt>
                <c:pt idx="8368">
                  <c:v>85923</c:v>
                </c:pt>
                <c:pt idx="8369">
                  <c:v>58966</c:v>
                </c:pt>
                <c:pt idx="8370">
                  <c:v>0</c:v>
                </c:pt>
                <c:pt idx="8371">
                  <c:v>0</c:v>
                </c:pt>
                <c:pt idx="8372">
                  <c:v>67423</c:v>
                </c:pt>
                <c:pt idx="8373">
                  <c:v>32675421</c:v>
                </c:pt>
                <c:pt idx="8374">
                  <c:v>5497943</c:v>
                </c:pt>
                <c:pt idx="8375">
                  <c:v>5453507</c:v>
                </c:pt>
                <c:pt idx="8376">
                  <c:v>72287</c:v>
                </c:pt>
                <c:pt idx="8377">
                  <c:v>1242083</c:v>
                </c:pt>
                <c:pt idx="8378">
                  <c:v>5126429</c:v>
                </c:pt>
                <c:pt idx="8379">
                  <c:v>4381848</c:v>
                </c:pt>
                <c:pt idx="8380">
                  <c:v>1679479</c:v>
                </c:pt>
                <c:pt idx="8381">
                  <c:v>0</c:v>
                </c:pt>
                <c:pt idx="8382">
                  <c:v>0</c:v>
                </c:pt>
                <c:pt idx="8383">
                  <c:v>35779931</c:v>
                </c:pt>
                <c:pt idx="8384">
                  <c:v>0</c:v>
                </c:pt>
                <c:pt idx="8385">
                  <c:v>49621636</c:v>
                </c:pt>
                <c:pt idx="8386">
                  <c:v>498976</c:v>
                </c:pt>
                <c:pt idx="8387">
                  <c:v>40291337</c:v>
                </c:pt>
                <c:pt idx="8388">
                  <c:v>5610985</c:v>
                </c:pt>
                <c:pt idx="8389">
                  <c:v>0</c:v>
                </c:pt>
                <c:pt idx="8390">
                  <c:v>10331770</c:v>
                </c:pt>
                <c:pt idx="8391">
                  <c:v>319426</c:v>
                </c:pt>
                <c:pt idx="8392">
                  <c:v>9069544</c:v>
                </c:pt>
                <c:pt idx="8393">
                  <c:v>7816248</c:v>
                </c:pt>
                <c:pt idx="8394">
                  <c:v>6528911</c:v>
                </c:pt>
                <c:pt idx="8395">
                  <c:v>0</c:v>
                </c:pt>
                <c:pt idx="8396">
                  <c:v>11037184</c:v>
                </c:pt>
                <c:pt idx="8397">
                  <c:v>40413030</c:v>
                </c:pt>
                <c:pt idx="8398">
                  <c:v>348271</c:v>
                </c:pt>
                <c:pt idx="8399">
                  <c:v>1247235</c:v>
                </c:pt>
                <c:pt idx="8400">
                  <c:v>0</c:v>
                </c:pt>
                <c:pt idx="8401">
                  <c:v>0</c:v>
                </c:pt>
                <c:pt idx="8402">
                  <c:v>7659915</c:v>
                </c:pt>
                <c:pt idx="8403">
                  <c:v>58830017</c:v>
                </c:pt>
                <c:pt idx="8404">
                  <c:v>0</c:v>
                </c:pt>
                <c:pt idx="8405">
                  <c:v>0</c:v>
                </c:pt>
                <c:pt idx="8406">
                  <c:v>4525178</c:v>
                </c:pt>
                <c:pt idx="8407">
                  <c:v>27802970</c:v>
                </c:pt>
                <c:pt idx="8408">
                  <c:v>8998500</c:v>
                </c:pt>
                <c:pt idx="8409">
                  <c:v>60249419</c:v>
                </c:pt>
                <c:pt idx="8410">
                  <c:v>293940279</c:v>
                </c:pt>
                <c:pt idx="8411">
                  <c:v>0</c:v>
                </c:pt>
                <c:pt idx="8412">
                  <c:v>2766544</c:v>
                </c:pt>
                <c:pt idx="8413">
                  <c:v>17912167</c:v>
                </c:pt>
                <c:pt idx="8414">
                  <c:v>0</c:v>
                </c:pt>
                <c:pt idx="8415">
                  <c:v>0</c:v>
                </c:pt>
                <c:pt idx="8416">
                  <c:v>66295694</c:v>
                </c:pt>
                <c:pt idx="8417">
                  <c:v>3795522333</c:v>
                </c:pt>
                <c:pt idx="8418">
                  <c:v>0</c:v>
                </c:pt>
                <c:pt idx="8419">
                  <c:v>2550533</c:v>
                </c:pt>
                <c:pt idx="8420">
                  <c:v>3763048</c:v>
                </c:pt>
                <c:pt idx="8421">
                  <c:v>6647431</c:v>
                </c:pt>
                <c:pt idx="8422">
                  <c:v>1970058</c:v>
                </c:pt>
                <c:pt idx="8423">
                  <c:v>24726411</c:v>
                </c:pt>
                <c:pt idx="8424">
                  <c:v>0</c:v>
                </c:pt>
                <c:pt idx="8425">
                  <c:v>10482564</c:v>
                </c:pt>
                <c:pt idx="8426">
                  <c:v>0</c:v>
                </c:pt>
                <c:pt idx="8427">
                  <c:v>35751668</c:v>
                </c:pt>
                <c:pt idx="8428">
                  <c:v>1876941</c:v>
                </c:pt>
                <c:pt idx="8429">
                  <c:v>0</c:v>
                </c:pt>
                <c:pt idx="8430">
                  <c:v>22466450</c:v>
                </c:pt>
                <c:pt idx="8431">
                  <c:v>7792342</c:v>
                </c:pt>
                <c:pt idx="8432">
                  <c:v>8298769</c:v>
                </c:pt>
                <c:pt idx="8433">
                  <c:v>343879</c:v>
                </c:pt>
                <c:pt idx="8434">
                  <c:v>1489735</c:v>
                </c:pt>
                <c:pt idx="8435">
                  <c:v>39392860</c:v>
                </c:pt>
                <c:pt idx="8436">
                  <c:v>0</c:v>
                </c:pt>
                <c:pt idx="8437">
                  <c:v>8008999</c:v>
                </c:pt>
                <c:pt idx="8438">
                  <c:v>10391216</c:v>
                </c:pt>
                <c:pt idx="8439">
                  <c:v>197664</c:v>
                </c:pt>
                <c:pt idx="8440">
                  <c:v>2753059</c:v>
                </c:pt>
                <c:pt idx="8441">
                  <c:v>0</c:v>
                </c:pt>
                <c:pt idx="8442">
                  <c:v>410595</c:v>
                </c:pt>
                <c:pt idx="8443">
                  <c:v>5591260</c:v>
                </c:pt>
                <c:pt idx="8444">
                  <c:v>2350700</c:v>
                </c:pt>
                <c:pt idx="8445">
                  <c:v>1524820</c:v>
                </c:pt>
                <c:pt idx="8446">
                  <c:v>156533889</c:v>
                </c:pt>
                <c:pt idx="8447">
                  <c:v>0</c:v>
                </c:pt>
                <c:pt idx="8448">
                  <c:v>416155</c:v>
                </c:pt>
                <c:pt idx="8449">
                  <c:v>4791985</c:v>
                </c:pt>
                <c:pt idx="8450">
                  <c:v>3771295</c:v>
                </c:pt>
                <c:pt idx="8451">
                  <c:v>736240</c:v>
                </c:pt>
                <c:pt idx="8452">
                  <c:v>0</c:v>
                </c:pt>
                <c:pt idx="8453">
                  <c:v>8637085</c:v>
                </c:pt>
                <c:pt idx="8454">
                  <c:v>36209294</c:v>
                </c:pt>
                <c:pt idx="8455">
                  <c:v>357436</c:v>
                </c:pt>
                <c:pt idx="8456">
                  <c:v>0</c:v>
                </c:pt>
                <c:pt idx="8457">
                  <c:v>432374</c:v>
                </c:pt>
                <c:pt idx="8458">
                  <c:v>1580433</c:v>
                </c:pt>
                <c:pt idx="8459">
                  <c:v>16392995</c:v>
                </c:pt>
                <c:pt idx="8460">
                  <c:v>911554782</c:v>
                </c:pt>
                <c:pt idx="8461">
                  <c:v>32625274</c:v>
                </c:pt>
                <c:pt idx="8462">
                  <c:v>0</c:v>
                </c:pt>
                <c:pt idx="8463">
                  <c:v>0</c:v>
                </c:pt>
                <c:pt idx="8464">
                  <c:v>4128768</c:v>
                </c:pt>
                <c:pt idx="8465">
                  <c:v>9488671</c:v>
                </c:pt>
                <c:pt idx="8466">
                  <c:v>3265796</c:v>
                </c:pt>
                <c:pt idx="8467">
                  <c:v>7692052</c:v>
                </c:pt>
                <c:pt idx="8468">
                  <c:v>0</c:v>
                </c:pt>
                <c:pt idx="8469">
                  <c:v>1057584</c:v>
                </c:pt>
                <c:pt idx="8470">
                  <c:v>8520850</c:v>
                </c:pt>
                <c:pt idx="8471">
                  <c:v>11238362</c:v>
                </c:pt>
                <c:pt idx="8472">
                  <c:v>5682653</c:v>
                </c:pt>
                <c:pt idx="8473">
                  <c:v>633659</c:v>
                </c:pt>
                <c:pt idx="8474">
                  <c:v>0</c:v>
                </c:pt>
                <c:pt idx="8475">
                  <c:v>8248470</c:v>
                </c:pt>
                <c:pt idx="8476">
                  <c:v>0</c:v>
                </c:pt>
                <c:pt idx="8477">
                  <c:v>10683745</c:v>
                </c:pt>
                <c:pt idx="8478">
                  <c:v>60501404</c:v>
                </c:pt>
                <c:pt idx="8479">
                  <c:v>3170959</c:v>
                </c:pt>
                <c:pt idx="8480">
                  <c:v>0</c:v>
                </c:pt>
                <c:pt idx="8481">
                  <c:v>0</c:v>
                </c:pt>
                <c:pt idx="8482">
                  <c:v>1197373</c:v>
                </c:pt>
                <c:pt idx="8483">
                  <c:v>0</c:v>
                </c:pt>
                <c:pt idx="8484">
                  <c:v>25106530</c:v>
                </c:pt>
                <c:pt idx="8485">
                  <c:v>0</c:v>
                </c:pt>
                <c:pt idx="8486">
                  <c:v>0</c:v>
                </c:pt>
                <c:pt idx="8487">
                  <c:v>0</c:v>
                </c:pt>
                <c:pt idx="8488">
                  <c:v>0</c:v>
                </c:pt>
                <c:pt idx="8489">
                  <c:v>4947707</c:v>
                </c:pt>
                <c:pt idx="8490">
                  <c:v>53670595</c:v>
                </c:pt>
                <c:pt idx="8491">
                  <c:v>0</c:v>
                </c:pt>
                <c:pt idx="8492">
                  <c:v>1368101</c:v>
                </c:pt>
                <c:pt idx="8493">
                  <c:v>865564</c:v>
                </c:pt>
                <c:pt idx="8494">
                  <c:v>2596081</c:v>
                </c:pt>
                <c:pt idx="8495">
                  <c:v>73282212</c:v>
                </c:pt>
                <c:pt idx="8496">
                  <c:v>16706816</c:v>
                </c:pt>
                <c:pt idx="8497">
                  <c:v>0</c:v>
                </c:pt>
                <c:pt idx="8498">
                  <c:v>8001493</c:v>
                </c:pt>
                <c:pt idx="8499">
                  <c:v>0</c:v>
                </c:pt>
                <c:pt idx="8500">
                  <c:v>68733</c:v>
                </c:pt>
                <c:pt idx="8501">
                  <c:v>7595394</c:v>
                </c:pt>
                <c:pt idx="8502">
                  <c:v>2961834</c:v>
                </c:pt>
                <c:pt idx="8503">
                  <c:v>382269</c:v>
                </c:pt>
                <c:pt idx="8504">
                  <c:v>0</c:v>
                </c:pt>
                <c:pt idx="8505">
                  <c:v>3716427</c:v>
                </c:pt>
                <c:pt idx="8506">
                  <c:v>0</c:v>
                </c:pt>
                <c:pt idx="8507">
                  <c:v>3922620</c:v>
                </c:pt>
                <c:pt idx="8508">
                  <c:v>6877196</c:v>
                </c:pt>
                <c:pt idx="8509">
                  <c:v>7853761</c:v>
                </c:pt>
                <c:pt idx="8510">
                  <c:v>357179</c:v>
                </c:pt>
                <c:pt idx="8511">
                  <c:v>406634942</c:v>
                </c:pt>
                <c:pt idx="8512">
                  <c:v>128565820</c:v>
                </c:pt>
                <c:pt idx="8513">
                  <c:v>67321708</c:v>
                </c:pt>
                <c:pt idx="8514">
                  <c:v>24938114</c:v>
                </c:pt>
                <c:pt idx="8515">
                  <c:v>4259541</c:v>
                </c:pt>
                <c:pt idx="8516">
                  <c:v>7470633</c:v>
                </c:pt>
                <c:pt idx="8517">
                  <c:v>45452958</c:v>
                </c:pt>
                <c:pt idx="8518">
                  <c:v>0</c:v>
                </c:pt>
                <c:pt idx="8519">
                  <c:v>116647128</c:v>
                </c:pt>
                <c:pt idx="8520">
                  <c:v>0</c:v>
                </c:pt>
                <c:pt idx="8521">
                  <c:v>15355541</c:v>
                </c:pt>
                <c:pt idx="8522">
                  <c:v>11497256</c:v>
                </c:pt>
                <c:pt idx="8523">
                  <c:v>45849</c:v>
                </c:pt>
                <c:pt idx="8524">
                  <c:v>4420795</c:v>
                </c:pt>
                <c:pt idx="8525">
                  <c:v>3225058</c:v>
                </c:pt>
                <c:pt idx="8526">
                  <c:v>2224199</c:v>
                </c:pt>
                <c:pt idx="8527">
                  <c:v>0</c:v>
                </c:pt>
                <c:pt idx="8528">
                  <c:v>1650831</c:v>
                </c:pt>
                <c:pt idx="8529">
                  <c:v>4677567</c:v>
                </c:pt>
                <c:pt idx="8530">
                  <c:v>941514</c:v>
                </c:pt>
                <c:pt idx="8531">
                  <c:v>1096764</c:v>
                </c:pt>
                <c:pt idx="8532">
                  <c:v>0</c:v>
                </c:pt>
                <c:pt idx="8533">
                  <c:v>0</c:v>
                </c:pt>
                <c:pt idx="8534">
                  <c:v>2324335</c:v>
                </c:pt>
                <c:pt idx="8535">
                  <c:v>0</c:v>
                </c:pt>
                <c:pt idx="8536">
                  <c:v>0</c:v>
                </c:pt>
                <c:pt idx="8537">
                  <c:v>0</c:v>
                </c:pt>
                <c:pt idx="8538">
                  <c:v>602129</c:v>
                </c:pt>
                <c:pt idx="8539">
                  <c:v>573853</c:v>
                </c:pt>
                <c:pt idx="8540">
                  <c:v>0</c:v>
                </c:pt>
                <c:pt idx="8541">
                  <c:v>1867867</c:v>
                </c:pt>
                <c:pt idx="8542">
                  <c:v>27616770</c:v>
                </c:pt>
                <c:pt idx="8543">
                  <c:v>315324</c:v>
                </c:pt>
                <c:pt idx="8544">
                  <c:v>4977318</c:v>
                </c:pt>
                <c:pt idx="8545">
                  <c:v>432020</c:v>
                </c:pt>
                <c:pt idx="8546">
                  <c:v>0</c:v>
                </c:pt>
                <c:pt idx="8547">
                  <c:v>1608874</c:v>
                </c:pt>
                <c:pt idx="8548">
                  <c:v>800196</c:v>
                </c:pt>
                <c:pt idx="8549">
                  <c:v>87647163</c:v>
                </c:pt>
                <c:pt idx="8550">
                  <c:v>0</c:v>
                </c:pt>
                <c:pt idx="8551">
                  <c:v>0</c:v>
                </c:pt>
                <c:pt idx="8552">
                  <c:v>0</c:v>
                </c:pt>
                <c:pt idx="8553">
                  <c:v>0</c:v>
                </c:pt>
                <c:pt idx="8554">
                  <c:v>0</c:v>
                </c:pt>
                <c:pt idx="8555">
                  <c:v>1651128</c:v>
                </c:pt>
                <c:pt idx="8556">
                  <c:v>463199</c:v>
                </c:pt>
                <c:pt idx="8557">
                  <c:v>27001880</c:v>
                </c:pt>
                <c:pt idx="8558">
                  <c:v>4573126</c:v>
                </c:pt>
                <c:pt idx="8559">
                  <c:v>18511035</c:v>
                </c:pt>
                <c:pt idx="8560">
                  <c:v>990892</c:v>
                </c:pt>
                <c:pt idx="8561">
                  <c:v>0</c:v>
                </c:pt>
                <c:pt idx="8562">
                  <c:v>9457060</c:v>
                </c:pt>
                <c:pt idx="8563">
                  <c:v>16197940</c:v>
                </c:pt>
                <c:pt idx="8564">
                  <c:v>0</c:v>
                </c:pt>
                <c:pt idx="8565">
                  <c:v>4473048</c:v>
                </c:pt>
                <c:pt idx="8566">
                  <c:v>2518961</c:v>
                </c:pt>
                <c:pt idx="8567">
                  <c:v>0</c:v>
                </c:pt>
                <c:pt idx="8568">
                  <c:v>68310308</c:v>
                </c:pt>
                <c:pt idx="8569">
                  <c:v>469786837</c:v>
                </c:pt>
                <c:pt idx="8570">
                  <c:v>0</c:v>
                </c:pt>
                <c:pt idx="8571">
                  <c:v>1721211</c:v>
                </c:pt>
                <c:pt idx="8572">
                  <c:v>5241320</c:v>
                </c:pt>
                <c:pt idx="8573">
                  <c:v>4156301</c:v>
                </c:pt>
                <c:pt idx="8574">
                  <c:v>38118177</c:v>
                </c:pt>
                <c:pt idx="8575">
                  <c:v>0</c:v>
                </c:pt>
                <c:pt idx="8576">
                  <c:v>0</c:v>
                </c:pt>
                <c:pt idx="8577">
                  <c:v>2693097</c:v>
                </c:pt>
                <c:pt idx="8578">
                  <c:v>0</c:v>
                </c:pt>
                <c:pt idx="8579">
                  <c:v>4474221</c:v>
                </c:pt>
                <c:pt idx="8580">
                  <c:v>19678670</c:v>
                </c:pt>
                <c:pt idx="8581">
                  <c:v>47493118</c:v>
                </c:pt>
                <c:pt idx="8582">
                  <c:v>30962676</c:v>
                </c:pt>
                <c:pt idx="8583">
                  <c:v>7753082</c:v>
                </c:pt>
                <c:pt idx="8584">
                  <c:v>2559774</c:v>
                </c:pt>
                <c:pt idx="8585">
                  <c:v>2797495</c:v>
                </c:pt>
                <c:pt idx="8586">
                  <c:v>14381042</c:v>
                </c:pt>
                <c:pt idx="8587">
                  <c:v>120444573</c:v>
                </c:pt>
                <c:pt idx="8588">
                  <c:v>3337108</c:v>
                </c:pt>
                <c:pt idx="8589">
                  <c:v>0</c:v>
                </c:pt>
                <c:pt idx="8590">
                  <c:v>90547</c:v>
                </c:pt>
                <c:pt idx="8591">
                  <c:v>0</c:v>
                </c:pt>
                <c:pt idx="8592">
                  <c:v>0</c:v>
                </c:pt>
                <c:pt idx="8593">
                  <c:v>0</c:v>
                </c:pt>
                <c:pt idx="8594">
                  <c:v>68676</c:v>
                </c:pt>
                <c:pt idx="8595">
                  <c:v>34295651</c:v>
                </c:pt>
                <c:pt idx="8596">
                  <c:v>6320309</c:v>
                </c:pt>
                <c:pt idx="8597">
                  <c:v>5729659</c:v>
                </c:pt>
                <c:pt idx="8598">
                  <c:v>78290</c:v>
                </c:pt>
                <c:pt idx="8599">
                  <c:v>1351867</c:v>
                </c:pt>
                <c:pt idx="8600">
                  <c:v>5218126</c:v>
                </c:pt>
                <c:pt idx="8601">
                  <c:v>4518782</c:v>
                </c:pt>
                <c:pt idx="8602">
                  <c:v>1756001</c:v>
                </c:pt>
                <c:pt idx="8603">
                  <c:v>0</c:v>
                </c:pt>
                <c:pt idx="8604">
                  <c:v>0</c:v>
                </c:pt>
                <c:pt idx="8605">
                  <c:v>39615373</c:v>
                </c:pt>
                <c:pt idx="8606">
                  <c:v>0</c:v>
                </c:pt>
                <c:pt idx="8607">
                  <c:v>49813310</c:v>
                </c:pt>
                <c:pt idx="8608">
                  <c:v>585070</c:v>
                </c:pt>
                <c:pt idx="8609">
                  <c:v>42756952</c:v>
                </c:pt>
                <c:pt idx="8610">
                  <c:v>6278403</c:v>
                </c:pt>
                <c:pt idx="8611">
                  <c:v>0</c:v>
                </c:pt>
                <c:pt idx="8612">
                  <c:v>11197112</c:v>
                </c:pt>
                <c:pt idx="8613">
                  <c:v>412710</c:v>
                </c:pt>
                <c:pt idx="8614">
                  <c:v>9702513</c:v>
                </c:pt>
                <c:pt idx="8615">
                  <c:v>7987829</c:v>
                </c:pt>
                <c:pt idx="8616">
                  <c:v>6964045</c:v>
                </c:pt>
                <c:pt idx="8617">
                  <c:v>0</c:v>
                </c:pt>
                <c:pt idx="8618">
                  <c:v>11974517</c:v>
                </c:pt>
                <c:pt idx="8619">
                  <c:v>47528353</c:v>
                </c:pt>
                <c:pt idx="8620">
                  <c:v>371328</c:v>
                </c:pt>
                <c:pt idx="8621">
                  <c:v>1590917</c:v>
                </c:pt>
                <c:pt idx="8622">
                  <c:v>0</c:v>
                </c:pt>
                <c:pt idx="8623">
                  <c:v>0</c:v>
                </c:pt>
                <c:pt idx="8624">
                  <c:v>8036895</c:v>
                </c:pt>
                <c:pt idx="8625">
                  <c:v>61756998</c:v>
                </c:pt>
                <c:pt idx="8626">
                  <c:v>0</c:v>
                </c:pt>
                <c:pt idx="8627">
                  <c:v>0</c:v>
                </c:pt>
                <c:pt idx="8628">
                  <c:v>6313514</c:v>
                </c:pt>
                <c:pt idx="8629">
                  <c:v>31002966</c:v>
                </c:pt>
                <c:pt idx="8630">
                  <c:v>9133361</c:v>
                </c:pt>
                <c:pt idx="8631">
                  <c:v>61781367</c:v>
                </c:pt>
                <c:pt idx="8632">
                  <c:v>298983035</c:v>
                </c:pt>
                <c:pt idx="8633">
                  <c:v>0</c:v>
                </c:pt>
                <c:pt idx="8634">
                  <c:v>0</c:v>
                </c:pt>
                <c:pt idx="8635">
                  <c:v>2857634</c:v>
                </c:pt>
                <c:pt idx="8636">
                  <c:v>23215770</c:v>
                </c:pt>
                <c:pt idx="8637">
                  <c:v>0</c:v>
                </c:pt>
                <c:pt idx="8638">
                  <c:v>0</c:v>
                </c:pt>
                <c:pt idx="8639">
                  <c:v>65761807</c:v>
                </c:pt>
                <c:pt idx="8640">
                  <c:v>4194081858</c:v>
                </c:pt>
                <c:pt idx="8641">
                  <c:v>0</c:v>
                </c:pt>
                <c:pt idx="8642">
                  <c:v>3087920</c:v>
                </c:pt>
                <c:pt idx="8643">
                  <c:v>3854006</c:v>
                </c:pt>
                <c:pt idx="8644">
                  <c:v>7170891</c:v>
                </c:pt>
                <c:pt idx="8645">
                  <c:v>2071012</c:v>
                </c:pt>
                <c:pt idx="8646">
                  <c:v>27331100</c:v>
                </c:pt>
                <c:pt idx="8647">
                  <c:v>0</c:v>
                </c:pt>
                <c:pt idx="8648">
                  <c:v>12034256</c:v>
                </c:pt>
                <c:pt idx="8649">
                  <c:v>0</c:v>
                </c:pt>
                <c:pt idx="8650">
                  <c:v>38505807</c:v>
                </c:pt>
                <c:pt idx="8651">
                  <c:v>2146572</c:v>
                </c:pt>
                <c:pt idx="8652">
                  <c:v>0</c:v>
                </c:pt>
                <c:pt idx="8653">
                  <c:v>23000366</c:v>
                </c:pt>
                <c:pt idx="8654">
                  <c:v>7796929</c:v>
                </c:pt>
                <c:pt idx="8655">
                  <c:v>8701069</c:v>
                </c:pt>
                <c:pt idx="8656">
                  <c:v>353636</c:v>
                </c:pt>
                <c:pt idx="8657">
                  <c:v>1472602</c:v>
                </c:pt>
                <c:pt idx="8658">
                  <c:v>41520393</c:v>
                </c:pt>
                <c:pt idx="8659">
                  <c:v>0</c:v>
                </c:pt>
                <c:pt idx="8660">
                  <c:v>8197353</c:v>
                </c:pt>
                <c:pt idx="8661">
                  <c:v>10582024</c:v>
                </c:pt>
                <c:pt idx="8662">
                  <c:v>0</c:v>
                </c:pt>
                <c:pt idx="8663">
                  <c:v>3261925</c:v>
                </c:pt>
                <c:pt idx="8664">
                  <c:v>0</c:v>
                </c:pt>
                <c:pt idx="8665">
                  <c:v>413294</c:v>
                </c:pt>
                <c:pt idx="8666">
                  <c:v>7154552</c:v>
                </c:pt>
                <c:pt idx="8667">
                  <c:v>2429408</c:v>
                </c:pt>
                <c:pt idx="8668">
                  <c:v>1629699</c:v>
                </c:pt>
                <c:pt idx="8669">
                  <c:v>173419624</c:v>
                </c:pt>
                <c:pt idx="8670">
                  <c:v>0</c:v>
                </c:pt>
                <c:pt idx="8671">
                  <c:v>419649</c:v>
                </c:pt>
                <c:pt idx="8672">
                  <c:v>4896594</c:v>
                </c:pt>
                <c:pt idx="8673">
                  <c:v>4734979</c:v>
                </c:pt>
                <c:pt idx="8674">
                  <c:v>1148701</c:v>
                </c:pt>
                <c:pt idx="8675">
                  <c:v>0</c:v>
                </c:pt>
                <c:pt idx="8676">
                  <c:v>10013632</c:v>
                </c:pt>
                <c:pt idx="8677">
                  <c:v>36740677</c:v>
                </c:pt>
                <c:pt idx="8678">
                  <c:v>375807</c:v>
                </c:pt>
                <c:pt idx="8679">
                  <c:v>0</c:v>
                </c:pt>
                <c:pt idx="8680">
                  <c:v>555674</c:v>
                </c:pt>
                <c:pt idx="8681">
                  <c:v>1731049</c:v>
                </c:pt>
                <c:pt idx="8682">
                  <c:v>17042181</c:v>
                </c:pt>
                <c:pt idx="8683">
                  <c:v>1003218650</c:v>
                </c:pt>
                <c:pt idx="8684">
                  <c:v>35544505</c:v>
                </c:pt>
                <c:pt idx="8685">
                  <c:v>0</c:v>
                </c:pt>
                <c:pt idx="8686">
                  <c:v>0</c:v>
                </c:pt>
                <c:pt idx="8687">
                  <c:v>4125648</c:v>
                </c:pt>
                <c:pt idx="8688">
                  <c:v>0</c:v>
                </c:pt>
                <c:pt idx="8689">
                  <c:v>3208708</c:v>
                </c:pt>
                <c:pt idx="8690">
                  <c:v>8362514</c:v>
                </c:pt>
                <c:pt idx="8691">
                  <c:v>0</c:v>
                </c:pt>
                <c:pt idx="8692">
                  <c:v>1123710</c:v>
                </c:pt>
                <c:pt idx="8693">
                  <c:v>8565759</c:v>
                </c:pt>
                <c:pt idx="8694">
                  <c:v>12628031</c:v>
                </c:pt>
                <c:pt idx="8695">
                  <c:v>5624604</c:v>
                </c:pt>
                <c:pt idx="8696">
                  <c:v>643196</c:v>
                </c:pt>
                <c:pt idx="8697">
                  <c:v>0</c:v>
                </c:pt>
                <c:pt idx="8698">
                  <c:v>8458745</c:v>
                </c:pt>
                <c:pt idx="8699">
                  <c:v>0</c:v>
                </c:pt>
                <c:pt idx="8700">
                  <c:v>11362233</c:v>
                </c:pt>
                <c:pt idx="8701">
                  <c:v>77282687</c:v>
                </c:pt>
                <c:pt idx="8702">
                  <c:v>3435919</c:v>
                </c:pt>
                <c:pt idx="8703">
                  <c:v>0</c:v>
                </c:pt>
                <c:pt idx="8704">
                  <c:v>0</c:v>
                </c:pt>
                <c:pt idx="8705">
                  <c:v>1183985</c:v>
                </c:pt>
                <c:pt idx="8706">
                  <c:v>0</c:v>
                </c:pt>
                <c:pt idx="8707">
                  <c:v>28125821</c:v>
                </c:pt>
                <c:pt idx="8708">
                  <c:v>0</c:v>
                </c:pt>
                <c:pt idx="8709">
                  <c:v>0</c:v>
                </c:pt>
                <c:pt idx="8710">
                  <c:v>0</c:v>
                </c:pt>
                <c:pt idx="8711">
                  <c:v>0</c:v>
                </c:pt>
                <c:pt idx="8712">
                  <c:v>5096511</c:v>
                </c:pt>
                <c:pt idx="8713">
                  <c:v>54679086</c:v>
                </c:pt>
                <c:pt idx="8714">
                  <c:v>0</c:v>
                </c:pt>
                <c:pt idx="8715">
                  <c:v>1421401</c:v>
                </c:pt>
                <c:pt idx="8716">
                  <c:v>939512</c:v>
                </c:pt>
                <c:pt idx="8717">
                  <c:v>2731476</c:v>
                </c:pt>
                <c:pt idx="8718">
                  <c:v>74840220</c:v>
                </c:pt>
                <c:pt idx="8719">
                  <c:v>18664633</c:v>
                </c:pt>
                <c:pt idx="8720">
                  <c:v>0</c:v>
                </c:pt>
                <c:pt idx="8721">
                  <c:v>8211719</c:v>
                </c:pt>
                <c:pt idx="8722">
                  <c:v>0</c:v>
                </c:pt>
                <c:pt idx="8723">
                  <c:v>70369</c:v>
                </c:pt>
                <c:pt idx="8724">
                  <c:v>8676149</c:v>
                </c:pt>
                <c:pt idx="8725">
                  <c:v>3433341</c:v>
                </c:pt>
                <c:pt idx="8726">
                  <c:v>461627</c:v>
                </c:pt>
                <c:pt idx="8727">
                  <c:v>0</c:v>
                </c:pt>
                <c:pt idx="8728">
                  <c:v>3900847</c:v>
                </c:pt>
                <c:pt idx="8729">
                  <c:v>0</c:v>
                </c:pt>
                <c:pt idx="8730">
                  <c:v>4256201</c:v>
                </c:pt>
                <c:pt idx="8731">
                  <c:v>6931868</c:v>
                </c:pt>
                <c:pt idx="8732">
                  <c:v>8265671</c:v>
                </c:pt>
                <c:pt idx="8733">
                  <c:v>363015</c:v>
                </c:pt>
                <c:pt idx="8734">
                  <c:v>600446441</c:v>
                </c:pt>
                <c:pt idx="8735">
                  <c:v>146059763</c:v>
                </c:pt>
                <c:pt idx="8736">
                  <c:v>73420540</c:v>
                </c:pt>
                <c:pt idx="8737">
                  <c:v>0</c:v>
                </c:pt>
                <c:pt idx="8738">
                  <c:v>4550428</c:v>
                </c:pt>
                <c:pt idx="8739">
                  <c:v>7892890</c:v>
                </c:pt>
                <c:pt idx="8740">
                  <c:v>41938046</c:v>
                </c:pt>
                <c:pt idx="8741">
                  <c:v>0</c:v>
                </c:pt>
                <c:pt idx="8742">
                  <c:v>112995146</c:v>
                </c:pt>
                <c:pt idx="8743">
                  <c:v>0</c:v>
                </c:pt>
                <c:pt idx="8744">
                  <c:v>16311260</c:v>
                </c:pt>
                <c:pt idx="8745">
                  <c:v>15335805</c:v>
                </c:pt>
                <c:pt idx="8746">
                  <c:v>48060</c:v>
                </c:pt>
                <c:pt idx="8747">
                  <c:v>4321463</c:v>
                </c:pt>
                <c:pt idx="8748">
                  <c:v>0</c:v>
                </c:pt>
                <c:pt idx="8749">
                  <c:v>2473956</c:v>
                </c:pt>
                <c:pt idx="8750">
                  <c:v>0</c:v>
                </c:pt>
                <c:pt idx="8751">
                  <c:v>1686484</c:v>
                </c:pt>
                <c:pt idx="8752">
                  <c:v>4762519</c:v>
                </c:pt>
                <c:pt idx="8753">
                  <c:v>969265</c:v>
                </c:pt>
                <c:pt idx="8754">
                  <c:v>1302423</c:v>
                </c:pt>
                <c:pt idx="8755">
                  <c:v>0</c:v>
                </c:pt>
                <c:pt idx="8756">
                  <c:v>0</c:v>
                </c:pt>
                <c:pt idx="8757">
                  <c:v>2342390</c:v>
                </c:pt>
                <c:pt idx="8758">
                  <c:v>0</c:v>
                </c:pt>
                <c:pt idx="8759">
                  <c:v>0</c:v>
                </c:pt>
                <c:pt idx="8760">
                  <c:v>0</c:v>
                </c:pt>
                <c:pt idx="8761">
                  <c:v>622978</c:v>
                </c:pt>
                <c:pt idx="8762">
                  <c:v>595809</c:v>
                </c:pt>
                <c:pt idx="8763">
                  <c:v>0</c:v>
                </c:pt>
                <c:pt idx="8764">
                  <c:v>0</c:v>
                </c:pt>
                <c:pt idx="8765">
                  <c:v>29732254</c:v>
                </c:pt>
                <c:pt idx="8766">
                  <c:v>323744</c:v>
                </c:pt>
                <c:pt idx="8767">
                  <c:v>5815387</c:v>
                </c:pt>
                <c:pt idx="8768">
                  <c:v>447639</c:v>
                </c:pt>
                <c:pt idx="8769">
                  <c:v>0</c:v>
                </c:pt>
                <c:pt idx="8770">
                  <c:v>1835431</c:v>
                </c:pt>
                <c:pt idx="8771">
                  <c:v>842096</c:v>
                </c:pt>
                <c:pt idx="8772">
                  <c:v>90678697</c:v>
                </c:pt>
                <c:pt idx="8773">
                  <c:v>0</c:v>
                </c:pt>
                <c:pt idx="8774">
                  <c:v>0</c:v>
                </c:pt>
                <c:pt idx="8775">
                  <c:v>0</c:v>
                </c:pt>
                <c:pt idx="8776">
                  <c:v>0</c:v>
                </c:pt>
                <c:pt idx="8777">
                  <c:v>0</c:v>
                </c:pt>
                <c:pt idx="8778">
                  <c:v>2058963</c:v>
                </c:pt>
                <c:pt idx="8779">
                  <c:v>488204</c:v>
                </c:pt>
                <c:pt idx="8780">
                  <c:v>30862724</c:v>
                </c:pt>
                <c:pt idx="8781">
                  <c:v>5144410</c:v>
                </c:pt>
                <c:pt idx="8782">
                  <c:v>18751542</c:v>
                </c:pt>
                <c:pt idx="8783">
                  <c:v>1020531</c:v>
                </c:pt>
                <c:pt idx="8784">
                  <c:v>0</c:v>
                </c:pt>
                <c:pt idx="8785">
                  <c:v>11064432</c:v>
                </c:pt>
                <c:pt idx="8786">
                  <c:v>15923567</c:v>
                </c:pt>
                <c:pt idx="8787">
                  <c:v>0</c:v>
                </c:pt>
                <c:pt idx="8788">
                  <c:v>4630934</c:v>
                </c:pt>
                <c:pt idx="8789">
                  <c:v>3053667</c:v>
                </c:pt>
                <c:pt idx="8790">
                  <c:v>0</c:v>
                </c:pt>
                <c:pt idx="8791">
                  <c:v>73956230</c:v>
                </c:pt>
                <c:pt idx="8792">
                  <c:v>480339051</c:v>
                </c:pt>
                <c:pt idx="8793">
                  <c:v>0</c:v>
                </c:pt>
                <c:pt idx="8794">
                  <c:v>1718534</c:v>
                </c:pt>
                <c:pt idx="8795">
                  <c:v>5218441</c:v>
                </c:pt>
                <c:pt idx="8796">
                  <c:v>4326686</c:v>
                </c:pt>
                <c:pt idx="8797">
                  <c:v>56799184</c:v>
                </c:pt>
                <c:pt idx="8798">
                  <c:v>0</c:v>
                </c:pt>
                <c:pt idx="8799">
                  <c:v>0</c:v>
                </c:pt>
                <c:pt idx="8800">
                  <c:v>2759146</c:v>
                </c:pt>
                <c:pt idx="8801">
                  <c:v>0</c:v>
                </c:pt>
                <c:pt idx="8802">
                  <c:v>4895026</c:v>
                </c:pt>
                <c:pt idx="8803">
                  <c:v>21731361</c:v>
                </c:pt>
                <c:pt idx="8804">
                  <c:v>55871109</c:v>
                </c:pt>
                <c:pt idx="8805">
                  <c:v>31966596</c:v>
                </c:pt>
                <c:pt idx="8806">
                  <c:v>8059531</c:v>
                </c:pt>
                <c:pt idx="8807">
                  <c:v>0</c:v>
                </c:pt>
                <c:pt idx="8808">
                  <c:v>2750807</c:v>
                </c:pt>
                <c:pt idx="8809">
                  <c:v>15253305</c:v>
                </c:pt>
                <c:pt idx="8810">
                  <c:v>123766963</c:v>
                </c:pt>
                <c:pt idx="8811">
                  <c:v>3483787</c:v>
                </c:pt>
                <c:pt idx="8812">
                  <c:v>0</c:v>
                </c:pt>
                <c:pt idx="8813">
                  <c:v>95538</c:v>
                </c:pt>
                <c:pt idx="8814">
                  <c:v>0</c:v>
                </c:pt>
                <c:pt idx="8815">
                  <c:v>0</c:v>
                </c:pt>
                <c:pt idx="8816">
                  <c:v>0</c:v>
                </c:pt>
                <c:pt idx="8817">
                  <c:v>72154</c:v>
                </c:pt>
                <c:pt idx="8818">
                  <c:v>35226770</c:v>
                </c:pt>
                <c:pt idx="8819">
                  <c:v>7001787</c:v>
                </c:pt>
                <c:pt idx="8820">
                  <c:v>5766328</c:v>
                </c:pt>
                <c:pt idx="8821">
                  <c:v>83381</c:v>
                </c:pt>
                <c:pt idx="8822">
                  <c:v>1482115</c:v>
                </c:pt>
                <c:pt idx="8823">
                  <c:v>5437341</c:v>
                </c:pt>
                <c:pt idx="8824">
                  <c:v>4906697</c:v>
                </c:pt>
                <c:pt idx="8825">
                  <c:v>1833911</c:v>
                </c:pt>
                <c:pt idx="8826">
                  <c:v>0</c:v>
                </c:pt>
                <c:pt idx="8827">
                  <c:v>0</c:v>
                </c:pt>
                <c:pt idx="8828">
                  <c:v>41161350</c:v>
                </c:pt>
                <c:pt idx="8829">
                  <c:v>0</c:v>
                </c:pt>
                <c:pt idx="8830">
                  <c:v>50032746</c:v>
                </c:pt>
                <c:pt idx="8831">
                  <c:v>689405</c:v>
                </c:pt>
                <c:pt idx="8832">
                  <c:v>44145745</c:v>
                </c:pt>
                <c:pt idx="8833">
                  <c:v>7600277</c:v>
                </c:pt>
                <c:pt idx="8834">
                  <c:v>0</c:v>
                </c:pt>
                <c:pt idx="8835">
                  <c:v>12621097</c:v>
                </c:pt>
                <c:pt idx="8836">
                  <c:v>425312</c:v>
                </c:pt>
                <c:pt idx="8837">
                  <c:v>9802763</c:v>
                </c:pt>
                <c:pt idx="8838">
                  <c:v>8137569</c:v>
                </c:pt>
                <c:pt idx="8839">
                  <c:v>7432437</c:v>
                </c:pt>
                <c:pt idx="8840">
                  <c:v>0</c:v>
                </c:pt>
                <c:pt idx="8841">
                  <c:v>13574994</c:v>
                </c:pt>
                <c:pt idx="8842">
                  <c:v>55639332</c:v>
                </c:pt>
                <c:pt idx="8843">
                  <c:v>378299</c:v>
                </c:pt>
                <c:pt idx="8844">
                  <c:v>2026220</c:v>
                </c:pt>
                <c:pt idx="8845">
                  <c:v>0</c:v>
                </c:pt>
                <c:pt idx="8846">
                  <c:v>0</c:v>
                </c:pt>
                <c:pt idx="8847">
                  <c:v>8744277</c:v>
                </c:pt>
                <c:pt idx="8848">
                  <c:v>65347988</c:v>
                </c:pt>
                <c:pt idx="8849">
                  <c:v>0</c:v>
                </c:pt>
                <c:pt idx="8850">
                  <c:v>0</c:v>
                </c:pt>
                <c:pt idx="8851">
                  <c:v>8836517</c:v>
                </c:pt>
                <c:pt idx="8852">
                  <c:v>32948894</c:v>
                </c:pt>
                <c:pt idx="8853">
                  <c:v>9287286</c:v>
                </c:pt>
                <c:pt idx="8854">
                  <c:v>63584584</c:v>
                </c:pt>
                <c:pt idx="8855">
                  <c:v>305371298</c:v>
                </c:pt>
                <c:pt idx="8856">
                  <c:v>0</c:v>
                </c:pt>
                <c:pt idx="8857">
                  <c:v>0</c:v>
                </c:pt>
                <c:pt idx="8858">
                  <c:v>2952444</c:v>
                </c:pt>
                <c:pt idx="8859">
                  <c:v>23837456</c:v>
                </c:pt>
                <c:pt idx="8860">
                  <c:v>0</c:v>
                </c:pt>
                <c:pt idx="8861">
                  <c:v>0</c:v>
                </c:pt>
                <c:pt idx="8862">
                  <c:v>67944025</c:v>
                </c:pt>
                <c:pt idx="8863">
                  <c:v>4699886462</c:v>
                </c:pt>
                <c:pt idx="8864">
                  <c:v>0</c:v>
                </c:pt>
                <c:pt idx="8865">
                  <c:v>3747688</c:v>
                </c:pt>
                <c:pt idx="8866">
                  <c:v>4591211</c:v>
                </c:pt>
              </c:numCache>
            </c:numRef>
          </c:yVal>
          <c:smooth val="0"/>
          <c:extLst>
            <c:ext xmlns:c16="http://schemas.microsoft.com/office/drawing/2014/chart" uri="{C3380CC4-5D6E-409C-BE32-E72D297353CC}">
              <c16:uniqueId val="{00000000-CAE5-414B-A38B-C0440D88137E}"/>
            </c:ext>
          </c:extLst>
        </c:ser>
        <c:dLbls>
          <c:showLegendKey val="0"/>
          <c:showVal val="0"/>
          <c:showCatName val="0"/>
          <c:showSerName val="0"/>
          <c:showPercent val="0"/>
          <c:showBubbleSize val="0"/>
        </c:dLbls>
        <c:axId val="1846440719"/>
        <c:axId val="1846445039"/>
      </c:scatterChart>
      <c:valAx>
        <c:axId val="18464407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445039"/>
        <c:crosses val="autoZero"/>
        <c:crossBetween val="midCat"/>
      </c:valAx>
      <c:valAx>
        <c:axId val="184644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440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Internet Users vs Cellular Subscription  </a:t>
            </a:r>
          </a:p>
        </c:rich>
      </c:tx>
      <c:layout>
        <c:manualLayout>
          <c:xMode val="edge"/>
          <c:yMode val="edge"/>
          <c:x val="0.1037290026246719"/>
          <c:y val="4.62962962962962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DataSet!$G$1</c:f>
              <c:strCache>
                <c:ptCount val="1"/>
                <c:pt idx="0">
                  <c:v>No. of Internet Users</c:v>
                </c:pt>
              </c:strCache>
            </c:strRef>
          </c:tx>
          <c:spPr>
            <a:ln w="19050" cap="rnd">
              <a:noFill/>
              <a:round/>
            </a:ln>
            <a:effectLst/>
          </c:spPr>
          <c:marker>
            <c:symbol val="circle"/>
            <c:size val="5"/>
            <c:spPr>
              <a:solidFill>
                <a:schemeClr val="accent1"/>
              </a:solidFill>
              <a:ln w="9525">
                <a:solidFill>
                  <a:schemeClr val="accent1"/>
                </a:solidFill>
              </a:ln>
              <a:effectLst/>
            </c:spPr>
          </c:marker>
          <c:xVal>
            <c:numRef>
              <c:f>DataSet!$E$2:$E$8868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2.997446E-3</c:v>
                </c:pt>
                <c:pt idx="65">
                  <c:v>5.7693060000000001E-3</c:v>
                </c:pt>
                <c:pt idx="66">
                  <c:v>0</c:v>
                </c:pt>
                <c:pt idx="67">
                  <c:v>0</c:v>
                </c:pt>
                <c:pt idx="68">
                  <c:v>0.49040952300000001</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2.5564089999999999E-3</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5.3008299999999999E-4</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8.2810999999999996E-4</c:v>
                </c:pt>
                <c:pt idx="271">
                  <c:v>0</c:v>
                </c:pt>
                <c:pt idx="272">
                  <c:v>0</c:v>
                </c:pt>
                <c:pt idx="273">
                  <c:v>0</c:v>
                </c:pt>
                <c:pt idx="274">
                  <c:v>0</c:v>
                </c:pt>
                <c:pt idx="275">
                  <c:v>0</c:v>
                </c:pt>
                <c:pt idx="276">
                  <c:v>0</c:v>
                </c:pt>
                <c:pt idx="277">
                  <c:v>0</c:v>
                </c:pt>
                <c:pt idx="278">
                  <c:v>0</c:v>
                </c:pt>
                <c:pt idx="279">
                  <c:v>6.3820669999999999E-3</c:v>
                </c:pt>
                <c:pt idx="280">
                  <c:v>1.1907768000000001E-2</c:v>
                </c:pt>
                <c:pt idx="281">
                  <c:v>0</c:v>
                </c:pt>
                <c:pt idx="282">
                  <c:v>0</c:v>
                </c:pt>
                <c:pt idx="283">
                  <c:v>0.58792305</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9.1720770000000007E-3</c:v>
                </c:pt>
                <c:pt idx="302">
                  <c:v>0</c:v>
                </c:pt>
                <c:pt idx="303">
                  <c:v>0</c:v>
                </c:pt>
                <c:pt idx="304">
                  <c:v>0</c:v>
                </c:pt>
                <c:pt idx="305">
                  <c:v>0</c:v>
                </c:pt>
                <c:pt idx="306">
                  <c:v>0</c:v>
                </c:pt>
                <c:pt idx="307">
                  <c:v>0</c:v>
                </c:pt>
                <c:pt idx="308">
                  <c:v>0</c:v>
                </c:pt>
                <c:pt idx="309">
                  <c:v>0</c:v>
                </c:pt>
                <c:pt idx="310">
                  <c:v>0</c:v>
                </c:pt>
                <c:pt idx="311">
                  <c:v>0</c:v>
                </c:pt>
                <c:pt idx="312">
                  <c:v>0</c:v>
                </c:pt>
                <c:pt idx="313">
                  <c:v>1.1180562999999999E-2</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4.0741912999999998E-2</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0.24457409999999999</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1.4869149999999999E-3</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0.14053307500000001</c:v>
                </c:pt>
                <c:pt idx="480">
                  <c:v>0</c:v>
                </c:pt>
                <c:pt idx="481">
                  <c:v>0</c:v>
                </c:pt>
                <c:pt idx="482">
                  <c:v>0</c:v>
                </c:pt>
                <c:pt idx="483">
                  <c:v>1.2164599999999999E-3</c:v>
                </c:pt>
                <c:pt idx="484">
                  <c:v>0</c:v>
                </c:pt>
                <c:pt idx="485">
                  <c:v>0</c:v>
                </c:pt>
                <c:pt idx="486">
                  <c:v>0</c:v>
                </c:pt>
                <c:pt idx="487">
                  <c:v>0</c:v>
                </c:pt>
                <c:pt idx="488">
                  <c:v>0</c:v>
                </c:pt>
                <c:pt idx="489">
                  <c:v>0</c:v>
                </c:pt>
                <c:pt idx="490">
                  <c:v>0</c:v>
                </c:pt>
                <c:pt idx="491">
                  <c:v>0</c:v>
                </c:pt>
                <c:pt idx="492">
                  <c:v>1.0007983999999999E-2</c:v>
                </c:pt>
                <c:pt idx="493">
                  <c:v>1.6671808E-2</c:v>
                </c:pt>
                <c:pt idx="494">
                  <c:v>0</c:v>
                </c:pt>
                <c:pt idx="495">
                  <c:v>0</c:v>
                </c:pt>
                <c:pt idx="496">
                  <c:v>0.70070940299999995</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1.4539198999999999E-2</c:v>
                </c:pt>
                <c:pt idx="515">
                  <c:v>0</c:v>
                </c:pt>
                <c:pt idx="516">
                  <c:v>0</c:v>
                </c:pt>
                <c:pt idx="517">
                  <c:v>0</c:v>
                </c:pt>
                <c:pt idx="518">
                  <c:v>0</c:v>
                </c:pt>
                <c:pt idx="519">
                  <c:v>0</c:v>
                </c:pt>
                <c:pt idx="520">
                  <c:v>0</c:v>
                </c:pt>
                <c:pt idx="521">
                  <c:v>0</c:v>
                </c:pt>
                <c:pt idx="522">
                  <c:v>0</c:v>
                </c:pt>
                <c:pt idx="523">
                  <c:v>0</c:v>
                </c:pt>
                <c:pt idx="524">
                  <c:v>0</c:v>
                </c:pt>
                <c:pt idx="525">
                  <c:v>0</c:v>
                </c:pt>
                <c:pt idx="526">
                  <c:v>1.6557802E-2</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1.281127E-3</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0.26896700299999998</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0.32698535899999998</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0.20003330699999999</c:v>
                </c:pt>
                <c:pt idx="629">
                  <c:v>0</c:v>
                </c:pt>
                <c:pt idx="630">
                  <c:v>0</c:v>
                </c:pt>
                <c:pt idx="631">
                  <c:v>0</c:v>
                </c:pt>
                <c:pt idx="632">
                  <c:v>0</c:v>
                </c:pt>
                <c:pt idx="633">
                  <c:v>0</c:v>
                </c:pt>
                <c:pt idx="634">
                  <c:v>0</c:v>
                </c:pt>
                <c:pt idx="635">
                  <c:v>0</c:v>
                </c:pt>
                <c:pt idx="636">
                  <c:v>0</c:v>
                </c:pt>
                <c:pt idx="637">
                  <c:v>2.3311719999999998E-3</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0.31447726500000001</c:v>
                </c:pt>
                <c:pt idx="693">
                  <c:v>0</c:v>
                </c:pt>
                <c:pt idx="694">
                  <c:v>0</c:v>
                </c:pt>
                <c:pt idx="695">
                  <c:v>0</c:v>
                </c:pt>
                <c:pt idx="696">
                  <c:v>1.6447059999999999E-3</c:v>
                </c:pt>
                <c:pt idx="697">
                  <c:v>0</c:v>
                </c:pt>
                <c:pt idx="698">
                  <c:v>0</c:v>
                </c:pt>
                <c:pt idx="699">
                  <c:v>0</c:v>
                </c:pt>
                <c:pt idx="700">
                  <c:v>0</c:v>
                </c:pt>
                <c:pt idx="701">
                  <c:v>0</c:v>
                </c:pt>
                <c:pt idx="702">
                  <c:v>0</c:v>
                </c:pt>
                <c:pt idx="703">
                  <c:v>0</c:v>
                </c:pt>
                <c:pt idx="704">
                  <c:v>0</c:v>
                </c:pt>
                <c:pt idx="705">
                  <c:v>1.5549166999999999E-2</c:v>
                </c:pt>
                <c:pt idx="706">
                  <c:v>2.5398199999999999E-2</c:v>
                </c:pt>
                <c:pt idx="707">
                  <c:v>0</c:v>
                </c:pt>
                <c:pt idx="708">
                  <c:v>0</c:v>
                </c:pt>
                <c:pt idx="709">
                  <c:v>0.86845850899999999</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2.2426617999999999E-2</c:v>
                </c:pt>
                <c:pt idx="728">
                  <c:v>0</c:v>
                </c:pt>
                <c:pt idx="729">
                  <c:v>0</c:v>
                </c:pt>
                <c:pt idx="730">
                  <c:v>0</c:v>
                </c:pt>
                <c:pt idx="731">
                  <c:v>0</c:v>
                </c:pt>
                <c:pt idx="732">
                  <c:v>0</c:v>
                </c:pt>
                <c:pt idx="733">
                  <c:v>0</c:v>
                </c:pt>
                <c:pt idx="734">
                  <c:v>0</c:v>
                </c:pt>
                <c:pt idx="735">
                  <c:v>0</c:v>
                </c:pt>
                <c:pt idx="736">
                  <c:v>0</c:v>
                </c:pt>
                <c:pt idx="737">
                  <c:v>0</c:v>
                </c:pt>
                <c:pt idx="738">
                  <c:v>0</c:v>
                </c:pt>
                <c:pt idx="739">
                  <c:v>2.2584516999999998E-2</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1.8984889999999999E-3</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0.56909966499999998</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0.43557453200000001</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0.29011955900000003</c:v>
                </c:pt>
                <c:pt idx="841">
                  <c:v>0</c:v>
                </c:pt>
                <c:pt idx="842">
                  <c:v>0</c:v>
                </c:pt>
                <c:pt idx="843">
                  <c:v>0</c:v>
                </c:pt>
                <c:pt idx="844">
                  <c:v>0</c:v>
                </c:pt>
                <c:pt idx="845">
                  <c:v>0</c:v>
                </c:pt>
                <c:pt idx="846">
                  <c:v>0</c:v>
                </c:pt>
                <c:pt idx="847">
                  <c:v>0</c:v>
                </c:pt>
                <c:pt idx="848">
                  <c:v>0</c:v>
                </c:pt>
                <c:pt idx="849">
                  <c:v>3.386914E-3</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0.59811675500000006</c:v>
                </c:pt>
                <c:pt idx="905">
                  <c:v>0</c:v>
                </c:pt>
                <c:pt idx="906">
                  <c:v>0</c:v>
                </c:pt>
                <c:pt idx="907">
                  <c:v>0</c:v>
                </c:pt>
                <c:pt idx="908">
                  <c:v>2.634352E-3</c:v>
                </c:pt>
                <c:pt idx="909">
                  <c:v>0</c:v>
                </c:pt>
                <c:pt idx="910">
                  <c:v>0</c:v>
                </c:pt>
                <c:pt idx="911">
                  <c:v>0</c:v>
                </c:pt>
                <c:pt idx="912">
                  <c:v>0</c:v>
                </c:pt>
                <c:pt idx="913">
                  <c:v>0</c:v>
                </c:pt>
                <c:pt idx="914">
                  <c:v>0</c:v>
                </c:pt>
                <c:pt idx="915">
                  <c:v>0</c:v>
                </c:pt>
                <c:pt idx="916">
                  <c:v>0</c:v>
                </c:pt>
                <c:pt idx="917">
                  <c:v>2.3953529000000001E-2</c:v>
                </c:pt>
                <c:pt idx="918">
                  <c:v>3.9133544999999999E-2</c:v>
                </c:pt>
                <c:pt idx="919">
                  <c:v>0</c:v>
                </c:pt>
                <c:pt idx="920">
                  <c:v>0</c:v>
                </c:pt>
                <c:pt idx="921">
                  <c:v>1.063989997</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3.7424721000000001E-2</c:v>
                </c:pt>
                <c:pt idx="940">
                  <c:v>0</c:v>
                </c:pt>
                <c:pt idx="941">
                  <c:v>1.9201823E-2</c:v>
                </c:pt>
                <c:pt idx="942">
                  <c:v>0</c:v>
                </c:pt>
                <c:pt idx="943">
                  <c:v>0</c:v>
                </c:pt>
                <c:pt idx="944">
                  <c:v>0</c:v>
                </c:pt>
                <c:pt idx="945">
                  <c:v>1.083435E-3</c:v>
                </c:pt>
                <c:pt idx="946">
                  <c:v>0</c:v>
                </c:pt>
                <c:pt idx="947">
                  <c:v>0</c:v>
                </c:pt>
                <c:pt idx="948">
                  <c:v>0</c:v>
                </c:pt>
                <c:pt idx="949">
                  <c:v>0</c:v>
                </c:pt>
                <c:pt idx="950">
                  <c:v>0</c:v>
                </c:pt>
                <c:pt idx="951">
                  <c:v>3.3329683999999998E-2</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formatCode="0.00E+00">
                  <c:v>4.6199999999999998E-5</c:v>
                </c:pt>
                <c:pt idx="967">
                  <c:v>0</c:v>
                </c:pt>
                <c:pt idx="968">
                  <c:v>1.00128E-4</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2.5477149999999999E-3</c:v>
                </c:pt>
                <c:pt idx="983" formatCode="0.00E+00">
                  <c:v>4.9400000000000001E-5</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3.4728419000000003E-2</c:v>
                </c:pt>
                <c:pt idx="999">
                  <c:v>0</c:v>
                </c:pt>
                <c:pt idx="1000">
                  <c:v>0</c:v>
                </c:pt>
                <c:pt idx="1001">
                  <c:v>0</c:v>
                </c:pt>
                <c:pt idx="1002">
                  <c:v>0.94363147000000003</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0.69437581299999995</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0.381461412</c:v>
                </c:pt>
                <c:pt idx="1051">
                  <c:v>0</c:v>
                </c:pt>
                <c:pt idx="1052">
                  <c:v>3.8445905000000002E-2</c:v>
                </c:pt>
                <c:pt idx="1053">
                  <c:v>0</c:v>
                </c:pt>
                <c:pt idx="1054">
                  <c:v>0</c:v>
                </c:pt>
                <c:pt idx="1055">
                  <c:v>0</c:v>
                </c:pt>
                <c:pt idx="1056">
                  <c:v>0</c:v>
                </c:pt>
                <c:pt idx="1057">
                  <c:v>0</c:v>
                </c:pt>
                <c:pt idx="1058">
                  <c:v>0</c:v>
                </c:pt>
                <c:pt idx="1059">
                  <c:v>0</c:v>
                </c:pt>
                <c:pt idx="1060">
                  <c:v>6.8554039999999998E-3</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0.128196582</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4.6611334999999997E-2</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0.90140420200000004</c:v>
                </c:pt>
                <c:pt idx="1116">
                  <c:v>0</c:v>
                </c:pt>
                <c:pt idx="1117">
                  <c:v>0</c:v>
                </c:pt>
                <c:pt idx="1118">
                  <c:v>0</c:v>
                </c:pt>
                <c:pt idx="1119">
                  <c:v>4.1350060000000001E-3</c:v>
                </c:pt>
                <c:pt idx="1120">
                  <c:v>0</c:v>
                </c:pt>
                <c:pt idx="1121">
                  <c:v>0</c:v>
                </c:pt>
                <c:pt idx="1122">
                  <c:v>0</c:v>
                </c:pt>
                <c:pt idx="1123">
                  <c:v>0</c:v>
                </c:pt>
                <c:pt idx="1124">
                  <c:v>0</c:v>
                </c:pt>
                <c:pt idx="1125">
                  <c:v>0</c:v>
                </c:pt>
                <c:pt idx="1126">
                  <c:v>0</c:v>
                </c:pt>
                <c:pt idx="1127">
                  <c:v>0</c:v>
                </c:pt>
                <c:pt idx="1128">
                  <c:v>4.1909091000000002E-2</c:v>
                </c:pt>
                <c:pt idx="1129">
                  <c:v>5.5837209999999998E-2</c:v>
                </c:pt>
                <c:pt idx="1130">
                  <c:v>0</c:v>
                </c:pt>
                <c:pt idx="1131">
                  <c:v>0</c:v>
                </c:pt>
                <c:pt idx="1132">
                  <c:v>1.3772342209999999</c:v>
                </c:pt>
                <c:pt idx="1133">
                  <c:v>0</c:v>
                </c:pt>
                <c:pt idx="1134">
                  <c:v>0</c:v>
                </c:pt>
                <c:pt idx="1135">
                  <c:v>0</c:v>
                </c:pt>
                <c:pt idx="1136">
                  <c:v>0</c:v>
                </c:pt>
                <c:pt idx="1137">
                  <c:v>0</c:v>
                </c:pt>
                <c:pt idx="1138">
                  <c:v>1.390112E-3</c:v>
                </c:pt>
                <c:pt idx="1139">
                  <c:v>0</c:v>
                </c:pt>
                <c:pt idx="1140">
                  <c:v>0</c:v>
                </c:pt>
                <c:pt idx="1141">
                  <c:v>0</c:v>
                </c:pt>
                <c:pt idx="1142">
                  <c:v>0</c:v>
                </c:pt>
                <c:pt idx="1143">
                  <c:v>0</c:v>
                </c:pt>
                <c:pt idx="1144">
                  <c:v>0</c:v>
                </c:pt>
                <c:pt idx="1145">
                  <c:v>0</c:v>
                </c:pt>
                <c:pt idx="1146">
                  <c:v>0</c:v>
                </c:pt>
                <c:pt idx="1147">
                  <c:v>0</c:v>
                </c:pt>
                <c:pt idx="1148">
                  <c:v>0</c:v>
                </c:pt>
                <c:pt idx="1149">
                  <c:v>0</c:v>
                </c:pt>
                <c:pt idx="1150">
                  <c:v>8.6219773E-2</c:v>
                </c:pt>
                <c:pt idx="1151">
                  <c:v>0</c:v>
                </c:pt>
                <c:pt idx="1152">
                  <c:v>8.3222657000000005E-2</c:v>
                </c:pt>
                <c:pt idx="1153">
                  <c:v>0</c:v>
                </c:pt>
                <c:pt idx="1154">
                  <c:v>0</c:v>
                </c:pt>
                <c:pt idx="1155">
                  <c:v>0</c:v>
                </c:pt>
                <c:pt idx="1156">
                  <c:v>1.2298280000000001E-3</c:v>
                </c:pt>
                <c:pt idx="1157">
                  <c:v>0</c:v>
                </c:pt>
                <c:pt idx="1158">
                  <c:v>0</c:v>
                </c:pt>
                <c:pt idx="1159">
                  <c:v>8.5446250000000001E-3</c:v>
                </c:pt>
                <c:pt idx="1160">
                  <c:v>1.1266884E-2</c:v>
                </c:pt>
                <c:pt idx="1161">
                  <c:v>0</c:v>
                </c:pt>
                <c:pt idx="1162">
                  <c:v>5.0704162999999997E-2</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formatCode="0.00E+00">
                  <c:v>5.27E-5</c:v>
                </c:pt>
                <c:pt idx="1178">
                  <c:v>0</c:v>
                </c:pt>
                <c:pt idx="1179">
                  <c:v>1.13774E-4</c:v>
                </c:pt>
                <c:pt idx="1180">
                  <c:v>1.0902629E-2</c:v>
                </c:pt>
                <c:pt idx="1181">
                  <c:v>0</c:v>
                </c:pt>
                <c:pt idx="1182">
                  <c:v>0</c:v>
                </c:pt>
                <c:pt idx="1183">
                  <c:v>0</c:v>
                </c:pt>
                <c:pt idx="1184">
                  <c:v>0</c:v>
                </c:pt>
                <c:pt idx="1185">
                  <c:v>0</c:v>
                </c:pt>
                <c:pt idx="1186">
                  <c:v>0</c:v>
                </c:pt>
                <c:pt idx="1187">
                  <c:v>0</c:v>
                </c:pt>
                <c:pt idx="1188">
                  <c:v>0</c:v>
                </c:pt>
                <c:pt idx="1189">
                  <c:v>0</c:v>
                </c:pt>
                <c:pt idx="1190">
                  <c:v>0</c:v>
                </c:pt>
                <c:pt idx="1191">
                  <c:v>0</c:v>
                </c:pt>
                <c:pt idx="1192">
                  <c:v>4.1427290000000004E-3</c:v>
                </c:pt>
                <c:pt idx="1193" formatCode="0.00E+00">
                  <c:v>5.6499999999999998E-5</c:v>
                </c:pt>
                <c:pt idx="1194">
                  <c:v>0</c:v>
                </c:pt>
                <c:pt idx="1195">
                  <c:v>0</c:v>
                </c:pt>
                <c:pt idx="1196">
                  <c:v>0</c:v>
                </c:pt>
                <c:pt idx="1197">
                  <c:v>0</c:v>
                </c:pt>
                <c:pt idx="1198">
                  <c:v>0</c:v>
                </c:pt>
                <c:pt idx="1199">
                  <c:v>0</c:v>
                </c:pt>
                <c:pt idx="1200">
                  <c:v>0</c:v>
                </c:pt>
                <c:pt idx="1201">
                  <c:v>0</c:v>
                </c:pt>
                <c:pt idx="1202">
                  <c:v>0</c:v>
                </c:pt>
                <c:pt idx="1203">
                  <c:v>3.3071633000000003E-2</c:v>
                </c:pt>
                <c:pt idx="1204">
                  <c:v>0</c:v>
                </c:pt>
                <c:pt idx="1205">
                  <c:v>0</c:v>
                </c:pt>
                <c:pt idx="1206">
                  <c:v>0</c:v>
                </c:pt>
                <c:pt idx="1207">
                  <c:v>0</c:v>
                </c:pt>
                <c:pt idx="1208">
                  <c:v>0</c:v>
                </c:pt>
                <c:pt idx="1209">
                  <c:v>0.13225963700000001</c:v>
                </c:pt>
                <c:pt idx="1210">
                  <c:v>0</c:v>
                </c:pt>
                <c:pt idx="1211">
                  <c:v>0</c:v>
                </c:pt>
                <c:pt idx="1212">
                  <c:v>0</c:v>
                </c:pt>
                <c:pt idx="1213">
                  <c:v>1.5187431570000001</c:v>
                </c:pt>
                <c:pt idx="1214">
                  <c:v>3.470327E-3</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0.873451054</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0.58001822199999997</c:v>
                </c:pt>
                <c:pt idx="1261">
                  <c:v>8.8631183000000002E-2</c:v>
                </c:pt>
                <c:pt idx="1262">
                  <c:v>0.14146080599999999</c:v>
                </c:pt>
                <c:pt idx="1263">
                  <c:v>0</c:v>
                </c:pt>
                <c:pt idx="1264">
                  <c:v>0</c:v>
                </c:pt>
                <c:pt idx="1265">
                  <c:v>0</c:v>
                </c:pt>
                <c:pt idx="1266">
                  <c:v>0</c:v>
                </c:pt>
                <c:pt idx="1267">
                  <c:v>0</c:v>
                </c:pt>
                <c:pt idx="1268">
                  <c:v>0</c:v>
                </c:pt>
                <c:pt idx="1269">
                  <c:v>0</c:v>
                </c:pt>
                <c:pt idx="1270">
                  <c:v>1.5857230999999999E-2</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0.25053134599999999</c:v>
                </c:pt>
                <c:pt idx="1286">
                  <c:v>0</c:v>
                </c:pt>
                <c:pt idx="1287">
                  <c:v>0</c:v>
                </c:pt>
                <c:pt idx="1288">
                  <c:v>0.14256712799999999</c:v>
                </c:pt>
                <c:pt idx="1289">
                  <c:v>0</c:v>
                </c:pt>
                <c:pt idx="1290">
                  <c:v>0</c:v>
                </c:pt>
                <c:pt idx="1291">
                  <c:v>0</c:v>
                </c:pt>
                <c:pt idx="1292">
                  <c:v>3.8253351999999997E-2</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0.23010106399999999</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1.126253486</c:v>
                </c:pt>
                <c:pt idx="1325">
                  <c:v>0</c:v>
                </c:pt>
                <c:pt idx="1326">
                  <c:v>0</c:v>
                </c:pt>
                <c:pt idx="1327">
                  <c:v>0</c:v>
                </c:pt>
                <c:pt idx="1328">
                  <c:v>7.3923069999999999E-3</c:v>
                </c:pt>
                <c:pt idx="1329">
                  <c:v>0</c:v>
                </c:pt>
                <c:pt idx="1330">
                  <c:v>0</c:v>
                </c:pt>
                <c:pt idx="1331">
                  <c:v>0</c:v>
                </c:pt>
                <c:pt idx="1332">
                  <c:v>0</c:v>
                </c:pt>
                <c:pt idx="1333">
                  <c:v>0</c:v>
                </c:pt>
                <c:pt idx="1334">
                  <c:v>0</c:v>
                </c:pt>
                <c:pt idx="1335">
                  <c:v>0</c:v>
                </c:pt>
                <c:pt idx="1336">
                  <c:v>0</c:v>
                </c:pt>
                <c:pt idx="1337">
                  <c:v>6.8818398000000003E-2</c:v>
                </c:pt>
                <c:pt idx="1338">
                  <c:v>8.1813558999999994E-2</c:v>
                </c:pt>
                <c:pt idx="1339">
                  <c:v>0</c:v>
                </c:pt>
                <c:pt idx="1340">
                  <c:v>0</c:v>
                </c:pt>
                <c:pt idx="1341">
                  <c:v>1.7301034930000001</c:v>
                </c:pt>
                <c:pt idx="1342">
                  <c:v>1.6302016999999999E-2</c:v>
                </c:pt>
                <c:pt idx="1343">
                  <c:v>0</c:v>
                </c:pt>
                <c:pt idx="1344">
                  <c:v>0</c:v>
                </c:pt>
                <c:pt idx="1345">
                  <c:v>0</c:v>
                </c:pt>
                <c:pt idx="1346">
                  <c:v>0</c:v>
                </c:pt>
                <c:pt idx="1347">
                  <c:v>3.0588843000000001E-2</c:v>
                </c:pt>
                <c:pt idx="1348">
                  <c:v>0</c:v>
                </c:pt>
                <c:pt idx="1349">
                  <c:v>0</c:v>
                </c:pt>
                <c:pt idx="1350">
                  <c:v>0</c:v>
                </c:pt>
                <c:pt idx="1351">
                  <c:v>0</c:v>
                </c:pt>
                <c:pt idx="1352">
                  <c:v>0</c:v>
                </c:pt>
                <c:pt idx="1353">
                  <c:v>0</c:v>
                </c:pt>
                <c:pt idx="1354">
                  <c:v>0</c:v>
                </c:pt>
                <c:pt idx="1355">
                  <c:v>0</c:v>
                </c:pt>
                <c:pt idx="1356">
                  <c:v>0</c:v>
                </c:pt>
                <c:pt idx="1357">
                  <c:v>0</c:v>
                </c:pt>
                <c:pt idx="1358">
                  <c:v>0</c:v>
                </c:pt>
                <c:pt idx="1359">
                  <c:v>0.15081280499999999</c:v>
                </c:pt>
                <c:pt idx="1360">
                  <c:v>0</c:v>
                </c:pt>
                <c:pt idx="1361">
                  <c:v>0.186100289</c:v>
                </c:pt>
                <c:pt idx="1362">
                  <c:v>0</c:v>
                </c:pt>
                <c:pt idx="1363">
                  <c:v>1.081320047</c:v>
                </c:pt>
                <c:pt idx="1364">
                  <c:v>0</c:v>
                </c:pt>
                <c:pt idx="1365">
                  <c:v>2.6910279999999998E-3</c:v>
                </c:pt>
                <c:pt idx="1366">
                  <c:v>0</c:v>
                </c:pt>
                <c:pt idx="1367">
                  <c:v>0</c:v>
                </c:pt>
                <c:pt idx="1368">
                  <c:v>4.2656995000000003E-2</c:v>
                </c:pt>
                <c:pt idx="1369">
                  <c:v>1.5871140999999998E-2</c:v>
                </c:pt>
                <c:pt idx="1370">
                  <c:v>0</c:v>
                </c:pt>
                <c:pt idx="1371">
                  <c:v>7.7652179000000002E-2</c:v>
                </c:pt>
                <c:pt idx="1372">
                  <c:v>0</c:v>
                </c:pt>
                <c:pt idx="1373">
                  <c:v>0</c:v>
                </c:pt>
                <c:pt idx="1374">
                  <c:v>0</c:v>
                </c:pt>
                <c:pt idx="1375">
                  <c:v>0</c:v>
                </c:pt>
                <c:pt idx="1376">
                  <c:v>0.44752252100000001</c:v>
                </c:pt>
                <c:pt idx="1377">
                  <c:v>0</c:v>
                </c:pt>
                <c:pt idx="1378">
                  <c:v>0</c:v>
                </c:pt>
                <c:pt idx="1379">
                  <c:v>0</c:v>
                </c:pt>
                <c:pt idx="1380">
                  <c:v>0</c:v>
                </c:pt>
                <c:pt idx="1381">
                  <c:v>0</c:v>
                </c:pt>
                <c:pt idx="1382">
                  <c:v>0</c:v>
                </c:pt>
                <c:pt idx="1383">
                  <c:v>0</c:v>
                </c:pt>
                <c:pt idx="1384">
                  <c:v>0</c:v>
                </c:pt>
                <c:pt idx="1385">
                  <c:v>0</c:v>
                </c:pt>
                <c:pt idx="1386">
                  <c:v>4.1904900000000001E-4</c:v>
                </c:pt>
                <c:pt idx="1387">
                  <c:v>0</c:v>
                </c:pt>
                <c:pt idx="1388">
                  <c:v>2.4806600000000002E-4</c:v>
                </c:pt>
                <c:pt idx="1389">
                  <c:v>7.9204485000000005E-2</c:v>
                </c:pt>
                <c:pt idx="1390">
                  <c:v>0</c:v>
                </c:pt>
                <c:pt idx="1391">
                  <c:v>0</c:v>
                </c:pt>
                <c:pt idx="1392">
                  <c:v>0</c:v>
                </c:pt>
                <c:pt idx="1393">
                  <c:v>6.7421972999999996E-2</c:v>
                </c:pt>
                <c:pt idx="1394">
                  <c:v>0</c:v>
                </c:pt>
                <c:pt idx="1395">
                  <c:v>0</c:v>
                </c:pt>
                <c:pt idx="1396">
                  <c:v>0</c:v>
                </c:pt>
                <c:pt idx="1397">
                  <c:v>0</c:v>
                </c:pt>
                <c:pt idx="1398">
                  <c:v>0</c:v>
                </c:pt>
                <c:pt idx="1399">
                  <c:v>0</c:v>
                </c:pt>
                <c:pt idx="1400">
                  <c:v>0</c:v>
                </c:pt>
                <c:pt idx="1401">
                  <c:v>0</c:v>
                </c:pt>
                <c:pt idx="1402">
                  <c:v>1.0453875E-2</c:v>
                </c:pt>
                <c:pt idx="1403">
                  <c:v>4.4875699999999999E-4</c:v>
                </c:pt>
                <c:pt idx="1404">
                  <c:v>0</c:v>
                </c:pt>
                <c:pt idx="1405">
                  <c:v>0</c:v>
                </c:pt>
                <c:pt idx="1406">
                  <c:v>0</c:v>
                </c:pt>
                <c:pt idx="1407">
                  <c:v>0</c:v>
                </c:pt>
                <c:pt idx="1408">
                  <c:v>0</c:v>
                </c:pt>
                <c:pt idx="1409">
                  <c:v>0</c:v>
                </c:pt>
                <c:pt idx="1410">
                  <c:v>0</c:v>
                </c:pt>
                <c:pt idx="1411">
                  <c:v>0</c:v>
                </c:pt>
                <c:pt idx="1412">
                  <c:v>0</c:v>
                </c:pt>
                <c:pt idx="1413">
                  <c:v>0.104824997</c:v>
                </c:pt>
                <c:pt idx="1414">
                  <c:v>0</c:v>
                </c:pt>
                <c:pt idx="1415">
                  <c:v>0</c:v>
                </c:pt>
                <c:pt idx="1416">
                  <c:v>0</c:v>
                </c:pt>
                <c:pt idx="1417">
                  <c:v>0</c:v>
                </c:pt>
                <c:pt idx="1418">
                  <c:v>0</c:v>
                </c:pt>
                <c:pt idx="1419">
                  <c:v>0.27587529999999999</c:v>
                </c:pt>
                <c:pt idx="1420">
                  <c:v>0</c:v>
                </c:pt>
                <c:pt idx="1421">
                  <c:v>0</c:v>
                </c:pt>
                <c:pt idx="1422">
                  <c:v>0</c:v>
                </c:pt>
                <c:pt idx="1423">
                  <c:v>2.0881333350000002</c:v>
                </c:pt>
                <c:pt idx="1424">
                  <c:v>4.7848268999999999E-2</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1.7181584999999999E-2</c:v>
                </c:pt>
                <c:pt idx="1451">
                  <c:v>4.3751709999999997E-3</c:v>
                </c:pt>
                <c:pt idx="1452">
                  <c:v>0</c:v>
                </c:pt>
                <c:pt idx="1453">
                  <c:v>0</c:v>
                </c:pt>
                <c:pt idx="1454">
                  <c:v>0</c:v>
                </c:pt>
                <c:pt idx="1455">
                  <c:v>0</c:v>
                </c:pt>
                <c:pt idx="1456">
                  <c:v>1.342875957</c:v>
                </c:pt>
                <c:pt idx="1457">
                  <c:v>0</c:v>
                </c:pt>
                <c:pt idx="1458">
                  <c:v>0</c:v>
                </c:pt>
                <c:pt idx="1459">
                  <c:v>0</c:v>
                </c:pt>
                <c:pt idx="1460">
                  <c:v>0</c:v>
                </c:pt>
                <c:pt idx="1461">
                  <c:v>1.549639E-3</c:v>
                </c:pt>
                <c:pt idx="1462">
                  <c:v>0</c:v>
                </c:pt>
                <c:pt idx="1463">
                  <c:v>0</c:v>
                </c:pt>
                <c:pt idx="1464">
                  <c:v>0</c:v>
                </c:pt>
                <c:pt idx="1465">
                  <c:v>7.2812799999999998E-4</c:v>
                </c:pt>
                <c:pt idx="1466">
                  <c:v>0</c:v>
                </c:pt>
                <c:pt idx="1467">
                  <c:v>0</c:v>
                </c:pt>
                <c:pt idx="1468">
                  <c:v>0</c:v>
                </c:pt>
                <c:pt idx="1469">
                  <c:v>0</c:v>
                </c:pt>
                <c:pt idx="1470">
                  <c:v>0</c:v>
                </c:pt>
                <c:pt idx="1471">
                  <c:v>0.77372473500000005</c:v>
                </c:pt>
                <c:pt idx="1472">
                  <c:v>0.22999689000000001</c:v>
                </c:pt>
                <c:pt idx="1473">
                  <c:v>0.28086018600000001</c:v>
                </c:pt>
                <c:pt idx="1474">
                  <c:v>0</c:v>
                </c:pt>
                <c:pt idx="1475">
                  <c:v>6.46063E-4</c:v>
                </c:pt>
                <c:pt idx="1476">
                  <c:v>0</c:v>
                </c:pt>
                <c:pt idx="1477">
                  <c:v>0</c:v>
                </c:pt>
                <c:pt idx="1478">
                  <c:v>0</c:v>
                </c:pt>
                <c:pt idx="1479">
                  <c:v>0</c:v>
                </c:pt>
                <c:pt idx="1480">
                  <c:v>0</c:v>
                </c:pt>
                <c:pt idx="1481">
                  <c:v>2.9510551999999999E-2</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2.7330865999999999E-2</c:v>
                </c:pt>
                <c:pt idx="1495">
                  <c:v>0.34326210600000001</c:v>
                </c:pt>
                <c:pt idx="1496">
                  <c:v>0</c:v>
                </c:pt>
                <c:pt idx="1497">
                  <c:v>0</c:v>
                </c:pt>
                <c:pt idx="1498">
                  <c:v>0.381316394</c:v>
                </c:pt>
                <c:pt idx="1499">
                  <c:v>0</c:v>
                </c:pt>
                <c:pt idx="1500">
                  <c:v>0</c:v>
                </c:pt>
                <c:pt idx="1501">
                  <c:v>0</c:v>
                </c:pt>
                <c:pt idx="1502">
                  <c:v>7.2649263000000006E-2</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0.37212726499999998</c:v>
                </c:pt>
                <c:pt idx="1517">
                  <c:v>0</c:v>
                </c:pt>
                <c:pt idx="1518">
                  <c:v>0</c:v>
                </c:pt>
                <c:pt idx="1519">
                  <c:v>0</c:v>
                </c:pt>
                <c:pt idx="1520">
                  <c:v>0</c:v>
                </c:pt>
                <c:pt idx="1521" formatCode="0.00E+00">
                  <c:v>6.2700000000000006E-5</c:v>
                </c:pt>
                <c:pt idx="1522">
                  <c:v>0</c:v>
                </c:pt>
                <c:pt idx="1523">
                  <c:v>0</c:v>
                </c:pt>
                <c:pt idx="1524">
                  <c:v>0</c:v>
                </c:pt>
                <c:pt idx="1525">
                  <c:v>0</c:v>
                </c:pt>
                <c:pt idx="1526">
                  <c:v>0</c:v>
                </c:pt>
                <c:pt idx="1527">
                  <c:v>0</c:v>
                </c:pt>
                <c:pt idx="1528">
                  <c:v>0</c:v>
                </c:pt>
                <c:pt idx="1529">
                  <c:v>0</c:v>
                </c:pt>
                <c:pt idx="1530">
                  <c:v>0</c:v>
                </c:pt>
                <c:pt idx="1531">
                  <c:v>0</c:v>
                </c:pt>
                <c:pt idx="1532">
                  <c:v>1.513148546</c:v>
                </c:pt>
                <c:pt idx="1533">
                  <c:v>0</c:v>
                </c:pt>
                <c:pt idx="1534">
                  <c:v>0</c:v>
                </c:pt>
                <c:pt idx="1535">
                  <c:v>1.2790523E-2</c:v>
                </c:pt>
                <c:pt idx="1536">
                  <c:v>0</c:v>
                </c:pt>
                <c:pt idx="1537">
                  <c:v>5.0527300000000001E-3</c:v>
                </c:pt>
                <c:pt idx="1538">
                  <c:v>0</c:v>
                </c:pt>
                <c:pt idx="1539">
                  <c:v>0</c:v>
                </c:pt>
                <c:pt idx="1540">
                  <c:v>0</c:v>
                </c:pt>
                <c:pt idx="1541">
                  <c:v>0</c:v>
                </c:pt>
                <c:pt idx="1542">
                  <c:v>0</c:v>
                </c:pt>
                <c:pt idx="1543">
                  <c:v>0</c:v>
                </c:pt>
                <c:pt idx="1544">
                  <c:v>0.11646519599999999</c:v>
                </c:pt>
                <c:pt idx="1545">
                  <c:v>0.126658723</c:v>
                </c:pt>
                <c:pt idx="1546">
                  <c:v>0</c:v>
                </c:pt>
                <c:pt idx="1547">
                  <c:v>0</c:v>
                </c:pt>
                <c:pt idx="1548">
                  <c:v>2.1401541229999999</c:v>
                </c:pt>
                <c:pt idx="1549">
                  <c:v>7.0264443999999995E-2</c:v>
                </c:pt>
                <c:pt idx="1550">
                  <c:v>0</c:v>
                </c:pt>
                <c:pt idx="1551">
                  <c:v>0</c:v>
                </c:pt>
                <c:pt idx="1552">
                  <c:v>0</c:v>
                </c:pt>
                <c:pt idx="1553">
                  <c:v>0</c:v>
                </c:pt>
                <c:pt idx="1554">
                  <c:v>6.2483552999999997E-2</c:v>
                </c:pt>
                <c:pt idx="1555">
                  <c:v>0</c:v>
                </c:pt>
                <c:pt idx="1556">
                  <c:v>0</c:v>
                </c:pt>
                <c:pt idx="1557">
                  <c:v>0</c:v>
                </c:pt>
                <c:pt idx="1558">
                  <c:v>0</c:v>
                </c:pt>
                <c:pt idx="1559">
                  <c:v>0</c:v>
                </c:pt>
                <c:pt idx="1560">
                  <c:v>0</c:v>
                </c:pt>
                <c:pt idx="1561">
                  <c:v>0</c:v>
                </c:pt>
                <c:pt idx="1562">
                  <c:v>0</c:v>
                </c:pt>
                <c:pt idx="1563">
                  <c:v>0</c:v>
                </c:pt>
                <c:pt idx="1564">
                  <c:v>0</c:v>
                </c:pt>
                <c:pt idx="1565">
                  <c:v>0</c:v>
                </c:pt>
                <c:pt idx="1566">
                  <c:v>0.26116257900000001</c:v>
                </c:pt>
                <c:pt idx="1567">
                  <c:v>0</c:v>
                </c:pt>
                <c:pt idx="1568">
                  <c:v>0.51347696799999998</c:v>
                </c:pt>
                <c:pt idx="1569">
                  <c:v>0</c:v>
                </c:pt>
                <c:pt idx="1570">
                  <c:v>2.0270707610000001</c:v>
                </c:pt>
                <c:pt idx="1571">
                  <c:v>0</c:v>
                </c:pt>
                <c:pt idx="1572">
                  <c:v>3.6813620000000001E-3</c:v>
                </c:pt>
                <c:pt idx="1573">
                  <c:v>0</c:v>
                </c:pt>
                <c:pt idx="1574">
                  <c:v>0</c:v>
                </c:pt>
                <c:pt idx="1575">
                  <c:v>9.8838738999999995E-2</c:v>
                </c:pt>
                <c:pt idx="1576">
                  <c:v>2.9003078000000002E-2</c:v>
                </c:pt>
                <c:pt idx="1577">
                  <c:v>0</c:v>
                </c:pt>
                <c:pt idx="1578">
                  <c:v>0.12250725899999999</c:v>
                </c:pt>
                <c:pt idx="1579">
                  <c:v>0</c:v>
                </c:pt>
                <c:pt idx="1580">
                  <c:v>0</c:v>
                </c:pt>
                <c:pt idx="1581">
                  <c:v>0</c:v>
                </c:pt>
                <c:pt idx="1582">
                  <c:v>0</c:v>
                </c:pt>
                <c:pt idx="1583">
                  <c:v>0.73752814499999997</c:v>
                </c:pt>
                <c:pt idx="1584">
                  <c:v>0</c:v>
                </c:pt>
                <c:pt idx="1585">
                  <c:v>0</c:v>
                </c:pt>
                <c:pt idx="1586">
                  <c:v>9.5396299999999995E-4</c:v>
                </c:pt>
                <c:pt idx="1587">
                  <c:v>0</c:v>
                </c:pt>
                <c:pt idx="1588">
                  <c:v>0</c:v>
                </c:pt>
                <c:pt idx="1589">
                  <c:v>0</c:v>
                </c:pt>
                <c:pt idx="1590">
                  <c:v>0</c:v>
                </c:pt>
                <c:pt idx="1591">
                  <c:v>0</c:v>
                </c:pt>
                <c:pt idx="1592">
                  <c:v>0</c:v>
                </c:pt>
                <c:pt idx="1593">
                  <c:v>9.5083799999999997E-4</c:v>
                </c:pt>
                <c:pt idx="1594">
                  <c:v>0</c:v>
                </c:pt>
                <c:pt idx="1595">
                  <c:v>4.9164300000000005E-4</c:v>
                </c:pt>
                <c:pt idx="1596">
                  <c:v>0.101056919</c:v>
                </c:pt>
                <c:pt idx="1597">
                  <c:v>0</c:v>
                </c:pt>
                <c:pt idx="1598">
                  <c:v>0</c:v>
                </c:pt>
                <c:pt idx="1599">
                  <c:v>0</c:v>
                </c:pt>
                <c:pt idx="1600">
                  <c:v>0.105380706</c:v>
                </c:pt>
                <c:pt idx="1601">
                  <c:v>0</c:v>
                </c:pt>
                <c:pt idx="1602">
                  <c:v>0</c:v>
                </c:pt>
                <c:pt idx="1603">
                  <c:v>0</c:v>
                </c:pt>
                <c:pt idx="1604">
                  <c:v>0</c:v>
                </c:pt>
                <c:pt idx="1605">
                  <c:v>0</c:v>
                </c:pt>
                <c:pt idx="1606">
                  <c:v>0</c:v>
                </c:pt>
                <c:pt idx="1607">
                  <c:v>0</c:v>
                </c:pt>
                <c:pt idx="1608">
                  <c:v>0</c:v>
                </c:pt>
                <c:pt idx="1609">
                  <c:v>1.5914464E-2</c:v>
                </c:pt>
                <c:pt idx="1610">
                  <c:v>1.0185839999999999E-3</c:v>
                </c:pt>
                <c:pt idx="1611">
                  <c:v>0</c:v>
                </c:pt>
                <c:pt idx="1612">
                  <c:v>0</c:v>
                </c:pt>
                <c:pt idx="1613">
                  <c:v>0</c:v>
                </c:pt>
                <c:pt idx="1614">
                  <c:v>2.55894E-4</c:v>
                </c:pt>
                <c:pt idx="1615">
                  <c:v>0</c:v>
                </c:pt>
                <c:pt idx="1616">
                  <c:v>0</c:v>
                </c:pt>
                <c:pt idx="1617">
                  <c:v>0</c:v>
                </c:pt>
                <c:pt idx="1618">
                  <c:v>0</c:v>
                </c:pt>
                <c:pt idx="1619">
                  <c:v>0</c:v>
                </c:pt>
                <c:pt idx="1620">
                  <c:v>0.16482038800000001</c:v>
                </c:pt>
                <c:pt idx="1621">
                  <c:v>0</c:v>
                </c:pt>
                <c:pt idx="1622">
                  <c:v>7.2491281000000005E-2</c:v>
                </c:pt>
                <c:pt idx="1623">
                  <c:v>0</c:v>
                </c:pt>
                <c:pt idx="1624">
                  <c:v>0</c:v>
                </c:pt>
                <c:pt idx="1625">
                  <c:v>0</c:v>
                </c:pt>
                <c:pt idx="1626">
                  <c:v>0.48960924099999997</c:v>
                </c:pt>
                <c:pt idx="1627">
                  <c:v>0</c:v>
                </c:pt>
                <c:pt idx="1628">
                  <c:v>0</c:v>
                </c:pt>
                <c:pt idx="1629">
                  <c:v>0</c:v>
                </c:pt>
                <c:pt idx="1630">
                  <c:v>2.8667283060000002</c:v>
                </c:pt>
                <c:pt idx="1631">
                  <c:v>7.1549259000000004E-2</c:v>
                </c:pt>
                <c:pt idx="1632">
                  <c:v>0</c:v>
                </c:pt>
                <c:pt idx="1633">
                  <c:v>0</c:v>
                </c:pt>
                <c:pt idx="1634">
                  <c:v>0</c:v>
                </c:pt>
                <c:pt idx="1635">
                  <c:v>0</c:v>
                </c:pt>
                <c:pt idx="1636">
                  <c:v>0</c:v>
                </c:pt>
                <c:pt idx="1637">
                  <c:v>0</c:v>
                </c:pt>
                <c:pt idx="1638">
                  <c:v>0</c:v>
                </c:pt>
                <c:pt idx="1639">
                  <c:v>0</c:v>
                </c:pt>
                <c:pt idx="1640">
                  <c:v>0.118023381</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2.4600253999999998E-2</c:v>
                </c:pt>
                <c:pt idx="1659">
                  <c:v>1.0781809999999999E-2</c:v>
                </c:pt>
                <c:pt idx="1660">
                  <c:v>0</c:v>
                </c:pt>
                <c:pt idx="1661">
                  <c:v>0</c:v>
                </c:pt>
                <c:pt idx="1662">
                  <c:v>0</c:v>
                </c:pt>
                <c:pt idx="1663">
                  <c:v>0</c:v>
                </c:pt>
                <c:pt idx="1664">
                  <c:v>2.054374218</c:v>
                </c:pt>
                <c:pt idx="1665">
                  <c:v>8.4093667999999996E-2</c:v>
                </c:pt>
                <c:pt idx="1666">
                  <c:v>0</c:v>
                </c:pt>
                <c:pt idx="1667">
                  <c:v>0</c:v>
                </c:pt>
                <c:pt idx="1668">
                  <c:v>0</c:v>
                </c:pt>
                <c:pt idx="1669">
                  <c:v>1.090352E-2</c:v>
                </c:pt>
                <c:pt idx="1670">
                  <c:v>0</c:v>
                </c:pt>
                <c:pt idx="1671">
                  <c:v>0</c:v>
                </c:pt>
                <c:pt idx="1672">
                  <c:v>0</c:v>
                </c:pt>
                <c:pt idx="1673">
                  <c:v>2.9088130000000001E-3</c:v>
                </c:pt>
                <c:pt idx="1674">
                  <c:v>9.9822069999999999E-3</c:v>
                </c:pt>
                <c:pt idx="1675">
                  <c:v>0</c:v>
                </c:pt>
                <c:pt idx="1676">
                  <c:v>0</c:v>
                </c:pt>
                <c:pt idx="1677">
                  <c:v>0</c:v>
                </c:pt>
                <c:pt idx="1678">
                  <c:v>0</c:v>
                </c:pt>
                <c:pt idx="1679">
                  <c:v>0</c:v>
                </c:pt>
                <c:pt idx="1680">
                  <c:v>0.89407747999999998</c:v>
                </c:pt>
                <c:pt idx="1681">
                  <c:v>0.51184052199999996</c:v>
                </c:pt>
                <c:pt idx="1682">
                  <c:v>0.50228154700000005</c:v>
                </c:pt>
                <c:pt idx="1683">
                  <c:v>0</c:v>
                </c:pt>
                <c:pt idx="1684">
                  <c:v>1.543544E-3</c:v>
                </c:pt>
                <c:pt idx="1685">
                  <c:v>0</c:v>
                </c:pt>
                <c:pt idx="1686">
                  <c:v>0</c:v>
                </c:pt>
                <c:pt idx="1687">
                  <c:v>0</c:v>
                </c:pt>
                <c:pt idx="1688">
                  <c:v>0</c:v>
                </c:pt>
                <c:pt idx="1689">
                  <c:v>0</c:v>
                </c:pt>
                <c:pt idx="1690">
                  <c:v>5.0815052999999999E-2</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0.192204654</c:v>
                </c:pt>
                <c:pt idx="1704">
                  <c:v>0.48184841899999997</c:v>
                </c:pt>
                <c:pt idx="1705">
                  <c:v>0</c:v>
                </c:pt>
                <c:pt idx="1706">
                  <c:v>0</c:v>
                </c:pt>
                <c:pt idx="1707">
                  <c:v>0.62038099800000002</c:v>
                </c:pt>
                <c:pt idx="1708">
                  <c:v>0</c:v>
                </c:pt>
                <c:pt idx="1709">
                  <c:v>0</c:v>
                </c:pt>
                <c:pt idx="1710">
                  <c:v>0</c:v>
                </c:pt>
                <c:pt idx="1711">
                  <c:v>0.192328155</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0.75592052899999995</c:v>
                </c:pt>
                <c:pt idx="1726">
                  <c:v>0</c:v>
                </c:pt>
                <c:pt idx="1727">
                  <c:v>0</c:v>
                </c:pt>
                <c:pt idx="1728">
                  <c:v>0</c:v>
                </c:pt>
                <c:pt idx="1729">
                  <c:v>0</c:v>
                </c:pt>
                <c:pt idx="1730">
                  <c:v>2.8363599999999998E-4</c:v>
                </c:pt>
                <c:pt idx="1731">
                  <c:v>0</c:v>
                </c:pt>
                <c:pt idx="1732">
                  <c:v>0</c:v>
                </c:pt>
                <c:pt idx="1733">
                  <c:v>0</c:v>
                </c:pt>
                <c:pt idx="1734">
                  <c:v>0</c:v>
                </c:pt>
                <c:pt idx="1735">
                  <c:v>0</c:v>
                </c:pt>
                <c:pt idx="1736">
                  <c:v>0</c:v>
                </c:pt>
                <c:pt idx="1737">
                  <c:v>0</c:v>
                </c:pt>
                <c:pt idx="1738">
                  <c:v>3.0037547000000001E-2</c:v>
                </c:pt>
                <c:pt idx="1739">
                  <c:v>0</c:v>
                </c:pt>
                <c:pt idx="1740">
                  <c:v>0</c:v>
                </c:pt>
                <c:pt idx="1741">
                  <c:v>1.981067181</c:v>
                </c:pt>
                <c:pt idx="1742">
                  <c:v>0</c:v>
                </c:pt>
                <c:pt idx="1743">
                  <c:v>0</c:v>
                </c:pt>
                <c:pt idx="1744">
                  <c:v>2.3508253E-2</c:v>
                </c:pt>
                <c:pt idx="1745">
                  <c:v>0</c:v>
                </c:pt>
                <c:pt idx="1746">
                  <c:v>5.6573830000000002E-3</c:v>
                </c:pt>
                <c:pt idx="1747">
                  <c:v>0</c:v>
                </c:pt>
                <c:pt idx="1748">
                  <c:v>0</c:v>
                </c:pt>
                <c:pt idx="1749">
                  <c:v>0</c:v>
                </c:pt>
                <c:pt idx="1750">
                  <c:v>0</c:v>
                </c:pt>
                <c:pt idx="1751">
                  <c:v>0</c:v>
                </c:pt>
                <c:pt idx="1752">
                  <c:v>0</c:v>
                </c:pt>
                <c:pt idx="1753">
                  <c:v>0.19217020300000001</c:v>
                </c:pt>
                <c:pt idx="1754">
                  <c:v>0.196935415</c:v>
                </c:pt>
                <c:pt idx="1755">
                  <c:v>0</c:v>
                </c:pt>
                <c:pt idx="1756">
                  <c:v>0</c:v>
                </c:pt>
                <c:pt idx="1757">
                  <c:v>2.784873486</c:v>
                </c:pt>
                <c:pt idx="1758">
                  <c:v>0.17519764600000001</c:v>
                </c:pt>
                <c:pt idx="1759">
                  <c:v>0</c:v>
                </c:pt>
                <c:pt idx="1760">
                  <c:v>0</c:v>
                </c:pt>
                <c:pt idx="1761">
                  <c:v>0</c:v>
                </c:pt>
                <c:pt idx="1762">
                  <c:v>0</c:v>
                </c:pt>
                <c:pt idx="1763">
                  <c:v>0.12612198299999999</c:v>
                </c:pt>
                <c:pt idx="1764">
                  <c:v>0</c:v>
                </c:pt>
                <c:pt idx="1765">
                  <c:v>0</c:v>
                </c:pt>
                <c:pt idx="1766">
                  <c:v>0</c:v>
                </c:pt>
                <c:pt idx="1767">
                  <c:v>0</c:v>
                </c:pt>
                <c:pt idx="1768">
                  <c:v>0</c:v>
                </c:pt>
                <c:pt idx="1769">
                  <c:v>0</c:v>
                </c:pt>
                <c:pt idx="1770">
                  <c:v>0</c:v>
                </c:pt>
                <c:pt idx="1771">
                  <c:v>0</c:v>
                </c:pt>
                <c:pt idx="1772">
                  <c:v>0</c:v>
                </c:pt>
                <c:pt idx="1773">
                  <c:v>0</c:v>
                </c:pt>
                <c:pt idx="1774">
                  <c:v>0</c:v>
                </c:pt>
                <c:pt idx="1775">
                  <c:v>0.43905740999999998</c:v>
                </c:pt>
                <c:pt idx="1776">
                  <c:v>0</c:v>
                </c:pt>
                <c:pt idx="1777">
                  <c:v>0.92273515500000003</c:v>
                </c:pt>
                <c:pt idx="1778">
                  <c:v>0</c:v>
                </c:pt>
                <c:pt idx="1779">
                  <c:v>2.6101474759999999</c:v>
                </c:pt>
                <c:pt idx="1780">
                  <c:v>0</c:v>
                </c:pt>
                <c:pt idx="1781">
                  <c:v>5.1481360000000002E-3</c:v>
                </c:pt>
                <c:pt idx="1782">
                  <c:v>0</c:v>
                </c:pt>
                <c:pt idx="1783">
                  <c:v>0</c:v>
                </c:pt>
                <c:pt idx="1784">
                  <c:v>0.17937551400000001</c:v>
                </c:pt>
                <c:pt idx="1785">
                  <c:v>5.8944356000000003E-2</c:v>
                </c:pt>
                <c:pt idx="1786">
                  <c:v>0</c:v>
                </c:pt>
                <c:pt idx="1787">
                  <c:v>0.19653593</c:v>
                </c:pt>
                <c:pt idx="1788">
                  <c:v>0</c:v>
                </c:pt>
                <c:pt idx="1789">
                  <c:v>0</c:v>
                </c:pt>
                <c:pt idx="1790">
                  <c:v>0</c:v>
                </c:pt>
                <c:pt idx="1791">
                  <c:v>0</c:v>
                </c:pt>
                <c:pt idx="1792">
                  <c:v>0.86001128000000004</c:v>
                </c:pt>
                <c:pt idx="1793">
                  <c:v>0</c:v>
                </c:pt>
                <c:pt idx="1794">
                  <c:v>0</c:v>
                </c:pt>
                <c:pt idx="1795">
                  <c:v>2.8666999999999998E-3</c:v>
                </c:pt>
                <c:pt idx="1796">
                  <c:v>0</c:v>
                </c:pt>
                <c:pt idx="1797">
                  <c:v>0</c:v>
                </c:pt>
                <c:pt idx="1798">
                  <c:v>0</c:v>
                </c:pt>
                <c:pt idx="1799">
                  <c:v>0</c:v>
                </c:pt>
                <c:pt idx="1800">
                  <c:v>0</c:v>
                </c:pt>
                <c:pt idx="1801">
                  <c:v>0</c:v>
                </c:pt>
                <c:pt idx="1802">
                  <c:v>1.7486450000000001E-3</c:v>
                </c:pt>
                <c:pt idx="1803">
                  <c:v>0</c:v>
                </c:pt>
                <c:pt idx="1804">
                  <c:v>6.52281E-4</c:v>
                </c:pt>
                <c:pt idx="1805">
                  <c:v>0.14487408099999999</c:v>
                </c:pt>
                <c:pt idx="1806">
                  <c:v>0</c:v>
                </c:pt>
                <c:pt idx="1807">
                  <c:v>0</c:v>
                </c:pt>
                <c:pt idx="1808">
                  <c:v>0</c:v>
                </c:pt>
                <c:pt idx="1809">
                  <c:v>0.160388052</c:v>
                </c:pt>
                <c:pt idx="1810">
                  <c:v>0</c:v>
                </c:pt>
                <c:pt idx="1811">
                  <c:v>0</c:v>
                </c:pt>
                <c:pt idx="1812">
                  <c:v>0</c:v>
                </c:pt>
                <c:pt idx="1813">
                  <c:v>0</c:v>
                </c:pt>
                <c:pt idx="1814">
                  <c:v>0</c:v>
                </c:pt>
                <c:pt idx="1815">
                  <c:v>0</c:v>
                </c:pt>
                <c:pt idx="1816">
                  <c:v>1.856695E-3</c:v>
                </c:pt>
                <c:pt idx="1817">
                  <c:v>0</c:v>
                </c:pt>
                <c:pt idx="1818">
                  <c:v>1.8043809000000001E-2</c:v>
                </c:pt>
                <c:pt idx="1819">
                  <c:v>1.874E-3</c:v>
                </c:pt>
                <c:pt idx="1820">
                  <c:v>0</c:v>
                </c:pt>
                <c:pt idx="1821">
                  <c:v>0</c:v>
                </c:pt>
                <c:pt idx="1822">
                  <c:v>0</c:v>
                </c:pt>
                <c:pt idx="1823">
                  <c:v>4.3926499999999999E-4</c:v>
                </c:pt>
                <c:pt idx="1824">
                  <c:v>0</c:v>
                </c:pt>
                <c:pt idx="1825">
                  <c:v>0</c:v>
                </c:pt>
                <c:pt idx="1826">
                  <c:v>0</c:v>
                </c:pt>
                <c:pt idx="1827">
                  <c:v>0</c:v>
                </c:pt>
                <c:pt idx="1828">
                  <c:v>0</c:v>
                </c:pt>
                <c:pt idx="1829">
                  <c:v>0.2233648</c:v>
                </c:pt>
                <c:pt idx="1830">
                  <c:v>0</c:v>
                </c:pt>
                <c:pt idx="1831">
                  <c:v>0.30004873900000001</c:v>
                </c:pt>
                <c:pt idx="1832">
                  <c:v>0</c:v>
                </c:pt>
                <c:pt idx="1833">
                  <c:v>0</c:v>
                </c:pt>
                <c:pt idx="1834">
                  <c:v>0</c:v>
                </c:pt>
                <c:pt idx="1835">
                  <c:v>0.82868456800000001</c:v>
                </c:pt>
                <c:pt idx="1836">
                  <c:v>0</c:v>
                </c:pt>
                <c:pt idx="1837">
                  <c:v>0</c:v>
                </c:pt>
                <c:pt idx="1838">
                  <c:v>0</c:v>
                </c:pt>
                <c:pt idx="1839">
                  <c:v>3.618502855</c:v>
                </c:pt>
                <c:pt idx="1840">
                  <c:v>0.101959944</c:v>
                </c:pt>
                <c:pt idx="1841">
                  <c:v>0</c:v>
                </c:pt>
                <c:pt idx="1842">
                  <c:v>0</c:v>
                </c:pt>
                <c:pt idx="1843">
                  <c:v>0</c:v>
                </c:pt>
                <c:pt idx="1844">
                  <c:v>0</c:v>
                </c:pt>
                <c:pt idx="1845">
                  <c:v>0</c:v>
                </c:pt>
                <c:pt idx="1846">
                  <c:v>0</c:v>
                </c:pt>
                <c:pt idx="1847">
                  <c:v>0</c:v>
                </c:pt>
                <c:pt idx="1848">
                  <c:v>0</c:v>
                </c:pt>
                <c:pt idx="1849">
                  <c:v>0.26004490299999999</c:v>
                </c:pt>
                <c:pt idx="1850">
                  <c:v>0</c:v>
                </c:pt>
                <c:pt idx="1851">
                  <c:v>0</c:v>
                </c:pt>
                <c:pt idx="1852">
                  <c:v>0</c:v>
                </c:pt>
                <c:pt idx="1853">
                  <c:v>0</c:v>
                </c:pt>
                <c:pt idx="1854">
                  <c:v>0</c:v>
                </c:pt>
                <c:pt idx="1855">
                  <c:v>0</c:v>
                </c:pt>
                <c:pt idx="1856">
                  <c:v>0</c:v>
                </c:pt>
                <c:pt idx="1857">
                  <c:v>0</c:v>
                </c:pt>
                <c:pt idx="1858">
                  <c:v>0</c:v>
                </c:pt>
                <c:pt idx="1859">
                  <c:v>0</c:v>
                </c:pt>
                <c:pt idx="1860">
                  <c:v>0</c:v>
                </c:pt>
                <c:pt idx="1861">
                  <c:v>0.37681660099999997</c:v>
                </c:pt>
                <c:pt idx="1862">
                  <c:v>0</c:v>
                </c:pt>
                <c:pt idx="1863">
                  <c:v>0</c:v>
                </c:pt>
                <c:pt idx="1864">
                  <c:v>0</c:v>
                </c:pt>
                <c:pt idx="1865">
                  <c:v>0</c:v>
                </c:pt>
                <c:pt idx="1866">
                  <c:v>0</c:v>
                </c:pt>
                <c:pt idx="1867">
                  <c:v>0</c:v>
                </c:pt>
                <c:pt idx="1868">
                  <c:v>4.8359740999999998E-2</c:v>
                </c:pt>
                <c:pt idx="1869">
                  <c:v>2.9785834000000001E-2</c:v>
                </c:pt>
                <c:pt idx="1870">
                  <c:v>0</c:v>
                </c:pt>
                <c:pt idx="1871">
                  <c:v>0</c:v>
                </c:pt>
                <c:pt idx="1872">
                  <c:v>0</c:v>
                </c:pt>
                <c:pt idx="1873">
                  <c:v>0</c:v>
                </c:pt>
                <c:pt idx="1874">
                  <c:v>2.8707160950000001</c:v>
                </c:pt>
                <c:pt idx="1875">
                  <c:v>0.46968847499999999</c:v>
                </c:pt>
                <c:pt idx="1876">
                  <c:v>0</c:v>
                </c:pt>
                <c:pt idx="1877">
                  <c:v>0</c:v>
                </c:pt>
                <c:pt idx="1878">
                  <c:v>0</c:v>
                </c:pt>
                <c:pt idx="1879">
                  <c:v>3.1995836999999999E-2</c:v>
                </c:pt>
                <c:pt idx="1880">
                  <c:v>0</c:v>
                </c:pt>
                <c:pt idx="1881">
                  <c:v>0</c:v>
                </c:pt>
                <c:pt idx="1882">
                  <c:v>0</c:v>
                </c:pt>
                <c:pt idx="1883">
                  <c:v>5.0886179999999996E-3</c:v>
                </c:pt>
                <c:pt idx="1884">
                  <c:v>1.8915056999999999E-2</c:v>
                </c:pt>
                <c:pt idx="1885">
                  <c:v>0</c:v>
                </c:pt>
                <c:pt idx="1886">
                  <c:v>0</c:v>
                </c:pt>
                <c:pt idx="1887">
                  <c:v>0</c:v>
                </c:pt>
                <c:pt idx="1888">
                  <c:v>0</c:v>
                </c:pt>
                <c:pt idx="1889">
                  <c:v>0</c:v>
                </c:pt>
                <c:pt idx="1890">
                  <c:v>0.84956604199999997</c:v>
                </c:pt>
                <c:pt idx="1891">
                  <c:v>0.98569410999999996</c:v>
                </c:pt>
                <c:pt idx="1892">
                  <c:v>0.83656954800000005</c:v>
                </c:pt>
                <c:pt idx="1893">
                  <c:v>0</c:v>
                </c:pt>
                <c:pt idx="1894">
                  <c:v>3.0975210000000002E-3</c:v>
                </c:pt>
                <c:pt idx="1895">
                  <c:v>0</c:v>
                </c:pt>
                <c:pt idx="1896">
                  <c:v>0</c:v>
                </c:pt>
                <c:pt idx="1897">
                  <c:v>0</c:v>
                </c:pt>
                <c:pt idx="1898">
                  <c:v>9.626262E-3</c:v>
                </c:pt>
                <c:pt idx="1899">
                  <c:v>0</c:v>
                </c:pt>
                <c:pt idx="1900">
                  <c:v>8.4802612999999999E-2</c:v>
                </c:pt>
                <c:pt idx="1901">
                  <c:v>0</c:v>
                </c:pt>
                <c:pt idx="1902">
                  <c:v>0</c:v>
                </c:pt>
                <c:pt idx="1903">
                  <c:v>0</c:v>
                </c:pt>
                <c:pt idx="1904">
                  <c:v>0</c:v>
                </c:pt>
                <c:pt idx="1905">
                  <c:v>0</c:v>
                </c:pt>
                <c:pt idx="1906">
                  <c:v>0</c:v>
                </c:pt>
                <c:pt idx="1907">
                  <c:v>0</c:v>
                </c:pt>
                <c:pt idx="1908">
                  <c:v>0</c:v>
                </c:pt>
                <c:pt idx="1909">
                  <c:v>7.1543809999999996E-3</c:v>
                </c:pt>
                <c:pt idx="1910">
                  <c:v>0</c:v>
                </c:pt>
                <c:pt idx="1911">
                  <c:v>0</c:v>
                </c:pt>
                <c:pt idx="1912">
                  <c:v>0.56556814899999996</c:v>
                </c:pt>
                <c:pt idx="1913">
                  <c:v>0.65986502199999997</c:v>
                </c:pt>
                <c:pt idx="1914">
                  <c:v>0</c:v>
                </c:pt>
                <c:pt idx="1915">
                  <c:v>0</c:v>
                </c:pt>
                <c:pt idx="1916">
                  <c:v>0.88362395800000004</c:v>
                </c:pt>
                <c:pt idx="1917">
                  <c:v>0</c:v>
                </c:pt>
                <c:pt idx="1918">
                  <c:v>0</c:v>
                </c:pt>
                <c:pt idx="1919">
                  <c:v>0</c:v>
                </c:pt>
                <c:pt idx="1920">
                  <c:v>0.30852159899999998</c:v>
                </c:pt>
                <c:pt idx="1921">
                  <c:v>0</c:v>
                </c:pt>
                <c:pt idx="1922">
                  <c:v>0</c:v>
                </c:pt>
                <c:pt idx="1923">
                  <c:v>1.216465592</c:v>
                </c:pt>
                <c:pt idx="1924">
                  <c:v>0</c:v>
                </c:pt>
                <c:pt idx="1925">
                  <c:v>0</c:v>
                </c:pt>
                <c:pt idx="1926">
                  <c:v>0</c:v>
                </c:pt>
                <c:pt idx="1927">
                  <c:v>0</c:v>
                </c:pt>
                <c:pt idx="1928">
                  <c:v>0</c:v>
                </c:pt>
                <c:pt idx="1929">
                  <c:v>0</c:v>
                </c:pt>
                <c:pt idx="1930">
                  <c:v>0</c:v>
                </c:pt>
                <c:pt idx="1931">
                  <c:v>0</c:v>
                </c:pt>
                <c:pt idx="1932">
                  <c:v>0</c:v>
                </c:pt>
                <c:pt idx="1933">
                  <c:v>0</c:v>
                </c:pt>
                <c:pt idx="1934">
                  <c:v>1.269993782</c:v>
                </c:pt>
                <c:pt idx="1935">
                  <c:v>0</c:v>
                </c:pt>
                <c:pt idx="1936">
                  <c:v>0</c:v>
                </c:pt>
                <c:pt idx="1937">
                  <c:v>0</c:v>
                </c:pt>
                <c:pt idx="1938">
                  <c:v>3.7415504000000002E-2</c:v>
                </c:pt>
                <c:pt idx="1939">
                  <c:v>8.46457E-4</c:v>
                </c:pt>
                <c:pt idx="1940">
                  <c:v>0</c:v>
                </c:pt>
                <c:pt idx="1941">
                  <c:v>0</c:v>
                </c:pt>
                <c:pt idx="1942">
                  <c:v>0</c:v>
                </c:pt>
                <c:pt idx="1943">
                  <c:v>0</c:v>
                </c:pt>
                <c:pt idx="1944">
                  <c:v>0</c:v>
                </c:pt>
                <c:pt idx="1945">
                  <c:v>0</c:v>
                </c:pt>
                <c:pt idx="1946">
                  <c:v>0</c:v>
                </c:pt>
                <c:pt idx="1947">
                  <c:v>0.237533033</c:v>
                </c:pt>
                <c:pt idx="1948">
                  <c:v>0</c:v>
                </c:pt>
                <c:pt idx="1949">
                  <c:v>0</c:v>
                </c:pt>
                <c:pt idx="1950">
                  <c:v>2.412929535</c:v>
                </c:pt>
                <c:pt idx="1951">
                  <c:v>0</c:v>
                </c:pt>
                <c:pt idx="1952">
                  <c:v>0</c:v>
                </c:pt>
                <c:pt idx="1953">
                  <c:v>4.9539900999999997E-2</c:v>
                </c:pt>
                <c:pt idx="1954">
                  <c:v>0</c:v>
                </c:pt>
                <c:pt idx="1955">
                  <c:v>6.6053780000000003E-3</c:v>
                </c:pt>
                <c:pt idx="1956">
                  <c:v>0</c:v>
                </c:pt>
                <c:pt idx="1957">
                  <c:v>0</c:v>
                </c:pt>
                <c:pt idx="1958">
                  <c:v>0</c:v>
                </c:pt>
                <c:pt idx="1959">
                  <c:v>0</c:v>
                </c:pt>
                <c:pt idx="1960">
                  <c:v>0</c:v>
                </c:pt>
                <c:pt idx="1961">
                  <c:v>0</c:v>
                </c:pt>
                <c:pt idx="1962">
                  <c:v>0.30179747899999998</c:v>
                </c:pt>
                <c:pt idx="1963">
                  <c:v>0.30052551599999999</c:v>
                </c:pt>
                <c:pt idx="1964">
                  <c:v>0</c:v>
                </c:pt>
                <c:pt idx="1965">
                  <c:v>3.8180954460000001</c:v>
                </c:pt>
                <c:pt idx="1966">
                  <c:v>0.31628793500000002</c:v>
                </c:pt>
                <c:pt idx="1967">
                  <c:v>0</c:v>
                </c:pt>
                <c:pt idx="1968">
                  <c:v>0</c:v>
                </c:pt>
                <c:pt idx="1969">
                  <c:v>0</c:v>
                </c:pt>
                <c:pt idx="1970">
                  <c:v>0</c:v>
                </c:pt>
                <c:pt idx="1971">
                  <c:v>0.20800708200000001</c:v>
                </c:pt>
                <c:pt idx="1972">
                  <c:v>0</c:v>
                </c:pt>
                <c:pt idx="1973">
                  <c:v>0</c:v>
                </c:pt>
                <c:pt idx="1974">
                  <c:v>0</c:v>
                </c:pt>
                <c:pt idx="1975">
                  <c:v>0</c:v>
                </c:pt>
                <c:pt idx="1976">
                  <c:v>0</c:v>
                </c:pt>
                <c:pt idx="1977">
                  <c:v>0</c:v>
                </c:pt>
                <c:pt idx="1978">
                  <c:v>0</c:v>
                </c:pt>
                <c:pt idx="1979">
                  <c:v>0</c:v>
                </c:pt>
                <c:pt idx="1980">
                  <c:v>0</c:v>
                </c:pt>
                <c:pt idx="1981">
                  <c:v>0</c:v>
                </c:pt>
                <c:pt idx="1982">
                  <c:v>0</c:v>
                </c:pt>
                <c:pt idx="1983">
                  <c:v>0.73978650599999995</c:v>
                </c:pt>
                <c:pt idx="1984">
                  <c:v>0</c:v>
                </c:pt>
                <c:pt idx="1985">
                  <c:v>1.579679251</c:v>
                </c:pt>
                <c:pt idx="1986">
                  <c:v>0</c:v>
                </c:pt>
                <c:pt idx="1987">
                  <c:v>3.1270179749999998</c:v>
                </c:pt>
                <c:pt idx="1988">
                  <c:v>0</c:v>
                </c:pt>
                <c:pt idx="1989">
                  <c:v>7.2543970000000001E-3</c:v>
                </c:pt>
                <c:pt idx="1990">
                  <c:v>0</c:v>
                </c:pt>
                <c:pt idx="1991">
                  <c:v>0</c:v>
                </c:pt>
                <c:pt idx="1992">
                  <c:v>0.38691911099999998</c:v>
                </c:pt>
                <c:pt idx="1993">
                  <c:v>0.115853943</c:v>
                </c:pt>
                <c:pt idx="1994">
                  <c:v>0</c:v>
                </c:pt>
                <c:pt idx="1995">
                  <c:v>0.39461860100000001</c:v>
                </c:pt>
                <c:pt idx="1996">
                  <c:v>0</c:v>
                </c:pt>
                <c:pt idx="1997">
                  <c:v>0</c:v>
                </c:pt>
                <c:pt idx="1998">
                  <c:v>0</c:v>
                </c:pt>
                <c:pt idx="1999">
                  <c:v>0</c:v>
                </c:pt>
                <c:pt idx="2000">
                  <c:v>1.0751265290000001</c:v>
                </c:pt>
                <c:pt idx="2001">
                  <c:v>0</c:v>
                </c:pt>
                <c:pt idx="2002">
                  <c:v>0</c:v>
                </c:pt>
                <c:pt idx="2003">
                  <c:v>7.2613249999999999E-3</c:v>
                </c:pt>
                <c:pt idx="2004">
                  <c:v>0</c:v>
                </c:pt>
                <c:pt idx="2005">
                  <c:v>0</c:v>
                </c:pt>
                <c:pt idx="2006">
                  <c:v>0</c:v>
                </c:pt>
                <c:pt idx="2007">
                  <c:v>0</c:v>
                </c:pt>
                <c:pt idx="2008">
                  <c:v>0</c:v>
                </c:pt>
                <c:pt idx="2009">
                  <c:v>0</c:v>
                </c:pt>
                <c:pt idx="2010">
                  <c:v>3.2719649999999999E-3</c:v>
                </c:pt>
                <c:pt idx="2011">
                  <c:v>0</c:v>
                </c:pt>
                <c:pt idx="2012">
                  <c:v>9.0977199999999999E-4</c:v>
                </c:pt>
                <c:pt idx="2013">
                  <c:v>0.17606286700000001</c:v>
                </c:pt>
                <c:pt idx="2014">
                  <c:v>0.40747273000000001</c:v>
                </c:pt>
                <c:pt idx="2015">
                  <c:v>0</c:v>
                </c:pt>
                <c:pt idx="2016">
                  <c:v>0</c:v>
                </c:pt>
                <c:pt idx="2017">
                  <c:v>0.22487927999999999</c:v>
                </c:pt>
                <c:pt idx="2018">
                  <c:v>0</c:v>
                </c:pt>
                <c:pt idx="2019">
                  <c:v>0</c:v>
                </c:pt>
                <c:pt idx="2020">
                  <c:v>0</c:v>
                </c:pt>
                <c:pt idx="2021">
                  <c:v>0</c:v>
                </c:pt>
                <c:pt idx="2022">
                  <c:v>0</c:v>
                </c:pt>
                <c:pt idx="2023">
                  <c:v>0</c:v>
                </c:pt>
                <c:pt idx="2024">
                  <c:v>1.0319425E-2</c:v>
                </c:pt>
                <c:pt idx="2025">
                  <c:v>0</c:v>
                </c:pt>
                <c:pt idx="2026">
                  <c:v>2.6132540999999999E-2</c:v>
                </c:pt>
                <c:pt idx="2027">
                  <c:v>3.5083250000000001E-3</c:v>
                </c:pt>
                <c:pt idx="2028">
                  <c:v>0</c:v>
                </c:pt>
                <c:pt idx="2029">
                  <c:v>0</c:v>
                </c:pt>
                <c:pt idx="2030">
                  <c:v>0</c:v>
                </c:pt>
                <c:pt idx="2031">
                  <c:v>2.8740800000000002E-3</c:v>
                </c:pt>
                <c:pt idx="2032">
                  <c:v>0</c:v>
                </c:pt>
                <c:pt idx="2033">
                  <c:v>0</c:v>
                </c:pt>
                <c:pt idx="2034">
                  <c:v>0</c:v>
                </c:pt>
                <c:pt idx="2035">
                  <c:v>0</c:v>
                </c:pt>
                <c:pt idx="2036">
                  <c:v>0</c:v>
                </c:pt>
                <c:pt idx="2037">
                  <c:v>0.37663122999999998</c:v>
                </c:pt>
                <c:pt idx="2038">
                  <c:v>0</c:v>
                </c:pt>
                <c:pt idx="2039">
                  <c:v>0.85987412900000004</c:v>
                </c:pt>
                <c:pt idx="2040">
                  <c:v>0</c:v>
                </c:pt>
                <c:pt idx="2041">
                  <c:v>0</c:v>
                </c:pt>
                <c:pt idx="2042">
                  <c:v>0</c:v>
                </c:pt>
                <c:pt idx="2043">
                  <c:v>1.391816854</c:v>
                </c:pt>
                <c:pt idx="2044">
                  <c:v>0</c:v>
                </c:pt>
                <c:pt idx="2045">
                  <c:v>0</c:v>
                </c:pt>
                <c:pt idx="2046">
                  <c:v>0</c:v>
                </c:pt>
                <c:pt idx="2047">
                  <c:v>3.9670174120000001</c:v>
                </c:pt>
                <c:pt idx="2048">
                  <c:v>0.120494664</c:v>
                </c:pt>
                <c:pt idx="2049">
                  <c:v>0</c:v>
                </c:pt>
                <c:pt idx="2050">
                  <c:v>0</c:v>
                </c:pt>
                <c:pt idx="2051">
                  <c:v>0</c:v>
                </c:pt>
                <c:pt idx="2052">
                  <c:v>0</c:v>
                </c:pt>
                <c:pt idx="2053">
                  <c:v>0</c:v>
                </c:pt>
                <c:pt idx="2054">
                  <c:v>0</c:v>
                </c:pt>
                <c:pt idx="2055">
                  <c:v>0</c:v>
                </c:pt>
                <c:pt idx="2056">
                  <c:v>2.8127085E-2</c:v>
                </c:pt>
                <c:pt idx="2057">
                  <c:v>0.34386897100000002</c:v>
                </c:pt>
                <c:pt idx="2058">
                  <c:v>0</c:v>
                </c:pt>
                <c:pt idx="2059">
                  <c:v>0</c:v>
                </c:pt>
                <c:pt idx="2060">
                  <c:v>0</c:v>
                </c:pt>
                <c:pt idx="2061">
                  <c:v>0</c:v>
                </c:pt>
                <c:pt idx="2062">
                  <c:v>0</c:v>
                </c:pt>
                <c:pt idx="2063">
                  <c:v>0</c:v>
                </c:pt>
                <c:pt idx="2064">
                  <c:v>0</c:v>
                </c:pt>
                <c:pt idx="2065">
                  <c:v>0</c:v>
                </c:pt>
                <c:pt idx="2066">
                  <c:v>0</c:v>
                </c:pt>
                <c:pt idx="2067">
                  <c:v>0</c:v>
                </c:pt>
                <c:pt idx="2068">
                  <c:v>0</c:v>
                </c:pt>
                <c:pt idx="2069">
                  <c:v>0.89521717999999995</c:v>
                </c:pt>
                <c:pt idx="2070">
                  <c:v>0</c:v>
                </c:pt>
                <c:pt idx="2071">
                  <c:v>0</c:v>
                </c:pt>
                <c:pt idx="2072">
                  <c:v>0</c:v>
                </c:pt>
                <c:pt idx="2073">
                  <c:v>0</c:v>
                </c:pt>
                <c:pt idx="2074">
                  <c:v>1.1077079E-2</c:v>
                </c:pt>
                <c:pt idx="2075">
                  <c:v>0</c:v>
                </c:pt>
                <c:pt idx="2076">
                  <c:v>9.3473478999999998E-2</c:v>
                </c:pt>
                <c:pt idx="2077">
                  <c:v>7.6135210999999994E-2</c:v>
                </c:pt>
                <c:pt idx="2078">
                  <c:v>0</c:v>
                </c:pt>
                <c:pt idx="2079">
                  <c:v>8.0338700000000002E-4</c:v>
                </c:pt>
                <c:pt idx="2080">
                  <c:v>0</c:v>
                </c:pt>
                <c:pt idx="2081">
                  <c:v>0</c:v>
                </c:pt>
                <c:pt idx="2082">
                  <c:v>4.0990314479999999</c:v>
                </c:pt>
                <c:pt idx="2083">
                  <c:v>1.1024848220000001</c:v>
                </c:pt>
                <c:pt idx="2084">
                  <c:v>0</c:v>
                </c:pt>
                <c:pt idx="2085">
                  <c:v>0</c:v>
                </c:pt>
                <c:pt idx="2086">
                  <c:v>0</c:v>
                </c:pt>
                <c:pt idx="2087">
                  <c:v>7.1605608000000001E-2</c:v>
                </c:pt>
                <c:pt idx="2088">
                  <c:v>0</c:v>
                </c:pt>
                <c:pt idx="2089">
                  <c:v>0</c:v>
                </c:pt>
                <c:pt idx="2090">
                  <c:v>0</c:v>
                </c:pt>
                <c:pt idx="2091">
                  <c:v>7.8906129999999994E-3</c:v>
                </c:pt>
                <c:pt idx="2092">
                  <c:v>2.9449456999999998E-2</c:v>
                </c:pt>
                <c:pt idx="2093">
                  <c:v>0</c:v>
                </c:pt>
                <c:pt idx="2094">
                  <c:v>0</c:v>
                </c:pt>
                <c:pt idx="2095">
                  <c:v>0</c:v>
                </c:pt>
                <c:pt idx="2096">
                  <c:v>0</c:v>
                </c:pt>
                <c:pt idx="2097">
                  <c:v>0</c:v>
                </c:pt>
                <c:pt idx="2098">
                  <c:v>1.4455742840000001</c:v>
                </c:pt>
                <c:pt idx="2099">
                  <c:v>1.711297989</c:v>
                </c:pt>
                <c:pt idx="2100">
                  <c:v>1.4051187039999999</c:v>
                </c:pt>
                <c:pt idx="2101">
                  <c:v>0</c:v>
                </c:pt>
                <c:pt idx="2102">
                  <c:v>6.1256349999999999E-3</c:v>
                </c:pt>
                <c:pt idx="2103">
                  <c:v>0</c:v>
                </c:pt>
                <c:pt idx="2104">
                  <c:v>0</c:v>
                </c:pt>
                <c:pt idx="2105">
                  <c:v>0</c:v>
                </c:pt>
                <c:pt idx="2106">
                  <c:v>1.9226283E-2</c:v>
                </c:pt>
                <c:pt idx="2107">
                  <c:v>0</c:v>
                </c:pt>
                <c:pt idx="2108">
                  <c:v>0.14156217900000001</c:v>
                </c:pt>
                <c:pt idx="2109">
                  <c:v>0</c:v>
                </c:pt>
                <c:pt idx="2110">
                  <c:v>0</c:v>
                </c:pt>
                <c:pt idx="2111">
                  <c:v>0</c:v>
                </c:pt>
                <c:pt idx="2112">
                  <c:v>0</c:v>
                </c:pt>
                <c:pt idx="2113">
                  <c:v>0</c:v>
                </c:pt>
                <c:pt idx="2114">
                  <c:v>1.824614E-3</c:v>
                </c:pt>
                <c:pt idx="2115">
                  <c:v>0</c:v>
                </c:pt>
                <c:pt idx="2116">
                  <c:v>0</c:v>
                </c:pt>
                <c:pt idx="2117">
                  <c:v>0</c:v>
                </c:pt>
                <c:pt idx="2118">
                  <c:v>0</c:v>
                </c:pt>
                <c:pt idx="2119">
                  <c:v>3.6788768999999999E-2</c:v>
                </c:pt>
                <c:pt idx="2120">
                  <c:v>0</c:v>
                </c:pt>
                <c:pt idx="2121">
                  <c:v>0</c:v>
                </c:pt>
                <c:pt idx="2122">
                  <c:v>1.090427399</c:v>
                </c:pt>
                <c:pt idx="2123">
                  <c:v>0.95414924599999995</c:v>
                </c:pt>
                <c:pt idx="2124">
                  <c:v>0</c:v>
                </c:pt>
                <c:pt idx="2125">
                  <c:v>0.75012779200000002</c:v>
                </c:pt>
                <c:pt idx="2126">
                  <c:v>1.0378459689999999</c:v>
                </c:pt>
                <c:pt idx="2127">
                  <c:v>0</c:v>
                </c:pt>
                <c:pt idx="2128">
                  <c:v>0</c:v>
                </c:pt>
                <c:pt idx="2129">
                  <c:v>0</c:v>
                </c:pt>
                <c:pt idx="2130">
                  <c:v>0.42851957699999998</c:v>
                </c:pt>
                <c:pt idx="2131">
                  <c:v>0</c:v>
                </c:pt>
                <c:pt idx="2132">
                  <c:v>0</c:v>
                </c:pt>
                <c:pt idx="2133">
                  <c:v>1.80419898</c:v>
                </c:pt>
                <c:pt idx="2134">
                  <c:v>0</c:v>
                </c:pt>
                <c:pt idx="2135">
                  <c:v>0</c:v>
                </c:pt>
                <c:pt idx="2136">
                  <c:v>0</c:v>
                </c:pt>
                <c:pt idx="2137">
                  <c:v>0</c:v>
                </c:pt>
                <c:pt idx="2138">
                  <c:v>4.4764099999999998E-4</c:v>
                </c:pt>
                <c:pt idx="2139">
                  <c:v>0</c:v>
                </c:pt>
                <c:pt idx="2140">
                  <c:v>0.68490767500000005</c:v>
                </c:pt>
                <c:pt idx="2141">
                  <c:v>0</c:v>
                </c:pt>
                <c:pt idx="2142">
                  <c:v>0</c:v>
                </c:pt>
                <c:pt idx="2143">
                  <c:v>0</c:v>
                </c:pt>
                <c:pt idx="2144">
                  <c:v>0</c:v>
                </c:pt>
                <c:pt idx="2145">
                  <c:v>0</c:v>
                </c:pt>
                <c:pt idx="2146">
                  <c:v>2.1196007730000002</c:v>
                </c:pt>
                <c:pt idx="2147">
                  <c:v>0</c:v>
                </c:pt>
                <c:pt idx="2148">
                  <c:v>0</c:v>
                </c:pt>
                <c:pt idx="2149">
                  <c:v>0</c:v>
                </c:pt>
                <c:pt idx="2150">
                  <c:v>0</c:v>
                </c:pt>
                <c:pt idx="2151">
                  <c:v>0.104869269</c:v>
                </c:pt>
                <c:pt idx="2152">
                  <c:v>1.5565679999999999E-3</c:v>
                </c:pt>
                <c:pt idx="2153">
                  <c:v>0</c:v>
                </c:pt>
                <c:pt idx="2154">
                  <c:v>0</c:v>
                </c:pt>
                <c:pt idx="2155">
                  <c:v>0</c:v>
                </c:pt>
                <c:pt idx="2156">
                  <c:v>0</c:v>
                </c:pt>
                <c:pt idx="2157">
                  <c:v>0</c:v>
                </c:pt>
                <c:pt idx="2158">
                  <c:v>5.0247319999999996E-3</c:v>
                </c:pt>
                <c:pt idx="2159">
                  <c:v>0</c:v>
                </c:pt>
                <c:pt idx="2160">
                  <c:v>0.54470139699999998</c:v>
                </c:pt>
                <c:pt idx="2161">
                  <c:v>0</c:v>
                </c:pt>
                <c:pt idx="2162">
                  <c:v>0</c:v>
                </c:pt>
                <c:pt idx="2163">
                  <c:v>2.8830320839999999</c:v>
                </c:pt>
                <c:pt idx="2164">
                  <c:v>0</c:v>
                </c:pt>
                <c:pt idx="2165">
                  <c:v>0</c:v>
                </c:pt>
                <c:pt idx="2166">
                  <c:v>4.4382177000000002E-2</c:v>
                </c:pt>
                <c:pt idx="2167">
                  <c:v>8.8282510999999994E-2</c:v>
                </c:pt>
                <c:pt idx="2168">
                  <c:v>0</c:v>
                </c:pt>
                <c:pt idx="2169">
                  <c:v>7.1257459999999996E-3</c:v>
                </c:pt>
                <c:pt idx="2170">
                  <c:v>0</c:v>
                </c:pt>
                <c:pt idx="2171">
                  <c:v>0</c:v>
                </c:pt>
                <c:pt idx="2172">
                  <c:v>0</c:v>
                </c:pt>
                <c:pt idx="2173">
                  <c:v>0</c:v>
                </c:pt>
                <c:pt idx="2174">
                  <c:v>0</c:v>
                </c:pt>
                <c:pt idx="2175">
                  <c:v>0</c:v>
                </c:pt>
                <c:pt idx="2176">
                  <c:v>0.41580471400000002</c:v>
                </c:pt>
                <c:pt idx="2177">
                  <c:v>0.47163990099999997</c:v>
                </c:pt>
                <c:pt idx="2178">
                  <c:v>0</c:v>
                </c:pt>
                <c:pt idx="2179">
                  <c:v>0</c:v>
                </c:pt>
                <c:pt idx="2180">
                  <c:v>5.1613397599999997</c:v>
                </c:pt>
                <c:pt idx="2181">
                  <c:v>0.49976310099999999</c:v>
                </c:pt>
                <c:pt idx="2182">
                  <c:v>0</c:v>
                </c:pt>
                <c:pt idx="2183">
                  <c:v>0</c:v>
                </c:pt>
                <c:pt idx="2184">
                  <c:v>0</c:v>
                </c:pt>
                <c:pt idx="2185">
                  <c:v>0</c:v>
                </c:pt>
                <c:pt idx="2186">
                  <c:v>0.34483903599999999</c:v>
                </c:pt>
                <c:pt idx="2187">
                  <c:v>0</c:v>
                </c:pt>
                <c:pt idx="2188">
                  <c:v>0</c:v>
                </c:pt>
                <c:pt idx="2189">
                  <c:v>0</c:v>
                </c:pt>
                <c:pt idx="2190">
                  <c:v>0</c:v>
                </c:pt>
                <c:pt idx="2191">
                  <c:v>0.15571311099999999</c:v>
                </c:pt>
                <c:pt idx="2192">
                  <c:v>0</c:v>
                </c:pt>
                <c:pt idx="2193">
                  <c:v>3.1628450000000001E-3</c:v>
                </c:pt>
                <c:pt idx="2194">
                  <c:v>0</c:v>
                </c:pt>
                <c:pt idx="2195">
                  <c:v>0</c:v>
                </c:pt>
                <c:pt idx="2196">
                  <c:v>0</c:v>
                </c:pt>
                <c:pt idx="2197">
                  <c:v>0</c:v>
                </c:pt>
                <c:pt idx="2198">
                  <c:v>1.085421443</c:v>
                </c:pt>
                <c:pt idx="2199">
                  <c:v>0</c:v>
                </c:pt>
                <c:pt idx="2200">
                  <c:v>2.3378744130000002</c:v>
                </c:pt>
                <c:pt idx="2201">
                  <c:v>2.5488726999999999E-2</c:v>
                </c:pt>
                <c:pt idx="2202">
                  <c:v>3.9248282909999999</c:v>
                </c:pt>
                <c:pt idx="2203">
                  <c:v>0</c:v>
                </c:pt>
                <c:pt idx="2204">
                  <c:v>9.9750069999999993E-3</c:v>
                </c:pt>
                <c:pt idx="2205">
                  <c:v>0</c:v>
                </c:pt>
                <c:pt idx="2206">
                  <c:v>0</c:v>
                </c:pt>
                <c:pt idx="2207">
                  <c:v>0.71207118000000003</c:v>
                </c:pt>
                <c:pt idx="2208">
                  <c:v>0.34259870599999998</c:v>
                </c:pt>
                <c:pt idx="2209">
                  <c:v>0.46627208599999997</c:v>
                </c:pt>
                <c:pt idx="2210">
                  <c:v>0</c:v>
                </c:pt>
                <c:pt idx="2211">
                  <c:v>0.69722205400000004</c:v>
                </c:pt>
                <c:pt idx="2212">
                  <c:v>4.0354582999999999E-2</c:v>
                </c:pt>
                <c:pt idx="2213">
                  <c:v>0</c:v>
                </c:pt>
                <c:pt idx="2214">
                  <c:v>0</c:v>
                </c:pt>
                <c:pt idx="2215">
                  <c:v>0</c:v>
                </c:pt>
                <c:pt idx="2216">
                  <c:v>0.98957496899999997</c:v>
                </c:pt>
                <c:pt idx="2217">
                  <c:v>0</c:v>
                </c:pt>
                <c:pt idx="2218">
                  <c:v>0</c:v>
                </c:pt>
                <c:pt idx="2219">
                  <c:v>2.8407867999999999E-2</c:v>
                </c:pt>
                <c:pt idx="2220">
                  <c:v>0</c:v>
                </c:pt>
                <c:pt idx="2221">
                  <c:v>0</c:v>
                </c:pt>
                <c:pt idx="2222">
                  <c:v>0</c:v>
                </c:pt>
                <c:pt idx="2223">
                  <c:v>0</c:v>
                </c:pt>
                <c:pt idx="2224">
                  <c:v>0</c:v>
                </c:pt>
                <c:pt idx="2225">
                  <c:v>0</c:v>
                </c:pt>
                <c:pt idx="2226">
                  <c:v>0</c:v>
                </c:pt>
                <c:pt idx="2227">
                  <c:v>7.4221570000000004E-3</c:v>
                </c:pt>
                <c:pt idx="2228">
                  <c:v>0</c:v>
                </c:pt>
                <c:pt idx="2229">
                  <c:v>1.363272E-3</c:v>
                </c:pt>
                <c:pt idx="2230">
                  <c:v>0.21582488699999999</c:v>
                </c:pt>
                <c:pt idx="2231">
                  <c:v>0.64919954499999999</c:v>
                </c:pt>
                <c:pt idx="2232">
                  <c:v>0</c:v>
                </c:pt>
                <c:pt idx="2233">
                  <c:v>0</c:v>
                </c:pt>
                <c:pt idx="2234">
                  <c:v>0.48042622200000001</c:v>
                </c:pt>
                <c:pt idx="2235">
                  <c:v>0</c:v>
                </c:pt>
                <c:pt idx="2236">
                  <c:v>0</c:v>
                </c:pt>
                <c:pt idx="2237">
                  <c:v>0</c:v>
                </c:pt>
                <c:pt idx="2238">
                  <c:v>0</c:v>
                </c:pt>
                <c:pt idx="2239">
                  <c:v>0</c:v>
                </c:pt>
                <c:pt idx="2240">
                  <c:v>0.20835937600000001</c:v>
                </c:pt>
                <c:pt idx="2241">
                  <c:v>7.6153934000000006E-2</c:v>
                </c:pt>
                <c:pt idx="2242">
                  <c:v>0</c:v>
                </c:pt>
                <c:pt idx="2243">
                  <c:v>4.0867331999999999E-2</c:v>
                </c:pt>
                <c:pt idx="2244">
                  <c:v>7.9620909999999993E-3</c:v>
                </c:pt>
                <c:pt idx="2245">
                  <c:v>0</c:v>
                </c:pt>
                <c:pt idx="2246">
                  <c:v>0</c:v>
                </c:pt>
                <c:pt idx="2247">
                  <c:v>0</c:v>
                </c:pt>
                <c:pt idx="2248">
                  <c:v>3.6440650000000002E-3</c:v>
                </c:pt>
                <c:pt idx="2249">
                  <c:v>0</c:v>
                </c:pt>
                <c:pt idx="2250">
                  <c:v>0</c:v>
                </c:pt>
                <c:pt idx="2251">
                  <c:v>0</c:v>
                </c:pt>
                <c:pt idx="2252">
                  <c:v>0</c:v>
                </c:pt>
                <c:pt idx="2253">
                  <c:v>0</c:v>
                </c:pt>
                <c:pt idx="2254">
                  <c:v>0.52788263599999996</c:v>
                </c:pt>
                <c:pt idx="2255">
                  <c:v>0</c:v>
                </c:pt>
                <c:pt idx="2256">
                  <c:v>1.592032433</c:v>
                </c:pt>
                <c:pt idx="2257">
                  <c:v>0</c:v>
                </c:pt>
                <c:pt idx="2258">
                  <c:v>0</c:v>
                </c:pt>
                <c:pt idx="2259">
                  <c:v>0</c:v>
                </c:pt>
                <c:pt idx="2260">
                  <c:v>2.0977637769999999</c:v>
                </c:pt>
                <c:pt idx="2261">
                  <c:v>0</c:v>
                </c:pt>
                <c:pt idx="2262">
                  <c:v>0</c:v>
                </c:pt>
                <c:pt idx="2263">
                  <c:v>0</c:v>
                </c:pt>
                <c:pt idx="2264">
                  <c:v>4.6342077259999996</c:v>
                </c:pt>
                <c:pt idx="2265">
                  <c:v>0.15064886199999999</c:v>
                </c:pt>
                <c:pt idx="2266">
                  <c:v>1.857909E-3</c:v>
                </c:pt>
                <c:pt idx="2267">
                  <c:v>0</c:v>
                </c:pt>
                <c:pt idx="2268">
                  <c:v>0</c:v>
                </c:pt>
                <c:pt idx="2269">
                  <c:v>0</c:v>
                </c:pt>
                <c:pt idx="2270">
                  <c:v>0</c:v>
                </c:pt>
                <c:pt idx="2271">
                  <c:v>7.4757269999999997E-3</c:v>
                </c:pt>
                <c:pt idx="2272">
                  <c:v>0</c:v>
                </c:pt>
                <c:pt idx="2273">
                  <c:v>0</c:v>
                </c:pt>
                <c:pt idx="2274">
                  <c:v>6.5687329000000003E-2</c:v>
                </c:pt>
                <c:pt idx="2275">
                  <c:v>0.59853303400000002</c:v>
                </c:pt>
                <c:pt idx="2276">
                  <c:v>0.80016291100000003</c:v>
                </c:pt>
                <c:pt idx="2277">
                  <c:v>0</c:v>
                </c:pt>
                <c:pt idx="2278">
                  <c:v>0</c:v>
                </c:pt>
                <c:pt idx="2279">
                  <c:v>0</c:v>
                </c:pt>
                <c:pt idx="2280">
                  <c:v>0</c:v>
                </c:pt>
                <c:pt idx="2281">
                  <c:v>0</c:v>
                </c:pt>
                <c:pt idx="2282">
                  <c:v>0</c:v>
                </c:pt>
                <c:pt idx="2283">
                  <c:v>0</c:v>
                </c:pt>
                <c:pt idx="2284">
                  <c:v>0</c:v>
                </c:pt>
                <c:pt idx="2285">
                  <c:v>0</c:v>
                </c:pt>
                <c:pt idx="2286">
                  <c:v>9.1482050999999995E-2</c:v>
                </c:pt>
                <c:pt idx="2287">
                  <c:v>0</c:v>
                </c:pt>
                <c:pt idx="2288">
                  <c:v>0</c:v>
                </c:pt>
                <c:pt idx="2289">
                  <c:v>0</c:v>
                </c:pt>
                <c:pt idx="2290">
                  <c:v>1.716846466</c:v>
                </c:pt>
                <c:pt idx="2291">
                  <c:v>0</c:v>
                </c:pt>
                <c:pt idx="2292">
                  <c:v>0</c:v>
                </c:pt>
                <c:pt idx="2293">
                  <c:v>0</c:v>
                </c:pt>
                <c:pt idx="2294">
                  <c:v>0</c:v>
                </c:pt>
                <c:pt idx="2295">
                  <c:v>1.5434569E-2</c:v>
                </c:pt>
                <c:pt idx="2296">
                  <c:v>2.6554999999999998E-4</c:v>
                </c:pt>
                <c:pt idx="2297">
                  <c:v>0.18641181300000001</c:v>
                </c:pt>
                <c:pt idx="2298">
                  <c:v>0.13953183599999999</c:v>
                </c:pt>
                <c:pt idx="2299">
                  <c:v>5.8294660000000002E-3</c:v>
                </c:pt>
                <c:pt idx="2300">
                  <c:v>1.546766E-3</c:v>
                </c:pt>
                <c:pt idx="2301">
                  <c:v>0</c:v>
                </c:pt>
                <c:pt idx="2302">
                  <c:v>0</c:v>
                </c:pt>
                <c:pt idx="2303">
                  <c:v>5.383206844</c:v>
                </c:pt>
                <c:pt idx="2304">
                  <c:v>1.8795953990000001</c:v>
                </c:pt>
                <c:pt idx="2305">
                  <c:v>0</c:v>
                </c:pt>
                <c:pt idx="2306">
                  <c:v>0</c:v>
                </c:pt>
                <c:pt idx="2307">
                  <c:v>0</c:v>
                </c:pt>
                <c:pt idx="2308">
                  <c:v>0.111783996</c:v>
                </c:pt>
                <c:pt idx="2309">
                  <c:v>0</c:v>
                </c:pt>
                <c:pt idx="2310">
                  <c:v>0</c:v>
                </c:pt>
                <c:pt idx="2311">
                  <c:v>0</c:v>
                </c:pt>
                <c:pt idx="2312">
                  <c:v>0</c:v>
                </c:pt>
                <c:pt idx="2313">
                  <c:v>1.1562032E-2</c:v>
                </c:pt>
                <c:pt idx="2314">
                  <c:v>5.8991026000000002E-2</c:v>
                </c:pt>
                <c:pt idx="2315">
                  <c:v>0</c:v>
                </c:pt>
                <c:pt idx="2316">
                  <c:v>0</c:v>
                </c:pt>
                <c:pt idx="2317">
                  <c:v>0</c:v>
                </c:pt>
                <c:pt idx="2318">
                  <c:v>0</c:v>
                </c:pt>
                <c:pt idx="2319">
                  <c:v>0</c:v>
                </c:pt>
                <c:pt idx="2320">
                  <c:v>1.8364368680000001</c:v>
                </c:pt>
                <c:pt idx="2321">
                  <c:v>1.949788928</c:v>
                </c:pt>
                <c:pt idx="2322">
                  <c:v>2.095449924</c:v>
                </c:pt>
                <c:pt idx="2323">
                  <c:v>0</c:v>
                </c:pt>
                <c:pt idx="2324">
                  <c:v>1.4638669E-2</c:v>
                </c:pt>
                <c:pt idx="2325">
                  <c:v>0</c:v>
                </c:pt>
                <c:pt idx="2326">
                  <c:v>0</c:v>
                </c:pt>
                <c:pt idx="2327">
                  <c:v>0</c:v>
                </c:pt>
                <c:pt idx="2328">
                  <c:v>3.7804342999999997E-2</c:v>
                </c:pt>
                <c:pt idx="2329">
                  <c:v>0</c:v>
                </c:pt>
                <c:pt idx="2330">
                  <c:v>0.21093040699999999</c:v>
                </c:pt>
                <c:pt idx="2331">
                  <c:v>0</c:v>
                </c:pt>
                <c:pt idx="2332">
                  <c:v>0</c:v>
                </c:pt>
                <c:pt idx="2333">
                  <c:v>0</c:v>
                </c:pt>
                <c:pt idx="2334">
                  <c:v>0</c:v>
                </c:pt>
                <c:pt idx="2335">
                  <c:v>0</c:v>
                </c:pt>
                <c:pt idx="2336">
                  <c:v>1.8109521E-2</c:v>
                </c:pt>
                <c:pt idx="2337">
                  <c:v>0</c:v>
                </c:pt>
                <c:pt idx="2338">
                  <c:v>0</c:v>
                </c:pt>
                <c:pt idx="2339">
                  <c:v>0</c:v>
                </c:pt>
                <c:pt idx="2340">
                  <c:v>7.5576647999999996E-2</c:v>
                </c:pt>
                <c:pt idx="2341">
                  <c:v>0</c:v>
                </c:pt>
                <c:pt idx="2342">
                  <c:v>0</c:v>
                </c:pt>
                <c:pt idx="2343">
                  <c:v>1.695589781</c:v>
                </c:pt>
                <c:pt idx="2344">
                  <c:v>1.484709144</c:v>
                </c:pt>
                <c:pt idx="2345">
                  <c:v>0</c:v>
                </c:pt>
                <c:pt idx="2346">
                  <c:v>0.77392262199999995</c:v>
                </c:pt>
                <c:pt idx="2347">
                  <c:v>1.442639709</c:v>
                </c:pt>
                <c:pt idx="2348">
                  <c:v>0</c:v>
                </c:pt>
                <c:pt idx="2349">
                  <c:v>0.18556347500000001</c:v>
                </c:pt>
                <c:pt idx="2350">
                  <c:v>0</c:v>
                </c:pt>
                <c:pt idx="2351">
                  <c:v>0.512179732</c:v>
                </c:pt>
                <c:pt idx="2352">
                  <c:v>0</c:v>
                </c:pt>
                <c:pt idx="2353">
                  <c:v>0</c:v>
                </c:pt>
                <c:pt idx="2354">
                  <c:v>2.321831703</c:v>
                </c:pt>
                <c:pt idx="2355">
                  <c:v>0</c:v>
                </c:pt>
                <c:pt idx="2356">
                  <c:v>4.2074019999999998E-3</c:v>
                </c:pt>
                <c:pt idx="2357">
                  <c:v>0</c:v>
                </c:pt>
                <c:pt idx="2358">
                  <c:v>0</c:v>
                </c:pt>
                <c:pt idx="2359">
                  <c:v>4.4181259999999997E-3</c:v>
                </c:pt>
                <c:pt idx="2360">
                  <c:v>1.1363209489999999</c:v>
                </c:pt>
                <c:pt idx="2361">
                  <c:v>0</c:v>
                </c:pt>
                <c:pt idx="2362">
                  <c:v>0</c:v>
                </c:pt>
                <c:pt idx="2363">
                  <c:v>0</c:v>
                </c:pt>
                <c:pt idx="2364">
                  <c:v>0</c:v>
                </c:pt>
                <c:pt idx="2365">
                  <c:v>0</c:v>
                </c:pt>
                <c:pt idx="2366">
                  <c:v>2.781872034</c:v>
                </c:pt>
                <c:pt idx="2367">
                  <c:v>0</c:v>
                </c:pt>
                <c:pt idx="2368">
                  <c:v>2.1059372430000001</c:v>
                </c:pt>
                <c:pt idx="2369">
                  <c:v>0</c:v>
                </c:pt>
                <c:pt idx="2370">
                  <c:v>0</c:v>
                </c:pt>
                <c:pt idx="2371">
                  <c:v>0.26776814500000001</c:v>
                </c:pt>
                <c:pt idx="2372">
                  <c:v>3.9855899999999998E-3</c:v>
                </c:pt>
                <c:pt idx="2373">
                  <c:v>0</c:v>
                </c:pt>
                <c:pt idx="2374">
                  <c:v>0</c:v>
                </c:pt>
                <c:pt idx="2375">
                  <c:v>0</c:v>
                </c:pt>
                <c:pt idx="2376">
                  <c:v>0</c:v>
                </c:pt>
                <c:pt idx="2377">
                  <c:v>0</c:v>
                </c:pt>
                <c:pt idx="2378">
                  <c:v>4.2415939E-2</c:v>
                </c:pt>
                <c:pt idx="2379">
                  <c:v>0</c:v>
                </c:pt>
                <c:pt idx="2380">
                  <c:v>0.86249792599999997</c:v>
                </c:pt>
                <c:pt idx="2381">
                  <c:v>1.2004114999999999E-2</c:v>
                </c:pt>
                <c:pt idx="2382">
                  <c:v>0</c:v>
                </c:pt>
                <c:pt idx="2383">
                  <c:v>3.4131162169999998</c:v>
                </c:pt>
                <c:pt idx="2384">
                  <c:v>0</c:v>
                </c:pt>
                <c:pt idx="2385">
                  <c:v>0</c:v>
                </c:pt>
                <c:pt idx="2386">
                  <c:v>7.7093326000000004E-2</c:v>
                </c:pt>
                <c:pt idx="2387">
                  <c:v>0.145204097</c:v>
                </c:pt>
                <c:pt idx="2388">
                  <c:v>0</c:v>
                </c:pt>
                <c:pt idx="2389">
                  <c:v>7.8363700000000005E-3</c:v>
                </c:pt>
                <c:pt idx="2390">
                  <c:v>0</c:v>
                </c:pt>
                <c:pt idx="2391">
                  <c:v>0</c:v>
                </c:pt>
                <c:pt idx="2392">
                  <c:v>0</c:v>
                </c:pt>
                <c:pt idx="2393">
                  <c:v>3.6816495999999997E-2</c:v>
                </c:pt>
                <c:pt idx="2394">
                  <c:v>0</c:v>
                </c:pt>
                <c:pt idx="2395">
                  <c:v>0</c:v>
                </c:pt>
                <c:pt idx="2396">
                  <c:v>0.56607860300000001</c:v>
                </c:pt>
                <c:pt idx="2397">
                  <c:v>0.71213895100000002</c:v>
                </c:pt>
                <c:pt idx="2398">
                  <c:v>3.0326824189999999</c:v>
                </c:pt>
                <c:pt idx="2399">
                  <c:v>0</c:v>
                </c:pt>
                <c:pt idx="2400">
                  <c:v>6.358418941</c:v>
                </c:pt>
                <c:pt idx="2401">
                  <c:v>0.65889364500000003</c:v>
                </c:pt>
                <c:pt idx="2402">
                  <c:v>0</c:v>
                </c:pt>
                <c:pt idx="2403">
                  <c:v>0</c:v>
                </c:pt>
                <c:pt idx="2404">
                  <c:v>0</c:v>
                </c:pt>
                <c:pt idx="2405">
                  <c:v>0</c:v>
                </c:pt>
                <c:pt idx="2406">
                  <c:v>0.66957533400000002</c:v>
                </c:pt>
                <c:pt idx="2407">
                  <c:v>0</c:v>
                </c:pt>
                <c:pt idx="2408">
                  <c:v>0</c:v>
                </c:pt>
                <c:pt idx="2409">
                  <c:v>0</c:v>
                </c:pt>
                <c:pt idx="2410">
                  <c:v>0</c:v>
                </c:pt>
                <c:pt idx="2411">
                  <c:v>0.15239477200000001</c:v>
                </c:pt>
                <c:pt idx="2412">
                  <c:v>0.64915615299999996</c:v>
                </c:pt>
                <c:pt idx="2413">
                  <c:v>1.2875306E-2</c:v>
                </c:pt>
                <c:pt idx="2414">
                  <c:v>0</c:v>
                </c:pt>
                <c:pt idx="2415">
                  <c:v>0</c:v>
                </c:pt>
                <c:pt idx="2416">
                  <c:v>0</c:v>
                </c:pt>
                <c:pt idx="2417">
                  <c:v>0</c:v>
                </c:pt>
                <c:pt idx="2418">
                  <c:v>1.5464133019999999</c:v>
                </c:pt>
                <c:pt idx="2419">
                  <c:v>0</c:v>
                </c:pt>
                <c:pt idx="2420">
                  <c:v>3.2700481410000002</c:v>
                </c:pt>
                <c:pt idx="2421">
                  <c:v>8.1800252000000004E-2</c:v>
                </c:pt>
                <c:pt idx="2422">
                  <c:v>5.0030274390000002</c:v>
                </c:pt>
                <c:pt idx="2423">
                  <c:v>0</c:v>
                </c:pt>
                <c:pt idx="2424">
                  <c:v>1.328769E-2</c:v>
                </c:pt>
                <c:pt idx="2425">
                  <c:v>0</c:v>
                </c:pt>
                <c:pt idx="2426">
                  <c:v>0</c:v>
                </c:pt>
                <c:pt idx="2427">
                  <c:v>0.90968269099999999</c:v>
                </c:pt>
                <c:pt idx="2428">
                  <c:v>0.50116550900000001</c:v>
                </c:pt>
                <c:pt idx="2429">
                  <c:v>0.994953215</c:v>
                </c:pt>
                <c:pt idx="2430">
                  <c:v>0.100314267</c:v>
                </c:pt>
                <c:pt idx="2431">
                  <c:v>1.103106141</c:v>
                </c:pt>
                <c:pt idx="2432">
                  <c:v>3.8877848999999999E-2</c:v>
                </c:pt>
                <c:pt idx="2433">
                  <c:v>0</c:v>
                </c:pt>
                <c:pt idx="2434">
                  <c:v>0</c:v>
                </c:pt>
                <c:pt idx="2435">
                  <c:v>0</c:v>
                </c:pt>
                <c:pt idx="2436">
                  <c:v>2.1168751719999999</c:v>
                </c:pt>
                <c:pt idx="2437">
                  <c:v>0</c:v>
                </c:pt>
                <c:pt idx="2438">
                  <c:v>0</c:v>
                </c:pt>
                <c:pt idx="2439">
                  <c:v>6.6240526999999993E-2</c:v>
                </c:pt>
                <c:pt idx="2440">
                  <c:v>0</c:v>
                </c:pt>
                <c:pt idx="2441">
                  <c:v>0</c:v>
                </c:pt>
                <c:pt idx="2442">
                  <c:v>0</c:v>
                </c:pt>
                <c:pt idx="2443">
                  <c:v>0</c:v>
                </c:pt>
                <c:pt idx="2444">
                  <c:v>0</c:v>
                </c:pt>
                <c:pt idx="2445">
                  <c:v>0</c:v>
                </c:pt>
                <c:pt idx="2446">
                  <c:v>1.4873536E-2</c:v>
                </c:pt>
                <c:pt idx="2447">
                  <c:v>0</c:v>
                </c:pt>
                <c:pt idx="2448">
                  <c:v>3.9816319999999997E-3</c:v>
                </c:pt>
                <c:pt idx="2449">
                  <c:v>0.29480886499999998</c:v>
                </c:pt>
                <c:pt idx="2450">
                  <c:v>1.370657086</c:v>
                </c:pt>
                <c:pt idx="2451">
                  <c:v>0</c:v>
                </c:pt>
                <c:pt idx="2452">
                  <c:v>0</c:v>
                </c:pt>
                <c:pt idx="2453">
                  <c:v>0.70194625899999996</c:v>
                </c:pt>
                <c:pt idx="2454">
                  <c:v>0</c:v>
                </c:pt>
                <c:pt idx="2455">
                  <c:v>0</c:v>
                </c:pt>
                <c:pt idx="2456">
                  <c:v>0.62465411400000004</c:v>
                </c:pt>
                <c:pt idx="2457">
                  <c:v>0</c:v>
                </c:pt>
                <c:pt idx="2458">
                  <c:v>0</c:v>
                </c:pt>
                <c:pt idx="2459">
                  <c:v>0.233986214</c:v>
                </c:pt>
                <c:pt idx="2460">
                  <c:v>0.18815702200000001</c:v>
                </c:pt>
                <c:pt idx="2461">
                  <c:v>0</c:v>
                </c:pt>
                <c:pt idx="2462">
                  <c:v>6.0004889999999998E-2</c:v>
                </c:pt>
                <c:pt idx="2463">
                  <c:v>1.5968929999999999E-2</c:v>
                </c:pt>
                <c:pt idx="2464">
                  <c:v>0</c:v>
                </c:pt>
                <c:pt idx="2465">
                  <c:v>0</c:v>
                </c:pt>
                <c:pt idx="2466">
                  <c:v>0</c:v>
                </c:pt>
                <c:pt idx="2467">
                  <c:v>5.9381470000000004E-3</c:v>
                </c:pt>
                <c:pt idx="2468">
                  <c:v>0</c:v>
                </c:pt>
                <c:pt idx="2469">
                  <c:v>0</c:v>
                </c:pt>
                <c:pt idx="2470">
                  <c:v>0</c:v>
                </c:pt>
                <c:pt idx="2471">
                  <c:v>0</c:v>
                </c:pt>
                <c:pt idx="2472">
                  <c:v>0</c:v>
                </c:pt>
                <c:pt idx="2473">
                  <c:v>0.76338315000000001</c:v>
                </c:pt>
                <c:pt idx="2474">
                  <c:v>0</c:v>
                </c:pt>
                <c:pt idx="2475">
                  <c:v>2.0979812149999999</c:v>
                </c:pt>
                <c:pt idx="2476">
                  <c:v>0</c:v>
                </c:pt>
                <c:pt idx="2477">
                  <c:v>0</c:v>
                </c:pt>
                <c:pt idx="2478">
                  <c:v>0</c:v>
                </c:pt>
                <c:pt idx="2479">
                  <c:v>2.9503390789999999</c:v>
                </c:pt>
                <c:pt idx="2480">
                  <c:v>0</c:v>
                </c:pt>
                <c:pt idx="2481">
                  <c:v>0</c:v>
                </c:pt>
                <c:pt idx="2482">
                  <c:v>5.4906802179999996</c:v>
                </c:pt>
                <c:pt idx="2483">
                  <c:v>0.19389914</c:v>
                </c:pt>
                <c:pt idx="2484">
                  <c:v>7.672959E-3</c:v>
                </c:pt>
                <c:pt idx="2485">
                  <c:v>0</c:v>
                </c:pt>
                <c:pt idx="2486">
                  <c:v>0</c:v>
                </c:pt>
                <c:pt idx="2487">
                  <c:v>0</c:v>
                </c:pt>
                <c:pt idx="2488">
                  <c:v>2.5308161999999999E-2</c:v>
                </c:pt>
                <c:pt idx="2489">
                  <c:v>5.4527013999999999E-2</c:v>
                </c:pt>
                <c:pt idx="2490">
                  <c:v>0</c:v>
                </c:pt>
                <c:pt idx="2491">
                  <c:v>0.12706673099999999</c:v>
                </c:pt>
                <c:pt idx="2492">
                  <c:v>0.97256302800000005</c:v>
                </c:pt>
                <c:pt idx="2493">
                  <c:v>0.83245617199999999</c:v>
                </c:pt>
                <c:pt idx="2494">
                  <c:v>0</c:v>
                </c:pt>
                <c:pt idx="2495">
                  <c:v>2.02709E-4</c:v>
                </c:pt>
                <c:pt idx="2496">
                  <c:v>0</c:v>
                </c:pt>
                <c:pt idx="2497">
                  <c:v>0</c:v>
                </c:pt>
                <c:pt idx="2498">
                  <c:v>0</c:v>
                </c:pt>
                <c:pt idx="2499">
                  <c:v>9.1404520000000003E-2</c:v>
                </c:pt>
                <c:pt idx="2500">
                  <c:v>0</c:v>
                </c:pt>
                <c:pt idx="2501">
                  <c:v>0</c:v>
                </c:pt>
                <c:pt idx="2502">
                  <c:v>0</c:v>
                </c:pt>
                <c:pt idx="2503">
                  <c:v>2.6411519050000001</c:v>
                </c:pt>
                <c:pt idx="2504">
                  <c:v>2.241378E-3</c:v>
                </c:pt>
                <c:pt idx="2505">
                  <c:v>2.60488E-2</c:v>
                </c:pt>
                <c:pt idx="2506">
                  <c:v>0</c:v>
                </c:pt>
                <c:pt idx="2507">
                  <c:v>0</c:v>
                </c:pt>
                <c:pt idx="2508">
                  <c:v>1.8823429999999999E-2</c:v>
                </c:pt>
                <c:pt idx="2509">
                  <c:v>8.8896099999999996E-4</c:v>
                </c:pt>
                <c:pt idx="2510">
                  <c:v>0.382974237</c:v>
                </c:pt>
                <c:pt idx="2511">
                  <c:v>0.275963187</c:v>
                </c:pt>
                <c:pt idx="2512">
                  <c:v>1.0264756999999999E-2</c:v>
                </c:pt>
                <c:pt idx="2513">
                  <c:v>1.833019E-3</c:v>
                </c:pt>
                <c:pt idx="2514">
                  <c:v>0</c:v>
                </c:pt>
                <c:pt idx="2515">
                  <c:v>0</c:v>
                </c:pt>
                <c:pt idx="2516">
                  <c:v>6.5877213479999996</c:v>
                </c:pt>
                <c:pt idx="2517">
                  <c:v>2.5980274680000002</c:v>
                </c:pt>
                <c:pt idx="2518">
                  <c:v>0</c:v>
                </c:pt>
                <c:pt idx="2519">
                  <c:v>0</c:v>
                </c:pt>
                <c:pt idx="2520">
                  <c:v>0</c:v>
                </c:pt>
                <c:pt idx="2521">
                  <c:v>0.21587572999999999</c:v>
                </c:pt>
                <c:pt idx="2522">
                  <c:v>0</c:v>
                </c:pt>
                <c:pt idx="2523">
                  <c:v>0</c:v>
                </c:pt>
                <c:pt idx="2524">
                  <c:v>3.4659423000000002E-2</c:v>
                </c:pt>
                <c:pt idx="2525">
                  <c:v>1.4701245999999999E-2</c:v>
                </c:pt>
                <c:pt idx="2526">
                  <c:v>8.7212770999999994E-2</c:v>
                </c:pt>
                <c:pt idx="2527">
                  <c:v>0</c:v>
                </c:pt>
                <c:pt idx="2528">
                  <c:v>0</c:v>
                </c:pt>
                <c:pt idx="2529">
                  <c:v>0</c:v>
                </c:pt>
                <c:pt idx="2530">
                  <c:v>0</c:v>
                </c:pt>
                <c:pt idx="2531">
                  <c:v>0</c:v>
                </c:pt>
                <c:pt idx="2532">
                  <c:v>2.2201652529999998</c:v>
                </c:pt>
                <c:pt idx="2533">
                  <c:v>2.1993064879999999</c:v>
                </c:pt>
                <c:pt idx="2534">
                  <c:v>2.96895051</c:v>
                </c:pt>
                <c:pt idx="2535">
                  <c:v>2.8177388000000001E-2</c:v>
                </c:pt>
                <c:pt idx="2536">
                  <c:v>0</c:v>
                </c:pt>
                <c:pt idx="2537">
                  <c:v>0</c:v>
                </c:pt>
                <c:pt idx="2538">
                  <c:v>0</c:v>
                </c:pt>
                <c:pt idx="2539">
                  <c:v>8.2602202999999999E-2</c:v>
                </c:pt>
                <c:pt idx="2540">
                  <c:v>0</c:v>
                </c:pt>
                <c:pt idx="2541">
                  <c:v>0.30152788800000002</c:v>
                </c:pt>
                <c:pt idx="2542">
                  <c:v>0</c:v>
                </c:pt>
                <c:pt idx="2543">
                  <c:v>0</c:v>
                </c:pt>
                <c:pt idx="2544">
                  <c:v>0</c:v>
                </c:pt>
                <c:pt idx="2545">
                  <c:v>0</c:v>
                </c:pt>
                <c:pt idx="2546">
                  <c:v>0</c:v>
                </c:pt>
                <c:pt idx="2547">
                  <c:v>1.7688849999999999E-2</c:v>
                </c:pt>
                <c:pt idx="2548">
                  <c:v>1.4029180999999999</c:v>
                </c:pt>
                <c:pt idx="2549">
                  <c:v>1.3075668810000001</c:v>
                </c:pt>
                <c:pt idx="2550">
                  <c:v>0</c:v>
                </c:pt>
                <c:pt idx="2551">
                  <c:v>0.138952985</c:v>
                </c:pt>
                <c:pt idx="2552">
                  <c:v>0</c:v>
                </c:pt>
                <c:pt idx="2553">
                  <c:v>2.9310470000000002E-2</c:v>
                </c:pt>
                <c:pt idx="2554">
                  <c:v>2.8559651370000001</c:v>
                </c:pt>
                <c:pt idx="2555">
                  <c:v>2.2022025589999998</c:v>
                </c:pt>
                <c:pt idx="2556">
                  <c:v>0</c:v>
                </c:pt>
                <c:pt idx="2557">
                  <c:v>0.97733706200000003</c:v>
                </c:pt>
                <c:pt idx="2558">
                  <c:v>1.8511296509999999</c:v>
                </c:pt>
                <c:pt idx="2559">
                  <c:v>2.31516E-4</c:v>
                </c:pt>
                <c:pt idx="2560">
                  <c:v>0.30279284699999998</c:v>
                </c:pt>
                <c:pt idx="2561">
                  <c:v>0</c:v>
                </c:pt>
                <c:pt idx="2562">
                  <c:v>0.60983711500000004</c:v>
                </c:pt>
                <c:pt idx="2563">
                  <c:v>0</c:v>
                </c:pt>
                <c:pt idx="2564">
                  <c:v>0</c:v>
                </c:pt>
                <c:pt idx="2565">
                  <c:v>3.1031110289999999</c:v>
                </c:pt>
                <c:pt idx="2566">
                  <c:v>0</c:v>
                </c:pt>
                <c:pt idx="2567">
                  <c:v>2.1659227E-2</c:v>
                </c:pt>
                <c:pt idx="2568">
                  <c:v>0</c:v>
                </c:pt>
                <c:pt idx="2569">
                  <c:v>0</c:v>
                </c:pt>
                <c:pt idx="2570">
                  <c:v>2.0744281E-2</c:v>
                </c:pt>
                <c:pt idx="2571">
                  <c:v>1.4980356690000001</c:v>
                </c:pt>
                <c:pt idx="2572">
                  <c:v>0</c:v>
                </c:pt>
                <c:pt idx="2573">
                  <c:v>0</c:v>
                </c:pt>
                <c:pt idx="2574">
                  <c:v>0</c:v>
                </c:pt>
                <c:pt idx="2575">
                  <c:v>0</c:v>
                </c:pt>
                <c:pt idx="2576">
                  <c:v>0</c:v>
                </c:pt>
                <c:pt idx="2577">
                  <c:v>3.6373162269999999</c:v>
                </c:pt>
                <c:pt idx="2578">
                  <c:v>0</c:v>
                </c:pt>
                <c:pt idx="2579">
                  <c:v>3.556515455</c:v>
                </c:pt>
                <c:pt idx="2580">
                  <c:v>0</c:v>
                </c:pt>
                <c:pt idx="2581">
                  <c:v>0</c:v>
                </c:pt>
                <c:pt idx="2582">
                  <c:v>0.46967092199999999</c:v>
                </c:pt>
                <c:pt idx="2583">
                  <c:v>1.4663242999999999E-2</c:v>
                </c:pt>
                <c:pt idx="2584">
                  <c:v>0</c:v>
                </c:pt>
                <c:pt idx="2585">
                  <c:v>0</c:v>
                </c:pt>
                <c:pt idx="2586">
                  <c:v>0</c:v>
                </c:pt>
                <c:pt idx="2587">
                  <c:v>9.1525383000000002E-2</c:v>
                </c:pt>
                <c:pt idx="2588">
                  <c:v>0</c:v>
                </c:pt>
                <c:pt idx="2589">
                  <c:v>0.13353441699999999</c:v>
                </c:pt>
                <c:pt idx="2590">
                  <c:v>2.1795040000000001E-3</c:v>
                </c:pt>
                <c:pt idx="2591">
                  <c:v>1.5949885850000001</c:v>
                </c:pt>
                <c:pt idx="2592">
                  <c:v>4.4924053999999998E-2</c:v>
                </c:pt>
                <c:pt idx="2593">
                  <c:v>4.0811538699999996</c:v>
                </c:pt>
                <c:pt idx="2594">
                  <c:v>0</c:v>
                </c:pt>
                <c:pt idx="2595">
                  <c:v>0</c:v>
                </c:pt>
                <c:pt idx="2596">
                  <c:v>9.7052753000000005E-2</c:v>
                </c:pt>
                <c:pt idx="2597">
                  <c:v>0.21189899700000001</c:v>
                </c:pt>
                <c:pt idx="2598">
                  <c:v>0</c:v>
                </c:pt>
                <c:pt idx="2599">
                  <c:v>8.374411E-3</c:v>
                </c:pt>
                <c:pt idx="2600">
                  <c:v>0</c:v>
                </c:pt>
                <c:pt idx="2601">
                  <c:v>0</c:v>
                </c:pt>
                <c:pt idx="2602">
                  <c:v>0</c:v>
                </c:pt>
                <c:pt idx="2603">
                  <c:v>0.16425424799999999</c:v>
                </c:pt>
                <c:pt idx="2604">
                  <c:v>0</c:v>
                </c:pt>
                <c:pt idx="2605">
                  <c:v>0</c:v>
                </c:pt>
                <c:pt idx="2606">
                  <c:v>0.74656748799999995</c:v>
                </c:pt>
                <c:pt idx="2607">
                  <c:v>0.98768347499999998</c:v>
                </c:pt>
                <c:pt idx="2608">
                  <c:v>3.6757311819999998</c:v>
                </c:pt>
                <c:pt idx="2609">
                  <c:v>0</c:v>
                </c:pt>
                <c:pt idx="2610">
                  <c:v>7.6516699790000002</c:v>
                </c:pt>
                <c:pt idx="2611">
                  <c:v>0.76416677200000005</c:v>
                </c:pt>
                <c:pt idx="2612">
                  <c:v>0</c:v>
                </c:pt>
                <c:pt idx="2613">
                  <c:v>2.7927974000000001E-2</c:v>
                </c:pt>
                <c:pt idx="2614">
                  <c:v>1.9854496999999999E-2</c:v>
                </c:pt>
                <c:pt idx="2615">
                  <c:v>0</c:v>
                </c:pt>
                <c:pt idx="2616">
                  <c:v>1.2154222729999999</c:v>
                </c:pt>
                <c:pt idx="2617">
                  <c:v>2.5553659999999999E-3</c:v>
                </c:pt>
                <c:pt idx="2618">
                  <c:v>0</c:v>
                </c:pt>
                <c:pt idx="2619">
                  <c:v>0</c:v>
                </c:pt>
                <c:pt idx="2620">
                  <c:v>0.30611696799999999</c:v>
                </c:pt>
                <c:pt idx="2621">
                  <c:v>0.18628106999999999</c:v>
                </c:pt>
                <c:pt idx="2622">
                  <c:v>0.95177477600000004</c:v>
                </c:pt>
                <c:pt idx="2623">
                  <c:v>2.2052741000000001E-2</c:v>
                </c:pt>
                <c:pt idx="2624">
                  <c:v>0</c:v>
                </c:pt>
                <c:pt idx="2625">
                  <c:v>0</c:v>
                </c:pt>
                <c:pt idx="2626">
                  <c:v>0.112342738</c:v>
                </c:pt>
                <c:pt idx="2627">
                  <c:v>0</c:v>
                </c:pt>
                <c:pt idx="2628">
                  <c:v>2.1533246039999998</c:v>
                </c:pt>
                <c:pt idx="2629">
                  <c:v>0</c:v>
                </c:pt>
                <c:pt idx="2630">
                  <c:v>3.978420973</c:v>
                </c:pt>
                <c:pt idx="2631">
                  <c:v>0.22485622799999999</c:v>
                </c:pt>
                <c:pt idx="2632">
                  <c:v>5.862364769</c:v>
                </c:pt>
                <c:pt idx="2633">
                  <c:v>0</c:v>
                </c:pt>
                <c:pt idx="2634">
                  <c:v>1.8933654000000001E-2</c:v>
                </c:pt>
                <c:pt idx="2635">
                  <c:v>0</c:v>
                </c:pt>
                <c:pt idx="2636">
                  <c:v>0</c:v>
                </c:pt>
                <c:pt idx="2637">
                  <c:v>1.2465108629999999</c:v>
                </c:pt>
                <c:pt idx="2638">
                  <c:v>0.75963258700000003</c:v>
                </c:pt>
                <c:pt idx="2639">
                  <c:v>1.370191336</c:v>
                </c:pt>
                <c:pt idx="2640">
                  <c:v>0.30994913000000002</c:v>
                </c:pt>
                <c:pt idx="2641">
                  <c:v>1.366414547</c:v>
                </c:pt>
                <c:pt idx="2642">
                  <c:v>3.6755166999999998E-2</c:v>
                </c:pt>
                <c:pt idx="2643">
                  <c:v>0</c:v>
                </c:pt>
                <c:pt idx="2644">
                  <c:v>4.3433489999999998E-3</c:v>
                </c:pt>
                <c:pt idx="2645">
                  <c:v>0</c:v>
                </c:pt>
                <c:pt idx="2646">
                  <c:v>2.6667602060000002</c:v>
                </c:pt>
                <c:pt idx="2647">
                  <c:v>0</c:v>
                </c:pt>
                <c:pt idx="2648">
                  <c:v>6.4439420000000002E-3</c:v>
                </c:pt>
                <c:pt idx="2649">
                  <c:v>0.14153096100000001</c:v>
                </c:pt>
                <c:pt idx="2650">
                  <c:v>3.9194672999999999E-2</c:v>
                </c:pt>
                <c:pt idx="2651">
                  <c:v>0</c:v>
                </c:pt>
                <c:pt idx="2652">
                  <c:v>0</c:v>
                </c:pt>
                <c:pt idx="2653">
                  <c:v>0</c:v>
                </c:pt>
                <c:pt idx="2654">
                  <c:v>0</c:v>
                </c:pt>
                <c:pt idx="2655">
                  <c:v>7.2394879999999997E-3</c:v>
                </c:pt>
                <c:pt idx="2656">
                  <c:v>2.8970304999999998E-2</c:v>
                </c:pt>
                <c:pt idx="2657">
                  <c:v>6.4633799999999999E-4</c:v>
                </c:pt>
                <c:pt idx="2658">
                  <c:v>6.0521749999999999E-3</c:v>
                </c:pt>
                <c:pt idx="2659">
                  <c:v>0.28615665400000001</c:v>
                </c:pt>
                <c:pt idx="2660">
                  <c:v>2.901650906</c:v>
                </c:pt>
                <c:pt idx="2661">
                  <c:v>0</c:v>
                </c:pt>
                <c:pt idx="2662">
                  <c:v>0</c:v>
                </c:pt>
                <c:pt idx="2663">
                  <c:v>1.055499792</c:v>
                </c:pt>
                <c:pt idx="2664">
                  <c:v>0</c:v>
                </c:pt>
                <c:pt idx="2665">
                  <c:v>0</c:v>
                </c:pt>
                <c:pt idx="2666">
                  <c:v>0.95136874900000001</c:v>
                </c:pt>
                <c:pt idx="2667">
                  <c:v>0</c:v>
                </c:pt>
                <c:pt idx="2668">
                  <c:v>0</c:v>
                </c:pt>
                <c:pt idx="2669">
                  <c:v>0.26889365900000001</c:v>
                </c:pt>
                <c:pt idx="2670">
                  <c:v>0.35905426699999998</c:v>
                </c:pt>
                <c:pt idx="2671">
                  <c:v>0</c:v>
                </c:pt>
                <c:pt idx="2672">
                  <c:v>7.1780145000000004E-2</c:v>
                </c:pt>
                <c:pt idx="2673">
                  <c:v>3.082737E-2</c:v>
                </c:pt>
                <c:pt idx="2674">
                  <c:v>0</c:v>
                </c:pt>
                <c:pt idx="2675">
                  <c:v>0</c:v>
                </c:pt>
                <c:pt idx="2676">
                  <c:v>0</c:v>
                </c:pt>
                <c:pt idx="2677">
                  <c:v>1.2511957000000001E-2</c:v>
                </c:pt>
                <c:pt idx="2678">
                  <c:v>0</c:v>
                </c:pt>
                <c:pt idx="2679">
                  <c:v>0</c:v>
                </c:pt>
                <c:pt idx="2680">
                  <c:v>0</c:v>
                </c:pt>
                <c:pt idx="2681">
                  <c:v>0</c:v>
                </c:pt>
                <c:pt idx="2682">
                  <c:v>0</c:v>
                </c:pt>
                <c:pt idx="2683">
                  <c:v>1.0945636030000001</c:v>
                </c:pt>
                <c:pt idx="2684">
                  <c:v>0</c:v>
                </c:pt>
                <c:pt idx="2685">
                  <c:v>2.8602576260000001</c:v>
                </c:pt>
                <c:pt idx="2686">
                  <c:v>0</c:v>
                </c:pt>
                <c:pt idx="2687">
                  <c:v>0</c:v>
                </c:pt>
                <c:pt idx="2688">
                  <c:v>0</c:v>
                </c:pt>
                <c:pt idx="2689">
                  <c:v>4.2279195789999999</c:v>
                </c:pt>
                <c:pt idx="2690">
                  <c:v>0</c:v>
                </c:pt>
                <c:pt idx="2691">
                  <c:v>0</c:v>
                </c:pt>
                <c:pt idx="2692">
                  <c:v>6.5907034869999999</c:v>
                </c:pt>
                <c:pt idx="2693">
                  <c:v>0.23804061100000001</c:v>
                </c:pt>
                <c:pt idx="2694">
                  <c:v>1.1851344999999999E-2</c:v>
                </c:pt>
                <c:pt idx="2695">
                  <c:v>0</c:v>
                </c:pt>
                <c:pt idx="2696">
                  <c:v>0</c:v>
                </c:pt>
                <c:pt idx="2697">
                  <c:v>0</c:v>
                </c:pt>
                <c:pt idx="2698">
                  <c:v>3.3745661000000003E-2</c:v>
                </c:pt>
                <c:pt idx="2699">
                  <c:v>9.3831024999999998E-2</c:v>
                </c:pt>
                <c:pt idx="2700">
                  <c:v>8.6194864999999996E-2</c:v>
                </c:pt>
                <c:pt idx="2701">
                  <c:v>5.7464359999999997E-3</c:v>
                </c:pt>
                <c:pt idx="2702">
                  <c:v>0.37444344200000002</c:v>
                </c:pt>
                <c:pt idx="2703">
                  <c:v>1.729571223</c:v>
                </c:pt>
                <c:pt idx="2704">
                  <c:v>0.85446965699999999</c:v>
                </c:pt>
                <c:pt idx="2705">
                  <c:v>0</c:v>
                </c:pt>
                <c:pt idx="2706">
                  <c:v>4.0467100000000002E-3</c:v>
                </c:pt>
                <c:pt idx="2707">
                  <c:v>0</c:v>
                </c:pt>
                <c:pt idx="2708">
                  <c:v>6.4844839000000001E-2</c:v>
                </c:pt>
                <c:pt idx="2709">
                  <c:v>0</c:v>
                </c:pt>
                <c:pt idx="2710">
                  <c:v>3.6258158680000001</c:v>
                </c:pt>
                <c:pt idx="2711">
                  <c:v>0</c:v>
                </c:pt>
                <c:pt idx="2712">
                  <c:v>9.1582961000000004E-2</c:v>
                </c:pt>
                <c:pt idx="2713">
                  <c:v>0</c:v>
                </c:pt>
                <c:pt idx="2714">
                  <c:v>0</c:v>
                </c:pt>
                <c:pt idx="2715">
                  <c:v>0</c:v>
                </c:pt>
                <c:pt idx="2716">
                  <c:v>3.7504196169999999</c:v>
                </c:pt>
                <c:pt idx="2717">
                  <c:v>2.8842006E-2</c:v>
                </c:pt>
                <c:pt idx="2718">
                  <c:v>0.174532771</c:v>
                </c:pt>
                <c:pt idx="2719">
                  <c:v>0</c:v>
                </c:pt>
                <c:pt idx="2720">
                  <c:v>0</c:v>
                </c:pt>
                <c:pt idx="2721">
                  <c:v>3.2348479999999999E-2</c:v>
                </c:pt>
                <c:pt idx="2722">
                  <c:v>1.3844720000000001E-3</c:v>
                </c:pt>
                <c:pt idx="2723">
                  <c:v>0.62015521500000004</c:v>
                </c:pt>
                <c:pt idx="2724">
                  <c:v>0.45747798699999997</c:v>
                </c:pt>
                <c:pt idx="2725">
                  <c:v>1.4906842999999999E-2</c:v>
                </c:pt>
                <c:pt idx="2726">
                  <c:v>3.4748549999999998E-3</c:v>
                </c:pt>
                <c:pt idx="2727">
                  <c:v>0</c:v>
                </c:pt>
                <c:pt idx="2728">
                  <c:v>0</c:v>
                </c:pt>
                <c:pt idx="2729">
                  <c:v>7.5517415999999997</c:v>
                </c:pt>
                <c:pt idx="2730">
                  <c:v>3.1659646029999999</c:v>
                </c:pt>
                <c:pt idx="2731">
                  <c:v>0</c:v>
                </c:pt>
                <c:pt idx="2732">
                  <c:v>0</c:v>
                </c:pt>
                <c:pt idx="2733">
                  <c:v>0</c:v>
                </c:pt>
                <c:pt idx="2734">
                  <c:v>0.43345367899999998</c:v>
                </c:pt>
                <c:pt idx="2735">
                  <c:v>0</c:v>
                </c:pt>
                <c:pt idx="2736">
                  <c:v>0</c:v>
                </c:pt>
                <c:pt idx="2737">
                  <c:v>0.103260092</c:v>
                </c:pt>
                <c:pt idx="2738">
                  <c:v>2.2916553999999999E-2</c:v>
                </c:pt>
                <c:pt idx="2739">
                  <c:v>0.110127635</c:v>
                </c:pt>
                <c:pt idx="2740">
                  <c:v>0</c:v>
                </c:pt>
                <c:pt idx="2741">
                  <c:v>0</c:v>
                </c:pt>
                <c:pt idx="2742">
                  <c:v>0</c:v>
                </c:pt>
                <c:pt idx="2743">
                  <c:v>0</c:v>
                </c:pt>
                <c:pt idx="2744">
                  <c:v>0</c:v>
                </c:pt>
                <c:pt idx="2745">
                  <c:v>2.3829321860000001</c:v>
                </c:pt>
                <c:pt idx="2746">
                  <c:v>2.6233315469999998</c:v>
                </c:pt>
                <c:pt idx="2747">
                  <c:v>4.2930569649999999</c:v>
                </c:pt>
                <c:pt idx="2748">
                  <c:v>5.6308693999999999E-2</c:v>
                </c:pt>
                <c:pt idx="2749">
                  <c:v>5.4272293999999999E-2</c:v>
                </c:pt>
                <c:pt idx="2750">
                  <c:v>0</c:v>
                </c:pt>
                <c:pt idx="2751">
                  <c:v>0</c:v>
                </c:pt>
                <c:pt idx="2752">
                  <c:v>0.38214424299999999</c:v>
                </c:pt>
                <c:pt idx="2753">
                  <c:v>1.1286130000000001E-3</c:v>
                </c:pt>
                <c:pt idx="2754">
                  <c:v>0.426715285</c:v>
                </c:pt>
                <c:pt idx="2755">
                  <c:v>1.1965273E-2</c:v>
                </c:pt>
                <c:pt idx="2756">
                  <c:v>0</c:v>
                </c:pt>
                <c:pt idx="2757">
                  <c:v>0</c:v>
                </c:pt>
                <c:pt idx="2758">
                  <c:v>0</c:v>
                </c:pt>
                <c:pt idx="2759">
                  <c:v>0</c:v>
                </c:pt>
                <c:pt idx="2760">
                  <c:v>1.7300202000000001E-2</c:v>
                </c:pt>
                <c:pt idx="2761">
                  <c:v>1.7640141250000001</c:v>
                </c:pt>
                <c:pt idx="2762">
                  <c:v>1.2792967559999999</c:v>
                </c:pt>
                <c:pt idx="2763">
                  <c:v>8.4129700000000005E-3</c:v>
                </c:pt>
                <c:pt idx="2764">
                  <c:v>0.32970160199999998</c:v>
                </c:pt>
                <c:pt idx="2765">
                  <c:v>0</c:v>
                </c:pt>
                <c:pt idx="2766">
                  <c:v>3.9197406770000001</c:v>
                </c:pt>
                <c:pt idx="2767">
                  <c:v>2.7984869479999999</c:v>
                </c:pt>
                <c:pt idx="2768">
                  <c:v>0</c:v>
                </c:pt>
                <c:pt idx="2769">
                  <c:v>0.88575232000000004</c:v>
                </c:pt>
                <c:pt idx="2770">
                  <c:v>2.1185729499999999</c:v>
                </c:pt>
                <c:pt idx="2771">
                  <c:v>4.5310100000000002E-4</c:v>
                </c:pt>
                <c:pt idx="2772">
                  <c:v>0.59119123200000001</c:v>
                </c:pt>
                <c:pt idx="2773">
                  <c:v>3.1968029999999998E-3</c:v>
                </c:pt>
                <c:pt idx="2774">
                  <c:v>0.66976165799999998</c:v>
                </c:pt>
                <c:pt idx="2775">
                  <c:v>0.20240661500000001</c:v>
                </c:pt>
                <c:pt idx="2776">
                  <c:v>0</c:v>
                </c:pt>
                <c:pt idx="2777">
                  <c:v>5.4183268550000001</c:v>
                </c:pt>
                <c:pt idx="2778">
                  <c:v>0</c:v>
                </c:pt>
                <c:pt idx="2779">
                  <c:v>3.6360651000000001E-2</c:v>
                </c:pt>
                <c:pt idx="2780">
                  <c:v>0</c:v>
                </c:pt>
                <c:pt idx="2781">
                  <c:v>0</c:v>
                </c:pt>
                <c:pt idx="2782">
                  <c:v>0.116035111</c:v>
                </c:pt>
                <c:pt idx="2783">
                  <c:v>2.9480156900000001</c:v>
                </c:pt>
                <c:pt idx="2784">
                  <c:v>1.1660396E-2</c:v>
                </c:pt>
                <c:pt idx="2785">
                  <c:v>0</c:v>
                </c:pt>
                <c:pt idx="2786">
                  <c:v>6.0882510000000003E-3</c:v>
                </c:pt>
                <c:pt idx="2787">
                  <c:v>4.8241186999999998E-2</c:v>
                </c:pt>
                <c:pt idx="2788">
                  <c:v>0</c:v>
                </c:pt>
                <c:pt idx="2789">
                  <c:v>4.6692709920000004</c:v>
                </c:pt>
                <c:pt idx="2790">
                  <c:v>0</c:v>
                </c:pt>
                <c:pt idx="2791">
                  <c:v>4.334514618</c:v>
                </c:pt>
                <c:pt idx="2792">
                  <c:v>0</c:v>
                </c:pt>
                <c:pt idx="2793">
                  <c:v>0</c:v>
                </c:pt>
                <c:pt idx="2794">
                  <c:v>0.61087405699999997</c:v>
                </c:pt>
                <c:pt idx="2795">
                  <c:v>5.2345837999999999E-2</c:v>
                </c:pt>
                <c:pt idx="2796">
                  <c:v>0</c:v>
                </c:pt>
                <c:pt idx="2797">
                  <c:v>0</c:v>
                </c:pt>
                <c:pt idx="2798">
                  <c:v>0</c:v>
                </c:pt>
                <c:pt idx="2799">
                  <c:v>0.13441872599999999</c:v>
                </c:pt>
                <c:pt idx="2800">
                  <c:v>0</c:v>
                </c:pt>
                <c:pt idx="2801">
                  <c:v>0.242297128</c:v>
                </c:pt>
                <c:pt idx="2802">
                  <c:v>4.6342179999999998E-3</c:v>
                </c:pt>
                <c:pt idx="2803">
                  <c:v>2.4429531099999999</c:v>
                </c:pt>
                <c:pt idx="2804">
                  <c:v>0.13556733700000001</c:v>
                </c:pt>
                <c:pt idx="2805">
                  <c:v>6.888976574</c:v>
                </c:pt>
                <c:pt idx="2806">
                  <c:v>0</c:v>
                </c:pt>
                <c:pt idx="2807">
                  <c:v>0</c:v>
                </c:pt>
                <c:pt idx="2808">
                  <c:v>0.137335867</c:v>
                </c:pt>
                <c:pt idx="2809">
                  <c:v>0.31131160299999999</c:v>
                </c:pt>
                <c:pt idx="2810">
                  <c:v>0</c:v>
                </c:pt>
                <c:pt idx="2811">
                  <c:v>1.148451E-2</c:v>
                </c:pt>
                <c:pt idx="2812">
                  <c:v>2.9724193999999999E-2</c:v>
                </c:pt>
                <c:pt idx="2813">
                  <c:v>0</c:v>
                </c:pt>
                <c:pt idx="2814">
                  <c:v>0</c:v>
                </c:pt>
                <c:pt idx="2815">
                  <c:v>0.48546397699999999</c:v>
                </c:pt>
                <c:pt idx="2816">
                  <c:v>0</c:v>
                </c:pt>
                <c:pt idx="2817">
                  <c:v>0</c:v>
                </c:pt>
                <c:pt idx="2818">
                  <c:v>1.105965614</c:v>
                </c:pt>
                <c:pt idx="2819">
                  <c:v>1.485667944</c:v>
                </c:pt>
                <c:pt idx="2820">
                  <c:v>3.4690701960000001</c:v>
                </c:pt>
                <c:pt idx="2821">
                  <c:v>0</c:v>
                </c:pt>
                <c:pt idx="2822">
                  <c:v>9.6449995039999994</c:v>
                </c:pt>
                <c:pt idx="2823">
                  <c:v>0.99703013900000004</c:v>
                </c:pt>
                <c:pt idx="2824">
                  <c:v>0</c:v>
                </c:pt>
                <c:pt idx="2825">
                  <c:v>0.116529971</c:v>
                </c:pt>
                <c:pt idx="2826">
                  <c:v>4.3078177000000002E-2</c:v>
                </c:pt>
                <c:pt idx="2827">
                  <c:v>0</c:v>
                </c:pt>
                <c:pt idx="2828">
                  <c:v>2.2061543459999999</c:v>
                </c:pt>
                <c:pt idx="2829">
                  <c:v>1.0815330999999999E-2</c:v>
                </c:pt>
                <c:pt idx="2830">
                  <c:v>0</c:v>
                </c:pt>
                <c:pt idx="2831">
                  <c:v>0.45567536400000003</c:v>
                </c:pt>
                <c:pt idx="2832">
                  <c:v>0.78427159800000001</c:v>
                </c:pt>
                <c:pt idx="2833">
                  <c:v>0.287081331</c:v>
                </c:pt>
                <c:pt idx="2834">
                  <c:v>1.3639159199999999</c:v>
                </c:pt>
                <c:pt idx="2835">
                  <c:v>3.0084441999999999E-2</c:v>
                </c:pt>
                <c:pt idx="2836">
                  <c:v>6.0894599999999997E-4</c:v>
                </c:pt>
                <c:pt idx="2837">
                  <c:v>0</c:v>
                </c:pt>
                <c:pt idx="2838">
                  <c:v>0.13644608899999999</c:v>
                </c:pt>
                <c:pt idx="2839">
                  <c:v>0</c:v>
                </c:pt>
                <c:pt idx="2840">
                  <c:v>3.0724158290000001</c:v>
                </c:pt>
                <c:pt idx="2841">
                  <c:v>0</c:v>
                </c:pt>
                <c:pt idx="2842">
                  <c:v>4.9059820179999996</c:v>
                </c:pt>
                <c:pt idx="2843">
                  <c:v>0.44127529900000001</c:v>
                </c:pt>
                <c:pt idx="2844">
                  <c:v>6.6280608179999998</c:v>
                </c:pt>
                <c:pt idx="2845">
                  <c:v>0</c:v>
                </c:pt>
                <c:pt idx="2846">
                  <c:v>2.7999828000000001E-2</c:v>
                </c:pt>
                <c:pt idx="2847">
                  <c:v>0</c:v>
                </c:pt>
                <c:pt idx="2848">
                  <c:v>0</c:v>
                </c:pt>
                <c:pt idx="2849">
                  <c:v>1.7226159569999999</c:v>
                </c:pt>
                <c:pt idx="2850">
                  <c:v>1.308147073</c:v>
                </c:pt>
                <c:pt idx="2851">
                  <c:v>2.110533953</c:v>
                </c:pt>
                <c:pt idx="2852">
                  <c:v>0.61261838700000004</c:v>
                </c:pt>
                <c:pt idx="2853">
                  <c:v>1.6954982279999999</c:v>
                </c:pt>
                <c:pt idx="2854">
                  <c:v>3.4653835000000001E-2</c:v>
                </c:pt>
                <c:pt idx="2855">
                  <c:v>0</c:v>
                </c:pt>
                <c:pt idx="2856">
                  <c:v>4.445938E-3</c:v>
                </c:pt>
                <c:pt idx="2857">
                  <c:v>0</c:v>
                </c:pt>
                <c:pt idx="2858">
                  <c:v>3.6280460360000002</c:v>
                </c:pt>
                <c:pt idx="2859">
                  <c:v>0</c:v>
                </c:pt>
                <c:pt idx="2860">
                  <c:v>7.3593970000000002E-3</c:v>
                </c:pt>
                <c:pt idx="2861">
                  <c:v>0.243965089</c:v>
                </c:pt>
                <c:pt idx="2862">
                  <c:v>0.14713506400000001</c:v>
                </c:pt>
                <c:pt idx="2863">
                  <c:v>0</c:v>
                </c:pt>
                <c:pt idx="2864">
                  <c:v>0</c:v>
                </c:pt>
                <c:pt idx="2865">
                  <c:v>0</c:v>
                </c:pt>
                <c:pt idx="2866">
                  <c:v>0</c:v>
                </c:pt>
                <c:pt idx="2867">
                  <c:v>3.3835958999999999E-2</c:v>
                </c:pt>
                <c:pt idx="2868">
                  <c:v>5.6503500999999998E-2</c:v>
                </c:pt>
                <c:pt idx="2869">
                  <c:v>2.156214E-3</c:v>
                </c:pt>
                <c:pt idx="2870">
                  <c:v>1.1026382E-2</c:v>
                </c:pt>
                <c:pt idx="2871">
                  <c:v>1.2807136770000001</c:v>
                </c:pt>
                <c:pt idx="2872">
                  <c:v>4.0883417130000002</c:v>
                </c:pt>
                <c:pt idx="2873">
                  <c:v>0</c:v>
                </c:pt>
                <c:pt idx="2874">
                  <c:v>0</c:v>
                </c:pt>
                <c:pt idx="2875">
                  <c:v>1.745054007</c:v>
                </c:pt>
                <c:pt idx="2876">
                  <c:v>0</c:v>
                </c:pt>
                <c:pt idx="2877">
                  <c:v>0</c:v>
                </c:pt>
                <c:pt idx="2878">
                  <c:v>1.4294383530000001</c:v>
                </c:pt>
                <c:pt idx="2879">
                  <c:v>0</c:v>
                </c:pt>
                <c:pt idx="2880">
                  <c:v>0</c:v>
                </c:pt>
                <c:pt idx="2881">
                  <c:v>0.367470354</c:v>
                </c:pt>
                <c:pt idx="2882">
                  <c:v>0.43568980699999998</c:v>
                </c:pt>
                <c:pt idx="2883">
                  <c:v>0</c:v>
                </c:pt>
                <c:pt idx="2884">
                  <c:v>9.8339996999999998E-2</c:v>
                </c:pt>
                <c:pt idx="2885">
                  <c:v>6.0113434E-2</c:v>
                </c:pt>
                <c:pt idx="2886">
                  <c:v>0</c:v>
                </c:pt>
                <c:pt idx="2887">
                  <c:v>3.814768076</c:v>
                </c:pt>
                <c:pt idx="2888">
                  <c:v>0</c:v>
                </c:pt>
                <c:pt idx="2889">
                  <c:v>2.5711900999999999E-2</c:v>
                </c:pt>
                <c:pt idx="2890">
                  <c:v>0</c:v>
                </c:pt>
                <c:pt idx="2891">
                  <c:v>1.499184E-3</c:v>
                </c:pt>
                <c:pt idx="2892">
                  <c:v>0</c:v>
                </c:pt>
                <c:pt idx="2893">
                  <c:v>1.458151102</c:v>
                </c:pt>
                <c:pt idx="2894">
                  <c:v>0</c:v>
                </c:pt>
                <c:pt idx="2895">
                  <c:v>1.4147230390000001</c:v>
                </c:pt>
                <c:pt idx="2896">
                  <c:v>0</c:v>
                </c:pt>
                <c:pt idx="2897">
                  <c:v>4.034266949</c:v>
                </c:pt>
                <c:pt idx="2898">
                  <c:v>7.2605090000000001E-3</c:v>
                </c:pt>
                <c:pt idx="2899">
                  <c:v>0</c:v>
                </c:pt>
                <c:pt idx="2900">
                  <c:v>8.8110359999999995E-3</c:v>
                </c:pt>
                <c:pt idx="2901">
                  <c:v>6.0198764799999998</c:v>
                </c:pt>
                <c:pt idx="2902">
                  <c:v>0</c:v>
                </c:pt>
                <c:pt idx="2903">
                  <c:v>0</c:v>
                </c:pt>
                <c:pt idx="2904">
                  <c:v>1.5997202399999999</c:v>
                </c:pt>
                <c:pt idx="2905">
                  <c:v>8.6036882400000003</c:v>
                </c:pt>
                <c:pt idx="2906">
                  <c:v>0.27102887599999997</c:v>
                </c:pt>
                <c:pt idx="2907">
                  <c:v>1.3665089E-2</c:v>
                </c:pt>
                <c:pt idx="2908">
                  <c:v>0</c:v>
                </c:pt>
                <c:pt idx="2909">
                  <c:v>0</c:v>
                </c:pt>
                <c:pt idx="2910">
                  <c:v>0</c:v>
                </c:pt>
                <c:pt idx="2911">
                  <c:v>7.4415199000000001E-2</c:v>
                </c:pt>
                <c:pt idx="2912">
                  <c:v>0.15507431299999999</c:v>
                </c:pt>
                <c:pt idx="2913">
                  <c:v>0.153767824</c:v>
                </c:pt>
                <c:pt idx="2914">
                  <c:v>4.0988110000000001E-2</c:v>
                </c:pt>
                <c:pt idx="2915">
                  <c:v>1.013340473</c:v>
                </c:pt>
                <c:pt idx="2916">
                  <c:v>2.7115957740000001</c:v>
                </c:pt>
                <c:pt idx="2917">
                  <c:v>0.85527008800000004</c:v>
                </c:pt>
                <c:pt idx="2918">
                  <c:v>3.439831E-3</c:v>
                </c:pt>
                <c:pt idx="2919">
                  <c:v>6.7397439999999998E-3</c:v>
                </c:pt>
                <c:pt idx="2920">
                  <c:v>0</c:v>
                </c:pt>
                <c:pt idx="2921">
                  <c:v>7.6828375000000004E-2</c:v>
                </c:pt>
                <c:pt idx="2922">
                  <c:v>0</c:v>
                </c:pt>
                <c:pt idx="2923">
                  <c:v>5.1568884849999996</c:v>
                </c:pt>
                <c:pt idx="2924">
                  <c:v>0</c:v>
                </c:pt>
                <c:pt idx="2925">
                  <c:v>8.9566699999999999E-2</c:v>
                </c:pt>
                <c:pt idx="2926">
                  <c:v>0</c:v>
                </c:pt>
                <c:pt idx="2927">
                  <c:v>0</c:v>
                </c:pt>
                <c:pt idx="2928">
                  <c:v>0</c:v>
                </c:pt>
                <c:pt idx="2929">
                  <c:v>5.4147143360000003</c:v>
                </c:pt>
                <c:pt idx="2930">
                  <c:v>5.8441646E-2</c:v>
                </c:pt>
                <c:pt idx="2931">
                  <c:v>0.324909687</c:v>
                </c:pt>
                <c:pt idx="2932">
                  <c:v>0</c:v>
                </c:pt>
                <c:pt idx="2933">
                  <c:v>0</c:v>
                </c:pt>
                <c:pt idx="2934">
                  <c:v>0.10092408999999999</c:v>
                </c:pt>
                <c:pt idx="2935">
                  <c:v>2.5777619999999999E-3</c:v>
                </c:pt>
                <c:pt idx="2936">
                  <c:v>1.0641337630000001</c:v>
                </c:pt>
                <c:pt idx="2937">
                  <c:v>0.65073806000000001</c:v>
                </c:pt>
                <c:pt idx="2938">
                  <c:v>8.193665E-2</c:v>
                </c:pt>
                <c:pt idx="2939">
                  <c:v>1.1501581E-2</c:v>
                </c:pt>
                <c:pt idx="2940">
                  <c:v>0</c:v>
                </c:pt>
                <c:pt idx="2941">
                  <c:v>0.25185149899999998</c:v>
                </c:pt>
                <c:pt idx="2942">
                  <c:v>8.8546915049999999</c:v>
                </c:pt>
                <c:pt idx="2943">
                  <c:v>3.751719236</c:v>
                </c:pt>
                <c:pt idx="2944">
                  <c:v>0</c:v>
                </c:pt>
                <c:pt idx="2945">
                  <c:v>0</c:v>
                </c:pt>
                <c:pt idx="2946">
                  <c:v>0</c:v>
                </c:pt>
                <c:pt idx="2947">
                  <c:v>0.70890092800000004</c:v>
                </c:pt>
                <c:pt idx="2948">
                  <c:v>0</c:v>
                </c:pt>
                <c:pt idx="2949">
                  <c:v>0</c:v>
                </c:pt>
                <c:pt idx="2950">
                  <c:v>0.13500952699999999</c:v>
                </c:pt>
                <c:pt idx="2951">
                  <c:v>2.5796017000000001E-2</c:v>
                </c:pt>
                <c:pt idx="2952">
                  <c:v>0.14859902899999999</c:v>
                </c:pt>
                <c:pt idx="2953">
                  <c:v>0</c:v>
                </c:pt>
                <c:pt idx="2954">
                  <c:v>0</c:v>
                </c:pt>
                <c:pt idx="2955">
                  <c:v>0</c:v>
                </c:pt>
                <c:pt idx="2956">
                  <c:v>0</c:v>
                </c:pt>
                <c:pt idx="2957">
                  <c:v>1.2666199999999999E-4</c:v>
                </c:pt>
                <c:pt idx="2958">
                  <c:v>3.2481124399999999</c:v>
                </c:pt>
                <c:pt idx="2959">
                  <c:v>3.9373438360000002</c:v>
                </c:pt>
                <c:pt idx="2960">
                  <c:v>6.1685853000000002</c:v>
                </c:pt>
                <c:pt idx="2961">
                  <c:v>0.111079596</c:v>
                </c:pt>
                <c:pt idx="2962">
                  <c:v>0.156368747</c:v>
                </c:pt>
                <c:pt idx="2963">
                  <c:v>2.2870759999999999E-3</c:v>
                </c:pt>
                <c:pt idx="2964">
                  <c:v>0</c:v>
                </c:pt>
                <c:pt idx="2965">
                  <c:v>0.86882454200000003</c:v>
                </c:pt>
                <c:pt idx="2966">
                  <c:v>5.6154669999999999E-3</c:v>
                </c:pt>
                <c:pt idx="2967">
                  <c:v>0.61795538699999997</c:v>
                </c:pt>
                <c:pt idx="2968">
                  <c:v>3.7919696000000003E-2</c:v>
                </c:pt>
                <c:pt idx="2969">
                  <c:v>0</c:v>
                </c:pt>
                <c:pt idx="2970">
                  <c:v>0</c:v>
                </c:pt>
                <c:pt idx="2971">
                  <c:v>0</c:v>
                </c:pt>
                <c:pt idx="2972">
                  <c:v>0</c:v>
                </c:pt>
                <c:pt idx="2973">
                  <c:v>4.7778079999999997E-3</c:v>
                </c:pt>
                <c:pt idx="2974">
                  <c:v>2.3034839630000001</c:v>
                </c:pt>
                <c:pt idx="2975">
                  <c:v>1.250857592</c:v>
                </c:pt>
                <c:pt idx="2976">
                  <c:v>1.3507362E-2</c:v>
                </c:pt>
                <c:pt idx="2977">
                  <c:v>0.70100081000000003</c:v>
                </c:pt>
                <c:pt idx="2978">
                  <c:v>0</c:v>
                </c:pt>
                <c:pt idx="2979">
                  <c:v>6.8544988629999999</c:v>
                </c:pt>
                <c:pt idx="2980">
                  <c:v>3.500587463</c:v>
                </c:pt>
                <c:pt idx="2981">
                  <c:v>6.5072749999999999E-3</c:v>
                </c:pt>
                <c:pt idx="2982">
                  <c:v>3.2053394320000002</c:v>
                </c:pt>
                <c:pt idx="2983">
                  <c:v>9.7926400000000009E-4</c:v>
                </c:pt>
                <c:pt idx="2984">
                  <c:v>1.1200748679999999</c:v>
                </c:pt>
                <c:pt idx="2985">
                  <c:v>1.7055306999999999E-2</c:v>
                </c:pt>
                <c:pt idx="2986">
                  <c:v>1.26104784</c:v>
                </c:pt>
                <c:pt idx="2987">
                  <c:v>0.41253471400000002</c:v>
                </c:pt>
                <c:pt idx="2988">
                  <c:v>0</c:v>
                </c:pt>
                <c:pt idx="2989">
                  <c:v>8.1250696179999995</c:v>
                </c:pt>
                <c:pt idx="2990">
                  <c:v>0</c:v>
                </c:pt>
                <c:pt idx="2991">
                  <c:v>5.4320510000000002E-2</c:v>
                </c:pt>
                <c:pt idx="2992">
                  <c:v>0</c:v>
                </c:pt>
                <c:pt idx="2993">
                  <c:v>0</c:v>
                </c:pt>
                <c:pt idx="2994">
                  <c:v>0.36003214100000003</c:v>
                </c:pt>
                <c:pt idx="2995">
                  <c:v>5.39740324</c:v>
                </c:pt>
                <c:pt idx="2996">
                  <c:v>7.6697737000000002E-2</c:v>
                </c:pt>
                <c:pt idx="2997">
                  <c:v>0</c:v>
                </c:pt>
                <c:pt idx="2998">
                  <c:v>6.407902E-3</c:v>
                </c:pt>
                <c:pt idx="2999">
                  <c:v>9.9235319000000002E-2</c:v>
                </c:pt>
                <c:pt idx="3000">
                  <c:v>1.2092827E-2</c:v>
                </c:pt>
                <c:pt idx="3001">
                  <c:v>6.4647665019999998</c:v>
                </c:pt>
                <c:pt idx="3002">
                  <c:v>0</c:v>
                </c:pt>
                <c:pt idx="3003">
                  <c:v>5.9415349959999997</c:v>
                </c:pt>
                <c:pt idx="3004">
                  <c:v>0</c:v>
                </c:pt>
                <c:pt idx="3005">
                  <c:v>0</c:v>
                </c:pt>
                <c:pt idx="3006">
                  <c:v>0.81666117900000001</c:v>
                </c:pt>
                <c:pt idx="3007">
                  <c:v>0.127477601</c:v>
                </c:pt>
                <c:pt idx="3008">
                  <c:v>0.24275021299999999</c:v>
                </c:pt>
                <c:pt idx="3009">
                  <c:v>0</c:v>
                </c:pt>
                <c:pt idx="3010">
                  <c:v>0</c:v>
                </c:pt>
                <c:pt idx="3011">
                  <c:v>0.201946661</c:v>
                </c:pt>
                <c:pt idx="3012">
                  <c:v>0</c:v>
                </c:pt>
                <c:pt idx="3013">
                  <c:v>0.46511197100000001</c:v>
                </c:pt>
                <c:pt idx="3014">
                  <c:v>1.0628814E-2</c:v>
                </c:pt>
                <c:pt idx="3015">
                  <c:v>3.5896713729999998</c:v>
                </c:pt>
                <c:pt idx="3016">
                  <c:v>0.293688744</c:v>
                </c:pt>
                <c:pt idx="3017">
                  <c:v>9.661633492</c:v>
                </c:pt>
                <c:pt idx="3018">
                  <c:v>0</c:v>
                </c:pt>
                <c:pt idx="3019">
                  <c:v>0</c:v>
                </c:pt>
                <c:pt idx="3020">
                  <c:v>0.27317544799999999</c:v>
                </c:pt>
                <c:pt idx="3021">
                  <c:v>0.57471633</c:v>
                </c:pt>
                <c:pt idx="3022">
                  <c:v>0.16880798299999999</c:v>
                </c:pt>
                <c:pt idx="3023">
                  <c:v>1.2064658000000001E-2</c:v>
                </c:pt>
                <c:pt idx="3024">
                  <c:v>8.7523750999999997E-2</c:v>
                </c:pt>
                <c:pt idx="3025">
                  <c:v>0</c:v>
                </c:pt>
                <c:pt idx="3026">
                  <c:v>0</c:v>
                </c:pt>
                <c:pt idx="3027">
                  <c:v>0.94530683800000004</c:v>
                </c:pt>
                <c:pt idx="3028">
                  <c:v>0</c:v>
                </c:pt>
                <c:pt idx="3029">
                  <c:v>0</c:v>
                </c:pt>
                <c:pt idx="3030">
                  <c:v>1.7992162700000001</c:v>
                </c:pt>
                <c:pt idx="3031">
                  <c:v>2.3738148209999999</c:v>
                </c:pt>
                <c:pt idx="3032">
                  <c:v>4.2742500310000002</c:v>
                </c:pt>
                <c:pt idx="3033">
                  <c:v>0.143676475</c:v>
                </c:pt>
                <c:pt idx="3034">
                  <c:v>13.253916739999999</c:v>
                </c:pt>
                <c:pt idx="3035">
                  <c:v>1.533328652</c:v>
                </c:pt>
                <c:pt idx="3036">
                  <c:v>0</c:v>
                </c:pt>
                <c:pt idx="3037">
                  <c:v>0.24412275899999999</c:v>
                </c:pt>
                <c:pt idx="3038">
                  <c:v>7.4208653999999999E-2</c:v>
                </c:pt>
                <c:pt idx="3039">
                  <c:v>0</c:v>
                </c:pt>
                <c:pt idx="3040">
                  <c:v>3.0810461039999999</c:v>
                </c:pt>
                <c:pt idx="3041">
                  <c:v>2.0142891E-2</c:v>
                </c:pt>
                <c:pt idx="3042">
                  <c:v>0</c:v>
                </c:pt>
                <c:pt idx="3043">
                  <c:v>1.4373013969999999</c:v>
                </c:pt>
                <c:pt idx="3044">
                  <c:v>1.7271342279999999</c:v>
                </c:pt>
                <c:pt idx="3045">
                  <c:v>0.35228279200000001</c:v>
                </c:pt>
                <c:pt idx="3046">
                  <c:v>2.8697078230000002</c:v>
                </c:pt>
                <c:pt idx="3047">
                  <c:v>0.102847964</c:v>
                </c:pt>
                <c:pt idx="3048">
                  <c:v>1.1467119E-2</c:v>
                </c:pt>
                <c:pt idx="3049">
                  <c:v>0</c:v>
                </c:pt>
                <c:pt idx="3050">
                  <c:v>0.164844722</c:v>
                </c:pt>
                <c:pt idx="3051">
                  <c:v>0</c:v>
                </c:pt>
                <c:pt idx="3052">
                  <c:v>4.8254823680000003</c:v>
                </c:pt>
                <c:pt idx="3053">
                  <c:v>0</c:v>
                </c:pt>
                <c:pt idx="3054">
                  <c:v>8.0808992390000007</c:v>
                </c:pt>
                <c:pt idx="3055">
                  <c:v>1.3806298969999999</c:v>
                </c:pt>
                <c:pt idx="3056">
                  <c:v>8.2391052249999994</c:v>
                </c:pt>
                <c:pt idx="3057">
                  <c:v>0</c:v>
                </c:pt>
                <c:pt idx="3058">
                  <c:v>4.0235675999999998E-2</c:v>
                </c:pt>
                <c:pt idx="3059">
                  <c:v>1.518387E-2</c:v>
                </c:pt>
                <c:pt idx="3060">
                  <c:v>0</c:v>
                </c:pt>
                <c:pt idx="3061">
                  <c:v>2.4664285179999998</c:v>
                </c:pt>
                <c:pt idx="3062">
                  <c:v>2.6133186820000001</c:v>
                </c:pt>
                <c:pt idx="3063">
                  <c:v>3.9151568409999999</c:v>
                </c:pt>
                <c:pt idx="3064">
                  <c:v>1.040476441</c:v>
                </c:pt>
                <c:pt idx="3065">
                  <c:v>3.4361455439999999</c:v>
                </c:pt>
                <c:pt idx="3066">
                  <c:v>3.2786448000000003E-2</c:v>
                </c:pt>
                <c:pt idx="3067">
                  <c:v>2.496533E-3</c:v>
                </c:pt>
                <c:pt idx="3068">
                  <c:v>7.3839040000000002E-3</c:v>
                </c:pt>
                <c:pt idx="3069">
                  <c:v>0</c:v>
                </c:pt>
                <c:pt idx="3070">
                  <c:v>5.1343722339999998</c:v>
                </c:pt>
                <c:pt idx="3071">
                  <c:v>0</c:v>
                </c:pt>
                <c:pt idx="3072">
                  <c:v>1.3197222E-2</c:v>
                </c:pt>
                <c:pt idx="3073">
                  <c:v>0.47646275199999999</c:v>
                </c:pt>
                <c:pt idx="3074">
                  <c:v>0.32882165899999999</c:v>
                </c:pt>
                <c:pt idx="3075">
                  <c:v>0</c:v>
                </c:pt>
                <c:pt idx="3076">
                  <c:v>0</c:v>
                </c:pt>
                <c:pt idx="3077">
                  <c:v>0</c:v>
                </c:pt>
                <c:pt idx="3078">
                  <c:v>0</c:v>
                </c:pt>
                <c:pt idx="3079">
                  <c:v>0.12364546999999999</c:v>
                </c:pt>
                <c:pt idx="3080">
                  <c:v>0.12022656900000001</c:v>
                </c:pt>
                <c:pt idx="3081">
                  <c:v>3.6509189999999999E-3</c:v>
                </c:pt>
                <c:pt idx="3082">
                  <c:v>1.8519668E-2</c:v>
                </c:pt>
                <c:pt idx="3083">
                  <c:v>3.204260111</c:v>
                </c:pt>
                <c:pt idx="3084">
                  <c:v>5.6763138770000001</c:v>
                </c:pt>
                <c:pt idx="3085">
                  <c:v>2.2959399999999998E-3</c:v>
                </c:pt>
                <c:pt idx="3086">
                  <c:v>0</c:v>
                </c:pt>
                <c:pt idx="3087">
                  <c:v>2.8618195059999998</c:v>
                </c:pt>
                <c:pt idx="3088">
                  <c:v>0</c:v>
                </c:pt>
                <c:pt idx="3089">
                  <c:v>0</c:v>
                </c:pt>
                <c:pt idx="3090">
                  <c:v>2.0066890719999999</c:v>
                </c:pt>
                <c:pt idx="3091">
                  <c:v>0.55760228599999995</c:v>
                </c:pt>
                <c:pt idx="3092">
                  <c:v>0</c:v>
                </c:pt>
                <c:pt idx="3093">
                  <c:v>0.51214528100000001</c:v>
                </c:pt>
                <c:pt idx="3094">
                  <c:v>0.63140386299999995</c:v>
                </c:pt>
                <c:pt idx="3095">
                  <c:v>0</c:v>
                </c:pt>
                <c:pt idx="3096">
                  <c:v>0.147748291</c:v>
                </c:pt>
                <c:pt idx="3097">
                  <c:v>0.12807458599999999</c:v>
                </c:pt>
                <c:pt idx="3098">
                  <c:v>0</c:v>
                </c:pt>
                <c:pt idx="3099">
                  <c:v>8.4080829619999999</c:v>
                </c:pt>
                <c:pt idx="3100">
                  <c:v>0</c:v>
                </c:pt>
                <c:pt idx="3101">
                  <c:v>5.1887423000000002E-2</c:v>
                </c:pt>
                <c:pt idx="3102">
                  <c:v>0</c:v>
                </c:pt>
                <c:pt idx="3103">
                  <c:v>4.4256529999999999E-3</c:v>
                </c:pt>
                <c:pt idx="3104">
                  <c:v>0</c:v>
                </c:pt>
                <c:pt idx="3105">
                  <c:v>4.2865309720000004</c:v>
                </c:pt>
                <c:pt idx="3106">
                  <c:v>0</c:v>
                </c:pt>
                <c:pt idx="3107">
                  <c:v>2.088603735</c:v>
                </c:pt>
                <c:pt idx="3108">
                  <c:v>0</c:v>
                </c:pt>
                <c:pt idx="3109">
                  <c:v>6.601755142</c:v>
                </c:pt>
                <c:pt idx="3110">
                  <c:v>4.7883245999999997E-2</c:v>
                </c:pt>
                <c:pt idx="3111">
                  <c:v>0</c:v>
                </c:pt>
                <c:pt idx="3112">
                  <c:v>1.2156472999999999E-2</c:v>
                </c:pt>
                <c:pt idx="3113">
                  <c:v>8.9314737320000006</c:v>
                </c:pt>
                <c:pt idx="3114">
                  <c:v>0</c:v>
                </c:pt>
                <c:pt idx="3115">
                  <c:v>0</c:v>
                </c:pt>
                <c:pt idx="3116">
                  <c:v>1.6863592860000001</c:v>
                </c:pt>
                <c:pt idx="3117">
                  <c:v>13.554357530000001</c:v>
                </c:pt>
                <c:pt idx="3118">
                  <c:v>0.314231068</c:v>
                </c:pt>
                <c:pt idx="3119">
                  <c:v>2.0489726E-2</c:v>
                </c:pt>
                <c:pt idx="3120">
                  <c:v>0</c:v>
                </c:pt>
                <c:pt idx="3121">
                  <c:v>0</c:v>
                </c:pt>
                <c:pt idx="3122">
                  <c:v>0</c:v>
                </c:pt>
                <c:pt idx="3123">
                  <c:v>0.164163008</c:v>
                </c:pt>
                <c:pt idx="3124">
                  <c:v>0.21885500799999999</c:v>
                </c:pt>
                <c:pt idx="3125">
                  <c:v>0.25212794500000002</c:v>
                </c:pt>
                <c:pt idx="3126">
                  <c:v>0.10143928200000001</c:v>
                </c:pt>
                <c:pt idx="3127">
                  <c:v>1.7272995710000001</c:v>
                </c:pt>
                <c:pt idx="3128">
                  <c:v>4.947982788</c:v>
                </c:pt>
                <c:pt idx="3129">
                  <c:v>2.2745695110000002</c:v>
                </c:pt>
                <c:pt idx="3130">
                  <c:v>1.200477E-2</c:v>
                </c:pt>
                <c:pt idx="3131">
                  <c:v>1.8701789999999999E-2</c:v>
                </c:pt>
                <c:pt idx="3132">
                  <c:v>0</c:v>
                </c:pt>
                <c:pt idx="3133">
                  <c:v>0.36117255700000001</c:v>
                </c:pt>
                <c:pt idx="3134">
                  <c:v>0.13882076700000001</c:v>
                </c:pt>
                <c:pt idx="3135">
                  <c:v>0</c:v>
                </c:pt>
                <c:pt idx="3136">
                  <c:v>7.4270973209999998</c:v>
                </c:pt>
                <c:pt idx="3137">
                  <c:v>0</c:v>
                </c:pt>
                <c:pt idx="3138">
                  <c:v>8.7617151000000004E-2</c:v>
                </c:pt>
                <c:pt idx="3139">
                  <c:v>1.1582459999999999E-3</c:v>
                </c:pt>
                <c:pt idx="3140">
                  <c:v>0</c:v>
                </c:pt>
                <c:pt idx="3141">
                  <c:v>0</c:v>
                </c:pt>
                <c:pt idx="3142">
                  <c:v>6.8984336849999996</c:v>
                </c:pt>
                <c:pt idx="3143">
                  <c:v>0.11087293199999999</c:v>
                </c:pt>
                <c:pt idx="3144">
                  <c:v>0.81850916100000004</c:v>
                </c:pt>
                <c:pt idx="3145">
                  <c:v>4.1227549000000002E-2</c:v>
                </c:pt>
                <c:pt idx="3146">
                  <c:v>0</c:v>
                </c:pt>
                <c:pt idx="3147">
                  <c:v>0.83818042299999995</c:v>
                </c:pt>
                <c:pt idx="3148">
                  <c:v>4.4467320000000001E-3</c:v>
                </c:pt>
                <c:pt idx="3149">
                  <c:v>2.1424729820000001</c:v>
                </c:pt>
                <c:pt idx="3150">
                  <c:v>1.0386517049999999</c:v>
                </c:pt>
                <c:pt idx="3151">
                  <c:v>0.16127573000000001</c:v>
                </c:pt>
                <c:pt idx="3152">
                  <c:v>7.0593558000000001E-2</c:v>
                </c:pt>
                <c:pt idx="3153">
                  <c:v>0</c:v>
                </c:pt>
                <c:pt idx="3154">
                  <c:v>0.31762447999999999</c:v>
                </c:pt>
                <c:pt idx="3155">
                  <c:v>15.69633198</c:v>
                </c:pt>
                <c:pt idx="3156">
                  <c:v>4.787332535</c:v>
                </c:pt>
                <c:pt idx="3157">
                  <c:v>0</c:v>
                </c:pt>
                <c:pt idx="3158">
                  <c:v>0</c:v>
                </c:pt>
                <c:pt idx="3159">
                  <c:v>1.2885240000000001E-3</c:v>
                </c:pt>
                <c:pt idx="3160">
                  <c:v>1.2522796389999999</c:v>
                </c:pt>
                <c:pt idx="3161">
                  <c:v>0</c:v>
                </c:pt>
                <c:pt idx="3162">
                  <c:v>0</c:v>
                </c:pt>
                <c:pt idx="3163">
                  <c:v>0.20799987</c:v>
                </c:pt>
                <c:pt idx="3164">
                  <c:v>3.0207686000000001E-2</c:v>
                </c:pt>
                <c:pt idx="3165">
                  <c:v>0.30362445100000002</c:v>
                </c:pt>
                <c:pt idx="3166">
                  <c:v>0</c:v>
                </c:pt>
                <c:pt idx="3167">
                  <c:v>0</c:v>
                </c:pt>
                <c:pt idx="3168">
                  <c:v>0</c:v>
                </c:pt>
                <c:pt idx="3169">
                  <c:v>0</c:v>
                </c:pt>
                <c:pt idx="3170">
                  <c:v>9.7752599999999992E-3</c:v>
                </c:pt>
                <c:pt idx="3171">
                  <c:v>3.9874737260000002</c:v>
                </c:pt>
                <c:pt idx="3172">
                  <c:v>6.8209309579999999</c:v>
                </c:pt>
                <c:pt idx="3173">
                  <c:v>9.2031383509999998</c:v>
                </c:pt>
                <c:pt idx="3174">
                  <c:v>0.242925212</c:v>
                </c:pt>
                <c:pt idx="3175">
                  <c:v>0.21320456300000001</c:v>
                </c:pt>
                <c:pt idx="3176">
                  <c:v>4.0382869999999998E-3</c:v>
                </c:pt>
                <c:pt idx="3177">
                  <c:v>3.8993715999999998E-2</c:v>
                </c:pt>
                <c:pt idx="3178">
                  <c:v>1.4854793550000001</c:v>
                </c:pt>
                <c:pt idx="3179">
                  <c:v>1.6971884E-2</c:v>
                </c:pt>
                <c:pt idx="3180">
                  <c:v>0.98980897700000003</c:v>
                </c:pt>
                <c:pt idx="3181">
                  <c:v>5.7289284000000003E-2</c:v>
                </c:pt>
                <c:pt idx="3182">
                  <c:v>0</c:v>
                </c:pt>
                <c:pt idx="3183">
                  <c:v>0</c:v>
                </c:pt>
                <c:pt idx="3184">
                  <c:v>0</c:v>
                </c:pt>
                <c:pt idx="3185">
                  <c:v>0</c:v>
                </c:pt>
                <c:pt idx="3186">
                  <c:v>1.6312106E-2</c:v>
                </c:pt>
                <c:pt idx="3187">
                  <c:v>2.3513476849999999</c:v>
                </c:pt>
                <c:pt idx="3188">
                  <c:v>4.4244322780000003</c:v>
                </c:pt>
                <c:pt idx="3189">
                  <c:v>1.4298821E-2</c:v>
                </c:pt>
                <c:pt idx="3190">
                  <c:v>1.163985968</c:v>
                </c:pt>
                <c:pt idx="3191">
                  <c:v>0</c:v>
                </c:pt>
                <c:pt idx="3192">
                  <c:v>2.1388378139999999</c:v>
                </c:pt>
                <c:pt idx="3193">
                  <c:v>12.46035004</c:v>
                </c:pt>
                <c:pt idx="3194">
                  <c:v>4.800115108</c:v>
                </c:pt>
                <c:pt idx="3195">
                  <c:v>7.7166207000000001E-2</c:v>
                </c:pt>
                <c:pt idx="3196">
                  <c:v>1.4633240700000001</c:v>
                </c:pt>
                <c:pt idx="3197">
                  <c:v>4.8962473869999998</c:v>
                </c:pt>
                <c:pt idx="3198">
                  <c:v>2.1707050000000002E-3</c:v>
                </c:pt>
                <c:pt idx="3199">
                  <c:v>1.734879971</c:v>
                </c:pt>
                <c:pt idx="3200">
                  <c:v>5.8515868999999998E-2</c:v>
                </c:pt>
                <c:pt idx="3201">
                  <c:v>2.3095519539999998</c:v>
                </c:pt>
                <c:pt idx="3202">
                  <c:v>0.747476578</c:v>
                </c:pt>
                <c:pt idx="3203">
                  <c:v>1.7779861000000001E-2</c:v>
                </c:pt>
                <c:pt idx="3204">
                  <c:v>9.9681596760000009</c:v>
                </c:pt>
                <c:pt idx="3205">
                  <c:v>0</c:v>
                </c:pt>
                <c:pt idx="3206">
                  <c:v>9.4839670000000001E-2</c:v>
                </c:pt>
                <c:pt idx="3207">
                  <c:v>0</c:v>
                </c:pt>
                <c:pt idx="3208">
                  <c:v>0</c:v>
                </c:pt>
                <c:pt idx="3209">
                  <c:v>0.79344141499999998</c:v>
                </c:pt>
                <c:pt idx="3210">
                  <c:v>12.07650948</c:v>
                </c:pt>
                <c:pt idx="3211">
                  <c:v>0.249662623</c:v>
                </c:pt>
                <c:pt idx="3212">
                  <c:v>0</c:v>
                </c:pt>
                <c:pt idx="3213">
                  <c:v>9.4203429999999994E-3</c:v>
                </c:pt>
                <c:pt idx="3214">
                  <c:v>0.13231810899999999</c:v>
                </c:pt>
                <c:pt idx="3215">
                  <c:v>2.0588253000000001E-2</c:v>
                </c:pt>
                <c:pt idx="3216">
                  <c:v>8.8800115589999997</c:v>
                </c:pt>
                <c:pt idx="3217">
                  <c:v>0</c:v>
                </c:pt>
                <c:pt idx="3218">
                  <c:v>7.8778834340000001</c:v>
                </c:pt>
                <c:pt idx="3219">
                  <c:v>1.365333E-3</c:v>
                </c:pt>
                <c:pt idx="3220">
                  <c:v>0</c:v>
                </c:pt>
                <c:pt idx="3221">
                  <c:v>1.372059226</c:v>
                </c:pt>
                <c:pt idx="3222">
                  <c:v>0.29244419900000002</c:v>
                </c:pt>
                <c:pt idx="3223">
                  <c:v>0.753924131</c:v>
                </c:pt>
                <c:pt idx="3224">
                  <c:v>0</c:v>
                </c:pt>
                <c:pt idx="3225">
                  <c:v>0</c:v>
                </c:pt>
                <c:pt idx="3226">
                  <c:v>0.52883428300000002</c:v>
                </c:pt>
                <c:pt idx="3227">
                  <c:v>0</c:v>
                </c:pt>
                <c:pt idx="3228">
                  <c:v>0.72968828699999999</c:v>
                </c:pt>
                <c:pt idx="3229">
                  <c:v>1.7808184000000001E-2</c:v>
                </c:pt>
                <c:pt idx="3230">
                  <c:v>6.7732744220000001</c:v>
                </c:pt>
                <c:pt idx="3231">
                  <c:v>0.472090065</c:v>
                </c:pt>
                <c:pt idx="3232">
                  <c:v>2.0444372999999998E-2</c:v>
                </c:pt>
                <c:pt idx="3233">
                  <c:v>15.713940620000001</c:v>
                </c:pt>
                <c:pt idx="3234">
                  <c:v>0</c:v>
                </c:pt>
                <c:pt idx="3235">
                  <c:v>0</c:v>
                </c:pt>
                <c:pt idx="3236">
                  <c:v>0.715912938</c:v>
                </c:pt>
                <c:pt idx="3237">
                  <c:v>1.24323535</c:v>
                </c:pt>
                <c:pt idx="3238">
                  <c:v>0.47471875000000002</c:v>
                </c:pt>
                <c:pt idx="3239">
                  <c:v>1.1820188000000001E-2</c:v>
                </c:pt>
                <c:pt idx="3240">
                  <c:v>0.23940233899999999</c:v>
                </c:pt>
                <c:pt idx="3241">
                  <c:v>0</c:v>
                </c:pt>
                <c:pt idx="3242">
                  <c:v>0</c:v>
                </c:pt>
                <c:pt idx="3243">
                  <c:v>2.1250166890000002</c:v>
                </c:pt>
                <c:pt idx="3244">
                  <c:v>0</c:v>
                </c:pt>
                <c:pt idx="3245">
                  <c:v>0</c:v>
                </c:pt>
                <c:pt idx="3246">
                  <c:v>2.853200197</c:v>
                </c:pt>
                <c:pt idx="3247">
                  <c:v>3.8451328280000001</c:v>
                </c:pt>
                <c:pt idx="3248">
                  <c:v>5.6065754889999999</c:v>
                </c:pt>
                <c:pt idx="3249">
                  <c:v>0.283715367</c:v>
                </c:pt>
                <c:pt idx="3250">
                  <c:v>20.299375529999999</c:v>
                </c:pt>
                <c:pt idx="3251">
                  <c:v>2.2533795830000001</c:v>
                </c:pt>
                <c:pt idx="3252">
                  <c:v>0.52735120099999999</c:v>
                </c:pt>
                <c:pt idx="3253">
                  <c:v>0.36868193700000002</c:v>
                </c:pt>
                <c:pt idx="3254">
                  <c:v>0.12777174999999999</c:v>
                </c:pt>
                <c:pt idx="3255">
                  <c:v>3.0143119999999999E-3</c:v>
                </c:pt>
                <c:pt idx="3256">
                  <c:v>4.5909066200000002</c:v>
                </c:pt>
                <c:pt idx="3257">
                  <c:v>3.6440453999999997E-2</c:v>
                </c:pt>
                <c:pt idx="3258">
                  <c:v>2.3002927299999998</c:v>
                </c:pt>
                <c:pt idx="3259">
                  <c:v>2.5405976770000001</c:v>
                </c:pt>
                <c:pt idx="3260">
                  <c:v>3.6766946319999998</c:v>
                </c:pt>
                <c:pt idx="3261">
                  <c:v>0.39885130499999999</c:v>
                </c:pt>
                <c:pt idx="3262">
                  <c:v>3.4109411239999998</c:v>
                </c:pt>
                <c:pt idx="3263">
                  <c:v>0.28821668</c:v>
                </c:pt>
                <c:pt idx="3264">
                  <c:v>1.3068074000000001E-2</c:v>
                </c:pt>
                <c:pt idx="3265">
                  <c:v>0</c:v>
                </c:pt>
                <c:pt idx="3266">
                  <c:v>0.163275272</c:v>
                </c:pt>
                <c:pt idx="3267">
                  <c:v>0</c:v>
                </c:pt>
                <c:pt idx="3268">
                  <c:v>7.6252498629999996</c:v>
                </c:pt>
                <c:pt idx="3269">
                  <c:v>0</c:v>
                </c:pt>
                <c:pt idx="3270">
                  <c:v>13.122012140000001</c:v>
                </c:pt>
                <c:pt idx="3271">
                  <c:v>2.560559273</c:v>
                </c:pt>
                <c:pt idx="3272">
                  <c:v>11.539482120000001</c:v>
                </c:pt>
                <c:pt idx="3273">
                  <c:v>7.9549960000000006E-3</c:v>
                </c:pt>
                <c:pt idx="3274">
                  <c:v>0.106961071</c:v>
                </c:pt>
                <c:pt idx="3275">
                  <c:v>2.5881039000000002E-2</c:v>
                </c:pt>
                <c:pt idx="3276">
                  <c:v>0</c:v>
                </c:pt>
                <c:pt idx="3277">
                  <c:v>4.3984360689999997</c:v>
                </c:pt>
                <c:pt idx="3278">
                  <c:v>8.4504833220000002</c:v>
                </c:pt>
                <c:pt idx="3279">
                  <c:v>6.8614616389999998</c:v>
                </c:pt>
                <c:pt idx="3280">
                  <c:v>1.7814975980000001</c:v>
                </c:pt>
                <c:pt idx="3281">
                  <c:v>9.2684621810000003</c:v>
                </c:pt>
                <c:pt idx="3282">
                  <c:v>0.25801712300000001</c:v>
                </c:pt>
                <c:pt idx="3283">
                  <c:v>2.9041572000000002E-2</c:v>
                </c:pt>
                <c:pt idx="3284">
                  <c:v>8.2072010000000008E-3</c:v>
                </c:pt>
                <c:pt idx="3285">
                  <c:v>0</c:v>
                </c:pt>
                <c:pt idx="3286">
                  <c:v>7.3235521319999997</c:v>
                </c:pt>
                <c:pt idx="3287">
                  <c:v>0</c:v>
                </c:pt>
                <c:pt idx="3288">
                  <c:v>3.1754984999999999E-2</c:v>
                </c:pt>
                <c:pt idx="3289">
                  <c:v>0.81559300400000001</c:v>
                </c:pt>
                <c:pt idx="3290">
                  <c:v>0.59809124499999999</c:v>
                </c:pt>
                <c:pt idx="3291">
                  <c:v>3.4009943009999999</c:v>
                </c:pt>
                <c:pt idx="3292">
                  <c:v>0</c:v>
                </c:pt>
                <c:pt idx="3293">
                  <c:v>0</c:v>
                </c:pt>
                <c:pt idx="3294">
                  <c:v>0</c:v>
                </c:pt>
                <c:pt idx="3295">
                  <c:v>0.40795651100000002</c:v>
                </c:pt>
                <c:pt idx="3296">
                  <c:v>0.24052457499999999</c:v>
                </c:pt>
                <c:pt idx="3297">
                  <c:v>6.8726380000000004E-3</c:v>
                </c:pt>
                <c:pt idx="3298">
                  <c:v>4.7437433000000001E-2</c:v>
                </c:pt>
                <c:pt idx="3299">
                  <c:v>6.5755395889999999</c:v>
                </c:pt>
                <c:pt idx="3300">
                  <c:v>9.3073387150000002</c:v>
                </c:pt>
                <c:pt idx="3301">
                  <c:v>9.6472090000000003E-3</c:v>
                </c:pt>
                <c:pt idx="3302">
                  <c:v>3.8803729999999999E-3</c:v>
                </c:pt>
                <c:pt idx="3303">
                  <c:v>4.9057264329999999</c:v>
                </c:pt>
                <c:pt idx="3304">
                  <c:v>0</c:v>
                </c:pt>
                <c:pt idx="3305">
                  <c:v>0</c:v>
                </c:pt>
                <c:pt idx="3306">
                  <c:v>2.8631241319999998</c:v>
                </c:pt>
                <c:pt idx="3307">
                  <c:v>0.52321779700000004</c:v>
                </c:pt>
                <c:pt idx="3308">
                  <c:v>0</c:v>
                </c:pt>
                <c:pt idx="3309">
                  <c:v>1.0397166010000001</c:v>
                </c:pt>
                <c:pt idx="3310">
                  <c:v>0.751132786</c:v>
                </c:pt>
                <c:pt idx="3311">
                  <c:v>0</c:v>
                </c:pt>
                <c:pt idx="3312">
                  <c:v>0.34364086399999999</c:v>
                </c:pt>
                <c:pt idx="3313">
                  <c:v>0.25872132199999998</c:v>
                </c:pt>
                <c:pt idx="3314">
                  <c:v>3.22536E-4</c:v>
                </c:pt>
                <c:pt idx="3315">
                  <c:v>9.7831745150000007</c:v>
                </c:pt>
                <c:pt idx="3316">
                  <c:v>0</c:v>
                </c:pt>
                <c:pt idx="3317">
                  <c:v>0.10932328600000001</c:v>
                </c:pt>
                <c:pt idx="3318">
                  <c:v>0</c:v>
                </c:pt>
                <c:pt idx="3319">
                  <c:v>6.3004539999999996E-3</c:v>
                </c:pt>
                <c:pt idx="3320">
                  <c:v>0.21500554699999999</c:v>
                </c:pt>
                <c:pt idx="3321">
                  <c:v>4.7045540810000004</c:v>
                </c:pt>
                <c:pt idx="3322">
                  <c:v>0</c:v>
                </c:pt>
                <c:pt idx="3323">
                  <c:v>3.4846470360000001</c:v>
                </c:pt>
                <c:pt idx="3324">
                  <c:v>0.42681318499999998</c:v>
                </c:pt>
                <c:pt idx="3325">
                  <c:v>9.9321460720000001</c:v>
                </c:pt>
                <c:pt idx="3326">
                  <c:v>9.4579211999999996E-2</c:v>
                </c:pt>
                <c:pt idx="3327">
                  <c:v>0</c:v>
                </c:pt>
                <c:pt idx="3328">
                  <c:v>1.2042798E-2</c:v>
                </c:pt>
                <c:pt idx="3329">
                  <c:v>12.358300209999999</c:v>
                </c:pt>
                <c:pt idx="3330">
                  <c:v>0</c:v>
                </c:pt>
                <c:pt idx="3331">
                  <c:v>0</c:v>
                </c:pt>
                <c:pt idx="3332">
                  <c:v>2.6160888670000002</c:v>
                </c:pt>
                <c:pt idx="3333">
                  <c:v>22.47094345</c:v>
                </c:pt>
                <c:pt idx="3334">
                  <c:v>0.36528983700000001</c:v>
                </c:pt>
                <c:pt idx="3335">
                  <c:v>3.3095042999999998E-2</c:v>
                </c:pt>
                <c:pt idx="3336">
                  <c:v>0</c:v>
                </c:pt>
                <c:pt idx="3337">
                  <c:v>0</c:v>
                </c:pt>
                <c:pt idx="3338">
                  <c:v>0.33090892399999999</c:v>
                </c:pt>
                <c:pt idx="3339">
                  <c:v>0.30265656099999999</c:v>
                </c:pt>
                <c:pt idx="3340">
                  <c:v>0.70770001400000004</c:v>
                </c:pt>
                <c:pt idx="3341">
                  <c:v>0.19501470000000001</c:v>
                </c:pt>
                <c:pt idx="3342">
                  <c:v>3.377604008</c:v>
                </c:pt>
                <c:pt idx="3343">
                  <c:v>8.0444078450000003</c:v>
                </c:pt>
                <c:pt idx="3344">
                  <c:v>3.5970957280000002</c:v>
                </c:pt>
                <c:pt idx="3345">
                  <c:v>3.9486597999999998E-2</c:v>
                </c:pt>
                <c:pt idx="3346">
                  <c:v>5.9723075E-2</c:v>
                </c:pt>
                <c:pt idx="3347">
                  <c:v>0</c:v>
                </c:pt>
                <c:pt idx="3348">
                  <c:v>0.68087422799999997</c:v>
                </c:pt>
                <c:pt idx="3349">
                  <c:v>0.19900958199999999</c:v>
                </c:pt>
                <c:pt idx="3350">
                  <c:v>0</c:v>
                </c:pt>
                <c:pt idx="3351">
                  <c:v>9.0249919890000001</c:v>
                </c:pt>
                <c:pt idx="3352">
                  <c:v>0</c:v>
                </c:pt>
                <c:pt idx="3353">
                  <c:v>8.5885420000000004E-2</c:v>
                </c:pt>
                <c:pt idx="3354">
                  <c:v>1.403886E-3</c:v>
                </c:pt>
                <c:pt idx="3355">
                  <c:v>6.5232425999999996E-2</c:v>
                </c:pt>
                <c:pt idx="3356">
                  <c:v>0</c:v>
                </c:pt>
                <c:pt idx="3357">
                  <c:v>8.6784658429999997</c:v>
                </c:pt>
                <c:pt idx="3358">
                  <c:v>0.229096249</c:v>
                </c:pt>
                <c:pt idx="3359">
                  <c:v>1.371130228</c:v>
                </c:pt>
                <c:pt idx="3360">
                  <c:v>6.4016744E-2</c:v>
                </c:pt>
                <c:pt idx="3361">
                  <c:v>0</c:v>
                </c:pt>
                <c:pt idx="3362">
                  <c:v>1.291155338</c:v>
                </c:pt>
                <c:pt idx="3363">
                  <c:v>1.3590811E-2</c:v>
                </c:pt>
                <c:pt idx="3364">
                  <c:v>3.6237616539999999</c:v>
                </c:pt>
                <c:pt idx="3365">
                  <c:v>2.3750095369999999</c:v>
                </c:pt>
                <c:pt idx="3366">
                  <c:v>0.28129279600000001</c:v>
                </c:pt>
                <c:pt idx="3367">
                  <c:v>0.103134133</c:v>
                </c:pt>
                <c:pt idx="3368">
                  <c:v>0</c:v>
                </c:pt>
                <c:pt idx="3369">
                  <c:v>0.38180291700000002</c:v>
                </c:pt>
                <c:pt idx="3370">
                  <c:v>22.724134450000001</c:v>
                </c:pt>
                <c:pt idx="3371">
                  <c:v>6.3921899800000004</c:v>
                </c:pt>
                <c:pt idx="3372">
                  <c:v>0</c:v>
                </c:pt>
                <c:pt idx="3373">
                  <c:v>0</c:v>
                </c:pt>
                <c:pt idx="3374">
                  <c:v>1.1804729E-2</c:v>
                </c:pt>
                <c:pt idx="3375">
                  <c:v>2.1824204919999999</c:v>
                </c:pt>
                <c:pt idx="3376">
                  <c:v>0</c:v>
                </c:pt>
                <c:pt idx="3377">
                  <c:v>0.312578142</c:v>
                </c:pt>
                <c:pt idx="3378">
                  <c:v>0.506538033</c:v>
                </c:pt>
                <c:pt idx="3379">
                  <c:v>3.4902587999999998E-2</c:v>
                </c:pt>
                <c:pt idx="3380">
                  <c:v>0.74740379999999995</c:v>
                </c:pt>
                <c:pt idx="3381">
                  <c:v>0</c:v>
                </c:pt>
                <c:pt idx="3382">
                  <c:v>0</c:v>
                </c:pt>
                <c:pt idx="3383">
                  <c:v>0</c:v>
                </c:pt>
                <c:pt idx="3384">
                  <c:v>8.5582079999999994E-3</c:v>
                </c:pt>
                <c:pt idx="3385">
                  <c:v>2.7501844000000001E-2</c:v>
                </c:pt>
                <c:pt idx="3386">
                  <c:v>5.3400907520000001</c:v>
                </c:pt>
                <c:pt idx="3387">
                  <c:v>9.9008150100000005</c:v>
                </c:pt>
                <c:pt idx="3388">
                  <c:v>12.74143314</c:v>
                </c:pt>
                <c:pt idx="3389">
                  <c:v>0.48210489699999998</c:v>
                </c:pt>
                <c:pt idx="3390">
                  <c:v>1.2376092670000001</c:v>
                </c:pt>
                <c:pt idx="3391">
                  <c:v>1.6370477000000001E-2</c:v>
                </c:pt>
                <c:pt idx="3392">
                  <c:v>7.1956135000000004E-2</c:v>
                </c:pt>
                <c:pt idx="3393">
                  <c:v>1.841222286</c:v>
                </c:pt>
                <c:pt idx="3394">
                  <c:v>3.1370784999999998E-2</c:v>
                </c:pt>
                <c:pt idx="3395">
                  <c:v>1.584407806</c:v>
                </c:pt>
                <c:pt idx="3396">
                  <c:v>5.5319693000000003E-2</c:v>
                </c:pt>
                <c:pt idx="3397">
                  <c:v>1.7006341000000001E-2</c:v>
                </c:pt>
                <c:pt idx="3398">
                  <c:v>0</c:v>
                </c:pt>
                <c:pt idx="3399">
                  <c:v>0</c:v>
                </c:pt>
                <c:pt idx="3400">
                  <c:v>7.4224673000000005E-2</c:v>
                </c:pt>
                <c:pt idx="3401">
                  <c:v>3.9977577E-2</c:v>
                </c:pt>
                <c:pt idx="3402">
                  <c:v>2.3980371950000001</c:v>
                </c:pt>
                <c:pt idx="3403">
                  <c:v>8.5270357130000001</c:v>
                </c:pt>
                <c:pt idx="3404">
                  <c:v>2.2901634000000001E-2</c:v>
                </c:pt>
                <c:pt idx="3405">
                  <c:v>1.8525643350000001</c:v>
                </c:pt>
                <c:pt idx="3406">
                  <c:v>1.8924499749999999</c:v>
                </c:pt>
                <c:pt idx="3407">
                  <c:v>9.4690360000000001E-3</c:v>
                </c:pt>
                <c:pt idx="3408">
                  <c:v>3.6057691570000001</c:v>
                </c:pt>
                <c:pt idx="3409">
                  <c:v>21.93600082</c:v>
                </c:pt>
                <c:pt idx="3410">
                  <c:v>7.4671769140000004</c:v>
                </c:pt>
                <c:pt idx="3411">
                  <c:v>0.21640741799999999</c:v>
                </c:pt>
                <c:pt idx="3412">
                  <c:v>1.7423884869999999</c:v>
                </c:pt>
                <c:pt idx="3413">
                  <c:v>6.926275253</c:v>
                </c:pt>
                <c:pt idx="3414">
                  <c:v>3.3999170000000001E-3</c:v>
                </c:pt>
                <c:pt idx="3415">
                  <c:v>2.3527517320000002</c:v>
                </c:pt>
                <c:pt idx="3416">
                  <c:v>6.5187611000000006E-2</c:v>
                </c:pt>
                <c:pt idx="3417">
                  <c:v>4.6841607090000004</c:v>
                </c:pt>
                <c:pt idx="3418">
                  <c:v>1.0221656560000001</c:v>
                </c:pt>
                <c:pt idx="3419">
                  <c:v>4.4418853000000001E-2</c:v>
                </c:pt>
                <c:pt idx="3420">
                  <c:v>12.512936590000001</c:v>
                </c:pt>
                <c:pt idx="3421">
                  <c:v>0</c:v>
                </c:pt>
                <c:pt idx="3422">
                  <c:v>0.42934635300000001</c:v>
                </c:pt>
                <c:pt idx="3423">
                  <c:v>3.9846722000000001E-2</c:v>
                </c:pt>
                <c:pt idx="3424">
                  <c:v>0</c:v>
                </c:pt>
                <c:pt idx="3425">
                  <c:v>1.5175765750000001</c:v>
                </c:pt>
                <c:pt idx="3426">
                  <c:v>6.1532149309999999</c:v>
                </c:pt>
                <c:pt idx="3427">
                  <c:v>14.28787136</c:v>
                </c:pt>
                <c:pt idx="3428">
                  <c:v>0.32064756799999999</c:v>
                </c:pt>
                <c:pt idx="3429">
                  <c:v>5.0613409999999996E-3</c:v>
                </c:pt>
                <c:pt idx="3430">
                  <c:v>9.2572560000000002E-3</c:v>
                </c:pt>
                <c:pt idx="3431">
                  <c:v>0.21030843299999999</c:v>
                </c:pt>
                <c:pt idx="3432">
                  <c:v>2.5052228999999999E-2</c:v>
                </c:pt>
                <c:pt idx="3433">
                  <c:v>11.87385654</c:v>
                </c:pt>
                <c:pt idx="3434">
                  <c:v>0</c:v>
                </c:pt>
                <c:pt idx="3435">
                  <c:v>3.2373778999999998E-2</c:v>
                </c:pt>
                <c:pt idx="3436">
                  <c:v>0</c:v>
                </c:pt>
                <c:pt idx="3437">
                  <c:v>2.1900725360000002</c:v>
                </c:pt>
                <c:pt idx="3438">
                  <c:v>0.54752332000000004</c:v>
                </c:pt>
                <c:pt idx="3439">
                  <c:v>1.4102156159999999</c:v>
                </c:pt>
                <c:pt idx="3440">
                  <c:v>0</c:v>
                </c:pt>
                <c:pt idx="3441">
                  <c:v>3.5896204000000001E-2</c:v>
                </c:pt>
                <c:pt idx="3442">
                  <c:v>1.281012177</c:v>
                </c:pt>
                <c:pt idx="3443">
                  <c:v>9.2389240999999997E-2</c:v>
                </c:pt>
                <c:pt idx="3444">
                  <c:v>1.4195538759999999</c:v>
                </c:pt>
                <c:pt idx="3445">
                  <c:v>2.2186075999999999E-2</c:v>
                </c:pt>
                <c:pt idx="3446">
                  <c:v>10.62299252</c:v>
                </c:pt>
                <c:pt idx="3447">
                  <c:v>1.9353528019999999</c:v>
                </c:pt>
                <c:pt idx="3448">
                  <c:v>1.6839252999999998E-2</c:v>
                </c:pt>
                <c:pt idx="3449">
                  <c:v>25.054748539999999</c:v>
                </c:pt>
                <c:pt idx="3450">
                  <c:v>1.7089928000000001E-2</c:v>
                </c:pt>
                <c:pt idx="3451">
                  <c:v>0.64988160100000003</c:v>
                </c:pt>
                <c:pt idx="3452">
                  <c:v>1.0379662510000001</c:v>
                </c:pt>
                <c:pt idx="3453">
                  <c:v>2.4653947349999998</c:v>
                </c:pt>
                <c:pt idx="3454">
                  <c:v>0.51079302999999998</c:v>
                </c:pt>
                <c:pt idx="3455">
                  <c:v>1.1586180999999999E-2</c:v>
                </c:pt>
                <c:pt idx="3456">
                  <c:v>0.40896755499999998</c:v>
                </c:pt>
                <c:pt idx="3457">
                  <c:v>1.1825074E-2</c:v>
                </c:pt>
                <c:pt idx="3458">
                  <c:v>0</c:v>
                </c:pt>
                <c:pt idx="3459">
                  <c:v>4.9021821020000003</c:v>
                </c:pt>
                <c:pt idx="3460">
                  <c:v>0</c:v>
                </c:pt>
                <c:pt idx="3461">
                  <c:v>0</c:v>
                </c:pt>
                <c:pt idx="3462">
                  <c:v>4.4901809689999999</c:v>
                </c:pt>
                <c:pt idx="3463">
                  <c:v>6.4986443520000003</c:v>
                </c:pt>
                <c:pt idx="3464">
                  <c:v>7.1577334400000003</c:v>
                </c:pt>
                <c:pt idx="3465">
                  <c:v>0.47170653899999998</c:v>
                </c:pt>
                <c:pt idx="3466">
                  <c:v>29.23903275</c:v>
                </c:pt>
                <c:pt idx="3467">
                  <c:v>4.2451519969999998</c:v>
                </c:pt>
                <c:pt idx="3468">
                  <c:v>1.223000884</c:v>
                </c:pt>
                <c:pt idx="3469">
                  <c:v>0.61098605399999995</c:v>
                </c:pt>
                <c:pt idx="3470">
                  <c:v>0.26595857699999997</c:v>
                </c:pt>
                <c:pt idx="3471">
                  <c:v>4.7455615999999999E-2</c:v>
                </c:pt>
                <c:pt idx="3472">
                  <c:v>6.7778549190000001</c:v>
                </c:pt>
                <c:pt idx="3473">
                  <c:v>7.3105238000000003E-2</c:v>
                </c:pt>
                <c:pt idx="3474">
                  <c:v>3.4586310390000001</c:v>
                </c:pt>
                <c:pt idx="3475">
                  <c:v>4.9113097190000001</c:v>
                </c:pt>
                <c:pt idx="3476">
                  <c:v>7.3822016719999999</c:v>
                </c:pt>
                <c:pt idx="3477">
                  <c:v>0.56435084300000005</c:v>
                </c:pt>
                <c:pt idx="3478">
                  <c:v>3.9193570609999999</c:v>
                </c:pt>
                <c:pt idx="3479">
                  <c:v>0.40783628799999999</c:v>
                </c:pt>
                <c:pt idx="3480">
                  <c:v>1.2728132E-2</c:v>
                </c:pt>
                <c:pt idx="3481">
                  <c:v>0</c:v>
                </c:pt>
                <c:pt idx="3482">
                  <c:v>0.157729745</c:v>
                </c:pt>
                <c:pt idx="3483">
                  <c:v>0</c:v>
                </c:pt>
                <c:pt idx="3484">
                  <c:v>11.89517498</c:v>
                </c:pt>
                <c:pt idx="3485">
                  <c:v>3.9337448999999997E-2</c:v>
                </c:pt>
                <c:pt idx="3486">
                  <c:v>22.016689299999999</c:v>
                </c:pt>
                <c:pt idx="3487">
                  <c:v>4.5787773129999998</c:v>
                </c:pt>
                <c:pt idx="3488">
                  <c:v>17.32555962</c:v>
                </c:pt>
                <c:pt idx="3489">
                  <c:v>3.3385444E-2</c:v>
                </c:pt>
                <c:pt idx="3490">
                  <c:v>0.28139746199999999</c:v>
                </c:pt>
                <c:pt idx="3491">
                  <c:v>9.6263065999999994E-2</c:v>
                </c:pt>
                <c:pt idx="3492">
                  <c:v>0</c:v>
                </c:pt>
                <c:pt idx="3493">
                  <c:v>7.9731664660000003</c:v>
                </c:pt>
                <c:pt idx="3494">
                  <c:v>19.312940600000001</c:v>
                </c:pt>
                <c:pt idx="3495">
                  <c:v>11.253788950000001</c:v>
                </c:pt>
                <c:pt idx="3496">
                  <c:v>2.1355118750000002</c:v>
                </c:pt>
                <c:pt idx="3497">
                  <c:v>21.24576759</c:v>
                </c:pt>
                <c:pt idx="3498">
                  <c:v>0.50948119199999997</c:v>
                </c:pt>
                <c:pt idx="3499">
                  <c:v>6.2679410000000005E-2</c:v>
                </c:pt>
                <c:pt idx="3500">
                  <c:v>9.8847650000000002E-3</c:v>
                </c:pt>
                <c:pt idx="3501">
                  <c:v>0</c:v>
                </c:pt>
                <c:pt idx="3502">
                  <c:v>9.2855730059999999</c:v>
                </c:pt>
                <c:pt idx="3503">
                  <c:v>0</c:v>
                </c:pt>
                <c:pt idx="3504">
                  <c:v>7.6547175999999995E-2</c:v>
                </c:pt>
                <c:pt idx="3505">
                  <c:v>1.357749224</c:v>
                </c:pt>
                <c:pt idx="3506">
                  <c:v>1.1497350930000001</c:v>
                </c:pt>
                <c:pt idx="3507">
                  <c:v>5.483754158</c:v>
                </c:pt>
                <c:pt idx="3508">
                  <c:v>6.5243542000000002E-2</c:v>
                </c:pt>
                <c:pt idx="3509">
                  <c:v>0</c:v>
                </c:pt>
                <c:pt idx="3510">
                  <c:v>0</c:v>
                </c:pt>
                <c:pt idx="3511">
                  <c:v>1.414440989</c:v>
                </c:pt>
                <c:pt idx="3512">
                  <c:v>0.42672759300000002</c:v>
                </c:pt>
                <c:pt idx="3513">
                  <c:v>1.0263410000000001E-2</c:v>
                </c:pt>
                <c:pt idx="3514">
                  <c:v>0.105867684</c:v>
                </c:pt>
                <c:pt idx="3515">
                  <c:v>10.86959171</c:v>
                </c:pt>
                <c:pt idx="3516">
                  <c:v>11.38563156</c:v>
                </c:pt>
                <c:pt idx="3517">
                  <c:v>1.6543563000000001E-2</c:v>
                </c:pt>
                <c:pt idx="3518">
                  <c:v>3.6915872000000002E-2</c:v>
                </c:pt>
                <c:pt idx="3519">
                  <c:v>7.2335519789999996</c:v>
                </c:pt>
                <c:pt idx="3520">
                  <c:v>7.7165549999999999E-3</c:v>
                </c:pt>
                <c:pt idx="3521">
                  <c:v>1.2065987E-2</c:v>
                </c:pt>
                <c:pt idx="3522">
                  <c:v>3.287285089</c:v>
                </c:pt>
                <c:pt idx="3523">
                  <c:v>0.72230029100000004</c:v>
                </c:pt>
                <c:pt idx="3524">
                  <c:v>0</c:v>
                </c:pt>
                <c:pt idx="3525">
                  <c:v>1.8252145049999999</c:v>
                </c:pt>
                <c:pt idx="3526">
                  <c:v>1.0970826149999999</c:v>
                </c:pt>
                <c:pt idx="3527">
                  <c:v>0</c:v>
                </c:pt>
                <c:pt idx="3528">
                  <c:v>0.70511007299999995</c:v>
                </c:pt>
                <c:pt idx="3529">
                  <c:v>0.459601492</c:v>
                </c:pt>
                <c:pt idx="3530">
                  <c:v>2.1314932000000002E-2</c:v>
                </c:pt>
                <c:pt idx="3531">
                  <c:v>17.42216492</c:v>
                </c:pt>
                <c:pt idx="3532">
                  <c:v>3.8850575999999998E-2</c:v>
                </c:pt>
                <c:pt idx="3533">
                  <c:v>0.15681721300000001</c:v>
                </c:pt>
                <c:pt idx="3534">
                  <c:v>0</c:v>
                </c:pt>
                <c:pt idx="3535">
                  <c:v>1.6332148000000001E-2</c:v>
                </c:pt>
                <c:pt idx="3536">
                  <c:v>0.399428159</c:v>
                </c:pt>
                <c:pt idx="3537">
                  <c:v>5.6221890449999998</c:v>
                </c:pt>
                <c:pt idx="3538">
                  <c:v>0</c:v>
                </c:pt>
                <c:pt idx="3539">
                  <c:v>6.5281972890000004</c:v>
                </c:pt>
                <c:pt idx="3540">
                  <c:v>1.0391445159999999</c:v>
                </c:pt>
                <c:pt idx="3541">
                  <c:v>13.25675869</c:v>
                </c:pt>
                <c:pt idx="3542">
                  <c:v>0.10755913</c:v>
                </c:pt>
                <c:pt idx="3543">
                  <c:v>0</c:v>
                </c:pt>
                <c:pt idx="3544">
                  <c:v>1.2650359E-2</c:v>
                </c:pt>
                <c:pt idx="3545">
                  <c:v>15.963639260000001</c:v>
                </c:pt>
                <c:pt idx="3546">
                  <c:v>0</c:v>
                </c:pt>
                <c:pt idx="3547">
                  <c:v>5.3180712999999998E-2</c:v>
                </c:pt>
                <c:pt idx="3548">
                  <c:v>28.713521960000001</c:v>
                </c:pt>
                <c:pt idx="3549">
                  <c:v>0.67064464099999999</c:v>
                </c:pt>
                <c:pt idx="3550">
                  <c:v>5.3426288000000002E-2</c:v>
                </c:pt>
                <c:pt idx="3551">
                  <c:v>0.25033160999999998</c:v>
                </c:pt>
                <c:pt idx="3552">
                  <c:v>4.2997617000000002E-2</c:v>
                </c:pt>
                <c:pt idx="3553">
                  <c:v>0.67230922000000004</c:v>
                </c:pt>
                <c:pt idx="3554">
                  <c:v>0.81188261500000003</c:v>
                </c:pt>
                <c:pt idx="3555">
                  <c:v>1.3431379800000001</c:v>
                </c:pt>
                <c:pt idx="3556">
                  <c:v>0.56323522299999995</c:v>
                </c:pt>
                <c:pt idx="3557">
                  <c:v>6.5487437249999996</c:v>
                </c:pt>
                <c:pt idx="3558">
                  <c:v>9.1488304140000007</c:v>
                </c:pt>
                <c:pt idx="3559">
                  <c:v>5.5062761309999999</c:v>
                </c:pt>
                <c:pt idx="3560">
                  <c:v>7.4542760999999999E-2</c:v>
                </c:pt>
                <c:pt idx="3561">
                  <c:v>0.150655806</c:v>
                </c:pt>
                <c:pt idx="3562">
                  <c:v>0</c:v>
                </c:pt>
                <c:pt idx="3563">
                  <c:v>0.706297815</c:v>
                </c:pt>
                <c:pt idx="3564">
                  <c:v>0.94064527799999997</c:v>
                </c:pt>
                <c:pt idx="3565">
                  <c:v>0.25931689099999999</c:v>
                </c:pt>
                <c:pt idx="3566">
                  <c:v>0</c:v>
                </c:pt>
                <c:pt idx="3567">
                  <c:v>8.6812429430000009</c:v>
                </c:pt>
                <c:pt idx="3568">
                  <c:v>0</c:v>
                </c:pt>
                <c:pt idx="3569">
                  <c:v>1.0020886659999999</c:v>
                </c:pt>
                <c:pt idx="3570">
                  <c:v>1.5842275999999999E-2</c:v>
                </c:pt>
                <c:pt idx="3571">
                  <c:v>1.3441760540000001</c:v>
                </c:pt>
                <c:pt idx="3572">
                  <c:v>0</c:v>
                </c:pt>
                <c:pt idx="3573">
                  <c:v>11.84683514</c:v>
                </c:pt>
                <c:pt idx="3574">
                  <c:v>0.53220295900000003</c:v>
                </c:pt>
                <c:pt idx="3575">
                  <c:v>2.0720973009999999</c:v>
                </c:pt>
                <c:pt idx="3576">
                  <c:v>9.1198653000000005E-2</c:v>
                </c:pt>
                <c:pt idx="3577">
                  <c:v>0</c:v>
                </c:pt>
                <c:pt idx="3578">
                  <c:v>2.2561013700000001</c:v>
                </c:pt>
                <c:pt idx="3579">
                  <c:v>3.6587395000000002E-2</c:v>
                </c:pt>
                <c:pt idx="3580">
                  <c:v>6.9528260230000001</c:v>
                </c:pt>
                <c:pt idx="3581">
                  <c:v>7.5112080570000002</c:v>
                </c:pt>
                <c:pt idx="3582">
                  <c:v>0.386714697</c:v>
                </c:pt>
                <c:pt idx="3583">
                  <c:v>0.18082152300000001</c:v>
                </c:pt>
                <c:pt idx="3584">
                  <c:v>7.33228E-3</c:v>
                </c:pt>
                <c:pt idx="3585">
                  <c:v>0.53902941900000001</c:v>
                </c:pt>
                <c:pt idx="3586">
                  <c:v>28.12897873</c:v>
                </c:pt>
                <c:pt idx="3587">
                  <c:v>9.4161682130000006</c:v>
                </c:pt>
                <c:pt idx="3588">
                  <c:v>0</c:v>
                </c:pt>
                <c:pt idx="3589">
                  <c:v>1.7431860000000001E-3</c:v>
                </c:pt>
                <c:pt idx="3590">
                  <c:v>2.9686783000000001E-2</c:v>
                </c:pt>
                <c:pt idx="3591">
                  <c:v>3.067722082</c:v>
                </c:pt>
                <c:pt idx="3592">
                  <c:v>0</c:v>
                </c:pt>
                <c:pt idx="3593">
                  <c:v>0.31369128800000001</c:v>
                </c:pt>
                <c:pt idx="3594">
                  <c:v>0.75814145799999999</c:v>
                </c:pt>
                <c:pt idx="3595">
                  <c:v>7.0138790000000006E-2</c:v>
                </c:pt>
                <c:pt idx="3596">
                  <c:v>1.356941223</c:v>
                </c:pt>
                <c:pt idx="3597">
                  <c:v>0</c:v>
                </c:pt>
                <c:pt idx="3598">
                  <c:v>0</c:v>
                </c:pt>
                <c:pt idx="3599">
                  <c:v>0</c:v>
                </c:pt>
                <c:pt idx="3600">
                  <c:v>1.9017895999999999E-2</c:v>
                </c:pt>
                <c:pt idx="3601">
                  <c:v>5.9309103000000002E-2</c:v>
                </c:pt>
                <c:pt idx="3602">
                  <c:v>7.6338868140000002</c:v>
                </c:pt>
                <c:pt idx="3603">
                  <c:v>12.47274399</c:v>
                </c:pt>
                <c:pt idx="3604">
                  <c:v>16.413434980000002</c:v>
                </c:pt>
                <c:pt idx="3605">
                  <c:v>0.83716905100000005</c:v>
                </c:pt>
                <c:pt idx="3606">
                  <c:v>2.4204428199999999</c:v>
                </c:pt>
                <c:pt idx="3607">
                  <c:v>4.0946729000000001E-2</c:v>
                </c:pt>
                <c:pt idx="3608">
                  <c:v>8.9679830000000002E-2</c:v>
                </c:pt>
                <c:pt idx="3609">
                  <c:v>2.5985395910000002</c:v>
                </c:pt>
                <c:pt idx="3610">
                  <c:v>9.0589113999999998E-2</c:v>
                </c:pt>
                <c:pt idx="3611">
                  <c:v>2.4973437789999999</c:v>
                </c:pt>
                <c:pt idx="3612">
                  <c:v>5.6951605000000002E-2</c:v>
                </c:pt>
                <c:pt idx="3613">
                  <c:v>2.9133596000000001E-2</c:v>
                </c:pt>
                <c:pt idx="3614">
                  <c:v>0</c:v>
                </c:pt>
                <c:pt idx="3615">
                  <c:v>0</c:v>
                </c:pt>
                <c:pt idx="3616">
                  <c:v>0.106460132</c:v>
                </c:pt>
                <c:pt idx="3617">
                  <c:v>5.8501203000000002E-2</c:v>
                </c:pt>
                <c:pt idx="3618">
                  <c:v>2.5352673530000001</c:v>
                </c:pt>
                <c:pt idx="3619">
                  <c:v>13.39717388</c:v>
                </c:pt>
                <c:pt idx="3620">
                  <c:v>4.7419338999999998E-2</c:v>
                </c:pt>
                <c:pt idx="3621">
                  <c:v>1.9524712559999999</c:v>
                </c:pt>
                <c:pt idx="3622">
                  <c:v>5.6343741420000004</c:v>
                </c:pt>
                <c:pt idx="3623">
                  <c:v>0.159586906</c:v>
                </c:pt>
                <c:pt idx="3624">
                  <c:v>3.9812290670000001</c:v>
                </c:pt>
                <c:pt idx="3625">
                  <c:v>24.897735600000001</c:v>
                </c:pt>
                <c:pt idx="3626">
                  <c:v>14.436921119999999</c:v>
                </c:pt>
                <c:pt idx="3627">
                  <c:v>0.50468933599999999</c:v>
                </c:pt>
                <c:pt idx="3628">
                  <c:v>2.1575872899999999</c:v>
                </c:pt>
                <c:pt idx="3629">
                  <c:v>9.8403005599999993</c:v>
                </c:pt>
                <c:pt idx="3630">
                  <c:v>2.1637714999999998E-2</c:v>
                </c:pt>
                <c:pt idx="3631">
                  <c:v>2.987840652</c:v>
                </c:pt>
                <c:pt idx="3632">
                  <c:v>8.1593349999999995E-2</c:v>
                </c:pt>
                <c:pt idx="3633">
                  <c:v>9.5316324229999996</c:v>
                </c:pt>
                <c:pt idx="3634">
                  <c:v>1.148118019</c:v>
                </c:pt>
                <c:pt idx="3635">
                  <c:v>6.8373874000000001E-2</c:v>
                </c:pt>
                <c:pt idx="3636">
                  <c:v>16.036205290000002</c:v>
                </c:pt>
                <c:pt idx="3637">
                  <c:v>0</c:v>
                </c:pt>
                <c:pt idx="3638">
                  <c:v>1.4920772309999999</c:v>
                </c:pt>
                <c:pt idx="3639">
                  <c:v>0.240894839</c:v>
                </c:pt>
                <c:pt idx="3640">
                  <c:v>0</c:v>
                </c:pt>
                <c:pt idx="3641">
                  <c:v>2.7211446760000002</c:v>
                </c:pt>
                <c:pt idx="3642">
                  <c:v>14.42501831</c:v>
                </c:pt>
                <c:pt idx="3643">
                  <c:v>0.85243040299999995</c:v>
                </c:pt>
                <c:pt idx="3644">
                  <c:v>1.4092106E-2</c:v>
                </c:pt>
                <c:pt idx="3645">
                  <c:v>1.0110859999999999E-2</c:v>
                </c:pt>
                <c:pt idx="3646">
                  <c:v>0.29699254000000003</c:v>
                </c:pt>
                <c:pt idx="3647">
                  <c:v>2.9279619E-2</c:v>
                </c:pt>
                <c:pt idx="3648">
                  <c:v>14.10445213</c:v>
                </c:pt>
                <c:pt idx="3649">
                  <c:v>4.947323E-3</c:v>
                </c:pt>
                <c:pt idx="3650">
                  <c:v>11.364642140000001</c:v>
                </c:pt>
                <c:pt idx="3651">
                  <c:v>4.0383961000000003E-2</c:v>
                </c:pt>
                <c:pt idx="3652">
                  <c:v>0</c:v>
                </c:pt>
                <c:pt idx="3653">
                  <c:v>2.7710936070000001</c:v>
                </c:pt>
                <c:pt idx="3654">
                  <c:v>1.048576951</c:v>
                </c:pt>
                <c:pt idx="3655">
                  <c:v>3.3526923659999999</c:v>
                </c:pt>
                <c:pt idx="3656">
                  <c:v>0</c:v>
                </c:pt>
                <c:pt idx="3657">
                  <c:v>1.7313225270000001</c:v>
                </c:pt>
                <c:pt idx="3658">
                  <c:v>0.23792745200000001</c:v>
                </c:pt>
                <c:pt idx="3659">
                  <c:v>2.6568698880000001</c:v>
                </c:pt>
                <c:pt idx="3660">
                  <c:v>2.7243612E-2</c:v>
                </c:pt>
                <c:pt idx="3661">
                  <c:v>13.62085342</c:v>
                </c:pt>
                <c:pt idx="3662">
                  <c:v>5.0911369320000004</c:v>
                </c:pt>
                <c:pt idx="3663">
                  <c:v>2.0307031999999999E-2</c:v>
                </c:pt>
                <c:pt idx="3664">
                  <c:v>27.360649110000001</c:v>
                </c:pt>
                <c:pt idx="3665">
                  <c:v>3.0717410000000001E-2</c:v>
                </c:pt>
                <c:pt idx="3666">
                  <c:v>0.78754657500000003</c:v>
                </c:pt>
                <c:pt idx="3667">
                  <c:v>1.751420975</c:v>
                </c:pt>
                <c:pt idx="3668">
                  <c:v>3.7087931630000002</c:v>
                </c:pt>
                <c:pt idx="3669">
                  <c:v>1.058490634</c:v>
                </c:pt>
                <c:pt idx="3670">
                  <c:v>0.100748517</c:v>
                </c:pt>
                <c:pt idx="3671">
                  <c:v>0.69893866800000004</c:v>
                </c:pt>
                <c:pt idx="3672">
                  <c:v>5.5922154000000002E-2</c:v>
                </c:pt>
                <c:pt idx="3673">
                  <c:v>0</c:v>
                </c:pt>
                <c:pt idx="3674">
                  <c:v>10.22932243</c:v>
                </c:pt>
                <c:pt idx="3675">
                  <c:v>0</c:v>
                </c:pt>
                <c:pt idx="3676">
                  <c:v>0</c:v>
                </c:pt>
                <c:pt idx="3677">
                  <c:v>7.2071652410000002</c:v>
                </c:pt>
                <c:pt idx="3678">
                  <c:v>11.06748676</c:v>
                </c:pt>
                <c:pt idx="3679">
                  <c:v>10.265089039999999</c:v>
                </c:pt>
                <c:pt idx="3680">
                  <c:v>0.65595608900000002</c:v>
                </c:pt>
                <c:pt idx="3681">
                  <c:v>41.977497100000001</c:v>
                </c:pt>
                <c:pt idx="3682">
                  <c:v>9.99181366</c:v>
                </c:pt>
                <c:pt idx="3683">
                  <c:v>2.3921608920000001</c:v>
                </c:pt>
                <c:pt idx="3684">
                  <c:v>0.83235639299999997</c:v>
                </c:pt>
                <c:pt idx="3685">
                  <c:v>0.39432716400000001</c:v>
                </c:pt>
                <c:pt idx="3686">
                  <c:v>0.63699585199999997</c:v>
                </c:pt>
                <c:pt idx="3687">
                  <c:v>10.16716957</c:v>
                </c:pt>
                <c:pt idx="3688">
                  <c:v>0.12209513800000001</c:v>
                </c:pt>
                <c:pt idx="3689">
                  <c:v>5.5087051389999999</c:v>
                </c:pt>
                <c:pt idx="3690">
                  <c:v>8.5978164669999995</c:v>
                </c:pt>
                <c:pt idx="3691">
                  <c:v>11.597859379999999</c:v>
                </c:pt>
                <c:pt idx="3692">
                  <c:v>0.96094203</c:v>
                </c:pt>
                <c:pt idx="3693">
                  <c:v>3.7743756770000001</c:v>
                </c:pt>
                <c:pt idx="3694">
                  <c:v>0.58960467599999999</c:v>
                </c:pt>
                <c:pt idx="3695">
                  <c:v>3.7431113000000002E-2</c:v>
                </c:pt>
                <c:pt idx="3696">
                  <c:v>0</c:v>
                </c:pt>
                <c:pt idx="3697">
                  <c:v>0.18470388700000001</c:v>
                </c:pt>
                <c:pt idx="3698">
                  <c:v>0</c:v>
                </c:pt>
                <c:pt idx="3699">
                  <c:v>16.795726779999999</c:v>
                </c:pt>
                <c:pt idx="3700">
                  <c:v>0.23863245499999999</c:v>
                </c:pt>
                <c:pt idx="3701">
                  <c:v>35.395080569999998</c:v>
                </c:pt>
                <c:pt idx="3702">
                  <c:v>6.8466544149999997</c:v>
                </c:pt>
                <c:pt idx="3703">
                  <c:v>23.96987343</c:v>
                </c:pt>
                <c:pt idx="3704">
                  <c:v>8.8104606000000002E-2</c:v>
                </c:pt>
                <c:pt idx="3705">
                  <c:v>0.45170292299999998</c:v>
                </c:pt>
                <c:pt idx="3706">
                  <c:v>0.37845414900000002</c:v>
                </c:pt>
                <c:pt idx="3707">
                  <c:v>0</c:v>
                </c:pt>
                <c:pt idx="3708">
                  <c:v>14.92702484</c:v>
                </c:pt>
                <c:pt idx="3709">
                  <c:v>30.044481279999999</c:v>
                </c:pt>
                <c:pt idx="3710">
                  <c:v>20.627685549999999</c:v>
                </c:pt>
                <c:pt idx="3711">
                  <c:v>2.5540690420000001</c:v>
                </c:pt>
                <c:pt idx="3712">
                  <c:v>30.146636959999999</c:v>
                </c:pt>
                <c:pt idx="3713">
                  <c:v>0.92887735400000004</c:v>
                </c:pt>
                <c:pt idx="3714">
                  <c:v>7.2711915000000002E-2</c:v>
                </c:pt>
                <c:pt idx="3715">
                  <c:v>2.3004753999999999E-2</c:v>
                </c:pt>
                <c:pt idx="3716">
                  <c:v>0</c:v>
                </c:pt>
                <c:pt idx="3717">
                  <c:v>12.27886391</c:v>
                </c:pt>
                <c:pt idx="3718">
                  <c:v>0</c:v>
                </c:pt>
                <c:pt idx="3719">
                  <c:v>9.7320661000000003E-2</c:v>
                </c:pt>
                <c:pt idx="3720">
                  <c:v>2.5631487370000001</c:v>
                </c:pt>
                <c:pt idx="3721">
                  <c:v>3.1426968569999998</c:v>
                </c:pt>
                <c:pt idx="3722">
                  <c:v>10.22024822</c:v>
                </c:pt>
                <c:pt idx="3723">
                  <c:v>0.17784155900000001</c:v>
                </c:pt>
                <c:pt idx="3724">
                  <c:v>0</c:v>
                </c:pt>
                <c:pt idx="3725">
                  <c:v>0.19538855599999999</c:v>
                </c:pt>
                <c:pt idx="3726">
                  <c:v>4.6184682849999996</c:v>
                </c:pt>
                <c:pt idx="3727">
                  <c:v>0.77576249799999997</c:v>
                </c:pt>
                <c:pt idx="3728">
                  <c:v>1.6990880999999999E-2</c:v>
                </c:pt>
                <c:pt idx="3729">
                  <c:v>0.19187609899999999</c:v>
                </c:pt>
                <c:pt idx="3730">
                  <c:v>16.00289536</c:v>
                </c:pt>
                <c:pt idx="3731">
                  <c:v>13.166746140000001</c:v>
                </c:pt>
                <c:pt idx="3732">
                  <c:v>2.8575702000000001E-2</c:v>
                </c:pt>
                <c:pt idx="3733">
                  <c:v>6.8193509999999999E-2</c:v>
                </c:pt>
                <c:pt idx="3734">
                  <c:v>9.2752361299999997</c:v>
                </c:pt>
                <c:pt idx="3735">
                  <c:v>0.48892897400000002</c:v>
                </c:pt>
                <c:pt idx="3736">
                  <c:v>2.8154314E-2</c:v>
                </c:pt>
                <c:pt idx="3737">
                  <c:v>4.6099123950000003</c:v>
                </c:pt>
                <c:pt idx="3738">
                  <c:v>0.92368680199999997</c:v>
                </c:pt>
                <c:pt idx="3739">
                  <c:v>0</c:v>
                </c:pt>
                <c:pt idx="3740">
                  <c:v>3.6836953160000001</c:v>
                </c:pt>
                <c:pt idx="3741">
                  <c:v>1.839969993</c:v>
                </c:pt>
                <c:pt idx="3742">
                  <c:v>0</c:v>
                </c:pt>
                <c:pt idx="3743">
                  <c:v>1.200958014</c:v>
                </c:pt>
                <c:pt idx="3744">
                  <c:v>0.83648848499999995</c:v>
                </c:pt>
                <c:pt idx="3745">
                  <c:v>5.1324258999999997E-2</c:v>
                </c:pt>
                <c:pt idx="3746">
                  <c:v>23.017902370000002</c:v>
                </c:pt>
                <c:pt idx="3747">
                  <c:v>8.5626192000000004E-2</c:v>
                </c:pt>
                <c:pt idx="3748">
                  <c:v>0.26832336200000001</c:v>
                </c:pt>
                <c:pt idx="3749">
                  <c:v>1.5246521000000001E-2</c:v>
                </c:pt>
                <c:pt idx="3750">
                  <c:v>1.8859698000000001E-2</c:v>
                </c:pt>
                <c:pt idx="3751">
                  <c:v>0.73614633100000004</c:v>
                </c:pt>
                <c:pt idx="3752">
                  <c:v>7.044237614</c:v>
                </c:pt>
                <c:pt idx="3753">
                  <c:v>0</c:v>
                </c:pt>
                <c:pt idx="3754">
                  <c:v>10.96740913</c:v>
                </c:pt>
                <c:pt idx="3755">
                  <c:v>2.5582344529999999</c:v>
                </c:pt>
                <c:pt idx="3756">
                  <c:v>15.089162829999999</c:v>
                </c:pt>
                <c:pt idx="3757">
                  <c:v>0.15659756999999999</c:v>
                </c:pt>
                <c:pt idx="3758">
                  <c:v>9.6284199999999999E-4</c:v>
                </c:pt>
                <c:pt idx="3759">
                  <c:v>1.3220791000000001E-2</c:v>
                </c:pt>
                <c:pt idx="3760">
                  <c:v>19.739171979999998</c:v>
                </c:pt>
                <c:pt idx="3761">
                  <c:v>0</c:v>
                </c:pt>
                <c:pt idx="3762">
                  <c:v>0.618224263</c:v>
                </c:pt>
                <c:pt idx="3763">
                  <c:v>37.933567050000001</c:v>
                </c:pt>
                <c:pt idx="3764">
                  <c:v>2.355804682</c:v>
                </c:pt>
                <c:pt idx="3765">
                  <c:v>0.103028879</c:v>
                </c:pt>
                <c:pt idx="3766">
                  <c:v>0.82251983900000003</c:v>
                </c:pt>
                <c:pt idx="3767">
                  <c:v>7.0814289000000002E-2</c:v>
                </c:pt>
                <c:pt idx="3768">
                  <c:v>1.685440421</c:v>
                </c:pt>
                <c:pt idx="3769">
                  <c:v>1.6731377839999999</c:v>
                </c:pt>
                <c:pt idx="3770">
                  <c:v>1.83979702</c:v>
                </c:pt>
                <c:pt idx="3771">
                  <c:v>2.1071562770000001</c:v>
                </c:pt>
                <c:pt idx="3772">
                  <c:v>14.8110342</c:v>
                </c:pt>
                <c:pt idx="3773">
                  <c:v>10.13280582</c:v>
                </c:pt>
                <c:pt idx="3774">
                  <c:v>8.1214818950000005</c:v>
                </c:pt>
                <c:pt idx="3775">
                  <c:v>0.88790315399999997</c:v>
                </c:pt>
                <c:pt idx="3776">
                  <c:v>0.32822239399999997</c:v>
                </c:pt>
                <c:pt idx="3777">
                  <c:v>0</c:v>
                </c:pt>
                <c:pt idx="3778">
                  <c:v>0.47836840200000003</c:v>
                </c:pt>
                <c:pt idx="3779">
                  <c:v>1.060213447</c:v>
                </c:pt>
                <c:pt idx="3780">
                  <c:v>0.32068213800000001</c:v>
                </c:pt>
                <c:pt idx="3781">
                  <c:v>0.44517284600000001</c:v>
                </c:pt>
                <c:pt idx="3782">
                  <c:v>8.8472251889999995</c:v>
                </c:pt>
                <c:pt idx="3783">
                  <c:v>0</c:v>
                </c:pt>
                <c:pt idx="3784">
                  <c:v>1.711060762</c:v>
                </c:pt>
                <c:pt idx="3785">
                  <c:v>7.6027743999999994E-2</c:v>
                </c:pt>
                <c:pt idx="3786">
                  <c:v>2.8677175049999999</c:v>
                </c:pt>
                <c:pt idx="3787">
                  <c:v>0</c:v>
                </c:pt>
                <c:pt idx="3788">
                  <c:v>22.61642647</c:v>
                </c:pt>
                <c:pt idx="3789">
                  <c:v>3.7123432159999998</c:v>
                </c:pt>
                <c:pt idx="3790">
                  <c:v>4.7100939750000004</c:v>
                </c:pt>
                <c:pt idx="3791">
                  <c:v>0.17315834799999999</c:v>
                </c:pt>
                <c:pt idx="3792">
                  <c:v>0</c:v>
                </c:pt>
                <c:pt idx="3793">
                  <c:v>4.2710127829999998</c:v>
                </c:pt>
                <c:pt idx="3794">
                  <c:v>8.8251203E-2</c:v>
                </c:pt>
                <c:pt idx="3795">
                  <c:v>14.89041901</c:v>
                </c:pt>
                <c:pt idx="3796">
                  <c:v>10.834680560000001</c:v>
                </c:pt>
                <c:pt idx="3797">
                  <c:v>0.62199461499999997</c:v>
                </c:pt>
                <c:pt idx="3798">
                  <c:v>0.34098947000000002</c:v>
                </c:pt>
                <c:pt idx="3799">
                  <c:v>1.2327427E-2</c:v>
                </c:pt>
                <c:pt idx="3800">
                  <c:v>0.49718052099999999</c:v>
                </c:pt>
                <c:pt idx="3801">
                  <c:v>35.73179245</c:v>
                </c:pt>
                <c:pt idx="3802">
                  <c:v>14.77509785</c:v>
                </c:pt>
                <c:pt idx="3803">
                  <c:v>0</c:v>
                </c:pt>
                <c:pt idx="3804">
                  <c:v>5.3886519999999999E-3</c:v>
                </c:pt>
                <c:pt idx="3805">
                  <c:v>6.4758413000000001E-2</c:v>
                </c:pt>
                <c:pt idx="3806">
                  <c:v>3.6220686440000001</c:v>
                </c:pt>
                <c:pt idx="3807">
                  <c:v>6.6763989999999995E-2</c:v>
                </c:pt>
                <c:pt idx="3808">
                  <c:v>0.124199174</c:v>
                </c:pt>
                <c:pt idx="3809">
                  <c:v>1.3604816200000001</c:v>
                </c:pt>
                <c:pt idx="3810">
                  <c:v>8.1489086000000002E-2</c:v>
                </c:pt>
                <c:pt idx="3811">
                  <c:v>2.6664576530000001</c:v>
                </c:pt>
                <c:pt idx="3812">
                  <c:v>5.7403751000000003E-2</c:v>
                </c:pt>
                <c:pt idx="3813">
                  <c:v>0</c:v>
                </c:pt>
                <c:pt idx="3814">
                  <c:v>2.3088930000000001E-2</c:v>
                </c:pt>
                <c:pt idx="3815">
                  <c:v>0.11396848399999999</c:v>
                </c:pt>
                <c:pt idx="3816">
                  <c:v>11.581095700000001</c:v>
                </c:pt>
                <c:pt idx="3817">
                  <c:v>15.1627636</c:v>
                </c:pt>
                <c:pt idx="3818">
                  <c:v>20.356834410000001</c:v>
                </c:pt>
                <c:pt idx="3819">
                  <c:v>14.77254868</c:v>
                </c:pt>
                <c:pt idx="3820">
                  <c:v>1.530228138</c:v>
                </c:pt>
                <c:pt idx="3821">
                  <c:v>3.0345573429999999</c:v>
                </c:pt>
                <c:pt idx="3822">
                  <c:v>7.2891891E-2</c:v>
                </c:pt>
                <c:pt idx="3823">
                  <c:v>0.118339136</c:v>
                </c:pt>
                <c:pt idx="3824">
                  <c:v>4.693546295</c:v>
                </c:pt>
                <c:pt idx="3825">
                  <c:v>0.208025813</c:v>
                </c:pt>
                <c:pt idx="3826">
                  <c:v>3.652476788</c:v>
                </c:pt>
                <c:pt idx="3827">
                  <c:v>7.6647810999999996E-2</c:v>
                </c:pt>
                <c:pt idx="3828">
                  <c:v>4.7407642E-2</c:v>
                </c:pt>
                <c:pt idx="3829">
                  <c:v>4.9205191000000002E-2</c:v>
                </c:pt>
                <c:pt idx="3830">
                  <c:v>0</c:v>
                </c:pt>
                <c:pt idx="3831">
                  <c:v>0.180024832</c:v>
                </c:pt>
                <c:pt idx="3832">
                  <c:v>5.9616953E-2</c:v>
                </c:pt>
                <c:pt idx="3833">
                  <c:v>2.6704170700000001</c:v>
                </c:pt>
                <c:pt idx="3834">
                  <c:v>22.008979799999999</c:v>
                </c:pt>
                <c:pt idx="3835">
                  <c:v>6.3933954000000001E-2</c:v>
                </c:pt>
                <c:pt idx="3836">
                  <c:v>2.048508644</c:v>
                </c:pt>
                <c:pt idx="3837">
                  <c:v>7.4060063359999999</c:v>
                </c:pt>
                <c:pt idx="3838">
                  <c:v>0.25190699100000002</c:v>
                </c:pt>
                <c:pt idx="3839">
                  <c:v>6.1642813680000001</c:v>
                </c:pt>
                <c:pt idx="3840">
                  <c:v>26.459323879999999</c:v>
                </c:pt>
                <c:pt idx="3841">
                  <c:v>28.514932630000001</c:v>
                </c:pt>
                <c:pt idx="3842">
                  <c:v>0.81352657100000003</c:v>
                </c:pt>
                <c:pt idx="3843">
                  <c:v>2.7777299879999999</c:v>
                </c:pt>
                <c:pt idx="3844">
                  <c:v>15.00130367</c:v>
                </c:pt>
                <c:pt idx="3845">
                  <c:v>6.1133258000000003E-2</c:v>
                </c:pt>
                <c:pt idx="3846">
                  <c:v>4.4554014210000004</c:v>
                </c:pt>
                <c:pt idx="3847">
                  <c:v>0.121915907</c:v>
                </c:pt>
                <c:pt idx="3848">
                  <c:v>17.15576553</c:v>
                </c:pt>
                <c:pt idx="3849">
                  <c:v>1.5353277919999999</c:v>
                </c:pt>
                <c:pt idx="3850">
                  <c:v>9.7152129000000004E-2</c:v>
                </c:pt>
                <c:pt idx="3851">
                  <c:v>19.523860930000001</c:v>
                </c:pt>
                <c:pt idx="3852">
                  <c:v>0</c:v>
                </c:pt>
                <c:pt idx="3853">
                  <c:v>2.9551570420000002</c:v>
                </c:pt>
                <c:pt idx="3854">
                  <c:v>0.67430979000000002</c:v>
                </c:pt>
                <c:pt idx="3855">
                  <c:v>0.96394014400000005</c:v>
                </c:pt>
                <c:pt idx="3856">
                  <c:v>4.3397278789999998</c:v>
                </c:pt>
                <c:pt idx="3857">
                  <c:v>15.39399147</c:v>
                </c:pt>
                <c:pt idx="3858">
                  <c:v>1.5606433150000001</c:v>
                </c:pt>
                <c:pt idx="3859">
                  <c:v>2.4888948000000001E-2</c:v>
                </c:pt>
                <c:pt idx="3860">
                  <c:v>1.0023341E-2</c:v>
                </c:pt>
                <c:pt idx="3861">
                  <c:v>0.52881306400000005</c:v>
                </c:pt>
                <c:pt idx="3862">
                  <c:v>3.3958700000000001E-2</c:v>
                </c:pt>
                <c:pt idx="3863">
                  <c:v>17.80689812</c:v>
                </c:pt>
                <c:pt idx="3864">
                  <c:v>0.247264341</c:v>
                </c:pt>
                <c:pt idx="3865">
                  <c:v>13.488481520000001</c:v>
                </c:pt>
                <c:pt idx="3866">
                  <c:v>4.6986150999999997E-2</c:v>
                </c:pt>
                <c:pt idx="3867">
                  <c:v>0</c:v>
                </c:pt>
                <c:pt idx="3868">
                  <c:v>6.4378767010000004</c:v>
                </c:pt>
                <c:pt idx="3869">
                  <c:v>1.8760480879999999</c:v>
                </c:pt>
                <c:pt idx="3870">
                  <c:v>4.6924576760000001</c:v>
                </c:pt>
                <c:pt idx="3871">
                  <c:v>0</c:v>
                </c:pt>
                <c:pt idx="3872">
                  <c:v>0.11485113199999999</c:v>
                </c:pt>
                <c:pt idx="3873">
                  <c:v>2.8594434259999999</c:v>
                </c:pt>
                <c:pt idx="3874">
                  <c:v>0.58508932599999997</c:v>
                </c:pt>
                <c:pt idx="3875">
                  <c:v>4.0628623959999999</c:v>
                </c:pt>
                <c:pt idx="3876">
                  <c:v>3.6743484E-2</c:v>
                </c:pt>
                <c:pt idx="3877">
                  <c:v>17.049201969999999</c:v>
                </c:pt>
                <c:pt idx="3878">
                  <c:v>9.3524446490000006</c:v>
                </c:pt>
                <c:pt idx="3879">
                  <c:v>2.2296560999999999E-2</c:v>
                </c:pt>
                <c:pt idx="3880">
                  <c:v>36.433261870000003</c:v>
                </c:pt>
                <c:pt idx="3881">
                  <c:v>3.2330927000000002E-2</c:v>
                </c:pt>
                <c:pt idx="3882">
                  <c:v>0.926123798</c:v>
                </c:pt>
                <c:pt idx="3883">
                  <c:v>2.5489790440000002</c:v>
                </c:pt>
                <c:pt idx="3884">
                  <c:v>5.2670874599999999</c:v>
                </c:pt>
                <c:pt idx="3885">
                  <c:v>1.990515351</c:v>
                </c:pt>
                <c:pt idx="3886">
                  <c:v>0.13713841099999999</c:v>
                </c:pt>
                <c:pt idx="3887">
                  <c:v>2.3649458889999999</c:v>
                </c:pt>
                <c:pt idx="3888">
                  <c:v>5.3178917999999999E-2</c:v>
                </c:pt>
                <c:pt idx="3889">
                  <c:v>0</c:v>
                </c:pt>
                <c:pt idx="3890">
                  <c:v>17.563207630000001</c:v>
                </c:pt>
                <c:pt idx="3891">
                  <c:v>0.47963196000000002</c:v>
                </c:pt>
                <c:pt idx="3892">
                  <c:v>0</c:v>
                </c:pt>
                <c:pt idx="3893">
                  <c:v>12.31103897</c:v>
                </c:pt>
                <c:pt idx="3894">
                  <c:v>19.00996971</c:v>
                </c:pt>
                <c:pt idx="3895">
                  <c:v>14.135716439999999</c:v>
                </c:pt>
                <c:pt idx="3896">
                  <c:v>0.99980378199999997</c:v>
                </c:pt>
                <c:pt idx="3897">
                  <c:v>55.109443659999997</c:v>
                </c:pt>
                <c:pt idx="3898">
                  <c:v>19.180845260000002</c:v>
                </c:pt>
                <c:pt idx="3899">
                  <c:v>4.7760934830000004</c:v>
                </c:pt>
                <c:pt idx="3900">
                  <c:v>0.82850378800000002</c:v>
                </c:pt>
                <c:pt idx="3901">
                  <c:v>0.40771326400000002</c:v>
                </c:pt>
                <c:pt idx="3902">
                  <c:v>1.3113613129999999</c:v>
                </c:pt>
                <c:pt idx="3903">
                  <c:v>17.09157562</c:v>
                </c:pt>
                <c:pt idx="3904">
                  <c:v>0.22744809099999999</c:v>
                </c:pt>
                <c:pt idx="3905">
                  <c:v>8.1644239429999992</c:v>
                </c:pt>
                <c:pt idx="3906">
                  <c:v>18.659776690000001</c:v>
                </c:pt>
                <c:pt idx="3907">
                  <c:v>15.90584087</c:v>
                </c:pt>
                <c:pt idx="3908">
                  <c:v>1.382068396</c:v>
                </c:pt>
                <c:pt idx="3909">
                  <c:v>8.4300317759999999</c:v>
                </c:pt>
                <c:pt idx="3910">
                  <c:v>1.000987887</c:v>
                </c:pt>
                <c:pt idx="3911">
                  <c:v>0.27436205699999999</c:v>
                </c:pt>
                <c:pt idx="3912">
                  <c:v>0</c:v>
                </c:pt>
                <c:pt idx="3913">
                  <c:v>0.19289499500000001</c:v>
                </c:pt>
                <c:pt idx="3914">
                  <c:v>0.12232894499999999</c:v>
                </c:pt>
                <c:pt idx="3915">
                  <c:v>24.127481459999998</c:v>
                </c:pt>
                <c:pt idx="3916">
                  <c:v>0.56099230099999997</c:v>
                </c:pt>
                <c:pt idx="3917">
                  <c:v>49.468177799999999</c:v>
                </c:pt>
                <c:pt idx="3918">
                  <c:v>10.41046143</c:v>
                </c:pt>
                <c:pt idx="3919">
                  <c:v>37.879226680000002</c:v>
                </c:pt>
                <c:pt idx="3920">
                  <c:v>0.117255442</c:v>
                </c:pt>
                <c:pt idx="3921">
                  <c:v>0.51808100899999998</c:v>
                </c:pt>
                <c:pt idx="3922">
                  <c:v>0.60960263000000003</c:v>
                </c:pt>
                <c:pt idx="3923">
                  <c:v>0</c:v>
                </c:pt>
                <c:pt idx="3924">
                  <c:v>25.65201759</c:v>
                </c:pt>
                <c:pt idx="3925">
                  <c:v>37.671470640000003</c:v>
                </c:pt>
                <c:pt idx="3926">
                  <c:v>36.108570100000001</c:v>
                </c:pt>
                <c:pt idx="3927">
                  <c:v>3.0137150290000001</c:v>
                </c:pt>
                <c:pt idx="3928">
                  <c:v>37.215660100000001</c:v>
                </c:pt>
                <c:pt idx="3929">
                  <c:v>1.6672617199999999</c:v>
                </c:pt>
                <c:pt idx="3930">
                  <c:v>0.19552135500000001</c:v>
                </c:pt>
                <c:pt idx="3931">
                  <c:v>3.5556450000000003E-2</c:v>
                </c:pt>
                <c:pt idx="3932">
                  <c:v>2.6975329999999999E-2</c:v>
                </c:pt>
                <c:pt idx="3933">
                  <c:v>13.652853970000001</c:v>
                </c:pt>
                <c:pt idx="3934">
                  <c:v>2.8202694E-2</c:v>
                </c:pt>
                <c:pt idx="3935">
                  <c:v>0.125432447</c:v>
                </c:pt>
                <c:pt idx="3936">
                  <c:v>4.2043151859999996</c:v>
                </c:pt>
                <c:pt idx="3937">
                  <c:v>6.8898015020000001</c:v>
                </c:pt>
                <c:pt idx="3938">
                  <c:v>13.68071651</c:v>
                </c:pt>
                <c:pt idx="3939">
                  <c:v>0.49216127399999998</c:v>
                </c:pt>
                <c:pt idx="3940">
                  <c:v>0</c:v>
                </c:pt>
                <c:pt idx="3941">
                  <c:v>0.384853691</c:v>
                </c:pt>
                <c:pt idx="3942">
                  <c:v>23.211908340000001</c:v>
                </c:pt>
                <c:pt idx="3943">
                  <c:v>7.5275497439999999</c:v>
                </c:pt>
                <c:pt idx="3944">
                  <c:v>1.24478209</c:v>
                </c:pt>
                <c:pt idx="3945">
                  <c:v>3.9494100999999997E-2</c:v>
                </c:pt>
                <c:pt idx="3946">
                  <c:v>0.26727375399999997</c:v>
                </c:pt>
                <c:pt idx="3947">
                  <c:v>30.645816799999999</c:v>
                </c:pt>
                <c:pt idx="3948">
                  <c:v>20.046579359999999</c:v>
                </c:pt>
                <c:pt idx="3949">
                  <c:v>8.6327098000000005E-2</c:v>
                </c:pt>
                <c:pt idx="3950">
                  <c:v>9.9504016000000001E-2</c:v>
                </c:pt>
                <c:pt idx="3951">
                  <c:v>9.9481544490000005</c:v>
                </c:pt>
                <c:pt idx="3952">
                  <c:v>0.59823805100000005</c:v>
                </c:pt>
                <c:pt idx="3953">
                  <c:v>4.3173338999999998E-2</c:v>
                </c:pt>
                <c:pt idx="3954">
                  <c:v>5.8176045419999998</c:v>
                </c:pt>
                <c:pt idx="3955">
                  <c:v>0.68512195300000001</c:v>
                </c:pt>
                <c:pt idx="3956">
                  <c:v>0</c:v>
                </c:pt>
                <c:pt idx="3957">
                  <c:v>5.187409401</c:v>
                </c:pt>
                <c:pt idx="3958">
                  <c:v>3.4869906899999998</c:v>
                </c:pt>
                <c:pt idx="3959">
                  <c:v>0</c:v>
                </c:pt>
                <c:pt idx="3960">
                  <c:v>1.6881316900000001</c:v>
                </c:pt>
                <c:pt idx="3961">
                  <c:v>1.3424613480000001</c:v>
                </c:pt>
                <c:pt idx="3962">
                  <c:v>0.164518684</c:v>
                </c:pt>
                <c:pt idx="3963">
                  <c:v>36.360755920000003</c:v>
                </c:pt>
                <c:pt idx="3964">
                  <c:v>0.383416325</c:v>
                </c:pt>
                <c:pt idx="3965">
                  <c:v>0.41495254599999998</c:v>
                </c:pt>
                <c:pt idx="3966">
                  <c:v>3.9996552999999997E-2</c:v>
                </c:pt>
                <c:pt idx="3967">
                  <c:v>1.8670846000000001E-2</c:v>
                </c:pt>
                <c:pt idx="3968">
                  <c:v>1.1261007789999999</c:v>
                </c:pt>
                <c:pt idx="3969">
                  <c:v>8.0454330439999993</c:v>
                </c:pt>
                <c:pt idx="3970">
                  <c:v>0</c:v>
                </c:pt>
                <c:pt idx="3971">
                  <c:v>21.282072070000002</c:v>
                </c:pt>
                <c:pt idx="3972">
                  <c:v>6.2675433160000003</c:v>
                </c:pt>
                <c:pt idx="3973">
                  <c:v>20.877521510000001</c:v>
                </c:pt>
                <c:pt idx="3974">
                  <c:v>0.37286329299999998</c:v>
                </c:pt>
                <c:pt idx="3975">
                  <c:v>1.2791924E-2</c:v>
                </c:pt>
                <c:pt idx="3976">
                  <c:v>1.7193982E-2</c:v>
                </c:pt>
                <c:pt idx="3977">
                  <c:v>24.427524569999999</c:v>
                </c:pt>
                <c:pt idx="3978">
                  <c:v>0</c:v>
                </c:pt>
                <c:pt idx="3979">
                  <c:v>1.49533534</c:v>
                </c:pt>
                <c:pt idx="3980">
                  <c:v>46.588115690000002</c:v>
                </c:pt>
                <c:pt idx="3981">
                  <c:v>4.3519501690000002</c:v>
                </c:pt>
                <c:pt idx="3982">
                  <c:v>0.14542517099999999</c:v>
                </c:pt>
                <c:pt idx="3983">
                  <c:v>2.9489588740000001</c:v>
                </c:pt>
                <c:pt idx="3984">
                  <c:v>9.9574289999999996E-2</c:v>
                </c:pt>
                <c:pt idx="3985">
                  <c:v>4.5326409339999998</c:v>
                </c:pt>
                <c:pt idx="3986">
                  <c:v>2.8943808080000002</c:v>
                </c:pt>
                <c:pt idx="3987">
                  <c:v>2.3216891290000001</c:v>
                </c:pt>
                <c:pt idx="3988">
                  <c:v>4.9995651250000002</c:v>
                </c:pt>
                <c:pt idx="3989">
                  <c:v>30.101991649999999</c:v>
                </c:pt>
                <c:pt idx="3990">
                  <c:v>15.917977329999999</c:v>
                </c:pt>
                <c:pt idx="3991">
                  <c:v>11.921778679999999</c:v>
                </c:pt>
                <c:pt idx="3992">
                  <c:v>2.8620662690000001</c:v>
                </c:pt>
                <c:pt idx="3993">
                  <c:v>0.50702834100000005</c:v>
                </c:pt>
                <c:pt idx="3994">
                  <c:v>7.1810171000000006E-2</c:v>
                </c:pt>
                <c:pt idx="3995">
                  <c:v>1.01802361</c:v>
                </c:pt>
                <c:pt idx="3996">
                  <c:v>1.241659641</c:v>
                </c:pt>
                <c:pt idx="3997">
                  <c:v>0.695726395</c:v>
                </c:pt>
                <c:pt idx="3998">
                  <c:v>0.85628819499999997</c:v>
                </c:pt>
                <c:pt idx="3999">
                  <c:v>18.554395679999999</c:v>
                </c:pt>
                <c:pt idx="4000">
                  <c:v>0</c:v>
                </c:pt>
                <c:pt idx="4001">
                  <c:v>3.1709616180000002</c:v>
                </c:pt>
                <c:pt idx="4002">
                  <c:v>0.29404860700000002</c:v>
                </c:pt>
                <c:pt idx="4003">
                  <c:v>6.564302444</c:v>
                </c:pt>
                <c:pt idx="4004">
                  <c:v>0</c:v>
                </c:pt>
                <c:pt idx="4005">
                  <c:v>28.354858400000001</c:v>
                </c:pt>
                <c:pt idx="4006">
                  <c:v>8.6254329680000001</c:v>
                </c:pt>
                <c:pt idx="4007">
                  <c:v>8.1315898900000008</c:v>
                </c:pt>
                <c:pt idx="4008">
                  <c:v>0.17968071999999999</c:v>
                </c:pt>
                <c:pt idx="4009">
                  <c:v>0</c:v>
                </c:pt>
                <c:pt idx="4010">
                  <c:v>7.6392569540000004</c:v>
                </c:pt>
                <c:pt idx="4011">
                  <c:v>0.122632965</c:v>
                </c:pt>
                <c:pt idx="4012">
                  <c:v>30.069507600000001</c:v>
                </c:pt>
                <c:pt idx="4013">
                  <c:v>16.012920380000001</c:v>
                </c:pt>
                <c:pt idx="4014">
                  <c:v>0.93835586299999996</c:v>
                </c:pt>
                <c:pt idx="4015">
                  <c:v>0.61328285900000001</c:v>
                </c:pt>
                <c:pt idx="4016">
                  <c:v>2.7148640000000002E-2</c:v>
                </c:pt>
                <c:pt idx="4017">
                  <c:v>1.306349516</c:v>
                </c:pt>
                <c:pt idx="4018">
                  <c:v>46.320262909999997</c:v>
                </c:pt>
                <c:pt idx="4019">
                  <c:v>23.951213840000001</c:v>
                </c:pt>
                <c:pt idx="4020">
                  <c:v>0</c:v>
                </c:pt>
                <c:pt idx="4021">
                  <c:v>6.9681930000000001E-3</c:v>
                </c:pt>
                <c:pt idx="4022">
                  <c:v>0.11884402500000001</c:v>
                </c:pt>
                <c:pt idx="4023">
                  <c:v>3.2101221080000002</c:v>
                </c:pt>
                <c:pt idx="4024">
                  <c:v>0.161901504</c:v>
                </c:pt>
                <c:pt idx="4025">
                  <c:v>0.13397641499999999</c:v>
                </c:pt>
                <c:pt idx="4026">
                  <c:v>2.0850522520000001</c:v>
                </c:pt>
                <c:pt idx="4027">
                  <c:v>0.41007977699999998</c:v>
                </c:pt>
                <c:pt idx="4028">
                  <c:v>5.7168521879999998</c:v>
                </c:pt>
                <c:pt idx="4029">
                  <c:v>6.7973584000000004E-2</c:v>
                </c:pt>
                <c:pt idx="4030">
                  <c:v>0</c:v>
                </c:pt>
                <c:pt idx="4031">
                  <c:v>0.134584799</c:v>
                </c:pt>
                <c:pt idx="4032">
                  <c:v>0.23216742300000001</c:v>
                </c:pt>
                <c:pt idx="4033">
                  <c:v>17.53432274</c:v>
                </c:pt>
                <c:pt idx="4034">
                  <c:v>25.42814255</c:v>
                </c:pt>
                <c:pt idx="4035">
                  <c:v>25.15099335</c:v>
                </c:pt>
                <c:pt idx="4036">
                  <c:v>23.029588700000001</c:v>
                </c:pt>
                <c:pt idx="4037">
                  <c:v>2.5120222569999999</c:v>
                </c:pt>
                <c:pt idx="4038">
                  <c:v>4.5985584260000003</c:v>
                </c:pt>
                <c:pt idx="4039">
                  <c:v>0.111607522</c:v>
                </c:pt>
                <c:pt idx="4040">
                  <c:v>0.123604536</c:v>
                </c:pt>
                <c:pt idx="4041">
                  <c:v>8.6298017500000004</c:v>
                </c:pt>
                <c:pt idx="4042">
                  <c:v>0.28508991</c:v>
                </c:pt>
                <c:pt idx="4043">
                  <c:v>5.3303198810000003</c:v>
                </c:pt>
                <c:pt idx="4044">
                  <c:v>9.8150127000000004E-2</c:v>
                </c:pt>
                <c:pt idx="4045">
                  <c:v>8.3717829999999993E-2</c:v>
                </c:pt>
                <c:pt idx="4046">
                  <c:v>0.16174243399999999</c:v>
                </c:pt>
                <c:pt idx="4047">
                  <c:v>0</c:v>
                </c:pt>
                <c:pt idx="4048">
                  <c:v>0.35251578700000002</c:v>
                </c:pt>
                <c:pt idx="4049">
                  <c:v>0.23511427600000001</c:v>
                </c:pt>
                <c:pt idx="4050">
                  <c:v>3.1549611089999998</c:v>
                </c:pt>
                <c:pt idx="4051">
                  <c:v>32.002487180000003</c:v>
                </c:pt>
                <c:pt idx="4052">
                  <c:v>0.15125857300000001</c:v>
                </c:pt>
                <c:pt idx="4053">
                  <c:v>11.38281059</c:v>
                </c:pt>
                <c:pt idx="4054">
                  <c:v>10.554326059999999</c:v>
                </c:pt>
                <c:pt idx="4055">
                  <c:v>0.264193654</c:v>
                </c:pt>
                <c:pt idx="4056">
                  <c:v>13.482388500000001</c:v>
                </c:pt>
                <c:pt idx="4057">
                  <c:v>33.611545560000003</c:v>
                </c:pt>
                <c:pt idx="4058">
                  <c:v>52.792613979999999</c:v>
                </c:pt>
                <c:pt idx="4059">
                  <c:v>4.5939188</c:v>
                </c:pt>
                <c:pt idx="4060">
                  <c:v>5.4107637410000002</c:v>
                </c:pt>
                <c:pt idx="4061">
                  <c:v>20.96769905</c:v>
                </c:pt>
                <c:pt idx="4062">
                  <c:v>0.119019426</c:v>
                </c:pt>
                <c:pt idx="4063">
                  <c:v>7.5093083380000003</c:v>
                </c:pt>
                <c:pt idx="4064">
                  <c:v>0.236355975</c:v>
                </c:pt>
                <c:pt idx="4065">
                  <c:v>31.07315826</c:v>
                </c:pt>
                <c:pt idx="4066">
                  <c:v>2.7578790190000002</c:v>
                </c:pt>
                <c:pt idx="4067">
                  <c:v>0.10907702900000001</c:v>
                </c:pt>
                <c:pt idx="4068">
                  <c:v>19.783617020000001</c:v>
                </c:pt>
                <c:pt idx="4069">
                  <c:v>0</c:v>
                </c:pt>
                <c:pt idx="4070">
                  <c:v>5.0907187460000003</c:v>
                </c:pt>
                <c:pt idx="4071">
                  <c:v>1.405344009</c:v>
                </c:pt>
                <c:pt idx="4072">
                  <c:v>5.7133488659999996</c:v>
                </c:pt>
                <c:pt idx="4073">
                  <c:v>8.723777771</c:v>
                </c:pt>
                <c:pt idx="4074">
                  <c:v>20.232366559999999</c:v>
                </c:pt>
                <c:pt idx="4075">
                  <c:v>4.3386645320000001</c:v>
                </c:pt>
                <c:pt idx="4076">
                  <c:v>4.4634703999999997E-2</c:v>
                </c:pt>
                <c:pt idx="4077">
                  <c:v>1.2765026E-2</c:v>
                </c:pt>
                <c:pt idx="4078">
                  <c:v>0.74973553400000004</c:v>
                </c:pt>
                <c:pt idx="4079">
                  <c:v>3.9701990999999999E-2</c:v>
                </c:pt>
                <c:pt idx="4080">
                  <c:v>22.80681229</c:v>
                </c:pt>
                <c:pt idx="4081">
                  <c:v>1.918887258</c:v>
                </c:pt>
                <c:pt idx="4082">
                  <c:v>20.80653191</c:v>
                </c:pt>
                <c:pt idx="4083">
                  <c:v>0.116975367</c:v>
                </c:pt>
                <c:pt idx="4084">
                  <c:v>0</c:v>
                </c:pt>
                <c:pt idx="4085">
                  <c:v>14.90942955</c:v>
                </c:pt>
                <c:pt idx="4086">
                  <c:v>3.3785016539999999</c:v>
                </c:pt>
                <c:pt idx="4087">
                  <c:v>5.042465687</c:v>
                </c:pt>
                <c:pt idx="4088">
                  <c:v>0</c:v>
                </c:pt>
                <c:pt idx="4089">
                  <c:v>0.16455851499999999</c:v>
                </c:pt>
                <c:pt idx="4090">
                  <c:v>3.556311607</c:v>
                </c:pt>
                <c:pt idx="4091">
                  <c:v>1.6038224699999999</c:v>
                </c:pt>
                <c:pt idx="4092">
                  <c:v>6.619637966</c:v>
                </c:pt>
                <c:pt idx="4093">
                  <c:v>4.6334263000000001E-2</c:v>
                </c:pt>
                <c:pt idx="4094">
                  <c:v>21.96220207</c:v>
                </c:pt>
                <c:pt idx="4095">
                  <c:v>18.867412569999999</c:v>
                </c:pt>
                <c:pt idx="4096">
                  <c:v>2.6132625E-2</c:v>
                </c:pt>
                <c:pt idx="4097">
                  <c:v>49.393020630000002</c:v>
                </c:pt>
                <c:pt idx="4098">
                  <c:v>4.0001429999999998E-2</c:v>
                </c:pt>
                <c:pt idx="4099">
                  <c:v>1.1455574040000001</c:v>
                </c:pt>
                <c:pt idx="4100">
                  <c:v>5.0871343610000004</c:v>
                </c:pt>
                <c:pt idx="4101">
                  <c:v>7.7730779649999997</c:v>
                </c:pt>
                <c:pt idx="4102">
                  <c:v>3.079741716</c:v>
                </c:pt>
                <c:pt idx="4103">
                  <c:v>0.71238952899999997</c:v>
                </c:pt>
                <c:pt idx="4104">
                  <c:v>8.7489900590000005</c:v>
                </c:pt>
                <c:pt idx="4105">
                  <c:v>0.10313354399999999</c:v>
                </c:pt>
                <c:pt idx="4106">
                  <c:v>0</c:v>
                </c:pt>
                <c:pt idx="4107">
                  <c:v>27.568244929999999</c:v>
                </c:pt>
                <c:pt idx="4108">
                  <c:v>1.408297658</c:v>
                </c:pt>
                <c:pt idx="4109">
                  <c:v>1.0475108E-2</c:v>
                </c:pt>
                <c:pt idx="4110">
                  <c:v>21.387273789999998</c:v>
                </c:pt>
                <c:pt idx="4111">
                  <c:v>32.367744450000004</c:v>
                </c:pt>
                <c:pt idx="4112">
                  <c:v>23.173830030000001</c:v>
                </c:pt>
                <c:pt idx="4113">
                  <c:v>2.8996543880000001</c:v>
                </c:pt>
                <c:pt idx="4114">
                  <c:v>63.243427279999999</c:v>
                </c:pt>
                <c:pt idx="4115">
                  <c:v>36.510902399999999</c:v>
                </c:pt>
                <c:pt idx="4116">
                  <c:v>9.2832555770000003</c:v>
                </c:pt>
                <c:pt idx="4117">
                  <c:v>0.74150246399999997</c:v>
                </c:pt>
                <c:pt idx="4118">
                  <c:v>0.41554012899999998</c:v>
                </c:pt>
                <c:pt idx="4119">
                  <c:v>2.9897589679999999</c:v>
                </c:pt>
                <c:pt idx="4120">
                  <c:v>28.807004930000002</c:v>
                </c:pt>
                <c:pt idx="4121">
                  <c:v>0.37223401699999997</c:v>
                </c:pt>
                <c:pt idx="4122">
                  <c:v>11.94929409</c:v>
                </c:pt>
                <c:pt idx="4123">
                  <c:v>35.401119229999999</c:v>
                </c:pt>
                <c:pt idx="4124">
                  <c:v>24.124826429999999</c:v>
                </c:pt>
                <c:pt idx="4125">
                  <c:v>1.9642299409999999</c:v>
                </c:pt>
                <c:pt idx="4126">
                  <c:v>12.99097824</c:v>
                </c:pt>
                <c:pt idx="4127">
                  <c:v>2.9664878849999998</c:v>
                </c:pt>
                <c:pt idx="4128">
                  <c:v>0.31263565999999998</c:v>
                </c:pt>
                <c:pt idx="4129">
                  <c:v>0</c:v>
                </c:pt>
                <c:pt idx="4130">
                  <c:v>0.37549653599999999</c:v>
                </c:pt>
                <c:pt idx="4131">
                  <c:v>0.30051481699999999</c:v>
                </c:pt>
                <c:pt idx="4132">
                  <c:v>35.378749849999998</c:v>
                </c:pt>
                <c:pt idx="4133">
                  <c:v>1.2284843919999999</c:v>
                </c:pt>
                <c:pt idx="4134">
                  <c:v>65.543434140000002</c:v>
                </c:pt>
                <c:pt idx="4135">
                  <c:v>15.88532448</c:v>
                </c:pt>
                <c:pt idx="4136">
                  <c:v>62.12041473</c:v>
                </c:pt>
                <c:pt idx="4137">
                  <c:v>0.18152268199999999</c:v>
                </c:pt>
                <c:pt idx="4138">
                  <c:v>1.0646249059999999</c:v>
                </c:pt>
                <c:pt idx="4139">
                  <c:v>0.75690019099999994</c:v>
                </c:pt>
                <c:pt idx="4140">
                  <c:v>0</c:v>
                </c:pt>
                <c:pt idx="4141">
                  <c:v>44.942096710000001</c:v>
                </c:pt>
                <c:pt idx="4142">
                  <c:v>49.442562100000004</c:v>
                </c:pt>
                <c:pt idx="4143">
                  <c:v>53.473941799999999</c:v>
                </c:pt>
                <c:pt idx="4144">
                  <c:v>5.4844598769999999</c:v>
                </c:pt>
                <c:pt idx="4145">
                  <c:v>44.645683290000001</c:v>
                </c:pt>
                <c:pt idx="4146">
                  <c:v>2.3533902169999998</c:v>
                </c:pt>
                <c:pt idx="4147">
                  <c:v>0.329548061</c:v>
                </c:pt>
                <c:pt idx="4148">
                  <c:v>7.6392122000000007E-2</c:v>
                </c:pt>
                <c:pt idx="4149">
                  <c:v>0.241045177</c:v>
                </c:pt>
                <c:pt idx="4150">
                  <c:v>15.37171936</c:v>
                </c:pt>
                <c:pt idx="4151">
                  <c:v>5.2950706E-2</c:v>
                </c:pt>
                <c:pt idx="4152">
                  <c:v>0.230701089</c:v>
                </c:pt>
                <c:pt idx="4153">
                  <c:v>7.8197669980000004</c:v>
                </c:pt>
                <c:pt idx="4154">
                  <c:v>11.39258766</c:v>
                </c:pt>
                <c:pt idx="4155">
                  <c:v>16.729967120000001</c:v>
                </c:pt>
                <c:pt idx="4156">
                  <c:v>0.59413850300000004</c:v>
                </c:pt>
                <c:pt idx="4157">
                  <c:v>0</c:v>
                </c:pt>
                <c:pt idx="4158">
                  <c:v>0.56862056299999997</c:v>
                </c:pt>
                <c:pt idx="4159">
                  <c:v>27.464982989999999</c:v>
                </c:pt>
                <c:pt idx="4160">
                  <c:v>9.4072818760000008</c:v>
                </c:pt>
                <c:pt idx="4161">
                  <c:v>2.2281203270000001</c:v>
                </c:pt>
                <c:pt idx="4162">
                  <c:v>7.1010873000000002E-2</c:v>
                </c:pt>
                <c:pt idx="4163">
                  <c:v>0.48898720699999998</c:v>
                </c:pt>
                <c:pt idx="4164">
                  <c:v>48.506477359999998</c:v>
                </c:pt>
                <c:pt idx="4165">
                  <c:v>28.227962489999999</c:v>
                </c:pt>
                <c:pt idx="4166">
                  <c:v>0.23394046700000001</c:v>
                </c:pt>
                <c:pt idx="4167">
                  <c:v>0.207290694</c:v>
                </c:pt>
                <c:pt idx="4168">
                  <c:v>13.19430161</c:v>
                </c:pt>
                <c:pt idx="4169">
                  <c:v>1.0697298049999999</c:v>
                </c:pt>
                <c:pt idx="4170">
                  <c:v>6.0011636E-2</c:v>
                </c:pt>
                <c:pt idx="4171">
                  <c:v>9.6104469300000002</c:v>
                </c:pt>
                <c:pt idx="4172">
                  <c:v>0.87856733799999998</c:v>
                </c:pt>
                <c:pt idx="4173">
                  <c:v>0</c:v>
                </c:pt>
                <c:pt idx="4174">
                  <c:v>8.6867351530000008</c:v>
                </c:pt>
                <c:pt idx="4175">
                  <c:v>7.931116104</c:v>
                </c:pt>
                <c:pt idx="4176">
                  <c:v>0</c:v>
                </c:pt>
                <c:pt idx="4177">
                  <c:v>2.4488215449999999</c:v>
                </c:pt>
                <c:pt idx="4178">
                  <c:v>2.4053513999999998</c:v>
                </c:pt>
                <c:pt idx="4179">
                  <c:v>0.42595192799999998</c:v>
                </c:pt>
                <c:pt idx="4180">
                  <c:v>41.075241089999999</c:v>
                </c:pt>
                <c:pt idx="4181">
                  <c:v>1.454491854</c:v>
                </c:pt>
                <c:pt idx="4182">
                  <c:v>1.2973726990000001</c:v>
                </c:pt>
                <c:pt idx="4183">
                  <c:v>7.0997833999999996E-2</c:v>
                </c:pt>
                <c:pt idx="4184">
                  <c:v>2.4661615000000001E-2</c:v>
                </c:pt>
                <c:pt idx="4185">
                  <c:v>1.7008162739999999</c:v>
                </c:pt>
                <c:pt idx="4186">
                  <c:v>9.5702934269999993</c:v>
                </c:pt>
                <c:pt idx="4187">
                  <c:v>2.3394337000000001E-2</c:v>
                </c:pt>
                <c:pt idx="4188">
                  <c:v>42.597015380000002</c:v>
                </c:pt>
                <c:pt idx="4189">
                  <c:v>11.96093559</c:v>
                </c:pt>
                <c:pt idx="4190">
                  <c:v>36.536201480000003</c:v>
                </c:pt>
                <c:pt idx="4191">
                  <c:v>0.88616800299999998</c:v>
                </c:pt>
                <c:pt idx="4192">
                  <c:v>2.0055044000000001E-2</c:v>
                </c:pt>
                <c:pt idx="4193">
                  <c:v>2.0962591999999999E-2</c:v>
                </c:pt>
                <c:pt idx="4194">
                  <c:v>30.09589386</c:v>
                </c:pt>
                <c:pt idx="4195">
                  <c:v>0</c:v>
                </c:pt>
                <c:pt idx="4196">
                  <c:v>2.407288313</c:v>
                </c:pt>
                <c:pt idx="4197">
                  <c:v>5.2214393619999999</c:v>
                </c:pt>
                <c:pt idx="4198">
                  <c:v>59.543979640000003</c:v>
                </c:pt>
                <c:pt idx="4199">
                  <c:v>5.3660821910000003</c:v>
                </c:pt>
                <c:pt idx="4200">
                  <c:v>0.19160665599999999</c:v>
                </c:pt>
                <c:pt idx="4201">
                  <c:v>7.8381905559999998</c:v>
                </c:pt>
                <c:pt idx="4202">
                  <c:v>0.123491973</c:v>
                </c:pt>
                <c:pt idx="4203">
                  <c:v>8.3508787160000004</c:v>
                </c:pt>
                <c:pt idx="4204">
                  <c:v>3.8856608869999998</c:v>
                </c:pt>
                <c:pt idx="4205">
                  <c:v>3.7339606289999998</c:v>
                </c:pt>
                <c:pt idx="4206">
                  <c:v>10.25854301</c:v>
                </c:pt>
                <c:pt idx="4207">
                  <c:v>45.555244450000004</c:v>
                </c:pt>
                <c:pt idx="4208">
                  <c:v>22.236656190000001</c:v>
                </c:pt>
                <c:pt idx="4209">
                  <c:v>14.78819084</c:v>
                </c:pt>
                <c:pt idx="4210">
                  <c:v>6.0789866449999996</c:v>
                </c:pt>
                <c:pt idx="4211">
                  <c:v>0.93293499899999999</c:v>
                </c:pt>
                <c:pt idx="4212">
                  <c:v>0.14664253599999999</c:v>
                </c:pt>
                <c:pt idx="4213">
                  <c:v>1.6049891709999999</c:v>
                </c:pt>
                <c:pt idx="4214">
                  <c:v>1.483918786</c:v>
                </c:pt>
                <c:pt idx="4215">
                  <c:v>1.3177676199999999</c:v>
                </c:pt>
                <c:pt idx="4216">
                  <c:v>1.4008489850000001</c:v>
                </c:pt>
                <c:pt idx="4217">
                  <c:v>35.291950229999998</c:v>
                </c:pt>
                <c:pt idx="4218">
                  <c:v>0</c:v>
                </c:pt>
                <c:pt idx="4219">
                  <c:v>4.1428451539999998</c:v>
                </c:pt>
                <c:pt idx="4220">
                  <c:v>0.91839849900000003</c:v>
                </c:pt>
                <c:pt idx="4221">
                  <c:v>20.421293259999999</c:v>
                </c:pt>
                <c:pt idx="4222">
                  <c:v>0</c:v>
                </c:pt>
                <c:pt idx="4223">
                  <c:v>41.236560820000001</c:v>
                </c:pt>
                <c:pt idx="4224">
                  <c:v>12.30285168</c:v>
                </c:pt>
                <c:pt idx="4225">
                  <c:v>31.766996379999998</c:v>
                </c:pt>
                <c:pt idx="4226">
                  <c:v>0.27217084200000002</c:v>
                </c:pt>
                <c:pt idx="4227">
                  <c:v>0</c:v>
                </c:pt>
                <c:pt idx="4228">
                  <c:v>11.700881000000001</c:v>
                </c:pt>
                <c:pt idx="4229">
                  <c:v>0.18782992700000001</c:v>
                </c:pt>
                <c:pt idx="4230">
                  <c:v>49.86014557</c:v>
                </c:pt>
                <c:pt idx="4231">
                  <c:v>37.087886810000001</c:v>
                </c:pt>
                <c:pt idx="4232">
                  <c:v>1.375186682</c:v>
                </c:pt>
                <c:pt idx="4233">
                  <c:v>0.99774384500000002</c:v>
                </c:pt>
                <c:pt idx="4234">
                  <c:v>3.9925798999999998E-2</c:v>
                </c:pt>
                <c:pt idx="4235">
                  <c:v>3.7603275780000001</c:v>
                </c:pt>
                <c:pt idx="4236">
                  <c:v>57.770114900000003</c:v>
                </c:pt>
                <c:pt idx="4237">
                  <c:v>42.972557070000001</c:v>
                </c:pt>
                <c:pt idx="4238">
                  <c:v>2.4978167999999999E-2</c:v>
                </c:pt>
                <c:pt idx="4239">
                  <c:v>1.0212984E-2</c:v>
                </c:pt>
                <c:pt idx="4240">
                  <c:v>0.155895069</c:v>
                </c:pt>
                <c:pt idx="4241">
                  <c:v>3.755143881</c:v>
                </c:pt>
                <c:pt idx="4242">
                  <c:v>0.35561519899999999</c:v>
                </c:pt>
                <c:pt idx="4243">
                  <c:v>0.143616259</c:v>
                </c:pt>
                <c:pt idx="4244">
                  <c:v>3.0586273670000002</c:v>
                </c:pt>
                <c:pt idx="4245">
                  <c:v>0.57479059700000001</c:v>
                </c:pt>
                <c:pt idx="4246">
                  <c:v>13.038780210000001</c:v>
                </c:pt>
                <c:pt idx="4247">
                  <c:v>8.9562900000000001E-2</c:v>
                </c:pt>
                <c:pt idx="4248">
                  <c:v>0</c:v>
                </c:pt>
                <c:pt idx="4249">
                  <c:v>0.24554283900000001</c:v>
                </c:pt>
                <c:pt idx="4250">
                  <c:v>0.43936604299999998</c:v>
                </c:pt>
                <c:pt idx="4251">
                  <c:v>28.059926990000001</c:v>
                </c:pt>
                <c:pt idx="4252">
                  <c:v>46.299251560000002</c:v>
                </c:pt>
                <c:pt idx="4253">
                  <c:v>30.891248699999998</c:v>
                </c:pt>
                <c:pt idx="4254">
                  <c:v>27.603975299999998</c:v>
                </c:pt>
                <c:pt idx="4255">
                  <c:v>4.5096673970000003</c:v>
                </c:pt>
                <c:pt idx="4256">
                  <c:v>9.647213936</c:v>
                </c:pt>
                <c:pt idx="4257">
                  <c:v>0.165447012</c:v>
                </c:pt>
                <c:pt idx="4258">
                  <c:v>0.165503547</c:v>
                </c:pt>
                <c:pt idx="4259">
                  <c:v>15.94254589</c:v>
                </c:pt>
                <c:pt idx="4260">
                  <c:v>0.41585043100000002</c:v>
                </c:pt>
                <c:pt idx="4261">
                  <c:v>8.1193037029999999</c:v>
                </c:pt>
                <c:pt idx="4262">
                  <c:v>0.163564548</c:v>
                </c:pt>
                <c:pt idx="4263">
                  <c:v>0.27799251699999999</c:v>
                </c:pt>
                <c:pt idx="4264">
                  <c:v>1.4717426300000001</c:v>
                </c:pt>
                <c:pt idx="4265">
                  <c:v>0</c:v>
                </c:pt>
                <c:pt idx="4266">
                  <c:v>0.95201939300000005</c:v>
                </c:pt>
                <c:pt idx="4267">
                  <c:v>0.277041912</c:v>
                </c:pt>
                <c:pt idx="4268">
                  <c:v>3.4451150890000002</c:v>
                </c:pt>
                <c:pt idx="4269">
                  <c:v>36.003974909999997</c:v>
                </c:pt>
                <c:pt idx="4270">
                  <c:v>0.15739710600000001</c:v>
                </c:pt>
                <c:pt idx="4271">
                  <c:v>28.94127464</c:v>
                </c:pt>
                <c:pt idx="4272">
                  <c:v>17.59645081</c:v>
                </c:pt>
                <c:pt idx="4273">
                  <c:v>0.56965243799999998</c:v>
                </c:pt>
                <c:pt idx="4274">
                  <c:v>16.51018715</c:v>
                </c:pt>
                <c:pt idx="4275">
                  <c:v>45.083492280000002</c:v>
                </c:pt>
                <c:pt idx="4276">
                  <c:v>75.806060790000004</c:v>
                </c:pt>
                <c:pt idx="4277">
                  <c:v>5.1755928989999997</c:v>
                </c:pt>
                <c:pt idx="4278">
                  <c:v>10.57671356</c:v>
                </c:pt>
                <c:pt idx="4279">
                  <c:v>30.95449829</c:v>
                </c:pt>
                <c:pt idx="4280">
                  <c:v>0.218552947</c:v>
                </c:pt>
                <c:pt idx="4281">
                  <c:v>10.48450375</c:v>
                </c:pt>
                <c:pt idx="4282">
                  <c:v>0.49994772700000001</c:v>
                </c:pt>
                <c:pt idx="4283">
                  <c:v>54.745983119999998</c:v>
                </c:pt>
                <c:pt idx="4284">
                  <c:v>6.7978086470000001</c:v>
                </c:pt>
                <c:pt idx="4285">
                  <c:v>0.80798715399999999</c:v>
                </c:pt>
                <c:pt idx="4286">
                  <c:v>19.996309279999998</c:v>
                </c:pt>
                <c:pt idx="4287">
                  <c:v>0</c:v>
                </c:pt>
                <c:pt idx="4288">
                  <c:v>6.9209041600000001</c:v>
                </c:pt>
                <c:pt idx="4289">
                  <c:v>2.489512682</c:v>
                </c:pt>
                <c:pt idx="4290">
                  <c:v>13.52068424</c:v>
                </c:pt>
                <c:pt idx="4291">
                  <c:v>13.26627731</c:v>
                </c:pt>
                <c:pt idx="4292">
                  <c:v>28.514400479999999</c:v>
                </c:pt>
                <c:pt idx="4293">
                  <c:v>9.2273569109999993</c:v>
                </c:pt>
                <c:pt idx="4294">
                  <c:v>0.21748040599999999</c:v>
                </c:pt>
                <c:pt idx="4295">
                  <c:v>0.25584465299999998</c:v>
                </c:pt>
                <c:pt idx="4296">
                  <c:v>1.073997855</c:v>
                </c:pt>
                <c:pt idx="4297">
                  <c:v>0.66571718499999999</c:v>
                </c:pt>
                <c:pt idx="4298">
                  <c:v>28.530439380000001</c:v>
                </c:pt>
                <c:pt idx="4299">
                  <c:v>4.6075553889999998</c:v>
                </c:pt>
                <c:pt idx="4300">
                  <c:v>25.293714520000002</c:v>
                </c:pt>
                <c:pt idx="4301">
                  <c:v>0.13644003900000001</c:v>
                </c:pt>
                <c:pt idx="4302">
                  <c:v>6.5823697E-2</c:v>
                </c:pt>
                <c:pt idx="4303">
                  <c:v>22.170816420000001</c:v>
                </c:pt>
                <c:pt idx="4304">
                  <c:v>6.606481552</c:v>
                </c:pt>
                <c:pt idx="4305">
                  <c:v>5.6946830750000004</c:v>
                </c:pt>
                <c:pt idx="4306">
                  <c:v>0</c:v>
                </c:pt>
                <c:pt idx="4307">
                  <c:v>2.2382731439999999</c:v>
                </c:pt>
                <c:pt idx="4308">
                  <c:v>5.3405890459999998</c:v>
                </c:pt>
                <c:pt idx="4309">
                  <c:v>2.8742725849999999</c:v>
                </c:pt>
                <c:pt idx="4310">
                  <c:v>23.328420640000001</c:v>
                </c:pt>
                <c:pt idx="4311">
                  <c:v>5.8743010999999998E-2</c:v>
                </c:pt>
                <c:pt idx="4312">
                  <c:v>31.300931930000001</c:v>
                </c:pt>
                <c:pt idx="4313">
                  <c:v>42.237842559999997</c:v>
                </c:pt>
                <c:pt idx="4314">
                  <c:v>3.1843196999999997E-2</c:v>
                </c:pt>
                <c:pt idx="4315">
                  <c:v>62.973785399999997</c:v>
                </c:pt>
                <c:pt idx="4316">
                  <c:v>3.2051995E-2</c:v>
                </c:pt>
                <c:pt idx="4317">
                  <c:v>1.7229002710000001</c:v>
                </c:pt>
                <c:pt idx="4318">
                  <c:v>8.3272848130000003</c:v>
                </c:pt>
                <c:pt idx="4319">
                  <c:v>11.31717205</c:v>
                </c:pt>
                <c:pt idx="4320">
                  <c:v>3.8026049139999998</c:v>
                </c:pt>
                <c:pt idx="4321">
                  <c:v>1.9756925110000001</c:v>
                </c:pt>
                <c:pt idx="4322">
                  <c:v>12.629689219999999</c:v>
                </c:pt>
                <c:pt idx="4323">
                  <c:v>0.82483613499999997</c:v>
                </c:pt>
                <c:pt idx="4324">
                  <c:v>0</c:v>
                </c:pt>
                <c:pt idx="4325">
                  <c:v>39.810966489999998</c:v>
                </c:pt>
                <c:pt idx="4326">
                  <c:v>3.282161474</c:v>
                </c:pt>
                <c:pt idx="4327">
                  <c:v>2.6813217E-2</c:v>
                </c:pt>
                <c:pt idx="4328">
                  <c:v>34.230022429999998</c:v>
                </c:pt>
                <c:pt idx="4329">
                  <c:v>51.054767609999999</c:v>
                </c:pt>
                <c:pt idx="4330">
                  <c:v>36.313255310000002</c:v>
                </c:pt>
                <c:pt idx="4331">
                  <c:v>6.7887291909999998</c:v>
                </c:pt>
                <c:pt idx="4332">
                  <c:v>71.870819089999998</c:v>
                </c:pt>
                <c:pt idx="4333">
                  <c:v>49.228691099999999</c:v>
                </c:pt>
                <c:pt idx="4334">
                  <c:v>16.577615739999999</c:v>
                </c:pt>
                <c:pt idx="4335">
                  <c:v>9.7691230769999997</c:v>
                </c:pt>
                <c:pt idx="4336">
                  <c:v>0.424981952</c:v>
                </c:pt>
                <c:pt idx="4337">
                  <c:v>4.4642972949999997</c:v>
                </c:pt>
                <c:pt idx="4338">
                  <c:v>59.215576169999999</c:v>
                </c:pt>
                <c:pt idx="4339">
                  <c:v>0.67454731499999998</c:v>
                </c:pt>
                <c:pt idx="4340">
                  <c:v>17.884609220000002</c:v>
                </c:pt>
                <c:pt idx="4341">
                  <c:v>53.531379700000002</c:v>
                </c:pt>
                <c:pt idx="4342">
                  <c:v>26.905206679999999</c:v>
                </c:pt>
                <c:pt idx="4343">
                  <c:v>4.1815371509999997</c:v>
                </c:pt>
                <c:pt idx="4344">
                  <c:v>17.511219019999999</c:v>
                </c:pt>
                <c:pt idx="4345">
                  <c:v>7.3543033600000003</c:v>
                </c:pt>
                <c:pt idx="4346">
                  <c:v>0.51102268699999998</c:v>
                </c:pt>
                <c:pt idx="4347">
                  <c:v>0</c:v>
                </c:pt>
                <c:pt idx="4348">
                  <c:v>5.334029675</c:v>
                </c:pt>
                <c:pt idx="4349">
                  <c:v>0.649825871</c:v>
                </c:pt>
                <c:pt idx="4350">
                  <c:v>49.283946989999997</c:v>
                </c:pt>
                <c:pt idx="4351">
                  <c:v>2.3617124559999998</c:v>
                </c:pt>
                <c:pt idx="4352">
                  <c:v>82.456497189999993</c:v>
                </c:pt>
                <c:pt idx="4353">
                  <c:v>30.099084850000001</c:v>
                </c:pt>
                <c:pt idx="4354">
                  <c:v>76.629524230000001</c:v>
                </c:pt>
                <c:pt idx="4355">
                  <c:v>0.33855554500000001</c:v>
                </c:pt>
                <c:pt idx="4356">
                  <c:v>1.7347929479999999</c:v>
                </c:pt>
                <c:pt idx="4357">
                  <c:v>1.466847062</c:v>
                </c:pt>
                <c:pt idx="4358">
                  <c:v>0</c:v>
                </c:pt>
                <c:pt idx="4359">
                  <c:v>65.052421570000007</c:v>
                </c:pt>
                <c:pt idx="4360">
                  <c:v>73.999946589999993</c:v>
                </c:pt>
                <c:pt idx="4361">
                  <c:v>74.518218989999994</c:v>
                </c:pt>
                <c:pt idx="4362">
                  <c:v>13.822724340000001</c:v>
                </c:pt>
                <c:pt idx="4363">
                  <c:v>52.369972230000002</c:v>
                </c:pt>
                <c:pt idx="4364">
                  <c:v>7.5929632189999996</c:v>
                </c:pt>
                <c:pt idx="4365">
                  <c:v>1.3221451040000001</c:v>
                </c:pt>
                <c:pt idx="4366">
                  <c:v>0.39857897199999998</c:v>
                </c:pt>
                <c:pt idx="4367">
                  <c:v>0.35546708100000002</c:v>
                </c:pt>
                <c:pt idx="4368">
                  <c:v>23.27488327</c:v>
                </c:pt>
                <c:pt idx="4369">
                  <c:v>0.18290035399999999</c:v>
                </c:pt>
                <c:pt idx="4370">
                  <c:v>0.238198996</c:v>
                </c:pt>
                <c:pt idx="4371">
                  <c:v>12.24836445</c:v>
                </c:pt>
                <c:pt idx="4372">
                  <c:v>16.830720899999999</c:v>
                </c:pt>
                <c:pt idx="4373">
                  <c:v>19.334970469999998</c:v>
                </c:pt>
                <c:pt idx="4374">
                  <c:v>1.062571645</c:v>
                </c:pt>
                <c:pt idx="4375">
                  <c:v>5.2660107999999997E-2</c:v>
                </c:pt>
                <c:pt idx="4376">
                  <c:v>0.74656242100000003</c:v>
                </c:pt>
                <c:pt idx="4377">
                  <c:v>30.135004039999998</c:v>
                </c:pt>
                <c:pt idx="4378">
                  <c:v>14.96356583</c:v>
                </c:pt>
                <c:pt idx="4379">
                  <c:v>4.063334942</c:v>
                </c:pt>
                <c:pt idx="4380">
                  <c:v>0.18148557800000001</c:v>
                </c:pt>
                <c:pt idx="4381">
                  <c:v>1.0257422919999999</c:v>
                </c:pt>
                <c:pt idx="4382">
                  <c:v>69.541831970000004</c:v>
                </c:pt>
                <c:pt idx="4383">
                  <c:v>32.972869869999997</c:v>
                </c:pt>
                <c:pt idx="4384">
                  <c:v>0.40016982000000001</c:v>
                </c:pt>
                <c:pt idx="4385">
                  <c:v>0.43951085200000001</c:v>
                </c:pt>
                <c:pt idx="4386">
                  <c:v>22.081966399999999</c:v>
                </c:pt>
                <c:pt idx="4387">
                  <c:v>2.7337346079999998</c:v>
                </c:pt>
                <c:pt idx="4388">
                  <c:v>9.4989739000000004E-2</c:v>
                </c:pt>
                <c:pt idx="4389">
                  <c:v>29.07289505</c:v>
                </c:pt>
                <c:pt idx="4390">
                  <c:v>0.88073611299999999</c:v>
                </c:pt>
                <c:pt idx="4391">
                  <c:v>0.58170062300000003</c:v>
                </c:pt>
                <c:pt idx="4392">
                  <c:v>15.18801498</c:v>
                </c:pt>
                <c:pt idx="4393">
                  <c:v>14.23448181</c:v>
                </c:pt>
                <c:pt idx="4394">
                  <c:v>0</c:v>
                </c:pt>
                <c:pt idx="4395">
                  <c:v>4.5653266910000001</c:v>
                </c:pt>
                <c:pt idx="4396">
                  <c:v>4.3867192270000004</c:v>
                </c:pt>
                <c:pt idx="4397">
                  <c:v>3.3074307439999999</c:v>
                </c:pt>
                <c:pt idx="4398">
                  <c:v>43.322860720000001</c:v>
                </c:pt>
                <c:pt idx="4399">
                  <c:v>6.4486041070000004</c:v>
                </c:pt>
                <c:pt idx="4400">
                  <c:v>8.1337299349999999</c:v>
                </c:pt>
                <c:pt idx="4401">
                  <c:v>0.28830856100000002</c:v>
                </c:pt>
                <c:pt idx="4402">
                  <c:v>2.8675269E-2</c:v>
                </c:pt>
                <c:pt idx="4403">
                  <c:v>4.5693373680000002</c:v>
                </c:pt>
                <c:pt idx="4404">
                  <c:v>11.60878372</c:v>
                </c:pt>
                <c:pt idx="4405">
                  <c:v>4.2713138999999997E-2</c:v>
                </c:pt>
                <c:pt idx="4406">
                  <c:v>67.530281070000001</c:v>
                </c:pt>
                <c:pt idx="4407">
                  <c:v>22.989013669999999</c:v>
                </c:pt>
                <c:pt idx="4408">
                  <c:v>39.958549499999997</c:v>
                </c:pt>
                <c:pt idx="4409">
                  <c:v>1.781191945</c:v>
                </c:pt>
                <c:pt idx="4410">
                  <c:v>1.8144021E-2</c:v>
                </c:pt>
                <c:pt idx="4411">
                  <c:v>2.4533084E-2</c:v>
                </c:pt>
                <c:pt idx="4412">
                  <c:v>37.846202849999997</c:v>
                </c:pt>
                <c:pt idx="4413">
                  <c:v>0</c:v>
                </c:pt>
                <c:pt idx="4414">
                  <c:v>5.6883683200000004</c:v>
                </c:pt>
                <c:pt idx="4415">
                  <c:v>5.2216596600000003</c:v>
                </c:pt>
                <c:pt idx="4416">
                  <c:v>71.654525759999999</c:v>
                </c:pt>
                <c:pt idx="4417">
                  <c:v>7.1429419520000001</c:v>
                </c:pt>
                <c:pt idx="4418">
                  <c:v>0.21531915700000001</c:v>
                </c:pt>
                <c:pt idx="4419">
                  <c:v>0.219478697</c:v>
                </c:pt>
                <c:pt idx="4420">
                  <c:v>13.543121340000001</c:v>
                </c:pt>
                <c:pt idx="4421">
                  <c:v>0.146385193</c:v>
                </c:pt>
                <c:pt idx="4422">
                  <c:v>15.419481279999999</c:v>
                </c:pt>
                <c:pt idx="4423">
                  <c:v>4.8142848010000003</c:v>
                </c:pt>
                <c:pt idx="4424">
                  <c:v>8.2756938929999997</c:v>
                </c:pt>
                <c:pt idx="4425">
                  <c:v>17.498907089999999</c:v>
                </c:pt>
                <c:pt idx="4426">
                  <c:v>64.726409910000001</c:v>
                </c:pt>
                <c:pt idx="4427">
                  <c:v>35.925685880000003</c:v>
                </c:pt>
                <c:pt idx="4428">
                  <c:v>20.398738860000002</c:v>
                </c:pt>
                <c:pt idx="4429">
                  <c:v>11.28857899</c:v>
                </c:pt>
                <c:pt idx="4430">
                  <c:v>2.2288870809999999</c:v>
                </c:pt>
                <c:pt idx="4431">
                  <c:v>0.49157509199999999</c:v>
                </c:pt>
                <c:pt idx="4432">
                  <c:v>2.7226936820000001</c:v>
                </c:pt>
                <c:pt idx="4433">
                  <c:v>1.595110059</c:v>
                </c:pt>
                <c:pt idx="4434">
                  <c:v>2.1904921530000001</c:v>
                </c:pt>
                <c:pt idx="4435">
                  <c:v>1.4330425259999999</c:v>
                </c:pt>
                <c:pt idx="4436">
                  <c:v>52.811157229999999</c:v>
                </c:pt>
                <c:pt idx="4437">
                  <c:v>0</c:v>
                </c:pt>
                <c:pt idx="4438">
                  <c:v>6.6583986279999996</c:v>
                </c:pt>
                <c:pt idx="4439">
                  <c:v>2.5541722770000002</c:v>
                </c:pt>
                <c:pt idx="4440">
                  <c:v>32.052200319999997</c:v>
                </c:pt>
                <c:pt idx="4441">
                  <c:v>0.26043876999999999</c:v>
                </c:pt>
                <c:pt idx="4442">
                  <c:v>68.19280243</c:v>
                </c:pt>
                <c:pt idx="4443">
                  <c:v>23.03551483</c:v>
                </c:pt>
                <c:pt idx="4444">
                  <c:v>61.155635830000001</c:v>
                </c:pt>
                <c:pt idx="4445">
                  <c:v>0.27892211099999997</c:v>
                </c:pt>
                <c:pt idx="4446">
                  <c:v>0.90168744300000003</c:v>
                </c:pt>
                <c:pt idx="4447">
                  <c:v>18.544418329999999</c:v>
                </c:pt>
                <c:pt idx="4448">
                  <c:v>0.33147612199999998</c:v>
                </c:pt>
                <c:pt idx="4449">
                  <c:v>56.599468229999999</c:v>
                </c:pt>
                <c:pt idx="4450">
                  <c:v>59.437122340000002</c:v>
                </c:pt>
                <c:pt idx="4451">
                  <c:v>2.2910380359999998</c:v>
                </c:pt>
                <c:pt idx="4452">
                  <c:v>1.7202509640000001</c:v>
                </c:pt>
                <c:pt idx="4453">
                  <c:v>6.8709201999999997E-2</c:v>
                </c:pt>
                <c:pt idx="4454">
                  <c:v>8.7160177230000002</c:v>
                </c:pt>
                <c:pt idx="4455">
                  <c:v>71.746887209999997</c:v>
                </c:pt>
                <c:pt idx="4456">
                  <c:v>64.931053160000005</c:v>
                </c:pt>
                <c:pt idx="4457">
                  <c:v>0.18280591099999999</c:v>
                </c:pt>
                <c:pt idx="4458">
                  <c:v>1.8660494999999999E-2</c:v>
                </c:pt>
                <c:pt idx="4459">
                  <c:v>0.329912543</c:v>
                </c:pt>
                <c:pt idx="4460">
                  <c:v>4.8544425960000002</c:v>
                </c:pt>
                <c:pt idx="4461">
                  <c:v>1.015351653</c:v>
                </c:pt>
                <c:pt idx="4462">
                  <c:v>0.18372409000000001</c:v>
                </c:pt>
                <c:pt idx="4463">
                  <c:v>12.773516649999999</c:v>
                </c:pt>
                <c:pt idx="4464">
                  <c:v>1.2274485829999999</c:v>
                </c:pt>
                <c:pt idx="4465">
                  <c:v>25.511314389999999</c:v>
                </c:pt>
                <c:pt idx="4466">
                  <c:v>0.16607128099999999</c:v>
                </c:pt>
                <c:pt idx="4467">
                  <c:v>0</c:v>
                </c:pt>
                <c:pt idx="4468">
                  <c:v>0.53662610099999997</c:v>
                </c:pt>
                <c:pt idx="4469">
                  <c:v>1.6759270429999999</c:v>
                </c:pt>
                <c:pt idx="4470">
                  <c:v>45.567543030000003</c:v>
                </c:pt>
                <c:pt idx="4471">
                  <c:v>73.743309019999998</c:v>
                </c:pt>
                <c:pt idx="4472">
                  <c:v>38.861835480000003</c:v>
                </c:pt>
                <c:pt idx="4473">
                  <c:v>32.192195890000001</c:v>
                </c:pt>
                <c:pt idx="4474">
                  <c:v>8.1171846389999995</c:v>
                </c:pt>
                <c:pt idx="4475">
                  <c:v>12.37408638</c:v>
                </c:pt>
                <c:pt idx="4476">
                  <c:v>0.21448565999999999</c:v>
                </c:pt>
                <c:pt idx="4477">
                  <c:v>0.197327167</c:v>
                </c:pt>
                <c:pt idx="4478">
                  <c:v>22.516002660000002</c:v>
                </c:pt>
                <c:pt idx="4479">
                  <c:v>0.98680383000000005</c:v>
                </c:pt>
                <c:pt idx="4480">
                  <c:v>12.04266548</c:v>
                </c:pt>
                <c:pt idx="4481">
                  <c:v>0.184053466</c:v>
                </c:pt>
                <c:pt idx="4482">
                  <c:v>0.949054658</c:v>
                </c:pt>
                <c:pt idx="4483">
                  <c:v>2.24249053</c:v>
                </c:pt>
                <c:pt idx="4484">
                  <c:v>0</c:v>
                </c:pt>
                <c:pt idx="4485">
                  <c:v>12.54591465</c:v>
                </c:pt>
                <c:pt idx="4486">
                  <c:v>0.317949712</c:v>
                </c:pt>
                <c:pt idx="4487">
                  <c:v>3.685848236</c:v>
                </c:pt>
                <c:pt idx="4488">
                  <c:v>43.701457980000001</c:v>
                </c:pt>
                <c:pt idx="4489">
                  <c:v>0.44258877600000002</c:v>
                </c:pt>
                <c:pt idx="4490">
                  <c:v>32.378387449999998</c:v>
                </c:pt>
                <c:pt idx="4491">
                  <c:v>18.08631325</c:v>
                </c:pt>
                <c:pt idx="4492">
                  <c:v>0.83600843000000002</c:v>
                </c:pt>
                <c:pt idx="4493">
                  <c:v>57.051818849999997</c:v>
                </c:pt>
                <c:pt idx="4494">
                  <c:v>57.995262150000002</c:v>
                </c:pt>
                <c:pt idx="4495">
                  <c:v>80.775543209999995</c:v>
                </c:pt>
                <c:pt idx="4496">
                  <c:v>8.9053735730000003</c:v>
                </c:pt>
                <c:pt idx="4497">
                  <c:v>20.010375979999999</c:v>
                </c:pt>
                <c:pt idx="4498">
                  <c:v>42.948768620000003</c:v>
                </c:pt>
                <c:pt idx="4499">
                  <c:v>0.399727255</c:v>
                </c:pt>
                <c:pt idx="4500">
                  <c:v>19.490274429999999</c:v>
                </c:pt>
                <c:pt idx="4501">
                  <c:v>1.409880161</c:v>
                </c:pt>
                <c:pt idx="4502">
                  <c:v>74.590423580000007</c:v>
                </c:pt>
                <c:pt idx="4503">
                  <c:v>15.3511095</c:v>
                </c:pt>
                <c:pt idx="4504">
                  <c:v>1.766351819</c:v>
                </c:pt>
                <c:pt idx="4505">
                  <c:v>20.409006120000001</c:v>
                </c:pt>
                <c:pt idx="4506">
                  <c:v>0</c:v>
                </c:pt>
                <c:pt idx="4507">
                  <c:v>9.0896930690000008</c:v>
                </c:pt>
                <c:pt idx="4508">
                  <c:v>11.84155464</c:v>
                </c:pt>
                <c:pt idx="4509">
                  <c:v>19.840471269999998</c:v>
                </c:pt>
                <c:pt idx="4510">
                  <c:v>16.222578049999999</c:v>
                </c:pt>
                <c:pt idx="4511">
                  <c:v>42.05579376</c:v>
                </c:pt>
                <c:pt idx="4512">
                  <c:v>19.544294359999999</c:v>
                </c:pt>
                <c:pt idx="4513">
                  <c:v>0.63782864800000005</c:v>
                </c:pt>
                <c:pt idx="4514">
                  <c:v>0.51207983499999998</c:v>
                </c:pt>
                <c:pt idx="4515">
                  <c:v>1.801295042</c:v>
                </c:pt>
                <c:pt idx="4516">
                  <c:v>2.6197335719999999</c:v>
                </c:pt>
                <c:pt idx="4517">
                  <c:v>34.485023499999997</c:v>
                </c:pt>
                <c:pt idx="4518">
                  <c:v>7.2312026019999998</c:v>
                </c:pt>
                <c:pt idx="4519">
                  <c:v>38.693523409999997</c:v>
                </c:pt>
                <c:pt idx="4520">
                  <c:v>0.29553860399999998</c:v>
                </c:pt>
                <c:pt idx="4521">
                  <c:v>0.25351315699999999</c:v>
                </c:pt>
                <c:pt idx="4522">
                  <c:v>32.874103550000001</c:v>
                </c:pt>
                <c:pt idx="4523">
                  <c:v>11.147461890000001</c:v>
                </c:pt>
                <c:pt idx="4524">
                  <c:v>8.1112470630000004</c:v>
                </c:pt>
                <c:pt idx="4525">
                  <c:v>0</c:v>
                </c:pt>
                <c:pt idx="4526">
                  <c:v>4.6613774299999999</c:v>
                </c:pt>
                <c:pt idx="4527">
                  <c:v>8.1045608520000005</c:v>
                </c:pt>
                <c:pt idx="4528">
                  <c:v>4.3229327199999998</c:v>
                </c:pt>
                <c:pt idx="4529">
                  <c:v>39.81329727</c:v>
                </c:pt>
                <c:pt idx="4530">
                  <c:v>7.6840623999999996E-2</c:v>
                </c:pt>
                <c:pt idx="4531">
                  <c:v>44.557762150000002</c:v>
                </c:pt>
                <c:pt idx="4532">
                  <c:v>67.63845062</c:v>
                </c:pt>
                <c:pt idx="4533">
                  <c:v>0.30973467199999999</c:v>
                </c:pt>
                <c:pt idx="4534">
                  <c:v>73.910400390000007</c:v>
                </c:pt>
                <c:pt idx="4535">
                  <c:v>0.409268558</c:v>
                </c:pt>
                <c:pt idx="4536">
                  <c:v>11.06788635</c:v>
                </c:pt>
                <c:pt idx="4537">
                  <c:v>14.77079773</c:v>
                </c:pt>
                <c:pt idx="4538">
                  <c:v>15.70332909</c:v>
                </c:pt>
                <c:pt idx="4539">
                  <c:v>6.6525292399999998</c:v>
                </c:pt>
                <c:pt idx="4540">
                  <c:v>3.9824576380000001</c:v>
                </c:pt>
                <c:pt idx="4541">
                  <c:v>14.472433089999999</c:v>
                </c:pt>
                <c:pt idx="4542">
                  <c:v>2.374672651</c:v>
                </c:pt>
                <c:pt idx="4543">
                  <c:v>0</c:v>
                </c:pt>
                <c:pt idx="4544">
                  <c:v>46.790683749999999</c:v>
                </c:pt>
                <c:pt idx="4545">
                  <c:v>5.4261555670000003</c:v>
                </c:pt>
                <c:pt idx="4546">
                  <c:v>4.0346584999999997E-2</c:v>
                </c:pt>
                <c:pt idx="4547">
                  <c:v>42.128658289999997</c:v>
                </c:pt>
                <c:pt idx="4548">
                  <c:v>63.280952450000001</c:v>
                </c:pt>
                <c:pt idx="4549">
                  <c:v>52.103324890000003</c:v>
                </c:pt>
                <c:pt idx="4550">
                  <c:v>9.9435453410000001</c:v>
                </c:pt>
                <c:pt idx="4551">
                  <c:v>80.292381289999994</c:v>
                </c:pt>
                <c:pt idx="4552">
                  <c:v>62.301826480000003</c:v>
                </c:pt>
                <c:pt idx="4553">
                  <c:v>27.477127079999999</c:v>
                </c:pt>
                <c:pt idx="4554">
                  <c:v>11.92366028</c:v>
                </c:pt>
                <c:pt idx="4555">
                  <c:v>4.0501470570000002</c:v>
                </c:pt>
                <c:pt idx="4556">
                  <c:v>7.0125312810000002</c:v>
                </c:pt>
                <c:pt idx="4557">
                  <c:v>68.905242920000006</c:v>
                </c:pt>
                <c:pt idx="4558">
                  <c:v>1.2339823249999999</c:v>
                </c:pt>
                <c:pt idx="4559">
                  <c:v>31.001201630000001</c:v>
                </c:pt>
                <c:pt idx="4560">
                  <c:v>71.523399350000005</c:v>
                </c:pt>
                <c:pt idx="4561">
                  <c:v>28.196069720000001</c:v>
                </c:pt>
                <c:pt idx="4562">
                  <c:v>6.2121667860000001</c:v>
                </c:pt>
                <c:pt idx="4563">
                  <c:v>20.843856809999998</c:v>
                </c:pt>
                <c:pt idx="4564">
                  <c:v>9.6138048170000001</c:v>
                </c:pt>
                <c:pt idx="4565">
                  <c:v>0.66139316599999998</c:v>
                </c:pt>
                <c:pt idx="4566">
                  <c:v>0</c:v>
                </c:pt>
                <c:pt idx="4567">
                  <c:v>10.10727215</c:v>
                </c:pt>
                <c:pt idx="4568">
                  <c:v>1.0628635879999999</c:v>
                </c:pt>
                <c:pt idx="4569">
                  <c:v>58.193225859999998</c:v>
                </c:pt>
                <c:pt idx="4570">
                  <c:v>3.5194327830000001</c:v>
                </c:pt>
                <c:pt idx="4571">
                  <c:v>86.670028689999995</c:v>
                </c:pt>
                <c:pt idx="4572">
                  <c:v>48.731594090000002</c:v>
                </c:pt>
                <c:pt idx="4573">
                  <c:v>87.707618710000006</c:v>
                </c:pt>
                <c:pt idx="4574">
                  <c:v>0.60837203299999998</c:v>
                </c:pt>
                <c:pt idx="4575">
                  <c:v>3.0410976409999999</c:v>
                </c:pt>
                <c:pt idx="4576">
                  <c:v>3.141280413</c:v>
                </c:pt>
                <c:pt idx="4577">
                  <c:v>0</c:v>
                </c:pt>
                <c:pt idx="4578">
                  <c:v>77.298561100000001</c:v>
                </c:pt>
                <c:pt idx="4579">
                  <c:v>90.759201050000001</c:v>
                </c:pt>
                <c:pt idx="4580">
                  <c:v>90.10262299</c:v>
                </c:pt>
                <c:pt idx="4581">
                  <c:v>22.351125719999999</c:v>
                </c:pt>
                <c:pt idx="4582">
                  <c:v>58.583442689999998</c:v>
                </c:pt>
                <c:pt idx="4583">
                  <c:v>16.591360089999998</c:v>
                </c:pt>
                <c:pt idx="4584">
                  <c:v>3.903366804</c:v>
                </c:pt>
                <c:pt idx="4585">
                  <c:v>1.826563835</c:v>
                </c:pt>
                <c:pt idx="4586">
                  <c:v>0.46011018799999998</c:v>
                </c:pt>
                <c:pt idx="4587">
                  <c:v>41.740478520000003</c:v>
                </c:pt>
                <c:pt idx="4588">
                  <c:v>0.54404377900000001</c:v>
                </c:pt>
                <c:pt idx="4589">
                  <c:v>0.54616051899999996</c:v>
                </c:pt>
                <c:pt idx="4590">
                  <c:v>16.047601700000001</c:v>
                </c:pt>
                <c:pt idx="4591">
                  <c:v>27.847414019999999</c:v>
                </c:pt>
                <c:pt idx="4592">
                  <c:v>19.212072370000001</c:v>
                </c:pt>
                <c:pt idx="4593">
                  <c:v>2.7999646660000002</c:v>
                </c:pt>
                <c:pt idx="4594">
                  <c:v>6.7706480999999999E-2</c:v>
                </c:pt>
                <c:pt idx="4595">
                  <c:v>0.918569207</c:v>
                </c:pt>
                <c:pt idx="4596">
                  <c:v>32.784931180000001</c:v>
                </c:pt>
                <c:pt idx="4597">
                  <c:v>29.30653191</c:v>
                </c:pt>
                <c:pt idx="4598">
                  <c:v>6.4009480480000001</c:v>
                </c:pt>
                <c:pt idx="4599">
                  <c:v>0.45755341599999999</c:v>
                </c:pt>
                <c:pt idx="4600">
                  <c:v>1.915792465</c:v>
                </c:pt>
                <c:pt idx="4601">
                  <c:v>92.927276610000007</c:v>
                </c:pt>
                <c:pt idx="4602">
                  <c:v>44.406970979999997</c:v>
                </c:pt>
                <c:pt idx="4603">
                  <c:v>0.90708208099999998</c:v>
                </c:pt>
                <c:pt idx="4604">
                  <c:v>0.48749124999999999</c:v>
                </c:pt>
                <c:pt idx="4605">
                  <c:v>31.148353579999998</c:v>
                </c:pt>
                <c:pt idx="4606">
                  <c:v>6.5992331499999999</c:v>
                </c:pt>
                <c:pt idx="4607">
                  <c:v>0.212897897</c:v>
                </c:pt>
                <c:pt idx="4608">
                  <c:v>60.408550259999998</c:v>
                </c:pt>
                <c:pt idx="4609">
                  <c:v>0.95095485400000002</c:v>
                </c:pt>
                <c:pt idx="4610">
                  <c:v>4.0875887869999996</c:v>
                </c:pt>
                <c:pt idx="4611">
                  <c:v>22.81699562</c:v>
                </c:pt>
                <c:pt idx="4612">
                  <c:v>21.692880630000001</c:v>
                </c:pt>
                <c:pt idx="4613">
                  <c:v>0</c:v>
                </c:pt>
                <c:pt idx="4614">
                  <c:v>7.5358309749999997</c:v>
                </c:pt>
                <c:pt idx="4615">
                  <c:v>6.9037256239999998</c:v>
                </c:pt>
                <c:pt idx="4616">
                  <c:v>5.3736567500000003</c:v>
                </c:pt>
                <c:pt idx="4617">
                  <c:v>44.046813960000001</c:v>
                </c:pt>
                <c:pt idx="4618">
                  <c:v>8.0592231749999996</c:v>
                </c:pt>
                <c:pt idx="4619">
                  <c:v>16.382905959999999</c:v>
                </c:pt>
                <c:pt idx="4620">
                  <c:v>0.837739766</c:v>
                </c:pt>
                <c:pt idx="4621">
                  <c:v>4.8006233000000002E-2</c:v>
                </c:pt>
                <c:pt idx="4622">
                  <c:v>5.8453493119999997</c:v>
                </c:pt>
                <c:pt idx="4623">
                  <c:v>14.68428802</c:v>
                </c:pt>
                <c:pt idx="4624">
                  <c:v>7.0998169E-2</c:v>
                </c:pt>
                <c:pt idx="4625">
                  <c:v>76.16377258</c:v>
                </c:pt>
                <c:pt idx="4626">
                  <c:v>30.663270950000001</c:v>
                </c:pt>
                <c:pt idx="4627">
                  <c:v>58.54757309</c:v>
                </c:pt>
                <c:pt idx="4628">
                  <c:v>3.1972262859999998</c:v>
                </c:pt>
                <c:pt idx="4629">
                  <c:v>1.8091514999999999E-2</c:v>
                </c:pt>
                <c:pt idx="4630">
                  <c:v>0.21249891800000001</c:v>
                </c:pt>
                <c:pt idx="4631">
                  <c:v>44.101039890000003</c:v>
                </c:pt>
                <c:pt idx="4632">
                  <c:v>0</c:v>
                </c:pt>
                <c:pt idx="4633">
                  <c:v>10.92962646</c:v>
                </c:pt>
                <c:pt idx="4634">
                  <c:v>22.633356089999999</c:v>
                </c:pt>
                <c:pt idx="4635">
                  <c:v>79.435882570000004</c:v>
                </c:pt>
                <c:pt idx="4636">
                  <c:v>14.07430744</c:v>
                </c:pt>
                <c:pt idx="4637">
                  <c:v>0.50870948999999999</c:v>
                </c:pt>
                <c:pt idx="4638">
                  <c:v>5.3155827520000001</c:v>
                </c:pt>
                <c:pt idx="4639">
                  <c:v>15.37848282</c:v>
                </c:pt>
                <c:pt idx="4640">
                  <c:v>0.17909061900000001</c:v>
                </c:pt>
                <c:pt idx="4641">
                  <c:v>21.184707639999999</c:v>
                </c:pt>
                <c:pt idx="4642">
                  <c:v>6.6915369030000003</c:v>
                </c:pt>
                <c:pt idx="4643">
                  <c:v>15.26135921</c:v>
                </c:pt>
                <c:pt idx="4644">
                  <c:v>25.9661808</c:v>
                </c:pt>
                <c:pt idx="4645">
                  <c:v>77.141349790000007</c:v>
                </c:pt>
                <c:pt idx="4646">
                  <c:v>44.36048126</c:v>
                </c:pt>
                <c:pt idx="4647">
                  <c:v>28.930980680000001</c:v>
                </c:pt>
                <c:pt idx="4648">
                  <c:v>17.48626518</c:v>
                </c:pt>
                <c:pt idx="4649">
                  <c:v>5.3147230150000002</c:v>
                </c:pt>
                <c:pt idx="4650">
                  <c:v>0.78968250799999995</c:v>
                </c:pt>
                <c:pt idx="4651">
                  <c:v>4.7086257930000004</c:v>
                </c:pt>
                <c:pt idx="4652">
                  <c:v>1.7069269419999999</c:v>
                </c:pt>
                <c:pt idx="4653">
                  <c:v>6.9437236789999996</c:v>
                </c:pt>
                <c:pt idx="4654">
                  <c:v>1.425378561</c:v>
                </c:pt>
                <c:pt idx="4655">
                  <c:v>57.00416946</c:v>
                </c:pt>
                <c:pt idx="4656">
                  <c:v>0</c:v>
                </c:pt>
                <c:pt idx="4657">
                  <c:v>11.926060680000001</c:v>
                </c:pt>
                <c:pt idx="4658">
                  <c:v>3.0072526929999999</c:v>
                </c:pt>
                <c:pt idx="4659">
                  <c:v>44.510643010000003</c:v>
                </c:pt>
                <c:pt idx="4660">
                  <c:v>0.56572556500000004</c:v>
                </c:pt>
                <c:pt idx="4661">
                  <c:v>73.374870299999998</c:v>
                </c:pt>
                <c:pt idx="4662">
                  <c:v>39.765449519999997</c:v>
                </c:pt>
                <c:pt idx="4663">
                  <c:v>73.967994689999998</c:v>
                </c:pt>
                <c:pt idx="4664">
                  <c:v>0.22809615699999999</c:v>
                </c:pt>
                <c:pt idx="4665">
                  <c:v>0.92524808599999997</c:v>
                </c:pt>
                <c:pt idx="4666">
                  <c:v>23.670612340000002</c:v>
                </c:pt>
                <c:pt idx="4667">
                  <c:v>0.60038894399999998</c:v>
                </c:pt>
                <c:pt idx="4668">
                  <c:v>60.884288789999999</c:v>
                </c:pt>
                <c:pt idx="4669">
                  <c:v>71.771881100000002</c:v>
                </c:pt>
                <c:pt idx="4670">
                  <c:v>3.530412197</c:v>
                </c:pt>
                <c:pt idx="4671">
                  <c:v>2.4960253240000001</c:v>
                </c:pt>
                <c:pt idx="4672">
                  <c:v>0.30171236400000001</c:v>
                </c:pt>
                <c:pt idx="4673">
                  <c:v>18.255105969999999</c:v>
                </c:pt>
                <c:pt idx="4674">
                  <c:v>80.671691890000005</c:v>
                </c:pt>
                <c:pt idx="4675">
                  <c:v>73.487487790000003</c:v>
                </c:pt>
                <c:pt idx="4676">
                  <c:v>1.1928504710000001</c:v>
                </c:pt>
                <c:pt idx="4677">
                  <c:v>2.5797209000000001E-2</c:v>
                </c:pt>
                <c:pt idx="4678">
                  <c:v>0.80137598499999996</c:v>
                </c:pt>
                <c:pt idx="4679">
                  <c:v>11.882429119999999</c:v>
                </c:pt>
                <c:pt idx="4680">
                  <c:v>1.876518369</c:v>
                </c:pt>
                <c:pt idx="4681">
                  <c:v>0.239625528</c:v>
                </c:pt>
                <c:pt idx="4682">
                  <c:v>20.13994598</c:v>
                </c:pt>
                <c:pt idx="4683">
                  <c:v>3.9739825729999998</c:v>
                </c:pt>
                <c:pt idx="4684">
                  <c:v>30.491062159999998</c:v>
                </c:pt>
                <c:pt idx="4685">
                  <c:v>0.17907211200000001</c:v>
                </c:pt>
                <c:pt idx="4686">
                  <c:v>0</c:v>
                </c:pt>
                <c:pt idx="4687">
                  <c:v>1.162492871</c:v>
                </c:pt>
                <c:pt idx="4688">
                  <c:v>4.5960068700000001</c:v>
                </c:pt>
                <c:pt idx="4689">
                  <c:v>57.810035710000001</c:v>
                </c:pt>
                <c:pt idx="4690">
                  <c:v>78.280860899999993</c:v>
                </c:pt>
                <c:pt idx="4691">
                  <c:v>45.149822239999999</c:v>
                </c:pt>
                <c:pt idx="4692">
                  <c:v>37.721614840000001</c:v>
                </c:pt>
                <c:pt idx="4693">
                  <c:v>12.49225712</c:v>
                </c:pt>
                <c:pt idx="4694">
                  <c:v>15.636602399999999</c:v>
                </c:pt>
                <c:pt idx="4695">
                  <c:v>0.50983405100000001</c:v>
                </c:pt>
                <c:pt idx="4696">
                  <c:v>0.18497085599999999</c:v>
                </c:pt>
                <c:pt idx="4697">
                  <c:v>26.2617054</c:v>
                </c:pt>
                <c:pt idx="4698">
                  <c:v>1.5496114489999999</c:v>
                </c:pt>
                <c:pt idx="4699">
                  <c:v>15.478119850000001</c:v>
                </c:pt>
                <c:pt idx="4700">
                  <c:v>0.82505816200000004</c:v>
                </c:pt>
                <c:pt idx="4701">
                  <c:v>1.133537292</c:v>
                </c:pt>
                <c:pt idx="4702">
                  <c:v>2.6333801750000001</c:v>
                </c:pt>
                <c:pt idx="4703">
                  <c:v>0.1106157</c:v>
                </c:pt>
                <c:pt idx="4704">
                  <c:v>27.221660610000001</c:v>
                </c:pt>
                <c:pt idx="4705">
                  <c:v>1.413412213</c:v>
                </c:pt>
                <c:pt idx="4706">
                  <c:v>3.446174622</c:v>
                </c:pt>
                <c:pt idx="4707">
                  <c:v>46.81008911</c:v>
                </c:pt>
                <c:pt idx="4708">
                  <c:v>0.79911333299999998</c:v>
                </c:pt>
                <c:pt idx="4709">
                  <c:v>48.796218869999997</c:v>
                </c:pt>
                <c:pt idx="4710">
                  <c:v>17.426845549999999</c:v>
                </c:pt>
                <c:pt idx="4711">
                  <c:v>2.35166502</c:v>
                </c:pt>
                <c:pt idx="4712">
                  <c:v>65.0581131</c:v>
                </c:pt>
                <c:pt idx="4713">
                  <c:v>65.304672240000002</c:v>
                </c:pt>
                <c:pt idx="4714">
                  <c:v>82.808692930000007</c:v>
                </c:pt>
                <c:pt idx="4715">
                  <c:v>9.5951929089999997</c:v>
                </c:pt>
                <c:pt idx="4716">
                  <c:v>39.575832370000001</c:v>
                </c:pt>
                <c:pt idx="4717">
                  <c:v>52.913299559999999</c:v>
                </c:pt>
                <c:pt idx="4718">
                  <c:v>0.81145495199999995</c:v>
                </c:pt>
                <c:pt idx="4719">
                  <c:v>35.546493529999999</c:v>
                </c:pt>
                <c:pt idx="4720">
                  <c:v>4.7469081879999999</c:v>
                </c:pt>
                <c:pt idx="4721">
                  <c:v>78.165626529999997</c:v>
                </c:pt>
                <c:pt idx="4722">
                  <c:v>19.715448380000002</c:v>
                </c:pt>
                <c:pt idx="4723">
                  <c:v>2.998741388</c:v>
                </c:pt>
                <c:pt idx="4724">
                  <c:v>45.692703250000001</c:v>
                </c:pt>
                <c:pt idx="4725">
                  <c:v>0</c:v>
                </c:pt>
                <c:pt idx="4726">
                  <c:v>11.704847340000001</c:v>
                </c:pt>
                <c:pt idx="4727">
                  <c:v>19.917608260000002</c:v>
                </c:pt>
                <c:pt idx="4728">
                  <c:v>19.49171638</c:v>
                </c:pt>
                <c:pt idx="4729">
                  <c:v>19.428230289999998</c:v>
                </c:pt>
                <c:pt idx="4730">
                  <c:v>37.862651820000004</c:v>
                </c:pt>
                <c:pt idx="4731">
                  <c:v>44.306510930000002</c:v>
                </c:pt>
                <c:pt idx="4732">
                  <c:v>33.021472930000002</c:v>
                </c:pt>
                <c:pt idx="4733">
                  <c:v>0.90305131699999996</c:v>
                </c:pt>
                <c:pt idx="4734">
                  <c:v>0.77564322900000005</c:v>
                </c:pt>
                <c:pt idx="4735">
                  <c:v>3.0068697929999999</c:v>
                </c:pt>
                <c:pt idx="4736">
                  <c:v>4.288568497</c:v>
                </c:pt>
                <c:pt idx="4737">
                  <c:v>38.077812190000003</c:v>
                </c:pt>
                <c:pt idx="4738">
                  <c:v>9.6961059570000003</c:v>
                </c:pt>
                <c:pt idx="4739">
                  <c:v>41.895439150000001</c:v>
                </c:pt>
                <c:pt idx="4740">
                  <c:v>0.331393361</c:v>
                </c:pt>
                <c:pt idx="4741">
                  <c:v>0.37918966999999998</c:v>
                </c:pt>
                <c:pt idx="4742">
                  <c:v>39.81221008</c:v>
                </c:pt>
                <c:pt idx="4743">
                  <c:v>15.75742149</c:v>
                </c:pt>
                <c:pt idx="4744">
                  <c:v>11.245390889999999</c:v>
                </c:pt>
                <c:pt idx="4745">
                  <c:v>0</c:v>
                </c:pt>
                <c:pt idx="4746">
                  <c:v>6.700122833</c:v>
                </c:pt>
                <c:pt idx="4747">
                  <c:v>12.25279617</c:v>
                </c:pt>
                <c:pt idx="4748">
                  <c:v>5.960338116</c:v>
                </c:pt>
                <c:pt idx="4749">
                  <c:v>52.60932159</c:v>
                </c:pt>
                <c:pt idx="4750">
                  <c:v>0.1593889</c:v>
                </c:pt>
                <c:pt idx="4751">
                  <c:v>58.558639530000001</c:v>
                </c:pt>
                <c:pt idx="4752">
                  <c:v>83.983200069999995</c:v>
                </c:pt>
                <c:pt idx="4753">
                  <c:v>1.1228821280000001</c:v>
                </c:pt>
                <c:pt idx="4754">
                  <c:v>83.341110229999998</c:v>
                </c:pt>
                <c:pt idx="4755">
                  <c:v>2.0081880089999999</c:v>
                </c:pt>
                <c:pt idx="4756">
                  <c:v>17.430587769999999</c:v>
                </c:pt>
                <c:pt idx="4757">
                  <c:v>19.49127579</c:v>
                </c:pt>
                <c:pt idx="4758">
                  <c:v>20.17777061</c:v>
                </c:pt>
                <c:pt idx="4759">
                  <c:v>11.875567439999999</c:v>
                </c:pt>
                <c:pt idx="4760">
                  <c:v>6.2876091000000001</c:v>
                </c:pt>
                <c:pt idx="4761">
                  <c:v>14.90771103</c:v>
                </c:pt>
                <c:pt idx="4762">
                  <c:v>4.8603854179999999</c:v>
                </c:pt>
                <c:pt idx="4763">
                  <c:v>0</c:v>
                </c:pt>
                <c:pt idx="4764">
                  <c:v>63.714443209999999</c:v>
                </c:pt>
                <c:pt idx="4765">
                  <c:v>6.6728224750000003</c:v>
                </c:pt>
                <c:pt idx="4766">
                  <c:v>7.1809946999999999E-2</c:v>
                </c:pt>
                <c:pt idx="4767">
                  <c:v>47.778179170000001</c:v>
                </c:pt>
                <c:pt idx="4768">
                  <c:v>69.654006960000004</c:v>
                </c:pt>
                <c:pt idx="4769">
                  <c:v>73.543922420000001</c:v>
                </c:pt>
                <c:pt idx="4770">
                  <c:v>11.027197839999999</c:v>
                </c:pt>
                <c:pt idx="4771">
                  <c:v>86.63830566</c:v>
                </c:pt>
                <c:pt idx="4772">
                  <c:v>64.520202639999994</c:v>
                </c:pt>
                <c:pt idx="4773">
                  <c:v>20.986295699999999</c:v>
                </c:pt>
                <c:pt idx="4774">
                  <c:v>21.67862701</c:v>
                </c:pt>
                <c:pt idx="4775">
                  <c:v>7.1211833950000001</c:v>
                </c:pt>
                <c:pt idx="4776">
                  <c:v>11.8260088</c:v>
                </c:pt>
                <c:pt idx="4777">
                  <c:v>72.518440249999998</c:v>
                </c:pt>
                <c:pt idx="4778">
                  <c:v>1.9103413819999999</c:v>
                </c:pt>
                <c:pt idx="4779">
                  <c:v>37.90106583</c:v>
                </c:pt>
                <c:pt idx="4780">
                  <c:v>83.294631960000004</c:v>
                </c:pt>
                <c:pt idx="4781">
                  <c:v>35.252487180000003</c:v>
                </c:pt>
                <c:pt idx="4782">
                  <c:v>7.2881488799999996</c:v>
                </c:pt>
                <c:pt idx="4783">
                  <c:v>44.854175570000002</c:v>
                </c:pt>
                <c:pt idx="4784">
                  <c:v>12.91755772</c:v>
                </c:pt>
                <c:pt idx="4785">
                  <c:v>1.0572003130000001</c:v>
                </c:pt>
                <c:pt idx="4786">
                  <c:v>0</c:v>
                </c:pt>
                <c:pt idx="4787">
                  <c:v>10.660737040000001</c:v>
                </c:pt>
                <c:pt idx="4788">
                  <c:v>1.599241495</c:v>
                </c:pt>
                <c:pt idx="4789">
                  <c:v>63.787372589999997</c:v>
                </c:pt>
                <c:pt idx="4790">
                  <c:v>4.7120146749999998</c:v>
                </c:pt>
                <c:pt idx="4791">
                  <c:v>95.433296200000001</c:v>
                </c:pt>
                <c:pt idx="4792">
                  <c:v>67.728134159999996</c:v>
                </c:pt>
                <c:pt idx="4793">
                  <c:v>91.27638245</c:v>
                </c:pt>
                <c:pt idx="4794">
                  <c:v>1.1890419720000001</c:v>
                </c:pt>
                <c:pt idx="4795">
                  <c:v>5.3828296660000001</c:v>
                </c:pt>
                <c:pt idx="4796">
                  <c:v>3.3873076439999998</c:v>
                </c:pt>
                <c:pt idx="4797">
                  <c:v>8.0218457000000007E-2</c:v>
                </c:pt>
                <c:pt idx="4798">
                  <c:v>76.765647889999997</c:v>
                </c:pt>
                <c:pt idx="4799">
                  <c:v>102.11846920000001</c:v>
                </c:pt>
                <c:pt idx="4800">
                  <c:v>94.784210209999998</c:v>
                </c:pt>
                <c:pt idx="4801">
                  <c:v>46.232738490000003</c:v>
                </c:pt>
                <c:pt idx="4802">
                  <c:v>63.426673890000004</c:v>
                </c:pt>
                <c:pt idx="4803">
                  <c:v>22.935506820000001</c:v>
                </c:pt>
                <c:pt idx="4804">
                  <c:v>6.8575530049999998</c:v>
                </c:pt>
                <c:pt idx="4805">
                  <c:v>3.5172173980000001</c:v>
                </c:pt>
                <c:pt idx="4806">
                  <c:v>0.56697785899999997</c:v>
                </c:pt>
                <c:pt idx="4807">
                  <c:v>57.417018890000001</c:v>
                </c:pt>
                <c:pt idx="4808">
                  <c:v>1.063491583</c:v>
                </c:pt>
                <c:pt idx="4809">
                  <c:v>1.004142165</c:v>
                </c:pt>
                <c:pt idx="4810">
                  <c:v>18.98100853</c:v>
                </c:pt>
                <c:pt idx="4811">
                  <c:v>39.321937560000002</c:v>
                </c:pt>
                <c:pt idx="4812">
                  <c:v>18.533380510000001</c:v>
                </c:pt>
                <c:pt idx="4813">
                  <c:v>6.7962865829999997</c:v>
                </c:pt>
                <c:pt idx="4814">
                  <c:v>0.165304065</c:v>
                </c:pt>
                <c:pt idx="4815">
                  <c:v>1.2655735020000001</c:v>
                </c:pt>
                <c:pt idx="4816">
                  <c:v>33.655067440000003</c:v>
                </c:pt>
                <c:pt idx="4817">
                  <c:v>47.77013779</c:v>
                </c:pt>
                <c:pt idx="4818">
                  <c:v>8.984610558</c:v>
                </c:pt>
                <c:pt idx="4819">
                  <c:v>0.862366199</c:v>
                </c:pt>
                <c:pt idx="4820">
                  <c:v>2.9605207440000001</c:v>
                </c:pt>
                <c:pt idx="4821">
                  <c:v>106.59731290000001</c:v>
                </c:pt>
                <c:pt idx="4822">
                  <c:v>61.525196080000001</c:v>
                </c:pt>
                <c:pt idx="4823">
                  <c:v>0.97231650400000003</c:v>
                </c:pt>
                <c:pt idx="4824">
                  <c:v>0.73458653699999998</c:v>
                </c:pt>
                <c:pt idx="4825">
                  <c:v>37.396125789999999</c:v>
                </c:pt>
                <c:pt idx="4826">
                  <c:v>14.242349620000001</c:v>
                </c:pt>
                <c:pt idx="4827">
                  <c:v>0.39575144600000001</c:v>
                </c:pt>
                <c:pt idx="4828">
                  <c:v>69.437294010000002</c:v>
                </c:pt>
                <c:pt idx="4829">
                  <c:v>1.0540385249999999</c:v>
                </c:pt>
                <c:pt idx="4830">
                  <c:v>8.8995389940000003</c:v>
                </c:pt>
                <c:pt idx="4831">
                  <c:v>28.917335510000001</c:v>
                </c:pt>
                <c:pt idx="4832">
                  <c:v>25.498674390000001</c:v>
                </c:pt>
                <c:pt idx="4833">
                  <c:v>9.3431747999999995E-2</c:v>
                </c:pt>
                <c:pt idx="4834">
                  <c:v>10.264842030000001</c:v>
                </c:pt>
                <c:pt idx="4835">
                  <c:v>9.6827411649999995</c:v>
                </c:pt>
                <c:pt idx="4836">
                  <c:v>8.0949344639999996</c:v>
                </c:pt>
                <c:pt idx="4837">
                  <c:v>45.339267730000003</c:v>
                </c:pt>
                <c:pt idx="4838">
                  <c:v>8.8406076430000002</c:v>
                </c:pt>
                <c:pt idx="4839">
                  <c:v>21.044708249999999</c:v>
                </c:pt>
                <c:pt idx="4840">
                  <c:v>1.3576897379999999</c:v>
                </c:pt>
                <c:pt idx="4841">
                  <c:v>0.100586616</c:v>
                </c:pt>
                <c:pt idx="4842">
                  <c:v>8.1014385220000005</c:v>
                </c:pt>
                <c:pt idx="4843">
                  <c:v>8.8495224999999997E-2</c:v>
                </c:pt>
                <c:pt idx="4844">
                  <c:v>75.106971740000006</c:v>
                </c:pt>
                <c:pt idx="4845">
                  <c:v>35.479549409999997</c:v>
                </c:pt>
                <c:pt idx="4846">
                  <c:v>61.793407440000003</c:v>
                </c:pt>
                <c:pt idx="4847">
                  <c:v>4.5455660819999997</c:v>
                </c:pt>
                <c:pt idx="4848">
                  <c:v>0.47203510999999998</c:v>
                </c:pt>
                <c:pt idx="4849">
                  <c:v>1.2201383109999999</c:v>
                </c:pt>
                <c:pt idx="4850">
                  <c:v>48.254562380000003</c:v>
                </c:pt>
                <c:pt idx="4851">
                  <c:v>0</c:v>
                </c:pt>
                <c:pt idx="4852">
                  <c:v>17.831081390000001</c:v>
                </c:pt>
                <c:pt idx="4853">
                  <c:v>29.334131240000001</c:v>
                </c:pt>
                <c:pt idx="4854">
                  <c:v>83.369644170000001</c:v>
                </c:pt>
                <c:pt idx="4855">
                  <c:v>19.829898830000001</c:v>
                </c:pt>
                <c:pt idx="4856">
                  <c:v>1.135766864</c:v>
                </c:pt>
                <c:pt idx="4857">
                  <c:v>12.517187119999999</c:v>
                </c:pt>
                <c:pt idx="4858">
                  <c:v>7.4434847829999997</c:v>
                </c:pt>
                <c:pt idx="4859">
                  <c:v>16.69779587</c:v>
                </c:pt>
                <c:pt idx="4860">
                  <c:v>0.24595723999999999</c:v>
                </c:pt>
                <c:pt idx="4861">
                  <c:v>30.134300230000001</c:v>
                </c:pt>
                <c:pt idx="4862">
                  <c:v>8.5124006269999999</c:v>
                </c:pt>
                <c:pt idx="4863">
                  <c:v>18.90610504</c:v>
                </c:pt>
                <c:pt idx="4864">
                  <c:v>36.110572810000001</c:v>
                </c:pt>
                <c:pt idx="4865">
                  <c:v>83.477859499999994</c:v>
                </c:pt>
                <c:pt idx="4866">
                  <c:v>44.94499588</c:v>
                </c:pt>
                <c:pt idx="4867">
                  <c:v>41.615901950000001</c:v>
                </c:pt>
                <c:pt idx="4868">
                  <c:v>23.385929109999999</c:v>
                </c:pt>
                <c:pt idx="4869">
                  <c:v>12.12593174</c:v>
                </c:pt>
                <c:pt idx="4870">
                  <c:v>0.97769564399999997</c:v>
                </c:pt>
                <c:pt idx="4871">
                  <c:v>11.070519450000001</c:v>
                </c:pt>
                <c:pt idx="4872">
                  <c:v>8.9797477719999996</c:v>
                </c:pt>
                <c:pt idx="4873">
                  <c:v>9.2342987060000006</c:v>
                </c:pt>
                <c:pt idx="4874">
                  <c:v>1.530551553</c:v>
                </c:pt>
                <c:pt idx="4875">
                  <c:v>59.481811520000001</c:v>
                </c:pt>
                <c:pt idx="4876">
                  <c:v>1.3428554530000001</c:v>
                </c:pt>
                <c:pt idx="4877">
                  <c:v>22.966718669999999</c:v>
                </c:pt>
                <c:pt idx="4878">
                  <c:v>5.381808758</c:v>
                </c:pt>
                <c:pt idx="4879">
                  <c:v>53.202423099999997</c:v>
                </c:pt>
                <c:pt idx="4880">
                  <c:v>1.3492379189999999</c:v>
                </c:pt>
                <c:pt idx="4881">
                  <c:v>80.717880249999993</c:v>
                </c:pt>
                <c:pt idx="4882">
                  <c:v>54.135498050000002</c:v>
                </c:pt>
                <c:pt idx="4883">
                  <c:v>83.895820619999995</c:v>
                </c:pt>
                <c:pt idx="4884">
                  <c:v>0.22942732299999999</c:v>
                </c:pt>
                <c:pt idx="4885">
                  <c:v>1.0524828429999999</c:v>
                </c:pt>
                <c:pt idx="4886">
                  <c:v>29.689554210000001</c:v>
                </c:pt>
                <c:pt idx="4887">
                  <c:v>1.164093018</c:v>
                </c:pt>
                <c:pt idx="4888">
                  <c:v>67.380828859999994</c:v>
                </c:pt>
                <c:pt idx="4889">
                  <c:v>79.988853449999993</c:v>
                </c:pt>
                <c:pt idx="4890">
                  <c:v>4.8860530850000004</c:v>
                </c:pt>
                <c:pt idx="4891">
                  <c:v>3.5800025459999998</c:v>
                </c:pt>
                <c:pt idx="4892">
                  <c:v>0.53902745200000002</c:v>
                </c:pt>
                <c:pt idx="4893">
                  <c:v>22.470994950000001</c:v>
                </c:pt>
                <c:pt idx="4894">
                  <c:v>89.107254030000007</c:v>
                </c:pt>
                <c:pt idx="4895">
                  <c:v>79.446029659999994</c:v>
                </c:pt>
                <c:pt idx="4896">
                  <c:v>2.3412854670000001</c:v>
                </c:pt>
                <c:pt idx="4897">
                  <c:v>0.20538778599999999</c:v>
                </c:pt>
                <c:pt idx="4898">
                  <c:v>1.717454791</c:v>
                </c:pt>
                <c:pt idx="4899">
                  <c:v>27.23605156</c:v>
                </c:pt>
                <c:pt idx="4900">
                  <c:v>3.1775450709999999</c:v>
                </c:pt>
                <c:pt idx="4901">
                  <c:v>3.3871262070000001</c:v>
                </c:pt>
                <c:pt idx="4902">
                  <c:v>20.573858260000002</c:v>
                </c:pt>
                <c:pt idx="4903">
                  <c:v>5.8182492259999998</c:v>
                </c:pt>
                <c:pt idx="4904">
                  <c:v>35.801651</c:v>
                </c:pt>
                <c:pt idx="4905">
                  <c:v>0.17728830900000001</c:v>
                </c:pt>
                <c:pt idx="4906">
                  <c:v>38.963497160000003</c:v>
                </c:pt>
                <c:pt idx="4907">
                  <c:v>0</c:v>
                </c:pt>
                <c:pt idx="4908">
                  <c:v>1.562784553</c:v>
                </c:pt>
                <c:pt idx="4909">
                  <c:v>7.6963973049999996</c:v>
                </c:pt>
                <c:pt idx="4910">
                  <c:v>69.79668427</c:v>
                </c:pt>
                <c:pt idx="4911">
                  <c:v>82.978385930000002</c:v>
                </c:pt>
                <c:pt idx="4912">
                  <c:v>49.359626769999998</c:v>
                </c:pt>
                <c:pt idx="4913">
                  <c:v>41.589519500000002</c:v>
                </c:pt>
                <c:pt idx="4914">
                  <c:v>17.284841539999999</c:v>
                </c:pt>
                <c:pt idx="4915">
                  <c:v>15.439621929999999</c:v>
                </c:pt>
                <c:pt idx="4916">
                  <c:v>0.73492628299999996</c:v>
                </c:pt>
                <c:pt idx="4917">
                  <c:v>2.5268151759999999</c:v>
                </c:pt>
                <c:pt idx="4918">
                  <c:v>26.06289864</c:v>
                </c:pt>
                <c:pt idx="4919">
                  <c:v>2.333233356</c:v>
                </c:pt>
                <c:pt idx="4920">
                  <c:v>18.516353609999999</c:v>
                </c:pt>
                <c:pt idx="4921">
                  <c:v>2.6386637689999999</c:v>
                </c:pt>
                <c:pt idx="4922">
                  <c:v>1.2677345280000001</c:v>
                </c:pt>
                <c:pt idx="4923">
                  <c:v>2.8339533810000002</c:v>
                </c:pt>
                <c:pt idx="4924">
                  <c:v>0.844563544</c:v>
                </c:pt>
                <c:pt idx="4925">
                  <c:v>35.27876663</c:v>
                </c:pt>
                <c:pt idx="4926">
                  <c:v>4.4846267700000002</c:v>
                </c:pt>
                <c:pt idx="4927">
                  <c:v>3.529174566</c:v>
                </c:pt>
                <c:pt idx="4928">
                  <c:v>70.909515380000002</c:v>
                </c:pt>
                <c:pt idx="4929">
                  <c:v>1.931409717</c:v>
                </c:pt>
                <c:pt idx="4930">
                  <c:v>58.133670809999998</c:v>
                </c:pt>
                <c:pt idx="4931">
                  <c:v>20.589845660000002</c:v>
                </c:pt>
                <c:pt idx="4932">
                  <c:v>3.7899794579999999</c:v>
                </c:pt>
                <c:pt idx="4933">
                  <c:v>72.102828979999998</c:v>
                </c:pt>
                <c:pt idx="4934">
                  <c:v>73.108840939999993</c:v>
                </c:pt>
                <c:pt idx="4935">
                  <c:v>88.969322199999993</c:v>
                </c:pt>
                <c:pt idx="4936">
                  <c:v>12.64256954</c:v>
                </c:pt>
                <c:pt idx="4937">
                  <c:v>39.034393309999999</c:v>
                </c:pt>
                <c:pt idx="4938">
                  <c:v>56.903102869999998</c:v>
                </c:pt>
                <c:pt idx="4939">
                  <c:v>1.012674332</c:v>
                </c:pt>
                <c:pt idx="4940">
                  <c:v>51.033611299999997</c:v>
                </c:pt>
                <c:pt idx="4941">
                  <c:v>11.55049992</c:v>
                </c:pt>
                <c:pt idx="4942">
                  <c:v>82.597251889999995</c:v>
                </c:pt>
                <c:pt idx="4943">
                  <c:v>22.419225690000001</c:v>
                </c:pt>
                <c:pt idx="4944">
                  <c:v>3.1403932569999999</c:v>
                </c:pt>
                <c:pt idx="4945">
                  <c:v>60.658447270000003</c:v>
                </c:pt>
                <c:pt idx="4946">
                  <c:v>0.3591685</c:v>
                </c:pt>
                <c:pt idx="4947">
                  <c:v>14.35963821</c:v>
                </c:pt>
                <c:pt idx="4948">
                  <c:v>28.568330759999998</c:v>
                </c:pt>
                <c:pt idx="4949">
                  <c:v>25.656049729999999</c:v>
                </c:pt>
                <c:pt idx="4950">
                  <c:v>25.506549840000002</c:v>
                </c:pt>
                <c:pt idx="4951">
                  <c:v>50.203372960000003</c:v>
                </c:pt>
                <c:pt idx="4952">
                  <c:v>44.858139039999998</c:v>
                </c:pt>
                <c:pt idx="4953">
                  <c:v>1.8814786670000001</c:v>
                </c:pt>
                <c:pt idx="4954">
                  <c:v>0.92630732100000002</c:v>
                </c:pt>
                <c:pt idx="4955">
                  <c:v>3.8766465189999999</c:v>
                </c:pt>
                <c:pt idx="4956">
                  <c:v>6.4103841780000002</c:v>
                </c:pt>
                <c:pt idx="4957">
                  <c:v>42.209667209999999</c:v>
                </c:pt>
                <c:pt idx="4958">
                  <c:v>11.855622289999999</c:v>
                </c:pt>
                <c:pt idx="4959">
                  <c:v>45.119232179999997</c:v>
                </c:pt>
                <c:pt idx="4960">
                  <c:v>1.030614138</c:v>
                </c:pt>
                <c:pt idx="4961">
                  <c:v>0.69341349600000002</c:v>
                </c:pt>
                <c:pt idx="4962">
                  <c:v>45.857669829999999</c:v>
                </c:pt>
                <c:pt idx="4963">
                  <c:v>20.5240078</c:v>
                </c:pt>
                <c:pt idx="4964">
                  <c:v>14.91231728</c:v>
                </c:pt>
                <c:pt idx="4965">
                  <c:v>0.34292906499999998</c:v>
                </c:pt>
                <c:pt idx="4966">
                  <c:v>9.6861619950000009</c:v>
                </c:pt>
                <c:pt idx="4967">
                  <c:v>18.690900800000001</c:v>
                </c:pt>
                <c:pt idx="4968">
                  <c:v>7.2768430710000001</c:v>
                </c:pt>
                <c:pt idx="4969">
                  <c:v>57.811817169999998</c:v>
                </c:pt>
                <c:pt idx="4970">
                  <c:v>0.31485816799999999</c:v>
                </c:pt>
                <c:pt idx="4971">
                  <c:v>76.324806210000006</c:v>
                </c:pt>
                <c:pt idx="4972">
                  <c:v>94.819358829999999</c:v>
                </c:pt>
                <c:pt idx="4973">
                  <c:v>2.423356295</c:v>
                </c:pt>
                <c:pt idx="4974">
                  <c:v>88.493194579999994</c:v>
                </c:pt>
                <c:pt idx="4975">
                  <c:v>3.027745962</c:v>
                </c:pt>
                <c:pt idx="4976">
                  <c:v>33.931526179999999</c:v>
                </c:pt>
                <c:pt idx="4977">
                  <c:v>23.636600489999999</c:v>
                </c:pt>
                <c:pt idx="4978">
                  <c:v>24.560005189999998</c:v>
                </c:pt>
                <c:pt idx="4979">
                  <c:v>17.937313079999999</c:v>
                </c:pt>
                <c:pt idx="4980">
                  <c:v>7.9607863429999997</c:v>
                </c:pt>
                <c:pt idx="4981">
                  <c:v>19.182102199999999</c:v>
                </c:pt>
                <c:pt idx="4982">
                  <c:v>6.0437126159999996</c:v>
                </c:pt>
                <c:pt idx="4983">
                  <c:v>0</c:v>
                </c:pt>
                <c:pt idx="4984">
                  <c:v>76.497497559999999</c:v>
                </c:pt>
                <c:pt idx="4985">
                  <c:v>8.3105039600000001</c:v>
                </c:pt>
                <c:pt idx="4986">
                  <c:v>7.1114845999999995E-2</c:v>
                </c:pt>
                <c:pt idx="4987">
                  <c:v>55.260932920000002</c:v>
                </c:pt>
                <c:pt idx="4988">
                  <c:v>76.514717099999999</c:v>
                </c:pt>
                <c:pt idx="4989">
                  <c:v>80.169502260000002</c:v>
                </c:pt>
                <c:pt idx="4990">
                  <c:v>13.464676860000001</c:v>
                </c:pt>
                <c:pt idx="4991">
                  <c:v>90.817703249999994</c:v>
                </c:pt>
                <c:pt idx="4992">
                  <c:v>69.21311188</c:v>
                </c:pt>
                <c:pt idx="4993">
                  <c:v>23.782859800000001</c:v>
                </c:pt>
                <c:pt idx="4994">
                  <c:v>22.728082659999998</c:v>
                </c:pt>
                <c:pt idx="4995">
                  <c:v>10.29708385</c:v>
                </c:pt>
                <c:pt idx="4996">
                  <c:v>16.778388979999999</c:v>
                </c:pt>
                <c:pt idx="4997">
                  <c:v>79.397773740000005</c:v>
                </c:pt>
                <c:pt idx="4998">
                  <c:v>3.8338193889999999</c:v>
                </c:pt>
                <c:pt idx="4999">
                  <c:v>48.84042358</c:v>
                </c:pt>
                <c:pt idx="5000">
                  <c:v>79.653213500000007</c:v>
                </c:pt>
                <c:pt idx="5001">
                  <c:v>52.459968570000001</c:v>
                </c:pt>
                <c:pt idx="5002">
                  <c:v>40.664390560000001</c:v>
                </c:pt>
                <c:pt idx="5003">
                  <c:v>50.596954349999997</c:v>
                </c:pt>
                <c:pt idx="5004">
                  <c:v>16.277585980000001</c:v>
                </c:pt>
                <c:pt idx="5005">
                  <c:v>1.273835421</c:v>
                </c:pt>
                <c:pt idx="5006">
                  <c:v>9.9352843999999996E-2</c:v>
                </c:pt>
                <c:pt idx="5007">
                  <c:v>18.513896939999999</c:v>
                </c:pt>
                <c:pt idx="5008">
                  <c:v>3.595463514</c:v>
                </c:pt>
                <c:pt idx="5009">
                  <c:v>69.783103940000004</c:v>
                </c:pt>
                <c:pt idx="5010">
                  <c:v>5.338375568</c:v>
                </c:pt>
                <c:pt idx="5011">
                  <c:v>109.2870636</c:v>
                </c:pt>
                <c:pt idx="5012">
                  <c:v>78.338607789999998</c:v>
                </c:pt>
                <c:pt idx="5013">
                  <c:v>97.123825069999995</c:v>
                </c:pt>
                <c:pt idx="5014">
                  <c:v>3.0309760570000002</c:v>
                </c:pt>
                <c:pt idx="5015">
                  <c:v>8.3951234820000007</c:v>
                </c:pt>
                <c:pt idx="5016">
                  <c:v>5.0641913409999999</c:v>
                </c:pt>
                <c:pt idx="5017">
                  <c:v>0.31195774700000001</c:v>
                </c:pt>
                <c:pt idx="5018">
                  <c:v>87.938018799999995</c:v>
                </c:pt>
                <c:pt idx="5019">
                  <c:v>105.4153061</c:v>
                </c:pt>
                <c:pt idx="5020">
                  <c:v>98.619659420000005</c:v>
                </c:pt>
                <c:pt idx="5021">
                  <c:v>58.180351260000002</c:v>
                </c:pt>
                <c:pt idx="5022">
                  <c:v>67.668357850000007</c:v>
                </c:pt>
                <c:pt idx="5023">
                  <c:v>24.389137269999999</c:v>
                </c:pt>
                <c:pt idx="5024">
                  <c:v>8.8127574919999994</c:v>
                </c:pt>
                <c:pt idx="5025">
                  <c:v>4.5872001649999996</c:v>
                </c:pt>
                <c:pt idx="5026">
                  <c:v>0.59210896499999999</c:v>
                </c:pt>
                <c:pt idx="5027">
                  <c:v>65.691291809999996</c:v>
                </c:pt>
                <c:pt idx="5028">
                  <c:v>2.7581164839999999</c:v>
                </c:pt>
                <c:pt idx="5029">
                  <c:v>2.0133090020000002</c:v>
                </c:pt>
                <c:pt idx="5030">
                  <c:v>23.29235268</c:v>
                </c:pt>
                <c:pt idx="5031">
                  <c:v>52.889434809999997</c:v>
                </c:pt>
                <c:pt idx="5032">
                  <c:v>18.126527790000001</c:v>
                </c:pt>
                <c:pt idx="5033">
                  <c:v>6.2402520179999996</c:v>
                </c:pt>
                <c:pt idx="5034">
                  <c:v>1.5355576280000001</c:v>
                </c:pt>
                <c:pt idx="5035">
                  <c:v>2.2595665450000002</c:v>
                </c:pt>
                <c:pt idx="5036">
                  <c:v>73.152893070000005</c:v>
                </c:pt>
                <c:pt idx="5037">
                  <c:v>61.569484709999998</c:v>
                </c:pt>
                <c:pt idx="5038">
                  <c:v>12.291481020000001</c:v>
                </c:pt>
                <c:pt idx="5039">
                  <c:v>1.718940854</c:v>
                </c:pt>
                <c:pt idx="5040">
                  <c:v>4.9259104730000001</c:v>
                </c:pt>
                <c:pt idx="5041">
                  <c:v>120.49485780000001</c:v>
                </c:pt>
                <c:pt idx="5042">
                  <c:v>79.108795169999993</c:v>
                </c:pt>
                <c:pt idx="5043">
                  <c:v>1.641667247</c:v>
                </c:pt>
                <c:pt idx="5044">
                  <c:v>1.1259330510000001</c:v>
                </c:pt>
                <c:pt idx="5045">
                  <c:v>45.038589479999999</c:v>
                </c:pt>
                <c:pt idx="5046">
                  <c:v>21.958946229999999</c:v>
                </c:pt>
                <c:pt idx="5047">
                  <c:v>2.0631668570000001</c:v>
                </c:pt>
                <c:pt idx="5048">
                  <c:v>72.34264374</c:v>
                </c:pt>
                <c:pt idx="5049">
                  <c:v>1.11867702</c:v>
                </c:pt>
                <c:pt idx="5050">
                  <c:v>12.28336811</c:v>
                </c:pt>
                <c:pt idx="5051">
                  <c:v>38.247089389999999</c:v>
                </c:pt>
                <c:pt idx="5052">
                  <c:v>29.198101040000001</c:v>
                </c:pt>
                <c:pt idx="5053">
                  <c:v>5.4901266099999999</c:v>
                </c:pt>
                <c:pt idx="5054">
                  <c:v>13.313672070000001</c:v>
                </c:pt>
                <c:pt idx="5055">
                  <c:v>13.21502686</c:v>
                </c:pt>
                <c:pt idx="5056">
                  <c:v>11.4045229</c:v>
                </c:pt>
                <c:pt idx="5057">
                  <c:v>45.489097600000001</c:v>
                </c:pt>
                <c:pt idx="5058">
                  <c:v>12.921456340000001</c:v>
                </c:pt>
                <c:pt idx="5059">
                  <c:v>24.71174431</c:v>
                </c:pt>
                <c:pt idx="5060">
                  <c:v>2.254175901</c:v>
                </c:pt>
                <c:pt idx="5061">
                  <c:v>0.13814853099999999</c:v>
                </c:pt>
                <c:pt idx="5062">
                  <c:v>11.90298462</c:v>
                </c:pt>
                <c:pt idx="5063">
                  <c:v>0.32641208199999999</c:v>
                </c:pt>
                <c:pt idx="5064">
                  <c:v>81.476699830000001</c:v>
                </c:pt>
                <c:pt idx="5065">
                  <c:v>42.362285610000001</c:v>
                </c:pt>
                <c:pt idx="5066">
                  <c:v>64.618484499999994</c:v>
                </c:pt>
                <c:pt idx="5067">
                  <c:v>8.8188886639999993</c:v>
                </c:pt>
                <c:pt idx="5068">
                  <c:v>0.65121048699999995</c:v>
                </c:pt>
                <c:pt idx="5069">
                  <c:v>2.3877618310000002</c:v>
                </c:pt>
                <c:pt idx="5070">
                  <c:v>54.133316039999997</c:v>
                </c:pt>
                <c:pt idx="5071">
                  <c:v>0</c:v>
                </c:pt>
                <c:pt idx="5072">
                  <c:v>37.790500639999998</c:v>
                </c:pt>
                <c:pt idx="5073">
                  <c:v>32.131084440000002</c:v>
                </c:pt>
                <c:pt idx="5074">
                  <c:v>88.856338500000007</c:v>
                </c:pt>
                <c:pt idx="5075">
                  <c:v>24.893489840000001</c:v>
                </c:pt>
                <c:pt idx="5076">
                  <c:v>1.5705448390000001</c:v>
                </c:pt>
                <c:pt idx="5077">
                  <c:v>19.809177399999999</c:v>
                </c:pt>
                <c:pt idx="5078">
                  <c:v>7.6729040150000003</c:v>
                </c:pt>
                <c:pt idx="5079">
                  <c:v>21.57667923</c:v>
                </c:pt>
                <c:pt idx="5080">
                  <c:v>0.28119781599999999</c:v>
                </c:pt>
                <c:pt idx="5081">
                  <c:v>31.428197860000001</c:v>
                </c:pt>
                <c:pt idx="5082">
                  <c:v>10.70553398</c:v>
                </c:pt>
                <c:pt idx="5083">
                  <c:v>27.102981570000001</c:v>
                </c:pt>
                <c:pt idx="5084">
                  <c:v>45.266380310000002</c:v>
                </c:pt>
                <c:pt idx="5085">
                  <c:v>95.906776429999994</c:v>
                </c:pt>
                <c:pt idx="5086">
                  <c:v>46.77673721</c:v>
                </c:pt>
                <c:pt idx="5087">
                  <c:v>55.22757721</c:v>
                </c:pt>
                <c:pt idx="5088">
                  <c:v>32.411445620000002</c:v>
                </c:pt>
                <c:pt idx="5089">
                  <c:v>24.987838750000002</c:v>
                </c:pt>
                <c:pt idx="5090">
                  <c:v>1.5276094680000001</c:v>
                </c:pt>
                <c:pt idx="5091">
                  <c:v>48.091636659999999</c:v>
                </c:pt>
                <c:pt idx="5092">
                  <c:v>61.67071533</c:v>
                </c:pt>
                <c:pt idx="5093">
                  <c:v>58.075622559999999</c:v>
                </c:pt>
                <c:pt idx="5094">
                  <c:v>5.9160261150000002</c:v>
                </c:pt>
                <c:pt idx="5095">
                  <c:v>59.169525149999998</c:v>
                </c:pt>
                <c:pt idx="5096">
                  <c:v>3.2038028239999998</c:v>
                </c:pt>
                <c:pt idx="5097">
                  <c:v>32.231986999999997</c:v>
                </c:pt>
                <c:pt idx="5098">
                  <c:v>7.4223351480000002</c:v>
                </c:pt>
                <c:pt idx="5099">
                  <c:v>57.36977005</c:v>
                </c:pt>
                <c:pt idx="5100">
                  <c:v>2.1767444610000002</c:v>
                </c:pt>
                <c:pt idx="5101">
                  <c:v>86.626426699999996</c:v>
                </c:pt>
                <c:pt idx="5102">
                  <c:v>68.127540589999995</c:v>
                </c:pt>
                <c:pt idx="5103">
                  <c:v>87.488265990000002</c:v>
                </c:pt>
                <c:pt idx="5104">
                  <c:v>0.23712745299999999</c:v>
                </c:pt>
                <c:pt idx="5105">
                  <c:v>2.0376119610000001</c:v>
                </c:pt>
                <c:pt idx="5106">
                  <c:v>36.087951660000002</c:v>
                </c:pt>
                <c:pt idx="5107">
                  <c:v>2.6699407100000001</c:v>
                </c:pt>
                <c:pt idx="5108">
                  <c:v>69.60450745</c:v>
                </c:pt>
                <c:pt idx="5109">
                  <c:v>87.377792360000001</c:v>
                </c:pt>
                <c:pt idx="5110">
                  <c:v>7.2482328410000001</c:v>
                </c:pt>
                <c:pt idx="5111">
                  <c:v>4.9585781100000004</c:v>
                </c:pt>
                <c:pt idx="5112">
                  <c:v>1.4485937360000001</c:v>
                </c:pt>
                <c:pt idx="5113">
                  <c:v>34.537300109999997</c:v>
                </c:pt>
                <c:pt idx="5114">
                  <c:v>98.319419859999996</c:v>
                </c:pt>
                <c:pt idx="5115">
                  <c:v>85.149894709999998</c:v>
                </c:pt>
                <c:pt idx="5116">
                  <c:v>6.804395199</c:v>
                </c:pt>
                <c:pt idx="5117">
                  <c:v>0.72791647900000001</c:v>
                </c:pt>
                <c:pt idx="5118">
                  <c:v>3.572039604</c:v>
                </c:pt>
                <c:pt idx="5119">
                  <c:v>33.488697049999999</c:v>
                </c:pt>
                <c:pt idx="5120">
                  <c:v>2.1178154949999999</c:v>
                </c:pt>
                <c:pt idx="5121">
                  <c:v>4.5700526239999997</c:v>
                </c:pt>
                <c:pt idx="5122">
                  <c:v>11.246221540000001</c:v>
                </c:pt>
                <c:pt idx="5123">
                  <c:v>26.20463943</c:v>
                </c:pt>
                <c:pt idx="5124">
                  <c:v>19.280811310000001</c:v>
                </c:pt>
                <c:pt idx="5125">
                  <c:v>42.196681980000001</c:v>
                </c:pt>
                <c:pt idx="5126">
                  <c:v>0.19732618299999999</c:v>
                </c:pt>
                <c:pt idx="5127">
                  <c:v>77.409942630000003</c:v>
                </c:pt>
                <c:pt idx="5128">
                  <c:v>0</c:v>
                </c:pt>
                <c:pt idx="5129">
                  <c:v>2.9874999519999998</c:v>
                </c:pt>
                <c:pt idx="5130">
                  <c:v>13.65772724</c:v>
                </c:pt>
                <c:pt idx="5131">
                  <c:v>80.075042719999999</c:v>
                </c:pt>
                <c:pt idx="5132">
                  <c:v>91.092872619999994</c:v>
                </c:pt>
                <c:pt idx="5133">
                  <c:v>55.427318569999997</c:v>
                </c:pt>
                <c:pt idx="5134">
                  <c:v>45.496494290000001</c:v>
                </c:pt>
                <c:pt idx="5135">
                  <c:v>22.679536819999999</c:v>
                </c:pt>
                <c:pt idx="5136">
                  <c:v>14.96930504</c:v>
                </c:pt>
                <c:pt idx="5137">
                  <c:v>1.245926976</c:v>
                </c:pt>
                <c:pt idx="5138">
                  <c:v>3.920405626</c:v>
                </c:pt>
                <c:pt idx="5139">
                  <c:v>27.45469666</c:v>
                </c:pt>
                <c:pt idx="5140">
                  <c:v>3.3316462040000001</c:v>
                </c:pt>
                <c:pt idx="5141">
                  <c:v>22.22042656</c:v>
                </c:pt>
                <c:pt idx="5142">
                  <c:v>3.5562918190000001</c:v>
                </c:pt>
                <c:pt idx="5143">
                  <c:v>2.1409389970000001</c:v>
                </c:pt>
                <c:pt idx="5144">
                  <c:v>3.034920692</c:v>
                </c:pt>
                <c:pt idx="5145">
                  <c:v>2.4265284540000001</c:v>
                </c:pt>
                <c:pt idx="5146">
                  <c:v>40.567916869999998</c:v>
                </c:pt>
                <c:pt idx="5147">
                  <c:v>14.93450928</c:v>
                </c:pt>
                <c:pt idx="5148">
                  <c:v>3.7700440880000001</c:v>
                </c:pt>
                <c:pt idx="5149">
                  <c:v>76.551597599999994</c:v>
                </c:pt>
                <c:pt idx="5150">
                  <c:v>3.9449529650000001</c:v>
                </c:pt>
                <c:pt idx="5151">
                  <c:v>67.21768951</c:v>
                </c:pt>
                <c:pt idx="5152">
                  <c:v>35.104419710000002</c:v>
                </c:pt>
                <c:pt idx="5153">
                  <c:v>6.7753405569999998</c:v>
                </c:pt>
                <c:pt idx="5154">
                  <c:v>99.647544859999996</c:v>
                </c:pt>
                <c:pt idx="5155">
                  <c:v>82.898849490000003</c:v>
                </c:pt>
                <c:pt idx="5156">
                  <c:v>97.26408386</c:v>
                </c:pt>
                <c:pt idx="5157">
                  <c:v>17.239109039999999</c:v>
                </c:pt>
                <c:pt idx="5158">
                  <c:v>58.328784939999998</c:v>
                </c:pt>
                <c:pt idx="5159">
                  <c:v>78.299537659999999</c:v>
                </c:pt>
                <c:pt idx="5160">
                  <c:v>2.03053689</c:v>
                </c:pt>
                <c:pt idx="5161">
                  <c:v>72.702369689999998</c:v>
                </c:pt>
                <c:pt idx="5162">
                  <c:v>23.285558699999999</c:v>
                </c:pt>
                <c:pt idx="5163">
                  <c:v>87.133613589999996</c:v>
                </c:pt>
                <c:pt idx="5164">
                  <c:v>27.124382019999999</c:v>
                </c:pt>
                <c:pt idx="5165">
                  <c:v>5.9267325399999997</c:v>
                </c:pt>
                <c:pt idx="5166">
                  <c:v>74.07407379</c:v>
                </c:pt>
                <c:pt idx="5167">
                  <c:v>2.9958596229999999</c:v>
                </c:pt>
                <c:pt idx="5168">
                  <c:v>19.85644722</c:v>
                </c:pt>
                <c:pt idx="5169">
                  <c:v>37.3902359</c:v>
                </c:pt>
                <c:pt idx="5170">
                  <c:v>29.61382103</c:v>
                </c:pt>
                <c:pt idx="5171">
                  <c:v>35.653636929999998</c:v>
                </c:pt>
                <c:pt idx="5172">
                  <c:v>56.325935360000003</c:v>
                </c:pt>
                <c:pt idx="5173">
                  <c:v>61.071086880000003</c:v>
                </c:pt>
                <c:pt idx="5174">
                  <c:v>3.038539648</c:v>
                </c:pt>
                <c:pt idx="5175">
                  <c:v>1.4100438360000001</c:v>
                </c:pt>
                <c:pt idx="5176">
                  <c:v>6.5932121280000002</c:v>
                </c:pt>
                <c:pt idx="5177">
                  <c:v>8.8698034289999992</c:v>
                </c:pt>
                <c:pt idx="5178">
                  <c:v>47.209701539999998</c:v>
                </c:pt>
                <c:pt idx="5179">
                  <c:v>14.40594673</c:v>
                </c:pt>
                <c:pt idx="5180">
                  <c:v>70.560729980000005</c:v>
                </c:pt>
                <c:pt idx="5181">
                  <c:v>1.515199304</c:v>
                </c:pt>
                <c:pt idx="5182">
                  <c:v>1.263512492</c:v>
                </c:pt>
                <c:pt idx="5183">
                  <c:v>57.829544069999997</c:v>
                </c:pt>
                <c:pt idx="5184">
                  <c:v>25.306318279999999</c:v>
                </c:pt>
                <c:pt idx="5185">
                  <c:v>24.718578340000001</c:v>
                </c:pt>
                <c:pt idx="5186">
                  <c:v>1.4028143879999999</c:v>
                </c:pt>
                <c:pt idx="5187">
                  <c:v>10.928827289999999</c:v>
                </c:pt>
                <c:pt idx="5188">
                  <c:v>21.84733963</c:v>
                </c:pt>
                <c:pt idx="5189">
                  <c:v>9.317117691</c:v>
                </c:pt>
                <c:pt idx="5190">
                  <c:v>64.680114750000001</c:v>
                </c:pt>
                <c:pt idx="5191">
                  <c:v>0.67372924099999998</c:v>
                </c:pt>
                <c:pt idx="5192">
                  <c:v>89.800003050000001</c:v>
                </c:pt>
                <c:pt idx="5193">
                  <c:v>105.3042755</c:v>
                </c:pt>
                <c:pt idx="5194">
                  <c:v>3.7512040139999998</c:v>
                </c:pt>
                <c:pt idx="5195">
                  <c:v>95.634658810000005</c:v>
                </c:pt>
                <c:pt idx="5196">
                  <c:v>4.4688782690000002</c:v>
                </c:pt>
                <c:pt idx="5197">
                  <c:v>59.444175719999997</c:v>
                </c:pt>
                <c:pt idx="5198">
                  <c:v>28.236434939999999</c:v>
                </c:pt>
                <c:pt idx="5199">
                  <c:v>29.39855957</c:v>
                </c:pt>
                <c:pt idx="5200">
                  <c:v>26.067026139999999</c:v>
                </c:pt>
                <c:pt idx="5201">
                  <c:v>10.304498669999999</c:v>
                </c:pt>
                <c:pt idx="5202">
                  <c:v>30.42232323</c:v>
                </c:pt>
                <c:pt idx="5203">
                  <c:v>8.6338081360000007</c:v>
                </c:pt>
                <c:pt idx="5204">
                  <c:v>0.73534739000000005</c:v>
                </c:pt>
                <c:pt idx="5205">
                  <c:v>92.091758729999995</c:v>
                </c:pt>
                <c:pt idx="5206">
                  <c:v>14.128615379999999</c:v>
                </c:pt>
                <c:pt idx="5207">
                  <c:v>0.20950300999999999</c:v>
                </c:pt>
                <c:pt idx="5208">
                  <c:v>66.342170719999999</c:v>
                </c:pt>
                <c:pt idx="5209">
                  <c:v>84.55299377</c:v>
                </c:pt>
                <c:pt idx="5210">
                  <c:v>86.760505679999994</c:v>
                </c:pt>
                <c:pt idx="5211">
                  <c:v>17.385616299999999</c:v>
                </c:pt>
                <c:pt idx="5212">
                  <c:v>95.151435849999999</c:v>
                </c:pt>
                <c:pt idx="5213">
                  <c:v>73.386299129999998</c:v>
                </c:pt>
                <c:pt idx="5214">
                  <c:v>37.501171110000001</c:v>
                </c:pt>
                <c:pt idx="5215">
                  <c:v>36.147792819999999</c:v>
                </c:pt>
                <c:pt idx="5216">
                  <c:v>11.6937418</c:v>
                </c:pt>
                <c:pt idx="5217">
                  <c:v>19.893081670000001</c:v>
                </c:pt>
                <c:pt idx="5218">
                  <c:v>87.354660030000005</c:v>
                </c:pt>
                <c:pt idx="5219">
                  <c:v>7.9681000710000003</c:v>
                </c:pt>
                <c:pt idx="5220">
                  <c:v>55.855197910000001</c:v>
                </c:pt>
                <c:pt idx="5221">
                  <c:v>82.993698120000005</c:v>
                </c:pt>
                <c:pt idx="5222">
                  <c:v>68.646347050000003</c:v>
                </c:pt>
                <c:pt idx="5223">
                  <c:v>41.508621220000002</c:v>
                </c:pt>
                <c:pt idx="5224">
                  <c:v>61.985691070000001</c:v>
                </c:pt>
                <c:pt idx="5225">
                  <c:v>24.757947919999999</c:v>
                </c:pt>
                <c:pt idx="5226">
                  <c:v>1.735429764</c:v>
                </c:pt>
                <c:pt idx="5227">
                  <c:v>3.003520489</c:v>
                </c:pt>
                <c:pt idx="5228">
                  <c:v>23.01830292</c:v>
                </c:pt>
                <c:pt idx="5229">
                  <c:v>4.4213175769999999</c:v>
                </c:pt>
                <c:pt idx="5230">
                  <c:v>76.499649050000002</c:v>
                </c:pt>
                <c:pt idx="5231">
                  <c:v>9.7103605270000006</c:v>
                </c:pt>
                <c:pt idx="5232">
                  <c:v>121.78632349999999</c:v>
                </c:pt>
                <c:pt idx="5233">
                  <c:v>86.284103389999999</c:v>
                </c:pt>
                <c:pt idx="5234">
                  <c:v>99.644111629999998</c:v>
                </c:pt>
                <c:pt idx="5235">
                  <c:v>4.6227793689999999</c:v>
                </c:pt>
                <c:pt idx="5236">
                  <c:v>13.58645439</c:v>
                </c:pt>
                <c:pt idx="5237">
                  <c:v>7.3612527849999996</c:v>
                </c:pt>
                <c:pt idx="5238">
                  <c:v>2.1813616749999998</c:v>
                </c:pt>
                <c:pt idx="5239">
                  <c:v>95.117698669999996</c:v>
                </c:pt>
                <c:pt idx="5240">
                  <c:v>112.90454099999999</c:v>
                </c:pt>
                <c:pt idx="5241">
                  <c:v>108.2859497</c:v>
                </c:pt>
                <c:pt idx="5242">
                  <c:v>67.432731630000006</c:v>
                </c:pt>
                <c:pt idx="5243">
                  <c:v>71.350242609999995</c:v>
                </c:pt>
                <c:pt idx="5244">
                  <c:v>29.104640960000001</c:v>
                </c:pt>
                <c:pt idx="5245">
                  <c:v>16.045885089999999</c:v>
                </c:pt>
                <c:pt idx="5246">
                  <c:v>7.1450471880000004</c:v>
                </c:pt>
                <c:pt idx="5247">
                  <c:v>0.67956554899999999</c:v>
                </c:pt>
                <c:pt idx="5248">
                  <c:v>80.644103999999999</c:v>
                </c:pt>
                <c:pt idx="5249">
                  <c:v>5.2267265319999998</c:v>
                </c:pt>
                <c:pt idx="5250">
                  <c:v>3.6062080860000001</c:v>
                </c:pt>
                <c:pt idx="5251">
                  <c:v>31.826490400000001</c:v>
                </c:pt>
                <c:pt idx="5252">
                  <c:v>67.43156433</c:v>
                </c:pt>
                <c:pt idx="5253">
                  <c:v>19.35591698</c:v>
                </c:pt>
                <c:pt idx="5254">
                  <c:v>9.7815990450000001</c:v>
                </c:pt>
                <c:pt idx="5255">
                  <c:v>3.0095822810000001</c:v>
                </c:pt>
                <c:pt idx="5256">
                  <c:v>8.7563314440000006</c:v>
                </c:pt>
                <c:pt idx="5257">
                  <c:v>74.016021730000006</c:v>
                </c:pt>
                <c:pt idx="5258">
                  <c:v>90.240806579999997</c:v>
                </c:pt>
                <c:pt idx="5259">
                  <c:v>17.097328189999999</c:v>
                </c:pt>
                <c:pt idx="5260">
                  <c:v>2.9765672680000002</c:v>
                </c:pt>
                <c:pt idx="5261">
                  <c:v>7.9017333980000002</c:v>
                </c:pt>
                <c:pt idx="5262">
                  <c:v>104.02395629999999</c:v>
                </c:pt>
                <c:pt idx="5263">
                  <c:v>91.699058530000002</c:v>
                </c:pt>
                <c:pt idx="5264">
                  <c:v>1.8754595519999999</c:v>
                </c:pt>
                <c:pt idx="5265">
                  <c:v>1.8057057860000001</c:v>
                </c:pt>
                <c:pt idx="5266">
                  <c:v>58.001674649999998</c:v>
                </c:pt>
                <c:pt idx="5267">
                  <c:v>36.382503509999999</c:v>
                </c:pt>
                <c:pt idx="5268">
                  <c:v>3.2893419270000002</c:v>
                </c:pt>
                <c:pt idx="5269">
                  <c:v>75.981651310000004</c:v>
                </c:pt>
                <c:pt idx="5270">
                  <c:v>1.182171941</c:v>
                </c:pt>
                <c:pt idx="5271">
                  <c:v>17.77326012</c:v>
                </c:pt>
                <c:pt idx="5272">
                  <c:v>45.056785580000003</c:v>
                </c:pt>
                <c:pt idx="5273">
                  <c:v>36.790088650000001</c:v>
                </c:pt>
                <c:pt idx="5274">
                  <c:v>11.987807269999999</c:v>
                </c:pt>
                <c:pt idx="5275">
                  <c:v>18.42853165</c:v>
                </c:pt>
                <c:pt idx="5276">
                  <c:v>18.33321381</c:v>
                </c:pt>
                <c:pt idx="5277">
                  <c:v>18.882143020000001</c:v>
                </c:pt>
                <c:pt idx="5278">
                  <c:v>47.01492691</c:v>
                </c:pt>
                <c:pt idx="5279">
                  <c:v>17.17259026</c:v>
                </c:pt>
                <c:pt idx="5280">
                  <c:v>78.644515990000002</c:v>
                </c:pt>
                <c:pt idx="5281">
                  <c:v>31.00385666</c:v>
                </c:pt>
                <c:pt idx="5282">
                  <c:v>3.5559034349999998</c:v>
                </c:pt>
                <c:pt idx="5283">
                  <c:v>0.19036957600000001</c:v>
                </c:pt>
                <c:pt idx="5284">
                  <c:v>14.99650097</c:v>
                </c:pt>
                <c:pt idx="5285">
                  <c:v>0.45940601800000003</c:v>
                </c:pt>
                <c:pt idx="5286">
                  <c:v>90.869003300000003</c:v>
                </c:pt>
                <c:pt idx="5287">
                  <c:v>50.000644680000001</c:v>
                </c:pt>
                <c:pt idx="5288">
                  <c:v>74.183212280000006</c:v>
                </c:pt>
                <c:pt idx="5289">
                  <c:v>13.76762295</c:v>
                </c:pt>
                <c:pt idx="5290">
                  <c:v>1.3135920759999999</c:v>
                </c:pt>
                <c:pt idx="5291">
                  <c:v>6.7596664430000004</c:v>
                </c:pt>
                <c:pt idx="5292">
                  <c:v>61.648864750000001</c:v>
                </c:pt>
                <c:pt idx="5293">
                  <c:v>0</c:v>
                </c:pt>
                <c:pt idx="5294">
                  <c:v>47.913318629999999</c:v>
                </c:pt>
                <c:pt idx="5295">
                  <c:v>35.76494598</c:v>
                </c:pt>
                <c:pt idx="5296">
                  <c:v>98.402336120000001</c:v>
                </c:pt>
                <c:pt idx="5297">
                  <c:v>32.969715119999996</c:v>
                </c:pt>
                <c:pt idx="5298">
                  <c:v>3.2061517240000001</c:v>
                </c:pt>
                <c:pt idx="5299">
                  <c:v>19.751346590000001</c:v>
                </c:pt>
                <c:pt idx="5300">
                  <c:v>12.45614147</c:v>
                </c:pt>
                <c:pt idx="5301">
                  <c:v>38.538108829999999</c:v>
                </c:pt>
                <c:pt idx="5302">
                  <c:v>0.76029491400000004</c:v>
                </c:pt>
                <c:pt idx="5303">
                  <c:v>30.521472930000002</c:v>
                </c:pt>
                <c:pt idx="5304">
                  <c:v>14.815112109999999</c:v>
                </c:pt>
                <c:pt idx="5305">
                  <c:v>38.88049316</c:v>
                </c:pt>
                <c:pt idx="5306">
                  <c:v>60.146694179999997</c:v>
                </c:pt>
                <c:pt idx="5307">
                  <c:v>100.9567337</c:v>
                </c:pt>
                <c:pt idx="5308">
                  <c:v>50.739261630000001</c:v>
                </c:pt>
                <c:pt idx="5309">
                  <c:v>65.088394170000001</c:v>
                </c:pt>
                <c:pt idx="5310">
                  <c:v>47.341934199999997</c:v>
                </c:pt>
                <c:pt idx="5311">
                  <c:v>51.167331699999998</c:v>
                </c:pt>
                <c:pt idx="5312">
                  <c:v>1.581367612</c:v>
                </c:pt>
                <c:pt idx="5313">
                  <c:v>62.602539059999998</c:v>
                </c:pt>
                <c:pt idx="5314">
                  <c:v>62.41657257</c:v>
                </c:pt>
                <c:pt idx="5315">
                  <c:v>66.352111820000005</c:v>
                </c:pt>
                <c:pt idx="5316">
                  <c:v>8.959068298</c:v>
                </c:pt>
                <c:pt idx="5317">
                  <c:v>59.035938260000002</c:v>
                </c:pt>
                <c:pt idx="5318">
                  <c:v>5.0378241539999999</c:v>
                </c:pt>
                <c:pt idx="5319">
                  <c:v>39.665801999999999</c:v>
                </c:pt>
                <c:pt idx="5320">
                  <c:v>10.372853279999999</c:v>
                </c:pt>
                <c:pt idx="5321">
                  <c:v>51.171813960000001</c:v>
                </c:pt>
                <c:pt idx="5322">
                  <c:v>62.212078089999999</c:v>
                </c:pt>
                <c:pt idx="5323">
                  <c:v>95.534988400000003</c:v>
                </c:pt>
                <c:pt idx="5324">
                  <c:v>79.178794859999996</c:v>
                </c:pt>
                <c:pt idx="5325">
                  <c:v>92.885971069999997</c:v>
                </c:pt>
                <c:pt idx="5326">
                  <c:v>0.65425187299999998</c:v>
                </c:pt>
                <c:pt idx="5327">
                  <c:v>4.935715675</c:v>
                </c:pt>
                <c:pt idx="5328">
                  <c:v>44.064899439999998</c:v>
                </c:pt>
                <c:pt idx="5329">
                  <c:v>4.2232270239999998</c:v>
                </c:pt>
                <c:pt idx="5330">
                  <c:v>75.445358279999994</c:v>
                </c:pt>
                <c:pt idx="5331">
                  <c:v>89.18045807</c:v>
                </c:pt>
                <c:pt idx="5332">
                  <c:v>11.405274390000001</c:v>
                </c:pt>
                <c:pt idx="5333">
                  <c:v>7.3905091289999998</c:v>
                </c:pt>
                <c:pt idx="5334">
                  <c:v>2.8015677929999998</c:v>
                </c:pt>
                <c:pt idx="5335">
                  <c:v>43.108779910000003</c:v>
                </c:pt>
                <c:pt idx="5336">
                  <c:v>97.712577820000007</c:v>
                </c:pt>
                <c:pt idx="5337">
                  <c:v>85.677062989999996</c:v>
                </c:pt>
                <c:pt idx="5338">
                  <c:v>13.15920448</c:v>
                </c:pt>
                <c:pt idx="5339">
                  <c:v>2.0263001919999999</c:v>
                </c:pt>
                <c:pt idx="5340">
                  <c:v>5.1953239440000001</c:v>
                </c:pt>
                <c:pt idx="5341">
                  <c:v>41.488460539999998</c:v>
                </c:pt>
                <c:pt idx="5342">
                  <c:v>2.6465876100000001</c:v>
                </c:pt>
                <c:pt idx="5343">
                  <c:v>6.0822830200000002</c:v>
                </c:pt>
                <c:pt idx="5344">
                  <c:v>16.364326479999999</c:v>
                </c:pt>
                <c:pt idx="5345">
                  <c:v>50.474956509999998</c:v>
                </c:pt>
                <c:pt idx="5346">
                  <c:v>37.273914339999997</c:v>
                </c:pt>
                <c:pt idx="5347">
                  <c:v>51.793861390000004</c:v>
                </c:pt>
                <c:pt idx="5348">
                  <c:v>1.06518662</c:v>
                </c:pt>
                <c:pt idx="5349">
                  <c:v>93.951309199999997</c:v>
                </c:pt>
                <c:pt idx="5350">
                  <c:v>5.0663695339999997</c:v>
                </c:pt>
                <c:pt idx="5351">
                  <c:v>4.3436937330000003</c:v>
                </c:pt>
                <c:pt idx="5352">
                  <c:v>29.089736940000002</c:v>
                </c:pt>
                <c:pt idx="5353">
                  <c:v>90.526084900000001</c:v>
                </c:pt>
                <c:pt idx="5354">
                  <c:v>99.691284179999997</c:v>
                </c:pt>
                <c:pt idx="5355">
                  <c:v>63.217395779999997</c:v>
                </c:pt>
                <c:pt idx="5356">
                  <c:v>59.393848419999998</c:v>
                </c:pt>
                <c:pt idx="5357">
                  <c:v>30.301595689999999</c:v>
                </c:pt>
                <c:pt idx="5358">
                  <c:v>18.057273859999999</c:v>
                </c:pt>
                <c:pt idx="5359">
                  <c:v>2.0864644050000001</c:v>
                </c:pt>
                <c:pt idx="5360">
                  <c:v>5.1458158489999999</c:v>
                </c:pt>
                <c:pt idx="5361">
                  <c:v>32.39262772</c:v>
                </c:pt>
                <c:pt idx="5362">
                  <c:v>5.971384048</c:v>
                </c:pt>
                <c:pt idx="5363">
                  <c:v>27.2915554</c:v>
                </c:pt>
                <c:pt idx="5364">
                  <c:v>7.5536980629999997</c:v>
                </c:pt>
                <c:pt idx="5365">
                  <c:v>4.0201573369999997</c:v>
                </c:pt>
                <c:pt idx="5366">
                  <c:v>3.5419976709999998</c:v>
                </c:pt>
                <c:pt idx="5367">
                  <c:v>4.6775827410000002</c:v>
                </c:pt>
                <c:pt idx="5368">
                  <c:v>49.57363892</c:v>
                </c:pt>
                <c:pt idx="5369">
                  <c:v>41.211067200000002</c:v>
                </c:pt>
                <c:pt idx="5370">
                  <c:v>81.859329220000006</c:v>
                </c:pt>
                <c:pt idx="5371">
                  <c:v>8.2903728490000006</c:v>
                </c:pt>
                <c:pt idx="5372">
                  <c:v>105.5668106</c:v>
                </c:pt>
                <c:pt idx="5373">
                  <c:v>56.967746730000002</c:v>
                </c:pt>
                <c:pt idx="5374">
                  <c:v>10.66807461</c:v>
                </c:pt>
                <c:pt idx="5375">
                  <c:v>103.3849487</c:v>
                </c:pt>
                <c:pt idx="5376">
                  <c:v>91.285095209999994</c:v>
                </c:pt>
                <c:pt idx="5377">
                  <c:v>104.98385620000001</c:v>
                </c:pt>
                <c:pt idx="5378">
                  <c:v>26.257217409999999</c:v>
                </c:pt>
                <c:pt idx="5379">
                  <c:v>70.113800049999995</c:v>
                </c:pt>
                <c:pt idx="5380">
                  <c:v>86.272384639999999</c:v>
                </c:pt>
                <c:pt idx="5381">
                  <c:v>6.4731664660000003</c:v>
                </c:pt>
                <c:pt idx="5382">
                  <c:v>74.619194030000003</c:v>
                </c:pt>
                <c:pt idx="5383">
                  <c:v>42.872436520000001</c:v>
                </c:pt>
                <c:pt idx="5384">
                  <c:v>91.066642759999993</c:v>
                </c:pt>
                <c:pt idx="5385">
                  <c:v>33.826637269999999</c:v>
                </c:pt>
                <c:pt idx="5386">
                  <c:v>7.4699349399999999</c:v>
                </c:pt>
                <c:pt idx="5387">
                  <c:v>79.568954469999994</c:v>
                </c:pt>
                <c:pt idx="5388">
                  <c:v>5.5492272380000003</c:v>
                </c:pt>
                <c:pt idx="5389">
                  <c:v>26.227489469999998</c:v>
                </c:pt>
                <c:pt idx="5390">
                  <c:v>42.34334183</c:v>
                </c:pt>
                <c:pt idx="5391">
                  <c:v>31.33727455</c:v>
                </c:pt>
                <c:pt idx="5392">
                  <c:v>46.31799316</c:v>
                </c:pt>
                <c:pt idx="5393">
                  <c:v>63.788295750000003</c:v>
                </c:pt>
                <c:pt idx="5394">
                  <c:v>81.240440370000002</c:v>
                </c:pt>
                <c:pt idx="5395">
                  <c:v>4.7202897070000001</c:v>
                </c:pt>
                <c:pt idx="5396">
                  <c:v>2.0774319170000002</c:v>
                </c:pt>
                <c:pt idx="5397">
                  <c:v>8.0009918209999995</c:v>
                </c:pt>
                <c:pt idx="5398">
                  <c:v>12.70205784</c:v>
                </c:pt>
                <c:pt idx="5399">
                  <c:v>52.905223849999999</c:v>
                </c:pt>
                <c:pt idx="5400">
                  <c:v>17.649105070000001</c:v>
                </c:pt>
                <c:pt idx="5401">
                  <c:v>164.318634</c:v>
                </c:pt>
                <c:pt idx="5402">
                  <c:v>2.4762392040000001</c:v>
                </c:pt>
                <c:pt idx="5403">
                  <c:v>2.0799012179999998</c:v>
                </c:pt>
                <c:pt idx="5404">
                  <c:v>65.313934329999995</c:v>
                </c:pt>
                <c:pt idx="5405">
                  <c:v>29.56214142</c:v>
                </c:pt>
                <c:pt idx="5406">
                  <c:v>51.233669280000001</c:v>
                </c:pt>
                <c:pt idx="5407">
                  <c:v>2.5379848479999998</c:v>
                </c:pt>
                <c:pt idx="5408">
                  <c:v>15.40785694</c:v>
                </c:pt>
                <c:pt idx="5409">
                  <c:v>25.698389049999999</c:v>
                </c:pt>
                <c:pt idx="5410">
                  <c:v>12.80033302</c:v>
                </c:pt>
                <c:pt idx="5411">
                  <c:v>83.363449099999997</c:v>
                </c:pt>
                <c:pt idx="5412">
                  <c:v>1.203507662</c:v>
                </c:pt>
                <c:pt idx="5413">
                  <c:v>105.1751328</c:v>
                </c:pt>
                <c:pt idx="5414">
                  <c:v>114.7951508</c:v>
                </c:pt>
                <c:pt idx="5415">
                  <c:v>5.0124096869999999</c:v>
                </c:pt>
                <c:pt idx="5416">
                  <c:v>100.50729370000001</c:v>
                </c:pt>
                <c:pt idx="5417">
                  <c:v>5.6243567470000002</c:v>
                </c:pt>
                <c:pt idx="5418">
                  <c:v>73.665870670000004</c:v>
                </c:pt>
                <c:pt idx="5419">
                  <c:v>39.82836914</c:v>
                </c:pt>
                <c:pt idx="5420">
                  <c:v>33.83504868</c:v>
                </c:pt>
                <c:pt idx="5421">
                  <c:v>45.178657530000002</c:v>
                </c:pt>
                <c:pt idx="5422">
                  <c:v>18.04681969</c:v>
                </c:pt>
                <c:pt idx="5423">
                  <c:v>39.849700929999997</c:v>
                </c:pt>
                <c:pt idx="5424">
                  <c:v>12.92801571</c:v>
                </c:pt>
                <c:pt idx="5425">
                  <c:v>1.430593491</c:v>
                </c:pt>
                <c:pt idx="5426">
                  <c:v>106.6132202</c:v>
                </c:pt>
                <c:pt idx="5427">
                  <c:v>19.40656662</c:v>
                </c:pt>
                <c:pt idx="5428">
                  <c:v>0.53785181000000004</c:v>
                </c:pt>
                <c:pt idx="5429">
                  <c:v>81.263374330000005</c:v>
                </c:pt>
                <c:pt idx="5430">
                  <c:v>94.612716669999998</c:v>
                </c:pt>
                <c:pt idx="5431">
                  <c:v>88.076774599999993</c:v>
                </c:pt>
                <c:pt idx="5432">
                  <c:v>24.951192859999999</c:v>
                </c:pt>
                <c:pt idx="5433">
                  <c:v>100.210556</c:v>
                </c:pt>
                <c:pt idx="5434">
                  <c:v>78.677848819999994</c:v>
                </c:pt>
                <c:pt idx="5435">
                  <c:v>46.371437069999999</c:v>
                </c:pt>
                <c:pt idx="5436">
                  <c:v>52.978355409999999</c:v>
                </c:pt>
                <c:pt idx="5437">
                  <c:v>16.031057359999998</c:v>
                </c:pt>
                <c:pt idx="5438">
                  <c:v>27.892189030000001</c:v>
                </c:pt>
                <c:pt idx="5439">
                  <c:v>97.142570500000005</c:v>
                </c:pt>
                <c:pt idx="5440">
                  <c:v>13.17720413</c:v>
                </c:pt>
                <c:pt idx="5441">
                  <c:v>60.206508640000003</c:v>
                </c:pt>
                <c:pt idx="5442">
                  <c:v>91.408348079999996</c:v>
                </c:pt>
                <c:pt idx="5443">
                  <c:v>81.614021300000005</c:v>
                </c:pt>
                <c:pt idx="5444">
                  <c:v>44.771213529999997</c:v>
                </c:pt>
                <c:pt idx="5445">
                  <c:v>34.438434600000001</c:v>
                </c:pt>
                <c:pt idx="5446">
                  <c:v>2.074738741</c:v>
                </c:pt>
                <c:pt idx="5447">
                  <c:v>7.3479661939999996</c:v>
                </c:pt>
                <c:pt idx="5448">
                  <c:v>37.708652499999999</c:v>
                </c:pt>
                <c:pt idx="5449">
                  <c:v>5.4397425650000004</c:v>
                </c:pt>
                <c:pt idx="5450">
                  <c:v>83.760673519999997</c:v>
                </c:pt>
                <c:pt idx="5451">
                  <c:v>17.18011284</c:v>
                </c:pt>
                <c:pt idx="5452">
                  <c:v>126.21554570000001</c:v>
                </c:pt>
                <c:pt idx="5453">
                  <c:v>92.405891420000003</c:v>
                </c:pt>
                <c:pt idx="5454">
                  <c:v>95.97564697</c:v>
                </c:pt>
                <c:pt idx="5455">
                  <c:v>7.8545851710000001</c:v>
                </c:pt>
                <c:pt idx="5456">
                  <c:v>20.730072020000001</c:v>
                </c:pt>
                <c:pt idx="5457">
                  <c:v>12.19929314</c:v>
                </c:pt>
                <c:pt idx="5458">
                  <c:v>5.6941676140000004</c:v>
                </c:pt>
                <c:pt idx="5459">
                  <c:v>103.1096344</c:v>
                </c:pt>
                <c:pt idx="5460">
                  <c:v>118.79967499999999</c:v>
                </c:pt>
                <c:pt idx="5461">
                  <c:v>122.6810455</c:v>
                </c:pt>
                <c:pt idx="5462">
                  <c:v>72.316123959999999</c:v>
                </c:pt>
                <c:pt idx="5463">
                  <c:v>75.186569210000002</c:v>
                </c:pt>
                <c:pt idx="5464">
                  <c:v>54.420719149999996</c:v>
                </c:pt>
                <c:pt idx="5465">
                  <c:v>35.045558929999999</c:v>
                </c:pt>
                <c:pt idx="5466">
                  <c:v>12.59244537</c:v>
                </c:pt>
                <c:pt idx="5467">
                  <c:v>0.70403468599999997</c:v>
                </c:pt>
                <c:pt idx="5468">
                  <c:v>32.302101139999998</c:v>
                </c:pt>
                <c:pt idx="5469">
                  <c:v>60.879447939999999</c:v>
                </c:pt>
                <c:pt idx="5470">
                  <c:v>10.67221642</c:v>
                </c:pt>
                <c:pt idx="5471">
                  <c:v>11.43193722</c:v>
                </c:pt>
                <c:pt idx="5472">
                  <c:v>43.285331730000003</c:v>
                </c:pt>
                <c:pt idx="5473">
                  <c:v>83.108695979999993</c:v>
                </c:pt>
                <c:pt idx="5474">
                  <c:v>21.145076750000001</c:v>
                </c:pt>
                <c:pt idx="5475">
                  <c:v>12.513613700000001</c:v>
                </c:pt>
                <c:pt idx="5476">
                  <c:v>4.9718532560000002</c:v>
                </c:pt>
                <c:pt idx="5477">
                  <c:v>34.491001130000001</c:v>
                </c:pt>
                <c:pt idx="5478">
                  <c:v>79.229682920000002</c:v>
                </c:pt>
                <c:pt idx="5479">
                  <c:v>130.17637629999999</c:v>
                </c:pt>
                <c:pt idx="5480">
                  <c:v>23.43421936</c:v>
                </c:pt>
                <c:pt idx="5481">
                  <c:v>4.361789227</c:v>
                </c:pt>
                <c:pt idx="5482">
                  <c:v>12.94404697</c:v>
                </c:pt>
                <c:pt idx="5483">
                  <c:v>111.39214320000001</c:v>
                </c:pt>
                <c:pt idx="5484">
                  <c:v>110.3343048</c:v>
                </c:pt>
                <c:pt idx="5485">
                  <c:v>2.782770872</c:v>
                </c:pt>
                <c:pt idx="5486">
                  <c:v>3.3356931209999998</c:v>
                </c:pt>
                <c:pt idx="5487">
                  <c:v>76.078376770000006</c:v>
                </c:pt>
                <c:pt idx="5488">
                  <c:v>63.709293369999997</c:v>
                </c:pt>
                <c:pt idx="5489">
                  <c:v>5.96442461</c:v>
                </c:pt>
                <c:pt idx="5490">
                  <c:v>80.063659670000007</c:v>
                </c:pt>
                <c:pt idx="5491">
                  <c:v>1.1943972110000001</c:v>
                </c:pt>
                <c:pt idx="5492">
                  <c:v>24.65499878</c:v>
                </c:pt>
                <c:pt idx="5493">
                  <c:v>53.750114439999997</c:v>
                </c:pt>
                <c:pt idx="5494">
                  <c:v>44.458900450000002</c:v>
                </c:pt>
                <c:pt idx="5495">
                  <c:v>13.280064579999999</c:v>
                </c:pt>
                <c:pt idx="5496">
                  <c:v>28.354120250000001</c:v>
                </c:pt>
                <c:pt idx="5497">
                  <c:v>25.131237030000001</c:v>
                </c:pt>
                <c:pt idx="5498">
                  <c:v>26.201568600000002</c:v>
                </c:pt>
                <c:pt idx="5499">
                  <c:v>50.796325680000002</c:v>
                </c:pt>
                <c:pt idx="5500">
                  <c:v>22.055166239999998</c:v>
                </c:pt>
                <c:pt idx="5501">
                  <c:v>88.129127499999996</c:v>
                </c:pt>
                <c:pt idx="5502">
                  <c:v>40.691436770000003</c:v>
                </c:pt>
                <c:pt idx="5503">
                  <c:v>7.3384819029999999</c:v>
                </c:pt>
                <c:pt idx="5504">
                  <c:v>0.26292175099999998</c:v>
                </c:pt>
                <c:pt idx="5505">
                  <c:v>23.157012940000001</c:v>
                </c:pt>
                <c:pt idx="5506">
                  <c:v>0.88296920099999998</c:v>
                </c:pt>
                <c:pt idx="5507">
                  <c:v>96.742515560000001</c:v>
                </c:pt>
                <c:pt idx="5508">
                  <c:v>56.785594940000003</c:v>
                </c:pt>
                <c:pt idx="5509">
                  <c:v>85.361473079999996</c:v>
                </c:pt>
                <c:pt idx="5510">
                  <c:v>20.581775669999999</c:v>
                </c:pt>
                <c:pt idx="5511">
                  <c:v>2.3769958020000002</c:v>
                </c:pt>
                <c:pt idx="5512">
                  <c:v>13.384941100000001</c:v>
                </c:pt>
                <c:pt idx="5513">
                  <c:v>67.467323300000004</c:v>
                </c:pt>
                <c:pt idx="5514">
                  <c:v>0</c:v>
                </c:pt>
                <c:pt idx="5515">
                  <c:v>54.89592743</c:v>
                </c:pt>
                <c:pt idx="5516">
                  <c:v>102.6355667</c:v>
                </c:pt>
                <c:pt idx="5517">
                  <c:v>53.090072630000002</c:v>
                </c:pt>
                <c:pt idx="5518">
                  <c:v>7.9668645859999998</c:v>
                </c:pt>
                <c:pt idx="5519">
                  <c:v>30.589960099999999</c:v>
                </c:pt>
                <c:pt idx="5520">
                  <c:v>15.86333656</c:v>
                </c:pt>
                <c:pt idx="5521">
                  <c:v>52.511291499999999</c:v>
                </c:pt>
                <c:pt idx="5522">
                  <c:v>1.1547516579999999</c:v>
                </c:pt>
                <c:pt idx="5523">
                  <c:v>32.399879460000001</c:v>
                </c:pt>
                <c:pt idx="5524">
                  <c:v>20.036340710000001</c:v>
                </c:pt>
                <c:pt idx="5525">
                  <c:v>40.28785706</c:v>
                </c:pt>
                <c:pt idx="5526">
                  <c:v>76.015609740000002</c:v>
                </c:pt>
                <c:pt idx="5527">
                  <c:v>108.9338989</c:v>
                </c:pt>
                <c:pt idx="5528">
                  <c:v>54.887828829999997</c:v>
                </c:pt>
                <c:pt idx="5529">
                  <c:v>82.822944640000003</c:v>
                </c:pt>
                <c:pt idx="5530">
                  <c:v>62.352134700000001</c:v>
                </c:pt>
                <c:pt idx="5531">
                  <c:v>83.523513789999996</c:v>
                </c:pt>
                <c:pt idx="5532">
                  <c:v>2.5223143100000001</c:v>
                </c:pt>
                <c:pt idx="5533">
                  <c:v>108.84179690000001</c:v>
                </c:pt>
                <c:pt idx="5534">
                  <c:v>64.654228209999999</c:v>
                </c:pt>
                <c:pt idx="5535">
                  <c:v>65.01924133</c:v>
                </c:pt>
                <c:pt idx="5536">
                  <c:v>13.353586200000001</c:v>
                </c:pt>
                <c:pt idx="5537">
                  <c:v>58.484516139999997</c:v>
                </c:pt>
                <c:pt idx="5538">
                  <c:v>7.5905556680000004</c:v>
                </c:pt>
                <c:pt idx="5539">
                  <c:v>59.472938540000001</c:v>
                </c:pt>
                <c:pt idx="5540">
                  <c:v>15.600432400000001</c:v>
                </c:pt>
                <c:pt idx="5541">
                  <c:v>73.720016479999998</c:v>
                </c:pt>
                <c:pt idx="5542">
                  <c:v>66.336524960000006</c:v>
                </c:pt>
                <c:pt idx="5543">
                  <c:v>102.7876663</c:v>
                </c:pt>
                <c:pt idx="5544">
                  <c:v>84.097152710000003</c:v>
                </c:pt>
                <c:pt idx="5545">
                  <c:v>88.1831131</c:v>
                </c:pt>
                <c:pt idx="5546">
                  <c:v>1.2768185139999999</c:v>
                </c:pt>
                <c:pt idx="5547">
                  <c:v>4.7861256599999997</c:v>
                </c:pt>
                <c:pt idx="5548">
                  <c:v>70.926338200000004</c:v>
                </c:pt>
                <c:pt idx="5549">
                  <c:v>7.6991820339999997</c:v>
                </c:pt>
                <c:pt idx="5550">
                  <c:v>78.729934689999993</c:v>
                </c:pt>
                <c:pt idx="5551">
                  <c:v>96.989929200000006</c:v>
                </c:pt>
                <c:pt idx="5552">
                  <c:v>17.200189590000001</c:v>
                </c:pt>
                <c:pt idx="5553">
                  <c:v>11.996667860000001</c:v>
                </c:pt>
                <c:pt idx="5554">
                  <c:v>4.7496914859999997</c:v>
                </c:pt>
                <c:pt idx="5555">
                  <c:v>46.60696411</c:v>
                </c:pt>
                <c:pt idx="5556">
                  <c:v>100.7233047</c:v>
                </c:pt>
                <c:pt idx="5557">
                  <c:v>92.519332890000001</c:v>
                </c:pt>
                <c:pt idx="5558">
                  <c:v>16.066509249999999</c:v>
                </c:pt>
                <c:pt idx="5559">
                  <c:v>3.9031884670000001</c:v>
                </c:pt>
                <c:pt idx="5560">
                  <c:v>7.7086486819999998</c:v>
                </c:pt>
                <c:pt idx="5561">
                  <c:v>46.563762660000002</c:v>
                </c:pt>
                <c:pt idx="5562">
                  <c:v>3.3233680730000001</c:v>
                </c:pt>
                <c:pt idx="5563">
                  <c:v>7.7274203300000002</c:v>
                </c:pt>
                <c:pt idx="5564">
                  <c:v>29.60408211</c:v>
                </c:pt>
                <c:pt idx="5565">
                  <c:v>71.276405330000003</c:v>
                </c:pt>
                <c:pt idx="5566">
                  <c:v>56.207130429999999</c:v>
                </c:pt>
                <c:pt idx="5567">
                  <c:v>64.222000120000004</c:v>
                </c:pt>
                <c:pt idx="5568">
                  <c:v>2.208366394</c:v>
                </c:pt>
                <c:pt idx="5569">
                  <c:v>13</c:v>
                </c:pt>
                <c:pt idx="5570">
                  <c:v>4.7510194779999999</c:v>
                </c:pt>
                <c:pt idx="5571">
                  <c:v>64.005363459999998</c:v>
                </c:pt>
                <c:pt idx="5572">
                  <c:v>98.821289059999998</c:v>
                </c:pt>
                <c:pt idx="5573">
                  <c:v>108.5982513</c:v>
                </c:pt>
                <c:pt idx="5574">
                  <c:v>69.05236816</c:v>
                </c:pt>
                <c:pt idx="5575">
                  <c:v>74.493942259999997</c:v>
                </c:pt>
                <c:pt idx="5576">
                  <c:v>39.242717740000003</c:v>
                </c:pt>
                <c:pt idx="5577">
                  <c:v>34.767955780000001</c:v>
                </c:pt>
                <c:pt idx="5578">
                  <c:v>2.7244050500000001</c:v>
                </c:pt>
                <c:pt idx="5579">
                  <c:v>6.0645446779999999</c:v>
                </c:pt>
                <c:pt idx="5580">
                  <c:v>47.274173740000002</c:v>
                </c:pt>
                <c:pt idx="5581">
                  <c:v>11.443272589999999</c:v>
                </c:pt>
                <c:pt idx="5582">
                  <c:v>33.766117100000002</c:v>
                </c:pt>
                <c:pt idx="5583">
                  <c:v>11.32696438</c:v>
                </c:pt>
                <c:pt idx="5584">
                  <c:v>8.008934021</c:v>
                </c:pt>
                <c:pt idx="5585">
                  <c:v>5.358335018</c:v>
                </c:pt>
                <c:pt idx="5586">
                  <c:v>9.5349044799999998</c:v>
                </c:pt>
                <c:pt idx="5587">
                  <c:v>62.35298538</c:v>
                </c:pt>
                <c:pt idx="5588">
                  <c:v>62.417743680000001</c:v>
                </c:pt>
                <c:pt idx="5589">
                  <c:v>85.19748688</c:v>
                </c:pt>
                <c:pt idx="5590">
                  <c:v>15.15947914</c:v>
                </c:pt>
                <c:pt idx="5591">
                  <c:v>133.21846009999999</c:v>
                </c:pt>
                <c:pt idx="5592">
                  <c:v>80.199768070000005</c:v>
                </c:pt>
                <c:pt idx="5593">
                  <c:v>42.583881380000001</c:v>
                </c:pt>
                <c:pt idx="5594">
                  <c:v>108.128212</c:v>
                </c:pt>
                <c:pt idx="5595">
                  <c:v>96.266723630000001</c:v>
                </c:pt>
                <c:pt idx="5596">
                  <c:v>112.01708979999999</c:v>
                </c:pt>
                <c:pt idx="5597">
                  <c:v>38.510356899999998</c:v>
                </c:pt>
                <c:pt idx="5598">
                  <c:v>76.423500059999995</c:v>
                </c:pt>
                <c:pt idx="5599">
                  <c:v>94.680297850000002</c:v>
                </c:pt>
                <c:pt idx="5600">
                  <c:v>13.57566357</c:v>
                </c:pt>
                <c:pt idx="5601">
                  <c:v>85.455368039999996</c:v>
                </c:pt>
                <c:pt idx="5602">
                  <c:v>62.625545500000001</c:v>
                </c:pt>
                <c:pt idx="5603">
                  <c:v>92.729393009999995</c:v>
                </c:pt>
                <c:pt idx="5604">
                  <c:v>40.504035950000002</c:v>
                </c:pt>
                <c:pt idx="5605">
                  <c:v>12.84824467</c:v>
                </c:pt>
                <c:pt idx="5606">
                  <c:v>90.719718929999999</c:v>
                </c:pt>
                <c:pt idx="5607">
                  <c:v>12.48505497</c:v>
                </c:pt>
                <c:pt idx="5608">
                  <c:v>30.612096789999999</c:v>
                </c:pt>
                <c:pt idx="5609">
                  <c:v>50.135654449999997</c:v>
                </c:pt>
                <c:pt idx="5610">
                  <c:v>44.83176804</c:v>
                </c:pt>
                <c:pt idx="5611">
                  <c:v>53.100933070000004</c:v>
                </c:pt>
                <c:pt idx="5612">
                  <c:v>81.401596069999997</c:v>
                </c:pt>
                <c:pt idx="5613">
                  <c:v>108.1562424</c:v>
                </c:pt>
                <c:pt idx="5614">
                  <c:v>7.3511610029999996</c:v>
                </c:pt>
                <c:pt idx="5615">
                  <c:v>2.6288640499999998</c:v>
                </c:pt>
                <c:pt idx="5616">
                  <c:v>12.774055479999999</c:v>
                </c:pt>
                <c:pt idx="5617">
                  <c:v>17.208087920000001</c:v>
                </c:pt>
                <c:pt idx="5618">
                  <c:v>57.623958590000001</c:v>
                </c:pt>
                <c:pt idx="5619">
                  <c:v>23.20225143</c:v>
                </c:pt>
                <c:pt idx="5620">
                  <c:v>182.41821289999999</c:v>
                </c:pt>
                <c:pt idx="5621">
                  <c:v>2.6711547370000002</c:v>
                </c:pt>
                <c:pt idx="5622">
                  <c:v>4.4571337700000004</c:v>
                </c:pt>
                <c:pt idx="5623">
                  <c:v>76.130714420000004</c:v>
                </c:pt>
                <c:pt idx="5624">
                  <c:v>34.448223110000001</c:v>
                </c:pt>
                <c:pt idx="5625">
                  <c:v>68.893745420000002</c:v>
                </c:pt>
                <c:pt idx="5626">
                  <c:v>5.8868980410000002</c:v>
                </c:pt>
                <c:pt idx="5627">
                  <c:v>24.49838257</c:v>
                </c:pt>
                <c:pt idx="5628">
                  <c:v>33.223937990000003</c:v>
                </c:pt>
                <c:pt idx="5629">
                  <c:v>21.676561360000001</c:v>
                </c:pt>
                <c:pt idx="5630">
                  <c:v>100.5587769</c:v>
                </c:pt>
                <c:pt idx="5631">
                  <c:v>1.356110811</c:v>
                </c:pt>
                <c:pt idx="5632">
                  <c:v>114.4986115</c:v>
                </c:pt>
                <c:pt idx="5633">
                  <c:v>120.4647446</c:v>
                </c:pt>
                <c:pt idx="5634">
                  <c:v>7.8042120930000003</c:v>
                </c:pt>
                <c:pt idx="5635">
                  <c:v>107.0508957</c:v>
                </c:pt>
                <c:pt idx="5636">
                  <c:v>5.6404590609999996</c:v>
                </c:pt>
                <c:pt idx="5637">
                  <c:v>101.10579679999999</c:v>
                </c:pt>
                <c:pt idx="5638">
                  <c:v>49.960037229999998</c:v>
                </c:pt>
                <c:pt idx="5639">
                  <c:v>39.216739650000001</c:v>
                </c:pt>
                <c:pt idx="5640">
                  <c:v>60.351505279999998</c:v>
                </c:pt>
                <c:pt idx="5641">
                  <c:v>23.416481019999999</c:v>
                </c:pt>
                <c:pt idx="5642">
                  <c:v>63.355129239999997</c:v>
                </c:pt>
                <c:pt idx="5643">
                  <c:v>15.29644489</c:v>
                </c:pt>
                <c:pt idx="5644">
                  <c:v>2.1244566439999999</c:v>
                </c:pt>
                <c:pt idx="5645">
                  <c:v>122.9246674</c:v>
                </c:pt>
                <c:pt idx="5646">
                  <c:v>24.129131319999999</c:v>
                </c:pt>
                <c:pt idx="5647">
                  <c:v>1.104228258</c:v>
                </c:pt>
                <c:pt idx="5648">
                  <c:v>94.827728269999994</c:v>
                </c:pt>
                <c:pt idx="5649">
                  <c:v>104.2698517</c:v>
                </c:pt>
                <c:pt idx="5650">
                  <c:v>104.5467834</c:v>
                </c:pt>
                <c:pt idx="5651">
                  <c:v>34.384746550000003</c:v>
                </c:pt>
                <c:pt idx="5652">
                  <c:v>107.43741609999999</c:v>
                </c:pt>
                <c:pt idx="5653">
                  <c:v>83.991058350000003</c:v>
                </c:pt>
                <c:pt idx="5654">
                  <c:v>58.23531723</c:v>
                </c:pt>
                <c:pt idx="5655">
                  <c:v>62.789619450000004</c:v>
                </c:pt>
                <c:pt idx="5656">
                  <c:v>25.407413479999999</c:v>
                </c:pt>
                <c:pt idx="5657">
                  <c:v>40.668300629999997</c:v>
                </c:pt>
                <c:pt idx="5658">
                  <c:v>105.13030240000001</c:v>
                </c:pt>
                <c:pt idx="5659">
                  <c:v>23.268373489999998</c:v>
                </c:pt>
                <c:pt idx="5660">
                  <c:v>65.834754939999996</c:v>
                </c:pt>
                <c:pt idx="5661">
                  <c:v>98.163635249999999</c:v>
                </c:pt>
                <c:pt idx="5662">
                  <c:v>94.609535219999998</c:v>
                </c:pt>
                <c:pt idx="5663">
                  <c:v>44.021423339999998</c:v>
                </c:pt>
                <c:pt idx="5664">
                  <c:v>53.584636690000004</c:v>
                </c:pt>
                <c:pt idx="5665">
                  <c:v>11.420743939999999</c:v>
                </c:pt>
                <c:pt idx="5666">
                  <c:v>53.594661709999997</c:v>
                </c:pt>
                <c:pt idx="5667">
                  <c:v>12.8413868</c:v>
                </c:pt>
                <c:pt idx="5668">
                  <c:v>91.438064580000002</c:v>
                </c:pt>
                <c:pt idx="5669">
                  <c:v>29.3511734</c:v>
                </c:pt>
                <c:pt idx="5670">
                  <c:v>138.8419495</c:v>
                </c:pt>
                <c:pt idx="5671">
                  <c:v>99.105644229999996</c:v>
                </c:pt>
                <c:pt idx="5672">
                  <c:v>100.7346878</c:v>
                </c:pt>
                <c:pt idx="5673">
                  <c:v>14.24727154</c:v>
                </c:pt>
                <c:pt idx="5674">
                  <c:v>27.822910310000001</c:v>
                </c:pt>
                <c:pt idx="5675">
                  <c:v>21.806167599999998</c:v>
                </c:pt>
                <c:pt idx="5676">
                  <c:v>34.047393800000002</c:v>
                </c:pt>
                <c:pt idx="5677">
                  <c:v>110.86156459999999</c:v>
                </c:pt>
                <c:pt idx="5678">
                  <c:v>125.7928696</c:v>
                </c:pt>
                <c:pt idx="5679">
                  <c:v>137.3665924</c:v>
                </c:pt>
                <c:pt idx="5680">
                  <c:v>82.582206729999996</c:v>
                </c:pt>
                <c:pt idx="5681">
                  <c:v>77.73234558</c:v>
                </c:pt>
                <c:pt idx="5682">
                  <c:v>72.487205509999995</c:v>
                </c:pt>
                <c:pt idx="5683">
                  <c:v>50.000663760000002</c:v>
                </c:pt>
                <c:pt idx="5684">
                  <c:v>19.496694560000002</c:v>
                </c:pt>
                <c:pt idx="5685">
                  <c:v>0.74197345999999997</c:v>
                </c:pt>
                <c:pt idx="5686">
                  <c:v>32.302101139999998</c:v>
                </c:pt>
                <c:pt idx="5687">
                  <c:v>49.694019320000002</c:v>
                </c:pt>
                <c:pt idx="5688">
                  <c:v>24.622617720000001</c:v>
                </c:pt>
                <c:pt idx="5689">
                  <c:v>17.269111630000001</c:v>
                </c:pt>
                <c:pt idx="5690">
                  <c:v>54.451290129999997</c:v>
                </c:pt>
                <c:pt idx="5691">
                  <c:v>98.140731810000005</c:v>
                </c:pt>
                <c:pt idx="5692">
                  <c:v>23.245555880000001</c:v>
                </c:pt>
                <c:pt idx="5693">
                  <c:v>17.986129760000001</c:v>
                </c:pt>
                <c:pt idx="5694">
                  <c:v>8.4104013440000003</c:v>
                </c:pt>
                <c:pt idx="5695">
                  <c:v>66.717300420000001</c:v>
                </c:pt>
                <c:pt idx="5696">
                  <c:v>82.22762299</c:v>
                </c:pt>
                <c:pt idx="5697">
                  <c:v>142.8318634</c:v>
                </c:pt>
                <c:pt idx="5698">
                  <c:v>31.22567368</c:v>
                </c:pt>
                <c:pt idx="5699">
                  <c:v>7.2925686839999999</c:v>
                </c:pt>
                <c:pt idx="5700">
                  <c:v>21.146478649999999</c:v>
                </c:pt>
                <c:pt idx="5701">
                  <c:v>153.1324463</c:v>
                </c:pt>
                <c:pt idx="5702">
                  <c:v>128.86761469999999</c:v>
                </c:pt>
                <c:pt idx="5703">
                  <c:v>5.5395822529999998</c:v>
                </c:pt>
                <c:pt idx="5704">
                  <c:v>4.7801556590000001</c:v>
                </c:pt>
                <c:pt idx="5705">
                  <c:v>74.283454899999995</c:v>
                </c:pt>
                <c:pt idx="5706">
                  <c:v>82.767562870000006</c:v>
                </c:pt>
                <c:pt idx="5707">
                  <c:v>11.45879459</c:v>
                </c:pt>
                <c:pt idx="5708">
                  <c:v>85.342628480000002</c:v>
                </c:pt>
                <c:pt idx="5709">
                  <c:v>34.066646579999997</c:v>
                </c:pt>
                <c:pt idx="5710">
                  <c:v>62.894058229999999</c:v>
                </c:pt>
                <c:pt idx="5711">
                  <c:v>51.501842500000002</c:v>
                </c:pt>
                <c:pt idx="5712">
                  <c:v>17.667100909999998</c:v>
                </c:pt>
                <c:pt idx="5713">
                  <c:v>40.59008789</c:v>
                </c:pt>
                <c:pt idx="5714">
                  <c:v>33.346412659999999</c:v>
                </c:pt>
                <c:pt idx="5715">
                  <c:v>32.756034849999999</c:v>
                </c:pt>
                <c:pt idx="5716">
                  <c:v>53.544895169999997</c:v>
                </c:pt>
                <c:pt idx="5717">
                  <c:v>30.283063890000001</c:v>
                </c:pt>
                <c:pt idx="5718">
                  <c:v>104.17910000000001</c:v>
                </c:pt>
                <c:pt idx="5719">
                  <c:v>51.955513000000003</c:v>
                </c:pt>
                <c:pt idx="5720">
                  <c:v>11.09727097</c:v>
                </c:pt>
                <c:pt idx="5721">
                  <c:v>0.43450191599999999</c:v>
                </c:pt>
                <c:pt idx="5722">
                  <c:v>30.885240549999999</c:v>
                </c:pt>
                <c:pt idx="5723">
                  <c:v>4.4390058520000002</c:v>
                </c:pt>
                <c:pt idx="5724">
                  <c:v>105.206192</c:v>
                </c:pt>
                <c:pt idx="5725">
                  <c:v>64.602172850000002</c:v>
                </c:pt>
                <c:pt idx="5726">
                  <c:v>90.835922240000002</c:v>
                </c:pt>
                <c:pt idx="5727">
                  <c:v>33.193664550000001</c:v>
                </c:pt>
                <c:pt idx="5728">
                  <c:v>3.41488266</c:v>
                </c:pt>
                <c:pt idx="5729">
                  <c:v>22.676151279999999</c:v>
                </c:pt>
                <c:pt idx="5730">
                  <c:v>75.192985530000001</c:v>
                </c:pt>
                <c:pt idx="5731">
                  <c:v>0</c:v>
                </c:pt>
                <c:pt idx="5732">
                  <c:v>61.258396150000003</c:v>
                </c:pt>
                <c:pt idx="5733">
                  <c:v>104.19264219999999</c:v>
                </c:pt>
                <c:pt idx="5734">
                  <c:v>70.445350649999995</c:v>
                </c:pt>
                <c:pt idx="5735">
                  <c:v>21.037681580000001</c:v>
                </c:pt>
                <c:pt idx="5736">
                  <c:v>42.712383269999997</c:v>
                </c:pt>
                <c:pt idx="5737">
                  <c:v>22.438703539999999</c:v>
                </c:pt>
                <c:pt idx="5738">
                  <c:v>64.11158752</c:v>
                </c:pt>
                <c:pt idx="5739">
                  <c:v>1.5044618839999999</c:v>
                </c:pt>
                <c:pt idx="5740">
                  <c:v>54.671531680000001</c:v>
                </c:pt>
                <c:pt idx="5741">
                  <c:v>32.453140259999998</c:v>
                </c:pt>
                <c:pt idx="5742">
                  <c:v>48.776374820000001</c:v>
                </c:pt>
                <c:pt idx="5743">
                  <c:v>95.804931640000007</c:v>
                </c:pt>
                <c:pt idx="5744">
                  <c:v>115.9692307</c:v>
                </c:pt>
                <c:pt idx="5745">
                  <c:v>60.678215029999997</c:v>
                </c:pt>
                <c:pt idx="5746">
                  <c:v>89.934791559999994</c:v>
                </c:pt>
                <c:pt idx="5747">
                  <c:v>75.307388309999993</c:v>
                </c:pt>
                <c:pt idx="5748">
                  <c:v>105.070137</c:v>
                </c:pt>
                <c:pt idx="5749">
                  <c:v>3.4743921759999998</c:v>
                </c:pt>
                <c:pt idx="5750">
                  <c:v>107.7335815</c:v>
                </c:pt>
                <c:pt idx="5751">
                  <c:v>63.852558139999999</c:v>
                </c:pt>
                <c:pt idx="5752">
                  <c:v>80.692062379999996</c:v>
                </c:pt>
                <c:pt idx="5753">
                  <c:v>25.155355449999998</c:v>
                </c:pt>
                <c:pt idx="5754">
                  <c:v>58.552188870000002</c:v>
                </c:pt>
                <c:pt idx="5755">
                  <c:v>11.395277979999999</c:v>
                </c:pt>
                <c:pt idx="5756">
                  <c:v>80.413711550000002</c:v>
                </c:pt>
                <c:pt idx="5757">
                  <c:v>26.204118730000001</c:v>
                </c:pt>
                <c:pt idx="5758">
                  <c:v>89.375854489999995</c:v>
                </c:pt>
                <c:pt idx="5759">
                  <c:v>78.5693512</c:v>
                </c:pt>
                <c:pt idx="5760">
                  <c:v>108.77419279999999</c:v>
                </c:pt>
                <c:pt idx="5761">
                  <c:v>90.63768005</c:v>
                </c:pt>
                <c:pt idx="5762">
                  <c:v>90.868194579999994</c:v>
                </c:pt>
                <c:pt idx="5763">
                  <c:v>1.4550654890000001</c:v>
                </c:pt>
                <c:pt idx="5764">
                  <c:v>5.1096696850000001</c:v>
                </c:pt>
                <c:pt idx="5765">
                  <c:v>81.795097350000006</c:v>
                </c:pt>
                <c:pt idx="5766">
                  <c:v>14.843810080000001</c:v>
                </c:pt>
                <c:pt idx="5767">
                  <c:v>82.235565190000003</c:v>
                </c:pt>
                <c:pt idx="5768">
                  <c:v>102.1608047</c:v>
                </c:pt>
                <c:pt idx="5769">
                  <c:v>27.480216980000002</c:v>
                </c:pt>
                <c:pt idx="5770">
                  <c:v>17.690834049999999</c:v>
                </c:pt>
                <c:pt idx="5771">
                  <c:v>11.835274699999999</c:v>
                </c:pt>
                <c:pt idx="5772">
                  <c:v>63.329341890000002</c:v>
                </c:pt>
                <c:pt idx="5773">
                  <c:v>105.6159363</c:v>
                </c:pt>
                <c:pt idx="5774">
                  <c:v>99.707679749999997</c:v>
                </c:pt>
                <c:pt idx="5775">
                  <c:v>24.528760909999999</c:v>
                </c:pt>
                <c:pt idx="5776">
                  <c:v>31.057752610000001</c:v>
                </c:pt>
                <c:pt idx="5777">
                  <c:v>14.182527540000001</c:v>
                </c:pt>
                <c:pt idx="5778">
                  <c:v>60.969341280000002</c:v>
                </c:pt>
                <c:pt idx="5779">
                  <c:v>4.8306231500000001</c:v>
                </c:pt>
                <c:pt idx="5780">
                  <c:v>12.285524369999999</c:v>
                </c:pt>
                <c:pt idx="5781">
                  <c:v>29.54693031</c:v>
                </c:pt>
                <c:pt idx="5782">
                  <c:v>116.6010666</c:v>
                </c:pt>
                <c:pt idx="5783">
                  <c:v>71.942878719999996</c:v>
                </c:pt>
                <c:pt idx="5784">
                  <c:v>76.592704769999997</c:v>
                </c:pt>
                <c:pt idx="5785">
                  <c:v>4.5085878370000003</c:v>
                </c:pt>
                <c:pt idx="5786">
                  <c:v>15.81027699</c:v>
                </c:pt>
                <c:pt idx="5787">
                  <c:v>7.0308513640000001</c:v>
                </c:pt>
                <c:pt idx="5788">
                  <c:v>105.2767944</c:v>
                </c:pt>
                <c:pt idx="5789">
                  <c:v>104.1341858</c:v>
                </c:pt>
                <c:pt idx="5790">
                  <c:v>115.2192764</c:v>
                </c:pt>
                <c:pt idx="5791">
                  <c:v>77.109344480000004</c:v>
                </c:pt>
                <c:pt idx="5792">
                  <c:v>47.601894379999997</c:v>
                </c:pt>
                <c:pt idx="5793">
                  <c:v>70.067070009999995</c:v>
                </c:pt>
                <c:pt idx="5794">
                  <c:v>9.4402265550000006</c:v>
                </c:pt>
                <c:pt idx="5795">
                  <c:v>6.9972476959999996</c:v>
                </c:pt>
                <c:pt idx="5796">
                  <c:v>69.97888184</c:v>
                </c:pt>
                <c:pt idx="5797">
                  <c:v>22.326908110000002</c:v>
                </c:pt>
                <c:pt idx="5798">
                  <c:v>41.564002989999999</c:v>
                </c:pt>
                <c:pt idx="5799">
                  <c:v>14.394005780000001</c:v>
                </c:pt>
                <c:pt idx="5800">
                  <c:v>13.663498880000001</c:v>
                </c:pt>
                <c:pt idx="5801">
                  <c:v>6.9856987000000004</c:v>
                </c:pt>
                <c:pt idx="5802">
                  <c:v>17.225105289999998</c:v>
                </c:pt>
                <c:pt idx="5803">
                  <c:v>76.547050479999996</c:v>
                </c:pt>
                <c:pt idx="5804">
                  <c:v>80.670654299999995</c:v>
                </c:pt>
                <c:pt idx="5805">
                  <c:v>76.802040099999999</c:v>
                </c:pt>
                <c:pt idx="5806">
                  <c:v>23.733316420000001</c:v>
                </c:pt>
                <c:pt idx="5807">
                  <c:v>133.74551389999999</c:v>
                </c:pt>
                <c:pt idx="5808">
                  <c:v>101.80796049999999</c:v>
                </c:pt>
                <c:pt idx="5809">
                  <c:v>63.984161380000003</c:v>
                </c:pt>
                <c:pt idx="5810">
                  <c:v>112.21473690000001</c:v>
                </c:pt>
                <c:pt idx="5811">
                  <c:v>101.64300540000001</c:v>
                </c:pt>
                <c:pt idx="5812">
                  <c:v>119.22436519999999</c:v>
                </c:pt>
                <c:pt idx="5813">
                  <c:v>51.798191070000001</c:v>
                </c:pt>
                <c:pt idx="5814">
                  <c:v>110.85097500000001</c:v>
                </c:pt>
                <c:pt idx="5815">
                  <c:v>107.72840119999999</c:v>
                </c:pt>
                <c:pt idx="5816">
                  <c:v>24.092184069999998</c:v>
                </c:pt>
                <c:pt idx="5817">
                  <c:v>92.427696229999995</c:v>
                </c:pt>
                <c:pt idx="5818">
                  <c:v>73.413734439999999</c:v>
                </c:pt>
                <c:pt idx="5819">
                  <c:v>100.37905120000001</c:v>
                </c:pt>
                <c:pt idx="5820">
                  <c:v>39.566593169999997</c:v>
                </c:pt>
                <c:pt idx="5821">
                  <c:v>24.267608639999999</c:v>
                </c:pt>
                <c:pt idx="5822">
                  <c:v>104.3415146</c:v>
                </c:pt>
                <c:pt idx="5823">
                  <c:v>22.476221079999998</c:v>
                </c:pt>
                <c:pt idx="5824">
                  <c:v>34.047504429999996</c:v>
                </c:pt>
                <c:pt idx="5825">
                  <c:v>65.122627260000002</c:v>
                </c:pt>
                <c:pt idx="5826">
                  <c:v>61.412219999999998</c:v>
                </c:pt>
                <c:pt idx="5827">
                  <c:v>63.630054469999997</c:v>
                </c:pt>
                <c:pt idx="5828">
                  <c:v>82.644630430000007</c:v>
                </c:pt>
                <c:pt idx="5829">
                  <c:v>97.645912170000003</c:v>
                </c:pt>
                <c:pt idx="5830">
                  <c:v>130.63093570000001</c:v>
                </c:pt>
                <c:pt idx="5831">
                  <c:v>13.03701401</c:v>
                </c:pt>
                <c:pt idx="5832">
                  <c:v>3.43414712</c:v>
                </c:pt>
                <c:pt idx="5833">
                  <c:v>18.883956909999998</c:v>
                </c:pt>
                <c:pt idx="5834">
                  <c:v>24.21746826</c:v>
                </c:pt>
                <c:pt idx="5835">
                  <c:v>61.575801849999998</c:v>
                </c:pt>
                <c:pt idx="5836">
                  <c:v>32.040584559999999</c:v>
                </c:pt>
                <c:pt idx="5837">
                  <c:v>194.14115910000001</c:v>
                </c:pt>
                <c:pt idx="5838">
                  <c:v>8.0990753170000005</c:v>
                </c:pt>
                <c:pt idx="5839">
                  <c:v>8.4891290660000003</c:v>
                </c:pt>
                <c:pt idx="5840">
                  <c:v>84.422485350000002</c:v>
                </c:pt>
                <c:pt idx="5841">
                  <c:v>40.66184998</c:v>
                </c:pt>
                <c:pt idx="5842">
                  <c:v>77.601844790000001</c:v>
                </c:pt>
                <c:pt idx="5843">
                  <c:v>9.6792497629999996</c:v>
                </c:pt>
                <c:pt idx="5844">
                  <c:v>33.21959305</c:v>
                </c:pt>
                <c:pt idx="5845">
                  <c:v>34.241687769999999</c:v>
                </c:pt>
                <c:pt idx="5846">
                  <c:v>38.952667239999997</c:v>
                </c:pt>
                <c:pt idx="5847">
                  <c:v>115.40785219999999</c:v>
                </c:pt>
                <c:pt idx="5848">
                  <c:v>1.762064219</c:v>
                </c:pt>
                <c:pt idx="5849">
                  <c:v>127.2941818</c:v>
                </c:pt>
                <c:pt idx="5850">
                  <c:v>127.719841</c:v>
                </c:pt>
                <c:pt idx="5851">
                  <c:v>11.27730465</c:v>
                </c:pt>
                <c:pt idx="5852">
                  <c:v>115.32159420000001</c:v>
                </c:pt>
                <c:pt idx="5853">
                  <c:v>8.6335477829999991</c:v>
                </c:pt>
                <c:pt idx="5854">
                  <c:v>125.7150955</c:v>
                </c:pt>
                <c:pt idx="5855">
                  <c:v>59.031383509999998</c:v>
                </c:pt>
                <c:pt idx="5856">
                  <c:v>47.739177699999999</c:v>
                </c:pt>
                <c:pt idx="5857">
                  <c:v>69.527069089999998</c:v>
                </c:pt>
                <c:pt idx="5858">
                  <c:v>38.467155460000001</c:v>
                </c:pt>
                <c:pt idx="5859">
                  <c:v>100.517067</c:v>
                </c:pt>
                <c:pt idx="5860">
                  <c:v>18.255126950000001</c:v>
                </c:pt>
                <c:pt idx="5861">
                  <c:v>2.8148503300000001</c:v>
                </c:pt>
                <c:pt idx="5862">
                  <c:v>125.1100235</c:v>
                </c:pt>
                <c:pt idx="5863">
                  <c:v>36.445526119999997</c:v>
                </c:pt>
                <c:pt idx="5864">
                  <c:v>1.4979953770000001</c:v>
                </c:pt>
                <c:pt idx="5865">
                  <c:v>106.60488890000001</c:v>
                </c:pt>
                <c:pt idx="5866">
                  <c:v>115.2291031</c:v>
                </c:pt>
                <c:pt idx="5867">
                  <c:v>109.0831146</c:v>
                </c:pt>
                <c:pt idx="5868">
                  <c:v>63.388465879999998</c:v>
                </c:pt>
                <c:pt idx="5869">
                  <c:v>114.7659378</c:v>
                </c:pt>
                <c:pt idx="5870">
                  <c:v>89.475982669999993</c:v>
                </c:pt>
                <c:pt idx="5871">
                  <c:v>66.552352909999996</c:v>
                </c:pt>
                <c:pt idx="5872">
                  <c:v>79.384750370000006</c:v>
                </c:pt>
                <c:pt idx="5873">
                  <c:v>48.80763245</c:v>
                </c:pt>
                <c:pt idx="5874">
                  <c:v>62.390136720000001</c:v>
                </c:pt>
                <c:pt idx="5875">
                  <c:v>118.39997099999999</c:v>
                </c:pt>
                <c:pt idx="5876">
                  <c:v>33.113006589999998</c:v>
                </c:pt>
                <c:pt idx="5877">
                  <c:v>71.605453490000002</c:v>
                </c:pt>
                <c:pt idx="5878">
                  <c:v>110.5621948</c:v>
                </c:pt>
                <c:pt idx="5879">
                  <c:v>116.6406097</c:v>
                </c:pt>
                <c:pt idx="5880">
                  <c:v>48.845897669999999</c:v>
                </c:pt>
                <c:pt idx="5881">
                  <c:v>86.841453549999997</c:v>
                </c:pt>
                <c:pt idx="5882">
                  <c:v>21.012460709999999</c:v>
                </c:pt>
                <c:pt idx="5883">
                  <c:v>20.985757830000001</c:v>
                </c:pt>
                <c:pt idx="5884">
                  <c:v>72.175857539999996</c:v>
                </c:pt>
                <c:pt idx="5885">
                  <c:v>26.32873726</c:v>
                </c:pt>
                <c:pt idx="5886">
                  <c:v>99.766845700000005</c:v>
                </c:pt>
                <c:pt idx="5887">
                  <c:v>53.593193049999996</c:v>
                </c:pt>
                <c:pt idx="5888">
                  <c:v>157.1871185</c:v>
                </c:pt>
                <c:pt idx="5889">
                  <c:v>110.03357699999999</c:v>
                </c:pt>
                <c:pt idx="5890">
                  <c:v>106.8532639</c:v>
                </c:pt>
                <c:pt idx="5891">
                  <c:v>19.744602199999999</c:v>
                </c:pt>
                <c:pt idx="5892">
                  <c:v>40.188137050000002</c:v>
                </c:pt>
                <c:pt idx="5893">
                  <c:v>41.731807709999998</c:v>
                </c:pt>
                <c:pt idx="5894">
                  <c:v>50.235057830000002</c:v>
                </c:pt>
                <c:pt idx="5895">
                  <c:v>114.93946080000001</c:v>
                </c:pt>
                <c:pt idx="5896">
                  <c:v>130.0104675</c:v>
                </c:pt>
                <c:pt idx="5897">
                  <c:v>152.85833740000001</c:v>
                </c:pt>
                <c:pt idx="5898">
                  <c:v>96.969322199999993</c:v>
                </c:pt>
                <c:pt idx="5899">
                  <c:v>83.536155699999995</c:v>
                </c:pt>
                <c:pt idx="5900">
                  <c:v>76.281814580000002</c:v>
                </c:pt>
                <c:pt idx="5901">
                  <c:v>78.477867130000007</c:v>
                </c:pt>
                <c:pt idx="5902">
                  <c:v>29.322151179999999</c:v>
                </c:pt>
                <c:pt idx="5903">
                  <c:v>0.77698469199999998</c:v>
                </c:pt>
                <c:pt idx="5904">
                  <c:v>32.302101139999998</c:v>
                </c:pt>
                <c:pt idx="5905">
                  <c:v>56.964225769999999</c:v>
                </c:pt>
                <c:pt idx="5906">
                  <c:v>41.824172969999999</c:v>
                </c:pt>
                <c:pt idx="5907">
                  <c:v>24.86832428</c:v>
                </c:pt>
                <c:pt idx="5908">
                  <c:v>67.133743289999998</c:v>
                </c:pt>
                <c:pt idx="5909">
                  <c:v>100.8607025</c:v>
                </c:pt>
                <c:pt idx="5910">
                  <c:v>26.429811480000001</c:v>
                </c:pt>
                <c:pt idx="5911">
                  <c:v>24.28152657</c:v>
                </c:pt>
                <c:pt idx="5912">
                  <c:v>16.262693410000001</c:v>
                </c:pt>
                <c:pt idx="5913">
                  <c:v>75.316490169999994</c:v>
                </c:pt>
                <c:pt idx="5914">
                  <c:v>90.902122500000004</c:v>
                </c:pt>
                <c:pt idx="5915">
                  <c:v>150.72436519999999</c:v>
                </c:pt>
                <c:pt idx="5916">
                  <c:v>40.039958949999999</c:v>
                </c:pt>
                <c:pt idx="5917">
                  <c:v>11.751111030000001</c:v>
                </c:pt>
                <c:pt idx="5918">
                  <c:v>30.664037700000002</c:v>
                </c:pt>
                <c:pt idx="5919">
                  <c:v>144.13105770000001</c:v>
                </c:pt>
                <c:pt idx="5920">
                  <c:v>157.4441376</c:v>
                </c:pt>
                <c:pt idx="5921">
                  <c:v>11.411267280000001</c:v>
                </c:pt>
                <c:pt idx="5922">
                  <c:v>7.8763847350000002</c:v>
                </c:pt>
                <c:pt idx="5923">
                  <c:v>87.37528992</c:v>
                </c:pt>
                <c:pt idx="5924">
                  <c:v>93.54653931</c:v>
                </c:pt>
                <c:pt idx="5925">
                  <c:v>18.539337159999999</c:v>
                </c:pt>
                <c:pt idx="5926">
                  <c:v>90.358757019999999</c:v>
                </c:pt>
                <c:pt idx="5927">
                  <c:v>44.151741029999997</c:v>
                </c:pt>
                <c:pt idx="5928">
                  <c:v>75.259765630000004</c:v>
                </c:pt>
                <c:pt idx="5929">
                  <c:v>60.968357089999998</c:v>
                </c:pt>
                <c:pt idx="5930">
                  <c:v>26.268623349999999</c:v>
                </c:pt>
                <c:pt idx="5931">
                  <c:v>56.163963320000001</c:v>
                </c:pt>
                <c:pt idx="5932">
                  <c:v>42.675476070000002</c:v>
                </c:pt>
                <c:pt idx="5933">
                  <c:v>45.587604519999999</c:v>
                </c:pt>
                <c:pt idx="5934">
                  <c:v>59.087615970000002</c:v>
                </c:pt>
                <c:pt idx="5935">
                  <c:v>46.054969790000001</c:v>
                </c:pt>
                <c:pt idx="5936">
                  <c:v>145.26554870000001</c:v>
                </c:pt>
                <c:pt idx="5937">
                  <c:v>64.271308899999994</c:v>
                </c:pt>
                <c:pt idx="5938">
                  <c:v>14.21002197</c:v>
                </c:pt>
                <c:pt idx="5939">
                  <c:v>0.49906012399999999</c:v>
                </c:pt>
                <c:pt idx="5940">
                  <c:v>39.883598329999998</c:v>
                </c:pt>
                <c:pt idx="5941">
                  <c:v>12.3903532</c:v>
                </c:pt>
                <c:pt idx="5942">
                  <c:v>116.831665</c:v>
                </c:pt>
                <c:pt idx="5943">
                  <c:v>72.473297119999998</c:v>
                </c:pt>
                <c:pt idx="5944">
                  <c:v>100.4290314</c:v>
                </c:pt>
                <c:pt idx="5945">
                  <c:v>44.763084409999998</c:v>
                </c:pt>
                <c:pt idx="5946">
                  <c:v>6.1285362240000003</c:v>
                </c:pt>
                <c:pt idx="5947">
                  <c:v>27.603948590000002</c:v>
                </c:pt>
                <c:pt idx="5948">
                  <c:v>80.827957150000003</c:v>
                </c:pt>
                <c:pt idx="5949">
                  <c:v>0</c:v>
                </c:pt>
                <c:pt idx="5950">
                  <c:v>86.879562379999996</c:v>
                </c:pt>
                <c:pt idx="5951">
                  <c:v>106.7433929</c:v>
                </c:pt>
                <c:pt idx="5952">
                  <c:v>94.085487369999996</c:v>
                </c:pt>
                <c:pt idx="5953">
                  <c:v>37.45749283</c:v>
                </c:pt>
                <c:pt idx="5954">
                  <c:v>55.804363250000002</c:v>
                </c:pt>
                <c:pt idx="5955">
                  <c:v>27.192649840000001</c:v>
                </c:pt>
                <c:pt idx="5956">
                  <c:v>87.171928410000007</c:v>
                </c:pt>
                <c:pt idx="5957">
                  <c:v>4.4062476159999999</c:v>
                </c:pt>
                <c:pt idx="5958">
                  <c:v>78.259864809999996</c:v>
                </c:pt>
                <c:pt idx="5959">
                  <c:v>54.41435242</c:v>
                </c:pt>
                <c:pt idx="5960">
                  <c:v>64.140151979999999</c:v>
                </c:pt>
                <c:pt idx="5961">
                  <c:v>107.91439819999999</c:v>
                </c:pt>
                <c:pt idx="5962">
                  <c:v>127.46837619999999</c:v>
                </c:pt>
                <c:pt idx="5963">
                  <c:v>67.236816410000003</c:v>
                </c:pt>
                <c:pt idx="5964">
                  <c:v>103.7566223</c:v>
                </c:pt>
                <c:pt idx="5965">
                  <c:v>96.984962460000006</c:v>
                </c:pt>
                <c:pt idx="5966">
                  <c:v>119.497818</c:v>
                </c:pt>
                <c:pt idx="5967">
                  <c:v>6.848756313</c:v>
                </c:pt>
                <c:pt idx="5968">
                  <c:v>134.99937439999999</c:v>
                </c:pt>
                <c:pt idx="5969">
                  <c:v>87.688423159999999</c:v>
                </c:pt>
                <c:pt idx="5970">
                  <c:v>101.8181305</c:v>
                </c:pt>
                <c:pt idx="5971">
                  <c:v>47.240806579999997</c:v>
                </c:pt>
                <c:pt idx="5972">
                  <c:v>58.211090089999999</c:v>
                </c:pt>
                <c:pt idx="5973">
                  <c:v>18.099218369999999</c:v>
                </c:pt>
                <c:pt idx="5974">
                  <c:v>112.76734159999999</c:v>
                </c:pt>
                <c:pt idx="5975">
                  <c:v>31.06681824</c:v>
                </c:pt>
                <c:pt idx="5976">
                  <c:v>114.2961121</c:v>
                </c:pt>
                <c:pt idx="5977">
                  <c:v>85.780570979999993</c:v>
                </c:pt>
                <c:pt idx="5978">
                  <c:v>12.955718989999999</c:v>
                </c:pt>
                <c:pt idx="5979">
                  <c:v>129.38586430000001</c:v>
                </c:pt>
                <c:pt idx="5980">
                  <c:v>112.3987656</c:v>
                </c:pt>
                <c:pt idx="5981">
                  <c:v>95.839904790000006</c:v>
                </c:pt>
                <c:pt idx="5982">
                  <c:v>2.21485281</c:v>
                </c:pt>
                <c:pt idx="5983">
                  <c:v>5.4151034359999999</c:v>
                </c:pt>
                <c:pt idx="5984">
                  <c:v>86.116058350000003</c:v>
                </c:pt>
                <c:pt idx="5985">
                  <c:v>22.144737240000001</c:v>
                </c:pt>
                <c:pt idx="5986">
                  <c:v>90.485038759999995</c:v>
                </c:pt>
                <c:pt idx="5987">
                  <c:v>106.58915709999999</c:v>
                </c:pt>
                <c:pt idx="5988">
                  <c:v>40.235214229999997</c:v>
                </c:pt>
                <c:pt idx="5989">
                  <c:v>23.07678413</c:v>
                </c:pt>
                <c:pt idx="5990">
                  <c:v>20.203905110000001</c:v>
                </c:pt>
                <c:pt idx="5991">
                  <c:v>74.337661740000001</c:v>
                </c:pt>
                <c:pt idx="5992">
                  <c:v>110.4105606</c:v>
                </c:pt>
                <c:pt idx="5993">
                  <c:v>108.9147339</c:v>
                </c:pt>
                <c:pt idx="5994">
                  <c:v>31.364334110000001</c:v>
                </c:pt>
                <c:pt idx="5995">
                  <c:v>30.197778700000001</c:v>
                </c:pt>
                <c:pt idx="5996">
                  <c:v>20.284446719999998</c:v>
                </c:pt>
                <c:pt idx="5997">
                  <c:v>80.04282379</c:v>
                </c:pt>
                <c:pt idx="5998">
                  <c:v>7.5468549730000003</c:v>
                </c:pt>
                <c:pt idx="5999">
                  <c:v>20.105520250000001</c:v>
                </c:pt>
                <c:pt idx="6000">
                  <c:v>45.354404449999997</c:v>
                </c:pt>
                <c:pt idx="6001">
                  <c:v>115.3883514</c:v>
                </c:pt>
                <c:pt idx="6002">
                  <c:v>76.10700989</c:v>
                </c:pt>
                <c:pt idx="6003">
                  <c:v>89.068931579999997</c:v>
                </c:pt>
                <c:pt idx="6004">
                  <c:v>7.8369393350000003</c:v>
                </c:pt>
                <c:pt idx="6005">
                  <c:v>17.6108017</c:v>
                </c:pt>
                <c:pt idx="6006">
                  <c:v>14.227870940000001</c:v>
                </c:pt>
                <c:pt idx="6007">
                  <c:v>119.0876083</c:v>
                </c:pt>
                <c:pt idx="6008">
                  <c:v>125.3316727</c:v>
                </c:pt>
                <c:pt idx="6009">
                  <c:v>120.14647669999999</c:v>
                </c:pt>
                <c:pt idx="6010">
                  <c:v>82.931808469999993</c:v>
                </c:pt>
                <c:pt idx="6011">
                  <c:v>56.837509160000003</c:v>
                </c:pt>
                <c:pt idx="6012">
                  <c:v>90.172546389999994</c:v>
                </c:pt>
                <c:pt idx="6013">
                  <c:v>20.920854569999999</c:v>
                </c:pt>
                <c:pt idx="6014">
                  <c:v>11.84661388</c:v>
                </c:pt>
                <c:pt idx="6015">
                  <c:v>87.420997619999994</c:v>
                </c:pt>
                <c:pt idx="6016">
                  <c:v>52.709274290000003</c:v>
                </c:pt>
                <c:pt idx="6017">
                  <c:v>50.262935640000002</c:v>
                </c:pt>
                <c:pt idx="6018">
                  <c:v>20.434614180000001</c:v>
                </c:pt>
                <c:pt idx="6019">
                  <c:v>21.10721397</c:v>
                </c:pt>
                <c:pt idx="6020">
                  <c:v>10.000504490000001</c:v>
                </c:pt>
                <c:pt idx="6021">
                  <c:v>28.493003850000001</c:v>
                </c:pt>
                <c:pt idx="6022">
                  <c:v>61.932449339999998</c:v>
                </c:pt>
                <c:pt idx="6023">
                  <c:v>77.83184052</c:v>
                </c:pt>
                <c:pt idx="6024">
                  <c:v>76.556724549999998</c:v>
                </c:pt>
                <c:pt idx="6025">
                  <c:v>31.219903949999999</c:v>
                </c:pt>
                <c:pt idx="6026">
                  <c:v>159.94941710000001</c:v>
                </c:pt>
                <c:pt idx="6027">
                  <c:v>116.0393906</c:v>
                </c:pt>
                <c:pt idx="6028">
                  <c:v>49.593860630000002</c:v>
                </c:pt>
                <c:pt idx="6029">
                  <c:v>119.1874313</c:v>
                </c:pt>
                <c:pt idx="6030">
                  <c:v>103.6926117</c:v>
                </c:pt>
                <c:pt idx="6031">
                  <c:v>129.6644287</c:v>
                </c:pt>
                <c:pt idx="6032">
                  <c:v>74.224601750000005</c:v>
                </c:pt>
                <c:pt idx="6033">
                  <c:v>104.1809082</c:v>
                </c:pt>
                <c:pt idx="6034">
                  <c:v>129.2597351</c:v>
                </c:pt>
                <c:pt idx="6035">
                  <c:v>30.934658049999999</c:v>
                </c:pt>
                <c:pt idx="6036">
                  <c:v>103.1134567</c:v>
                </c:pt>
                <c:pt idx="6037">
                  <c:v>85.984603879999995</c:v>
                </c:pt>
                <c:pt idx="6038">
                  <c:v>105.22273250000001</c:v>
                </c:pt>
                <c:pt idx="6039">
                  <c:v>52.157756810000002</c:v>
                </c:pt>
                <c:pt idx="6040">
                  <c:v>41.685626980000002</c:v>
                </c:pt>
                <c:pt idx="6041">
                  <c:v>119.8222351</c:v>
                </c:pt>
                <c:pt idx="6042">
                  <c:v>37.734378810000003</c:v>
                </c:pt>
                <c:pt idx="6043">
                  <c:v>51.829696660000003</c:v>
                </c:pt>
                <c:pt idx="6044">
                  <c:v>84.677848819999994</c:v>
                </c:pt>
                <c:pt idx="6045">
                  <c:v>77.561119079999997</c:v>
                </c:pt>
                <c:pt idx="6046">
                  <c:v>78.446655269999994</c:v>
                </c:pt>
                <c:pt idx="6047">
                  <c:v>88.132736210000004</c:v>
                </c:pt>
                <c:pt idx="6048">
                  <c:v>105.1225433</c:v>
                </c:pt>
                <c:pt idx="6049">
                  <c:v>138.60833740000001</c:v>
                </c:pt>
                <c:pt idx="6050">
                  <c:v>20.586839680000001</c:v>
                </c:pt>
                <c:pt idx="6051">
                  <c:v>5.9140777590000004</c:v>
                </c:pt>
                <c:pt idx="6052">
                  <c:v>30.517507550000001</c:v>
                </c:pt>
                <c:pt idx="6053">
                  <c:v>32.000205989999998</c:v>
                </c:pt>
                <c:pt idx="6054">
                  <c:v>66.268943789999994</c:v>
                </c:pt>
                <c:pt idx="6055">
                  <c:v>57.746620180000001</c:v>
                </c:pt>
                <c:pt idx="6056">
                  <c:v>182.61572269999999</c:v>
                </c:pt>
                <c:pt idx="6057">
                  <c:v>13.33843136</c:v>
                </c:pt>
                <c:pt idx="6058">
                  <c:v>14.30667877</c:v>
                </c:pt>
                <c:pt idx="6059">
                  <c:v>88.558563230000004</c:v>
                </c:pt>
                <c:pt idx="6060">
                  <c:v>47.374370570000004</c:v>
                </c:pt>
                <c:pt idx="6061">
                  <c:v>93.469161990000003</c:v>
                </c:pt>
                <c:pt idx="6062">
                  <c:v>13.9587574</c:v>
                </c:pt>
                <c:pt idx="6063">
                  <c:v>45.045650479999999</c:v>
                </c:pt>
                <c:pt idx="6064">
                  <c:v>42.27015686</c:v>
                </c:pt>
                <c:pt idx="6065">
                  <c:v>53.296264649999998</c:v>
                </c:pt>
                <c:pt idx="6066">
                  <c:v>104.644104</c:v>
                </c:pt>
                <c:pt idx="6067">
                  <c:v>2.9521834849999999</c:v>
                </c:pt>
                <c:pt idx="6068">
                  <c:v>127.5867767</c:v>
                </c:pt>
                <c:pt idx="6069">
                  <c:v>132.18046570000001</c:v>
                </c:pt>
                <c:pt idx="6070">
                  <c:v>16.449968340000002</c:v>
                </c:pt>
                <c:pt idx="6071">
                  <c:v>119.26721190000001</c:v>
                </c:pt>
                <c:pt idx="6072">
                  <c:v>13.82334709</c:v>
                </c:pt>
                <c:pt idx="6073">
                  <c:v>128.4820709</c:v>
                </c:pt>
                <c:pt idx="6074">
                  <c:v>76.236267089999998</c:v>
                </c:pt>
                <c:pt idx="6075">
                  <c:v>56.768711089999996</c:v>
                </c:pt>
                <c:pt idx="6076">
                  <c:v>80.384483340000003</c:v>
                </c:pt>
                <c:pt idx="6077">
                  <c:v>51.844165799999999</c:v>
                </c:pt>
                <c:pt idx="6078">
                  <c:v>113.35568240000001</c:v>
                </c:pt>
                <c:pt idx="6079">
                  <c:v>20.909809110000001</c:v>
                </c:pt>
                <c:pt idx="6080">
                  <c:v>3.546811581</c:v>
                </c:pt>
                <c:pt idx="6081">
                  <c:v>121.2221298</c:v>
                </c:pt>
                <c:pt idx="6082">
                  <c:v>50.635318759999997</c:v>
                </c:pt>
                <c:pt idx="6083">
                  <c:v>2.3572306630000002</c:v>
                </c:pt>
                <c:pt idx="6084">
                  <c:v>115.33987430000001</c:v>
                </c:pt>
                <c:pt idx="6085">
                  <c:v>121.3038406</c:v>
                </c:pt>
                <c:pt idx="6086">
                  <c:v>114.7218704</c:v>
                </c:pt>
                <c:pt idx="6087">
                  <c:v>70.975593570000001</c:v>
                </c:pt>
                <c:pt idx="6088">
                  <c:v>128.396759</c:v>
                </c:pt>
                <c:pt idx="6089">
                  <c:v>93.188781739999996</c:v>
                </c:pt>
                <c:pt idx="6090">
                  <c:v>70.872261050000006</c:v>
                </c:pt>
                <c:pt idx="6091">
                  <c:v>85.608543400000002</c:v>
                </c:pt>
                <c:pt idx="6092">
                  <c:v>69.031333919999994</c:v>
                </c:pt>
                <c:pt idx="6093">
                  <c:v>66.505348209999994</c:v>
                </c:pt>
                <c:pt idx="6094">
                  <c:v>130.1697235</c:v>
                </c:pt>
                <c:pt idx="6095">
                  <c:v>49.102512359999999</c:v>
                </c:pt>
                <c:pt idx="6096">
                  <c:v>77.475494380000001</c:v>
                </c:pt>
                <c:pt idx="6097">
                  <c:v>124.9905243</c:v>
                </c:pt>
                <c:pt idx="6098">
                  <c:v>98.196723939999998</c:v>
                </c:pt>
                <c:pt idx="6099">
                  <c:v>56.916629790000002</c:v>
                </c:pt>
                <c:pt idx="6100">
                  <c:v>106.7269974</c:v>
                </c:pt>
                <c:pt idx="6101">
                  <c:v>28.237588880000001</c:v>
                </c:pt>
                <c:pt idx="6102">
                  <c:v>34.566558839999999</c:v>
                </c:pt>
                <c:pt idx="6103">
                  <c:v>59.956989290000003</c:v>
                </c:pt>
                <c:pt idx="6104">
                  <c:v>33.172378539999997</c:v>
                </c:pt>
                <c:pt idx="6105">
                  <c:v>104.2286301</c:v>
                </c:pt>
                <c:pt idx="6106">
                  <c:v>77.819145199999994</c:v>
                </c:pt>
                <c:pt idx="6107">
                  <c:v>168.2705536</c:v>
                </c:pt>
                <c:pt idx="6108">
                  <c:v>122.34113309999999</c:v>
                </c:pt>
                <c:pt idx="6109">
                  <c:v>108.385231</c:v>
                </c:pt>
                <c:pt idx="6110">
                  <c:v>28.891374590000002</c:v>
                </c:pt>
                <c:pt idx="6111">
                  <c:v>59.701187130000001</c:v>
                </c:pt>
                <c:pt idx="6112">
                  <c:v>59.622352599999999</c:v>
                </c:pt>
                <c:pt idx="6113">
                  <c:v>61.752826689999999</c:v>
                </c:pt>
                <c:pt idx="6114">
                  <c:v>114.3177872</c:v>
                </c:pt>
                <c:pt idx="6115">
                  <c:v>127.9334793</c:v>
                </c:pt>
                <c:pt idx="6116">
                  <c:v>153.32275390000001</c:v>
                </c:pt>
                <c:pt idx="6117">
                  <c:v>97.895195009999995</c:v>
                </c:pt>
                <c:pt idx="6118">
                  <c:v>85.884674070000003</c:v>
                </c:pt>
                <c:pt idx="6119">
                  <c:v>81.042961120000001</c:v>
                </c:pt>
                <c:pt idx="6120">
                  <c:v>94.001121519999998</c:v>
                </c:pt>
                <c:pt idx="6121">
                  <c:v>40.972007750000003</c:v>
                </c:pt>
                <c:pt idx="6122">
                  <c:v>1.0125454659999999</c:v>
                </c:pt>
                <c:pt idx="6123">
                  <c:v>32.302101139999998</c:v>
                </c:pt>
                <c:pt idx="6124">
                  <c:v>56.472400669999999</c:v>
                </c:pt>
                <c:pt idx="6125">
                  <c:v>64.586669920000006</c:v>
                </c:pt>
                <c:pt idx="6126">
                  <c:v>33.44236755</c:v>
                </c:pt>
                <c:pt idx="6127">
                  <c:v>79.900367739999993</c:v>
                </c:pt>
                <c:pt idx="6128">
                  <c:v>105.865303</c:v>
                </c:pt>
                <c:pt idx="6129">
                  <c:v>29.949161530000001</c:v>
                </c:pt>
                <c:pt idx="6130">
                  <c:v>29.852918620000001</c:v>
                </c:pt>
                <c:pt idx="6131">
                  <c:v>23.687919619999999</c:v>
                </c:pt>
                <c:pt idx="6132">
                  <c:v>121.7927399</c:v>
                </c:pt>
                <c:pt idx="6133">
                  <c:v>95.852951050000001</c:v>
                </c:pt>
                <c:pt idx="6134">
                  <c:v>156.32894899999999</c:v>
                </c:pt>
                <c:pt idx="6135">
                  <c:v>50.129772189999997</c:v>
                </c:pt>
                <c:pt idx="6136">
                  <c:v>17.57256508</c:v>
                </c:pt>
                <c:pt idx="6137">
                  <c:v>42.250740049999997</c:v>
                </c:pt>
                <c:pt idx="6138">
                  <c:v>145.6515656</c:v>
                </c:pt>
                <c:pt idx="6139">
                  <c:v>181.00260929999999</c:v>
                </c:pt>
                <c:pt idx="6140">
                  <c:v>24.180459979999998</c:v>
                </c:pt>
                <c:pt idx="6141">
                  <c:v>10.982634539999999</c:v>
                </c:pt>
                <c:pt idx="6142">
                  <c:v>101.75133510000001</c:v>
                </c:pt>
                <c:pt idx="6143">
                  <c:v>126.83781430000001</c:v>
                </c:pt>
                <c:pt idx="6144">
                  <c:v>24.363546370000002</c:v>
                </c:pt>
                <c:pt idx="6145">
                  <c:v>94.174476619999993</c:v>
                </c:pt>
                <c:pt idx="6146">
                  <c:v>63.46604919</c:v>
                </c:pt>
                <c:pt idx="6147">
                  <c:v>83.380271910000005</c:v>
                </c:pt>
                <c:pt idx="6148">
                  <c:v>67.954055789999998</c:v>
                </c:pt>
                <c:pt idx="6149">
                  <c:v>26.559013369999999</c:v>
                </c:pt>
                <c:pt idx="6150">
                  <c:v>68.044326780000006</c:v>
                </c:pt>
                <c:pt idx="6151">
                  <c:v>53.213161470000003</c:v>
                </c:pt>
                <c:pt idx="6152">
                  <c:v>58.922447200000001</c:v>
                </c:pt>
                <c:pt idx="6153">
                  <c:v>63.087863919999997</c:v>
                </c:pt>
                <c:pt idx="6154">
                  <c:v>66.992645260000003</c:v>
                </c:pt>
                <c:pt idx="6155">
                  <c:v>186.38253779999999</c:v>
                </c:pt>
                <c:pt idx="6156">
                  <c:v>72.346229550000004</c:v>
                </c:pt>
                <c:pt idx="6157">
                  <c:v>19.774143219999999</c:v>
                </c:pt>
                <c:pt idx="6158">
                  <c:v>0.735811412</c:v>
                </c:pt>
                <c:pt idx="6159">
                  <c:v>51.482975009999997</c:v>
                </c:pt>
                <c:pt idx="6160">
                  <c:v>15.75005341</c:v>
                </c:pt>
                <c:pt idx="6161">
                  <c:v>124.4982529</c:v>
                </c:pt>
                <c:pt idx="6162">
                  <c:v>79.642471310000005</c:v>
                </c:pt>
                <c:pt idx="6163">
                  <c:v>107.99047849999999</c:v>
                </c:pt>
                <c:pt idx="6164">
                  <c:v>54.839687349999998</c:v>
                </c:pt>
                <c:pt idx="6165">
                  <c:v>12.442721369999999</c:v>
                </c:pt>
                <c:pt idx="6166">
                  <c:v>41.916984560000003</c:v>
                </c:pt>
                <c:pt idx="6167">
                  <c:v>84.143745420000002</c:v>
                </c:pt>
                <c:pt idx="6168">
                  <c:v>0</c:v>
                </c:pt>
                <c:pt idx="6169">
                  <c:v>95.173347469999996</c:v>
                </c:pt>
                <c:pt idx="6170">
                  <c:v>109.22628779999999</c:v>
                </c:pt>
                <c:pt idx="6171">
                  <c:v>117.0262527</c:v>
                </c:pt>
                <c:pt idx="6172">
                  <c:v>51.278919219999999</c:v>
                </c:pt>
                <c:pt idx="6173">
                  <c:v>62.377033230000002</c:v>
                </c:pt>
                <c:pt idx="6174">
                  <c:v>34.081291200000003</c:v>
                </c:pt>
                <c:pt idx="6175">
                  <c:v>111.34865569999999</c:v>
                </c:pt>
                <c:pt idx="6176">
                  <c:v>12.52830887</c:v>
                </c:pt>
                <c:pt idx="6177">
                  <c:v>95.222450260000002</c:v>
                </c:pt>
                <c:pt idx="6178">
                  <c:v>73.354812620000004</c:v>
                </c:pt>
                <c:pt idx="6179">
                  <c:v>74.934761050000006</c:v>
                </c:pt>
                <c:pt idx="6180">
                  <c:v>114.52045440000001</c:v>
                </c:pt>
                <c:pt idx="6181">
                  <c:v>132.59811400000001</c:v>
                </c:pt>
                <c:pt idx="6182">
                  <c:v>70.497909550000003</c:v>
                </c:pt>
                <c:pt idx="6183">
                  <c:v>99.500297549999999</c:v>
                </c:pt>
                <c:pt idx="6184">
                  <c:v>117.4775238</c:v>
                </c:pt>
                <c:pt idx="6185">
                  <c:v>139.28381350000001</c:v>
                </c:pt>
                <c:pt idx="6186">
                  <c:v>13.88663197</c:v>
                </c:pt>
                <c:pt idx="6187">
                  <c:v>154.61242680000001</c:v>
                </c:pt>
                <c:pt idx="6188">
                  <c:v>102.9609833</c:v>
                </c:pt>
                <c:pt idx="6189">
                  <c:v>120.024353</c:v>
                </c:pt>
                <c:pt idx="6190">
                  <c:v>80.180061339999995</c:v>
                </c:pt>
                <c:pt idx="6191">
                  <c:v>29.541257860000002</c:v>
                </c:pt>
                <c:pt idx="6192">
                  <c:v>139.05766299999999</c:v>
                </c:pt>
                <c:pt idx="6193">
                  <c:v>44.89185715</c:v>
                </c:pt>
                <c:pt idx="6194">
                  <c:v>130.6946106</c:v>
                </c:pt>
                <c:pt idx="6195">
                  <c:v>103.3466339</c:v>
                </c:pt>
                <c:pt idx="6196">
                  <c:v>16.447103500000001</c:v>
                </c:pt>
                <c:pt idx="6197">
                  <c:v>134.3187408</c:v>
                </c:pt>
                <c:pt idx="6198">
                  <c:v>102.2349243</c:v>
                </c:pt>
                <c:pt idx="6199">
                  <c:v>101.5742035</c:v>
                </c:pt>
                <c:pt idx="6200">
                  <c:v>5.9599490169999996</c:v>
                </c:pt>
                <c:pt idx="6201">
                  <c:v>5.5013570789999999</c:v>
                </c:pt>
                <c:pt idx="6202">
                  <c:v>90.398712160000002</c:v>
                </c:pt>
                <c:pt idx="6203">
                  <c:v>31.621654509999999</c:v>
                </c:pt>
                <c:pt idx="6204">
                  <c:v>92.730186459999999</c:v>
                </c:pt>
                <c:pt idx="6205">
                  <c:v>107.7156906</c:v>
                </c:pt>
                <c:pt idx="6206">
                  <c:v>55.456680300000002</c:v>
                </c:pt>
                <c:pt idx="6207">
                  <c:v>31.73168755</c:v>
                </c:pt>
                <c:pt idx="6208">
                  <c:v>28.689250950000002</c:v>
                </c:pt>
                <c:pt idx="6209">
                  <c:v>127.0695724</c:v>
                </c:pt>
                <c:pt idx="6210">
                  <c:v>108.41853330000001</c:v>
                </c:pt>
                <c:pt idx="6211">
                  <c:v>116.7114639</c:v>
                </c:pt>
                <c:pt idx="6212">
                  <c:v>34.147045140000003</c:v>
                </c:pt>
                <c:pt idx="6213">
                  <c:v>50.950839999999999</c:v>
                </c:pt>
                <c:pt idx="6214">
                  <c:v>31.076623919999999</c:v>
                </c:pt>
                <c:pt idx="6215">
                  <c:v>92.944908139999995</c:v>
                </c:pt>
                <c:pt idx="6216">
                  <c:v>11.843691829999999</c:v>
                </c:pt>
                <c:pt idx="6217">
                  <c:v>25.47155952</c:v>
                </c:pt>
                <c:pt idx="6218">
                  <c:v>48.822296139999999</c:v>
                </c:pt>
                <c:pt idx="6219">
                  <c:v>137.40573119999999</c:v>
                </c:pt>
                <c:pt idx="6220">
                  <c:v>82.598487849999998</c:v>
                </c:pt>
                <c:pt idx="6221">
                  <c:v>93.47545624</c:v>
                </c:pt>
                <c:pt idx="6222">
                  <c:v>22.998451230000001</c:v>
                </c:pt>
                <c:pt idx="6223">
                  <c:v>28.111652370000002</c:v>
                </c:pt>
                <c:pt idx="6224">
                  <c:v>120.55808260000001</c:v>
                </c:pt>
                <c:pt idx="6225">
                  <c:v>131.99452210000001</c:v>
                </c:pt>
                <c:pt idx="6226">
                  <c:v>120.5902634</c:v>
                </c:pt>
                <c:pt idx="6227">
                  <c:v>86.099517820000003</c:v>
                </c:pt>
                <c:pt idx="6228">
                  <c:v>66.251983640000006</c:v>
                </c:pt>
                <c:pt idx="6229">
                  <c:v>105.0174789</c:v>
                </c:pt>
                <c:pt idx="6230">
                  <c:v>44.794158940000003</c:v>
                </c:pt>
                <c:pt idx="6231">
                  <c:v>16.0210762</c:v>
                </c:pt>
                <c:pt idx="6232">
                  <c:v>99.198669429999995</c:v>
                </c:pt>
                <c:pt idx="6233">
                  <c:v>86.815109250000006</c:v>
                </c:pt>
                <c:pt idx="6234">
                  <c:v>59.374942779999998</c:v>
                </c:pt>
                <c:pt idx="6235">
                  <c:v>29.439781190000001</c:v>
                </c:pt>
                <c:pt idx="6236">
                  <c:v>27.544031140000001</c:v>
                </c:pt>
                <c:pt idx="6237">
                  <c:v>13.366569520000001</c:v>
                </c:pt>
                <c:pt idx="6238">
                  <c:v>36.978584290000001</c:v>
                </c:pt>
                <c:pt idx="6239">
                  <c:v>82.869194030000003</c:v>
                </c:pt>
                <c:pt idx="6240">
                  <c:v>92.630142210000002</c:v>
                </c:pt>
                <c:pt idx="6241">
                  <c:v>76.422813419999997</c:v>
                </c:pt>
                <c:pt idx="6242">
                  <c:v>36.019008640000003</c:v>
                </c:pt>
                <c:pt idx="6243">
                  <c:v>155.54031370000001</c:v>
                </c:pt>
                <c:pt idx="6244">
                  <c:v>129.64221190000001</c:v>
                </c:pt>
                <c:pt idx="6245">
                  <c:v>75.880546570000007</c:v>
                </c:pt>
                <c:pt idx="6246">
                  <c:v>126.1643066</c:v>
                </c:pt>
                <c:pt idx="6247">
                  <c:v>102.0649719</c:v>
                </c:pt>
                <c:pt idx="6248">
                  <c:v>136.5634766</c:v>
                </c:pt>
                <c:pt idx="6249">
                  <c:v>86.920471190000001</c:v>
                </c:pt>
                <c:pt idx="6250">
                  <c:v>102.6338348</c:v>
                </c:pt>
                <c:pt idx="6251">
                  <c:v>118.3024521</c:v>
                </c:pt>
                <c:pt idx="6252">
                  <c:v>35.195743559999997</c:v>
                </c:pt>
                <c:pt idx="6253">
                  <c:v>119.9061584</c:v>
                </c:pt>
                <c:pt idx="6254">
                  <c:v>102.68254090000001</c:v>
                </c:pt>
                <c:pt idx="6255">
                  <c:v>108.42822270000001</c:v>
                </c:pt>
                <c:pt idx="6256">
                  <c:v>51.415996550000003</c:v>
                </c:pt>
                <c:pt idx="6257">
                  <c:v>56.271808620000002</c:v>
                </c:pt>
                <c:pt idx="6258">
                  <c:v>129.4271698</c:v>
                </c:pt>
                <c:pt idx="6259">
                  <c:v>49.967052459999998</c:v>
                </c:pt>
                <c:pt idx="6260">
                  <c:v>65.397399899999996</c:v>
                </c:pt>
                <c:pt idx="6261">
                  <c:v>87.186645510000005</c:v>
                </c:pt>
                <c:pt idx="6262">
                  <c:v>95.935646059999996</c:v>
                </c:pt>
                <c:pt idx="6263">
                  <c:v>87.363265990000002</c:v>
                </c:pt>
                <c:pt idx="6264">
                  <c:v>173.93765260000001</c:v>
                </c:pt>
                <c:pt idx="6265">
                  <c:v>107.54768369999999</c:v>
                </c:pt>
                <c:pt idx="6266">
                  <c:v>139.89166259999999</c:v>
                </c:pt>
                <c:pt idx="6267">
                  <c:v>25.253288269999999</c:v>
                </c:pt>
                <c:pt idx="6268">
                  <c:v>10.96434116</c:v>
                </c:pt>
                <c:pt idx="6269">
                  <c:v>44.474075319999997</c:v>
                </c:pt>
                <c:pt idx="6270">
                  <c:v>40.445442200000002</c:v>
                </c:pt>
                <c:pt idx="6271">
                  <c:v>70.561943049999996</c:v>
                </c:pt>
                <c:pt idx="6272">
                  <c:v>59.716110229999998</c:v>
                </c:pt>
                <c:pt idx="6273">
                  <c:v>196.48422239999999</c:v>
                </c:pt>
                <c:pt idx="6274">
                  <c:v>19.910457610000002</c:v>
                </c:pt>
                <c:pt idx="6275">
                  <c:v>19.734350200000002</c:v>
                </c:pt>
                <c:pt idx="6276">
                  <c:v>97.418228150000004</c:v>
                </c:pt>
                <c:pt idx="6277">
                  <c:v>54.895004270000001</c:v>
                </c:pt>
                <c:pt idx="6278">
                  <c:v>94.211311339999995</c:v>
                </c:pt>
                <c:pt idx="6279">
                  <c:v>18.209526060000002</c:v>
                </c:pt>
                <c:pt idx="6280">
                  <c:v>71.122459410000005</c:v>
                </c:pt>
                <c:pt idx="6281">
                  <c:v>43.141563419999997</c:v>
                </c:pt>
                <c:pt idx="6282">
                  <c:v>65.727165220000003</c:v>
                </c:pt>
                <c:pt idx="6283">
                  <c:v>107.6879196</c:v>
                </c:pt>
                <c:pt idx="6284">
                  <c:v>5.5328412059999996</c:v>
                </c:pt>
                <c:pt idx="6285">
                  <c:v>138.33744809999999</c:v>
                </c:pt>
                <c:pt idx="6286">
                  <c:v>119.3408585</c:v>
                </c:pt>
                <c:pt idx="6287">
                  <c:v>124.5463791</c:v>
                </c:pt>
                <c:pt idx="6288">
                  <c:v>15.14615345</c:v>
                </c:pt>
                <c:pt idx="6289">
                  <c:v>123.65550229999999</c:v>
                </c:pt>
                <c:pt idx="6290">
                  <c:v>15.555982589999999</c:v>
                </c:pt>
                <c:pt idx="6291">
                  <c:v>139.0241547</c:v>
                </c:pt>
                <c:pt idx="6292">
                  <c:v>90.112266539999993</c:v>
                </c:pt>
                <c:pt idx="6293">
                  <c:v>64.591987610000004</c:v>
                </c:pt>
                <c:pt idx="6294">
                  <c:v>89.626220700000005</c:v>
                </c:pt>
                <c:pt idx="6295">
                  <c:v>68.222557069999993</c:v>
                </c:pt>
                <c:pt idx="6296">
                  <c:v>122.8748093</c:v>
                </c:pt>
                <c:pt idx="6297">
                  <c:v>22.18280983</c:v>
                </c:pt>
                <c:pt idx="6298">
                  <c:v>4.5235133169999999</c:v>
                </c:pt>
                <c:pt idx="6299">
                  <c:v>117.54336549999999</c:v>
                </c:pt>
                <c:pt idx="6300">
                  <c:v>62.832408909999998</c:v>
                </c:pt>
                <c:pt idx="6301">
                  <c:v>4.7536277770000002</c:v>
                </c:pt>
                <c:pt idx="6302">
                  <c:v>119.73122410000001</c:v>
                </c:pt>
                <c:pt idx="6303">
                  <c:v>121.05482480000001</c:v>
                </c:pt>
                <c:pt idx="6304">
                  <c:v>119.212265</c:v>
                </c:pt>
                <c:pt idx="6305">
                  <c:v>74.973320009999995</c:v>
                </c:pt>
                <c:pt idx="6306">
                  <c:v>144.13369750000001</c:v>
                </c:pt>
                <c:pt idx="6307">
                  <c:v>92.605232240000007</c:v>
                </c:pt>
                <c:pt idx="6308">
                  <c:v>78.513801569999998</c:v>
                </c:pt>
                <c:pt idx="6309">
                  <c:v>92.419792180000002</c:v>
                </c:pt>
                <c:pt idx="6310">
                  <c:v>75.440429690000002</c:v>
                </c:pt>
                <c:pt idx="6311">
                  <c:v>68.867683409999998</c:v>
                </c:pt>
                <c:pt idx="6312">
                  <c:v>129.7899323</c:v>
                </c:pt>
                <c:pt idx="6313">
                  <c:v>62.508598329999998</c:v>
                </c:pt>
                <c:pt idx="6314">
                  <c:v>85.207809449999999</c:v>
                </c:pt>
                <c:pt idx="6315">
                  <c:v>121.313652</c:v>
                </c:pt>
                <c:pt idx="6316">
                  <c:v>94.25328064</c:v>
                </c:pt>
                <c:pt idx="6317">
                  <c:v>108.16247559999999</c:v>
                </c:pt>
                <c:pt idx="6318">
                  <c:v>120.893692</c:v>
                </c:pt>
                <c:pt idx="6319">
                  <c:v>35.014408109999998</c:v>
                </c:pt>
                <c:pt idx="6320">
                  <c:v>37.761108399999998</c:v>
                </c:pt>
                <c:pt idx="6321">
                  <c:v>65.336532590000004</c:v>
                </c:pt>
                <c:pt idx="6322">
                  <c:v>37.231914519999997</c:v>
                </c:pt>
                <c:pt idx="6323">
                  <c:v>107.192009</c:v>
                </c:pt>
                <c:pt idx="6324">
                  <c:v>102.9442596</c:v>
                </c:pt>
                <c:pt idx="6325">
                  <c:v>181.9180145</c:v>
                </c:pt>
                <c:pt idx="6326">
                  <c:v>118.40501399999999</c:v>
                </c:pt>
                <c:pt idx="6327">
                  <c:v>107.4836578</c:v>
                </c:pt>
                <c:pt idx="6328">
                  <c:v>43.120529169999998</c:v>
                </c:pt>
                <c:pt idx="6329">
                  <c:v>68.59297943</c:v>
                </c:pt>
                <c:pt idx="6330">
                  <c:v>72.067352290000002</c:v>
                </c:pt>
                <c:pt idx="6331">
                  <c:v>69.432792660000004</c:v>
                </c:pt>
                <c:pt idx="6332">
                  <c:v>104.67053989999999</c:v>
                </c:pt>
                <c:pt idx="6333">
                  <c:v>125.47924039999999</c:v>
                </c:pt>
                <c:pt idx="6334">
                  <c:v>152.32540890000001</c:v>
                </c:pt>
                <c:pt idx="6335">
                  <c:v>105.7308044</c:v>
                </c:pt>
                <c:pt idx="6336">
                  <c:v>90.463386540000002</c:v>
                </c:pt>
                <c:pt idx="6337">
                  <c:v>87.249954220000006</c:v>
                </c:pt>
                <c:pt idx="6338">
                  <c:v>106.3591156</c:v>
                </c:pt>
                <c:pt idx="6339">
                  <c:v>47.344036099999997</c:v>
                </c:pt>
                <c:pt idx="6340">
                  <c:v>9.8157138820000007</c:v>
                </c:pt>
                <c:pt idx="6341">
                  <c:v>32.302101139999998</c:v>
                </c:pt>
                <c:pt idx="6342">
                  <c:v>92.817131040000007</c:v>
                </c:pt>
                <c:pt idx="6343">
                  <c:v>84.111846920000005</c:v>
                </c:pt>
                <c:pt idx="6344">
                  <c:v>52.607582090000001</c:v>
                </c:pt>
                <c:pt idx="6345">
                  <c:v>88.157470700000005</c:v>
                </c:pt>
                <c:pt idx="6346">
                  <c:v>107.40470120000001</c:v>
                </c:pt>
                <c:pt idx="6347">
                  <c:v>49.663497919999998</c:v>
                </c:pt>
                <c:pt idx="6348">
                  <c:v>33.213893890000001</c:v>
                </c:pt>
                <c:pt idx="6349">
                  <c:v>28.903131479999999</c:v>
                </c:pt>
                <c:pt idx="6350">
                  <c:v>155.4306488</c:v>
                </c:pt>
                <c:pt idx="6351">
                  <c:v>97.965126040000001</c:v>
                </c:pt>
                <c:pt idx="6352">
                  <c:v>156.64932250000001</c:v>
                </c:pt>
                <c:pt idx="6353">
                  <c:v>59.368034360000003</c:v>
                </c:pt>
                <c:pt idx="6354">
                  <c:v>21.962013240000001</c:v>
                </c:pt>
                <c:pt idx="6355">
                  <c:v>53.475959779999997</c:v>
                </c:pt>
                <c:pt idx="6356">
                  <c:v>145.0072174</c:v>
                </c:pt>
                <c:pt idx="6357">
                  <c:v>197.07066349999999</c:v>
                </c:pt>
                <c:pt idx="6358">
                  <c:v>30.549678799999999</c:v>
                </c:pt>
                <c:pt idx="6359">
                  <c:v>17.593564990000001</c:v>
                </c:pt>
                <c:pt idx="6360">
                  <c:v>108.6856155</c:v>
                </c:pt>
                <c:pt idx="6361">
                  <c:v>129.53384399999999</c:v>
                </c:pt>
                <c:pt idx="6362">
                  <c:v>30.59057426</c:v>
                </c:pt>
                <c:pt idx="6363">
                  <c:v>102.55885309999999</c:v>
                </c:pt>
                <c:pt idx="6364">
                  <c:v>64.308456419999999</c:v>
                </c:pt>
                <c:pt idx="6365">
                  <c:v>87.359794620000002</c:v>
                </c:pt>
                <c:pt idx="6366">
                  <c:v>73.973587039999998</c:v>
                </c:pt>
                <c:pt idx="6367">
                  <c:v>26.705511090000002</c:v>
                </c:pt>
                <c:pt idx="6368">
                  <c:v>81.772979739999997</c:v>
                </c:pt>
                <c:pt idx="6369">
                  <c:v>62.967269899999998</c:v>
                </c:pt>
                <c:pt idx="6370">
                  <c:v>52.139099119999997</c:v>
                </c:pt>
                <c:pt idx="6371">
                  <c:v>65.29267883</c:v>
                </c:pt>
                <c:pt idx="6372">
                  <c:v>84.113487239999998</c:v>
                </c:pt>
                <c:pt idx="6373">
                  <c:v>207.7518005</c:v>
                </c:pt>
                <c:pt idx="6374">
                  <c:v>79.271797179999993</c:v>
                </c:pt>
                <c:pt idx="6375">
                  <c:v>26.07930374</c:v>
                </c:pt>
                <c:pt idx="6376">
                  <c:v>0.99900764200000003</c:v>
                </c:pt>
                <c:pt idx="6377">
                  <c:v>78.401802059999994</c:v>
                </c:pt>
                <c:pt idx="6378">
                  <c:v>20.822708129999999</c:v>
                </c:pt>
                <c:pt idx="6379">
                  <c:v>121.18698120000001</c:v>
                </c:pt>
                <c:pt idx="6380">
                  <c:v>83.809501650000001</c:v>
                </c:pt>
                <c:pt idx="6381">
                  <c:v>108.7123184</c:v>
                </c:pt>
                <c:pt idx="6382">
                  <c:v>58.211605069999997</c:v>
                </c:pt>
                <c:pt idx="6383">
                  <c:v>16.404582980000001</c:v>
                </c:pt>
                <c:pt idx="6384">
                  <c:v>48.286602019999997</c:v>
                </c:pt>
                <c:pt idx="6385">
                  <c:v>87.669197080000004</c:v>
                </c:pt>
                <c:pt idx="6386">
                  <c:v>0.28352722499999999</c:v>
                </c:pt>
                <c:pt idx="6387">
                  <c:v>93.918769839999996</c:v>
                </c:pt>
                <c:pt idx="6388">
                  <c:v>110.93272399999999</c:v>
                </c:pt>
                <c:pt idx="6389">
                  <c:v>138.04959109999999</c:v>
                </c:pt>
                <c:pt idx="6390">
                  <c:v>53.748298650000002</c:v>
                </c:pt>
                <c:pt idx="6391">
                  <c:v>69.696472170000007</c:v>
                </c:pt>
                <c:pt idx="6392">
                  <c:v>45.481304170000001</c:v>
                </c:pt>
                <c:pt idx="6393">
                  <c:v>169.4975891</c:v>
                </c:pt>
                <c:pt idx="6394">
                  <c:v>19.84031487</c:v>
                </c:pt>
                <c:pt idx="6395">
                  <c:v>91.152893070000005</c:v>
                </c:pt>
                <c:pt idx="6396">
                  <c:v>85.787017820000003</c:v>
                </c:pt>
                <c:pt idx="6397">
                  <c:v>81.791198730000005</c:v>
                </c:pt>
                <c:pt idx="6398">
                  <c:v>116.8302307</c:v>
                </c:pt>
                <c:pt idx="6399">
                  <c:v>111.231781</c:v>
                </c:pt>
                <c:pt idx="6400">
                  <c:v>75.411926269999995</c:v>
                </c:pt>
                <c:pt idx="6401">
                  <c:v>117.75401309999999</c:v>
                </c:pt>
                <c:pt idx="6402">
                  <c:v>121.6203613</c:v>
                </c:pt>
                <c:pt idx="6403">
                  <c:v>160.50718689999999</c:v>
                </c:pt>
                <c:pt idx="6404">
                  <c:v>24.831943509999999</c:v>
                </c:pt>
                <c:pt idx="6405">
                  <c:v>155.3529968</c:v>
                </c:pt>
                <c:pt idx="6406">
                  <c:v>110.17123410000001</c:v>
                </c:pt>
                <c:pt idx="6407">
                  <c:v>111.8453751</c:v>
                </c:pt>
                <c:pt idx="6408">
                  <c:v>97.186523440000002</c:v>
                </c:pt>
                <c:pt idx="6409">
                  <c:v>45.95794678</c:v>
                </c:pt>
                <c:pt idx="6410">
                  <c:v>168.47106930000001</c:v>
                </c:pt>
                <c:pt idx="6411">
                  <c:v>55.950099950000002</c:v>
                </c:pt>
                <c:pt idx="6412">
                  <c:v>135.3233032</c:v>
                </c:pt>
                <c:pt idx="6413">
                  <c:v>121.8783722</c:v>
                </c:pt>
                <c:pt idx="6414">
                  <c:v>18.492733000000001</c:v>
                </c:pt>
                <c:pt idx="6415">
                  <c:v>138.62159729999999</c:v>
                </c:pt>
                <c:pt idx="6416">
                  <c:v>101.78787989999999</c:v>
                </c:pt>
                <c:pt idx="6417">
                  <c:v>103.27617650000001</c:v>
                </c:pt>
                <c:pt idx="6418">
                  <c:v>9.7053270339999997</c:v>
                </c:pt>
                <c:pt idx="6419">
                  <c:v>5.4703607559999998</c:v>
                </c:pt>
                <c:pt idx="6420">
                  <c:v>91.994354250000001</c:v>
                </c:pt>
                <c:pt idx="6421">
                  <c:v>43.574333189999997</c:v>
                </c:pt>
                <c:pt idx="6422">
                  <c:v>97.156410219999998</c:v>
                </c:pt>
                <c:pt idx="6423">
                  <c:v>109.5937881</c:v>
                </c:pt>
                <c:pt idx="6424">
                  <c:v>81.026710510000001</c:v>
                </c:pt>
                <c:pt idx="6425">
                  <c:v>37.457309719999998</c:v>
                </c:pt>
                <c:pt idx="6426">
                  <c:v>35.735633849999999</c:v>
                </c:pt>
                <c:pt idx="6427">
                  <c:v>146.03248600000001</c:v>
                </c:pt>
                <c:pt idx="6428">
                  <c:v>112.1003189</c:v>
                </c:pt>
                <c:pt idx="6429">
                  <c:v>120.854332</c:v>
                </c:pt>
                <c:pt idx="6430">
                  <c:v>47.259838100000003</c:v>
                </c:pt>
                <c:pt idx="6431">
                  <c:v>66.533119200000002</c:v>
                </c:pt>
                <c:pt idx="6432">
                  <c:v>40.557071690000001</c:v>
                </c:pt>
                <c:pt idx="6433">
                  <c:v>98.632316590000002</c:v>
                </c:pt>
                <c:pt idx="6434">
                  <c:v>32.662990569999998</c:v>
                </c:pt>
                <c:pt idx="6435">
                  <c:v>34.99266815</c:v>
                </c:pt>
                <c:pt idx="6436">
                  <c:v>51.015495299999998</c:v>
                </c:pt>
                <c:pt idx="6437">
                  <c:v>139.77613830000001</c:v>
                </c:pt>
                <c:pt idx="6438">
                  <c:v>93.077247619999994</c:v>
                </c:pt>
                <c:pt idx="6439">
                  <c:v>88.023445129999999</c:v>
                </c:pt>
                <c:pt idx="6440">
                  <c:v>42.590045930000002</c:v>
                </c:pt>
                <c:pt idx="6441">
                  <c:v>9.5932464599999996</c:v>
                </c:pt>
                <c:pt idx="6442">
                  <c:v>29.873947139999999</c:v>
                </c:pt>
                <c:pt idx="6443">
                  <c:v>119.4564209</c:v>
                </c:pt>
                <c:pt idx="6444">
                  <c:v>134.79066470000001</c:v>
                </c:pt>
                <c:pt idx="6445">
                  <c:v>121.7296448</c:v>
                </c:pt>
                <c:pt idx="6446">
                  <c:v>89.544960020000005</c:v>
                </c:pt>
                <c:pt idx="6447">
                  <c:v>74.35295868</c:v>
                </c:pt>
                <c:pt idx="6448">
                  <c:v>122.7450027</c:v>
                </c:pt>
                <c:pt idx="6449">
                  <c:v>58.498634340000002</c:v>
                </c:pt>
                <c:pt idx="6450">
                  <c:v>57.19162369</c:v>
                </c:pt>
                <c:pt idx="6451">
                  <c:v>100.3302078</c:v>
                </c:pt>
                <c:pt idx="6452">
                  <c:v>112.7815399</c:v>
                </c:pt>
                <c:pt idx="6453">
                  <c:v>67.495529169999998</c:v>
                </c:pt>
                <c:pt idx="6454">
                  <c:v>36.919658660000003</c:v>
                </c:pt>
                <c:pt idx="6455">
                  <c:v>33.345710750000002</c:v>
                </c:pt>
                <c:pt idx="6456">
                  <c:v>31.85926628</c:v>
                </c:pt>
                <c:pt idx="6457">
                  <c:v>35.003128050000001</c:v>
                </c:pt>
                <c:pt idx="6458">
                  <c:v>91.328056340000003</c:v>
                </c:pt>
                <c:pt idx="6459">
                  <c:v>91.113075260000002</c:v>
                </c:pt>
                <c:pt idx="6460">
                  <c:v>77.555686949999995</c:v>
                </c:pt>
                <c:pt idx="6461">
                  <c:v>40.260601039999997</c:v>
                </c:pt>
                <c:pt idx="6462">
                  <c:v>190.81428529999999</c:v>
                </c:pt>
                <c:pt idx="6463">
                  <c:v>139.58001709999999</c:v>
                </c:pt>
                <c:pt idx="6464">
                  <c:v>134.3387299</c:v>
                </c:pt>
                <c:pt idx="6465">
                  <c:v>129.63636779999999</c:v>
                </c:pt>
                <c:pt idx="6466">
                  <c:v>101.55868529999999</c:v>
                </c:pt>
                <c:pt idx="6467">
                  <c:v>145.55380249999999</c:v>
                </c:pt>
                <c:pt idx="6468">
                  <c:v>100.7489853</c:v>
                </c:pt>
                <c:pt idx="6469">
                  <c:v>120.6892929</c:v>
                </c:pt>
                <c:pt idx="6470">
                  <c:v>126.2833862</c:v>
                </c:pt>
                <c:pt idx="6471">
                  <c:v>46.026554109999999</c:v>
                </c:pt>
                <c:pt idx="6472">
                  <c:v>124.0774689</c:v>
                </c:pt>
                <c:pt idx="6473">
                  <c:v>109.6844025</c:v>
                </c:pt>
                <c:pt idx="6474">
                  <c:v>111.1100769</c:v>
                </c:pt>
                <c:pt idx="6475">
                  <c:v>60.224086759999999</c:v>
                </c:pt>
                <c:pt idx="6476">
                  <c:v>76.907432560000004</c:v>
                </c:pt>
                <c:pt idx="6477">
                  <c:v>134.88507079999999</c:v>
                </c:pt>
                <c:pt idx="6478">
                  <c:v>57.522140499999999</c:v>
                </c:pt>
                <c:pt idx="6479">
                  <c:v>71.445777890000002</c:v>
                </c:pt>
                <c:pt idx="6480">
                  <c:v>83.936218260000004</c:v>
                </c:pt>
                <c:pt idx="6481">
                  <c:v>118.93740080000001</c:v>
                </c:pt>
                <c:pt idx="6482">
                  <c:v>100.62149049999999</c:v>
                </c:pt>
                <c:pt idx="6483">
                  <c:v>170.9865417</c:v>
                </c:pt>
                <c:pt idx="6484">
                  <c:v>111.95381159999999</c:v>
                </c:pt>
                <c:pt idx="6485">
                  <c:v>137.37280269999999</c:v>
                </c:pt>
                <c:pt idx="6486">
                  <c:v>36.576549530000001</c:v>
                </c:pt>
                <c:pt idx="6487">
                  <c:v>19.3419323</c:v>
                </c:pt>
                <c:pt idx="6488">
                  <c:v>56.949714659999998</c:v>
                </c:pt>
                <c:pt idx="6489">
                  <c:v>42.458824159999999</c:v>
                </c:pt>
                <c:pt idx="6490">
                  <c:v>75.628822330000006</c:v>
                </c:pt>
                <c:pt idx="6491">
                  <c:v>75.483200069999995</c:v>
                </c:pt>
                <c:pt idx="6492">
                  <c:v>177.4562378</c:v>
                </c:pt>
                <c:pt idx="6493">
                  <c:v>22.322402950000001</c:v>
                </c:pt>
                <c:pt idx="6494">
                  <c:v>24.05682182</c:v>
                </c:pt>
                <c:pt idx="6495">
                  <c:v>116.3498917</c:v>
                </c:pt>
                <c:pt idx="6496">
                  <c:v>62.755432130000003</c:v>
                </c:pt>
                <c:pt idx="6497">
                  <c:v>98.352493289999998</c:v>
                </c:pt>
                <c:pt idx="6498">
                  <c:v>23.964031219999999</c:v>
                </c:pt>
                <c:pt idx="6499">
                  <c:v>87.01408386</c:v>
                </c:pt>
                <c:pt idx="6500">
                  <c:v>68.344192500000005</c:v>
                </c:pt>
                <c:pt idx="6501">
                  <c:v>75.970787049999998</c:v>
                </c:pt>
                <c:pt idx="6502">
                  <c:v>113.867012</c:v>
                </c:pt>
                <c:pt idx="6503">
                  <c:v>8.9348831180000001</c:v>
                </c:pt>
                <c:pt idx="6504">
                  <c:v>136.7526398</c:v>
                </c:pt>
                <c:pt idx="6505">
                  <c:v>123.1330109</c:v>
                </c:pt>
                <c:pt idx="6506">
                  <c:v>122.75497439999999</c:v>
                </c:pt>
                <c:pt idx="6507">
                  <c:v>18.307996750000001</c:v>
                </c:pt>
                <c:pt idx="6508">
                  <c:v>115.58902740000001</c:v>
                </c:pt>
                <c:pt idx="6509">
                  <c:v>19.71118736</c:v>
                </c:pt>
                <c:pt idx="6510">
                  <c:v>148.9418488</c:v>
                </c:pt>
                <c:pt idx="6511">
                  <c:v>91.724311830000005</c:v>
                </c:pt>
                <c:pt idx="6512">
                  <c:v>73.364646910000005</c:v>
                </c:pt>
                <c:pt idx="6513">
                  <c:v>98.465225219999994</c:v>
                </c:pt>
                <c:pt idx="6514">
                  <c:v>85.379348750000005</c:v>
                </c:pt>
                <c:pt idx="6515">
                  <c:v>124.5228271</c:v>
                </c:pt>
                <c:pt idx="6516">
                  <c:v>42.3138504</c:v>
                </c:pt>
                <c:pt idx="6517">
                  <c:v>5.8438353540000003</c:v>
                </c:pt>
                <c:pt idx="6518">
                  <c:v>124.0753479</c:v>
                </c:pt>
                <c:pt idx="6519">
                  <c:v>68.160858149999996</c:v>
                </c:pt>
                <c:pt idx="6520">
                  <c:v>7.8206329349999999</c:v>
                </c:pt>
                <c:pt idx="6521">
                  <c:v>120.5264511</c:v>
                </c:pt>
                <c:pt idx="6522">
                  <c:v>118.48493190000001</c:v>
                </c:pt>
                <c:pt idx="6523">
                  <c:v>124.32760620000001</c:v>
                </c:pt>
                <c:pt idx="6524">
                  <c:v>81.170669559999993</c:v>
                </c:pt>
                <c:pt idx="6525">
                  <c:v>156.3611755</c:v>
                </c:pt>
                <c:pt idx="6526">
                  <c:v>91.897949220000001</c:v>
                </c:pt>
                <c:pt idx="6527">
                  <c:v>81.023063660000005</c:v>
                </c:pt>
                <c:pt idx="6528">
                  <c:v>99.1293869</c:v>
                </c:pt>
                <c:pt idx="6529">
                  <c:v>82.442016600000002</c:v>
                </c:pt>
                <c:pt idx="6530">
                  <c:v>97.051620479999997</c:v>
                </c:pt>
                <c:pt idx="6531">
                  <c:v>109.3693924</c:v>
                </c:pt>
                <c:pt idx="6532">
                  <c:v>70.368110659999999</c:v>
                </c:pt>
                <c:pt idx="6533">
                  <c:v>89.325592040000004</c:v>
                </c:pt>
                <c:pt idx="6534">
                  <c:v>112.9052734</c:v>
                </c:pt>
                <c:pt idx="6535">
                  <c:v>101.2553406</c:v>
                </c:pt>
                <c:pt idx="6536">
                  <c:v>114.79106899999999</c:v>
                </c:pt>
                <c:pt idx="6537">
                  <c:v>123.49593350000001</c:v>
                </c:pt>
                <c:pt idx="6538">
                  <c:v>39.245788570000002</c:v>
                </c:pt>
                <c:pt idx="6539">
                  <c:v>44.487419129999999</c:v>
                </c:pt>
                <c:pt idx="6540">
                  <c:v>74.775833129999995</c:v>
                </c:pt>
                <c:pt idx="6541">
                  <c:v>40.203742980000001</c:v>
                </c:pt>
                <c:pt idx="6542">
                  <c:v>109.0973434</c:v>
                </c:pt>
                <c:pt idx="6543">
                  <c:v>114.278389</c:v>
                </c:pt>
                <c:pt idx="6544">
                  <c:v>198.0056458</c:v>
                </c:pt>
                <c:pt idx="6545">
                  <c:v>120.99703220000001</c:v>
                </c:pt>
                <c:pt idx="6546">
                  <c:v>106.47742460000001</c:v>
                </c:pt>
                <c:pt idx="6547">
                  <c:v>60.941543580000001</c:v>
                </c:pt>
                <c:pt idx="6548">
                  <c:v>87.369865419999996</c:v>
                </c:pt>
                <c:pt idx="6549">
                  <c:v>73.278091430000003</c:v>
                </c:pt>
                <c:pt idx="6550">
                  <c:v>78.220787049999998</c:v>
                </c:pt>
                <c:pt idx="6551">
                  <c:v>103.2310638</c:v>
                </c:pt>
                <c:pt idx="6552">
                  <c:v>124.01914979999999</c:v>
                </c:pt>
                <c:pt idx="6553">
                  <c:v>157.88575739999999</c:v>
                </c:pt>
                <c:pt idx="6554">
                  <c:v>113.2197189</c:v>
                </c:pt>
                <c:pt idx="6555">
                  <c:v>95.911674500000004</c:v>
                </c:pt>
                <c:pt idx="6556">
                  <c:v>91.165245060000004</c:v>
                </c:pt>
                <c:pt idx="6557">
                  <c:v>119.38387299999999</c:v>
                </c:pt>
                <c:pt idx="6558">
                  <c:v>59.406353000000003</c:v>
                </c:pt>
                <c:pt idx="6559">
                  <c:v>10.29370308</c:v>
                </c:pt>
                <c:pt idx="6560">
                  <c:v>32.302101139999998</c:v>
                </c:pt>
                <c:pt idx="6561">
                  <c:v>132.9979706</c:v>
                </c:pt>
                <c:pt idx="6562">
                  <c:v>97.292366029999997</c:v>
                </c:pt>
                <c:pt idx="6563">
                  <c:v>64.062881469999994</c:v>
                </c:pt>
                <c:pt idx="6564">
                  <c:v>97.159973140000005</c:v>
                </c:pt>
                <c:pt idx="6565">
                  <c:v>108.8367767</c:v>
                </c:pt>
                <c:pt idx="6566">
                  <c:v>57.81604385</c:v>
                </c:pt>
                <c:pt idx="6567">
                  <c:v>49.481731410000002</c:v>
                </c:pt>
                <c:pt idx="6568">
                  <c:v>40.379447939999999</c:v>
                </c:pt>
                <c:pt idx="6569">
                  <c:v>175.87274170000001</c:v>
                </c:pt>
                <c:pt idx="6570">
                  <c:v>98.627548219999994</c:v>
                </c:pt>
                <c:pt idx="6571">
                  <c:v>156.57064819999999</c:v>
                </c:pt>
                <c:pt idx="6572">
                  <c:v>69.483695979999993</c:v>
                </c:pt>
                <c:pt idx="6573">
                  <c:v>27.567813869999998</c:v>
                </c:pt>
                <c:pt idx="6574">
                  <c:v>66.483283999999998</c:v>
                </c:pt>
                <c:pt idx="6575">
                  <c:v>143.14151000000001</c:v>
                </c:pt>
                <c:pt idx="6576">
                  <c:v>208.5138245</c:v>
                </c:pt>
                <c:pt idx="6577">
                  <c:v>36.459209440000002</c:v>
                </c:pt>
                <c:pt idx="6578">
                  <c:v>21.440488819999999</c:v>
                </c:pt>
                <c:pt idx="6579">
                  <c:v>120.03211210000001</c:v>
                </c:pt>
                <c:pt idx="6580">
                  <c:v>135.16680909999999</c:v>
                </c:pt>
                <c:pt idx="6581">
                  <c:v>49.439888000000003</c:v>
                </c:pt>
                <c:pt idx="6582">
                  <c:v>109.9760284</c:v>
                </c:pt>
                <c:pt idx="6583">
                  <c:v>79.44748688</c:v>
                </c:pt>
                <c:pt idx="6584">
                  <c:v>95.428123470000003</c:v>
                </c:pt>
                <c:pt idx="6585">
                  <c:v>80.095642089999998</c:v>
                </c:pt>
                <c:pt idx="6586">
                  <c:v>26.739610670000001</c:v>
                </c:pt>
                <c:pt idx="6587">
                  <c:v>91.778762819999997</c:v>
                </c:pt>
                <c:pt idx="6588">
                  <c:v>73.578475949999998</c:v>
                </c:pt>
                <c:pt idx="6589">
                  <c:v>62.421474459999999</c:v>
                </c:pt>
                <c:pt idx="6590">
                  <c:v>65.747497559999999</c:v>
                </c:pt>
                <c:pt idx="6591">
                  <c:v>92.300216669999998</c:v>
                </c:pt>
                <c:pt idx="6592">
                  <c:v>187.41740419999999</c:v>
                </c:pt>
                <c:pt idx="6593">
                  <c:v>98.883514399999996</c:v>
                </c:pt>
                <c:pt idx="6594">
                  <c:v>30.699926380000001</c:v>
                </c:pt>
                <c:pt idx="6595">
                  <c:v>1.173894048</c:v>
                </c:pt>
                <c:pt idx="6596">
                  <c:v>92.033409120000002</c:v>
                </c:pt>
                <c:pt idx="6597">
                  <c:v>61.969017030000003</c:v>
                </c:pt>
                <c:pt idx="6598">
                  <c:v>34.040981289999998</c:v>
                </c:pt>
                <c:pt idx="6599">
                  <c:v>114.9619064</c:v>
                </c:pt>
                <c:pt idx="6600">
                  <c:v>87.095657349999996</c:v>
                </c:pt>
                <c:pt idx="6601">
                  <c:v>107.7787933</c:v>
                </c:pt>
                <c:pt idx="6602">
                  <c:v>68.032325740000005</c:v>
                </c:pt>
                <c:pt idx="6603">
                  <c:v>22.282674790000002</c:v>
                </c:pt>
                <c:pt idx="6604">
                  <c:v>55.076358800000001</c:v>
                </c:pt>
                <c:pt idx="6605">
                  <c:v>90.620475769999999</c:v>
                </c:pt>
                <c:pt idx="6606">
                  <c:v>1.759427667</c:v>
                </c:pt>
                <c:pt idx="6607">
                  <c:v>103.9929657</c:v>
                </c:pt>
                <c:pt idx="6608">
                  <c:v>114.60142519999999</c:v>
                </c:pt>
                <c:pt idx="6609">
                  <c:v>151.44609070000001</c:v>
                </c:pt>
                <c:pt idx="6610">
                  <c:v>55.27994537</c:v>
                </c:pt>
                <c:pt idx="6611">
                  <c:v>80.824279790000006</c:v>
                </c:pt>
                <c:pt idx="6612">
                  <c:v>64.196716309999999</c:v>
                </c:pt>
                <c:pt idx="6613">
                  <c:v>182.45729059999999</c:v>
                </c:pt>
                <c:pt idx="6614">
                  <c:v>26.114166260000001</c:v>
                </c:pt>
                <c:pt idx="6615">
                  <c:v>94.76374817</c:v>
                </c:pt>
                <c:pt idx="6616">
                  <c:v>100.3013535</c:v>
                </c:pt>
                <c:pt idx="6617">
                  <c:v>88.488868710000006</c:v>
                </c:pt>
                <c:pt idx="6618">
                  <c:v>122.4951172</c:v>
                </c:pt>
                <c:pt idx="6619">
                  <c:v>115.2350922</c:v>
                </c:pt>
                <c:pt idx="6620">
                  <c:v>81.958610530000001</c:v>
                </c:pt>
                <c:pt idx="6621">
                  <c:v>117.78350829999999</c:v>
                </c:pt>
                <c:pt idx="6622">
                  <c:v>118.9925842</c:v>
                </c:pt>
                <c:pt idx="6623">
                  <c:v>165.66101069999999</c:v>
                </c:pt>
                <c:pt idx="6624">
                  <c:v>35.348556520000002</c:v>
                </c:pt>
                <c:pt idx="6625">
                  <c:v>163.2120056</c:v>
                </c:pt>
                <c:pt idx="6626">
                  <c:v>113.8593216</c:v>
                </c:pt>
                <c:pt idx="6627">
                  <c:v>121.74125669999999</c:v>
                </c:pt>
                <c:pt idx="6628">
                  <c:v>48.40036774</c:v>
                </c:pt>
                <c:pt idx="6629">
                  <c:v>97.944221499999998</c:v>
                </c:pt>
                <c:pt idx="6630">
                  <c:v>56.954830170000001</c:v>
                </c:pt>
                <c:pt idx="6631">
                  <c:v>188.043869</c:v>
                </c:pt>
                <c:pt idx="6632">
                  <c:v>65.811798100000004</c:v>
                </c:pt>
                <c:pt idx="6633">
                  <c:v>136.0150452</c:v>
                </c:pt>
                <c:pt idx="6634">
                  <c:v>128.84269710000001</c:v>
                </c:pt>
                <c:pt idx="6635">
                  <c:v>31.173847200000001</c:v>
                </c:pt>
                <c:pt idx="6636">
                  <c:v>143.91644289999999</c:v>
                </c:pt>
                <c:pt idx="6637">
                  <c:v>109.6352615</c:v>
                </c:pt>
                <c:pt idx="6638">
                  <c:v>103.8472824</c:v>
                </c:pt>
                <c:pt idx="6639">
                  <c:v>21.88076019</c:v>
                </c:pt>
                <c:pt idx="6640">
                  <c:v>5.3819851879999998</c:v>
                </c:pt>
                <c:pt idx="6641">
                  <c:v>98.350227360000005</c:v>
                </c:pt>
                <c:pt idx="6642">
                  <c:v>58.394145969999997</c:v>
                </c:pt>
                <c:pt idx="6643">
                  <c:v>102.4656143</c:v>
                </c:pt>
                <c:pt idx="6644">
                  <c:v>15.775584220000001</c:v>
                </c:pt>
                <c:pt idx="6645">
                  <c:v>109.4999084</c:v>
                </c:pt>
                <c:pt idx="6646">
                  <c:v>85.675338749999995</c:v>
                </c:pt>
                <c:pt idx="6647">
                  <c:v>44.642238620000001</c:v>
                </c:pt>
                <c:pt idx="6648">
                  <c:v>52.375812529999997</c:v>
                </c:pt>
                <c:pt idx="6649">
                  <c:v>98.494705199999999</c:v>
                </c:pt>
                <c:pt idx="6650">
                  <c:v>117.06294250000001</c:v>
                </c:pt>
                <c:pt idx="6651">
                  <c:v>123.5056763</c:v>
                </c:pt>
                <c:pt idx="6652">
                  <c:v>54.75007248</c:v>
                </c:pt>
                <c:pt idx="6653">
                  <c:v>78.922958370000003</c:v>
                </c:pt>
                <c:pt idx="6654">
                  <c:v>47.31792068</c:v>
                </c:pt>
                <c:pt idx="6655">
                  <c:v>106.7434616</c:v>
                </c:pt>
                <c:pt idx="6656">
                  <c:v>43.256519320000002</c:v>
                </c:pt>
                <c:pt idx="6657">
                  <c:v>40.523406979999997</c:v>
                </c:pt>
                <c:pt idx="6658">
                  <c:v>52.218566889999998</c:v>
                </c:pt>
                <c:pt idx="6659">
                  <c:v>142.62277219999999</c:v>
                </c:pt>
                <c:pt idx="6660">
                  <c:v>104.5035324</c:v>
                </c:pt>
                <c:pt idx="6661">
                  <c:v>85.403297420000001</c:v>
                </c:pt>
                <c:pt idx="6662">
                  <c:v>62.856105800000002</c:v>
                </c:pt>
                <c:pt idx="6663">
                  <c:v>15.19468212</c:v>
                </c:pt>
                <c:pt idx="6664">
                  <c:v>39.559017179999998</c:v>
                </c:pt>
                <c:pt idx="6665">
                  <c:v>117.76782230000001</c:v>
                </c:pt>
                <c:pt idx="6666">
                  <c:v>127.7898788</c:v>
                </c:pt>
                <c:pt idx="6667">
                  <c:v>120.91090389999999</c:v>
                </c:pt>
                <c:pt idx="6668">
                  <c:v>92.267768860000004</c:v>
                </c:pt>
                <c:pt idx="6669">
                  <c:v>82.160110470000006</c:v>
                </c:pt>
                <c:pt idx="6670">
                  <c:v>132.0867767</c:v>
                </c:pt>
                <c:pt idx="6671">
                  <c:v>73.474777219999993</c:v>
                </c:pt>
                <c:pt idx="6672">
                  <c:v>71.94203186</c:v>
                </c:pt>
                <c:pt idx="6673">
                  <c:v>98.031616209999996</c:v>
                </c:pt>
                <c:pt idx="6674">
                  <c:v>126.8309402</c:v>
                </c:pt>
                <c:pt idx="6675">
                  <c:v>76.161529540000004</c:v>
                </c:pt>
                <c:pt idx="6676">
                  <c:v>47.873329159999997</c:v>
                </c:pt>
                <c:pt idx="6677">
                  <c:v>40.033790590000002</c:v>
                </c:pt>
                <c:pt idx="6678">
                  <c:v>60.640792849999997</c:v>
                </c:pt>
                <c:pt idx="6679">
                  <c:v>45.813625340000002</c:v>
                </c:pt>
                <c:pt idx="6680">
                  <c:v>105.85291290000001</c:v>
                </c:pt>
                <c:pt idx="6681">
                  <c:v>97.148178099999996</c:v>
                </c:pt>
                <c:pt idx="6682">
                  <c:v>77.667259220000005</c:v>
                </c:pt>
                <c:pt idx="6683">
                  <c:v>49.846775049999998</c:v>
                </c:pt>
                <c:pt idx="6684">
                  <c:v>197.2012177</c:v>
                </c:pt>
                <c:pt idx="6685">
                  <c:v>146.95545960000001</c:v>
                </c:pt>
                <c:pt idx="6686">
                  <c:v>111.6347122</c:v>
                </c:pt>
                <c:pt idx="6687">
                  <c:v>105.55062100000001</c:v>
                </c:pt>
                <c:pt idx="6688">
                  <c:v>154.04953</c:v>
                </c:pt>
                <c:pt idx="6689">
                  <c:v>110.6472855</c:v>
                </c:pt>
                <c:pt idx="6690">
                  <c:v>83.094627380000006</c:v>
                </c:pt>
                <c:pt idx="6691">
                  <c:v>132.5078125</c:v>
                </c:pt>
                <c:pt idx="6692">
                  <c:v>56.519680020000003</c:v>
                </c:pt>
                <c:pt idx="6693">
                  <c:v>122.944519</c:v>
                </c:pt>
                <c:pt idx="6694">
                  <c:v>113.5904007</c:v>
                </c:pt>
                <c:pt idx="6695">
                  <c:v>113.45652010000001</c:v>
                </c:pt>
                <c:pt idx="6696">
                  <c:v>67.347694399999995</c:v>
                </c:pt>
                <c:pt idx="6697">
                  <c:v>82.077423100000004</c:v>
                </c:pt>
                <c:pt idx="6698">
                  <c:v>69.838508610000005</c:v>
                </c:pt>
                <c:pt idx="6699">
                  <c:v>81.790962219999997</c:v>
                </c:pt>
                <c:pt idx="6700">
                  <c:v>86.619270319999998</c:v>
                </c:pt>
                <c:pt idx="6701">
                  <c:v>143.90486150000001</c:v>
                </c:pt>
                <c:pt idx="6702">
                  <c:v>118.6532974</c:v>
                </c:pt>
                <c:pt idx="6703">
                  <c:v>164.54324339999999</c:v>
                </c:pt>
                <c:pt idx="6704">
                  <c:v>112.56655120000001</c:v>
                </c:pt>
                <c:pt idx="6705">
                  <c:v>141.96476749999999</c:v>
                </c:pt>
                <c:pt idx="6706">
                  <c:v>47.76856995</c:v>
                </c:pt>
                <c:pt idx="6707">
                  <c:v>21.37195015</c:v>
                </c:pt>
                <c:pt idx="6708">
                  <c:v>94.605598450000002</c:v>
                </c:pt>
                <c:pt idx="6709">
                  <c:v>50.159854889999998</c:v>
                </c:pt>
                <c:pt idx="6710">
                  <c:v>77.708900450000002</c:v>
                </c:pt>
                <c:pt idx="6711">
                  <c:v>79.467460630000005</c:v>
                </c:pt>
                <c:pt idx="6712">
                  <c:v>167.20861819999999</c:v>
                </c:pt>
                <c:pt idx="6713">
                  <c:v>22.460411069999999</c:v>
                </c:pt>
                <c:pt idx="6714">
                  <c:v>29.65507698</c:v>
                </c:pt>
                <c:pt idx="6715">
                  <c:v>129.48704530000001</c:v>
                </c:pt>
                <c:pt idx="6716">
                  <c:v>71.649452210000007</c:v>
                </c:pt>
                <c:pt idx="6717">
                  <c:v>101.17749019999999</c:v>
                </c:pt>
                <c:pt idx="6718">
                  <c:v>30.632251740000001</c:v>
                </c:pt>
                <c:pt idx="6719">
                  <c:v>88.393516539999993</c:v>
                </c:pt>
                <c:pt idx="6720">
                  <c:v>89.639328000000006</c:v>
                </c:pt>
                <c:pt idx="6721">
                  <c:v>82.479080199999999</c:v>
                </c:pt>
                <c:pt idx="6722">
                  <c:v>118.59546659999999</c:v>
                </c:pt>
                <c:pt idx="6723">
                  <c:v>11.704009060000001</c:v>
                </c:pt>
                <c:pt idx="6724">
                  <c:v>135.4390564</c:v>
                </c:pt>
                <c:pt idx="6725">
                  <c:v>126.55963130000001</c:v>
                </c:pt>
                <c:pt idx="6726">
                  <c:v>124.6172256</c:v>
                </c:pt>
                <c:pt idx="6727">
                  <c:v>23.43620872</c:v>
                </c:pt>
                <c:pt idx="6728">
                  <c:v>128.48313899999999</c:v>
                </c:pt>
                <c:pt idx="6729">
                  <c:v>22.613901139999999</c:v>
                </c:pt>
                <c:pt idx="6730">
                  <c:v>153.59580990000001</c:v>
                </c:pt>
                <c:pt idx="6731">
                  <c:v>89.377265929999993</c:v>
                </c:pt>
                <c:pt idx="6732">
                  <c:v>82.880851750000005</c:v>
                </c:pt>
                <c:pt idx="6733">
                  <c:v>100.58273320000001</c:v>
                </c:pt>
                <c:pt idx="6734">
                  <c:v>98.693817139999993</c:v>
                </c:pt>
                <c:pt idx="6735">
                  <c:v>133.90321349999999</c:v>
                </c:pt>
                <c:pt idx="6736">
                  <c:v>48.523944849999999</c:v>
                </c:pt>
                <c:pt idx="6737">
                  <c:v>7.5277256970000002</c:v>
                </c:pt>
                <c:pt idx="6738">
                  <c:v>136.0294342</c:v>
                </c:pt>
                <c:pt idx="6739">
                  <c:v>71.503395080000004</c:v>
                </c:pt>
                <c:pt idx="6740">
                  <c:v>15.671921729999999</c:v>
                </c:pt>
                <c:pt idx="6741">
                  <c:v>120.609375</c:v>
                </c:pt>
                <c:pt idx="6742">
                  <c:v>121.6659698</c:v>
                </c:pt>
                <c:pt idx="6743">
                  <c:v>122.2738037</c:v>
                </c:pt>
                <c:pt idx="6744">
                  <c:v>84.197212219999997</c:v>
                </c:pt>
                <c:pt idx="6745">
                  <c:v>165.8615417</c:v>
                </c:pt>
                <c:pt idx="6746">
                  <c:v>94.612297060000003</c:v>
                </c:pt>
                <c:pt idx="6747">
                  <c:v>83.238204960000004</c:v>
                </c:pt>
                <c:pt idx="6748">
                  <c:v>140.6967621</c:v>
                </c:pt>
                <c:pt idx="6749">
                  <c:v>75.814476010000007</c:v>
                </c:pt>
                <c:pt idx="6750">
                  <c:v>108.5597992</c:v>
                </c:pt>
                <c:pt idx="6751">
                  <c:v>112.4225922</c:v>
                </c:pt>
                <c:pt idx="6752">
                  <c:v>83.370422360000006</c:v>
                </c:pt>
                <c:pt idx="6753">
                  <c:v>96.691658020000006</c:v>
                </c:pt>
                <c:pt idx="6754">
                  <c:v>111.99461359999999</c:v>
                </c:pt>
                <c:pt idx="6755">
                  <c:v>103.8725433</c:v>
                </c:pt>
                <c:pt idx="6756">
                  <c:v>113.1643524</c:v>
                </c:pt>
                <c:pt idx="6757">
                  <c:v>130.30546570000001</c:v>
                </c:pt>
                <c:pt idx="6758">
                  <c:v>46.6446228</c:v>
                </c:pt>
                <c:pt idx="6759">
                  <c:v>46.873905180000001</c:v>
                </c:pt>
                <c:pt idx="6760">
                  <c:v>70.310813899999999</c:v>
                </c:pt>
                <c:pt idx="6761">
                  <c:v>41.582839970000002</c:v>
                </c:pt>
                <c:pt idx="6762">
                  <c:v>112.95634459999999</c:v>
                </c:pt>
                <c:pt idx="6763">
                  <c:v>95.065933229999999</c:v>
                </c:pt>
                <c:pt idx="6764">
                  <c:v>218.26486209999999</c:v>
                </c:pt>
                <c:pt idx="6765">
                  <c:v>118.1317215</c:v>
                </c:pt>
                <c:pt idx="6766">
                  <c:v>106.3717651</c:v>
                </c:pt>
                <c:pt idx="6767">
                  <c:v>71.492530819999999</c:v>
                </c:pt>
                <c:pt idx="6768">
                  <c:v>101.9132309</c:v>
                </c:pt>
                <c:pt idx="6769">
                  <c:v>75.089485170000003</c:v>
                </c:pt>
                <c:pt idx="6770">
                  <c:v>83.055335999999997</c:v>
                </c:pt>
                <c:pt idx="6771">
                  <c:v>106.8664703</c:v>
                </c:pt>
                <c:pt idx="6772">
                  <c:v>122.8780136</c:v>
                </c:pt>
                <c:pt idx="6773">
                  <c:v>161.17201230000001</c:v>
                </c:pt>
                <c:pt idx="6774">
                  <c:v>104.22749330000001</c:v>
                </c:pt>
                <c:pt idx="6775">
                  <c:v>103.3168793</c:v>
                </c:pt>
                <c:pt idx="6776">
                  <c:v>97.647285460000006</c:v>
                </c:pt>
                <c:pt idx="6777">
                  <c:v>153.06109620000001</c:v>
                </c:pt>
                <c:pt idx="6778">
                  <c:v>65.034492490000005</c:v>
                </c:pt>
                <c:pt idx="6779">
                  <c:v>13.165534020000001</c:v>
                </c:pt>
                <c:pt idx="6780">
                  <c:v>155.74705510000001</c:v>
                </c:pt>
                <c:pt idx="6781">
                  <c:v>113.7585526</c:v>
                </c:pt>
                <c:pt idx="6782">
                  <c:v>86.345695500000005</c:v>
                </c:pt>
                <c:pt idx="6783">
                  <c:v>105.80802919999999</c:v>
                </c:pt>
                <c:pt idx="6784">
                  <c:v>110.2879715</c:v>
                </c:pt>
                <c:pt idx="6785">
                  <c:v>66.448150630000001</c:v>
                </c:pt>
                <c:pt idx="6786">
                  <c:v>61.501216890000002</c:v>
                </c:pt>
                <c:pt idx="6787">
                  <c:v>50.296592709999999</c:v>
                </c:pt>
                <c:pt idx="6788">
                  <c:v>160.06558229999999</c:v>
                </c:pt>
                <c:pt idx="6789">
                  <c:v>101.8653717</c:v>
                </c:pt>
                <c:pt idx="6790">
                  <c:v>160.1477356</c:v>
                </c:pt>
                <c:pt idx="6791">
                  <c:v>77.840621949999999</c:v>
                </c:pt>
                <c:pt idx="6792">
                  <c:v>34.760528559999997</c:v>
                </c:pt>
                <c:pt idx="6793">
                  <c:v>76.168037409999997</c:v>
                </c:pt>
                <c:pt idx="6794">
                  <c:v>147.3065033</c:v>
                </c:pt>
                <c:pt idx="6795">
                  <c:v>245.66365049999999</c:v>
                </c:pt>
                <c:pt idx="6796">
                  <c:v>39.922668459999997</c:v>
                </c:pt>
                <c:pt idx="6797">
                  <c:v>26.410516739999998</c:v>
                </c:pt>
                <c:pt idx="6798">
                  <c:v>127.9583664</c:v>
                </c:pt>
                <c:pt idx="6799">
                  <c:v>139.41024780000001</c:v>
                </c:pt>
                <c:pt idx="6800">
                  <c:v>69.753242490000005</c:v>
                </c:pt>
                <c:pt idx="6801">
                  <c:v>124.90555569999999</c:v>
                </c:pt>
                <c:pt idx="6802">
                  <c:v>92.111457819999998</c:v>
                </c:pt>
                <c:pt idx="6803">
                  <c:v>103.43862919999999</c:v>
                </c:pt>
                <c:pt idx="6804">
                  <c:v>81.751907349999996</c:v>
                </c:pt>
                <c:pt idx="6805">
                  <c:v>26.67955589</c:v>
                </c:pt>
                <c:pt idx="6806">
                  <c:v>98.325408940000003</c:v>
                </c:pt>
                <c:pt idx="6807">
                  <c:v>82.112091059999997</c:v>
                </c:pt>
                <c:pt idx="6808">
                  <c:v>78.870597840000002</c:v>
                </c:pt>
                <c:pt idx="6809">
                  <c:v>88.243949889999996</c:v>
                </c:pt>
                <c:pt idx="6810">
                  <c:v>106.2068481</c:v>
                </c:pt>
                <c:pt idx="6811">
                  <c:v>185.37783809999999</c:v>
                </c:pt>
                <c:pt idx="6812">
                  <c:v>111.5066376</c:v>
                </c:pt>
                <c:pt idx="6813">
                  <c:v>32.476886749999998</c:v>
                </c:pt>
                <c:pt idx="6814">
                  <c:v>2.4389173980000001</c:v>
                </c:pt>
                <c:pt idx="6815">
                  <c:v>101.7525406</c:v>
                </c:pt>
                <c:pt idx="6816">
                  <c:v>66.534263609999996</c:v>
                </c:pt>
                <c:pt idx="6817">
                  <c:v>49.38563156</c:v>
                </c:pt>
                <c:pt idx="6818">
                  <c:v>118.4674377</c:v>
                </c:pt>
                <c:pt idx="6819">
                  <c:v>88.428894040000003</c:v>
                </c:pt>
                <c:pt idx="6820">
                  <c:v>109.0823975</c:v>
                </c:pt>
                <c:pt idx="6821">
                  <c:v>81.712722780000007</c:v>
                </c:pt>
                <c:pt idx="6822">
                  <c:v>27.712203980000002</c:v>
                </c:pt>
                <c:pt idx="6823">
                  <c:v>58.454753879999998</c:v>
                </c:pt>
                <c:pt idx="6824">
                  <c:v>93.678779599999999</c:v>
                </c:pt>
                <c:pt idx="6825">
                  <c:v>4.052948475</c:v>
                </c:pt>
                <c:pt idx="6826">
                  <c:v>106.7906799</c:v>
                </c:pt>
                <c:pt idx="6827">
                  <c:v>115.704628</c:v>
                </c:pt>
                <c:pt idx="6828">
                  <c:v>147.9264374</c:v>
                </c:pt>
                <c:pt idx="6829">
                  <c:v>59.39479446</c:v>
                </c:pt>
                <c:pt idx="6830">
                  <c:v>87.038604739999997</c:v>
                </c:pt>
                <c:pt idx="6831">
                  <c:v>69.523086550000002</c:v>
                </c:pt>
                <c:pt idx="6832">
                  <c:v>181.72021480000001</c:v>
                </c:pt>
                <c:pt idx="6833">
                  <c:v>32.119060519999998</c:v>
                </c:pt>
                <c:pt idx="6834">
                  <c:v>103.0798492</c:v>
                </c:pt>
                <c:pt idx="6835">
                  <c:v>110.92489620000001</c:v>
                </c:pt>
                <c:pt idx="6836">
                  <c:v>98.555763240000005</c:v>
                </c:pt>
                <c:pt idx="6837">
                  <c:v>131.01168820000001</c:v>
                </c:pt>
                <c:pt idx="6838">
                  <c:v>116.7012177</c:v>
                </c:pt>
                <c:pt idx="6839">
                  <c:v>87.317230219999999</c:v>
                </c:pt>
                <c:pt idx="6840">
                  <c:v>113.083046</c:v>
                </c:pt>
                <c:pt idx="6841">
                  <c:v>115.16115569999999</c:v>
                </c:pt>
                <c:pt idx="6842">
                  <c:v>141.78660579999999</c:v>
                </c:pt>
                <c:pt idx="6843">
                  <c:v>43.194900509999997</c:v>
                </c:pt>
                <c:pt idx="6844">
                  <c:v>155.72228999999999</c:v>
                </c:pt>
                <c:pt idx="6845">
                  <c:v>123.3479919</c:v>
                </c:pt>
                <c:pt idx="6846">
                  <c:v>121.6893158</c:v>
                </c:pt>
                <c:pt idx="6847">
                  <c:v>112.0147781</c:v>
                </c:pt>
                <c:pt idx="6848">
                  <c:v>62.343109130000002</c:v>
                </c:pt>
                <c:pt idx="6849">
                  <c:v>191.0315094</c:v>
                </c:pt>
                <c:pt idx="6850">
                  <c:v>71.758514399999996</c:v>
                </c:pt>
                <c:pt idx="6851">
                  <c:v>141.04344180000001</c:v>
                </c:pt>
                <c:pt idx="6852">
                  <c:v>137.7773895</c:v>
                </c:pt>
                <c:pt idx="6853">
                  <c:v>32.560138700000003</c:v>
                </c:pt>
                <c:pt idx="6854">
                  <c:v>148.0782471</c:v>
                </c:pt>
                <c:pt idx="6855">
                  <c:v>110.61431880000001</c:v>
                </c:pt>
                <c:pt idx="6856">
                  <c:v>105.7164612</c:v>
                </c:pt>
                <c:pt idx="6857">
                  <c:v>50.759250639999998</c:v>
                </c:pt>
                <c:pt idx="6858">
                  <c:v>14.543925290000001</c:v>
                </c:pt>
                <c:pt idx="6859">
                  <c:v>123.0680389</c:v>
                </c:pt>
                <c:pt idx="6860">
                  <c:v>68.226913449999998</c:v>
                </c:pt>
                <c:pt idx="6861">
                  <c:v>105.46463780000001</c:v>
                </c:pt>
                <c:pt idx="6862">
                  <c:v>18.30998993</c:v>
                </c:pt>
                <c:pt idx="6863">
                  <c:v>111.69450380000001</c:v>
                </c:pt>
                <c:pt idx="6864">
                  <c:v>89.807830809999999</c:v>
                </c:pt>
                <c:pt idx="6865">
                  <c:v>52.82189941</c:v>
                </c:pt>
                <c:pt idx="6866">
                  <c:v>70.88093567</c:v>
                </c:pt>
                <c:pt idx="6867">
                  <c:v>99.690383909999994</c:v>
                </c:pt>
                <c:pt idx="6868">
                  <c:v>120.9950638</c:v>
                </c:pt>
                <c:pt idx="6869">
                  <c:v>127.5154419</c:v>
                </c:pt>
                <c:pt idx="6870">
                  <c:v>61.270816799999999</c:v>
                </c:pt>
                <c:pt idx="6871">
                  <c:v>82.15644073</c:v>
                </c:pt>
                <c:pt idx="6872">
                  <c:v>56.195491789999998</c:v>
                </c:pt>
                <c:pt idx="6873">
                  <c:v>114.7080078</c:v>
                </c:pt>
                <c:pt idx="6874">
                  <c:v>55.172298429999998</c:v>
                </c:pt>
                <c:pt idx="6875">
                  <c:v>40.863529210000003</c:v>
                </c:pt>
                <c:pt idx="6876">
                  <c:v>53.108283999999998</c:v>
                </c:pt>
                <c:pt idx="6877">
                  <c:v>136.67340089999999</c:v>
                </c:pt>
                <c:pt idx="6878">
                  <c:v>115.3211136</c:v>
                </c:pt>
                <c:pt idx="6879">
                  <c:v>88.941795350000007</c:v>
                </c:pt>
                <c:pt idx="6880">
                  <c:v>102.43357090000001</c:v>
                </c:pt>
                <c:pt idx="6881">
                  <c:v>20.031976700000001</c:v>
                </c:pt>
                <c:pt idx="6882">
                  <c:v>49.8763504</c:v>
                </c:pt>
                <c:pt idx="6883">
                  <c:v>121.94160460000001</c:v>
                </c:pt>
                <c:pt idx="6884">
                  <c:v>131.07962040000001</c:v>
                </c:pt>
                <c:pt idx="6885">
                  <c:v>120.5248108</c:v>
                </c:pt>
                <c:pt idx="6886">
                  <c:v>95.449043270000004</c:v>
                </c:pt>
                <c:pt idx="6887">
                  <c:v>89.362518309999999</c:v>
                </c:pt>
                <c:pt idx="6888">
                  <c:v>141.2145538</c:v>
                </c:pt>
                <c:pt idx="6889">
                  <c:v>87.799911499999993</c:v>
                </c:pt>
                <c:pt idx="6890">
                  <c:v>56.44108963</c:v>
                </c:pt>
                <c:pt idx="6891">
                  <c:v>99.633499150000006</c:v>
                </c:pt>
                <c:pt idx="6892">
                  <c:v>143.26101679999999</c:v>
                </c:pt>
                <c:pt idx="6893">
                  <c:v>83.715988159999995</c:v>
                </c:pt>
                <c:pt idx="6894">
                  <c:v>49.009586329999998</c:v>
                </c:pt>
                <c:pt idx="6895">
                  <c:v>58.22174072</c:v>
                </c:pt>
                <c:pt idx="6896">
                  <c:v>71.349235530000001</c:v>
                </c:pt>
                <c:pt idx="6897">
                  <c:v>49.227977750000001</c:v>
                </c:pt>
                <c:pt idx="6898">
                  <c:v>120.1058578</c:v>
                </c:pt>
                <c:pt idx="6899">
                  <c:v>100.3846817</c:v>
                </c:pt>
                <c:pt idx="6900">
                  <c:v>77.480682369999997</c:v>
                </c:pt>
                <c:pt idx="6901">
                  <c:v>50.920600890000003</c:v>
                </c:pt>
                <c:pt idx="6902">
                  <c:v>140.89416499999999</c:v>
                </c:pt>
                <c:pt idx="6903">
                  <c:v>154.059021</c:v>
                </c:pt>
                <c:pt idx="6904">
                  <c:v>115.2069168</c:v>
                </c:pt>
                <c:pt idx="6905">
                  <c:v>131.63026429999999</c:v>
                </c:pt>
                <c:pt idx="6906">
                  <c:v>106.26115419999999</c:v>
                </c:pt>
                <c:pt idx="6907">
                  <c:v>159.8169556</c:v>
                </c:pt>
                <c:pt idx="6908">
                  <c:v>109.2880402</c:v>
                </c:pt>
                <c:pt idx="6909">
                  <c:v>82.511878969999998</c:v>
                </c:pt>
                <c:pt idx="6910">
                  <c:v>163.38418580000001</c:v>
                </c:pt>
                <c:pt idx="6911">
                  <c:v>64.355171200000001</c:v>
                </c:pt>
                <c:pt idx="6912">
                  <c:v>123.12117000000001</c:v>
                </c:pt>
                <c:pt idx="6913">
                  <c:v>113.37388609999999</c:v>
                </c:pt>
                <c:pt idx="6914">
                  <c:v>111.0778275</c:v>
                </c:pt>
                <c:pt idx="6915">
                  <c:v>51.012722019999998</c:v>
                </c:pt>
                <c:pt idx="6916">
                  <c:v>86.418243410000002</c:v>
                </c:pt>
                <c:pt idx="6917">
                  <c:v>140.5687561</c:v>
                </c:pt>
                <c:pt idx="6918">
                  <c:v>79.946578979999998</c:v>
                </c:pt>
                <c:pt idx="6919">
                  <c:v>91.477195739999999</c:v>
                </c:pt>
                <c:pt idx="6920">
                  <c:v>93.136398319999998</c:v>
                </c:pt>
                <c:pt idx="6921">
                  <c:v>151.09788510000001</c:v>
                </c:pt>
                <c:pt idx="6922">
                  <c:v>124.6058884</c:v>
                </c:pt>
                <c:pt idx="6923">
                  <c:v>169.9930267</c:v>
                </c:pt>
                <c:pt idx="6924">
                  <c:v>117.7325668</c:v>
                </c:pt>
                <c:pt idx="6925">
                  <c:v>146.99655150000001</c:v>
                </c:pt>
                <c:pt idx="6926">
                  <c:v>60.201271060000003</c:v>
                </c:pt>
                <c:pt idx="6927">
                  <c:v>24.30379486</c:v>
                </c:pt>
                <c:pt idx="6928">
                  <c:v>129.25932309999999</c:v>
                </c:pt>
                <c:pt idx="6929">
                  <c:v>61.0095253</c:v>
                </c:pt>
                <c:pt idx="6930">
                  <c:v>79.376831050000007</c:v>
                </c:pt>
                <c:pt idx="6931">
                  <c:v>84.180625919999997</c:v>
                </c:pt>
                <c:pt idx="6932">
                  <c:v>167.63458249999999</c:v>
                </c:pt>
                <c:pt idx="6933">
                  <c:v>25.76660919</c:v>
                </c:pt>
                <c:pt idx="6934">
                  <c:v>34.433853149999997</c:v>
                </c:pt>
                <c:pt idx="6935">
                  <c:v>137.5890503</c:v>
                </c:pt>
                <c:pt idx="6936">
                  <c:v>80.346038820000004</c:v>
                </c:pt>
                <c:pt idx="6937">
                  <c:v>106.49070740000001</c:v>
                </c:pt>
                <c:pt idx="6938">
                  <c:v>39.165954589999998</c:v>
                </c:pt>
                <c:pt idx="6939">
                  <c:v>94.965522770000007</c:v>
                </c:pt>
                <c:pt idx="6940">
                  <c:v>114.7201767</c:v>
                </c:pt>
                <c:pt idx="6941">
                  <c:v>83.999511720000001</c:v>
                </c:pt>
                <c:pt idx="6942">
                  <c:v>115.7237473</c:v>
                </c:pt>
                <c:pt idx="6943">
                  <c:v>14.93852234</c:v>
                </c:pt>
                <c:pt idx="6944">
                  <c:v>132.22190860000001</c:v>
                </c:pt>
                <c:pt idx="6945">
                  <c:v>128.2983093</c:v>
                </c:pt>
                <c:pt idx="6946">
                  <c:v>127.7906189</c:v>
                </c:pt>
                <c:pt idx="6947">
                  <c:v>29.11107063</c:v>
                </c:pt>
                <c:pt idx="6948">
                  <c:v>129.9747314</c:v>
                </c:pt>
                <c:pt idx="6949">
                  <c:v>24.474018099999999</c:v>
                </c:pt>
                <c:pt idx="6950">
                  <c:v>154.0195923</c:v>
                </c:pt>
                <c:pt idx="6951">
                  <c:v>89.963462829999997</c:v>
                </c:pt>
                <c:pt idx="6952">
                  <c:v>91.224884029999998</c:v>
                </c:pt>
                <c:pt idx="6953">
                  <c:v>106.3502197</c:v>
                </c:pt>
                <c:pt idx="6954">
                  <c:v>112.00681299999999</c:v>
                </c:pt>
                <c:pt idx="6955">
                  <c:v>138.6519165</c:v>
                </c:pt>
                <c:pt idx="6956">
                  <c:v>48.592063899999999</c:v>
                </c:pt>
                <c:pt idx="6957">
                  <c:v>9.3930339810000003</c:v>
                </c:pt>
                <c:pt idx="6958">
                  <c:v>151.13452150000001</c:v>
                </c:pt>
                <c:pt idx="6959">
                  <c:v>74.586212160000002</c:v>
                </c:pt>
                <c:pt idx="6960">
                  <c:v>22.133674620000001</c:v>
                </c:pt>
                <c:pt idx="6961">
                  <c:v>122.706337</c:v>
                </c:pt>
                <c:pt idx="6962">
                  <c:v>123.701767</c:v>
                </c:pt>
                <c:pt idx="6963">
                  <c:v>122.7389603</c:v>
                </c:pt>
                <c:pt idx="6964">
                  <c:v>99.276359560000003</c:v>
                </c:pt>
                <c:pt idx="6965">
                  <c:v>172.12181090000001</c:v>
                </c:pt>
                <c:pt idx="6966">
                  <c:v>97.948181149999996</c:v>
                </c:pt>
                <c:pt idx="6967">
                  <c:v>84.610664369999995</c:v>
                </c:pt>
                <c:pt idx="6968">
                  <c:v>146.1824493</c:v>
                </c:pt>
                <c:pt idx="6969">
                  <c:v>80.114463810000004</c:v>
                </c:pt>
                <c:pt idx="6970">
                  <c:v>115.61170199999999</c:v>
                </c:pt>
                <c:pt idx="6971">
                  <c:v>114.1126328</c:v>
                </c:pt>
                <c:pt idx="6972">
                  <c:v>98.545867920000006</c:v>
                </c:pt>
                <c:pt idx="6973">
                  <c:v>103.28121950000001</c:v>
                </c:pt>
                <c:pt idx="6974">
                  <c:v>123.92287450000001</c:v>
                </c:pt>
                <c:pt idx="6975">
                  <c:v>105.2859955</c:v>
                </c:pt>
                <c:pt idx="6976">
                  <c:v>120.909111</c:v>
                </c:pt>
                <c:pt idx="6977">
                  <c:v>136.1233215</c:v>
                </c:pt>
                <c:pt idx="6978">
                  <c:v>52.428501130000001</c:v>
                </c:pt>
                <c:pt idx="6979">
                  <c:v>65.371131899999995</c:v>
                </c:pt>
                <c:pt idx="6980">
                  <c:v>72.418281559999997</c:v>
                </c:pt>
                <c:pt idx="6981">
                  <c:v>59.457504270000001</c:v>
                </c:pt>
                <c:pt idx="6982">
                  <c:v>115.4164124</c:v>
                </c:pt>
                <c:pt idx="6983">
                  <c:v>85.294494630000003</c:v>
                </c:pt>
                <c:pt idx="6984">
                  <c:v>232.55128479999999</c:v>
                </c:pt>
                <c:pt idx="6985">
                  <c:v>117.38650509999999</c:v>
                </c:pt>
                <c:pt idx="6986">
                  <c:v>108.1258545</c:v>
                </c:pt>
                <c:pt idx="6987">
                  <c:v>68.315246579999993</c:v>
                </c:pt>
                <c:pt idx="6988">
                  <c:v>113.48831180000001</c:v>
                </c:pt>
                <c:pt idx="6989">
                  <c:v>76.989189150000001</c:v>
                </c:pt>
                <c:pt idx="6990">
                  <c:v>83.900878910000003</c:v>
                </c:pt>
                <c:pt idx="6991">
                  <c:v>108.799057</c:v>
                </c:pt>
                <c:pt idx="6992">
                  <c:v>121.14324190000001</c:v>
                </c:pt>
                <c:pt idx="6993">
                  <c:v>162.3070831</c:v>
                </c:pt>
                <c:pt idx="6994">
                  <c:v>95.524696349999999</c:v>
                </c:pt>
                <c:pt idx="6995">
                  <c:v>109.89359279999999</c:v>
                </c:pt>
                <c:pt idx="6996">
                  <c:v>111.05431369999999</c:v>
                </c:pt>
                <c:pt idx="6997">
                  <c:v>180.49342350000001</c:v>
                </c:pt>
                <c:pt idx="6998">
                  <c:v>69.303901670000002</c:v>
                </c:pt>
                <c:pt idx="6999">
                  <c:v>16.922063829999999</c:v>
                </c:pt>
                <c:pt idx="7000">
                  <c:v>152.29095459999999</c:v>
                </c:pt>
                <c:pt idx="7001">
                  <c:v>120.92430880000001</c:v>
                </c:pt>
                <c:pt idx="7002">
                  <c:v>66.723251340000004</c:v>
                </c:pt>
                <c:pt idx="7003">
                  <c:v>110.3821564</c:v>
                </c:pt>
                <c:pt idx="7004">
                  <c:v>127.1557617</c:v>
                </c:pt>
                <c:pt idx="7005">
                  <c:v>67.81206512</c:v>
                </c:pt>
                <c:pt idx="7006">
                  <c:v>76.665985109999994</c:v>
                </c:pt>
                <c:pt idx="7007">
                  <c:v>57.545848849999999</c:v>
                </c:pt>
                <c:pt idx="7008">
                  <c:v>152.51963810000001</c:v>
                </c:pt>
                <c:pt idx="7009">
                  <c:v>98.538848880000003</c:v>
                </c:pt>
                <c:pt idx="7010">
                  <c:v>164.08355710000001</c:v>
                </c:pt>
                <c:pt idx="7011">
                  <c:v>82.436340329999993</c:v>
                </c:pt>
                <c:pt idx="7012">
                  <c:v>39.766284939999998</c:v>
                </c:pt>
                <c:pt idx="7013">
                  <c:v>78.897399899999996</c:v>
                </c:pt>
                <c:pt idx="7014">
                  <c:v>143.412262</c:v>
                </c:pt>
                <c:pt idx="7015">
                  <c:v>286.05416869999999</c:v>
                </c:pt>
                <c:pt idx="7016">
                  <c:v>39.283748629999998</c:v>
                </c:pt>
                <c:pt idx="7017">
                  <c:v>30.18244743</c:v>
                </c:pt>
                <c:pt idx="7018">
                  <c:v>142.16468810000001</c:v>
                </c:pt>
                <c:pt idx="7019">
                  <c:v>141.11148069999999</c:v>
                </c:pt>
                <c:pt idx="7020">
                  <c:v>91.447410579999996</c:v>
                </c:pt>
                <c:pt idx="7021">
                  <c:v>126.17749019999999</c:v>
                </c:pt>
                <c:pt idx="7022">
                  <c:v>108.60429379999999</c:v>
                </c:pt>
                <c:pt idx="7023">
                  <c:v>118.5332413</c:v>
                </c:pt>
                <c:pt idx="7024">
                  <c:v>85.890388490000007</c:v>
                </c:pt>
                <c:pt idx="7025">
                  <c:v>29.867185589999998</c:v>
                </c:pt>
                <c:pt idx="7026">
                  <c:v>103.3221436</c:v>
                </c:pt>
                <c:pt idx="7027">
                  <c:v>86.726303099999996</c:v>
                </c:pt>
                <c:pt idx="7028">
                  <c:v>87.940429690000002</c:v>
                </c:pt>
                <c:pt idx="7029">
                  <c:v>91.044982910000002</c:v>
                </c:pt>
                <c:pt idx="7030">
                  <c:v>119.4890594</c:v>
                </c:pt>
                <c:pt idx="7031">
                  <c:v>158.30474849999999</c:v>
                </c:pt>
                <c:pt idx="7032">
                  <c:v>117.3709564</c:v>
                </c:pt>
                <c:pt idx="7033">
                  <c:v>35.414489750000001</c:v>
                </c:pt>
                <c:pt idx="7034">
                  <c:v>7.2541303629999998</c:v>
                </c:pt>
                <c:pt idx="7035">
                  <c:v>97.815277100000003</c:v>
                </c:pt>
                <c:pt idx="7036">
                  <c:v>67.061141969999994</c:v>
                </c:pt>
                <c:pt idx="7037">
                  <c:v>61.538112640000001</c:v>
                </c:pt>
                <c:pt idx="7038">
                  <c:v>117.4201279</c:v>
                </c:pt>
                <c:pt idx="7039">
                  <c:v>88.623573300000004</c:v>
                </c:pt>
                <c:pt idx="7040">
                  <c:v>110.1498795</c:v>
                </c:pt>
                <c:pt idx="7041">
                  <c:v>97.813583370000003</c:v>
                </c:pt>
                <c:pt idx="7042">
                  <c:v>30.32018089</c:v>
                </c:pt>
                <c:pt idx="7043">
                  <c:v>67.439216610000003</c:v>
                </c:pt>
                <c:pt idx="7044">
                  <c:v>95.306526180000006</c:v>
                </c:pt>
                <c:pt idx="7045">
                  <c:v>6.8546605109999996</c:v>
                </c:pt>
                <c:pt idx="7046">
                  <c:v>107.7705078</c:v>
                </c:pt>
                <c:pt idx="7047">
                  <c:v>115.6329956</c:v>
                </c:pt>
                <c:pt idx="7048">
                  <c:v>150.87327579999999</c:v>
                </c:pt>
                <c:pt idx="7049">
                  <c:v>64.155891420000003</c:v>
                </c:pt>
                <c:pt idx="7050">
                  <c:v>97.227890009999996</c:v>
                </c:pt>
                <c:pt idx="7051">
                  <c:v>73.904182430000006</c:v>
                </c:pt>
                <c:pt idx="7052">
                  <c:v>164.78866579999999</c:v>
                </c:pt>
                <c:pt idx="7053">
                  <c:v>35.499931340000003</c:v>
                </c:pt>
                <c:pt idx="7054">
                  <c:v>105.7959824</c:v>
                </c:pt>
                <c:pt idx="7055">
                  <c:v>99.597679139999997</c:v>
                </c:pt>
                <c:pt idx="7056">
                  <c:v>104.9023514</c:v>
                </c:pt>
                <c:pt idx="7057">
                  <c:v>141.4867706</c:v>
                </c:pt>
                <c:pt idx="7058">
                  <c:v>113.2169495</c:v>
                </c:pt>
                <c:pt idx="7059">
                  <c:v>86.233139039999998</c:v>
                </c:pt>
                <c:pt idx="7060">
                  <c:v>118.4482498</c:v>
                </c:pt>
                <c:pt idx="7061">
                  <c:v>112.9157562</c:v>
                </c:pt>
                <c:pt idx="7062">
                  <c:v>144.49575809999999</c:v>
                </c:pt>
                <c:pt idx="7063">
                  <c:v>53.94244003</c:v>
                </c:pt>
                <c:pt idx="7064">
                  <c:v>152.34429929999999</c:v>
                </c:pt>
                <c:pt idx="7065">
                  <c:v>122.2784576</c:v>
                </c:pt>
                <c:pt idx="7066">
                  <c:v>117.11347960000001</c:v>
                </c:pt>
                <c:pt idx="7067">
                  <c:v>53.044860839999998</c:v>
                </c:pt>
                <c:pt idx="7068">
                  <c:v>112.13206479999999</c:v>
                </c:pt>
                <c:pt idx="7069">
                  <c:v>64.845756530000003</c:v>
                </c:pt>
                <c:pt idx="7070">
                  <c:v>181.7876282</c:v>
                </c:pt>
                <c:pt idx="7071">
                  <c:v>85.589111329999994</c:v>
                </c:pt>
                <c:pt idx="7072">
                  <c:v>127.19918060000001</c:v>
                </c:pt>
                <c:pt idx="7073">
                  <c:v>147.3818359</c:v>
                </c:pt>
                <c:pt idx="7074">
                  <c:v>32.923236850000002</c:v>
                </c:pt>
                <c:pt idx="7075">
                  <c:v>150.2492981</c:v>
                </c:pt>
                <c:pt idx="7076">
                  <c:v>195.94113160000001</c:v>
                </c:pt>
                <c:pt idx="7077">
                  <c:v>112.5501556</c:v>
                </c:pt>
                <c:pt idx="7078">
                  <c:v>108.90927120000001</c:v>
                </c:pt>
                <c:pt idx="7079">
                  <c:v>54.336830140000004</c:v>
                </c:pt>
                <c:pt idx="7080">
                  <c:v>18.088155749999999</c:v>
                </c:pt>
                <c:pt idx="7081">
                  <c:v>129.45402530000001</c:v>
                </c:pt>
                <c:pt idx="7082">
                  <c:v>67.372772220000002</c:v>
                </c:pt>
                <c:pt idx="7083">
                  <c:v>107.1189423</c:v>
                </c:pt>
                <c:pt idx="7084">
                  <c:v>22.74154472</c:v>
                </c:pt>
                <c:pt idx="7085">
                  <c:v>107.6536407</c:v>
                </c:pt>
                <c:pt idx="7086">
                  <c:v>94.156822199999993</c:v>
                </c:pt>
                <c:pt idx="7087">
                  <c:v>59.325584409999998</c:v>
                </c:pt>
                <c:pt idx="7088">
                  <c:v>76.418083190000004</c:v>
                </c:pt>
                <c:pt idx="7089">
                  <c:v>105.1407394</c:v>
                </c:pt>
                <c:pt idx="7090">
                  <c:v>124.1609802</c:v>
                </c:pt>
                <c:pt idx="7091">
                  <c:v>131.8813629</c:v>
                </c:pt>
                <c:pt idx="7092">
                  <c:v>63.5064888</c:v>
                </c:pt>
                <c:pt idx="7093">
                  <c:v>82.896972660000003</c:v>
                </c:pt>
                <c:pt idx="7094">
                  <c:v>57.848098749999998</c:v>
                </c:pt>
                <c:pt idx="7095">
                  <c:v>125.31996150000001</c:v>
                </c:pt>
                <c:pt idx="7096">
                  <c:v>54.810527800000003</c:v>
                </c:pt>
                <c:pt idx="7097">
                  <c:v>48.897731780000001</c:v>
                </c:pt>
                <c:pt idx="7098">
                  <c:v>54.508113860000002</c:v>
                </c:pt>
                <c:pt idx="7099">
                  <c:v>140.06962590000001</c:v>
                </c:pt>
                <c:pt idx="7100">
                  <c:v>118.40957640000001</c:v>
                </c:pt>
                <c:pt idx="7101">
                  <c:v>90.662551879999995</c:v>
                </c:pt>
                <c:pt idx="7102">
                  <c:v>111.9990921</c:v>
                </c:pt>
                <c:pt idx="7103">
                  <c:v>26.073190690000001</c:v>
                </c:pt>
                <c:pt idx="7104">
                  <c:v>47.32928467</c:v>
                </c:pt>
                <c:pt idx="7105">
                  <c:v>130.85902400000001</c:v>
                </c:pt>
                <c:pt idx="7106">
                  <c:v>150.6876068</c:v>
                </c:pt>
                <c:pt idx="7107">
                  <c:v>121.393219</c:v>
                </c:pt>
                <c:pt idx="7108">
                  <c:v>97.068595889999997</c:v>
                </c:pt>
                <c:pt idx="7109">
                  <c:v>96.347938540000001</c:v>
                </c:pt>
                <c:pt idx="7110">
                  <c:v>147.83947749999999</c:v>
                </c:pt>
                <c:pt idx="7111">
                  <c:v>68.843780519999996</c:v>
                </c:pt>
                <c:pt idx="7112">
                  <c:v>58.550937650000002</c:v>
                </c:pt>
                <c:pt idx="7113">
                  <c:v>104.11512759999999</c:v>
                </c:pt>
                <c:pt idx="7114">
                  <c:v>146.6268311</c:v>
                </c:pt>
                <c:pt idx="7115">
                  <c:v>87.92920685</c:v>
                </c:pt>
                <c:pt idx="7116">
                  <c:v>56.796875</c:v>
                </c:pt>
                <c:pt idx="7117">
                  <c:v>72.758842470000005</c:v>
                </c:pt>
                <c:pt idx="7118">
                  <c:v>96.178352360000005</c:v>
                </c:pt>
                <c:pt idx="7119">
                  <c:v>52.083576200000003</c:v>
                </c:pt>
                <c:pt idx="7120">
                  <c:v>126.9369659</c:v>
                </c:pt>
                <c:pt idx="7121">
                  <c:v>103.6101379</c:v>
                </c:pt>
                <c:pt idx="7122">
                  <c:v>79.147994999999995</c:v>
                </c:pt>
                <c:pt idx="7123">
                  <c:v>51.065921779999996</c:v>
                </c:pt>
                <c:pt idx="7124">
                  <c:v>124.95957180000001</c:v>
                </c:pt>
                <c:pt idx="7125">
                  <c:v>159.63946530000001</c:v>
                </c:pt>
                <c:pt idx="7126">
                  <c:v>115.484848</c:v>
                </c:pt>
                <c:pt idx="7127">
                  <c:v>134.54957580000001</c:v>
                </c:pt>
                <c:pt idx="7128">
                  <c:v>107.2461548</c:v>
                </c:pt>
                <c:pt idx="7129">
                  <c:v>155.11578370000001</c:v>
                </c:pt>
                <c:pt idx="7130">
                  <c:v>107.9339066</c:v>
                </c:pt>
                <c:pt idx="7131">
                  <c:v>78.165641780000001</c:v>
                </c:pt>
                <c:pt idx="7132">
                  <c:v>168.07170099999999</c:v>
                </c:pt>
                <c:pt idx="7133">
                  <c:v>76.297454830000007</c:v>
                </c:pt>
                <c:pt idx="7134">
                  <c:v>108.2350769</c:v>
                </c:pt>
                <c:pt idx="7135">
                  <c:v>117.9437866</c:v>
                </c:pt>
                <c:pt idx="7136">
                  <c:v>110.410675</c:v>
                </c:pt>
                <c:pt idx="7137">
                  <c:v>50.50836563</c:v>
                </c:pt>
                <c:pt idx="7138">
                  <c:v>96.230293270000004</c:v>
                </c:pt>
                <c:pt idx="7139">
                  <c:v>146.46040339999999</c:v>
                </c:pt>
                <c:pt idx="7140">
                  <c:v>76.641601559999998</c:v>
                </c:pt>
                <c:pt idx="7141">
                  <c:v>98.893295289999998</c:v>
                </c:pt>
                <c:pt idx="7142">
                  <c:v>98.467597960000006</c:v>
                </c:pt>
                <c:pt idx="7143">
                  <c:v>157.41630549999999</c:v>
                </c:pt>
                <c:pt idx="7144">
                  <c:v>134.85142519999999</c:v>
                </c:pt>
                <c:pt idx="7145">
                  <c:v>185.13537600000001</c:v>
                </c:pt>
                <c:pt idx="7146">
                  <c:v>115.9222717</c:v>
                </c:pt>
                <c:pt idx="7147">
                  <c:v>143.85044859999999</c:v>
                </c:pt>
                <c:pt idx="7148">
                  <c:v>65.840965269999998</c:v>
                </c:pt>
                <c:pt idx="7149">
                  <c:v>26.590709690000001</c:v>
                </c:pt>
                <c:pt idx="7150">
                  <c:v>134.86001590000001</c:v>
                </c:pt>
                <c:pt idx="7151">
                  <c:v>70.953742980000001</c:v>
                </c:pt>
                <c:pt idx="7152">
                  <c:v>80.34784698</c:v>
                </c:pt>
                <c:pt idx="7153">
                  <c:v>97.59842682</c:v>
                </c:pt>
                <c:pt idx="7154">
                  <c:v>163.5787201</c:v>
                </c:pt>
                <c:pt idx="7155">
                  <c:v>30.582668300000002</c:v>
                </c:pt>
                <c:pt idx="7156">
                  <c:v>34.501464839999997</c:v>
                </c:pt>
                <c:pt idx="7157">
                  <c:v>134.6574249</c:v>
                </c:pt>
                <c:pt idx="7158">
                  <c:v>88.30574799</c:v>
                </c:pt>
                <c:pt idx="7159">
                  <c:v>108.17202</c:v>
                </c:pt>
                <c:pt idx="7160">
                  <c:v>46.864147189999997</c:v>
                </c:pt>
                <c:pt idx="7161">
                  <c:v>100.80038450000001</c:v>
                </c:pt>
                <c:pt idx="7162">
                  <c:v>149.9751282</c:v>
                </c:pt>
                <c:pt idx="7163">
                  <c:v>87.79127502</c:v>
                </c:pt>
                <c:pt idx="7164">
                  <c:v>110.3918381</c:v>
                </c:pt>
                <c:pt idx="7165">
                  <c:v>17.688087459999998</c:v>
                </c:pt>
                <c:pt idx="7166">
                  <c:v>129.78939819999999</c:v>
                </c:pt>
                <c:pt idx="7167">
                  <c:v>128.1609497</c:v>
                </c:pt>
                <c:pt idx="7168">
                  <c:v>129.59199520000001</c:v>
                </c:pt>
                <c:pt idx="7169">
                  <c:v>39.563301090000003</c:v>
                </c:pt>
                <c:pt idx="7170">
                  <c:v>124.70683289999999</c:v>
                </c:pt>
                <c:pt idx="7171">
                  <c:v>27.63782883</c:v>
                </c:pt>
                <c:pt idx="7172">
                  <c:v>131.76608279999999</c:v>
                </c:pt>
                <c:pt idx="7173">
                  <c:v>91.562477110000003</c:v>
                </c:pt>
                <c:pt idx="7174">
                  <c:v>97.851119999999995</c:v>
                </c:pt>
                <c:pt idx="7175">
                  <c:v>105.8489685</c:v>
                </c:pt>
                <c:pt idx="7176">
                  <c:v>112.7825089</c:v>
                </c:pt>
                <c:pt idx="7177">
                  <c:v>143.50141909999999</c:v>
                </c:pt>
                <c:pt idx="7178">
                  <c:v>47.452323909999997</c:v>
                </c:pt>
                <c:pt idx="7179">
                  <c:v>10.81363773</c:v>
                </c:pt>
                <c:pt idx="7180">
                  <c:v>146.12072749999999</c:v>
                </c:pt>
                <c:pt idx="7181">
                  <c:v>82.164581299999995</c:v>
                </c:pt>
                <c:pt idx="7182">
                  <c:v>26.887508390000001</c:v>
                </c:pt>
                <c:pt idx="7183">
                  <c:v>125.1415634</c:v>
                </c:pt>
                <c:pt idx="7184">
                  <c:v>125.0368423</c:v>
                </c:pt>
                <c:pt idx="7185">
                  <c:v>120.5858994</c:v>
                </c:pt>
                <c:pt idx="7186">
                  <c:v>107.48583979999999</c:v>
                </c:pt>
                <c:pt idx="7187">
                  <c:v>136.26078799999999</c:v>
                </c:pt>
                <c:pt idx="7188">
                  <c:v>99.108634949999995</c:v>
                </c:pt>
                <c:pt idx="7189">
                  <c:v>90.036918639999996</c:v>
                </c:pt>
                <c:pt idx="7190">
                  <c:v>151.07989499999999</c:v>
                </c:pt>
                <c:pt idx="7191">
                  <c:v>94.150978089999995</c:v>
                </c:pt>
                <c:pt idx="7192">
                  <c:v>123.3264465</c:v>
                </c:pt>
                <c:pt idx="7193">
                  <c:v>123.2334824</c:v>
                </c:pt>
                <c:pt idx="7194">
                  <c:v>105.3324432</c:v>
                </c:pt>
                <c:pt idx="7195">
                  <c:v>116.55551149999999</c:v>
                </c:pt>
                <c:pt idx="7196">
                  <c:v>107.0656204</c:v>
                </c:pt>
                <c:pt idx="7197">
                  <c:v>122.95460509999999</c:v>
                </c:pt>
                <c:pt idx="7198">
                  <c:v>139.24476619999999</c:v>
                </c:pt>
                <c:pt idx="7199">
                  <c:v>68.269493100000005</c:v>
                </c:pt>
                <c:pt idx="7200">
                  <c:v>57.024490360000001</c:v>
                </c:pt>
                <c:pt idx="7201">
                  <c:v>73.099693299999998</c:v>
                </c:pt>
                <c:pt idx="7202">
                  <c:v>68.84360504</c:v>
                </c:pt>
                <c:pt idx="7203">
                  <c:v>117.2102737</c:v>
                </c:pt>
                <c:pt idx="7204">
                  <c:v>88.278869630000003</c:v>
                </c:pt>
                <c:pt idx="7205">
                  <c:v>239.4366608</c:v>
                </c:pt>
                <c:pt idx="7206">
                  <c:v>117.86065670000001</c:v>
                </c:pt>
                <c:pt idx="7207">
                  <c:v>108.8869705</c:v>
                </c:pt>
                <c:pt idx="7208">
                  <c:v>69.196990970000002</c:v>
                </c:pt>
                <c:pt idx="7209">
                  <c:v>124.39250180000001</c:v>
                </c:pt>
                <c:pt idx="7210">
                  <c:v>85.309288019999997</c:v>
                </c:pt>
                <c:pt idx="7211">
                  <c:v>97.867568969999994</c:v>
                </c:pt>
                <c:pt idx="7212">
                  <c:v>105.7496338</c:v>
                </c:pt>
                <c:pt idx="7213">
                  <c:v>122.82088469999999</c:v>
                </c:pt>
                <c:pt idx="7214">
                  <c:v>160.9908752</c:v>
                </c:pt>
                <c:pt idx="7215">
                  <c:v>99.562179569999998</c:v>
                </c:pt>
                <c:pt idx="7216">
                  <c:v>115.2542725</c:v>
                </c:pt>
                <c:pt idx="7217">
                  <c:v>121.0705109</c:v>
                </c:pt>
                <c:pt idx="7218">
                  <c:v>178.34307860000001</c:v>
                </c:pt>
                <c:pt idx="7219">
                  <c:v>69.92534637</c:v>
                </c:pt>
                <c:pt idx="7220">
                  <c:v>18.53739929</c:v>
                </c:pt>
                <c:pt idx="7221">
                  <c:v>181.77301030000001</c:v>
                </c:pt>
                <c:pt idx="7222">
                  <c:v>117.5559387</c:v>
                </c:pt>
                <c:pt idx="7223">
                  <c:v>70.515174869999996</c:v>
                </c:pt>
                <c:pt idx="7224">
                  <c:v>116.0146713</c:v>
                </c:pt>
                <c:pt idx="7225">
                  <c:v>125.0882034</c:v>
                </c:pt>
                <c:pt idx="7226">
                  <c:v>65.698333739999995</c:v>
                </c:pt>
                <c:pt idx="7227">
                  <c:v>88.25578308</c:v>
                </c:pt>
                <c:pt idx="7228">
                  <c:v>60.041770939999999</c:v>
                </c:pt>
                <c:pt idx="7229">
                  <c:v>161.9417267</c:v>
                </c:pt>
                <c:pt idx="7230">
                  <c:v>104.0423431</c:v>
                </c:pt>
                <c:pt idx="7231">
                  <c:v>151.74729919999999</c:v>
                </c:pt>
                <c:pt idx="7232">
                  <c:v>87.567222599999994</c:v>
                </c:pt>
                <c:pt idx="7233">
                  <c:v>46.24160767</c:v>
                </c:pt>
                <c:pt idx="7234">
                  <c:v>82.182060239999998</c:v>
                </c:pt>
                <c:pt idx="7235">
                  <c:v>145.3057709</c:v>
                </c:pt>
                <c:pt idx="7236">
                  <c:v>298.29034419999999</c:v>
                </c:pt>
                <c:pt idx="7237">
                  <c:v>36.849552150000001</c:v>
                </c:pt>
                <c:pt idx="7238">
                  <c:v>33.39824677</c:v>
                </c:pt>
                <c:pt idx="7239">
                  <c:v>145.93339539999999</c:v>
                </c:pt>
                <c:pt idx="7240">
                  <c:v>150.42625430000001</c:v>
                </c:pt>
                <c:pt idx="7241">
                  <c:v>120.05802919999999</c:v>
                </c:pt>
                <c:pt idx="7242">
                  <c:v>130.6231842</c:v>
                </c:pt>
                <c:pt idx="7243">
                  <c:v>104.4715424</c:v>
                </c:pt>
                <c:pt idx="7244">
                  <c:v>122.15520480000001</c:v>
                </c:pt>
                <c:pt idx="7245">
                  <c:v>89.834152219999993</c:v>
                </c:pt>
                <c:pt idx="7246">
                  <c:v>29.636728290000001</c:v>
                </c:pt>
                <c:pt idx="7247">
                  <c:v>108.7655029</c:v>
                </c:pt>
                <c:pt idx="7248">
                  <c:v>91.779083249999999</c:v>
                </c:pt>
                <c:pt idx="7249">
                  <c:v>90.728958129999995</c:v>
                </c:pt>
                <c:pt idx="7250">
                  <c:v>96.105796810000001</c:v>
                </c:pt>
                <c:pt idx="7251">
                  <c:v>99.854011540000002</c:v>
                </c:pt>
                <c:pt idx="7252">
                  <c:v>158.6828308</c:v>
                </c:pt>
                <c:pt idx="7253">
                  <c:v>125.8279953</c:v>
                </c:pt>
                <c:pt idx="7254">
                  <c:v>48.516914370000002</c:v>
                </c:pt>
                <c:pt idx="7255">
                  <c:v>13.17657661</c:v>
                </c:pt>
                <c:pt idx="7256">
                  <c:v>122.1358032</c:v>
                </c:pt>
                <c:pt idx="7257">
                  <c:v>79.364166260000005</c:v>
                </c:pt>
                <c:pt idx="7258">
                  <c:v>115.5757294</c:v>
                </c:pt>
                <c:pt idx="7259">
                  <c:v>91.015052800000007</c:v>
                </c:pt>
                <c:pt idx="7260">
                  <c:v>105.47713469999999</c:v>
                </c:pt>
                <c:pt idx="7261">
                  <c:v>112.3130417</c:v>
                </c:pt>
                <c:pt idx="7262">
                  <c:v>37.863128660000001</c:v>
                </c:pt>
                <c:pt idx="7263">
                  <c:v>74.081153869999994</c:v>
                </c:pt>
                <c:pt idx="7264">
                  <c:v>96.415428160000005</c:v>
                </c:pt>
                <c:pt idx="7265">
                  <c:v>9.7073755259999999</c:v>
                </c:pt>
                <c:pt idx="7266">
                  <c:v>107.7638626</c:v>
                </c:pt>
                <c:pt idx="7267">
                  <c:v>112.0602875</c:v>
                </c:pt>
                <c:pt idx="7268">
                  <c:v>149.2089081</c:v>
                </c:pt>
                <c:pt idx="7269">
                  <c:v>66.786964420000004</c:v>
                </c:pt>
                <c:pt idx="7270">
                  <c:v>101.9254837</c:v>
                </c:pt>
                <c:pt idx="7271">
                  <c:v>73.617538449999998</c:v>
                </c:pt>
                <c:pt idx="7272">
                  <c:v>161.77137759999999</c:v>
                </c:pt>
                <c:pt idx="7273">
                  <c:v>38.518920899999998</c:v>
                </c:pt>
                <c:pt idx="7274">
                  <c:v>108.3409805</c:v>
                </c:pt>
                <c:pt idx="7275">
                  <c:v>100.0648575</c:v>
                </c:pt>
                <c:pt idx="7276">
                  <c:v>103.9971161</c:v>
                </c:pt>
                <c:pt idx="7277">
                  <c:v>149.3074646</c:v>
                </c:pt>
                <c:pt idx="7278">
                  <c:v>114.4941177</c:v>
                </c:pt>
                <c:pt idx="7279">
                  <c:v>88.049972530000005</c:v>
                </c:pt>
                <c:pt idx="7280">
                  <c:v>141.67550660000001</c:v>
                </c:pt>
                <c:pt idx="7281">
                  <c:v>113.7945404</c:v>
                </c:pt>
                <c:pt idx="7282">
                  <c:v>151.2556305</c:v>
                </c:pt>
                <c:pt idx="7283">
                  <c:v>61.870548249999999</c:v>
                </c:pt>
                <c:pt idx="7284">
                  <c:v>152.98722839999999</c:v>
                </c:pt>
                <c:pt idx="7285">
                  <c:v>119.46336359999999</c:v>
                </c:pt>
                <c:pt idx="7286">
                  <c:v>115.425972</c:v>
                </c:pt>
                <c:pt idx="7287">
                  <c:v>52.374187470000003</c:v>
                </c:pt>
                <c:pt idx="7288">
                  <c:v>112.9849777</c:v>
                </c:pt>
                <c:pt idx="7289">
                  <c:v>65.245956419999999</c:v>
                </c:pt>
                <c:pt idx="7290">
                  <c:v>176.70669559999999</c:v>
                </c:pt>
                <c:pt idx="7291">
                  <c:v>95.293632509999995</c:v>
                </c:pt>
                <c:pt idx="7292">
                  <c:v>128.6681366</c:v>
                </c:pt>
                <c:pt idx="7293">
                  <c:v>146.4639435</c:v>
                </c:pt>
                <c:pt idx="7294">
                  <c:v>58.275218959999997</c:v>
                </c:pt>
                <c:pt idx="7295">
                  <c:v>154.72143550000001</c:v>
                </c:pt>
                <c:pt idx="7296">
                  <c:v>114.50990299999999</c:v>
                </c:pt>
                <c:pt idx="7297">
                  <c:v>110.68595120000001</c:v>
                </c:pt>
                <c:pt idx="7298">
                  <c:v>56.552536009999997</c:v>
                </c:pt>
                <c:pt idx="7299">
                  <c:v>39.67481995</c:v>
                </c:pt>
                <c:pt idx="7300">
                  <c:v>143.17265320000001</c:v>
                </c:pt>
                <c:pt idx="7301">
                  <c:v>69.774948120000005</c:v>
                </c:pt>
                <c:pt idx="7302">
                  <c:v>108.61071010000001</c:v>
                </c:pt>
                <c:pt idx="7303">
                  <c:v>27.554016109999999</c:v>
                </c:pt>
                <c:pt idx="7304">
                  <c:v>106.8785324</c:v>
                </c:pt>
                <c:pt idx="7305">
                  <c:v>98.316337590000003</c:v>
                </c:pt>
                <c:pt idx="7306">
                  <c:v>65.541061400000004</c:v>
                </c:pt>
                <c:pt idx="7307">
                  <c:v>74.604728699999995</c:v>
                </c:pt>
                <c:pt idx="7308">
                  <c:v>158.70898439999999</c:v>
                </c:pt>
                <c:pt idx="7309">
                  <c:v>124.91524510000001</c:v>
                </c:pt>
                <c:pt idx="7310">
                  <c:v>136.2535858</c:v>
                </c:pt>
                <c:pt idx="7311">
                  <c:v>62.778938289999999</c:v>
                </c:pt>
                <c:pt idx="7312">
                  <c:v>93.515083309999994</c:v>
                </c:pt>
                <c:pt idx="7313">
                  <c:v>56.602828979999998</c:v>
                </c:pt>
                <c:pt idx="7314">
                  <c:v>137.72053529999999</c:v>
                </c:pt>
                <c:pt idx="7315">
                  <c:v>56.360301970000002</c:v>
                </c:pt>
                <c:pt idx="7316">
                  <c:v>61.296382899999998</c:v>
                </c:pt>
                <c:pt idx="7317">
                  <c:v>56.50106049</c:v>
                </c:pt>
                <c:pt idx="7318">
                  <c:v>143.59671019999999</c:v>
                </c:pt>
                <c:pt idx="7319">
                  <c:v>116.06337739999999</c:v>
                </c:pt>
                <c:pt idx="7320">
                  <c:v>91.749336240000005</c:v>
                </c:pt>
                <c:pt idx="7321">
                  <c:v>114.1421661</c:v>
                </c:pt>
                <c:pt idx="7322">
                  <c:v>31.31620216</c:v>
                </c:pt>
                <c:pt idx="7323">
                  <c:v>50.620231629999999</c:v>
                </c:pt>
                <c:pt idx="7324">
                  <c:v>138.44113160000001</c:v>
                </c:pt>
                <c:pt idx="7325">
                  <c:v>174.64344790000001</c:v>
                </c:pt>
                <c:pt idx="7326">
                  <c:v>121.066658</c:v>
                </c:pt>
                <c:pt idx="7327">
                  <c:v>98.197685239999998</c:v>
                </c:pt>
                <c:pt idx="7328">
                  <c:v>103.6593933</c:v>
                </c:pt>
                <c:pt idx="7329">
                  <c:v>155.42221069999999</c:v>
                </c:pt>
                <c:pt idx="7330">
                  <c:v>71.827964780000002</c:v>
                </c:pt>
                <c:pt idx="7331">
                  <c:v>49.581703189999999</c:v>
                </c:pt>
                <c:pt idx="7332">
                  <c:v>103.7441254</c:v>
                </c:pt>
                <c:pt idx="7333">
                  <c:v>136.34382629999999</c:v>
                </c:pt>
                <c:pt idx="7334">
                  <c:v>92.461242679999998</c:v>
                </c:pt>
                <c:pt idx="7335">
                  <c:v>66.984642030000003</c:v>
                </c:pt>
                <c:pt idx="7336">
                  <c:v>69.646400450000002</c:v>
                </c:pt>
                <c:pt idx="7337">
                  <c:v>102.11824799999999</c:v>
                </c:pt>
                <c:pt idx="7338">
                  <c:v>55.159515380000002</c:v>
                </c:pt>
                <c:pt idx="7339">
                  <c:v>115.9979324</c:v>
                </c:pt>
                <c:pt idx="7340">
                  <c:v>111.23860929999999</c:v>
                </c:pt>
                <c:pt idx="7341">
                  <c:v>83.623901369999999</c:v>
                </c:pt>
                <c:pt idx="7342">
                  <c:v>52.158985139999999</c:v>
                </c:pt>
                <c:pt idx="7343">
                  <c:v>129.6871338</c:v>
                </c:pt>
                <c:pt idx="7344">
                  <c:v>143.61582949999999</c:v>
                </c:pt>
                <c:pt idx="7345">
                  <c:v>118.7723618</c:v>
                </c:pt>
                <c:pt idx="7346">
                  <c:v>134.6194611</c:v>
                </c:pt>
                <c:pt idx="7347">
                  <c:v>106.2025299</c:v>
                </c:pt>
                <c:pt idx="7348">
                  <c:v>150.34571840000001</c:v>
                </c:pt>
                <c:pt idx="7349">
                  <c:v>111.0134583</c:v>
                </c:pt>
                <c:pt idx="7350">
                  <c:v>84.947105410000006</c:v>
                </c:pt>
                <c:pt idx="7351">
                  <c:v>174.3161163</c:v>
                </c:pt>
                <c:pt idx="7352">
                  <c:v>82.104736329999994</c:v>
                </c:pt>
                <c:pt idx="7353">
                  <c:v>107.2430191</c:v>
                </c:pt>
                <c:pt idx="7354">
                  <c:v>120.88896939999999</c:v>
                </c:pt>
                <c:pt idx="7355">
                  <c:v>113.4877625</c:v>
                </c:pt>
                <c:pt idx="7356">
                  <c:v>48.75964355</c:v>
                </c:pt>
                <c:pt idx="7357">
                  <c:v>84.189399719999997</c:v>
                </c:pt>
                <c:pt idx="7358">
                  <c:v>92.906784060000007</c:v>
                </c:pt>
                <c:pt idx="7359">
                  <c:v>86.855110170000003</c:v>
                </c:pt>
                <c:pt idx="7360">
                  <c:v>97.607292180000002</c:v>
                </c:pt>
                <c:pt idx="7361">
                  <c:v>100.26084899999999</c:v>
                </c:pt>
                <c:pt idx="7362">
                  <c:v>163.2901306</c:v>
                </c:pt>
                <c:pt idx="7363">
                  <c:v>138.4511871</c:v>
                </c:pt>
                <c:pt idx="7364">
                  <c:v>188.91304020000001</c:v>
                </c:pt>
                <c:pt idx="7365">
                  <c:v>110.3192291</c:v>
                </c:pt>
                <c:pt idx="7366">
                  <c:v>130.9328003</c:v>
                </c:pt>
                <c:pt idx="7367">
                  <c:v>71.047248839999995</c:v>
                </c:pt>
                <c:pt idx="7368">
                  <c:v>32.43762589</c:v>
                </c:pt>
                <c:pt idx="7369">
                  <c:v>133.89622499999999</c:v>
                </c:pt>
                <c:pt idx="7370">
                  <c:v>75.121994020000002</c:v>
                </c:pt>
                <c:pt idx="7371">
                  <c:v>80.722091669999998</c:v>
                </c:pt>
                <c:pt idx="7372">
                  <c:v>118.3508224</c:v>
                </c:pt>
                <c:pt idx="7373">
                  <c:v>149.64994809999999</c:v>
                </c:pt>
                <c:pt idx="7374">
                  <c:v>25.886529920000001</c:v>
                </c:pt>
                <c:pt idx="7375">
                  <c:v>38.434768679999998</c:v>
                </c:pt>
                <c:pt idx="7376">
                  <c:v>133.3451996</c:v>
                </c:pt>
                <c:pt idx="7377">
                  <c:v>91.899627690000003</c:v>
                </c:pt>
                <c:pt idx="7378">
                  <c:v>117.80495449999999</c:v>
                </c:pt>
                <c:pt idx="7379">
                  <c:v>50.435218810000002</c:v>
                </c:pt>
                <c:pt idx="7380">
                  <c:v>104.0769501</c:v>
                </c:pt>
                <c:pt idx="7381">
                  <c:v>146.39900209999999</c:v>
                </c:pt>
                <c:pt idx="7382">
                  <c:v>97.601921079999997</c:v>
                </c:pt>
                <c:pt idx="7383">
                  <c:v>104.8370209</c:v>
                </c:pt>
                <c:pt idx="7384">
                  <c:v>22.382360460000001</c:v>
                </c:pt>
                <c:pt idx="7385">
                  <c:v>121.5544586</c:v>
                </c:pt>
                <c:pt idx="7386">
                  <c:v>131.14546200000001</c:v>
                </c:pt>
                <c:pt idx="7387">
                  <c:v>131.36586</c:v>
                </c:pt>
                <c:pt idx="7388">
                  <c:v>50.297195430000002</c:v>
                </c:pt>
                <c:pt idx="7389">
                  <c:v>126.41217039999999</c:v>
                </c:pt>
                <c:pt idx="7390">
                  <c:v>31.940647129999999</c:v>
                </c:pt>
                <c:pt idx="7391">
                  <c:v>103.94035340000001</c:v>
                </c:pt>
                <c:pt idx="7392">
                  <c:v>81.686042790000002</c:v>
                </c:pt>
                <c:pt idx="7393">
                  <c:v>102.9417801</c:v>
                </c:pt>
                <c:pt idx="7394">
                  <c:v>104.09919739999999</c:v>
                </c:pt>
                <c:pt idx="7395">
                  <c:v>105.40933990000001</c:v>
                </c:pt>
                <c:pt idx="7396">
                  <c:v>146.03900150000001</c:v>
                </c:pt>
                <c:pt idx="7397">
                  <c:v>46.026069640000003</c:v>
                </c:pt>
                <c:pt idx="7398">
                  <c:v>12.60475445</c:v>
                </c:pt>
                <c:pt idx="7399">
                  <c:v>144.1604614</c:v>
                </c:pt>
                <c:pt idx="7400">
                  <c:v>83.724571229999995</c:v>
                </c:pt>
                <c:pt idx="7401">
                  <c:v>31.08234787</c:v>
                </c:pt>
                <c:pt idx="7402">
                  <c:v>124.9460907</c:v>
                </c:pt>
                <c:pt idx="7403">
                  <c:v>123.60728450000001</c:v>
                </c:pt>
                <c:pt idx="7404">
                  <c:v>121.52210239999999</c:v>
                </c:pt>
                <c:pt idx="7405">
                  <c:v>101.12216189999999</c:v>
                </c:pt>
                <c:pt idx="7406">
                  <c:v>139.20578</c:v>
                </c:pt>
                <c:pt idx="7407">
                  <c:v>101.9183426</c:v>
                </c:pt>
                <c:pt idx="7408">
                  <c:v>93.897056579999997</c:v>
                </c:pt>
                <c:pt idx="7409">
                  <c:v>155.68165590000001</c:v>
                </c:pt>
                <c:pt idx="7410">
                  <c:v>112.8282394</c:v>
                </c:pt>
                <c:pt idx="7411">
                  <c:v>133.83766170000001</c:v>
                </c:pt>
                <c:pt idx="7412">
                  <c:v>122.19709779999999</c:v>
                </c:pt>
                <c:pt idx="7413">
                  <c:v>111.5201416</c:v>
                </c:pt>
                <c:pt idx="7414">
                  <c:v>112.67605589999999</c:v>
                </c:pt>
                <c:pt idx="7415">
                  <c:v>113.48547360000001</c:v>
                </c:pt>
                <c:pt idx="7416">
                  <c:v>107.8377457</c:v>
                </c:pt>
                <c:pt idx="7417">
                  <c:v>107.5746994</c:v>
                </c:pt>
                <c:pt idx="7418">
                  <c:v>106.2083817</c:v>
                </c:pt>
                <c:pt idx="7419">
                  <c:v>77.872062679999999</c:v>
                </c:pt>
                <c:pt idx="7420">
                  <c:v>65.485275270000002</c:v>
                </c:pt>
                <c:pt idx="7421">
                  <c:v>74.26248932</c:v>
                </c:pt>
                <c:pt idx="7422">
                  <c:v>64.170120240000003</c:v>
                </c:pt>
                <c:pt idx="7423">
                  <c:v>121.37959290000001</c:v>
                </c:pt>
                <c:pt idx="7424">
                  <c:v>86.260009769999996</c:v>
                </c:pt>
                <c:pt idx="7425">
                  <c:v>237.70483400000001</c:v>
                </c:pt>
                <c:pt idx="7426">
                  <c:v>119.5971603</c:v>
                </c:pt>
                <c:pt idx="7427">
                  <c:v>112.6152649</c:v>
                </c:pt>
                <c:pt idx="7428">
                  <c:v>72.862617490000005</c:v>
                </c:pt>
                <c:pt idx="7429">
                  <c:v>127.6154404</c:v>
                </c:pt>
                <c:pt idx="7430">
                  <c:v>88.93108368</c:v>
                </c:pt>
                <c:pt idx="7431">
                  <c:v>95.896919249999996</c:v>
                </c:pt>
                <c:pt idx="7432">
                  <c:v>106.1764755</c:v>
                </c:pt>
                <c:pt idx="7433">
                  <c:v>120.9541931</c:v>
                </c:pt>
                <c:pt idx="7434">
                  <c:v>148.84153749999999</c:v>
                </c:pt>
                <c:pt idx="7435">
                  <c:v>104.5337296</c:v>
                </c:pt>
                <c:pt idx="7436">
                  <c:v>123.1631927</c:v>
                </c:pt>
                <c:pt idx="7437">
                  <c:v>124.37064359999999</c:v>
                </c:pt>
                <c:pt idx="7438">
                  <c:v>165.26750179999999</c:v>
                </c:pt>
                <c:pt idx="7439">
                  <c:v>72.018394470000004</c:v>
                </c:pt>
                <c:pt idx="7440">
                  <c:v>27.424560549999999</c:v>
                </c:pt>
                <c:pt idx="7441">
                  <c:v>205.90954590000001</c:v>
                </c:pt>
                <c:pt idx="7442">
                  <c:v>129.4105988</c:v>
                </c:pt>
                <c:pt idx="7443">
                  <c:v>69.559577939999997</c:v>
                </c:pt>
                <c:pt idx="7444">
                  <c:v>115.5720062</c:v>
                </c:pt>
                <c:pt idx="7445">
                  <c:v>117.9486237</c:v>
                </c:pt>
                <c:pt idx="7446">
                  <c:v>70.072578429999993</c:v>
                </c:pt>
                <c:pt idx="7447">
                  <c:v>104.66584779999999</c:v>
                </c:pt>
                <c:pt idx="7448">
                  <c:v>73.982192990000001</c:v>
                </c:pt>
                <c:pt idx="7449">
                  <c:v>133.5591125</c:v>
                </c:pt>
                <c:pt idx="7450">
                  <c:v>109.2120438</c:v>
                </c:pt>
                <c:pt idx="7451">
                  <c:v>143.61758420000001</c:v>
                </c:pt>
                <c:pt idx="7452">
                  <c:v>91.109268189999995</c:v>
                </c:pt>
                <c:pt idx="7453">
                  <c:v>52.142505649999997</c:v>
                </c:pt>
                <c:pt idx="7454">
                  <c:v>86.506729129999997</c:v>
                </c:pt>
                <c:pt idx="7455">
                  <c:v>144.70277400000001</c:v>
                </c:pt>
                <c:pt idx="7456">
                  <c:v>314.5421753</c:v>
                </c:pt>
                <c:pt idx="7457">
                  <c:v>41.178165440000001</c:v>
                </c:pt>
                <c:pt idx="7458">
                  <c:v>34.577465060000002</c:v>
                </c:pt>
                <c:pt idx="7459">
                  <c:v>150.4309082</c:v>
                </c:pt>
                <c:pt idx="7460">
                  <c:v>153.05633539999999</c:v>
                </c:pt>
                <c:pt idx="7461">
                  <c:v>138.80512999999999</c:v>
                </c:pt>
                <c:pt idx="7462">
                  <c:v>126.9718323</c:v>
                </c:pt>
                <c:pt idx="7463">
                  <c:v>27.107854840000002</c:v>
                </c:pt>
                <c:pt idx="7464">
                  <c:v>95.482810970000003</c:v>
                </c:pt>
                <c:pt idx="7465">
                  <c:v>131.38691710000001</c:v>
                </c:pt>
                <c:pt idx="7466">
                  <c:v>87.198890689999999</c:v>
                </c:pt>
                <c:pt idx="7467">
                  <c:v>109.2673264</c:v>
                </c:pt>
                <c:pt idx="7468">
                  <c:v>95.137458800000005</c:v>
                </c:pt>
                <c:pt idx="7469">
                  <c:v>91.769004820000006</c:v>
                </c:pt>
                <c:pt idx="7470">
                  <c:v>90.228286740000001</c:v>
                </c:pt>
                <c:pt idx="7471">
                  <c:v>102.96366879999999</c:v>
                </c:pt>
                <c:pt idx="7472">
                  <c:v>161.70176699999999</c:v>
                </c:pt>
                <c:pt idx="7473">
                  <c:v>129.01869199999999</c:v>
                </c:pt>
                <c:pt idx="7474">
                  <c:v>70.313110350000002</c:v>
                </c:pt>
                <c:pt idx="7475">
                  <c:v>55.525791169999998</c:v>
                </c:pt>
                <c:pt idx="7476">
                  <c:v>117.48728939999999</c:v>
                </c:pt>
                <c:pt idx="7477">
                  <c:v>85.562171939999999</c:v>
                </c:pt>
                <c:pt idx="7478">
                  <c:v>115.8027115</c:v>
                </c:pt>
                <c:pt idx="7479">
                  <c:v>90.797378539999997</c:v>
                </c:pt>
                <c:pt idx="7480">
                  <c:v>111.65779879999999</c:v>
                </c:pt>
                <c:pt idx="7481">
                  <c:v>115.06054690000001</c:v>
                </c:pt>
                <c:pt idx="7482">
                  <c:v>42.808334350000003</c:v>
                </c:pt>
                <c:pt idx="7483">
                  <c:v>78.773490910000007</c:v>
                </c:pt>
                <c:pt idx="7484">
                  <c:v>108.4499359</c:v>
                </c:pt>
                <c:pt idx="7485">
                  <c:v>11.174169539999999</c:v>
                </c:pt>
                <c:pt idx="7486">
                  <c:v>107.0587082</c:v>
                </c:pt>
                <c:pt idx="7487">
                  <c:v>111.5843124</c:v>
                </c:pt>
                <c:pt idx="7488">
                  <c:v>153.8060303</c:v>
                </c:pt>
                <c:pt idx="7489">
                  <c:v>69.51282501</c:v>
                </c:pt>
                <c:pt idx="7490">
                  <c:v>108.4420776</c:v>
                </c:pt>
                <c:pt idx="7491">
                  <c:v>72.201637270000006</c:v>
                </c:pt>
                <c:pt idx="7492">
                  <c:v>177.0195923</c:v>
                </c:pt>
                <c:pt idx="7493">
                  <c:v>42.2677002</c:v>
                </c:pt>
                <c:pt idx="7494">
                  <c:v>110.69396209999999</c:v>
                </c:pt>
                <c:pt idx="7495">
                  <c:v>105.9477005</c:v>
                </c:pt>
                <c:pt idx="7496">
                  <c:v>110.7576981</c:v>
                </c:pt>
                <c:pt idx="7497">
                  <c:v>149.39270020000001</c:v>
                </c:pt>
                <c:pt idx="7498">
                  <c:v>114.181015</c:v>
                </c:pt>
                <c:pt idx="7499">
                  <c:v>92.910499569999999</c:v>
                </c:pt>
                <c:pt idx="7500">
                  <c:v>134.42683410000001</c:v>
                </c:pt>
                <c:pt idx="7501">
                  <c:v>114.39449310000001</c:v>
                </c:pt>
                <c:pt idx="7502">
                  <c:v>152.7878876</c:v>
                </c:pt>
                <c:pt idx="7503">
                  <c:v>69.896041870000005</c:v>
                </c:pt>
                <c:pt idx="7504">
                  <c:v>128.01828</c:v>
                </c:pt>
                <c:pt idx="7505">
                  <c:v>105.63949580000001</c:v>
                </c:pt>
                <c:pt idx="7506">
                  <c:v>105.65491489999999</c:v>
                </c:pt>
                <c:pt idx="7507">
                  <c:v>55.417461400000001</c:v>
                </c:pt>
                <c:pt idx="7508">
                  <c:v>114.1192169</c:v>
                </c:pt>
                <c:pt idx="7509">
                  <c:v>65.652671810000001</c:v>
                </c:pt>
                <c:pt idx="7510">
                  <c:v>170.57180790000001</c:v>
                </c:pt>
                <c:pt idx="7511">
                  <c:v>101.446167</c:v>
                </c:pt>
                <c:pt idx="7512">
                  <c:v>131.3531189</c:v>
                </c:pt>
                <c:pt idx="7513">
                  <c:v>160.6283569</c:v>
                </c:pt>
                <c:pt idx="7514">
                  <c:v>67.788223270000003</c:v>
                </c:pt>
                <c:pt idx="7515">
                  <c:v>146.65849299999999</c:v>
                </c:pt>
                <c:pt idx="7516">
                  <c:v>117.48621369999999</c:v>
                </c:pt>
                <c:pt idx="7517">
                  <c:v>112.5223465</c:v>
                </c:pt>
                <c:pt idx="7518">
                  <c:v>64.164451600000007</c:v>
                </c:pt>
                <c:pt idx="7519">
                  <c:v>40.972713470000002</c:v>
                </c:pt>
                <c:pt idx="7520">
                  <c:v>145.35139469999999</c:v>
                </c:pt>
                <c:pt idx="7521">
                  <c:v>73.596168520000006</c:v>
                </c:pt>
                <c:pt idx="7522">
                  <c:v>113.20436100000001</c:v>
                </c:pt>
                <c:pt idx="7523">
                  <c:v>27.248979569999999</c:v>
                </c:pt>
                <c:pt idx="7524">
                  <c:v>108.6115952</c:v>
                </c:pt>
                <c:pt idx="7525">
                  <c:v>106.4193573</c:v>
                </c:pt>
                <c:pt idx="7526">
                  <c:v>70.279693600000002</c:v>
                </c:pt>
                <c:pt idx="7527">
                  <c:v>73.192016600000002</c:v>
                </c:pt>
                <c:pt idx="7528">
                  <c:v>167.69297789999999</c:v>
                </c:pt>
                <c:pt idx="7529">
                  <c:v>127.03638460000001</c:v>
                </c:pt>
                <c:pt idx="7530">
                  <c:v>135.87615969999999</c:v>
                </c:pt>
                <c:pt idx="7531">
                  <c:v>75.035896300000005</c:v>
                </c:pt>
                <c:pt idx="7532">
                  <c:v>96.925506589999998</c:v>
                </c:pt>
                <c:pt idx="7533">
                  <c:v>63.775615690000002</c:v>
                </c:pt>
                <c:pt idx="7534">
                  <c:v>141.8728485</c:v>
                </c:pt>
                <c:pt idx="7535">
                  <c:v>117.15172579999999</c:v>
                </c:pt>
                <c:pt idx="7536">
                  <c:v>63.268619540000003</c:v>
                </c:pt>
                <c:pt idx="7537">
                  <c:v>67.308074950000005</c:v>
                </c:pt>
                <c:pt idx="7538">
                  <c:v>145.37918089999999</c:v>
                </c:pt>
                <c:pt idx="7539">
                  <c:v>129.10940550000001</c:v>
                </c:pt>
                <c:pt idx="7540">
                  <c:v>93.084434509999994</c:v>
                </c:pt>
                <c:pt idx="7541">
                  <c:v>131.82707210000001</c:v>
                </c:pt>
                <c:pt idx="7542">
                  <c:v>34.633613590000003</c:v>
                </c:pt>
                <c:pt idx="7543">
                  <c:v>55.175022130000002</c:v>
                </c:pt>
                <c:pt idx="7544">
                  <c:v>144.2788544</c:v>
                </c:pt>
                <c:pt idx="7545">
                  <c:v>182.5342407</c:v>
                </c:pt>
                <c:pt idx="7546">
                  <c:v>119.9281998</c:v>
                </c:pt>
                <c:pt idx="7547">
                  <c:v>111.5562134</c:v>
                </c:pt>
                <c:pt idx="7548">
                  <c:v>105.88891599999999</c:v>
                </c:pt>
                <c:pt idx="7549">
                  <c:v>161.65850829999999</c:v>
                </c:pt>
                <c:pt idx="7550">
                  <c:v>71.11984253</c:v>
                </c:pt>
                <c:pt idx="7551">
                  <c:v>59.135314940000001</c:v>
                </c:pt>
                <c:pt idx="7552">
                  <c:v>101.6145325</c:v>
                </c:pt>
                <c:pt idx="7553">
                  <c:v>148.44882200000001</c:v>
                </c:pt>
                <c:pt idx="7554">
                  <c:v>96.05314636</c:v>
                </c:pt>
                <c:pt idx="7555">
                  <c:v>66.218795779999994</c:v>
                </c:pt>
                <c:pt idx="7556">
                  <c:v>65.68186188</c:v>
                </c:pt>
                <c:pt idx="7557">
                  <c:v>86.839675900000003</c:v>
                </c:pt>
                <c:pt idx="7558">
                  <c:v>57.271068569999997</c:v>
                </c:pt>
                <c:pt idx="7559">
                  <c:v>117.65921779999999</c:v>
                </c:pt>
                <c:pt idx="7560">
                  <c:v>108.80893709999999</c:v>
                </c:pt>
                <c:pt idx="7561">
                  <c:v>91.443511959999995</c:v>
                </c:pt>
                <c:pt idx="7562">
                  <c:v>49.793224330000001</c:v>
                </c:pt>
                <c:pt idx="7563">
                  <c:v>188.1025085</c:v>
                </c:pt>
                <c:pt idx="7564">
                  <c:v>143.5668335</c:v>
                </c:pt>
                <c:pt idx="7565">
                  <c:v>118.4217148</c:v>
                </c:pt>
                <c:pt idx="7566">
                  <c:v>135.13383479999999</c:v>
                </c:pt>
                <c:pt idx="7567">
                  <c:v>107.6778336</c:v>
                </c:pt>
                <c:pt idx="7568">
                  <c:v>155.21546939999999</c:v>
                </c:pt>
                <c:pt idx="7569">
                  <c:v>111.1650772</c:v>
                </c:pt>
                <c:pt idx="7570">
                  <c:v>83.156066890000005</c:v>
                </c:pt>
                <c:pt idx="7571">
                  <c:v>183.624527</c:v>
                </c:pt>
                <c:pt idx="7572">
                  <c:v>84.077087399999996</c:v>
                </c:pt>
                <c:pt idx="7573">
                  <c:v>117.33748629999999</c:v>
                </c:pt>
                <c:pt idx="7574">
                  <c:v>121.2815781</c:v>
                </c:pt>
                <c:pt idx="7575">
                  <c:v>113.1658249</c:v>
                </c:pt>
                <c:pt idx="7576">
                  <c:v>58.721702579999999</c:v>
                </c:pt>
                <c:pt idx="7577">
                  <c:v>88.105117800000002</c:v>
                </c:pt>
                <c:pt idx="7578">
                  <c:v>59.662124630000001</c:v>
                </c:pt>
                <c:pt idx="7579">
                  <c:v>92.838203429999993</c:v>
                </c:pt>
                <c:pt idx="7580">
                  <c:v>93.496612549999995</c:v>
                </c:pt>
                <c:pt idx="7581">
                  <c:v>100.4128723</c:v>
                </c:pt>
                <c:pt idx="7582">
                  <c:v>163.87516780000001</c:v>
                </c:pt>
                <c:pt idx="7583">
                  <c:v>126.08795929999999</c:v>
                </c:pt>
                <c:pt idx="7584">
                  <c:v>196.1958008</c:v>
                </c:pt>
                <c:pt idx="7585">
                  <c:v>111.6838226</c:v>
                </c:pt>
                <c:pt idx="7586">
                  <c:v>127.70783230000001</c:v>
                </c:pt>
                <c:pt idx="7587">
                  <c:v>79.770286560000002</c:v>
                </c:pt>
                <c:pt idx="7588">
                  <c:v>49.189777370000002</c:v>
                </c:pt>
                <c:pt idx="7589">
                  <c:v>134.33384699999999</c:v>
                </c:pt>
                <c:pt idx="7590">
                  <c:v>77.948234560000003</c:v>
                </c:pt>
                <c:pt idx="7591">
                  <c:v>82.619331360000004</c:v>
                </c:pt>
                <c:pt idx="7592">
                  <c:v>116.52713780000001</c:v>
                </c:pt>
                <c:pt idx="7593">
                  <c:v>151.06603999999999</c:v>
                </c:pt>
                <c:pt idx="7594">
                  <c:v>27.652948380000002</c:v>
                </c:pt>
                <c:pt idx="7595">
                  <c:v>38.734367370000001</c:v>
                </c:pt>
                <c:pt idx="7596">
                  <c:v>129.14405819999999</c:v>
                </c:pt>
                <c:pt idx="7597">
                  <c:v>91.835388179999995</c:v>
                </c:pt>
                <c:pt idx="7598">
                  <c:v>120.63692469999999</c:v>
                </c:pt>
                <c:pt idx="7599">
                  <c:v>54.640197749999999</c:v>
                </c:pt>
                <c:pt idx="7600">
                  <c:v>107.4114075</c:v>
                </c:pt>
                <c:pt idx="7601">
                  <c:v>155.44355770000001</c:v>
                </c:pt>
                <c:pt idx="7602">
                  <c:v>109.3922882</c:v>
                </c:pt>
                <c:pt idx="7603">
                  <c:v>104.3182449</c:v>
                </c:pt>
                <c:pt idx="7604">
                  <c:v>29.45174789</c:v>
                </c:pt>
                <c:pt idx="7605">
                  <c:v>119.16957859999999</c:v>
                </c:pt>
                <c:pt idx="7606">
                  <c:v>130.98231509999999</c:v>
                </c:pt>
                <c:pt idx="7607">
                  <c:v>117.48050689999999</c:v>
                </c:pt>
                <c:pt idx="7608">
                  <c:v>49.515388489999999</c:v>
                </c:pt>
                <c:pt idx="7609">
                  <c:v>124.4441681</c:v>
                </c:pt>
                <c:pt idx="7610">
                  <c:v>34.393043519999999</c:v>
                </c:pt>
                <c:pt idx="7611">
                  <c:v>108.5287247</c:v>
                </c:pt>
                <c:pt idx="7612">
                  <c:v>85.562347410000001</c:v>
                </c:pt>
                <c:pt idx="7613">
                  <c:v>103.6301575</c:v>
                </c:pt>
                <c:pt idx="7614">
                  <c:v>79.840705869999994</c:v>
                </c:pt>
                <c:pt idx="7615">
                  <c:v>101.7022552</c:v>
                </c:pt>
                <c:pt idx="7616">
                  <c:v>147.57231139999999</c:v>
                </c:pt>
                <c:pt idx="7617">
                  <c:v>45.640132899999998</c:v>
                </c:pt>
                <c:pt idx="7618">
                  <c:v>14.209568020000001</c:v>
                </c:pt>
                <c:pt idx="7619">
                  <c:v>144.72050479999999</c:v>
                </c:pt>
                <c:pt idx="7620">
                  <c:v>85.232109070000007</c:v>
                </c:pt>
                <c:pt idx="7621">
                  <c:v>41.96106339</c:v>
                </c:pt>
                <c:pt idx="7622">
                  <c:v>124.3710251</c:v>
                </c:pt>
                <c:pt idx="7623">
                  <c:v>121.8227997</c:v>
                </c:pt>
                <c:pt idx="7624">
                  <c:v>110.7427521</c:v>
                </c:pt>
                <c:pt idx="7625">
                  <c:v>111.2042313</c:v>
                </c:pt>
                <c:pt idx="7626">
                  <c:v>134.9395294</c:v>
                </c:pt>
                <c:pt idx="7627">
                  <c:v>103.456459</c:v>
                </c:pt>
                <c:pt idx="7628">
                  <c:v>98.246215820000003</c:v>
                </c:pt>
                <c:pt idx="7629">
                  <c:v>144.86703489999999</c:v>
                </c:pt>
                <c:pt idx="7630">
                  <c:v>130.1943512</c:v>
                </c:pt>
                <c:pt idx="7631">
                  <c:v>137.93432619999999</c:v>
                </c:pt>
                <c:pt idx="7632">
                  <c:v>117.81764219999999</c:v>
                </c:pt>
                <c:pt idx="7633">
                  <c:v>125.70695499999999</c:v>
                </c:pt>
                <c:pt idx="7634">
                  <c:v>122.8391037</c:v>
                </c:pt>
                <c:pt idx="7635">
                  <c:v>117.8887787</c:v>
                </c:pt>
                <c:pt idx="7636">
                  <c:v>108.20014949999999</c:v>
                </c:pt>
                <c:pt idx="7637">
                  <c:v>109.2774582</c:v>
                </c:pt>
                <c:pt idx="7638">
                  <c:v>111.4995804</c:v>
                </c:pt>
                <c:pt idx="7639">
                  <c:v>94.156028750000004</c:v>
                </c:pt>
                <c:pt idx="7640">
                  <c:v>71.292396550000007</c:v>
                </c:pt>
                <c:pt idx="7641">
                  <c:v>70.703071589999993</c:v>
                </c:pt>
                <c:pt idx="7642">
                  <c:v>68.252738949999994</c:v>
                </c:pt>
                <c:pt idx="7643">
                  <c:v>123.21217350000001</c:v>
                </c:pt>
                <c:pt idx="7644">
                  <c:v>88.318473819999994</c:v>
                </c:pt>
                <c:pt idx="7645">
                  <c:v>232.736557</c:v>
                </c:pt>
                <c:pt idx="7646">
                  <c:v>101.2544479</c:v>
                </c:pt>
                <c:pt idx="7647">
                  <c:v>116.2534866</c:v>
                </c:pt>
                <c:pt idx="7648">
                  <c:v>76.407600400000007</c:v>
                </c:pt>
                <c:pt idx="7649">
                  <c:v>131.18046570000001</c:v>
                </c:pt>
                <c:pt idx="7650">
                  <c:v>94.555641170000001</c:v>
                </c:pt>
                <c:pt idx="7651">
                  <c:v>94.340362549999995</c:v>
                </c:pt>
                <c:pt idx="7652">
                  <c:v>105.3646011</c:v>
                </c:pt>
                <c:pt idx="7653">
                  <c:v>132.48121639999999</c:v>
                </c:pt>
                <c:pt idx="7654">
                  <c:v>144.7563782</c:v>
                </c:pt>
                <c:pt idx="7655">
                  <c:v>108.5157471</c:v>
                </c:pt>
                <c:pt idx="7656">
                  <c:v>125.4518661</c:v>
                </c:pt>
                <c:pt idx="7657">
                  <c:v>148.90040590000001</c:v>
                </c:pt>
                <c:pt idx="7658">
                  <c:v>149.7227173</c:v>
                </c:pt>
                <c:pt idx="7659">
                  <c:v>78.774551389999999</c:v>
                </c:pt>
                <c:pt idx="7660">
                  <c:v>36.960247039999999</c:v>
                </c:pt>
                <c:pt idx="7661">
                  <c:v>199.83212280000001</c:v>
                </c:pt>
                <c:pt idx="7662">
                  <c:v>127.19055179999999</c:v>
                </c:pt>
                <c:pt idx="7663">
                  <c:v>55.289592740000003</c:v>
                </c:pt>
                <c:pt idx="7664">
                  <c:v>111.498848</c:v>
                </c:pt>
                <c:pt idx="7665">
                  <c:v>129.65078740000001</c:v>
                </c:pt>
                <c:pt idx="7666">
                  <c:v>71.297729489999995</c:v>
                </c:pt>
                <c:pt idx="7667">
                  <c:v>103.9397354</c:v>
                </c:pt>
                <c:pt idx="7668">
                  <c:v>81.659484860000006</c:v>
                </c:pt>
                <c:pt idx="7669">
                  <c:v>151.86354059999999</c:v>
                </c:pt>
                <c:pt idx="7670">
                  <c:v>109.2874298</c:v>
                </c:pt>
                <c:pt idx="7671">
                  <c:v>142.70887759999999</c:v>
                </c:pt>
                <c:pt idx="7672">
                  <c:v>92.45544434</c:v>
                </c:pt>
                <c:pt idx="7673">
                  <c:v>55.225635529999998</c:v>
                </c:pt>
                <c:pt idx="7674">
                  <c:v>88.945297240000002</c:v>
                </c:pt>
                <c:pt idx="7675">
                  <c:v>142.3578033</c:v>
                </c:pt>
                <c:pt idx="7676">
                  <c:v>314.92181399999998</c:v>
                </c:pt>
                <c:pt idx="7677">
                  <c:v>44.126953129999997</c:v>
                </c:pt>
                <c:pt idx="7678">
                  <c:v>39.215217590000002</c:v>
                </c:pt>
                <c:pt idx="7679">
                  <c:v>145.69738770000001</c:v>
                </c:pt>
                <c:pt idx="7680">
                  <c:v>162.62158199999999</c:v>
                </c:pt>
                <c:pt idx="7681">
                  <c:v>130.1634521</c:v>
                </c:pt>
                <c:pt idx="7682">
                  <c:v>120.89727019999999</c:v>
                </c:pt>
                <c:pt idx="7683">
                  <c:v>26.985149379999999</c:v>
                </c:pt>
                <c:pt idx="7684">
                  <c:v>90.069496150000006</c:v>
                </c:pt>
                <c:pt idx="7685">
                  <c:v>139.9254913</c:v>
                </c:pt>
                <c:pt idx="7686">
                  <c:v>88.371757509999995</c:v>
                </c:pt>
                <c:pt idx="7687">
                  <c:v>20.666696550000001</c:v>
                </c:pt>
                <c:pt idx="7688">
                  <c:v>109.588562</c:v>
                </c:pt>
                <c:pt idx="7689">
                  <c:v>96.358100890000003</c:v>
                </c:pt>
                <c:pt idx="7690">
                  <c:v>91.216178889999995</c:v>
                </c:pt>
                <c:pt idx="7691">
                  <c:v>90.195663449999998</c:v>
                </c:pt>
                <c:pt idx="7692">
                  <c:v>102.3251114</c:v>
                </c:pt>
                <c:pt idx="7693">
                  <c:v>160.75929260000001</c:v>
                </c:pt>
                <c:pt idx="7694">
                  <c:v>124.279335</c:v>
                </c:pt>
                <c:pt idx="7695">
                  <c:v>74.45799255</c:v>
                </c:pt>
                <c:pt idx="7696">
                  <c:v>77.815399170000006</c:v>
                </c:pt>
                <c:pt idx="7697">
                  <c:v>110.14785000000001</c:v>
                </c:pt>
                <c:pt idx="7698">
                  <c:v>90.532600400000007</c:v>
                </c:pt>
                <c:pt idx="7699">
                  <c:v>101.85461429999999</c:v>
                </c:pt>
                <c:pt idx="7700">
                  <c:v>122.8506393</c:v>
                </c:pt>
                <c:pt idx="7701">
                  <c:v>96.020141600000002</c:v>
                </c:pt>
                <c:pt idx="7702">
                  <c:v>121.355751</c:v>
                </c:pt>
                <c:pt idx="7703">
                  <c:v>116.72618869999999</c:v>
                </c:pt>
                <c:pt idx="7704">
                  <c:v>44.79127502</c:v>
                </c:pt>
                <c:pt idx="7705">
                  <c:v>83.268310549999995</c:v>
                </c:pt>
                <c:pt idx="7706">
                  <c:v>115.4471054</c:v>
                </c:pt>
                <c:pt idx="7707">
                  <c:v>12.865396499999999</c:v>
                </c:pt>
                <c:pt idx="7708">
                  <c:v>100.2046356</c:v>
                </c:pt>
                <c:pt idx="7709">
                  <c:v>109.9051971</c:v>
                </c:pt>
                <c:pt idx="7710">
                  <c:v>155.75610349999999</c:v>
                </c:pt>
                <c:pt idx="7711">
                  <c:v>63.130699159999999</c:v>
                </c:pt>
                <c:pt idx="7712">
                  <c:v>134.40701290000001</c:v>
                </c:pt>
                <c:pt idx="7713">
                  <c:v>77.96137238</c:v>
                </c:pt>
                <c:pt idx="7714">
                  <c:v>144.6881104</c:v>
                </c:pt>
                <c:pt idx="7715">
                  <c:v>43.908470149999999</c:v>
                </c:pt>
                <c:pt idx="7716">
                  <c:v>110.8127899</c:v>
                </c:pt>
                <c:pt idx="7717">
                  <c:v>112.356369</c:v>
                </c:pt>
                <c:pt idx="7718">
                  <c:v>115.39943700000001</c:v>
                </c:pt>
                <c:pt idx="7719">
                  <c:v>143.39042660000001</c:v>
                </c:pt>
                <c:pt idx="7720">
                  <c:v>112.9851151</c:v>
                </c:pt>
                <c:pt idx="7721">
                  <c:v>94.77970886</c:v>
                </c:pt>
                <c:pt idx="7722">
                  <c:v>145.7868958</c:v>
                </c:pt>
                <c:pt idx="7723">
                  <c:v>116.034111</c:v>
                </c:pt>
                <c:pt idx="7724">
                  <c:v>156.76655579999999</c:v>
                </c:pt>
                <c:pt idx="7725">
                  <c:v>77.047798159999999</c:v>
                </c:pt>
                <c:pt idx="7726">
                  <c:v>142.58734129999999</c:v>
                </c:pt>
                <c:pt idx="7727">
                  <c:v>104.80946350000001</c:v>
                </c:pt>
                <c:pt idx="7728">
                  <c:v>103.8690567</c:v>
                </c:pt>
                <c:pt idx="7729">
                  <c:v>62.27850342</c:v>
                </c:pt>
                <c:pt idx="7730">
                  <c:v>110.0745392</c:v>
                </c:pt>
                <c:pt idx="7731">
                  <c:v>92.748908999999998</c:v>
                </c:pt>
                <c:pt idx="7732">
                  <c:v>166.45632929999999</c:v>
                </c:pt>
                <c:pt idx="7733">
                  <c:v>102.6135712</c:v>
                </c:pt>
                <c:pt idx="7734">
                  <c:v>129.38359070000001</c:v>
                </c:pt>
                <c:pt idx="7735">
                  <c:v>156.0824585</c:v>
                </c:pt>
                <c:pt idx="7736">
                  <c:v>78.877128600000006</c:v>
                </c:pt>
                <c:pt idx="7737">
                  <c:v>147.2259674</c:v>
                </c:pt>
                <c:pt idx="7738">
                  <c:v>122.81145480000001</c:v>
                </c:pt>
                <c:pt idx="7739">
                  <c:v>113.6504059</c:v>
                </c:pt>
                <c:pt idx="7740">
                  <c:v>70.419387819999997</c:v>
                </c:pt>
                <c:pt idx="7741">
                  <c:v>42.298435210000001</c:v>
                </c:pt>
                <c:pt idx="7742">
                  <c:v>158.88294980000001</c:v>
                </c:pt>
                <c:pt idx="7743">
                  <c:v>76.077842709999999</c:v>
                </c:pt>
                <c:pt idx="7744">
                  <c:v>115.9612274</c:v>
                </c:pt>
                <c:pt idx="7745">
                  <c:v>27.05386734</c:v>
                </c:pt>
                <c:pt idx="7746">
                  <c:v>109.41860200000001</c:v>
                </c:pt>
                <c:pt idx="7747">
                  <c:v>114.30844879999999</c:v>
                </c:pt>
                <c:pt idx="7748">
                  <c:v>75.543174739999998</c:v>
                </c:pt>
                <c:pt idx="7749">
                  <c:v>71.815910340000002</c:v>
                </c:pt>
                <c:pt idx="7750">
                  <c:v>134.2157593</c:v>
                </c:pt>
                <c:pt idx="7751">
                  <c:v>129.430542</c:v>
                </c:pt>
                <c:pt idx="7752">
                  <c:v>135.51301570000001</c:v>
                </c:pt>
                <c:pt idx="7753">
                  <c:v>79.524070739999999</c:v>
                </c:pt>
                <c:pt idx="7754">
                  <c:v>100.41367339999999</c:v>
                </c:pt>
                <c:pt idx="7755">
                  <c:v>77.046562190000003</c:v>
                </c:pt>
                <c:pt idx="7756">
                  <c:v>149.8111572</c:v>
                </c:pt>
                <c:pt idx="7757">
                  <c:v>115.0770493</c:v>
                </c:pt>
                <c:pt idx="7758">
                  <c:v>66.299346920000005</c:v>
                </c:pt>
                <c:pt idx="7759">
                  <c:v>72.923469539999999</c:v>
                </c:pt>
                <c:pt idx="7760">
                  <c:v>154.9537048</c:v>
                </c:pt>
                <c:pt idx="7761">
                  <c:v>130.55404659999999</c:v>
                </c:pt>
                <c:pt idx="7762">
                  <c:v>93.772842409999996</c:v>
                </c:pt>
                <c:pt idx="7763">
                  <c:v>140.90917970000001</c:v>
                </c:pt>
                <c:pt idx="7764">
                  <c:v>59.464817050000001</c:v>
                </c:pt>
                <c:pt idx="7765">
                  <c:v>52.897407530000002</c:v>
                </c:pt>
                <c:pt idx="7766">
                  <c:v>142.00303650000001</c:v>
                </c:pt>
                <c:pt idx="7767">
                  <c:v>193.7034912</c:v>
                </c:pt>
                <c:pt idx="7768">
                  <c:v>120.33193970000001</c:v>
                </c:pt>
                <c:pt idx="7769">
                  <c:v>119.1439209</c:v>
                </c:pt>
                <c:pt idx="7770">
                  <c:v>105.6611099</c:v>
                </c:pt>
                <c:pt idx="7771">
                  <c:v>151.3909912</c:v>
                </c:pt>
                <c:pt idx="7772">
                  <c:v>70.428749080000003</c:v>
                </c:pt>
                <c:pt idx="7773">
                  <c:v>64.477554319999996</c:v>
                </c:pt>
                <c:pt idx="7774">
                  <c:v>96.714584349999996</c:v>
                </c:pt>
                <c:pt idx="7775">
                  <c:v>129.8315125</c:v>
                </c:pt>
                <c:pt idx="7776">
                  <c:v>97.420532230000006</c:v>
                </c:pt>
                <c:pt idx="7777">
                  <c:v>56.691131589999998</c:v>
                </c:pt>
                <c:pt idx="7778">
                  <c:v>72.784568789999994</c:v>
                </c:pt>
                <c:pt idx="7779">
                  <c:v>92.347106929999995</c:v>
                </c:pt>
                <c:pt idx="7780">
                  <c:v>61.054637909999997</c:v>
                </c:pt>
                <c:pt idx="7781">
                  <c:v>116.74444579999999</c:v>
                </c:pt>
                <c:pt idx="7782">
                  <c:v>116.0042114</c:v>
                </c:pt>
                <c:pt idx="7783">
                  <c:v>98.492828369999998</c:v>
                </c:pt>
                <c:pt idx="7784">
                  <c:v>45.076290129999997</c:v>
                </c:pt>
                <c:pt idx="7785">
                  <c:v>190.42178340000001</c:v>
                </c:pt>
                <c:pt idx="7786">
                  <c:v>146.4538269</c:v>
                </c:pt>
                <c:pt idx="7787">
                  <c:v>116.97546389999999</c:v>
                </c:pt>
                <c:pt idx="7788">
                  <c:v>109.4312973</c:v>
                </c:pt>
                <c:pt idx="7789">
                  <c:v>126.6614685</c:v>
                </c:pt>
                <c:pt idx="7790">
                  <c:v>104.65237430000001</c:v>
                </c:pt>
                <c:pt idx="7791">
                  <c:v>95.308654790000006</c:v>
                </c:pt>
                <c:pt idx="7792">
                  <c:v>210.04922490000001</c:v>
                </c:pt>
                <c:pt idx="7793">
                  <c:v>86.076904299999995</c:v>
                </c:pt>
                <c:pt idx="7794">
                  <c:v>116.2395554</c:v>
                </c:pt>
                <c:pt idx="7795">
                  <c:v>121.1126251</c:v>
                </c:pt>
                <c:pt idx="7796">
                  <c:v>110.53687290000001</c:v>
                </c:pt>
                <c:pt idx="7797">
                  <c:v>60.512485499999997</c:v>
                </c:pt>
                <c:pt idx="7798">
                  <c:v>81.792114260000005</c:v>
                </c:pt>
                <c:pt idx="7799">
                  <c:v>100.8348846</c:v>
                </c:pt>
                <c:pt idx="7800">
                  <c:v>94.796447749999999</c:v>
                </c:pt>
                <c:pt idx="7801">
                  <c:v>91.609741209999996</c:v>
                </c:pt>
                <c:pt idx="7802">
                  <c:v>100.52497099999999</c:v>
                </c:pt>
                <c:pt idx="7803">
                  <c:v>152.27301030000001</c:v>
                </c:pt>
                <c:pt idx="7804">
                  <c:v>118.38559720000001</c:v>
                </c:pt>
                <c:pt idx="7805">
                  <c:v>135.20353700000001</c:v>
                </c:pt>
                <c:pt idx="7806">
                  <c:v>124.69104</c:v>
                </c:pt>
                <c:pt idx="7807">
                  <c:v>125.4743881</c:v>
                </c:pt>
                <c:pt idx="7808">
                  <c:v>82.611526490000003</c:v>
                </c:pt>
                <c:pt idx="7809">
                  <c:v>51.085227969999998</c:v>
                </c:pt>
                <c:pt idx="7810">
                  <c:v>126.31697080000001</c:v>
                </c:pt>
                <c:pt idx="7811">
                  <c:v>78.229003910000003</c:v>
                </c:pt>
                <c:pt idx="7812">
                  <c:v>84.523124690000003</c:v>
                </c:pt>
                <c:pt idx="7813">
                  <c:v>113.3315506</c:v>
                </c:pt>
                <c:pt idx="7814">
                  <c:v>152.88081360000001</c:v>
                </c:pt>
                <c:pt idx="7815">
                  <c:v>27.510629649999998</c:v>
                </c:pt>
                <c:pt idx="7816">
                  <c:v>38.3590126</c:v>
                </c:pt>
                <c:pt idx="7817">
                  <c:v>127.9725189</c:v>
                </c:pt>
                <c:pt idx="7818">
                  <c:v>96.526618959999993</c:v>
                </c:pt>
                <c:pt idx="7819">
                  <c:v>121.8160019</c:v>
                </c:pt>
                <c:pt idx="7820">
                  <c:v>57.113319400000002</c:v>
                </c:pt>
                <c:pt idx="7821">
                  <c:v>108.8938828</c:v>
                </c:pt>
                <c:pt idx="7822">
                  <c:v>170.0362854</c:v>
                </c:pt>
                <c:pt idx="7823">
                  <c:v>115.2314148</c:v>
                </c:pt>
                <c:pt idx="7824">
                  <c:v>104.88867949999999</c:v>
                </c:pt>
                <c:pt idx="7825">
                  <c:v>35.181858060000003</c:v>
                </c:pt>
                <c:pt idx="7826">
                  <c:v>115.8905182</c:v>
                </c:pt>
                <c:pt idx="7827">
                  <c:v>132.6368713</c:v>
                </c:pt>
                <c:pt idx="7828">
                  <c:v>117.5742798</c:v>
                </c:pt>
                <c:pt idx="7829">
                  <c:v>36.666629790000002</c:v>
                </c:pt>
                <c:pt idx="7830">
                  <c:v>122.3009644</c:v>
                </c:pt>
                <c:pt idx="7831">
                  <c:v>37.158706670000001</c:v>
                </c:pt>
                <c:pt idx="7832">
                  <c:v>110.0088348</c:v>
                </c:pt>
                <c:pt idx="7833">
                  <c:v>83.750221249999996</c:v>
                </c:pt>
                <c:pt idx="7834">
                  <c:v>109.770546</c:v>
                </c:pt>
                <c:pt idx="7835">
                  <c:v>84.180351259999995</c:v>
                </c:pt>
                <c:pt idx="7836">
                  <c:v>103.5410004</c:v>
                </c:pt>
                <c:pt idx="7837">
                  <c:v>151.62118530000001</c:v>
                </c:pt>
                <c:pt idx="7838">
                  <c:v>47.371582029999999</c:v>
                </c:pt>
                <c:pt idx="7839">
                  <c:v>14.98567963</c:v>
                </c:pt>
                <c:pt idx="7840">
                  <c:v>144.16305539999999</c:v>
                </c:pt>
                <c:pt idx="7841">
                  <c:v>89.318016049999997</c:v>
                </c:pt>
                <c:pt idx="7842">
                  <c:v>49.442363739999998</c:v>
                </c:pt>
                <c:pt idx="7843">
                  <c:v>124.16114810000001</c:v>
                </c:pt>
                <c:pt idx="7844">
                  <c:v>122.1450348</c:v>
                </c:pt>
                <c:pt idx="7845">
                  <c:v>113.106926</c:v>
                </c:pt>
                <c:pt idx="7846">
                  <c:v>119.74853520000001</c:v>
                </c:pt>
                <c:pt idx="7847">
                  <c:v>131.32914729999999</c:v>
                </c:pt>
                <c:pt idx="7848">
                  <c:v>104.4897385</c:v>
                </c:pt>
                <c:pt idx="7849">
                  <c:v>102.0162048</c:v>
                </c:pt>
                <c:pt idx="7850">
                  <c:v>147.5434875</c:v>
                </c:pt>
                <c:pt idx="7851">
                  <c:v>132.05897519999999</c:v>
                </c:pt>
                <c:pt idx="7852">
                  <c:v>137.7647552</c:v>
                </c:pt>
                <c:pt idx="7853">
                  <c:v>125.8854599</c:v>
                </c:pt>
                <c:pt idx="7854">
                  <c:v>134.48898320000001</c:v>
                </c:pt>
                <c:pt idx="7855">
                  <c:v>121.9314117</c:v>
                </c:pt>
                <c:pt idx="7856">
                  <c:v>118.122551</c:v>
                </c:pt>
                <c:pt idx="7857">
                  <c:v>107.9012527</c:v>
                </c:pt>
                <c:pt idx="7858">
                  <c:v>110.1395187</c:v>
                </c:pt>
                <c:pt idx="7859">
                  <c:v>94.646392820000003</c:v>
                </c:pt>
                <c:pt idx="7860">
                  <c:v>72.139114379999995</c:v>
                </c:pt>
                <c:pt idx="7861">
                  <c:v>75.795082089999994</c:v>
                </c:pt>
                <c:pt idx="7862">
                  <c:v>60.000259399999997</c:v>
                </c:pt>
                <c:pt idx="7863">
                  <c:v>124.7535934</c:v>
                </c:pt>
                <c:pt idx="7864">
                  <c:v>84.488998409999994</c:v>
                </c:pt>
                <c:pt idx="7865">
                  <c:v>242.7675476</c:v>
                </c:pt>
                <c:pt idx="7866">
                  <c:v>102.0406723</c:v>
                </c:pt>
                <c:pt idx="7867">
                  <c:v>120.8927612</c:v>
                </c:pt>
                <c:pt idx="7868">
                  <c:v>85.148681640000007</c:v>
                </c:pt>
                <c:pt idx="7869">
                  <c:v>147.4150238</c:v>
                </c:pt>
                <c:pt idx="7870">
                  <c:v>101.2018738</c:v>
                </c:pt>
                <c:pt idx="7871">
                  <c:v>91.358703610000006</c:v>
                </c:pt>
                <c:pt idx="7872">
                  <c:v>103.8191071</c:v>
                </c:pt>
                <c:pt idx="7873">
                  <c:v>130.34924319999999</c:v>
                </c:pt>
                <c:pt idx="7874">
                  <c:v>141.693985</c:v>
                </c:pt>
                <c:pt idx="7875">
                  <c:v>112.4252777</c:v>
                </c:pt>
                <c:pt idx="7876">
                  <c:v>130.59524540000001</c:v>
                </c:pt>
                <c:pt idx="7877">
                  <c:v>102.7648315</c:v>
                </c:pt>
                <c:pt idx="7878">
                  <c:v>143.20532230000001</c:v>
                </c:pt>
                <c:pt idx="7879">
                  <c:v>79.471900939999998</c:v>
                </c:pt>
                <c:pt idx="7880">
                  <c:v>46.212364200000003</c:v>
                </c:pt>
                <c:pt idx="7881">
                  <c:v>193.57106020000001</c:v>
                </c:pt>
                <c:pt idx="7882">
                  <c:v>125.339386</c:v>
                </c:pt>
                <c:pt idx="7883">
                  <c:v>57.823532100000001</c:v>
                </c:pt>
                <c:pt idx="7884">
                  <c:v>109.8810654</c:v>
                </c:pt>
                <c:pt idx="7885">
                  <c:v>134.24092099999999</c:v>
                </c:pt>
                <c:pt idx="7886">
                  <c:v>63.700683589999997</c:v>
                </c:pt>
                <c:pt idx="7887">
                  <c:v>110.0185089</c:v>
                </c:pt>
                <c:pt idx="7888">
                  <c:v>67.956108090000001</c:v>
                </c:pt>
                <c:pt idx="7889">
                  <c:v>117.9894791</c:v>
                </c:pt>
                <c:pt idx="7890">
                  <c:v>117.6323776</c:v>
                </c:pt>
                <c:pt idx="7891">
                  <c:v>145.51338200000001</c:v>
                </c:pt>
                <c:pt idx="7892">
                  <c:v>96.166580199999999</c:v>
                </c:pt>
                <c:pt idx="7893">
                  <c:v>53.42233658</c:v>
                </c:pt>
                <c:pt idx="7894">
                  <c:v>94.92949677</c:v>
                </c:pt>
                <c:pt idx="7895">
                  <c:v>131.89151000000001</c:v>
                </c:pt>
                <c:pt idx="7896">
                  <c:v>321.45175169999999</c:v>
                </c:pt>
                <c:pt idx="7897">
                  <c:v>32.12876129</c:v>
                </c:pt>
                <c:pt idx="7898">
                  <c:v>41.72203064</c:v>
                </c:pt>
                <c:pt idx="7899">
                  <c:v>141.64898679999999</c:v>
                </c:pt>
                <c:pt idx="7900">
                  <c:v>170.79022219999999</c:v>
                </c:pt>
                <c:pt idx="7901">
                  <c:v>112.5365906</c:v>
                </c:pt>
                <c:pt idx="7902">
                  <c:v>134.25224299999999</c:v>
                </c:pt>
                <c:pt idx="7903">
                  <c:v>86.805412290000007</c:v>
                </c:pt>
                <c:pt idx="7904">
                  <c:v>143.75547789999999</c:v>
                </c:pt>
                <c:pt idx="7905">
                  <c:v>90.592376709999996</c:v>
                </c:pt>
                <c:pt idx="7906">
                  <c:v>21.242116930000002</c:v>
                </c:pt>
                <c:pt idx="7907">
                  <c:v>108.520607</c:v>
                </c:pt>
                <c:pt idx="7908">
                  <c:v>100.7123795</c:v>
                </c:pt>
                <c:pt idx="7909">
                  <c:v>93.174659730000002</c:v>
                </c:pt>
                <c:pt idx="7910">
                  <c:v>87.462570189999994</c:v>
                </c:pt>
                <c:pt idx="7911">
                  <c:v>110.1823273</c:v>
                </c:pt>
                <c:pt idx="7912">
                  <c:v>165.9185028</c:v>
                </c:pt>
                <c:pt idx="7913">
                  <c:v>118.1848145</c:v>
                </c:pt>
                <c:pt idx="7914">
                  <c:v>53.990772249999999</c:v>
                </c:pt>
                <c:pt idx="7915">
                  <c:v>95.364738459999998</c:v>
                </c:pt>
                <c:pt idx="7916">
                  <c:v>112.80328369999999</c:v>
                </c:pt>
                <c:pt idx="7917">
                  <c:v>94.510742190000002</c:v>
                </c:pt>
                <c:pt idx="7918">
                  <c:v>117.8145981</c:v>
                </c:pt>
                <c:pt idx="7919">
                  <c:v>123.0177078</c:v>
                </c:pt>
                <c:pt idx="7920">
                  <c:v>130.92193599999999</c:v>
                </c:pt>
                <c:pt idx="7921">
                  <c:v>122.8671341</c:v>
                </c:pt>
                <c:pt idx="7922">
                  <c:v>35.941482540000003</c:v>
                </c:pt>
                <c:pt idx="7923">
                  <c:v>82.997398380000007</c:v>
                </c:pt>
                <c:pt idx="7924">
                  <c:v>118.7373199</c:v>
                </c:pt>
                <c:pt idx="7925">
                  <c:v>14.24864769</c:v>
                </c:pt>
                <c:pt idx="7926">
                  <c:v>98.546241760000001</c:v>
                </c:pt>
                <c:pt idx="7927">
                  <c:v>109.1149216</c:v>
                </c:pt>
                <c:pt idx="7928">
                  <c:v>153.2914581</c:v>
                </c:pt>
                <c:pt idx="7929">
                  <c:v>67.027503969999998</c:v>
                </c:pt>
                <c:pt idx="7930">
                  <c:v>80.100669859999996</c:v>
                </c:pt>
                <c:pt idx="7931">
                  <c:v>127.3636017</c:v>
                </c:pt>
                <c:pt idx="7932">
                  <c:v>45.721817020000003</c:v>
                </c:pt>
                <c:pt idx="7933">
                  <c:v>110.49890139999999</c:v>
                </c:pt>
                <c:pt idx="7934">
                  <c:v>119.4241791</c:v>
                </c:pt>
                <c:pt idx="7935">
                  <c:v>115.8522797</c:v>
                </c:pt>
                <c:pt idx="7936">
                  <c:v>139.51794430000001</c:v>
                </c:pt>
                <c:pt idx="7937">
                  <c:v>112.072464</c:v>
                </c:pt>
                <c:pt idx="7938">
                  <c:v>99.057327270000002</c:v>
                </c:pt>
                <c:pt idx="7939">
                  <c:v>137.60604860000001</c:v>
                </c:pt>
                <c:pt idx="7940">
                  <c:v>115.67826839999999</c:v>
                </c:pt>
                <c:pt idx="7941">
                  <c:v>157.7184906</c:v>
                </c:pt>
                <c:pt idx="7942">
                  <c:v>76.456123349999999</c:v>
                </c:pt>
                <c:pt idx="7943">
                  <c:v>148.34478759999999</c:v>
                </c:pt>
                <c:pt idx="7944">
                  <c:v>98.124694820000002</c:v>
                </c:pt>
                <c:pt idx="7945">
                  <c:v>102.91432949999999</c:v>
                </c:pt>
                <c:pt idx="7946">
                  <c:v>77.625106810000005</c:v>
                </c:pt>
                <c:pt idx="7947">
                  <c:v>109.1511459</c:v>
                </c:pt>
                <c:pt idx="7948">
                  <c:v>87.609916690000006</c:v>
                </c:pt>
                <c:pt idx="7949">
                  <c:v>147.74176030000001</c:v>
                </c:pt>
                <c:pt idx="7950">
                  <c:v>101.2869949</c:v>
                </c:pt>
                <c:pt idx="7951">
                  <c:v>129.17749019999999</c:v>
                </c:pt>
                <c:pt idx="7952">
                  <c:v>158.66366579999999</c:v>
                </c:pt>
                <c:pt idx="7953">
                  <c:v>85.678977970000005</c:v>
                </c:pt>
                <c:pt idx="7954">
                  <c:v>149.65065000000001</c:v>
                </c:pt>
                <c:pt idx="7955">
                  <c:v>128.44355770000001</c:v>
                </c:pt>
                <c:pt idx="7956">
                  <c:v>115.0200348</c:v>
                </c:pt>
                <c:pt idx="7957">
                  <c:v>67.249992370000001</c:v>
                </c:pt>
                <c:pt idx="7958">
                  <c:v>46.899837490000003</c:v>
                </c:pt>
                <c:pt idx="7959">
                  <c:v>146.62219239999999</c:v>
                </c:pt>
                <c:pt idx="7960">
                  <c:v>83.64235687</c:v>
                </c:pt>
                <c:pt idx="7961">
                  <c:v>120.226326</c:v>
                </c:pt>
                <c:pt idx="7962">
                  <c:v>24.924953460000001</c:v>
                </c:pt>
                <c:pt idx="7963">
                  <c:v>110.4802322</c:v>
                </c:pt>
                <c:pt idx="7964">
                  <c:v>122.72008510000001</c:v>
                </c:pt>
                <c:pt idx="7965">
                  <c:v>73.581993100000005</c:v>
                </c:pt>
                <c:pt idx="7966">
                  <c:v>69.784393309999999</c:v>
                </c:pt>
                <c:pt idx="7967">
                  <c:v>142.83911130000001</c:v>
                </c:pt>
                <c:pt idx="7968">
                  <c:v>127.52317050000001</c:v>
                </c:pt>
                <c:pt idx="7969">
                  <c:v>134.15531920000001</c:v>
                </c:pt>
                <c:pt idx="7970">
                  <c:v>76.435272220000002</c:v>
                </c:pt>
                <c:pt idx="7971">
                  <c:v>108.5001907</c:v>
                </c:pt>
                <c:pt idx="7972">
                  <c:v>75.484954830000007</c:v>
                </c:pt>
                <c:pt idx="7973">
                  <c:v>173.50547789999999</c:v>
                </c:pt>
                <c:pt idx="7974">
                  <c:v>122.3766632</c:v>
                </c:pt>
                <c:pt idx="7975">
                  <c:v>73.308387760000002</c:v>
                </c:pt>
                <c:pt idx="7976">
                  <c:v>79.103752139999997</c:v>
                </c:pt>
                <c:pt idx="7977">
                  <c:v>157.2234192</c:v>
                </c:pt>
                <c:pt idx="7978">
                  <c:v>126.3459625</c:v>
                </c:pt>
                <c:pt idx="7979">
                  <c:v>94.029441829999996</c:v>
                </c:pt>
                <c:pt idx="7980">
                  <c:v>151.43841549999999</c:v>
                </c:pt>
                <c:pt idx="7981">
                  <c:v>67.706016539999993</c:v>
                </c:pt>
                <c:pt idx="7982">
                  <c:v>57.601428990000002</c:v>
                </c:pt>
                <c:pt idx="7983">
                  <c:v>133.16896059999999</c:v>
                </c:pt>
                <c:pt idx="7984">
                  <c:v>212.63899230000001</c:v>
                </c:pt>
                <c:pt idx="7985">
                  <c:v>119.0555573</c:v>
                </c:pt>
                <c:pt idx="7986">
                  <c:v>122.5945511</c:v>
                </c:pt>
                <c:pt idx="7987">
                  <c:v>108.02281189999999</c:v>
                </c:pt>
                <c:pt idx="7988">
                  <c:v>149.43174740000001</c:v>
                </c:pt>
                <c:pt idx="7989">
                  <c:v>73.995208739999995</c:v>
                </c:pt>
                <c:pt idx="7990">
                  <c:v>78.54093933</c:v>
                </c:pt>
                <c:pt idx="7991">
                  <c:v>92.46141815</c:v>
                </c:pt>
                <c:pt idx="7992">
                  <c:v>128.79078670000001</c:v>
                </c:pt>
                <c:pt idx="7993">
                  <c:v>100.7200012</c:v>
                </c:pt>
                <c:pt idx="7994">
                  <c:v>60.486339569999998</c:v>
                </c:pt>
                <c:pt idx="7995">
                  <c:v>73.438232420000006</c:v>
                </c:pt>
                <c:pt idx="7996">
                  <c:v>91.793457029999999</c:v>
                </c:pt>
                <c:pt idx="7997">
                  <c:v>65.929130549999996</c:v>
                </c:pt>
                <c:pt idx="7998">
                  <c:v>125.71035000000001</c:v>
                </c:pt>
                <c:pt idx="7999">
                  <c:v>110.7672501</c:v>
                </c:pt>
                <c:pt idx="8000">
                  <c:v>104.33241270000001</c:v>
                </c:pt>
                <c:pt idx="8001">
                  <c:v>44.686107640000003</c:v>
                </c:pt>
                <c:pt idx="8002">
                  <c:v>192.81956479999999</c:v>
                </c:pt>
                <c:pt idx="8003">
                  <c:v>140.87712099999999</c:v>
                </c:pt>
                <c:pt idx="8004">
                  <c:v>118.4642334</c:v>
                </c:pt>
                <c:pt idx="8005">
                  <c:v>108.4417801</c:v>
                </c:pt>
                <c:pt idx="8006">
                  <c:v>123.1192932</c:v>
                </c:pt>
                <c:pt idx="8007">
                  <c:v>102.8610535</c:v>
                </c:pt>
                <c:pt idx="8008">
                  <c:v>92.609130859999993</c:v>
                </c:pt>
                <c:pt idx="8009">
                  <c:v>158.25680539999999</c:v>
                </c:pt>
                <c:pt idx="8010">
                  <c:v>94.526473999999993</c:v>
                </c:pt>
                <c:pt idx="8011">
                  <c:v>115.1391144</c:v>
                </c:pt>
                <c:pt idx="8012">
                  <c:v>120.7921906</c:v>
                </c:pt>
                <c:pt idx="8013">
                  <c:v>99.453033450000007</c:v>
                </c:pt>
                <c:pt idx="8014">
                  <c:v>63.72026443</c:v>
                </c:pt>
                <c:pt idx="8015">
                  <c:v>78.504592900000006</c:v>
                </c:pt>
                <c:pt idx="8016">
                  <c:v>103.0896606</c:v>
                </c:pt>
                <c:pt idx="8017">
                  <c:v>97.996147160000007</c:v>
                </c:pt>
                <c:pt idx="8018">
                  <c:v>97.948417660000004</c:v>
                </c:pt>
                <c:pt idx="8019">
                  <c:v>102.6423798</c:v>
                </c:pt>
                <c:pt idx="8020">
                  <c:v>146.96015929999999</c:v>
                </c:pt>
                <c:pt idx="8021">
                  <c:v>106.4644852</c:v>
                </c:pt>
                <c:pt idx="8022">
                  <c:v>148.9096222</c:v>
                </c:pt>
                <c:pt idx="8023">
                  <c:v>128.3313599</c:v>
                </c:pt>
                <c:pt idx="8024">
                  <c:v>120.1404495</c:v>
                </c:pt>
                <c:pt idx="8025">
                  <c:v>93.503654479999994</c:v>
                </c:pt>
                <c:pt idx="8026">
                  <c:v>54.683677670000002</c:v>
                </c:pt>
                <c:pt idx="8027">
                  <c:v>116.0128555</c:v>
                </c:pt>
                <c:pt idx="8028">
                  <c:v>81.964210510000001</c:v>
                </c:pt>
                <c:pt idx="8029">
                  <c:v>86.281494140000007</c:v>
                </c:pt>
                <c:pt idx="8030">
                  <c:v>113.9090729</c:v>
                </c:pt>
                <c:pt idx="8031">
                  <c:v>152.49755859999999</c:v>
                </c:pt>
                <c:pt idx="8032">
                  <c:v>25.574045179999999</c:v>
                </c:pt>
                <c:pt idx="8033">
                  <c:v>42.40996552</c:v>
                </c:pt>
                <c:pt idx="8034">
                  <c:v>124.5944748</c:v>
                </c:pt>
                <c:pt idx="8035">
                  <c:v>103.4384232</c:v>
                </c:pt>
                <c:pt idx="8036">
                  <c:v>127.2136993</c:v>
                </c:pt>
                <c:pt idx="8037">
                  <c:v>57.613784789999997</c:v>
                </c:pt>
                <c:pt idx="8038">
                  <c:v>98.929794310000005</c:v>
                </c:pt>
                <c:pt idx="8039">
                  <c:v>178.59442139999999</c:v>
                </c:pt>
                <c:pt idx="8040">
                  <c:v>129.91210939999999</c:v>
                </c:pt>
                <c:pt idx="8041">
                  <c:v>103.1730194</c:v>
                </c:pt>
                <c:pt idx="8042">
                  <c:v>40.688583370000003</c:v>
                </c:pt>
                <c:pt idx="8043">
                  <c:v>115.547821</c:v>
                </c:pt>
                <c:pt idx="8044">
                  <c:v>136.17230219999999</c:v>
                </c:pt>
                <c:pt idx="8045">
                  <c:v>118.75123600000001</c:v>
                </c:pt>
                <c:pt idx="8046">
                  <c:v>43.459194179999997</c:v>
                </c:pt>
                <c:pt idx="8047">
                  <c:v>124.5728836</c:v>
                </c:pt>
                <c:pt idx="8048">
                  <c:v>39.514076230000001</c:v>
                </c:pt>
                <c:pt idx="8049">
                  <c:v>105.2786255</c:v>
                </c:pt>
                <c:pt idx="8050">
                  <c:v>83.411399840000001</c:v>
                </c:pt>
                <c:pt idx="8051">
                  <c:v>115.9160614</c:v>
                </c:pt>
                <c:pt idx="8052">
                  <c:v>87.286796570000007</c:v>
                </c:pt>
                <c:pt idx="8053">
                  <c:v>106.75593569999999</c:v>
                </c:pt>
                <c:pt idx="8054">
                  <c:v>148.3697052</c:v>
                </c:pt>
                <c:pt idx="8055">
                  <c:v>44.858329769999997</c:v>
                </c:pt>
                <c:pt idx="8056">
                  <c:v>20.363954540000002</c:v>
                </c:pt>
                <c:pt idx="8057">
                  <c:v>144.34132389999999</c:v>
                </c:pt>
                <c:pt idx="8058">
                  <c:v>93.527320860000003</c:v>
                </c:pt>
                <c:pt idx="8059">
                  <c:v>37.21807098</c:v>
                </c:pt>
                <c:pt idx="8060">
                  <c:v>124.3263245</c:v>
                </c:pt>
                <c:pt idx="8061">
                  <c:v>122.49112700000001</c:v>
                </c:pt>
                <c:pt idx="8062">
                  <c:v>117.1484146</c:v>
                </c:pt>
                <c:pt idx="8063">
                  <c:v>117.830574</c:v>
                </c:pt>
                <c:pt idx="8064">
                  <c:v>129.9132233</c:v>
                </c:pt>
                <c:pt idx="8065">
                  <c:v>106.4394379</c:v>
                </c:pt>
                <c:pt idx="8066">
                  <c:v>104.2509689</c:v>
                </c:pt>
                <c:pt idx="8067">
                  <c:v>128.98165890000001</c:v>
                </c:pt>
                <c:pt idx="8068">
                  <c:v>133.97239690000001</c:v>
                </c:pt>
                <c:pt idx="8069">
                  <c:v>137.26078799999999</c:v>
                </c:pt>
                <c:pt idx="8070">
                  <c:v>132.71487429999999</c:v>
                </c:pt>
                <c:pt idx="8071">
                  <c:v>126.201622</c:v>
                </c:pt>
                <c:pt idx="8072">
                  <c:v>121.6644897</c:v>
                </c:pt>
                <c:pt idx="8073">
                  <c:v>122.4009399</c:v>
                </c:pt>
                <c:pt idx="8074">
                  <c:v>110.3379898</c:v>
                </c:pt>
                <c:pt idx="8075">
                  <c:v>102.07713320000001</c:v>
                </c:pt>
                <c:pt idx="8076">
                  <c:v>118.1585388</c:v>
                </c:pt>
                <c:pt idx="8077">
                  <c:v>96.954475400000007</c:v>
                </c:pt>
                <c:pt idx="8078">
                  <c:v>78.485130310000002</c:v>
                </c:pt>
                <c:pt idx="8079">
                  <c:v>82.97106934</c:v>
                </c:pt>
                <c:pt idx="8080">
                  <c:v>57.418064119999997</c:v>
                </c:pt>
                <c:pt idx="8081">
                  <c:v>124.8612289</c:v>
                </c:pt>
                <c:pt idx="8082">
                  <c:v>87.320899960000006</c:v>
                </c:pt>
                <c:pt idx="8083">
                  <c:v>251.76499939999999</c:v>
                </c:pt>
                <c:pt idx="8084">
                  <c:v>102.2118988</c:v>
                </c:pt>
                <c:pt idx="8085">
                  <c:v>119.9878616</c:v>
                </c:pt>
                <c:pt idx="8086">
                  <c:v>87.317733759999996</c:v>
                </c:pt>
                <c:pt idx="8087">
                  <c:v>164.4405975</c:v>
                </c:pt>
                <c:pt idx="8088">
                  <c:v>107.8997955</c:v>
                </c:pt>
                <c:pt idx="8089">
                  <c:v>88.983261110000001</c:v>
                </c:pt>
                <c:pt idx="8090">
                  <c:v>103.06300349999999</c:v>
                </c:pt>
                <c:pt idx="8091">
                  <c:v>127.85291290000001</c:v>
                </c:pt>
                <c:pt idx="8092">
                  <c:v>138.2337646</c:v>
                </c:pt>
                <c:pt idx="8093">
                  <c:v>105.83303069999999</c:v>
                </c:pt>
                <c:pt idx="8094">
                  <c:v>135.51866150000001</c:v>
                </c:pt>
                <c:pt idx="8095">
                  <c:v>99.156372070000003</c:v>
                </c:pt>
                <c:pt idx="8096">
                  <c:v>147.6397858</c:v>
                </c:pt>
                <c:pt idx="8097">
                  <c:v>85.253158569999997</c:v>
                </c:pt>
                <c:pt idx="8098">
                  <c:v>40.402774809999997</c:v>
                </c:pt>
                <c:pt idx="8099">
                  <c:v>176.00244140000001</c:v>
                </c:pt>
                <c:pt idx="8100">
                  <c:v>136.80664060000001</c:v>
                </c:pt>
                <c:pt idx="8101">
                  <c:v>53.384067539999997</c:v>
                </c:pt>
                <c:pt idx="8102">
                  <c:v>106.4822388</c:v>
                </c:pt>
                <c:pt idx="8103">
                  <c:v>126.2941818</c:v>
                </c:pt>
                <c:pt idx="8104">
                  <c:v>64.508644099999998</c:v>
                </c:pt>
                <c:pt idx="8105">
                  <c:v>113.8305206</c:v>
                </c:pt>
                <c:pt idx="8106">
                  <c:v>56.568954470000001</c:v>
                </c:pt>
                <c:pt idx="8107">
                  <c:v>91.479293819999995</c:v>
                </c:pt>
                <c:pt idx="8108">
                  <c:v>122.7566147</c:v>
                </c:pt>
                <c:pt idx="8109">
                  <c:v>153.2757263</c:v>
                </c:pt>
                <c:pt idx="8110">
                  <c:v>98.789970400000001</c:v>
                </c:pt>
                <c:pt idx="8111">
                  <c:v>53.422897339999999</c:v>
                </c:pt>
                <c:pt idx="8112">
                  <c:v>97.783874510000004</c:v>
                </c:pt>
                <c:pt idx="8113">
                  <c:v>134.14201349999999</c:v>
                </c:pt>
                <c:pt idx="8114">
                  <c:v>328.79043580000001</c:v>
                </c:pt>
                <c:pt idx="8115">
                  <c:v>34.142841339999997</c:v>
                </c:pt>
                <c:pt idx="8116">
                  <c:v>43.986511229999998</c:v>
                </c:pt>
                <c:pt idx="8117">
                  <c:v>136.1163177</c:v>
                </c:pt>
                <c:pt idx="8118">
                  <c:v>181.3288422</c:v>
                </c:pt>
                <c:pt idx="8119">
                  <c:v>119.0233231</c:v>
                </c:pt>
                <c:pt idx="8120">
                  <c:v>138.09394839999999</c:v>
                </c:pt>
                <c:pt idx="8121">
                  <c:v>27.55864906</c:v>
                </c:pt>
                <c:pt idx="8122">
                  <c:v>95.133460999999997</c:v>
                </c:pt>
                <c:pt idx="8123">
                  <c:v>145.47264100000001</c:v>
                </c:pt>
                <c:pt idx="8124">
                  <c:v>91.626708980000004</c:v>
                </c:pt>
                <c:pt idx="8125">
                  <c:v>20.737670900000001</c:v>
                </c:pt>
                <c:pt idx="8126">
                  <c:v>107.5444565</c:v>
                </c:pt>
                <c:pt idx="8127">
                  <c:v>103.68620300000001</c:v>
                </c:pt>
                <c:pt idx="8128">
                  <c:v>92.289054870000001</c:v>
                </c:pt>
                <c:pt idx="8129">
                  <c:v>85.89810181</c:v>
                </c:pt>
                <c:pt idx="8130">
                  <c:v>124.80520629999999</c:v>
                </c:pt>
                <c:pt idx="8131">
                  <c:v>166.46519470000001</c:v>
                </c:pt>
                <c:pt idx="8132">
                  <c:v>123.42472840000001</c:v>
                </c:pt>
                <c:pt idx="8133">
                  <c:v>41.45170212</c:v>
                </c:pt>
                <c:pt idx="8134">
                  <c:v>89.817161560000002</c:v>
                </c:pt>
                <c:pt idx="8135">
                  <c:v>111.5524521</c:v>
                </c:pt>
                <c:pt idx="8136">
                  <c:v>94.580535889999993</c:v>
                </c:pt>
                <c:pt idx="8137">
                  <c:v>130.62936400000001</c:v>
                </c:pt>
                <c:pt idx="8138">
                  <c:v>120.625</c:v>
                </c:pt>
                <c:pt idx="8139">
                  <c:v>136.1113129</c:v>
                </c:pt>
                <c:pt idx="8140">
                  <c:v>128.11390689999999</c:v>
                </c:pt>
                <c:pt idx="8141">
                  <c:v>40.638500209999997</c:v>
                </c:pt>
                <c:pt idx="8142">
                  <c:v>75.92481995</c:v>
                </c:pt>
                <c:pt idx="8143">
                  <c:v>119.3097458</c:v>
                </c:pt>
                <c:pt idx="8144">
                  <c:v>14.982407569999999</c:v>
                </c:pt>
                <c:pt idx="8145">
                  <c:v>96.446296689999997</c:v>
                </c:pt>
                <c:pt idx="8146">
                  <c:v>107.9930725</c:v>
                </c:pt>
                <c:pt idx="8147">
                  <c:v>148.8216248</c:v>
                </c:pt>
                <c:pt idx="8148">
                  <c:v>69.514823910000004</c:v>
                </c:pt>
                <c:pt idx="8149">
                  <c:v>84.179794310000005</c:v>
                </c:pt>
                <c:pt idx="8150">
                  <c:v>128.5729675</c:v>
                </c:pt>
                <c:pt idx="8151">
                  <c:v>47.617713930000001</c:v>
                </c:pt>
                <c:pt idx="8152">
                  <c:v>108.755043</c:v>
                </c:pt>
                <c:pt idx="8153">
                  <c:v>123.75975800000001</c:v>
                </c:pt>
                <c:pt idx="8154">
                  <c:v>114.071106</c:v>
                </c:pt>
                <c:pt idx="8155">
                  <c:v>132.95027160000001</c:v>
                </c:pt>
                <c:pt idx="8156">
                  <c:v>114.3419876</c:v>
                </c:pt>
                <c:pt idx="8157">
                  <c:v>107.135231</c:v>
                </c:pt>
                <c:pt idx="8158">
                  <c:v>146.38386539999999</c:v>
                </c:pt>
                <c:pt idx="8159">
                  <c:v>113.9718933</c:v>
                </c:pt>
                <c:pt idx="8160">
                  <c:v>156.18740840000001</c:v>
                </c:pt>
                <c:pt idx="8161">
                  <c:v>73.610260010000005</c:v>
                </c:pt>
                <c:pt idx="8162">
                  <c:v>147.71447749999999</c:v>
                </c:pt>
                <c:pt idx="8163">
                  <c:v>97.645812989999996</c:v>
                </c:pt>
                <c:pt idx="8164">
                  <c:v>105.4786148</c:v>
                </c:pt>
                <c:pt idx="8165">
                  <c:v>63.583171839999999</c:v>
                </c:pt>
                <c:pt idx="8166">
                  <c:v>112.85675809999999</c:v>
                </c:pt>
                <c:pt idx="8167">
                  <c:v>84.003982539999996</c:v>
                </c:pt>
                <c:pt idx="8168">
                  <c:v>121.4789505</c:v>
                </c:pt>
                <c:pt idx="8169">
                  <c:v>102.1986084</c:v>
                </c:pt>
                <c:pt idx="8170">
                  <c:v>123.14275360000001</c:v>
                </c:pt>
                <c:pt idx="8171">
                  <c:v>173.4966431</c:v>
                </c:pt>
                <c:pt idx="8172">
                  <c:v>88.469894409999995</c:v>
                </c:pt>
                <c:pt idx="8173">
                  <c:v>146.84371949999999</c:v>
                </c:pt>
                <c:pt idx="8174">
                  <c:v>130.6513214</c:v>
                </c:pt>
                <c:pt idx="8175">
                  <c:v>117.6641846</c:v>
                </c:pt>
                <c:pt idx="8176">
                  <c:v>73.160766600000002</c:v>
                </c:pt>
                <c:pt idx="8177">
                  <c:v>48.79644012</c:v>
                </c:pt>
                <c:pt idx="8178">
                  <c:v>155.23239140000001</c:v>
                </c:pt>
                <c:pt idx="8179">
                  <c:v>86.704078670000001</c:v>
                </c:pt>
                <c:pt idx="8180">
                  <c:v>124.58542629999999</c:v>
                </c:pt>
                <c:pt idx="8181">
                  <c:v>25.561302189999999</c:v>
                </c:pt>
                <c:pt idx="8182">
                  <c:v>112.5612488</c:v>
                </c:pt>
                <c:pt idx="8183">
                  <c:v>133.46762079999999</c:v>
                </c:pt>
                <c:pt idx="8184">
                  <c:v>72.867790220000003</c:v>
                </c:pt>
                <c:pt idx="8185">
                  <c:v>70.183174129999998</c:v>
                </c:pt>
                <c:pt idx="8186">
                  <c:v>139.50509640000001</c:v>
                </c:pt>
                <c:pt idx="8187">
                  <c:v>126.3952026</c:v>
                </c:pt>
                <c:pt idx="8188">
                  <c:v>131.1359406</c:v>
                </c:pt>
                <c:pt idx="8189">
                  <c:v>89.999359130000002</c:v>
                </c:pt>
                <c:pt idx="8190">
                  <c:v>111.5281677</c:v>
                </c:pt>
                <c:pt idx="8191">
                  <c:v>73.094787600000004</c:v>
                </c:pt>
                <c:pt idx="8192">
                  <c:v>175.59649659999999</c:v>
                </c:pt>
                <c:pt idx="8193">
                  <c:v>125.2052307</c:v>
                </c:pt>
                <c:pt idx="8194">
                  <c:v>78.845558170000004</c:v>
                </c:pt>
                <c:pt idx="8195">
                  <c:v>105.8236465</c:v>
                </c:pt>
                <c:pt idx="8196">
                  <c:v>146.71607969999999</c:v>
                </c:pt>
                <c:pt idx="8197">
                  <c:v>125.3697586</c:v>
                </c:pt>
                <c:pt idx="8198">
                  <c:v>95.911705019999999</c:v>
                </c:pt>
                <c:pt idx="8199">
                  <c:v>162.86109920000001</c:v>
                </c:pt>
                <c:pt idx="8200">
                  <c:v>70.360595700000005</c:v>
                </c:pt>
                <c:pt idx="8201">
                  <c:v>60.604679109999999</c:v>
                </c:pt>
                <c:pt idx="8202">
                  <c:v>131.35650630000001</c:v>
                </c:pt>
                <c:pt idx="8203">
                  <c:v>208.9786072</c:v>
                </c:pt>
                <c:pt idx="8204">
                  <c:v>118.54039760000001</c:v>
                </c:pt>
                <c:pt idx="8205">
                  <c:v>123.044838</c:v>
                </c:pt>
                <c:pt idx="8206">
                  <c:v>111.20207980000001</c:v>
                </c:pt>
                <c:pt idx="8207">
                  <c:v>148.32998660000001</c:v>
                </c:pt>
                <c:pt idx="8208">
                  <c:v>75.924980160000004</c:v>
                </c:pt>
                <c:pt idx="8209">
                  <c:v>79.862701419999993</c:v>
                </c:pt>
                <c:pt idx="8210">
                  <c:v>83.304824830000001</c:v>
                </c:pt>
                <c:pt idx="8211">
                  <c:v>126.86612700000001</c:v>
                </c:pt>
                <c:pt idx="8212">
                  <c:v>102.86937709999999</c:v>
                </c:pt>
                <c:pt idx="8213">
                  <c:v>55.175022130000002</c:v>
                </c:pt>
                <c:pt idx="8214">
                  <c:v>79.736907959999996</c:v>
                </c:pt>
                <c:pt idx="8215">
                  <c:v>98.985076899999996</c:v>
                </c:pt>
                <c:pt idx="8216">
                  <c:v>59.12084961</c:v>
                </c:pt>
                <c:pt idx="8217">
                  <c:v>94.177001950000005</c:v>
                </c:pt>
                <c:pt idx="8218">
                  <c:v>111.6647949</c:v>
                </c:pt>
                <c:pt idx="8219">
                  <c:v>107.28254699999999</c:v>
                </c:pt>
                <c:pt idx="8220">
                  <c:v>43.130519870000001</c:v>
                </c:pt>
                <c:pt idx="8221">
                  <c:v>132.0931549</c:v>
                </c:pt>
                <c:pt idx="8222">
                  <c:v>121.2590179</c:v>
                </c:pt>
                <c:pt idx="8223">
                  <c:v>111.0122528</c:v>
                </c:pt>
                <c:pt idx="8224">
                  <c:v>123.5352707</c:v>
                </c:pt>
                <c:pt idx="8225">
                  <c:v>103.92141719999999</c:v>
                </c:pt>
                <c:pt idx="8226">
                  <c:v>100.7960892</c:v>
                </c:pt>
                <c:pt idx="8227">
                  <c:v>133.34094239999999</c:v>
                </c:pt>
                <c:pt idx="8228">
                  <c:v>100.2447128</c:v>
                </c:pt>
                <c:pt idx="8229">
                  <c:v>114.89144899999999</c:v>
                </c:pt>
                <c:pt idx="8230">
                  <c:v>122.9252243</c:v>
                </c:pt>
                <c:pt idx="8231">
                  <c:v>99.696685790000004</c:v>
                </c:pt>
                <c:pt idx="8232">
                  <c:v>64.29904938</c:v>
                </c:pt>
                <c:pt idx="8233">
                  <c:v>82.384292599999995</c:v>
                </c:pt>
                <c:pt idx="8234">
                  <c:v>93.261558530000002</c:v>
                </c:pt>
                <c:pt idx="8235">
                  <c:v>100.8164063</c:v>
                </c:pt>
                <c:pt idx="8236">
                  <c:v>104.1256332</c:v>
                </c:pt>
                <c:pt idx="8237">
                  <c:v>150.00558469999999</c:v>
                </c:pt>
                <c:pt idx="8238">
                  <c:v>99.971702579999999</c:v>
                </c:pt>
                <c:pt idx="8239">
                  <c:v>134.06483460000001</c:v>
                </c:pt>
                <c:pt idx="8240">
                  <c:v>131.93421939999999</c:v>
                </c:pt>
                <c:pt idx="8241">
                  <c:v>118.939682</c:v>
                </c:pt>
                <c:pt idx="8242">
                  <c:v>97.912269589999994</c:v>
                </c:pt>
                <c:pt idx="8243">
                  <c:v>56.534706120000003</c:v>
                </c:pt>
                <c:pt idx="8244">
                  <c:v>119.4915161</c:v>
                </c:pt>
                <c:pt idx="8245">
                  <c:v>73.190200809999993</c:v>
                </c:pt>
                <c:pt idx="8246">
                  <c:v>89.578941349999994</c:v>
                </c:pt>
                <c:pt idx="8247">
                  <c:v>112.24072270000001</c:v>
                </c:pt>
                <c:pt idx="8248">
                  <c:v>27.414489750000001</c:v>
                </c:pt>
                <c:pt idx="8249">
                  <c:v>45.123737339999998</c:v>
                </c:pt>
                <c:pt idx="8250">
                  <c:v>134.43731690000001</c:v>
                </c:pt>
                <c:pt idx="8251">
                  <c:v>115.5258102</c:v>
                </c:pt>
                <c:pt idx="8252">
                  <c:v>129.90861509999999</c:v>
                </c:pt>
                <c:pt idx="8253">
                  <c:v>59.941104889999998</c:v>
                </c:pt>
                <c:pt idx="8254">
                  <c:v>95.340538019999997</c:v>
                </c:pt>
                <c:pt idx="8255">
                  <c:v>169.93069460000001</c:v>
                </c:pt>
                <c:pt idx="8256">
                  <c:v>134.85795590000001</c:v>
                </c:pt>
                <c:pt idx="8257">
                  <c:v>105.5834579</c:v>
                </c:pt>
                <c:pt idx="8258">
                  <c:v>47.391536709999997</c:v>
                </c:pt>
                <c:pt idx="8259">
                  <c:v>114.52394099999999</c:v>
                </c:pt>
                <c:pt idx="8260">
                  <c:v>137.04508970000001</c:v>
                </c:pt>
                <c:pt idx="8261">
                  <c:v>119.1135101</c:v>
                </c:pt>
                <c:pt idx="8262">
                  <c:v>43.382213589999999</c:v>
                </c:pt>
                <c:pt idx="8263">
                  <c:v>125.4530029</c:v>
                </c:pt>
                <c:pt idx="8264">
                  <c:v>41.195903780000002</c:v>
                </c:pt>
                <c:pt idx="8265">
                  <c:v>107.25305179999999</c:v>
                </c:pt>
                <c:pt idx="8266">
                  <c:v>84.102081299999995</c:v>
                </c:pt>
                <c:pt idx="8267">
                  <c:v>121.8982468</c:v>
                </c:pt>
                <c:pt idx="8268">
                  <c:v>92.323272709999998</c:v>
                </c:pt>
                <c:pt idx="8269">
                  <c:v>95.286598209999994</c:v>
                </c:pt>
                <c:pt idx="8270">
                  <c:v>146.9221039</c:v>
                </c:pt>
                <c:pt idx="8271">
                  <c:v>45.166866300000002</c:v>
                </c:pt>
                <c:pt idx="8272">
                  <c:v>145.43843079999999</c:v>
                </c:pt>
                <c:pt idx="8273">
                  <c:v>123.6504745</c:v>
                </c:pt>
                <c:pt idx="8274">
                  <c:v>121.8940125</c:v>
                </c:pt>
                <c:pt idx="8275">
                  <c:v>117.1041489</c:v>
                </c:pt>
                <c:pt idx="8276">
                  <c:v>114.8861923</c:v>
                </c:pt>
                <c:pt idx="8277">
                  <c:v>129.46856690000001</c:v>
                </c:pt>
                <c:pt idx="8278">
                  <c:v>108.35735320000001</c:v>
                </c:pt>
                <c:pt idx="8279">
                  <c:v>109.0010376</c:v>
                </c:pt>
                <c:pt idx="8280">
                  <c:v>138.28097529999999</c:v>
                </c:pt>
                <c:pt idx="8281">
                  <c:v>139.52902219999999</c:v>
                </c:pt>
                <c:pt idx="8282">
                  <c:v>136.380661</c:v>
                </c:pt>
                <c:pt idx="8283">
                  <c:v>129.32421880000001</c:v>
                </c:pt>
                <c:pt idx="8284">
                  <c:v>137.5171661</c:v>
                </c:pt>
                <c:pt idx="8285">
                  <c:v>121.7302322</c:v>
                </c:pt>
                <c:pt idx="8286">
                  <c:v>115.6669083</c:v>
                </c:pt>
                <c:pt idx="8287">
                  <c:v>108.5390015</c:v>
                </c:pt>
                <c:pt idx="8288">
                  <c:v>106.5201797</c:v>
                </c:pt>
                <c:pt idx="8289">
                  <c:v>118.66708370000001</c:v>
                </c:pt>
                <c:pt idx="8290">
                  <c:v>96.767494200000002</c:v>
                </c:pt>
                <c:pt idx="8291">
                  <c:v>78.988883970000003</c:v>
                </c:pt>
                <c:pt idx="8292">
                  <c:v>59.361434940000002</c:v>
                </c:pt>
                <c:pt idx="8293">
                  <c:v>121.1952362</c:v>
                </c:pt>
                <c:pt idx="8294">
                  <c:v>79.15031433</c:v>
                </c:pt>
                <c:pt idx="8295">
                  <c:v>269.93371580000002</c:v>
                </c:pt>
                <c:pt idx="8296">
                  <c:v>103.44517519999999</c:v>
                </c:pt>
                <c:pt idx="8297">
                  <c:v>122.1696243</c:v>
                </c:pt>
                <c:pt idx="8298">
                  <c:v>86.942565920000007</c:v>
                </c:pt>
                <c:pt idx="8299">
                  <c:v>119.33872220000001</c:v>
                </c:pt>
                <c:pt idx="8300">
                  <c:v>108.4623947</c:v>
                </c:pt>
                <c:pt idx="8301">
                  <c:v>95.040153500000002</c:v>
                </c:pt>
                <c:pt idx="8302">
                  <c:v>103.17105100000001</c:v>
                </c:pt>
                <c:pt idx="8303">
                  <c:v>127.66187290000001</c:v>
                </c:pt>
                <c:pt idx="8304">
                  <c:v>137.4669495</c:v>
                </c:pt>
                <c:pt idx="8305">
                  <c:v>101.02652740000001</c:v>
                </c:pt>
                <c:pt idx="8306">
                  <c:v>141.40699770000001</c:v>
                </c:pt>
                <c:pt idx="8307">
                  <c:v>87.621490480000006</c:v>
                </c:pt>
                <c:pt idx="8308">
                  <c:v>142.2824402</c:v>
                </c:pt>
                <c:pt idx="8309">
                  <c:v>96.320213319999993</c:v>
                </c:pt>
                <c:pt idx="8310">
                  <c:v>46.04176331</c:v>
                </c:pt>
                <c:pt idx="8311">
                  <c:v>171.60533140000001</c:v>
                </c:pt>
                <c:pt idx="8312">
                  <c:v>138.56605529999999</c:v>
                </c:pt>
                <c:pt idx="8313">
                  <c:v>51.863376619999997</c:v>
                </c:pt>
                <c:pt idx="8314">
                  <c:v>104.82550809999999</c:v>
                </c:pt>
                <c:pt idx="8315">
                  <c:v>107.3489227</c:v>
                </c:pt>
                <c:pt idx="8316">
                  <c:v>64.498062129999994</c:v>
                </c:pt>
                <c:pt idx="8317">
                  <c:v>75.042449950000005</c:v>
                </c:pt>
                <c:pt idx="8318">
                  <c:v>124.6953278</c:v>
                </c:pt>
                <c:pt idx="8319">
                  <c:v>134.3918304</c:v>
                </c:pt>
                <c:pt idx="8320">
                  <c:v>102.5719223</c:v>
                </c:pt>
                <c:pt idx="8321">
                  <c:v>60.46773529</c:v>
                </c:pt>
                <c:pt idx="8322">
                  <c:v>96.526847840000002</c:v>
                </c:pt>
                <c:pt idx="8323">
                  <c:v>132.1649323</c:v>
                </c:pt>
                <c:pt idx="8324">
                  <c:v>345.32452389999997</c:v>
                </c:pt>
                <c:pt idx="8325">
                  <c:v>40.570343020000003</c:v>
                </c:pt>
                <c:pt idx="8326">
                  <c:v>39.005794530000003</c:v>
                </c:pt>
                <c:pt idx="8327">
                  <c:v>134.52600100000001</c:v>
                </c:pt>
                <c:pt idx="8328">
                  <c:v>166.3642883</c:v>
                </c:pt>
                <c:pt idx="8329">
                  <c:v>115.084671</c:v>
                </c:pt>
                <c:pt idx="8330">
                  <c:v>140.20393369999999</c:v>
                </c:pt>
                <c:pt idx="8331">
                  <c:v>103.70604710000001</c:v>
                </c:pt>
                <c:pt idx="8332">
                  <c:v>151.3591156</c:v>
                </c:pt>
                <c:pt idx="8333">
                  <c:v>95.225112920000001</c:v>
                </c:pt>
                <c:pt idx="8334">
                  <c:v>106.00291439999999</c:v>
                </c:pt>
                <c:pt idx="8335">
                  <c:v>105.98081209999999</c:v>
                </c:pt>
                <c:pt idx="8336">
                  <c:v>89.757682799999998</c:v>
                </c:pt>
                <c:pt idx="8337">
                  <c:v>84.507003780000005</c:v>
                </c:pt>
                <c:pt idx="8338">
                  <c:v>133.1783447</c:v>
                </c:pt>
                <c:pt idx="8339">
                  <c:v>180.69381709999999</c:v>
                </c:pt>
                <c:pt idx="8340">
                  <c:v>124.17155459999999</c:v>
                </c:pt>
                <c:pt idx="8341">
                  <c:v>47.715778350000001</c:v>
                </c:pt>
                <c:pt idx="8342">
                  <c:v>113.8444901</c:v>
                </c:pt>
                <c:pt idx="8343">
                  <c:v>112.7023621</c:v>
                </c:pt>
                <c:pt idx="8344">
                  <c:v>139.44636539999999</c:v>
                </c:pt>
                <c:pt idx="8345">
                  <c:v>123.7312088</c:v>
                </c:pt>
                <c:pt idx="8346">
                  <c:v>133.22422789999999</c:v>
                </c:pt>
                <c:pt idx="8347">
                  <c:v>115.0959091</c:v>
                </c:pt>
                <c:pt idx="8348">
                  <c:v>88.184242249999997</c:v>
                </c:pt>
                <c:pt idx="8349">
                  <c:v>104.7456207</c:v>
                </c:pt>
                <c:pt idx="8350">
                  <c:v>94.534309390000004</c:v>
                </c:pt>
                <c:pt idx="8351">
                  <c:v>107.17371369999999</c:v>
                </c:pt>
                <c:pt idx="8352">
                  <c:v>139.9674225</c:v>
                </c:pt>
                <c:pt idx="8353">
                  <c:v>72.557060239999998</c:v>
                </c:pt>
                <c:pt idx="8354">
                  <c:v>89.975753780000005</c:v>
                </c:pt>
                <c:pt idx="8355">
                  <c:v>137.00141909999999</c:v>
                </c:pt>
                <c:pt idx="8356">
                  <c:v>49.963264469999999</c:v>
                </c:pt>
                <c:pt idx="8357">
                  <c:v>106.9525757</c:v>
                </c:pt>
                <c:pt idx="8358">
                  <c:v>131.7778931</c:v>
                </c:pt>
                <c:pt idx="8359">
                  <c:v>126.2046509</c:v>
                </c:pt>
                <c:pt idx="8360">
                  <c:v>127.32994840000001</c:v>
                </c:pt>
                <c:pt idx="8361">
                  <c:v>115.6330414</c:v>
                </c:pt>
                <c:pt idx="8362">
                  <c:v>109.5634384</c:v>
                </c:pt>
                <c:pt idx="8363">
                  <c:v>141.85581970000001</c:v>
                </c:pt>
                <c:pt idx="8364">
                  <c:v>116.03541559999999</c:v>
                </c:pt>
                <c:pt idx="8365">
                  <c:v>157.43130489999999</c:v>
                </c:pt>
                <c:pt idx="8366">
                  <c:v>78.854110719999994</c:v>
                </c:pt>
                <c:pt idx="8367">
                  <c:v>136.5229492</c:v>
                </c:pt>
                <c:pt idx="8368">
                  <c:v>101.6795959</c:v>
                </c:pt>
                <c:pt idx="8369">
                  <c:v>102.02520749999999</c:v>
                </c:pt>
                <c:pt idx="8370">
                  <c:v>50.986850740000001</c:v>
                </c:pt>
                <c:pt idx="8371">
                  <c:v>113.9558945</c:v>
                </c:pt>
                <c:pt idx="8372">
                  <c:v>77.056121829999995</c:v>
                </c:pt>
                <c:pt idx="8373">
                  <c:v>122.5733109</c:v>
                </c:pt>
                <c:pt idx="8374">
                  <c:v>104.4506378</c:v>
                </c:pt>
                <c:pt idx="8375">
                  <c:v>121.0748215</c:v>
                </c:pt>
                <c:pt idx="8376">
                  <c:v>184.29801939999999</c:v>
                </c:pt>
                <c:pt idx="8377">
                  <c:v>83.072242739999993</c:v>
                </c:pt>
                <c:pt idx="8378">
                  <c:v>148.82156370000001</c:v>
                </c:pt>
                <c:pt idx="8379">
                  <c:v>132.80181880000001</c:v>
                </c:pt>
                <c:pt idx="8380">
                  <c:v>118.6742249</c:v>
                </c:pt>
                <c:pt idx="8381">
                  <c:v>73.833778379999998</c:v>
                </c:pt>
                <c:pt idx="8382">
                  <c:v>50.992301939999997</c:v>
                </c:pt>
                <c:pt idx="8383">
                  <c:v>159.9306641</c:v>
                </c:pt>
                <c:pt idx="8384">
                  <c:v>87.36313629</c:v>
                </c:pt>
                <c:pt idx="8385">
                  <c:v>129.67279049999999</c:v>
                </c:pt>
                <c:pt idx="8386">
                  <c:v>17.45870781</c:v>
                </c:pt>
                <c:pt idx="8387">
                  <c:v>115.9942169</c:v>
                </c:pt>
                <c:pt idx="8388">
                  <c:v>142.6507263</c:v>
                </c:pt>
                <c:pt idx="8389">
                  <c:v>82.197639469999999</c:v>
                </c:pt>
                <c:pt idx="8390">
                  <c:v>72.007911680000007</c:v>
                </c:pt>
                <c:pt idx="8391">
                  <c:v>130.6046906</c:v>
                </c:pt>
                <c:pt idx="8392">
                  <c:v>126.62194820000001</c:v>
                </c:pt>
                <c:pt idx="8393">
                  <c:v>126.5434494</c:v>
                </c:pt>
                <c:pt idx="8394">
                  <c:v>101.08951570000001</c:v>
                </c:pt>
                <c:pt idx="8395">
                  <c:v>109.88002779999999</c:v>
                </c:pt>
                <c:pt idx="8396">
                  <c:v>77.241355900000002</c:v>
                </c:pt>
                <c:pt idx="8397">
                  <c:v>180.18261720000001</c:v>
                </c:pt>
                <c:pt idx="8398">
                  <c:v>115.8141251</c:v>
                </c:pt>
                <c:pt idx="8399">
                  <c:v>77.886100769999999</c:v>
                </c:pt>
                <c:pt idx="8400">
                  <c:v>104.59412380000001</c:v>
                </c:pt>
                <c:pt idx="8401">
                  <c:v>141.92933650000001</c:v>
                </c:pt>
                <c:pt idx="8402">
                  <c:v>127.7071991</c:v>
                </c:pt>
                <c:pt idx="8403">
                  <c:v>97.301330570000005</c:v>
                </c:pt>
                <c:pt idx="8404">
                  <c:v>160.26591490000001</c:v>
                </c:pt>
                <c:pt idx="8405">
                  <c:v>73.861663820000004</c:v>
                </c:pt>
                <c:pt idx="8406">
                  <c:v>57.272605900000002</c:v>
                </c:pt>
                <c:pt idx="8407">
                  <c:v>127.7538605</c:v>
                </c:pt>
                <c:pt idx="8408">
                  <c:v>208.50483700000001</c:v>
                </c:pt>
                <c:pt idx="8409">
                  <c:v>117.4992905</c:v>
                </c:pt>
                <c:pt idx="8410">
                  <c:v>106.46468350000001</c:v>
                </c:pt>
                <c:pt idx="8411">
                  <c:v>118.1404266</c:v>
                </c:pt>
                <c:pt idx="8412">
                  <c:v>129.27818300000001</c:v>
                </c:pt>
                <c:pt idx="8413">
                  <c:v>71.517372129999998</c:v>
                </c:pt>
                <c:pt idx="8414">
                  <c:v>85.905426030000001</c:v>
                </c:pt>
                <c:pt idx="8415">
                  <c:v>71.766136169999996</c:v>
                </c:pt>
                <c:pt idx="8416">
                  <c:v>147.19526669999999</c:v>
                </c:pt>
                <c:pt idx="8417">
                  <c:v>105.45826719999999</c:v>
                </c:pt>
                <c:pt idx="8418">
                  <c:v>53.678932189999998</c:v>
                </c:pt>
                <c:pt idx="8419">
                  <c:v>89.157043459999997</c:v>
                </c:pt>
                <c:pt idx="8420">
                  <c:v>89.404869079999997</c:v>
                </c:pt>
                <c:pt idx="8421">
                  <c:v>59.356018069999998</c:v>
                </c:pt>
                <c:pt idx="8422">
                  <c:v>91.293014529999994</c:v>
                </c:pt>
                <c:pt idx="8423">
                  <c:v>105.51059720000001</c:v>
                </c:pt>
                <c:pt idx="8424">
                  <c:v>113.95737459999999</c:v>
                </c:pt>
                <c:pt idx="8425">
                  <c:v>46.598636630000001</c:v>
                </c:pt>
                <c:pt idx="8426">
                  <c:v>189.46025090000001</c:v>
                </c:pt>
                <c:pt idx="8427">
                  <c:v>125.84210969999999</c:v>
                </c:pt>
                <c:pt idx="8428">
                  <c:v>122.3487549</c:v>
                </c:pt>
                <c:pt idx="8429">
                  <c:v>132.62599180000001</c:v>
                </c:pt>
                <c:pt idx="8430">
                  <c:v>109.25200649999999</c:v>
                </c:pt>
                <c:pt idx="8431">
                  <c:v>119.7752991</c:v>
                </c:pt>
                <c:pt idx="8432">
                  <c:v>106.99245449999999</c:v>
                </c:pt>
                <c:pt idx="8433">
                  <c:v>109.2494659</c:v>
                </c:pt>
                <c:pt idx="8434">
                  <c:v>115.792923</c:v>
                </c:pt>
                <c:pt idx="8435">
                  <c:v>101.5491562</c:v>
                </c:pt>
                <c:pt idx="8436">
                  <c:v>114.7377396</c:v>
                </c:pt>
                <c:pt idx="8437">
                  <c:v>123.0082855</c:v>
                </c:pt>
                <c:pt idx="8438">
                  <c:v>99.742141720000006</c:v>
                </c:pt>
                <c:pt idx="8439">
                  <c:v>65.304733279999994</c:v>
                </c:pt>
                <c:pt idx="8440">
                  <c:v>87.702011110000001</c:v>
                </c:pt>
                <c:pt idx="8441">
                  <c:v>107.1897125</c:v>
                </c:pt>
                <c:pt idx="8442">
                  <c:v>95.563705440000007</c:v>
                </c:pt>
                <c:pt idx="8443">
                  <c:v>101.52635189999999</c:v>
                </c:pt>
                <c:pt idx="8444">
                  <c:v>113.76918790000001</c:v>
                </c:pt>
                <c:pt idx="8445">
                  <c:v>162.64117429999999</c:v>
                </c:pt>
                <c:pt idx="8446">
                  <c:v>95.716491700000006</c:v>
                </c:pt>
                <c:pt idx="8447">
                  <c:v>131.64834590000001</c:v>
                </c:pt>
                <c:pt idx="8448">
                  <c:v>132.66072080000001</c:v>
                </c:pt>
                <c:pt idx="8449">
                  <c:v>116.2063217</c:v>
                </c:pt>
                <c:pt idx="8450">
                  <c:v>100.2122421</c:v>
                </c:pt>
                <c:pt idx="8451">
                  <c:v>56.649700160000002</c:v>
                </c:pt>
                <c:pt idx="8452">
                  <c:v>129.91615300000001</c:v>
                </c:pt>
                <c:pt idx="8453">
                  <c:v>82.70375061</c:v>
                </c:pt>
                <c:pt idx="8454">
                  <c:v>91.863105770000004</c:v>
                </c:pt>
                <c:pt idx="8455">
                  <c:v>108.31843569999999</c:v>
                </c:pt>
                <c:pt idx="8456">
                  <c:v>152.42964169999999</c:v>
                </c:pt>
                <c:pt idx="8457">
                  <c:v>33.61921692</c:v>
                </c:pt>
                <c:pt idx="8458">
                  <c:v>48.064830780000001</c:v>
                </c:pt>
                <c:pt idx="8459">
                  <c:v>132.18455510000001</c:v>
                </c:pt>
                <c:pt idx="8460">
                  <c:v>121.7922897</c:v>
                </c:pt>
                <c:pt idx="8461">
                  <c:v>131.67243959999999</c:v>
                </c:pt>
                <c:pt idx="8462">
                  <c:v>67.602241520000007</c:v>
                </c:pt>
                <c:pt idx="8463">
                  <c:v>91.905822749999999</c:v>
                </c:pt>
                <c:pt idx="8464">
                  <c:v>169.39355470000001</c:v>
                </c:pt>
                <c:pt idx="8465">
                  <c:v>145.34069819999999</c:v>
                </c:pt>
                <c:pt idx="8466">
                  <c:v>106.6423187</c:v>
                </c:pt>
                <c:pt idx="8467">
                  <c:v>53.316612239999998</c:v>
                </c:pt>
                <c:pt idx="8468">
                  <c:v>112.7349701</c:v>
                </c:pt>
                <c:pt idx="8469">
                  <c:v>139.9944763</c:v>
                </c:pt>
                <c:pt idx="8470">
                  <c:v>122.5662231</c:v>
                </c:pt>
                <c:pt idx="8471">
                  <c:v>42.773323060000003</c:v>
                </c:pt>
                <c:pt idx="8472">
                  <c:v>125.4958496</c:v>
                </c:pt>
                <c:pt idx="8473">
                  <c:v>42.510578160000001</c:v>
                </c:pt>
                <c:pt idx="8474">
                  <c:v>108.80681610000001</c:v>
                </c:pt>
                <c:pt idx="8475">
                  <c:v>83.323791499999999</c:v>
                </c:pt>
                <c:pt idx="8476">
                  <c:v>128.01916499999999</c:v>
                </c:pt>
                <c:pt idx="8477">
                  <c:v>91.247886660000006</c:v>
                </c:pt>
                <c:pt idx="8478">
                  <c:v>94.971702579999999</c:v>
                </c:pt>
                <c:pt idx="8479">
                  <c:v>161.10173030000001</c:v>
                </c:pt>
                <c:pt idx="8480">
                  <c:v>45.501945499999998</c:v>
                </c:pt>
                <c:pt idx="8481">
                  <c:v>37.488021850000003</c:v>
                </c:pt>
                <c:pt idx="8482">
                  <c:v>147.1771545</c:v>
                </c:pt>
                <c:pt idx="8483">
                  <c:v>102.42742920000001</c:v>
                </c:pt>
                <c:pt idx="8484">
                  <c:v>37.402278899999999</c:v>
                </c:pt>
                <c:pt idx="8485">
                  <c:v>125.893837</c:v>
                </c:pt>
                <c:pt idx="8486">
                  <c:v>121.80640409999999</c:v>
                </c:pt>
                <c:pt idx="8487">
                  <c:v>112.90316009999999</c:v>
                </c:pt>
                <c:pt idx="8488">
                  <c:v>115.73645019999999</c:v>
                </c:pt>
                <c:pt idx="8489">
                  <c:v>129.2443695</c:v>
                </c:pt>
                <c:pt idx="8490">
                  <c:v>110.61001589999999</c:v>
                </c:pt>
                <c:pt idx="8491">
                  <c:v>113.8613663</c:v>
                </c:pt>
                <c:pt idx="8492">
                  <c:v>137.7538452</c:v>
                </c:pt>
                <c:pt idx="8493">
                  <c:v>110.09529879999999</c:v>
                </c:pt>
                <c:pt idx="8494">
                  <c:v>134.66038510000001</c:v>
                </c:pt>
                <c:pt idx="8495">
                  <c:v>128.35702509999999</c:v>
                </c:pt>
                <c:pt idx="8496">
                  <c:v>134.31938170000001</c:v>
                </c:pt>
                <c:pt idx="8497">
                  <c:v>120.2842636</c:v>
                </c:pt>
                <c:pt idx="8498">
                  <c:v>113.44948580000001</c:v>
                </c:pt>
                <c:pt idx="8499">
                  <c:v>108.7944641</c:v>
                </c:pt>
                <c:pt idx="8500">
                  <c:v>103.732933</c:v>
                </c:pt>
                <c:pt idx="8501">
                  <c:v>118.7279968</c:v>
                </c:pt>
                <c:pt idx="8502">
                  <c:v>100.7967453</c:v>
                </c:pt>
                <c:pt idx="8503">
                  <c:v>82.792587280000006</c:v>
                </c:pt>
                <c:pt idx="8504">
                  <c:v>99.391136169999996</c:v>
                </c:pt>
                <c:pt idx="8505">
                  <c:v>60.759418490000002</c:v>
                </c:pt>
                <c:pt idx="8506">
                  <c:v>122.5303268</c:v>
                </c:pt>
                <c:pt idx="8507">
                  <c:v>77.567596440000003</c:v>
                </c:pt>
                <c:pt idx="8508">
                  <c:v>288.53271480000001</c:v>
                </c:pt>
                <c:pt idx="8509">
                  <c:v>106.0716019</c:v>
                </c:pt>
                <c:pt idx="8510">
                  <c:v>121.9493179</c:v>
                </c:pt>
                <c:pt idx="8511">
                  <c:v>84.2700119</c:v>
                </c:pt>
                <c:pt idx="8512">
                  <c:v>126.1069107</c:v>
                </c:pt>
                <c:pt idx="8513">
                  <c:v>142.3903656</c:v>
                </c:pt>
                <c:pt idx="8514">
                  <c:v>94.695915220000003</c:v>
                </c:pt>
                <c:pt idx="8515">
                  <c:v>105.6900024</c:v>
                </c:pt>
                <c:pt idx="8516">
                  <c:v>137.33398439999999</c:v>
                </c:pt>
                <c:pt idx="8517">
                  <c:v>131.26451109999999</c:v>
                </c:pt>
                <c:pt idx="8518">
                  <c:v>102.564003</c:v>
                </c:pt>
                <c:pt idx="8519">
                  <c:v>147.0232239</c:v>
                </c:pt>
                <c:pt idx="8520">
                  <c:v>77.004608149999996</c:v>
                </c:pt>
                <c:pt idx="8521">
                  <c:v>138.6292267</c:v>
                </c:pt>
                <c:pt idx="8522">
                  <c:v>103.76902010000001</c:v>
                </c:pt>
                <c:pt idx="8523">
                  <c:v>46.475521090000001</c:v>
                </c:pt>
                <c:pt idx="8524">
                  <c:v>174.1593475</c:v>
                </c:pt>
                <c:pt idx="8525">
                  <c:v>134.39474490000001</c:v>
                </c:pt>
                <c:pt idx="8526">
                  <c:v>60.843997960000003</c:v>
                </c:pt>
                <c:pt idx="8527">
                  <c:v>102.50868989999999</c:v>
                </c:pt>
                <c:pt idx="8528">
                  <c:v>108.6572266</c:v>
                </c:pt>
                <c:pt idx="8529">
                  <c:v>61.816501619999997</c:v>
                </c:pt>
                <c:pt idx="8530">
                  <c:v>79.125694269999997</c:v>
                </c:pt>
                <c:pt idx="8531">
                  <c:v>39.231380459999997</c:v>
                </c:pt>
                <c:pt idx="8532">
                  <c:v>54.858375549999998</c:v>
                </c:pt>
                <c:pt idx="8533">
                  <c:v>125.5898361</c:v>
                </c:pt>
                <c:pt idx="8534">
                  <c:v>134.23039249999999</c:v>
                </c:pt>
                <c:pt idx="8535">
                  <c:v>103.7637634</c:v>
                </c:pt>
                <c:pt idx="8536">
                  <c:v>55.591739650000001</c:v>
                </c:pt>
                <c:pt idx="8537">
                  <c:v>99.422073359999999</c:v>
                </c:pt>
                <c:pt idx="8538">
                  <c:v>135.75778199999999</c:v>
                </c:pt>
                <c:pt idx="8539">
                  <c:v>436.10302730000001</c:v>
                </c:pt>
                <c:pt idx="8540">
                  <c:v>48.214069369999997</c:v>
                </c:pt>
                <c:pt idx="8541">
                  <c:v>47.781135560000003</c:v>
                </c:pt>
                <c:pt idx="8542">
                  <c:v>139.596283</c:v>
                </c:pt>
                <c:pt idx="8543">
                  <c:v>155.95391849999999</c:v>
                </c:pt>
                <c:pt idx="8544">
                  <c:v>116.6214523</c:v>
                </c:pt>
                <c:pt idx="8545">
                  <c:v>144.056839</c:v>
                </c:pt>
                <c:pt idx="8546">
                  <c:v>27.215049740000001</c:v>
                </c:pt>
                <c:pt idx="8547">
                  <c:v>104.090065</c:v>
                </c:pt>
                <c:pt idx="8548">
                  <c:v>147.01481630000001</c:v>
                </c:pt>
                <c:pt idx="8549">
                  <c:v>95.6572113</c:v>
                </c:pt>
                <c:pt idx="8550">
                  <c:v>20.208232880000001</c:v>
                </c:pt>
                <c:pt idx="8551">
                  <c:v>110.8054276</c:v>
                </c:pt>
                <c:pt idx="8552">
                  <c:v>109.1250381</c:v>
                </c:pt>
                <c:pt idx="8553">
                  <c:v>89.379447940000006</c:v>
                </c:pt>
                <c:pt idx="8554">
                  <c:v>86.703109740000002</c:v>
                </c:pt>
                <c:pt idx="8555">
                  <c:v>137.01365659999999</c:v>
                </c:pt>
                <c:pt idx="8556">
                  <c:v>183.28373719999999</c:v>
                </c:pt>
                <c:pt idx="8557">
                  <c:v>127.9529953</c:v>
                </c:pt>
                <c:pt idx="8558">
                  <c:v>48.65094757</c:v>
                </c:pt>
                <c:pt idx="8559">
                  <c:v>151.62338260000001</c:v>
                </c:pt>
                <c:pt idx="8560">
                  <c:v>113.1938705</c:v>
                </c:pt>
                <c:pt idx="8561">
                  <c:v>92.971366880000005</c:v>
                </c:pt>
                <c:pt idx="8562">
                  <c:v>135.2595062</c:v>
                </c:pt>
                <c:pt idx="8563">
                  <c:v>127.28452299999999</c:v>
                </c:pt>
                <c:pt idx="8564">
                  <c:v>91.954025270000002</c:v>
                </c:pt>
                <c:pt idx="8565">
                  <c:v>124.0000381</c:v>
                </c:pt>
                <c:pt idx="8566">
                  <c:v>88.43373871</c:v>
                </c:pt>
                <c:pt idx="8567">
                  <c:v>51.988967899999999</c:v>
                </c:pt>
                <c:pt idx="8568">
                  <c:v>91.853576660000002</c:v>
                </c:pt>
                <c:pt idx="8569">
                  <c:v>106.43601990000001</c:v>
                </c:pt>
                <c:pt idx="8570">
                  <c:v>16.570455549999998</c:v>
                </c:pt>
                <c:pt idx="8571">
                  <c:v>92.203063959999994</c:v>
                </c:pt>
                <c:pt idx="8572">
                  <c:v>107.38024900000001</c:v>
                </c:pt>
                <c:pt idx="8573">
                  <c:v>138.23211670000001</c:v>
                </c:pt>
                <c:pt idx="8574">
                  <c:v>76.376884459999999</c:v>
                </c:pt>
                <c:pt idx="8575">
                  <c:v>133.27409359999999</c:v>
                </c:pt>
                <c:pt idx="8576">
                  <c:v>86.325386050000006</c:v>
                </c:pt>
                <c:pt idx="8577">
                  <c:v>137.18969730000001</c:v>
                </c:pt>
                <c:pt idx="8578">
                  <c:v>51.674381259999997</c:v>
                </c:pt>
                <c:pt idx="8579">
                  <c:v>110.18096920000001</c:v>
                </c:pt>
                <c:pt idx="8580">
                  <c:v>122.5593872</c:v>
                </c:pt>
                <c:pt idx="8581">
                  <c:v>154.7610779</c:v>
                </c:pt>
                <c:pt idx="8582">
                  <c:v>127.7270889</c:v>
                </c:pt>
                <c:pt idx="8583">
                  <c:v>116.46326449999999</c:v>
                </c:pt>
                <c:pt idx="8584">
                  <c:v>114.95056150000001</c:v>
                </c:pt>
                <c:pt idx="8585">
                  <c:v>138.32904049999999</c:v>
                </c:pt>
                <c:pt idx="8586">
                  <c:v>117.0747147</c:v>
                </c:pt>
                <c:pt idx="8587">
                  <c:v>164.3876343</c:v>
                </c:pt>
                <c:pt idx="8588">
                  <c:v>76.491539000000003</c:v>
                </c:pt>
                <c:pt idx="8589">
                  <c:v>123.4765167</c:v>
                </c:pt>
                <c:pt idx="8590">
                  <c:v>80.852340699999999</c:v>
                </c:pt>
                <c:pt idx="8591">
                  <c:v>87.145195009999995</c:v>
                </c:pt>
                <c:pt idx="8592">
                  <c:v>42.61861038</c:v>
                </c:pt>
                <c:pt idx="8593">
                  <c:v>114.4418182</c:v>
                </c:pt>
                <c:pt idx="8594">
                  <c:v>77.078063959999994</c:v>
                </c:pt>
                <c:pt idx="8595">
                  <c:v>120.51474760000001</c:v>
                </c:pt>
                <c:pt idx="8596">
                  <c:v>109.7213745</c:v>
                </c:pt>
                <c:pt idx="8597">
                  <c:v>122.0477448</c:v>
                </c:pt>
                <c:pt idx="8598">
                  <c:v>198.15222170000001</c:v>
                </c:pt>
                <c:pt idx="8599">
                  <c:v>86.133605959999997</c:v>
                </c:pt>
                <c:pt idx="8600">
                  <c:v>155.64739990000001</c:v>
                </c:pt>
                <c:pt idx="8601">
                  <c:v>135.59678650000001</c:v>
                </c:pt>
                <c:pt idx="8602">
                  <c:v>120.84642030000001</c:v>
                </c:pt>
                <c:pt idx="8603">
                  <c:v>71.379455570000005</c:v>
                </c:pt>
                <c:pt idx="8604">
                  <c:v>53.27365494</c:v>
                </c:pt>
                <c:pt idx="8605">
                  <c:v>165.59994510000001</c:v>
                </c:pt>
                <c:pt idx="8606">
                  <c:v>85.743270870000003</c:v>
                </c:pt>
                <c:pt idx="8607">
                  <c:v>134.48927309999999</c:v>
                </c:pt>
                <c:pt idx="8608">
                  <c:v>20.086280819999999</c:v>
                </c:pt>
                <c:pt idx="8609">
                  <c:v>118.43979640000001</c:v>
                </c:pt>
                <c:pt idx="8610">
                  <c:v>132.96258539999999</c:v>
                </c:pt>
                <c:pt idx="8611">
                  <c:v>79.651481630000006</c:v>
                </c:pt>
                <c:pt idx="8612">
                  <c:v>77.112037659999999</c:v>
                </c:pt>
                <c:pt idx="8613">
                  <c:v>139.9867859</c:v>
                </c:pt>
                <c:pt idx="8614">
                  <c:v>128.4911041</c:v>
                </c:pt>
                <c:pt idx="8615">
                  <c:v>126.7161636</c:v>
                </c:pt>
                <c:pt idx="8616">
                  <c:v>113.57616419999999</c:v>
                </c:pt>
                <c:pt idx="8617">
                  <c:v>117.95922090000001</c:v>
                </c:pt>
                <c:pt idx="8618">
                  <c:v>82.208175659999995</c:v>
                </c:pt>
                <c:pt idx="8619">
                  <c:v>186.15858460000001</c:v>
                </c:pt>
                <c:pt idx="8620">
                  <c:v>110.21847529999999</c:v>
                </c:pt>
                <c:pt idx="8621">
                  <c:v>77.195007320000002</c:v>
                </c:pt>
                <c:pt idx="8622">
                  <c:v>59.433078770000002</c:v>
                </c:pt>
                <c:pt idx="8623">
                  <c:v>155.10873409999999</c:v>
                </c:pt>
                <c:pt idx="8624">
                  <c:v>126.3052826</c:v>
                </c:pt>
                <c:pt idx="8625">
                  <c:v>96.837165830000004</c:v>
                </c:pt>
                <c:pt idx="8626">
                  <c:v>157.80645749999999</c:v>
                </c:pt>
                <c:pt idx="8627">
                  <c:v>77.279754639999993</c:v>
                </c:pt>
                <c:pt idx="8628">
                  <c:v>57.365566250000001</c:v>
                </c:pt>
                <c:pt idx="8629">
                  <c:v>130.6294403</c:v>
                </c:pt>
                <c:pt idx="8630">
                  <c:v>200.6320801</c:v>
                </c:pt>
                <c:pt idx="8631">
                  <c:v>118.2345581</c:v>
                </c:pt>
                <c:pt idx="8632">
                  <c:v>108.09265139999999</c:v>
                </c:pt>
                <c:pt idx="8633">
                  <c:v>76.497924800000007</c:v>
                </c:pt>
                <c:pt idx="8634">
                  <c:v>121.6679535</c:v>
                </c:pt>
                <c:pt idx="8635">
                  <c:v>130.7531433</c:v>
                </c:pt>
                <c:pt idx="8636">
                  <c:v>101.2075882</c:v>
                </c:pt>
                <c:pt idx="8637">
                  <c:v>88.441123959999999</c:v>
                </c:pt>
                <c:pt idx="8638">
                  <c:v>64.792915339999993</c:v>
                </c:pt>
                <c:pt idx="8639">
                  <c:v>141.22686770000001</c:v>
                </c:pt>
                <c:pt idx="8640">
                  <c:v>106.561058</c:v>
                </c:pt>
                <c:pt idx="8641">
                  <c:v>52.253070829999999</c:v>
                </c:pt>
                <c:pt idx="8642">
                  <c:v>96.414413449999998</c:v>
                </c:pt>
                <c:pt idx="8643">
                  <c:v>90.102287290000007</c:v>
                </c:pt>
                <c:pt idx="8644">
                  <c:v>58.255813600000003</c:v>
                </c:pt>
                <c:pt idx="8645">
                  <c:v>91.00294495</c:v>
                </c:pt>
                <c:pt idx="8646">
                  <c:v>103.8873138</c:v>
                </c:pt>
                <c:pt idx="8647">
                  <c:v>121.65922550000001</c:v>
                </c:pt>
                <c:pt idx="8648">
                  <c:v>44.55950928</c:v>
                </c:pt>
                <c:pt idx="8649">
                  <c:v>187.8912201</c:v>
                </c:pt>
                <c:pt idx="8650">
                  <c:v>121.17040249999999</c:v>
                </c:pt>
                <c:pt idx="8651">
                  <c:v>117.7357712</c:v>
                </c:pt>
                <c:pt idx="8652">
                  <c:v>132.06451419999999</c:v>
                </c:pt>
                <c:pt idx="8653">
                  <c:v>107.659317</c:v>
                </c:pt>
                <c:pt idx="8654">
                  <c:v>118.9981308</c:v>
                </c:pt>
                <c:pt idx="8655">
                  <c:v>102.0230713</c:v>
                </c:pt>
                <c:pt idx="8656">
                  <c:v>118.5014877</c:v>
                </c:pt>
                <c:pt idx="8657">
                  <c:v>102.7678452</c:v>
                </c:pt>
                <c:pt idx="8658">
                  <c:v>107.03754429999999</c:v>
                </c:pt>
                <c:pt idx="8659">
                  <c:v>102.65332789999999</c:v>
                </c:pt>
                <c:pt idx="8660">
                  <c:v>123.8616104</c:v>
                </c:pt>
                <c:pt idx="8661">
                  <c:v>99.483200069999995</c:v>
                </c:pt>
                <c:pt idx="8662">
                  <c:v>66.393714900000006</c:v>
                </c:pt>
                <c:pt idx="8663">
                  <c:v>91.897277829999993</c:v>
                </c:pt>
                <c:pt idx="8664">
                  <c:v>109.18783569999999</c:v>
                </c:pt>
                <c:pt idx="8665">
                  <c:v>96.569374080000003</c:v>
                </c:pt>
                <c:pt idx="8666">
                  <c:v>101.1250076</c:v>
                </c:pt>
                <c:pt idx="8667">
                  <c:v>106.9755478</c:v>
                </c:pt>
                <c:pt idx="8668">
                  <c:v>162.84078980000001</c:v>
                </c:pt>
                <c:pt idx="8669">
                  <c:v>96.836349490000003</c:v>
                </c:pt>
                <c:pt idx="8670">
                  <c:v>116.31437680000001</c:v>
                </c:pt>
                <c:pt idx="8671">
                  <c:v>122.6548004</c:v>
                </c:pt>
                <c:pt idx="8672">
                  <c:v>114.3527679</c:v>
                </c:pt>
                <c:pt idx="8673">
                  <c:v>105.8074417</c:v>
                </c:pt>
                <c:pt idx="8674">
                  <c:v>55.767147059999999</c:v>
                </c:pt>
                <c:pt idx="8675">
                  <c:v>126.1249771</c:v>
                </c:pt>
                <c:pt idx="8676">
                  <c:v>84.195075990000007</c:v>
                </c:pt>
                <c:pt idx="8677">
                  <c:v>85.73967743</c:v>
                </c:pt>
                <c:pt idx="8678">
                  <c:v>97.975135800000004</c:v>
                </c:pt>
                <c:pt idx="8679">
                  <c:v>152.15605160000001</c:v>
                </c:pt>
                <c:pt idx="8680">
                  <c:v>37.910732269999997</c:v>
                </c:pt>
                <c:pt idx="8681">
                  <c:v>52.887027740000001</c:v>
                </c:pt>
                <c:pt idx="8682">
                  <c:v>131.13613889999999</c:v>
                </c:pt>
                <c:pt idx="8683">
                  <c:v>119.3901596</c:v>
                </c:pt>
                <c:pt idx="8684">
                  <c:v>132.99670409999999</c:v>
                </c:pt>
                <c:pt idx="8685">
                  <c:v>89.877883909999994</c:v>
                </c:pt>
                <c:pt idx="8686">
                  <c:v>88.61766815</c:v>
                </c:pt>
                <c:pt idx="8687">
                  <c:v>147.47145080000001</c:v>
                </c:pt>
                <c:pt idx="8688">
                  <c:v>152.00102229999999</c:v>
                </c:pt>
                <c:pt idx="8689">
                  <c:v>106.5874405</c:v>
                </c:pt>
                <c:pt idx="8690">
                  <c:v>58.815120700000001</c:v>
                </c:pt>
                <c:pt idx="8691">
                  <c:v>110.91271209999999</c:v>
                </c:pt>
                <c:pt idx="8692">
                  <c:v>139.63513180000001</c:v>
                </c:pt>
                <c:pt idx="8693">
                  <c:v>121.3916779</c:v>
                </c:pt>
                <c:pt idx="8694">
                  <c:v>45.553546910000001</c:v>
                </c:pt>
                <c:pt idx="8695">
                  <c:v>125.2144699</c:v>
                </c:pt>
                <c:pt idx="8696">
                  <c:v>43.930667880000001</c:v>
                </c:pt>
                <c:pt idx="8697">
                  <c:v>105.576088</c:v>
                </c:pt>
                <c:pt idx="8698">
                  <c:v>82.869300839999994</c:v>
                </c:pt>
                <c:pt idx="8699">
                  <c:v>125.8894348</c:v>
                </c:pt>
                <c:pt idx="8700">
                  <c:v>87.770324709999997</c:v>
                </c:pt>
                <c:pt idx="8701">
                  <c:v>93.182182310000002</c:v>
                </c:pt>
                <c:pt idx="8702">
                  <c:v>153.38706970000001</c:v>
                </c:pt>
                <c:pt idx="8703">
                  <c:v>45.97340775</c:v>
                </c:pt>
                <c:pt idx="8704">
                  <c:v>50.783592220000003</c:v>
                </c:pt>
                <c:pt idx="8705">
                  <c:v>145.1743774</c:v>
                </c:pt>
                <c:pt idx="8706">
                  <c:v>107.1400223</c:v>
                </c:pt>
                <c:pt idx="8707">
                  <c:v>38.707908629999999</c:v>
                </c:pt>
                <c:pt idx="8708">
                  <c:v>125.024765</c:v>
                </c:pt>
                <c:pt idx="8709">
                  <c:v>121.492485</c:v>
                </c:pt>
                <c:pt idx="8710">
                  <c:v>121.1816711</c:v>
                </c:pt>
                <c:pt idx="8711">
                  <c:v>110.6035538</c:v>
                </c:pt>
                <c:pt idx="8712">
                  <c:v>128.50315860000001</c:v>
                </c:pt>
                <c:pt idx="8713">
                  <c:v>111.4556274</c:v>
                </c:pt>
                <c:pt idx="8714">
                  <c:v>119.2561264</c:v>
                </c:pt>
                <c:pt idx="8715">
                  <c:v>137.01232909999999</c:v>
                </c:pt>
                <c:pt idx="8716">
                  <c:v>110.8118286</c:v>
                </c:pt>
                <c:pt idx="8717">
                  <c:v>127.8487701</c:v>
                </c:pt>
                <c:pt idx="8718">
                  <c:v>128.18685909999999</c:v>
                </c:pt>
                <c:pt idx="8719">
                  <c:v>130.21493530000001</c:v>
                </c:pt>
                <c:pt idx="8720">
                  <c:v>105.1853638</c:v>
                </c:pt>
                <c:pt idx="8721">
                  <c:v>109.497612</c:v>
                </c:pt>
                <c:pt idx="8722">
                  <c:v>116.1846008</c:v>
                </c:pt>
                <c:pt idx="8723">
                  <c:v>108.42227939999999</c:v>
                </c:pt>
                <c:pt idx="8724">
                  <c:v>113.8153763</c:v>
                </c:pt>
                <c:pt idx="8725">
                  <c:v>105.0423737</c:v>
                </c:pt>
                <c:pt idx="8726">
                  <c:v>97.248832699999994</c:v>
                </c:pt>
                <c:pt idx="8727">
                  <c:v>108.82942199999999</c:v>
                </c:pt>
                <c:pt idx="8728">
                  <c:v>64.187522889999997</c:v>
                </c:pt>
                <c:pt idx="8729">
                  <c:v>122.3058472</c:v>
                </c:pt>
                <c:pt idx="8730">
                  <c:v>70.276931759999997</c:v>
                </c:pt>
                <c:pt idx="8731">
                  <c:v>291.653595</c:v>
                </c:pt>
                <c:pt idx="8732">
                  <c:v>106.95946499999999</c:v>
                </c:pt>
                <c:pt idx="8733">
                  <c:v>123.4850235</c:v>
                </c:pt>
                <c:pt idx="8734">
                  <c:v>83.60189819</c:v>
                </c:pt>
                <c:pt idx="8735">
                  <c:v>130.01451109999999</c:v>
                </c:pt>
                <c:pt idx="8736">
                  <c:v>151.9472198</c:v>
                </c:pt>
                <c:pt idx="8737">
                  <c:v>93.170066829999996</c:v>
                </c:pt>
                <c:pt idx="8738">
                  <c:v>105.9994736</c:v>
                </c:pt>
                <c:pt idx="8739">
                  <c:v>141.7590027</c:v>
                </c:pt>
                <c:pt idx="8740">
                  <c:v>128.31410220000001</c:v>
                </c:pt>
                <c:pt idx="8741">
                  <c:v>97.031303410000007</c:v>
                </c:pt>
                <c:pt idx="8742">
                  <c:v>154.22228999999999</c:v>
                </c:pt>
                <c:pt idx="8743">
                  <c:v>68.487693789999994</c:v>
                </c:pt>
                <c:pt idx="8744">
                  <c:v>129.3831787</c:v>
                </c:pt>
                <c:pt idx="8745">
                  <c:v>114.20387270000001</c:v>
                </c:pt>
                <c:pt idx="8746">
                  <c:v>45.760952000000003</c:v>
                </c:pt>
                <c:pt idx="8747">
                  <c:v>158.53491210000001</c:v>
                </c:pt>
                <c:pt idx="8748">
                  <c:v>130.4528809</c:v>
                </c:pt>
                <c:pt idx="8749">
                  <c:v>56.353050230000001</c:v>
                </c:pt>
                <c:pt idx="8750">
                  <c:v>102.4188309</c:v>
                </c:pt>
                <c:pt idx="8751">
                  <c:v>108.75629429999999</c:v>
                </c:pt>
                <c:pt idx="8752">
                  <c:v>62.826980589999998</c:v>
                </c:pt>
                <c:pt idx="8753">
                  <c:v>72.944274899999996</c:v>
                </c:pt>
                <c:pt idx="8754">
                  <c:v>32.682964320000004</c:v>
                </c:pt>
                <c:pt idx="8755">
                  <c:v>42.524753570000001</c:v>
                </c:pt>
                <c:pt idx="8756">
                  <c:v>128.21810909999999</c:v>
                </c:pt>
                <c:pt idx="8757">
                  <c:v>134.8863068</c:v>
                </c:pt>
                <c:pt idx="8758">
                  <c:v>103.36975099999999</c:v>
                </c:pt>
                <c:pt idx="8759">
                  <c:v>57.86685181</c:v>
                </c:pt>
                <c:pt idx="8760">
                  <c:v>100.141037</c:v>
                </c:pt>
                <c:pt idx="8761">
                  <c:v>142.1775208</c:v>
                </c:pt>
                <c:pt idx="8762">
                  <c:v>430.13235470000001</c:v>
                </c:pt>
                <c:pt idx="8763">
                  <c:v>57.307392120000003</c:v>
                </c:pt>
                <c:pt idx="8764">
                  <c:v>52.298511509999997</c:v>
                </c:pt>
                <c:pt idx="8765">
                  <c:v>135.09115600000001</c:v>
                </c:pt>
                <c:pt idx="8766">
                  <c:v>132.7751312</c:v>
                </c:pt>
                <c:pt idx="8767">
                  <c:v>125.0101547</c:v>
                </c:pt>
                <c:pt idx="8768">
                  <c:v>143.38874820000001</c:v>
                </c:pt>
                <c:pt idx="8769">
                  <c:v>27.031593319999999</c:v>
                </c:pt>
                <c:pt idx="8770">
                  <c:v>106.0845947</c:v>
                </c:pt>
                <c:pt idx="8771">
                  <c:v>150.41265870000001</c:v>
                </c:pt>
                <c:pt idx="8772">
                  <c:v>95.319763179999995</c:v>
                </c:pt>
                <c:pt idx="8773">
                  <c:v>19.126609800000001</c:v>
                </c:pt>
                <c:pt idx="8774">
                  <c:v>110.8516541</c:v>
                </c:pt>
                <c:pt idx="8775">
                  <c:v>108.5164032</c:v>
                </c:pt>
                <c:pt idx="8776">
                  <c:v>84.789649960000006</c:v>
                </c:pt>
                <c:pt idx="8777">
                  <c:v>90.42607117</c:v>
                </c:pt>
                <c:pt idx="8778">
                  <c:v>133.11570739999999</c:v>
                </c:pt>
                <c:pt idx="8779">
                  <c:v>171.97062679999999</c:v>
                </c:pt>
                <c:pt idx="8780">
                  <c:v>133.8939972</c:v>
                </c:pt>
                <c:pt idx="8781">
                  <c:v>49.473720550000003</c:v>
                </c:pt>
                <c:pt idx="8782">
                  <c:v>144.3643036</c:v>
                </c:pt>
                <c:pt idx="8783">
                  <c:v>114.0587692</c:v>
                </c:pt>
                <c:pt idx="8784">
                  <c:v>92.387290949999993</c:v>
                </c:pt>
                <c:pt idx="8785">
                  <c:v>131.1502686</c:v>
                </c:pt>
                <c:pt idx="8786">
                  <c:v>124.9790497</c:v>
                </c:pt>
                <c:pt idx="8787">
                  <c:v>91.068939209999996</c:v>
                </c:pt>
                <c:pt idx="8788">
                  <c:v>127.4928055</c:v>
                </c:pt>
                <c:pt idx="8789">
                  <c:v>90.217079159999997</c:v>
                </c:pt>
                <c:pt idx="8790">
                  <c:v>58.822692869999997</c:v>
                </c:pt>
                <c:pt idx="8791">
                  <c:v>99.072998049999995</c:v>
                </c:pt>
                <c:pt idx="8792">
                  <c:v>104.09371950000001</c:v>
                </c:pt>
                <c:pt idx="8793">
                  <c:v>23.274925230000001</c:v>
                </c:pt>
                <c:pt idx="8794">
                  <c:v>89.380882260000007</c:v>
                </c:pt>
                <c:pt idx="8795">
                  <c:v>107.4584961</c:v>
                </c:pt>
                <c:pt idx="8796">
                  <c:v>133.84695429999999</c:v>
                </c:pt>
                <c:pt idx="8797">
                  <c:v>79.506767269999997</c:v>
                </c:pt>
                <c:pt idx="8798">
                  <c:v>132.64065550000001</c:v>
                </c:pt>
                <c:pt idx="8799">
                  <c:v>83.783027649999994</c:v>
                </c:pt>
                <c:pt idx="8800">
                  <c:v>135.0171814</c:v>
                </c:pt>
                <c:pt idx="8801">
                  <c:v>53.850307460000003</c:v>
                </c:pt>
                <c:pt idx="8802">
                  <c:v>110.2700043</c:v>
                </c:pt>
                <c:pt idx="8803">
                  <c:v>133.44715880000001</c:v>
                </c:pt>
                <c:pt idx="8804">
                  <c:v>136.50112920000001</c:v>
                </c:pt>
                <c:pt idx="8805">
                  <c:v>130.39668270000001</c:v>
                </c:pt>
                <c:pt idx="8806">
                  <c:v>116.2629929</c:v>
                </c:pt>
                <c:pt idx="8807">
                  <c:v>121.7668304</c:v>
                </c:pt>
                <c:pt idx="8808">
                  <c:v>131.84463500000001</c:v>
                </c:pt>
                <c:pt idx="8809">
                  <c:v>117.43613430000001</c:v>
                </c:pt>
                <c:pt idx="8810">
                  <c:v>163.58934020000001</c:v>
                </c:pt>
                <c:pt idx="8811">
                  <c:v>81.950508119999995</c:v>
                </c:pt>
                <c:pt idx="8812">
                  <c:v>146.61929319999999</c:v>
                </c:pt>
                <c:pt idx="8813">
                  <c:v>110.5501938</c:v>
                </c:pt>
                <c:pt idx="8814">
                  <c:v>87.487831119999996</c:v>
                </c:pt>
                <c:pt idx="8815">
                  <c:v>34.775772089999997</c:v>
                </c:pt>
                <c:pt idx="8816">
                  <c:v>114.93914030000001</c:v>
                </c:pt>
                <c:pt idx="8817">
                  <c:v>79.487037659999999</c:v>
                </c:pt>
                <c:pt idx="8818">
                  <c:v>124.1328201</c:v>
                </c:pt>
                <c:pt idx="8819">
                  <c:v>113.9454803</c:v>
                </c:pt>
                <c:pt idx="8820">
                  <c:v>120.21685789999999</c:v>
                </c:pt>
                <c:pt idx="8821">
                  <c:v>186.5821991</c:v>
                </c:pt>
                <c:pt idx="8822">
                  <c:v>86.300811769999996</c:v>
                </c:pt>
                <c:pt idx="8823">
                  <c:v>144.3471222</c:v>
                </c:pt>
                <c:pt idx="8824">
                  <c:v>133.51986690000001</c:v>
                </c:pt>
                <c:pt idx="8825">
                  <c:v>122.70182800000001</c:v>
                </c:pt>
                <c:pt idx="8826">
                  <c:v>69.007286070000006</c:v>
                </c:pt>
                <c:pt idx="8827">
                  <c:v>55.6463623</c:v>
                </c:pt>
                <c:pt idx="8828">
                  <c:v>161.79658509999999</c:v>
                </c:pt>
                <c:pt idx="8829">
                  <c:v>86.065399170000006</c:v>
                </c:pt>
                <c:pt idx="8830">
                  <c:v>137.5361786</c:v>
                </c:pt>
                <c:pt idx="8831">
                  <c:v>12.00672722</c:v>
                </c:pt>
                <c:pt idx="8832">
                  <c:v>119.02036289999999</c:v>
                </c:pt>
                <c:pt idx="8833">
                  <c:v>138.8414459</c:v>
                </c:pt>
                <c:pt idx="8834">
                  <c:v>83.087425229999994</c:v>
                </c:pt>
                <c:pt idx="8835">
                  <c:v>80.26408386</c:v>
                </c:pt>
                <c:pt idx="8836">
                  <c:v>153.30548099999999</c:v>
                </c:pt>
                <c:pt idx="8837">
                  <c:v>126.6611023</c:v>
                </c:pt>
                <c:pt idx="8838">
                  <c:v>127.30669399999999</c:v>
                </c:pt>
                <c:pt idx="8839">
                  <c:v>95.197868349999993</c:v>
                </c:pt>
                <c:pt idx="8840">
                  <c:v>121.45555880000001</c:v>
                </c:pt>
                <c:pt idx="8841">
                  <c:v>85.746887209999997</c:v>
                </c:pt>
                <c:pt idx="8842">
                  <c:v>166.61036680000001</c:v>
                </c:pt>
                <c:pt idx="8843">
                  <c:v>104.5106201</c:v>
                </c:pt>
                <c:pt idx="8844">
                  <c:v>78.713943479999998</c:v>
                </c:pt>
                <c:pt idx="8845">
                  <c:v>58.659351350000001</c:v>
                </c:pt>
                <c:pt idx="8846">
                  <c:v>142.05166629999999</c:v>
                </c:pt>
                <c:pt idx="8847">
                  <c:v>125.6733704</c:v>
                </c:pt>
                <c:pt idx="8848">
                  <c:v>97.378486629999998</c:v>
                </c:pt>
                <c:pt idx="8849">
                  <c:v>155.4748688</c:v>
                </c:pt>
                <c:pt idx="8850">
                  <c:v>76.322929380000005</c:v>
                </c:pt>
                <c:pt idx="8851">
                  <c:v>60.534275049999998</c:v>
                </c:pt>
                <c:pt idx="8852">
                  <c:v>129.34117130000001</c:v>
                </c:pt>
                <c:pt idx="8853">
                  <c:v>185.7794189</c:v>
                </c:pt>
                <c:pt idx="8854">
                  <c:v>116.3818588</c:v>
                </c:pt>
                <c:pt idx="8855">
                  <c:v>106.18555449999999</c:v>
                </c:pt>
                <c:pt idx="8856">
                  <c:v>76.610008239999999</c:v>
                </c:pt>
                <c:pt idx="8857">
                  <c:v>119.42933650000001</c:v>
                </c:pt>
                <c:pt idx="8858">
                  <c:v>131.0198517</c:v>
                </c:pt>
                <c:pt idx="8859">
                  <c:v>99.754394529999999</c:v>
                </c:pt>
                <c:pt idx="8860">
                  <c:v>80.167999269999996</c:v>
                </c:pt>
                <c:pt idx="8861">
                  <c:v>58.179210660000003</c:v>
                </c:pt>
                <c:pt idx="8862">
                  <c:v>142.73336789999999</c:v>
                </c:pt>
                <c:pt idx="8863">
                  <c:v>106.1527786</c:v>
                </c:pt>
                <c:pt idx="8864">
                  <c:v>50.8885498</c:v>
                </c:pt>
                <c:pt idx="8865">
                  <c:v>103.9178314</c:v>
                </c:pt>
                <c:pt idx="8866">
                  <c:v>88.755805969999997</c:v>
                </c:pt>
              </c:numCache>
            </c:numRef>
          </c:xVal>
          <c:yVal>
            <c:numRef>
              <c:f>DataSet!$G$2:$G$8868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99747</c:v>
                </c:pt>
                <c:pt idx="2123">
                  <c:v>10011</c:v>
                </c:pt>
                <c:pt idx="2124">
                  <c:v>0</c:v>
                </c:pt>
                <c:pt idx="2125">
                  <c:v>0</c:v>
                </c:pt>
                <c:pt idx="2126">
                  <c:v>0</c:v>
                </c:pt>
                <c:pt idx="2127">
                  <c:v>0</c:v>
                </c:pt>
                <c:pt idx="2128">
                  <c:v>0</c:v>
                </c:pt>
                <c:pt idx="2129">
                  <c:v>0</c:v>
                </c:pt>
                <c:pt idx="2130">
                  <c:v>100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99842</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5005</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20000</c:v>
                </c:pt>
                <c:pt idx="2181">
                  <c:v>29774</c:v>
                </c:pt>
                <c:pt idx="2182">
                  <c:v>0</c:v>
                </c:pt>
                <c:pt idx="2183">
                  <c:v>0</c:v>
                </c:pt>
                <c:pt idx="2184">
                  <c:v>0</c:v>
                </c:pt>
                <c:pt idx="2185">
                  <c:v>0</c:v>
                </c:pt>
                <c:pt idx="2186">
                  <c:v>99921</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5321</c:v>
                </c:pt>
                <c:pt idx="2209">
                  <c:v>9958</c:v>
                </c:pt>
                <c:pt idx="2210">
                  <c:v>0</c:v>
                </c:pt>
                <c:pt idx="2211">
                  <c:v>25101</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49973</c:v>
                </c:pt>
                <c:pt idx="2255">
                  <c:v>0</c:v>
                </c:pt>
                <c:pt idx="2256">
                  <c:v>0</c:v>
                </c:pt>
                <c:pt idx="2257">
                  <c:v>0</c:v>
                </c:pt>
                <c:pt idx="2258">
                  <c:v>0</c:v>
                </c:pt>
                <c:pt idx="2259">
                  <c:v>0</c:v>
                </c:pt>
                <c:pt idx="2260">
                  <c:v>2046626</c:v>
                </c:pt>
                <c:pt idx="2261">
                  <c:v>0</c:v>
                </c:pt>
                <c:pt idx="2262">
                  <c:v>0</c:v>
                </c:pt>
                <c:pt idx="2263">
                  <c:v>0</c:v>
                </c:pt>
                <c:pt idx="2264">
                  <c:v>30001</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10265</c:v>
                </c:pt>
                <c:pt idx="2298">
                  <c:v>5007</c:v>
                </c:pt>
                <c:pt idx="2299">
                  <c:v>0</c:v>
                </c:pt>
                <c:pt idx="2300">
                  <c:v>0</c:v>
                </c:pt>
                <c:pt idx="2301">
                  <c:v>0</c:v>
                </c:pt>
                <c:pt idx="2302">
                  <c:v>0</c:v>
                </c:pt>
                <c:pt idx="2303">
                  <c:v>49939</c:v>
                </c:pt>
                <c:pt idx="2304">
                  <c:v>39982</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49976</c:v>
                </c:pt>
                <c:pt idx="2322">
                  <c:v>1946784</c:v>
                </c:pt>
                <c:pt idx="2323">
                  <c:v>0</c:v>
                </c:pt>
                <c:pt idx="2324">
                  <c:v>0</c:v>
                </c:pt>
                <c:pt idx="2325">
                  <c:v>0</c:v>
                </c:pt>
                <c:pt idx="2326">
                  <c:v>0</c:v>
                </c:pt>
                <c:pt idx="2327">
                  <c:v>0</c:v>
                </c:pt>
                <c:pt idx="2328">
                  <c:v>0</c:v>
                </c:pt>
                <c:pt idx="2329">
                  <c:v>0</c:v>
                </c:pt>
                <c:pt idx="2330">
                  <c:v>2617438</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189499</c:v>
                </c:pt>
                <c:pt idx="2344">
                  <c:v>20093</c:v>
                </c:pt>
                <c:pt idx="2345">
                  <c:v>0</c:v>
                </c:pt>
                <c:pt idx="2346">
                  <c:v>0</c:v>
                </c:pt>
                <c:pt idx="2347">
                  <c:v>0</c:v>
                </c:pt>
                <c:pt idx="2348">
                  <c:v>0</c:v>
                </c:pt>
                <c:pt idx="2349">
                  <c:v>0</c:v>
                </c:pt>
                <c:pt idx="2350">
                  <c:v>0</c:v>
                </c:pt>
                <c:pt idx="2351">
                  <c:v>2005</c:v>
                </c:pt>
                <c:pt idx="2352">
                  <c:v>0</c:v>
                </c:pt>
                <c:pt idx="2353">
                  <c:v>0</c:v>
                </c:pt>
                <c:pt idx="2354">
                  <c:v>0</c:v>
                </c:pt>
                <c:pt idx="2355">
                  <c:v>0</c:v>
                </c:pt>
                <c:pt idx="2356">
                  <c:v>0</c:v>
                </c:pt>
                <c:pt idx="2357">
                  <c:v>0</c:v>
                </c:pt>
                <c:pt idx="2358">
                  <c:v>0</c:v>
                </c:pt>
                <c:pt idx="2359">
                  <c:v>5042</c:v>
                </c:pt>
                <c:pt idx="2360">
                  <c:v>0</c:v>
                </c:pt>
                <c:pt idx="2361">
                  <c:v>0</c:v>
                </c:pt>
                <c:pt idx="2362">
                  <c:v>0</c:v>
                </c:pt>
                <c:pt idx="2363">
                  <c:v>0</c:v>
                </c:pt>
                <c:pt idx="2364">
                  <c:v>0</c:v>
                </c:pt>
                <c:pt idx="2365">
                  <c:v>0</c:v>
                </c:pt>
                <c:pt idx="2366">
                  <c:v>159798</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10010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70066</c:v>
                </c:pt>
                <c:pt idx="2401">
                  <c:v>79368</c:v>
                </c:pt>
                <c:pt idx="2402">
                  <c:v>0</c:v>
                </c:pt>
                <c:pt idx="2403">
                  <c:v>0</c:v>
                </c:pt>
                <c:pt idx="2404">
                  <c:v>0</c:v>
                </c:pt>
                <c:pt idx="2405">
                  <c:v>0</c:v>
                </c:pt>
                <c:pt idx="2406">
                  <c:v>199724</c:v>
                </c:pt>
                <c:pt idx="2407">
                  <c:v>0</c:v>
                </c:pt>
                <c:pt idx="2408">
                  <c:v>0</c:v>
                </c:pt>
                <c:pt idx="2409">
                  <c:v>5070</c:v>
                </c:pt>
                <c:pt idx="2410">
                  <c:v>0</c:v>
                </c:pt>
                <c:pt idx="2411">
                  <c:v>0</c:v>
                </c:pt>
                <c:pt idx="2412">
                  <c:v>0</c:v>
                </c:pt>
                <c:pt idx="2413">
                  <c:v>0</c:v>
                </c:pt>
                <c:pt idx="2414">
                  <c:v>0</c:v>
                </c:pt>
                <c:pt idx="2415">
                  <c:v>0</c:v>
                </c:pt>
                <c:pt idx="2416">
                  <c:v>0</c:v>
                </c:pt>
                <c:pt idx="2417">
                  <c:v>0</c:v>
                </c:pt>
                <c:pt idx="2418">
                  <c:v>0</c:v>
                </c:pt>
                <c:pt idx="2419">
                  <c:v>0</c:v>
                </c:pt>
                <c:pt idx="2420">
                  <c:v>7165</c:v>
                </c:pt>
                <c:pt idx="2421">
                  <c:v>351</c:v>
                </c:pt>
                <c:pt idx="2422">
                  <c:v>1303</c:v>
                </c:pt>
                <c:pt idx="2423">
                  <c:v>0</c:v>
                </c:pt>
                <c:pt idx="2424">
                  <c:v>0</c:v>
                </c:pt>
                <c:pt idx="2425">
                  <c:v>0</c:v>
                </c:pt>
                <c:pt idx="2426">
                  <c:v>0</c:v>
                </c:pt>
                <c:pt idx="2427">
                  <c:v>1991</c:v>
                </c:pt>
                <c:pt idx="2428">
                  <c:v>10608</c:v>
                </c:pt>
                <c:pt idx="2429">
                  <c:v>19914</c:v>
                </c:pt>
                <c:pt idx="2430">
                  <c:v>0</c:v>
                </c:pt>
                <c:pt idx="2431">
                  <c:v>50173</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4902</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79972</c:v>
                </c:pt>
                <c:pt idx="2474">
                  <c:v>0</c:v>
                </c:pt>
                <c:pt idx="2475">
                  <c:v>0</c:v>
                </c:pt>
                <c:pt idx="2476">
                  <c:v>0</c:v>
                </c:pt>
                <c:pt idx="2477">
                  <c:v>0</c:v>
                </c:pt>
                <c:pt idx="2478">
                  <c:v>0</c:v>
                </c:pt>
                <c:pt idx="2479">
                  <c:v>3090832</c:v>
                </c:pt>
                <c:pt idx="2480">
                  <c:v>0</c:v>
                </c:pt>
                <c:pt idx="2481">
                  <c:v>0</c:v>
                </c:pt>
                <c:pt idx="2482">
                  <c:v>59982</c:v>
                </c:pt>
                <c:pt idx="2483">
                  <c:v>0</c:v>
                </c:pt>
                <c:pt idx="2484">
                  <c:v>0</c:v>
                </c:pt>
                <c:pt idx="2485">
                  <c:v>0</c:v>
                </c:pt>
                <c:pt idx="2486">
                  <c:v>0</c:v>
                </c:pt>
                <c:pt idx="2487">
                  <c:v>0</c:v>
                </c:pt>
                <c:pt idx="2488">
                  <c:v>0</c:v>
                </c:pt>
                <c:pt idx="2489">
                  <c:v>0</c:v>
                </c:pt>
                <c:pt idx="2490">
                  <c:v>1996</c:v>
                </c:pt>
                <c:pt idx="2491">
                  <c:v>10009</c:v>
                </c:pt>
                <c:pt idx="2492">
                  <c:v>0</c:v>
                </c:pt>
                <c:pt idx="2493">
                  <c:v>0</c:v>
                </c:pt>
                <c:pt idx="2494">
                  <c:v>0</c:v>
                </c:pt>
                <c:pt idx="2495">
                  <c:v>0</c:v>
                </c:pt>
                <c:pt idx="2496">
                  <c:v>0</c:v>
                </c:pt>
                <c:pt idx="2497">
                  <c:v>0</c:v>
                </c:pt>
                <c:pt idx="2498">
                  <c:v>0</c:v>
                </c:pt>
                <c:pt idx="2499">
                  <c:v>0</c:v>
                </c:pt>
                <c:pt idx="2500">
                  <c:v>0</c:v>
                </c:pt>
                <c:pt idx="2501">
                  <c:v>0</c:v>
                </c:pt>
                <c:pt idx="2502">
                  <c:v>0</c:v>
                </c:pt>
                <c:pt idx="2503">
                  <c:v>5040</c:v>
                </c:pt>
                <c:pt idx="2504">
                  <c:v>0</c:v>
                </c:pt>
                <c:pt idx="2505">
                  <c:v>0</c:v>
                </c:pt>
                <c:pt idx="2506">
                  <c:v>0</c:v>
                </c:pt>
                <c:pt idx="2507">
                  <c:v>0</c:v>
                </c:pt>
                <c:pt idx="2508">
                  <c:v>5434</c:v>
                </c:pt>
                <c:pt idx="2509">
                  <c:v>0</c:v>
                </c:pt>
                <c:pt idx="2510">
                  <c:v>20520</c:v>
                </c:pt>
                <c:pt idx="2511">
                  <c:v>10017</c:v>
                </c:pt>
                <c:pt idx="2512">
                  <c:v>0</c:v>
                </c:pt>
                <c:pt idx="2513">
                  <c:v>0</c:v>
                </c:pt>
                <c:pt idx="2514">
                  <c:v>0</c:v>
                </c:pt>
                <c:pt idx="2515">
                  <c:v>0</c:v>
                </c:pt>
                <c:pt idx="2516">
                  <c:v>99737</c:v>
                </c:pt>
                <c:pt idx="2517">
                  <c:v>80183</c:v>
                </c:pt>
                <c:pt idx="2518">
                  <c:v>0</c:v>
                </c:pt>
                <c:pt idx="2519">
                  <c:v>0</c:v>
                </c:pt>
                <c:pt idx="2520">
                  <c:v>0</c:v>
                </c:pt>
                <c:pt idx="2521">
                  <c:v>29</c:v>
                </c:pt>
                <c:pt idx="2522">
                  <c:v>0</c:v>
                </c:pt>
                <c:pt idx="2523">
                  <c:v>0</c:v>
                </c:pt>
                <c:pt idx="2524">
                  <c:v>0</c:v>
                </c:pt>
                <c:pt idx="2525">
                  <c:v>0</c:v>
                </c:pt>
                <c:pt idx="2526">
                  <c:v>0</c:v>
                </c:pt>
                <c:pt idx="2527">
                  <c:v>0</c:v>
                </c:pt>
                <c:pt idx="2528">
                  <c:v>0</c:v>
                </c:pt>
                <c:pt idx="2529">
                  <c:v>0</c:v>
                </c:pt>
                <c:pt idx="2530">
                  <c:v>0</c:v>
                </c:pt>
                <c:pt idx="2531">
                  <c:v>0</c:v>
                </c:pt>
                <c:pt idx="2532">
                  <c:v>0</c:v>
                </c:pt>
                <c:pt idx="2533">
                  <c:v>99938</c:v>
                </c:pt>
                <c:pt idx="2534">
                  <c:v>2926132</c:v>
                </c:pt>
                <c:pt idx="2535">
                  <c:v>0</c:v>
                </c:pt>
                <c:pt idx="2536">
                  <c:v>0</c:v>
                </c:pt>
                <c:pt idx="2537">
                  <c:v>0</c:v>
                </c:pt>
                <c:pt idx="2538">
                  <c:v>0</c:v>
                </c:pt>
                <c:pt idx="2539">
                  <c:v>0</c:v>
                </c:pt>
                <c:pt idx="2540">
                  <c:v>0</c:v>
                </c:pt>
                <c:pt idx="2541">
                  <c:v>4280727</c:v>
                </c:pt>
                <c:pt idx="2542">
                  <c:v>0</c:v>
                </c:pt>
                <c:pt idx="2543">
                  <c:v>0</c:v>
                </c:pt>
                <c:pt idx="2544">
                  <c:v>0</c:v>
                </c:pt>
                <c:pt idx="2545">
                  <c:v>0</c:v>
                </c:pt>
                <c:pt idx="2546">
                  <c:v>0</c:v>
                </c:pt>
                <c:pt idx="2547">
                  <c:v>0</c:v>
                </c:pt>
                <c:pt idx="2548">
                  <c:v>0</c:v>
                </c:pt>
                <c:pt idx="2549">
                  <c:v>0</c:v>
                </c:pt>
                <c:pt idx="2550">
                  <c:v>0</c:v>
                </c:pt>
                <c:pt idx="2551">
                  <c:v>1005</c:v>
                </c:pt>
                <c:pt idx="2552">
                  <c:v>0</c:v>
                </c:pt>
                <c:pt idx="2553">
                  <c:v>0</c:v>
                </c:pt>
                <c:pt idx="2554">
                  <c:v>308871</c:v>
                </c:pt>
                <c:pt idx="2555">
                  <c:v>50402</c:v>
                </c:pt>
                <c:pt idx="2556">
                  <c:v>0</c:v>
                </c:pt>
                <c:pt idx="2557">
                  <c:v>0</c:v>
                </c:pt>
                <c:pt idx="2558">
                  <c:v>0</c:v>
                </c:pt>
                <c:pt idx="2559">
                  <c:v>0</c:v>
                </c:pt>
                <c:pt idx="2560">
                  <c:v>0</c:v>
                </c:pt>
                <c:pt idx="2561">
                  <c:v>0</c:v>
                </c:pt>
                <c:pt idx="2562">
                  <c:v>10021</c:v>
                </c:pt>
                <c:pt idx="2563">
                  <c:v>0</c:v>
                </c:pt>
                <c:pt idx="2564">
                  <c:v>0</c:v>
                </c:pt>
                <c:pt idx="2565">
                  <c:v>0</c:v>
                </c:pt>
                <c:pt idx="2566">
                  <c:v>0</c:v>
                </c:pt>
                <c:pt idx="2567">
                  <c:v>0</c:v>
                </c:pt>
                <c:pt idx="2568">
                  <c:v>0</c:v>
                </c:pt>
                <c:pt idx="2569">
                  <c:v>0</c:v>
                </c:pt>
                <c:pt idx="2570">
                  <c:v>20183</c:v>
                </c:pt>
                <c:pt idx="2571">
                  <c:v>0</c:v>
                </c:pt>
                <c:pt idx="2572">
                  <c:v>0</c:v>
                </c:pt>
                <c:pt idx="2573">
                  <c:v>0</c:v>
                </c:pt>
                <c:pt idx="2574">
                  <c:v>0</c:v>
                </c:pt>
                <c:pt idx="2575">
                  <c:v>0</c:v>
                </c:pt>
                <c:pt idx="2576">
                  <c:v>0</c:v>
                </c:pt>
                <c:pt idx="2577">
                  <c:v>259659</c:v>
                </c:pt>
                <c:pt idx="2578">
                  <c:v>0</c:v>
                </c:pt>
                <c:pt idx="2579">
                  <c:v>0</c:v>
                </c:pt>
                <c:pt idx="2580">
                  <c:v>0</c:v>
                </c:pt>
                <c:pt idx="2581">
                  <c:v>0</c:v>
                </c:pt>
                <c:pt idx="2582">
                  <c:v>5037</c:v>
                </c:pt>
                <c:pt idx="2583">
                  <c:v>0</c:v>
                </c:pt>
                <c:pt idx="2584">
                  <c:v>0</c:v>
                </c:pt>
                <c:pt idx="2585">
                  <c:v>0</c:v>
                </c:pt>
                <c:pt idx="2586">
                  <c:v>0</c:v>
                </c:pt>
                <c:pt idx="2587">
                  <c:v>37</c:v>
                </c:pt>
                <c:pt idx="2588">
                  <c:v>0</c:v>
                </c:pt>
                <c:pt idx="2589">
                  <c:v>0</c:v>
                </c:pt>
                <c:pt idx="2590">
                  <c:v>0</c:v>
                </c:pt>
                <c:pt idx="2591">
                  <c:v>406</c:v>
                </c:pt>
                <c:pt idx="2592">
                  <c:v>0</c:v>
                </c:pt>
                <c:pt idx="2593">
                  <c:v>20025</c:v>
                </c:pt>
                <c:pt idx="2594">
                  <c:v>0</c:v>
                </c:pt>
                <c:pt idx="2595">
                  <c:v>0</c:v>
                </c:pt>
                <c:pt idx="2596">
                  <c:v>0</c:v>
                </c:pt>
                <c:pt idx="2597">
                  <c:v>0</c:v>
                </c:pt>
                <c:pt idx="2598">
                  <c:v>559</c:v>
                </c:pt>
                <c:pt idx="2599">
                  <c:v>0</c:v>
                </c:pt>
                <c:pt idx="2600">
                  <c:v>0</c:v>
                </c:pt>
                <c:pt idx="2601">
                  <c:v>0</c:v>
                </c:pt>
                <c:pt idx="2602">
                  <c:v>0</c:v>
                </c:pt>
                <c:pt idx="2603">
                  <c:v>1009</c:v>
                </c:pt>
                <c:pt idx="2604">
                  <c:v>0</c:v>
                </c:pt>
                <c:pt idx="2605">
                  <c:v>0</c:v>
                </c:pt>
                <c:pt idx="2606">
                  <c:v>0</c:v>
                </c:pt>
                <c:pt idx="2607">
                  <c:v>0</c:v>
                </c:pt>
                <c:pt idx="2608">
                  <c:v>0</c:v>
                </c:pt>
                <c:pt idx="2609">
                  <c:v>0</c:v>
                </c:pt>
                <c:pt idx="2610">
                  <c:v>95139</c:v>
                </c:pt>
                <c:pt idx="2611">
                  <c:v>158679</c:v>
                </c:pt>
                <c:pt idx="2612">
                  <c:v>0</c:v>
                </c:pt>
                <c:pt idx="2613">
                  <c:v>0</c:v>
                </c:pt>
                <c:pt idx="2614">
                  <c:v>0</c:v>
                </c:pt>
                <c:pt idx="2615">
                  <c:v>0</c:v>
                </c:pt>
                <c:pt idx="2616">
                  <c:v>349121</c:v>
                </c:pt>
                <c:pt idx="2617">
                  <c:v>0</c:v>
                </c:pt>
                <c:pt idx="2618">
                  <c:v>0</c:v>
                </c:pt>
                <c:pt idx="2619">
                  <c:v>5060</c:v>
                </c:pt>
                <c:pt idx="2620">
                  <c:v>0</c:v>
                </c:pt>
                <c:pt idx="2621">
                  <c:v>0</c:v>
                </c:pt>
                <c:pt idx="2622">
                  <c:v>0</c:v>
                </c:pt>
                <c:pt idx="2623">
                  <c:v>0</c:v>
                </c:pt>
                <c:pt idx="2624">
                  <c:v>0</c:v>
                </c:pt>
                <c:pt idx="2625">
                  <c:v>0</c:v>
                </c:pt>
                <c:pt idx="2626">
                  <c:v>0</c:v>
                </c:pt>
                <c:pt idx="2627">
                  <c:v>0</c:v>
                </c:pt>
                <c:pt idx="2628">
                  <c:v>0</c:v>
                </c:pt>
                <c:pt idx="2629">
                  <c:v>0</c:v>
                </c:pt>
                <c:pt idx="2630">
                  <c:v>51037</c:v>
                </c:pt>
                <c:pt idx="2631">
                  <c:v>5014</c:v>
                </c:pt>
                <c:pt idx="2632">
                  <c:v>4021</c:v>
                </c:pt>
                <c:pt idx="2633">
                  <c:v>1010</c:v>
                </c:pt>
                <c:pt idx="2634">
                  <c:v>0</c:v>
                </c:pt>
                <c:pt idx="2635">
                  <c:v>0</c:v>
                </c:pt>
                <c:pt idx="2636">
                  <c:v>0</c:v>
                </c:pt>
                <c:pt idx="2637">
                  <c:v>5987</c:v>
                </c:pt>
                <c:pt idx="2638">
                  <c:v>15776</c:v>
                </c:pt>
                <c:pt idx="2639">
                  <c:v>39814</c:v>
                </c:pt>
                <c:pt idx="2640">
                  <c:v>0</c:v>
                </c:pt>
                <c:pt idx="2641">
                  <c:v>120311</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600</c:v>
                </c:pt>
                <c:pt idx="2660">
                  <c:v>0</c:v>
                </c:pt>
                <c:pt idx="2661">
                  <c:v>0</c:v>
                </c:pt>
                <c:pt idx="2662">
                  <c:v>0</c:v>
                </c:pt>
                <c:pt idx="2663">
                  <c:v>194</c:v>
                </c:pt>
                <c:pt idx="2664">
                  <c:v>0</c:v>
                </c:pt>
                <c:pt idx="2665">
                  <c:v>0</c:v>
                </c:pt>
                <c:pt idx="2666">
                  <c:v>0</c:v>
                </c:pt>
                <c:pt idx="2667">
                  <c:v>0</c:v>
                </c:pt>
                <c:pt idx="2668">
                  <c:v>0</c:v>
                </c:pt>
                <c:pt idx="2669">
                  <c:v>0</c:v>
                </c:pt>
                <c:pt idx="2670">
                  <c:v>14710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199990</c:v>
                </c:pt>
                <c:pt idx="2684">
                  <c:v>0</c:v>
                </c:pt>
                <c:pt idx="2685">
                  <c:v>10101</c:v>
                </c:pt>
                <c:pt idx="2686">
                  <c:v>0</c:v>
                </c:pt>
                <c:pt idx="2687">
                  <c:v>0</c:v>
                </c:pt>
                <c:pt idx="2688">
                  <c:v>0</c:v>
                </c:pt>
                <c:pt idx="2689">
                  <c:v>4674145</c:v>
                </c:pt>
                <c:pt idx="2690">
                  <c:v>0</c:v>
                </c:pt>
                <c:pt idx="2691">
                  <c:v>0</c:v>
                </c:pt>
                <c:pt idx="2692">
                  <c:v>95006</c:v>
                </c:pt>
                <c:pt idx="2693">
                  <c:v>0</c:v>
                </c:pt>
                <c:pt idx="2694">
                  <c:v>0</c:v>
                </c:pt>
                <c:pt idx="2695">
                  <c:v>0</c:v>
                </c:pt>
                <c:pt idx="2696">
                  <c:v>0</c:v>
                </c:pt>
                <c:pt idx="2697">
                  <c:v>0</c:v>
                </c:pt>
                <c:pt idx="2698">
                  <c:v>0</c:v>
                </c:pt>
                <c:pt idx="2699">
                  <c:v>0</c:v>
                </c:pt>
                <c:pt idx="2700">
                  <c:v>0</c:v>
                </c:pt>
                <c:pt idx="2701">
                  <c:v>19940</c:v>
                </c:pt>
                <c:pt idx="2702">
                  <c:v>24989</c:v>
                </c:pt>
                <c:pt idx="2703">
                  <c:v>0</c:v>
                </c:pt>
                <c:pt idx="2704">
                  <c:v>0</c:v>
                </c:pt>
                <c:pt idx="2705">
                  <c:v>0</c:v>
                </c:pt>
                <c:pt idx="2706">
                  <c:v>1000</c:v>
                </c:pt>
                <c:pt idx="2707">
                  <c:v>0</c:v>
                </c:pt>
                <c:pt idx="2708">
                  <c:v>0</c:v>
                </c:pt>
                <c:pt idx="2709">
                  <c:v>0</c:v>
                </c:pt>
                <c:pt idx="2710">
                  <c:v>0</c:v>
                </c:pt>
                <c:pt idx="2711">
                  <c:v>0</c:v>
                </c:pt>
                <c:pt idx="2712">
                  <c:v>0</c:v>
                </c:pt>
                <c:pt idx="2713">
                  <c:v>0</c:v>
                </c:pt>
                <c:pt idx="2714">
                  <c:v>0</c:v>
                </c:pt>
                <c:pt idx="2715">
                  <c:v>0</c:v>
                </c:pt>
                <c:pt idx="2716">
                  <c:v>15217</c:v>
                </c:pt>
                <c:pt idx="2717">
                  <c:v>0</c:v>
                </c:pt>
                <c:pt idx="2718">
                  <c:v>0</c:v>
                </c:pt>
                <c:pt idx="2719">
                  <c:v>0</c:v>
                </c:pt>
                <c:pt idx="2720">
                  <c:v>0</c:v>
                </c:pt>
                <c:pt idx="2721">
                  <c:v>16232</c:v>
                </c:pt>
                <c:pt idx="2722">
                  <c:v>0</c:v>
                </c:pt>
                <c:pt idx="2723">
                  <c:v>43990</c:v>
                </c:pt>
                <c:pt idx="2724">
                  <c:v>30125</c:v>
                </c:pt>
                <c:pt idx="2725">
                  <c:v>0</c:v>
                </c:pt>
                <c:pt idx="2726">
                  <c:v>0</c:v>
                </c:pt>
                <c:pt idx="2727">
                  <c:v>0</c:v>
                </c:pt>
                <c:pt idx="2728">
                  <c:v>0</c:v>
                </c:pt>
                <c:pt idx="2729">
                  <c:v>129420</c:v>
                </c:pt>
                <c:pt idx="2730">
                  <c:v>120399</c:v>
                </c:pt>
                <c:pt idx="2731">
                  <c:v>0</c:v>
                </c:pt>
                <c:pt idx="2732">
                  <c:v>0</c:v>
                </c:pt>
                <c:pt idx="2733">
                  <c:v>0</c:v>
                </c:pt>
                <c:pt idx="2734">
                  <c:v>196</c:v>
                </c:pt>
                <c:pt idx="2735">
                  <c:v>0</c:v>
                </c:pt>
                <c:pt idx="2736">
                  <c:v>0</c:v>
                </c:pt>
                <c:pt idx="2737">
                  <c:v>0</c:v>
                </c:pt>
                <c:pt idx="2738">
                  <c:v>0</c:v>
                </c:pt>
                <c:pt idx="2739">
                  <c:v>0</c:v>
                </c:pt>
                <c:pt idx="2740">
                  <c:v>0</c:v>
                </c:pt>
                <c:pt idx="2741">
                  <c:v>0</c:v>
                </c:pt>
                <c:pt idx="2742">
                  <c:v>0</c:v>
                </c:pt>
                <c:pt idx="2743">
                  <c:v>0</c:v>
                </c:pt>
                <c:pt idx="2744">
                  <c:v>0</c:v>
                </c:pt>
                <c:pt idx="2745">
                  <c:v>0</c:v>
                </c:pt>
                <c:pt idx="2746">
                  <c:v>149878</c:v>
                </c:pt>
                <c:pt idx="2747">
                  <c:v>4399739</c:v>
                </c:pt>
                <c:pt idx="2748">
                  <c:v>0</c:v>
                </c:pt>
                <c:pt idx="2749">
                  <c:v>0</c:v>
                </c:pt>
                <c:pt idx="2750">
                  <c:v>0</c:v>
                </c:pt>
                <c:pt idx="2751">
                  <c:v>0</c:v>
                </c:pt>
                <c:pt idx="2752">
                  <c:v>2501</c:v>
                </c:pt>
                <c:pt idx="2753">
                  <c:v>0</c:v>
                </c:pt>
                <c:pt idx="2754">
                  <c:v>6885825</c:v>
                </c:pt>
                <c:pt idx="2755">
                  <c:v>0</c:v>
                </c:pt>
                <c:pt idx="2756">
                  <c:v>0</c:v>
                </c:pt>
                <c:pt idx="2757">
                  <c:v>0</c:v>
                </c:pt>
                <c:pt idx="2758">
                  <c:v>0</c:v>
                </c:pt>
                <c:pt idx="2759">
                  <c:v>0</c:v>
                </c:pt>
                <c:pt idx="2760">
                  <c:v>0</c:v>
                </c:pt>
                <c:pt idx="2761">
                  <c:v>0</c:v>
                </c:pt>
                <c:pt idx="2762">
                  <c:v>0</c:v>
                </c:pt>
                <c:pt idx="2763">
                  <c:v>0</c:v>
                </c:pt>
                <c:pt idx="2764">
                  <c:v>10047</c:v>
                </c:pt>
                <c:pt idx="2765">
                  <c:v>0</c:v>
                </c:pt>
                <c:pt idx="2766">
                  <c:v>348154</c:v>
                </c:pt>
                <c:pt idx="2767">
                  <c:v>60502</c:v>
                </c:pt>
                <c:pt idx="2768">
                  <c:v>0</c:v>
                </c:pt>
                <c:pt idx="2769">
                  <c:v>0</c:v>
                </c:pt>
                <c:pt idx="2770">
                  <c:v>0</c:v>
                </c:pt>
                <c:pt idx="2771">
                  <c:v>0</c:v>
                </c:pt>
                <c:pt idx="2772">
                  <c:v>0</c:v>
                </c:pt>
                <c:pt idx="2773">
                  <c:v>0</c:v>
                </c:pt>
                <c:pt idx="2774">
                  <c:v>20032</c:v>
                </c:pt>
                <c:pt idx="2775">
                  <c:v>0</c:v>
                </c:pt>
                <c:pt idx="2776">
                  <c:v>0</c:v>
                </c:pt>
                <c:pt idx="2777">
                  <c:v>0</c:v>
                </c:pt>
                <c:pt idx="2778">
                  <c:v>0</c:v>
                </c:pt>
                <c:pt idx="2779">
                  <c:v>0</c:v>
                </c:pt>
                <c:pt idx="2780">
                  <c:v>0</c:v>
                </c:pt>
                <c:pt idx="2781">
                  <c:v>0</c:v>
                </c:pt>
                <c:pt idx="2782">
                  <c:v>40400</c:v>
                </c:pt>
                <c:pt idx="2783">
                  <c:v>0</c:v>
                </c:pt>
                <c:pt idx="2784">
                  <c:v>201</c:v>
                </c:pt>
                <c:pt idx="2785">
                  <c:v>0</c:v>
                </c:pt>
                <c:pt idx="2786">
                  <c:v>0</c:v>
                </c:pt>
                <c:pt idx="2787">
                  <c:v>0</c:v>
                </c:pt>
                <c:pt idx="2788">
                  <c:v>0</c:v>
                </c:pt>
                <c:pt idx="2789">
                  <c:v>339591</c:v>
                </c:pt>
                <c:pt idx="2790">
                  <c:v>0</c:v>
                </c:pt>
                <c:pt idx="2791">
                  <c:v>0</c:v>
                </c:pt>
                <c:pt idx="2792">
                  <c:v>0</c:v>
                </c:pt>
                <c:pt idx="2793">
                  <c:v>0</c:v>
                </c:pt>
                <c:pt idx="2794">
                  <c:v>10048</c:v>
                </c:pt>
                <c:pt idx="2795">
                  <c:v>2017</c:v>
                </c:pt>
                <c:pt idx="2796">
                  <c:v>0</c:v>
                </c:pt>
                <c:pt idx="2797">
                  <c:v>0</c:v>
                </c:pt>
                <c:pt idx="2798">
                  <c:v>0</c:v>
                </c:pt>
                <c:pt idx="2799">
                  <c:v>2776</c:v>
                </c:pt>
                <c:pt idx="2800">
                  <c:v>0</c:v>
                </c:pt>
                <c:pt idx="2801">
                  <c:v>4659</c:v>
                </c:pt>
                <c:pt idx="2802">
                  <c:v>0</c:v>
                </c:pt>
                <c:pt idx="2803">
                  <c:v>466</c:v>
                </c:pt>
                <c:pt idx="2804">
                  <c:v>59986</c:v>
                </c:pt>
                <c:pt idx="2805">
                  <c:v>30037</c:v>
                </c:pt>
                <c:pt idx="2806">
                  <c:v>0</c:v>
                </c:pt>
                <c:pt idx="2807">
                  <c:v>0</c:v>
                </c:pt>
                <c:pt idx="2808">
                  <c:v>0</c:v>
                </c:pt>
                <c:pt idx="2809">
                  <c:v>0</c:v>
                </c:pt>
                <c:pt idx="2810">
                  <c:v>1826</c:v>
                </c:pt>
                <c:pt idx="2811">
                  <c:v>599</c:v>
                </c:pt>
                <c:pt idx="2812">
                  <c:v>0</c:v>
                </c:pt>
                <c:pt idx="2813">
                  <c:v>0</c:v>
                </c:pt>
                <c:pt idx="2814">
                  <c:v>0</c:v>
                </c:pt>
                <c:pt idx="2815">
                  <c:v>4524</c:v>
                </c:pt>
                <c:pt idx="2816">
                  <c:v>0</c:v>
                </c:pt>
                <c:pt idx="2817">
                  <c:v>0</c:v>
                </c:pt>
                <c:pt idx="2818">
                  <c:v>0</c:v>
                </c:pt>
                <c:pt idx="2819">
                  <c:v>0</c:v>
                </c:pt>
                <c:pt idx="2820">
                  <c:v>0</c:v>
                </c:pt>
                <c:pt idx="2821">
                  <c:v>53</c:v>
                </c:pt>
                <c:pt idx="2822">
                  <c:v>130134</c:v>
                </c:pt>
                <c:pt idx="2823">
                  <c:v>336970</c:v>
                </c:pt>
                <c:pt idx="2824">
                  <c:v>0</c:v>
                </c:pt>
                <c:pt idx="2825">
                  <c:v>0</c:v>
                </c:pt>
                <c:pt idx="2826">
                  <c:v>0</c:v>
                </c:pt>
                <c:pt idx="2827">
                  <c:v>0</c:v>
                </c:pt>
                <c:pt idx="2828">
                  <c:v>373567</c:v>
                </c:pt>
                <c:pt idx="2829">
                  <c:v>0</c:v>
                </c:pt>
                <c:pt idx="2830">
                  <c:v>0</c:v>
                </c:pt>
                <c:pt idx="2831">
                  <c:v>20183</c:v>
                </c:pt>
                <c:pt idx="2832">
                  <c:v>0</c:v>
                </c:pt>
                <c:pt idx="2833">
                  <c:v>0</c:v>
                </c:pt>
                <c:pt idx="2834">
                  <c:v>0</c:v>
                </c:pt>
                <c:pt idx="2835">
                  <c:v>0</c:v>
                </c:pt>
                <c:pt idx="2836">
                  <c:v>0</c:v>
                </c:pt>
                <c:pt idx="2837">
                  <c:v>0</c:v>
                </c:pt>
                <c:pt idx="2838">
                  <c:v>0</c:v>
                </c:pt>
                <c:pt idx="2839">
                  <c:v>0</c:v>
                </c:pt>
                <c:pt idx="2840">
                  <c:v>0</c:v>
                </c:pt>
                <c:pt idx="2841">
                  <c:v>0</c:v>
                </c:pt>
                <c:pt idx="2842">
                  <c:v>81273</c:v>
                </c:pt>
                <c:pt idx="2843">
                  <c:v>20033</c:v>
                </c:pt>
                <c:pt idx="2844">
                  <c:v>7042</c:v>
                </c:pt>
                <c:pt idx="2845">
                  <c:v>2021</c:v>
                </c:pt>
                <c:pt idx="2846">
                  <c:v>0</c:v>
                </c:pt>
                <c:pt idx="2847">
                  <c:v>0</c:v>
                </c:pt>
                <c:pt idx="2848">
                  <c:v>0</c:v>
                </c:pt>
                <c:pt idx="2849">
                  <c:v>9968</c:v>
                </c:pt>
                <c:pt idx="2850">
                  <c:v>20791</c:v>
                </c:pt>
                <c:pt idx="2851">
                  <c:v>69644</c:v>
                </c:pt>
                <c:pt idx="2852">
                  <c:v>0</c:v>
                </c:pt>
                <c:pt idx="2853">
                  <c:v>500712</c:v>
                </c:pt>
                <c:pt idx="2854">
                  <c:v>0</c:v>
                </c:pt>
                <c:pt idx="2855">
                  <c:v>0</c:v>
                </c:pt>
                <c:pt idx="2856">
                  <c:v>0</c:v>
                </c:pt>
                <c:pt idx="2857">
                  <c:v>0</c:v>
                </c:pt>
                <c:pt idx="2858">
                  <c:v>1506</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1199</c:v>
                </c:pt>
                <c:pt idx="2872">
                  <c:v>0</c:v>
                </c:pt>
                <c:pt idx="2873">
                  <c:v>0</c:v>
                </c:pt>
                <c:pt idx="2874">
                  <c:v>0</c:v>
                </c:pt>
                <c:pt idx="2875">
                  <c:v>4865</c:v>
                </c:pt>
                <c:pt idx="2876">
                  <c:v>0</c:v>
                </c:pt>
                <c:pt idx="2877">
                  <c:v>0</c:v>
                </c:pt>
                <c:pt idx="2878">
                  <c:v>0</c:v>
                </c:pt>
                <c:pt idx="2879">
                  <c:v>0</c:v>
                </c:pt>
                <c:pt idx="2880">
                  <c:v>0</c:v>
                </c:pt>
                <c:pt idx="2881">
                  <c:v>0</c:v>
                </c:pt>
                <c:pt idx="2882">
                  <c:v>24526</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300002</c:v>
                </c:pt>
                <c:pt idx="2896">
                  <c:v>0</c:v>
                </c:pt>
                <c:pt idx="2897">
                  <c:v>22558</c:v>
                </c:pt>
                <c:pt idx="2898">
                  <c:v>0</c:v>
                </c:pt>
                <c:pt idx="2899">
                  <c:v>0</c:v>
                </c:pt>
                <c:pt idx="2900">
                  <c:v>0</c:v>
                </c:pt>
                <c:pt idx="2901">
                  <c:v>6245523</c:v>
                </c:pt>
                <c:pt idx="2902">
                  <c:v>0</c:v>
                </c:pt>
                <c:pt idx="2903">
                  <c:v>0</c:v>
                </c:pt>
                <c:pt idx="2904">
                  <c:v>0</c:v>
                </c:pt>
                <c:pt idx="2905">
                  <c:v>120050</c:v>
                </c:pt>
                <c:pt idx="2906">
                  <c:v>0</c:v>
                </c:pt>
                <c:pt idx="2907">
                  <c:v>0</c:v>
                </c:pt>
                <c:pt idx="2908">
                  <c:v>0</c:v>
                </c:pt>
                <c:pt idx="2909">
                  <c:v>0</c:v>
                </c:pt>
                <c:pt idx="2910">
                  <c:v>0</c:v>
                </c:pt>
                <c:pt idx="2911">
                  <c:v>0</c:v>
                </c:pt>
                <c:pt idx="2912">
                  <c:v>0</c:v>
                </c:pt>
                <c:pt idx="2913">
                  <c:v>0</c:v>
                </c:pt>
                <c:pt idx="2914">
                  <c:v>49800</c:v>
                </c:pt>
                <c:pt idx="2915">
                  <c:v>44981</c:v>
                </c:pt>
                <c:pt idx="2916">
                  <c:v>0</c:v>
                </c:pt>
                <c:pt idx="2917">
                  <c:v>0</c:v>
                </c:pt>
                <c:pt idx="2918">
                  <c:v>841</c:v>
                </c:pt>
                <c:pt idx="2919">
                  <c:v>20023</c:v>
                </c:pt>
                <c:pt idx="2920">
                  <c:v>0</c:v>
                </c:pt>
                <c:pt idx="2921">
                  <c:v>0</c:v>
                </c:pt>
                <c:pt idx="2922">
                  <c:v>0</c:v>
                </c:pt>
                <c:pt idx="2923">
                  <c:v>0</c:v>
                </c:pt>
                <c:pt idx="2924">
                  <c:v>0</c:v>
                </c:pt>
                <c:pt idx="2925">
                  <c:v>0</c:v>
                </c:pt>
                <c:pt idx="2926">
                  <c:v>0</c:v>
                </c:pt>
                <c:pt idx="2927">
                  <c:v>0</c:v>
                </c:pt>
                <c:pt idx="2928">
                  <c:v>0</c:v>
                </c:pt>
                <c:pt idx="2929">
                  <c:v>25449</c:v>
                </c:pt>
                <c:pt idx="2930">
                  <c:v>6803</c:v>
                </c:pt>
                <c:pt idx="2931">
                  <c:v>8162</c:v>
                </c:pt>
                <c:pt idx="2932">
                  <c:v>0</c:v>
                </c:pt>
                <c:pt idx="2933">
                  <c:v>0</c:v>
                </c:pt>
                <c:pt idx="2934">
                  <c:v>48371</c:v>
                </c:pt>
                <c:pt idx="2935">
                  <c:v>0</c:v>
                </c:pt>
                <c:pt idx="2936">
                  <c:v>112308</c:v>
                </c:pt>
                <c:pt idx="2937">
                  <c:v>50336</c:v>
                </c:pt>
                <c:pt idx="2938">
                  <c:v>0</c:v>
                </c:pt>
                <c:pt idx="2939">
                  <c:v>0</c:v>
                </c:pt>
                <c:pt idx="2940">
                  <c:v>0</c:v>
                </c:pt>
                <c:pt idx="2941">
                  <c:v>0</c:v>
                </c:pt>
                <c:pt idx="2942">
                  <c:v>149039</c:v>
                </c:pt>
                <c:pt idx="2943">
                  <c:v>150325</c:v>
                </c:pt>
                <c:pt idx="2944">
                  <c:v>0</c:v>
                </c:pt>
                <c:pt idx="2945">
                  <c:v>0</c:v>
                </c:pt>
                <c:pt idx="2946">
                  <c:v>0</c:v>
                </c:pt>
                <c:pt idx="2947">
                  <c:v>7847</c:v>
                </c:pt>
                <c:pt idx="2948">
                  <c:v>0</c:v>
                </c:pt>
                <c:pt idx="2949">
                  <c:v>0</c:v>
                </c:pt>
                <c:pt idx="2950">
                  <c:v>0</c:v>
                </c:pt>
                <c:pt idx="2951">
                  <c:v>0</c:v>
                </c:pt>
                <c:pt idx="2952">
                  <c:v>4846</c:v>
                </c:pt>
                <c:pt idx="2953">
                  <c:v>0</c:v>
                </c:pt>
                <c:pt idx="2954">
                  <c:v>0</c:v>
                </c:pt>
                <c:pt idx="2955">
                  <c:v>0</c:v>
                </c:pt>
                <c:pt idx="2956">
                  <c:v>0</c:v>
                </c:pt>
                <c:pt idx="2957">
                  <c:v>402</c:v>
                </c:pt>
                <c:pt idx="2958">
                  <c:v>0</c:v>
                </c:pt>
                <c:pt idx="2959">
                  <c:v>299630</c:v>
                </c:pt>
                <c:pt idx="2960">
                  <c:v>5878630</c:v>
                </c:pt>
                <c:pt idx="2961">
                  <c:v>0</c:v>
                </c:pt>
                <c:pt idx="2962">
                  <c:v>0</c:v>
                </c:pt>
                <c:pt idx="2963">
                  <c:v>0</c:v>
                </c:pt>
                <c:pt idx="2964">
                  <c:v>0</c:v>
                </c:pt>
                <c:pt idx="2965">
                  <c:v>8805</c:v>
                </c:pt>
                <c:pt idx="2966">
                  <c:v>0</c:v>
                </c:pt>
                <c:pt idx="2967">
                  <c:v>9978025</c:v>
                </c:pt>
                <c:pt idx="2968">
                  <c:v>0</c:v>
                </c:pt>
                <c:pt idx="2969">
                  <c:v>0</c:v>
                </c:pt>
                <c:pt idx="2970">
                  <c:v>0</c:v>
                </c:pt>
                <c:pt idx="2971">
                  <c:v>0</c:v>
                </c:pt>
                <c:pt idx="2972">
                  <c:v>0</c:v>
                </c:pt>
                <c:pt idx="2973">
                  <c:v>101</c:v>
                </c:pt>
                <c:pt idx="2974">
                  <c:v>0</c:v>
                </c:pt>
                <c:pt idx="2975">
                  <c:v>0</c:v>
                </c:pt>
                <c:pt idx="2976">
                  <c:v>0</c:v>
                </c:pt>
                <c:pt idx="2977">
                  <c:v>15074</c:v>
                </c:pt>
                <c:pt idx="2978">
                  <c:v>308</c:v>
                </c:pt>
                <c:pt idx="2979">
                  <c:v>397437</c:v>
                </c:pt>
                <c:pt idx="2980">
                  <c:v>110573</c:v>
                </c:pt>
                <c:pt idx="2981">
                  <c:v>112</c:v>
                </c:pt>
                <c:pt idx="2982">
                  <c:v>0</c:v>
                </c:pt>
                <c:pt idx="2983">
                  <c:v>0</c:v>
                </c:pt>
                <c:pt idx="2984">
                  <c:v>0</c:v>
                </c:pt>
                <c:pt idx="2985">
                  <c:v>51</c:v>
                </c:pt>
                <c:pt idx="2986">
                  <c:v>70081</c:v>
                </c:pt>
                <c:pt idx="2987">
                  <c:v>0</c:v>
                </c:pt>
                <c:pt idx="2988">
                  <c:v>0</c:v>
                </c:pt>
                <c:pt idx="2989">
                  <c:v>0</c:v>
                </c:pt>
                <c:pt idx="2990">
                  <c:v>0</c:v>
                </c:pt>
                <c:pt idx="2991">
                  <c:v>0</c:v>
                </c:pt>
                <c:pt idx="2992">
                  <c:v>0</c:v>
                </c:pt>
                <c:pt idx="2993">
                  <c:v>0</c:v>
                </c:pt>
                <c:pt idx="2994">
                  <c:v>60646</c:v>
                </c:pt>
                <c:pt idx="2995">
                  <c:v>0</c:v>
                </c:pt>
                <c:pt idx="2996">
                  <c:v>1669</c:v>
                </c:pt>
                <c:pt idx="2997">
                  <c:v>0</c:v>
                </c:pt>
                <c:pt idx="2998">
                  <c:v>0</c:v>
                </c:pt>
                <c:pt idx="2999">
                  <c:v>0</c:v>
                </c:pt>
                <c:pt idx="3000">
                  <c:v>0</c:v>
                </c:pt>
                <c:pt idx="3001">
                  <c:v>689374</c:v>
                </c:pt>
                <c:pt idx="3002">
                  <c:v>0</c:v>
                </c:pt>
                <c:pt idx="3003">
                  <c:v>0</c:v>
                </c:pt>
                <c:pt idx="3004">
                  <c:v>0</c:v>
                </c:pt>
                <c:pt idx="3005">
                  <c:v>0</c:v>
                </c:pt>
                <c:pt idx="3006">
                  <c:v>20049</c:v>
                </c:pt>
                <c:pt idx="3007">
                  <c:v>14102</c:v>
                </c:pt>
                <c:pt idx="3008">
                  <c:v>37828</c:v>
                </c:pt>
                <c:pt idx="3009">
                  <c:v>0</c:v>
                </c:pt>
                <c:pt idx="3010">
                  <c:v>0</c:v>
                </c:pt>
                <c:pt idx="3011">
                  <c:v>9767</c:v>
                </c:pt>
                <c:pt idx="3012">
                  <c:v>0</c:v>
                </c:pt>
                <c:pt idx="3013">
                  <c:v>12931</c:v>
                </c:pt>
                <c:pt idx="3014">
                  <c:v>0</c:v>
                </c:pt>
                <c:pt idx="3015">
                  <c:v>938</c:v>
                </c:pt>
                <c:pt idx="3016">
                  <c:v>129968</c:v>
                </c:pt>
                <c:pt idx="3017">
                  <c:v>70090</c:v>
                </c:pt>
                <c:pt idx="3018">
                  <c:v>0</c:v>
                </c:pt>
                <c:pt idx="3019">
                  <c:v>0</c:v>
                </c:pt>
                <c:pt idx="3020">
                  <c:v>0</c:v>
                </c:pt>
                <c:pt idx="3021">
                  <c:v>0</c:v>
                </c:pt>
                <c:pt idx="3022">
                  <c:v>3953</c:v>
                </c:pt>
                <c:pt idx="3023">
                  <c:v>4007</c:v>
                </c:pt>
                <c:pt idx="3024">
                  <c:v>0</c:v>
                </c:pt>
                <c:pt idx="3025">
                  <c:v>0</c:v>
                </c:pt>
                <c:pt idx="3026">
                  <c:v>0</c:v>
                </c:pt>
                <c:pt idx="3027">
                  <c:v>17115</c:v>
                </c:pt>
                <c:pt idx="3028">
                  <c:v>0</c:v>
                </c:pt>
                <c:pt idx="3029">
                  <c:v>0</c:v>
                </c:pt>
                <c:pt idx="3030">
                  <c:v>0</c:v>
                </c:pt>
                <c:pt idx="3031">
                  <c:v>0</c:v>
                </c:pt>
                <c:pt idx="3032">
                  <c:v>0</c:v>
                </c:pt>
                <c:pt idx="3033">
                  <c:v>63</c:v>
                </c:pt>
                <c:pt idx="3034">
                  <c:v>250104</c:v>
                </c:pt>
                <c:pt idx="3035">
                  <c:v>514995</c:v>
                </c:pt>
                <c:pt idx="3036">
                  <c:v>0</c:v>
                </c:pt>
                <c:pt idx="3037">
                  <c:v>0</c:v>
                </c:pt>
                <c:pt idx="3038">
                  <c:v>0</c:v>
                </c:pt>
                <c:pt idx="3039">
                  <c:v>0</c:v>
                </c:pt>
                <c:pt idx="3040">
                  <c:v>746171</c:v>
                </c:pt>
                <c:pt idx="3041">
                  <c:v>0</c:v>
                </c:pt>
                <c:pt idx="3042">
                  <c:v>0</c:v>
                </c:pt>
                <c:pt idx="3043">
                  <c:v>40266</c:v>
                </c:pt>
                <c:pt idx="3044">
                  <c:v>36</c:v>
                </c:pt>
                <c:pt idx="3045">
                  <c:v>0</c:v>
                </c:pt>
                <c:pt idx="3046">
                  <c:v>515</c:v>
                </c:pt>
                <c:pt idx="3047">
                  <c:v>0</c:v>
                </c:pt>
                <c:pt idx="3048">
                  <c:v>10</c:v>
                </c:pt>
                <c:pt idx="3049">
                  <c:v>0</c:v>
                </c:pt>
                <c:pt idx="3050">
                  <c:v>0</c:v>
                </c:pt>
                <c:pt idx="3051">
                  <c:v>0</c:v>
                </c:pt>
                <c:pt idx="3052">
                  <c:v>0</c:v>
                </c:pt>
                <c:pt idx="3053">
                  <c:v>0</c:v>
                </c:pt>
                <c:pt idx="3054">
                  <c:v>171749</c:v>
                </c:pt>
                <c:pt idx="3055">
                  <c:v>50014</c:v>
                </c:pt>
                <c:pt idx="3056">
                  <c:v>18090</c:v>
                </c:pt>
                <c:pt idx="3057">
                  <c:v>10110</c:v>
                </c:pt>
                <c:pt idx="3058">
                  <c:v>2066</c:v>
                </c:pt>
                <c:pt idx="3059">
                  <c:v>245</c:v>
                </c:pt>
                <c:pt idx="3060">
                  <c:v>0</c:v>
                </c:pt>
                <c:pt idx="3061">
                  <c:v>19875</c:v>
                </c:pt>
                <c:pt idx="3062">
                  <c:v>30846</c:v>
                </c:pt>
                <c:pt idx="3063">
                  <c:v>109390</c:v>
                </c:pt>
                <c:pt idx="3064">
                  <c:v>915</c:v>
                </c:pt>
                <c:pt idx="3065">
                  <c:v>1000559</c:v>
                </c:pt>
                <c:pt idx="3066">
                  <c:v>0</c:v>
                </c:pt>
                <c:pt idx="3067">
                  <c:v>87</c:v>
                </c:pt>
                <c:pt idx="3068">
                  <c:v>0</c:v>
                </c:pt>
                <c:pt idx="3069">
                  <c:v>0</c:v>
                </c:pt>
                <c:pt idx="3070">
                  <c:v>2415</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1996</c:v>
                </c:pt>
                <c:pt idx="3084">
                  <c:v>144</c:v>
                </c:pt>
                <c:pt idx="3085">
                  <c:v>0</c:v>
                </c:pt>
                <c:pt idx="3086">
                  <c:v>0</c:v>
                </c:pt>
                <c:pt idx="3087">
                  <c:v>19512</c:v>
                </c:pt>
                <c:pt idx="3088">
                  <c:v>0</c:v>
                </c:pt>
                <c:pt idx="3089">
                  <c:v>0</c:v>
                </c:pt>
                <c:pt idx="3090">
                  <c:v>0</c:v>
                </c:pt>
                <c:pt idx="3091">
                  <c:v>0</c:v>
                </c:pt>
                <c:pt idx="3092">
                  <c:v>0</c:v>
                </c:pt>
                <c:pt idx="3093">
                  <c:v>0</c:v>
                </c:pt>
                <c:pt idx="3094">
                  <c:v>38275</c:v>
                </c:pt>
                <c:pt idx="3095">
                  <c:v>0</c:v>
                </c:pt>
                <c:pt idx="3096">
                  <c:v>0</c:v>
                </c:pt>
                <c:pt idx="3097">
                  <c:v>0</c:v>
                </c:pt>
                <c:pt idx="3098">
                  <c:v>37</c:v>
                </c:pt>
                <c:pt idx="3099">
                  <c:v>0</c:v>
                </c:pt>
                <c:pt idx="3100">
                  <c:v>0</c:v>
                </c:pt>
                <c:pt idx="3101">
                  <c:v>0</c:v>
                </c:pt>
                <c:pt idx="3102">
                  <c:v>0</c:v>
                </c:pt>
                <c:pt idx="3103">
                  <c:v>0</c:v>
                </c:pt>
                <c:pt idx="3104">
                  <c:v>0</c:v>
                </c:pt>
                <c:pt idx="3105">
                  <c:v>0</c:v>
                </c:pt>
                <c:pt idx="3106">
                  <c:v>0</c:v>
                </c:pt>
                <c:pt idx="3107">
                  <c:v>499980</c:v>
                </c:pt>
                <c:pt idx="3108">
                  <c:v>0</c:v>
                </c:pt>
                <c:pt idx="3109">
                  <c:v>114736</c:v>
                </c:pt>
                <c:pt idx="3110">
                  <c:v>609</c:v>
                </c:pt>
                <c:pt idx="3111">
                  <c:v>0</c:v>
                </c:pt>
                <c:pt idx="3112">
                  <c:v>0</c:v>
                </c:pt>
                <c:pt idx="3113">
                  <c:v>13494936</c:v>
                </c:pt>
                <c:pt idx="3114">
                  <c:v>0</c:v>
                </c:pt>
                <c:pt idx="3115">
                  <c:v>0</c:v>
                </c:pt>
                <c:pt idx="3116">
                  <c:v>0</c:v>
                </c:pt>
                <c:pt idx="3117">
                  <c:v>180081</c:v>
                </c:pt>
                <c:pt idx="3118">
                  <c:v>0</c:v>
                </c:pt>
                <c:pt idx="3119">
                  <c:v>0</c:v>
                </c:pt>
                <c:pt idx="3120">
                  <c:v>0</c:v>
                </c:pt>
                <c:pt idx="3121">
                  <c:v>203</c:v>
                </c:pt>
                <c:pt idx="3122">
                  <c:v>0</c:v>
                </c:pt>
                <c:pt idx="3123">
                  <c:v>0</c:v>
                </c:pt>
                <c:pt idx="3124">
                  <c:v>2040</c:v>
                </c:pt>
                <c:pt idx="3125">
                  <c:v>3954</c:v>
                </c:pt>
                <c:pt idx="3126">
                  <c:v>149318</c:v>
                </c:pt>
                <c:pt idx="3127">
                  <c:v>72021</c:v>
                </c:pt>
                <c:pt idx="3128">
                  <c:v>1002</c:v>
                </c:pt>
                <c:pt idx="3129">
                  <c:v>0</c:v>
                </c:pt>
                <c:pt idx="3130">
                  <c:v>5952</c:v>
                </c:pt>
                <c:pt idx="3131">
                  <c:v>80096</c:v>
                </c:pt>
                <c:pt idx="3132">
                  <c:v>0</c:v>
                </c:pt>
                <c:pt idx="3133">
                  <c:v>0</c:v>
                </c:pt>
                <c:pt idx="3134">
                  <c:v>0</c:v>
                </c:pt>
                <c:pt idx="3135">
                  <c:v>0</c:v>
                </c:pt>
                <c:pt idx="3136">
                  <c:v>0</c:v>
                </c:pt>
                <c:pt idx="3137">
                  <c:v>0</c:v>
                </c:pt>
                <c:pt idx="3138">
                  <c:v>0</c:v>
                </c:pt>
                <c:pt idx="3139">
                  <c:v>0</c:v>
                </c:pt>
                <c:pt idx="3140">
                  <c:v>0</c:v>
                </c:pt>
                <c:pt idx="3141">
                  <c:v>0</c:v>
                </c:pt>
                <c:pt idx="3142">
                  <c:v>40755</c:v>
                </c:pt>
                <c:pt idx="3143">
                  <c:v>17005</c:v>
                </c:pt>
                <c:pt idx="3144">
                  <c:v>21340</c:v>
                </c:pt>
                <c:pt idx="3145">
                  <c:v>0</c:v>
                </c:pt>
                <c:pt idx="3146">
                  <c:v>0</c:v>
                </c:pt>
                <c:pt idx="3147">
                  <c:v>106831</c:v>
                </c:pt>
                <c:pt idx="3148">
                  <c:v>0</c:v>
                </c:pt>
                <c:pt idx="3149">
                  <c:v>140628</c:v>
                </c:pt>
                <c:pt idx="3150">
                  <c:v>110974</c:v>
                </c:pt>
                <c:pt idx="3151">
                  <c:v>498</c:v>
                </c:pt>
                <c:pt idx="3152">
                  <c:v>0</c:v>
                </c:pt>
                <c:pt idx="3153">
                  <c:v>0</c:v>
                </c:pt>
                <c:pt idx="3154">
                  <c:v>0</c:v>
                </c:pt>
                <c:pt idx="3155">
                  <c:v>297715</c:v>
                </c:pt>
                <c:pt idx="3156">
                  <c:v>190170</c:v>
                </c:pt>
                <c:pt idx="3157">
                  <c:v>0</c:v>
                </c:pt>
                <c:pt idx="3158">
                  <c:v>0</c:v>
                </c:pt>
                <c:pt idx="3159">
                  <c:v>0</c:v>
                </c:pt>
                <c:pt idx="3160">
                  <c:v>22632</c:v>
                </c:pt>
                <c:pt idx="3161">
                  <c:v>0</c:v>
                </c:pt>
                <c:pt idx="3162">
                  <c:v>0</c:v>
                </c:pt>
                <c:pt idx="3163">
                  <c:v>0</c:v>
                </c:pt>
                <c:pt idx="3164">
                  <c:v>675</c:v>
                </c:pt>
                <c:pt idx="3165">
                  <c:v>29079</c:v>
                </c:pt>
                <c:pt idx="3166">
                  <c:v>0</c:v>
                </c:pt>
                <c:pt idx="3167">
                  <c:v>0</c:v>
                </c:pt>
                <c:pt idx="3168">
                  <c:v>0</c:v>
                </c:pt>
                <c:pt idx="3169">
                  <c:v>0</c:v>
                </c:pt>
                <c:pt idx="3170">
                  <c:v>7024</c:v>
                </c:pt>
                <c:pt idx="3171">
                  <c:v>0</c:v>
                </c:pt>
                <c:pt idx="3172">
                  <c:v>599014</c:v>
                </c:pt>
                <c:pt idx="3173">
                  <c:v>12753789</c:v>
                </c:pt>
                <c:pt idx="3174">
                  <c:v>0</c:v>
                </c:pt>
                <c:pt idx="3175">
                  <c:v>1993</c:v>
                </c:pt>
                <c:pt idx="3176">
                  <c:v>0</c:v>
                </c:pt>
                <c:pt idx="3177">
                  <c:v>0</c:v>
                </c:pt>
                <c:pt idx="3178">
                  <c:v>12008</c:v>
                </c:pt>
                <c:pt idx="3179">
                  <c:v>0</c:v>
                </c:pt>
                <c:pt idx="3180">
                  <c:v>20372971</c:v>
                </c:pt>
                <c:pt idx="3181">
                  <c:v>0</c:v>
                </c:pt>
                <c:pt idx="3182">
                  <c:v>574</c:v>
                </c:pt>
                <c:pt idx="3183">
                  <c:v>189</c:v>
                </c:pt>
                <c:pt idx="3184">
                  <c:v>0</c:v>
                </c:pt>
                <c:pt idx="3185">
                  <c:v>367</c:v>
                </c:pt>
                <c:pt idx="3186">
                  <c:v>504</c:v>
                </c:pt>
                <c:pt idx="3187">
                  <c:v>0</c:v>
                </c:pt>
                <c:pt idx="3188">
                  <c:v>0</c:v>
                </c:pt>
                <c:pt idx="3189">
                  <c:v>0</c:v>
                </c:pt>
                <c:pt idx="3190">
                  <c:v>30150</c:v>
                </c:pt>
                <c:pt idx="3191">
                  <c:v>1753</c:v>
                </c:pt>
                <c:pt idx="3192">
                  <c:v>0</c:v>
                </c:pt>
                <c:pt idx="3193">
                  <c:v>496821</c:v>
                </c:pt>
                <c:pt idx="3194">
                  <c:v>150221</c:v>
                </c:pt>
                <c:pt idx="3195">
                  <c:v>162</c:v>
                </c:pt>
                <c:pt idx="3196">
                  <c:v>2876</c:v>
                </c:pt>
                <c:pt idx="3197">
                  <c:v>2122</c:v>
                </c:pt>
                <c:pt idx="3198">
                  <c:v>0</c:v>
                </c:pt>
                <c:pt idx="3199">
                  <c:v>20</c:v>
                </c:pt>
                <c:pt idx="3200">
                  <c:v>306</c:v>
                </c:pt>
                <c:pt idx="3201">
                  <c:v>100110</c:v>
                </c:pt>
                <c:pt idx="3202">
                  <c:v>92</c:v>
                </c:pt>
                <c:pt idx="3203">
                  <c:v>0</c:v>
                </c:pt>
                <c:pt idx="3204">
                  <c:v>4068</c:v>
                </c:pt>
                <c:pt idx="3205">
                  <c:v>0</c:v>
                </c:pt>
                <c:pt idx="3206">
                  <c:v>5239</c:v>
                </c:pt>
                <c:pt idx="3207">
                  <c:v>0</c:v>
                </c:pt>
                <c:pt idx="3208">
                  <c:v>996</c:v>
                </c:pt>
                <c:pt idx="3209">
                  <c:v>171917</c:v>
                </c:pt>
                <c:pt idx="3210">
                  <c:v>3042</c:v>
                </c:pt>
                <c:pt idx="3211">
                  <c:v>10145</c:v>
                </c:pt>
                <c:pt idx="3212">
                  <c:v>0</c:v>
                </c:pt>
                <c:pt idx="3213">
                  <c:v>0</c:v>
                </c:pt>
                <c:pt idx="3214">
                  <c:v>0</c:v>
                </c:pt>
                <c:pt idx="3215">
                  <c:v>0</c:v>
                </c:pt>
                <c:pt idx="3216">
                  <c:v>1219473</c:v>
                </c:pt>
                <c:pt idx="3217">
                  <c:v>0</c:v>
                </c:pt>
                <c:pt idx="3218">
                  <c:v>1296</c:v>
                </c:pt>
                <c:pt idx="3219">
                  <c:v>0</c:v>
                </c:pt>
                <c:pt idx="3220">
                  <c:v>0</c:v>
                </c:pt>
                <c:pt idx="3221">
                  <c:v>50024</c:v>
                </c:pt>
                <c:pt idx="3222">
                  <c:v>60356</c:v>
                </c:pt>
                <c:pt idx="3223">
                  <c:v>67641</c:v>
                </c:pt>
                <c:pt idx="3224">
                  <c:v>0</c:v>
                </c:pt>
                <c:pt idx="3225">
                  <c:v>0</c:v>
                </c:pt>
                <c:pt idx="3226">
                  <c:v>14893</c:v>
                </c:pt>
                <c:pt idx="3227">
                  <c:v>29</c:v>
                </c:pt>
                <c:pt idx="3228">
                  <c:v>24710</c:v>
                </c:pt>
                <c:pt idx="3229">
                  <c:v>10</c:v>
                </c:pt>
                <c:pt idx="3230">
                  <c:v>3537</c:v>
                </c:pt>
                <c:pt idx="3231">
                  <c:v>149888</c:v>
                </c:pt>
                <c:pt idx="3232">
                  <c:v>0</c:v>
                </c:pt>
                <c:pt idx="3233">
                  <c:v>200281</c:v>
                </c:pt>
                <c:pt idx="3234">
                  <c:v>101</c:v>
                </c:pt>
                <c:pt idx="3235">
                  <c:v>380</c:v>
                </c:pt>
                <c:pt idx="3236">
                  <c:v>1356</c:v>
                </c:pt>
                <c:pt idx="3237">
                  <c:v>0</c:v>
                </c:pt>
                <c:pt idx="3238">
                  <c:v>5068</c:v>
                </c:pt>
                <c:pt idx="3239">
                  <c:v>20097</c:v>
                </c:pt>
                <c:pt idx="3240">
                  <c:v>0</c:v>
                </c:pt>
                <c:pt idx="3241">
                  <c:v>0</c:v>
                </c:pt>
                <c:pt idx="3242">
                  <c:v>0</c:v>
                </c:pt>
                <c:pt idx="3243">
                  <c:v>40372</c:v>
                </c:pt>
                <c:pt idx="3244">
                  <c:v>10</c:v>
                </c:pt>
                <c:pt idx="3245">
                  <c:v>10</c:v>
                </c:pt>
                <c:pt idx="3246">
                  <c:v>0</c:v>
                </c:pt>
                <c:pt idx="3247">
                  <c:v>0</c:v>
                </c:pt>
                <c:pt idx="3248">
                  <c:v>0</c:v>
                </c:pt>
                <c:pt idx="3249">
                  <c:v>72</c:v>
                </c:pt>
                <c:pt idx="3250">
                  <c:v>710019</c:v>
                </c:pt>
                <c:pt idx="3251">
                  <c:v>940515</c:v>
                </c:pt>
                <c:pt idx="3252">
                  <c:v>0</c:v>
                </c:pt>
                <c:pt idx="3253">
                  <c:v>0</c:v>
                </c:pt>
                <c:pt idx="3254">
                  <c:v>114</c:v>
                </c:pt>
                <c:pt idx="3255">
                  <c:v>577</c:v>
                </c:pt>
                <c:pt idx="3256">
                  <c:v>1490833</c:v>
                </c:pt>
                <c:pt idx="3257">
                  <c:v>61</c:v>
                </c:pt>
                <c:pt idx="3258">
                  <c:v>0</c:v>
                </c:pt>
                <c:pt idx="3259">
                  <c:v>80418</c:v>
                </c:pt>
                <c:pt idx="3260">
                  <c:v>30</c:v>
                </c:pt>
                <c:pt idx="3261">
                  <c:v>0</c:v>
                </c:pt>
                <c:pt idx="3262">
                  <c:v>990</c:v>
                </c:pt>
                <c:pt idx="3263">
                  <c:v>311</c:v>
                </c:pt>
                <c:pt idx="3264">
                  <c:v>50</c:v>
                </c:pt>
                <c:pt idx="3265">
                  <c:v>0</c:v>
                </c:pt>
                <c:pt idx="3266">
                  <c:v>0</c:v>
                </c:pt>
                <c:pt idx="3267">
                  <c:v>0</c:v>
                </c:pt>
                <c:pt idx="3268">
                  <c:v>0</c:v>
                </c:pt>
                <c:pt idx="3269">
                  <c:v>2138</c:v>
                </c:pt>
                <c:pt idx="3270">
                  <c:v>200967</c:v>
                </c:pt>
                <c:pt idx="3271">
                  <c:v>69965</c:v>
                </c:pt>
                <c:pt idx="3272">
                  <c:v>30024</c:v>
                </c:pt>
                <c:pt idx="3273">
                  <c:v>252920</c:v>
                </c:pt>
                <c:pt idx="3274">
                  <c:v>51733</c:v>
                </c:pt>
                <c:pt idx="3275">
                  <c:v>2541</c:v>
                </c:pt>
                <c:pt idx="3276">
                  <c:v>0</c:v>
                </c:pt>
                <c:pt idx="3277">
                  <c:v>39675</c:v>
                </c:pt>
                <c:pt idx="3278">
                  <c:v>50975</c:v>
                </c:pt>
                <c:pt idx="3279">
                  <c:v>298313</c:v>
                </c:pt>
                <c:pt idx="3280">
                  <c:v>2747</c:v>
                </c:pt>
                <c:pt idx="3281">
                  <c:v>1999873</c:v>
                </c:pt>
                <c:pt idx="3282">
                  <c:v>1036</c:v>
                </c:pt>
                <c:pt idx="3283">
                  <c:v>1857</c:v>
                </c:pt>
                <c:pt idx="3284">
                  <c:v>196</c:v>
                </c:pt>
                <c:pt idx="3285">
                  <c:v>0</c:v>
                </c:pt>
                <c:pt idx="3286">
                  <c:v>3358</c:v>
                </c:pt>
                <c:pt idx="3287">
                  <c:v>0</c:v>
                </c:pt>
                <c:pt idx="3288">
                  <c:v>0</c:v>
                </c:pt>
                <c:pt idx="3289">
                  <c:v>0</c:v>
                </c:pt>
                <c:pt idx="3290">
                  <c:v>0</c:v>
                </c:pt>
                <c:pt idx="3291">
                  <c:v>2836</c:v>
                </c:pt>
                <c:pt idx="3292">
                  <c:v>0</c:v>
                </c:pt>
                <c:pt idx="3293">
                  <c:v>0</c:v>
                </c:pt>
                <c:pt idx="3294">
                  <c:v>0</c:v>
                </c:pt>
                <c:pt idx="3295">
                  <c:v>0</c:v>
                </c:pt>
                <c:pt idx="3296">
                  <c:v>0</c:v>
                </c:pt>
                <c:pt idx="3297">
                  <c:v>0</c:v>
                </c:pt>
                <c:pt idx="3298">
                  <c:v>0</c:v>
                </c:pt>
                <c:pt idx="3299">
                  <c:v>6485</c:v>
                </c:pt>
                <c:pt idx="3300">
                  <c:v>1111</c:v>
                </c:pt>
                <c:pt idx="3301">
                  <c:v>0</c:v>
                </c:pt>
                <c:pt idx="3302">
                  <c:v>0</c:v>
                </c:pt>
                <c:pt idx="3303">
                  <c:v>29334</c:v>
                </c:pt>
                <c:pt idx="3304">
                  <c:v>0</c:v>
                </c:pt>
                <c:pt idx="3305">
                  <c:v>0</c:v>
                </c:pt>
                <c:pt idx="3306">
                  <c:v>859</c:v>
                </c:pt>
                <c:pt idx="3307">
                  <c:v>0</c:v>
                </c:pt>
                <c:pt idx="3308">
                  <c:v>0</c:v>
                </c:pt>
                <c:pt idx="3309">
                  <c:v>0</c:v>
                </c:pt>
                <c:pt idx="3310">
                  <c:v>92277</c:v>
                </c:pt>
                <c:pt idx="3311">
                  <c:v>0</c:v>
                </c:pt>
                <c:pt idx="3312">
                  <c:v>0</c:v>
                </c:pt>
                <c:pt idx="3313">
                  <c:v>0</c:v>
                </c:pt>
                <c:pt idx="3314">
                  <c:v>154</c:v>
                </c:pt>
                <c:pt idx="3315">
                  <c:v>0</c:v>
                </c:pt>
                <c:pt idx="3316">
                  <c:v>205</c:v>
                </c:pt>
                <c:pt idx="3317">
                  <c:v>987</c:v>
                </c:pt>
                <c:pt idx="3318">
                  <c:v>0</c:v>
                </c:pt>
                <c:pt idx="3319">
                  <c:v>0</c:v>
                </c:pt>
                <c:pt idx="3320">
                  <c:v>99</c:v>
                </c:pt>
                <c:pt idx="3321">
                  <c:v>0</c:v>
                </c:pt>
                <c:pt idx="3322">
                  <c:v>206</c:v>
                </c:pt>
                <c:pt idx="3323">
                  <c:v>999887</c:v>
                </c:pt>
                <c:pt idx="3324">
                  <c:v>10</c:v>
                </c:pt>
                <c:pt idx="3325">
                  <c:v>179442</c:v>
                </c:pt>
                <c:pt idx="3326">
                  <c:v>1419</c:v>
                </c:pt>
                <c:pt idx="3327">
                  <c:v>0</c:v>
                </c:pt>
                <c:pt idx="3328">
                  <c:v>0</c:v>
                </c:pt>
                <c:pt idx="3329">
                  <c:v>25896301</c:v>
                </c:pt>
                <c:pt idx="3330">
                  <c:v>0</c:v>
                </c:pt>
                <c:pt idx="3331">
                  <c:v>808</c:v>
                </c:pt>
                <c:pt idx="3332">
                  <c:v>0</c:v>
                </c:pt>
                <c:pt idx="3333">
                  <c:v>280009</c:v>
                </c:pt>
                <c:pt idx="3334">
                  <c:v>0</c:v>
                </c:pt>
                <c:pt idx="3335">
                  <c:v>163</c:v>
                </c:pt>
                <c:pt idx="3336">
                  <c:v>1524</c:v>
                </c:pt>
                <c:pt idx="3337">
                  <c:v>0</c:v>
                </c:pt>
                <c:pt idx="3338">
                  <c:v>0</c:v>
                </c:pt>
                <c:pt idx="3339">
                  <c:v>8169</c:v>
                </c:pt>
                <c:pt idx="3340">
                  <c:v>19796</c:v>
                </c:pt>
                <c:pt idx="3341">
                  <c:v>248750</c:v>
                </c:pt>
                <c:pt idx="3342">
                  <c:v>150199</c:v>
                </c:pt>
                <c:pt idx="3343">
                  <c:v>5005</c:v>
                </c:pt>
                <c:pt idx="3344">
                  <c:v>980</c:v>
                </c:pt>
                <c:pt idx="3345">
                  <c:v>16889</c:v>
                </c:pt>
                <c:pt idx="3346">
                  <c:v>220089</c:v>
                </c:pt>
                <c:pt idx="3347">
                  <c:v>0</c:v>
                </c:pt>
                <c:pt idx="3348">
                  <c:v>466</c:v>
                </c:pt>
                <c:pt idx="3349">
                  <c:v>147</c:v>
                </c:pt>
                <c:pt idx="3350">
                  <c:v>0</c:v>
                </c:pt>
                <c:pt idx="3351">
                  <c:v>339</c:v>
                </c:pt>
                <c:pt idx="3352">
                  <c:v>0</c:v>
                </c:pt>
                <c:pt idx="3353">
                  <c:v>2069</c:v>
                </c:pt>
                <c:pt idx="3354">
                  <c:v>60</c:v>
                </c:pt>
                <c:pt idx="3355">
                  <c:v>0</c:v>
                </c:pt>
                <c:pt idx="3356">
                  <c:v>0</c:v>
                </c:pt>
                <c:pt idx="3357">
                  <c:v>101830</c:v>
                </c:pt>
                <c:pt idx="3358">
                  <c:v>27992</c:v>
                </c:pt>
                <c:pt idx="3359">
                  <c:v>57722</c:v>
                </c:pt>
                <c:pt idx="3360">
                  <c:v>93</c:v>
                </c:pt>
                <c:pt idx="3361">
                  <c:v>0</c:v>
                </c:pt>
                <c:pt idx="3362">
                  <c:v>297672</c:v>
                </c:pt>
                <c:pt idx="3363">
                  <c:v>0</c:v>
                </c:pt>
                <c:pt idx="3364">
                  <c:v>372084</c:v>
                </c:pt>
                <c:pt idx="3365">
                  <c:v>151614</c:v>
                </c:pt>
                <c:pt idx="3366">
                  <c:v>997</c:v>
                </c:pt>
                <c:pt idx="3367">
                  <c:v>0</c:v>
                </c:pt>
                <c:pt idx="3368">
                  <c:v>0</c:v>
                </c:pt>
                <c:pt idx="3369">
                  <c:v>498</c:v>
                </c:pt>
                <c:pt idx="3370">
                  <c:v>446510</c:v>
                </c:pt>
                <c:pt idx="3371">
                  <c:v>250001</c:v>
                </c:pt>
                <c:pt idx="3372">
                  <c:v>0</c:v>
                </c:pt>
                <c:pt idx="3373">
                  <c:v>0</c:v>
                </c:pt>
                <c:pt idx="3374">
                  <c:v>0</c:v>
                </c:pt>
                <c:pt idx="3375">
                  <c:v>44465</c:v>
                </c:pt>
                <c:pt idx="3376">
                  <c:v>0</c:v>
                </c:pt>
                <c:pt idx="3377">
                  <c:v>123</c:v>
                </c:pt>
                <c:pt idx="3378">
                  <c:v>2068</c:v>
                </c:pt>
                <c:pt idx="3379">
                  <c:v>1040</c:v>
                </c:pt>
                <c:pt idx="3380">
                  <c:v>48447</c:v>
                </c:pt>
                <c:pt idx="3381">
                  <c:v>0</c:v>
                </c:pt>
                <c:pt idx="3382">
                  <c:v>0</c:v>
                </c:pt>
                <c:pt idx="3383">
                  <c:v>0</c:v>
                </c:pt>
                <c:pt idx="3384">
                  <c:v>592</c:v>
                </c:pt>
                <c:pt idx="3385">
                  <c:v>21999</c:v>
                </c:pt>
                <c:pt idx="3386">
                  <c:v>2506</c:v>
                </c:pt>
                <c:pt idx="3387">
                  <c:v>1097878</c:v>
                </c:pt>
                <c:pt idx="3388">
                  <c:v>24539300</c:v>
                </c:pt>
                <c:pt idx="3389">
                  <c:v>0</c:v>
                </c:pt>
                <c:pt idx="3390">
                  <c:v>9950</c:v>
                </c:pt>
                <c:pt idx="3391">
                  <c:v>352</c:v>
                </c:pt>
                <c:pt idx="3392">
                  <c:v>0</c:v>
                </c:pt>
                <c:pt idx="3393">
                  <c:v>27018</c:v>
                </c:pt>
                <c:pt idx="3394">
                  <c:v>0</c:v>
                </c:pt>
                <c:pt idx="3395">
                  <c:v>39137572</c:v>
                </c:pt>
                <c:pt idx="3396">
                  <c:v>0</c:v>
                </c:pt>
                <c:pt idx="3397">
                  <c:v>763</c:v>
                </c:pt>
                <c:pt idx="3398">
                  <c:v>845</c:v>
                </c:pt>
                <c:pt idx="3399">
                  <c:v>0</c:v>
                </c:pt>
                <c:pt idx="3400">
                  <c:v>1053</c:v>
                </c:pt>
                <c:pt idx="3401">
                  <c:v>504</c:v>
                </c:pt>
                <c:pt idx="3402">
                  <c:v>0</c:v>
                </c:pt>
                <c:pt idx="3403">
                  <c:v>980</c:v>
                </c:pt>
                <c:pt idx="3404">
                  <c:v>112</c:v>
                </c:pt>
                <c:pt idx="3405">
                  <c:v>1996</c:v>
                </c:pt>
                <c:pt idx="3406">
                  <c:v>50237</c:v>
                </c:pt>
                <c:pt idx="3407">
                  <c:v>3120</c:v>
                </c:pt>
                <c:pt idx="3408">
                  <c:v>2199</c:v>
                </c:pt>
                <c:pt idx="3409">
                  <c:v>596484</c:v>
                </c:pt>
                <c:pt idx="3410">
                  <c:v>549834</c:v>
                </c:pt>
                <c:pt idx="3411">
                  <c:v>505</c:v>
                </c:pt>
                <c:pt idx="3412">
                  <c:v>5327</c:v>
                </c:pt>
                <c:pt idx="3413">
                  <c:v>5336</c:v>
                </c:pt>
                <c:pt idx="3414">
                  <c:v>0</c:v>
                </c:pt>
                <c:pt idx="3415">
                  <c:v>1024</c:v>
                </c:pt>
                <c:pt idx="3416">
                  <c:v>3058</c:v>
                </c:pt>
                <c:pt idx="3417">
                  <c:v>300499</c:v>
                </c:pt>
                <c:pt idx="3418">
                  <c:v>1853</c:v>
                </c:pt>
                <c:pt idx="3419">
                  <c:v>105</c:v>
                </c:pt>
                <c:pt idx="3420">
                  <c:v>9698</c:v>
                </c:pt>
                <c:pt idx="3421">
                  <c:v>0</c:v>
                </c:pt>
                <c:pt idx="3422">
                  <c:v>15666</c:v>
                </c:pt>
                <c:pt idx="3423">
                  <c:v>591</c:v>
                </c:pt>
                <c:pt idx="3424">
                  <c:v>2491</c:v>
                </c:pt>
                <c:pt idx="3425">
                  <c:v>748477</c:v>
                </c:pt>
                <c:pt idx="3426">
                  <c:v>0</c:v>
                </c:pt>
                <c:pt idx="3427">
                  <c:v>10115</c:v>
                </c:pt>
                <c:pt idx="3428">
                  <c:v>60931</c:v>
                </c:pt>
                <c:pt idx="3429">
                  <c:v>102</c:v>
                </c:pt>
                <c:pt idx="3430">
                  <c:v>48</c:v>
                </c:pt>
                <c:pt idx="3431">
                  <c:v>0</c:v>
                </c:pt>
                <c:pt idx="3432">
                  <c:v>0</c:v>
                </c:pt>
                <c:pt idx="3433">
                  <c:v>2000616</c:v>
                </c:pt>
                <c:pt idx="3434">
                  <c:v>0</c:v>
                </c:pt>
                <c:pt idx="3435">
                  <c:v>197</c:v>
                </c:pt>
                <c:pt idx="3436">
                  <c:v>0</c:v>
                </c:pt>
                <c:pt idx="3437">
                  <c:v>99893</c:v>
                </c:pt>
                <c:pt idx="3438">
                  <c:v>160682</c:v>
                </c:pt>
                <c:pt idx="3439">
                  <c:v>120894</c:v>
                </c:pt>
                <c:pt idx="3440">
                  <c:v>0</c:v>
                </c:pt>
                <c:pt idx="3441">
                  <c:v>99</c:v>
                </c:pt>
                <c:pt idx="3442">
                  <c:v>30751</c:v>
                </c:pt>
                <c:pt idx="3443">
                  <c:v>1246</c:v>
                </c:pt>
                <c:pt idx="3444">
                  <c:v>40876</c:v>
                </c:pt>
                <c:pt idx="3445">
                  <c:v>3503</c:v>
                </c:pt>
                <c:pt idx="3446">
                  <c:v>5926</c:v>
                </c:pt>
                <c:pt idx="3447">
                  <c:v>199775</c:v>
                </c:pt>
                <c:pt idx="3448">
                  <c:v>48</c:v>
                </c:pt>
                <c:pt idx="3449">
                  <c:v>300380</c:v>
                </c:pt>
                <c:pt idx="3450">
                  <c:v>201</c:v>
                </c:pt>
                <c:pt idx="3451">
                  <c:v>806</c:v>
                </c:pt>
                <c:pt idx="3452">
                  <c:v>6008</c:v>
                </c:pt>
                <c:pt idx="3453">
                  <c:v>0</c:v>
                </c:pt>
                <c:pt idx="3454">
                  <c:v>10146</c:v>
                </c:pt>
                <c:pt idx="3455">
                  <c:v>40301</c:v>
                </c:pt>
                <c:pt idx="3456">
                  <c:v>5008</c:v>
                </c:pt>
                <c:pt idx="3457">
                  <c:v>0</c:v>
                </c:pt>
                <c:pt idx="3458">
                  <c:v>0</c:v>
                </c:pt>
                <c:pt idx="3459">
                  <c:v>50574</c:v>
                </c:pt>
                <c:pt idx="3460">
                  <c:v>491</c:v>
                </c:pt>
                <c:pt idx="3461">
                  <c:v>1011</c:v>
                </c:pt>
                <c:pt idx="3462">
                  <c:v>0</c:v>
                </c:pt>
                <c:pt idx="3463">
                  <c:v>0</c:v>
                </c:pt>
                <c:pt idx="3464">
                  <c:v>1024</c:v>
                </c:pt>
                <c:pt idx="3465">
                  <c:v>513</c:v>
                </c:pt>
                <c:pt idx="3466">
                  <c:v>859931</c:v>
                </c:pt>
                <c:pt idx="3467">
                  <c:v>1489003</c:v>
                </c:pt>
                <c:pt idx="3468">
                  <c:v>214</c:v>
                </c:pt>
                <c:pt idx="3469">
                  <c:v>0</c:v>
                </c:pt>
                <c:pt idx="3470">
                  <c:v>454</c:v>
                </c:pt>
                <c:pt idx="3471">
                  <c:v>1908</c:v>
                </c:pt>
                <c:pt idx="3472">
                  <c:v>2483583</c:v>
                </c:pt>
                <c:pt idx="3473">
                  <c:v>1008</c:v>
                </c:pt>
                <c:pt idx="3474">
                  <c:v>0</c:v>
                </c:pt>
                <c:pt idx="3475">
                  <c:v>150752</c:v>
                </c:pt>
                <c:pt idx="3476">
                  <c:v>1006</c:v>
                </c:pt>
                <c:pt idx="3477">
                  <c:v>313</c:v>
                </c:pt>
                <c:pt idx="3478">
                  <c:v>2065</c:v>
                </c:pt>
                <c:pt idx="3479">
                  <c:v>2077</c:v>
                </c:pt>
                <c:pt idx="3480">
                  <c:v>150</c:v>
                </c:pt>
                <c:pt idx="3481">
                  <c:v>0</c:v>
                </c:pt>
                <c:pt idx="3482">
                  <c:v>496</c:v>
                </c:pt>
                <c:pt idx="3483">
                  <c:v>582</c:v>
                </c:pt>
                <c:pt idx="3484">
                  <c:v>0</c:v>
                </c:pt>
                <c:pt idx="3485">
                  <c:v>2612</c:v>
                </c:pt>
                <c:pt idx="3486">
                  <c:v>300765</c:v>
                </c:pt>
                <c:pt idx="3487">
                  <c:v>99912</c:v>
                </c:pt>
                <c:pt idx="3488">
                  <c:v>39850</c:v>
                </c:pt>
                <c:pt idx="3489">
                  <c:v>455593</c:v>
                </c:pt>
                <c:pt idx="3490">
                  <c:v>114026</c:v>
                </c:pt>
                <c:pt idx="3491">
                  <c:v>9749</c:v>
                </c:pt>
                <c:pt idx="3492">
                  <c:v>0</c:v>
                </c:pt>
                <c:pt idx="3493">
                  <c:v>79323</c:v>
                </c:pt>
                <c:pt idx="3494">
                  <c:v>121699</c:v>
                </c:pt>
                <c:pt idx="3495">
                  <c:v>582241</c:v>
                </c:pt>
                <c:pt idx="3496">
                  <c:v>14973</c:v>
                </c:pt>
                <c:pt idx="3497">
                  <c:v>5497985</c:v>
                </c:pt>
                <c:pt idx="3498">
                  <c:v>2071</c:v>
                </c:pt>
                <c:pt idx="3499">
                  <c:v>5138</c:v>
                </c:pt>
                <c:pt idx="3500">
                  <c:v>2441</c:v>
                </c:pt>
                <c:pt idx="3501">
                  <c:v>0</c:v>
                </c:pt>
                <c:pt idx="3502">
                  <c:v>14575</c:v>
                </c:pt>
                <c:pt idx="3503">
                  <c:v>0</c:v>
                </c:pt>
                <c:pt idx="3504">
                  <c:v>0</c:v>
                </c:pt>
                <c:pt idx="3505">
                  <c:v>0</c:v>
                </c:pt>
                <c:pt idx="3506">
                  <c:v>20597</c:v>
                </c:pt>
                <c:pt idx="3507">
                  <c:v>5655</c:v>
                </c:pt>
                <c:pt idx="3508">
                  <c:v>56</c:v>
                </c:pt>
                <c:pt idx="3509">
                  <c:v>0</c:v>
                </c:pt>
                <c:pt idx="3510">
                  <c:v>0</c:v>
                </c:pt>
                <c:pt idx="3511">
                  <c:v>10326</c:v>
                </c:pt>
                <c:pt idx="3512">
                  <c:v>0</c:v>
                </c:pt>
                <c:pt idx="3513">
                  <c:v>0</c:v>
                </c:pt>
                <c:pt idx="3514">
                  <c:v>0</c:v>
                </c:pt>
                <c:pt idx="3515">
                  <c:v>22940</c:v>
                </c:pt>
                <c:pt idx="3516">
                  <c:v>2940</c:v>
                </c:pt>
                <c:pt idx="3517">
                  <c:v>529</c:v>
                </c:pt>
                <c:pt idx="3518">
                  <c:v>0</c:v>
                </c:pt>
                <c:pt idx="3519">
                  <c:v>176280</c:v>
                </c:pt>
                <c:pt idx="3520">
                  <c:v>599</c:v>
                </c:pt>
                <c:pt idx="3521">
                  <c:v>208</c:v>
                </c:pt>
                <c:pt idx="3522">
                  <c:v>4051</c:v>
                </c:pt>
                <c:pt idx="3523">
                  <c:v>19</c:v>
                </c:pt>
                <c:pt idx="3524">
                  <c:v>0</c:v>
                </c:pt>
                <c:pt idx="3525">
                  <c:v>2155</c:v>
                </c:pt>
                <c:pt idx="3526">
                  <c:v>183545</c:v>
                </c:pt>
                <c:pt idx="3527">
                  <c:v>308</c:v>
                </c:pt>
                <c:pt idx="3528">
                  <c:v>0</c:v>
                </c:pt>
                <c:pt idx="3529">
                  <c:v>0</c:v>
                </c:pt>
                <c:pt idx="3530">
                  <c:v>206</c:v>
                </c:pt>
                <c:pt idx="3531">
                  <c:v>0</c:v>
                </c:pt>
                <c:pt idx="3532">
                  <c:v>428</c:v>
                </c:pt>
                <c:pt idx="3533">
                  <c:v>1532</c:v>
                </c:pt>
                <c:pt idx="3534">
                  <c:v>489</c:v>
                </c:pt>
                <c:pt idx="3535">
                  <c:v>0</c:v>
                </c:pt>
                <c:pt idx="3536">
                  <c:v>149</c:v>
                </c:pt>
                <c:pt idx="3537">
                  <c:v>0</c:v>
                </c:pt>
                <c:pt idx="3538">
                  <c:v>1028</c:v>
                </c:pt>
                <c:pt idx="3539">
                  <c:v>1499332</c:v>
                </c:pt>
                <c:pt idx="3540">
                  <c:v>516</c:v>
                </c:pt>
                <c:pt idx="3541">
                  <c:v>299839</c:v>
                </c:pt>
                <c:pt idx="3542">
                  <c:v>4047</c:v>
                </c:pt>
                <c:pt idx="3543">
                  <c:v>105</c:v>
                </c:pt>
                <c:pt idx="3544">
                  <c:v>9801</c:v>
                </c:pt>
                <c:pt idx="3545">
                  <c:v>46471992</c:v>
                </c:pt>
                <c:pt idx="3546">
                  <c:v>0</c:v>
                </c:pt>
                <c:pt idx="3547">
                  <c:v>1516</c:v>
                </c:pt>
                <c:pt idx="3548">
                  <c:v>799639</c:v>
                </c:pt>
                <c:pt idx="3549">
                  <c:v>0</c:v>
                </c:pt>
                <c:pt idx="3550">
                  <c:v>4106</c:v>
                </c:pt>
                <c:pt idx="3551">
                  <c:v>6097</c:v>
                </c:pt>
                <c:pt idx="3552">
                  <c:v>99</c:v>
                </c:pt>
                <c:pt idx="3553">
                  <c:v>959</c:v>
                </c:pt>
                <c:pt idx="3554">
                  <c:v>61330</c:v>
                </c:pt>
                <c:pt idx="3555">
                  <c:v>39691</c:v>
                </c:pt>
                <c:pt idx="3556">
                  <c:v>497375</c:v>
                </c:pt>
                <c:pt idx="3557">
                  <c:v>300701</c:v>
                </c:pt>
                <c:pt idx="3558">
                  <c:v>10010</c:v>
                </c:pt>
                <c:pt idx="3559">
                  <c:v>4923</c:v>
                </c:pt>
                <c:pt idx="3560">
                  <c:v>49683</c:v>
                </c:pt>
                <c:pt idx="3561">
                  <c:v>399864</c:v>
                </c:pt>
                <c:pt idx="3562">
                  <c:v>59</c:v>
                </c:pt>
                <c:pt idx="3563">
                  <c:v>839</c:v>
                </c:pt>
                <c:pt idx="3564">
                  <c:v>1032</c:v>
                </c:pt>
                <c:pt idx="3565">
                  <c:v>552</c:v>
                </c:pt>
                <c:pt idx="3566">
                  <c:v>0</c:v>
                </c:pt>
                <c:pt idx="3567">
                  <c:v>361</c:v>
                </c:pt>
                <c:pt idx="3568">
                  <c:v>0</c:v>
                </c:pt>
                <c:pt idx="3569">
                  <c:v>5189</c:v>
                </c:pt>
                <c:pt idx="3570">
                  <c:v>994</c:v>
                </c:pt>
                <c:pt idx="3571">
                  <c:v>492</c:v>
                </c:pt>
                <c:pt idx="3572">
                  <c:v>109</c:v>
                </c:pt>
                <c:pt idx="3573">
                  <c:v>304933</c:v>
                </c:pt>
                <c:pt idx="3574">
                  <c:v>41971</c:v>
                </c:pt>
                <c:pt idx="3575">
                  <c:v>100972</c:v>
                </c:pt>
                <c:pt idx="3576">
                  <c:v>1037</c:v>
                </c:pt>
                <c:pt idx="3577">
                  <c:v>113</c:v>
                </c:pt>
                <c:pt idx="3578">
                  <c:v>375998</c:v>
                </c:pt>
                <c:pt idx="3579">
                  <c:v>0</c:v>
                </c:pt>
                <c:pt idx="3580">
                  <c:v>741629</c:v>
                </c:pt>
                <c:pt idx="3581">
                  <c:v>532692</c:v>
                </c:pt>
                <c:pt idx="3582">
                  <c:v>9979</c:v>
                </c:pt>
                <c:pt idx="3583">
                  <c:v>0</c:v>
                </c:pt>
                <c:pt idx="3584">
                  <c:v>0</c:v>
                </c:pt>
                <c:pt idx="3585">
                  <c:v>1004</c:v>
                </c:pt>
                <c:pt idx="3586">
                  <c:v>794525</c:v>
                </c:pt>
                <c:pt idx="3587">
                  <c:v>321647</c:v>
                </c:pt>
                <c:pt idx="3588">
                  <c:v>0</c:v>
                </c:pt>
                <c:pt idx="3589">
                  <c:v>0</c:v>
                </c:pt>
                <c:pt idx="3590">
                  <c:v>505</c:v>
                </c:pt>
                <c:pt idx="3591">
                  <c:v>69527</c:v>
                </c:pt>
                <c:pt idx="3592">
                  <c:v>486</c:v>
                </c:pt>
                <c:pt idx="3593">
                  <c:v>164</c:v>
                </c:pt>
                <c:pt idx="3594">
                  <c:v>5163</c:v>
                </c:pt>
                <c:pt idx="3595">
                  <c:v>2604</c:v>
                </c:pt>
                <c:pt idx="3596">
                  <c:v>116201</c:v>
                </c:pt>
                <c:pt idx="3597">
                  <c:v>0</c:v>
                </c:pt>
                <c:pt idx="3598">
                  <c:v>0</c:v>
                </c:pt>
                <c:pt idx="3599">
                  <c:v>0</c:v>
                </c:pt>
                <c:pt idx="3600">
                  <c:v>983</c:v>
                </c:pt>
                <c:pt idx="3601">
                  <c:v>49898</c:v>
                </c:pt>
                <c:pt idx="3602">
                  <c:v>9658</c:v>
                </c:pt>
                <c:pt idx="3603">
                  <c:v>2394958</c:v>
                </c:pt>
                <c:pt idx="3604">
                  <c:v>44165492</c:v>
                </c:pt>
                <c:pt idx="3605">
                  <c:v>0</c:v>
                </c:pt>
                <c:pt idx="3606">
                  <c:v>59611</c:v>
                </c:pt>
                <c:pt idx="3607">
                  <c:v>1006</c:v>
                </c:pt>
                <c:pt idx="3608">
                  <c:v>99</c:v>
                </c:pt>
                <c:pt idx="3609">
                  <c:v>56038</c:v>
                </c:pt>
                <c:pt idx="3610">
                  <c:v>101</c:v>
                </c:pt>
                <c:pt idx="3611">
                  <c:v>77094037</c:v>
                </c:pt>
                <c:pt idx="3612">
                  <c:v>103</c:v>
                </c:pt>
                <c:pt idx="3613">
                  <c:v>807</c:v>
                </c:pt>
                <c:pt idx="3614">
                  <c:v>1877</c:v>
                </c:pt>
                <c:pt idx="3615">
                  <c:v>0</c:v>
                </c:pt>
                <c:pt idx="3616">
                  <c:v>1581</c:v>
                </c:pt>
                <c:pt idx="3617">
                  <c:v>3027</c:v>
                </c:pt>
                <c:pt idx="3618">
                  <c:v>0</c:v>
                </c:pt>
                <c:pt idx="3619">
                  <c:v>1974</c:v>
                </c:pt>
                <c:pt idx="3620">
                  <c:v>844</c:v>
                </c:pt>
                <c:pt idx="3621">
                  <c:v>2479</c:v>
                </c:pt>
                <c:pt idx="3622">
                  <c:v>100406</c:v>
                </c:pt>
                <c:pt idx="3623">
                  <c:v>3653</c:v>
                </c:pt>
                <c:pt idx="3624">
                  <c:v>0</c:v>
                </c:pt>
                <c:pt idx="3625">
                  <c:v>3013640</c:v>
                </c:pt>
                <c:pt idx="3626">
                  <c:v>759580</c:v>
                </c:pt>
                <c:pt idx="3627">
                  <c:v>2015</c:v>
                </c:pt>
                <c:pt idx="3628">
                  <c:v>4228</c:v>
                </c:pt>
                <c:pt idx="3629">
                  <c:v>10745</c:v>
                </c:pt>
                <c:pt idx="3630">
                  <c:v>917</c:v>
                </c:pt>
                <c:pt idx="3631">
                  <c:v>2062</c:v>
                </c:pt>
                <c:pt idx="3632">
                  <c:v>5099</c:v>
                </c:pt>
                <c:pt idx="3633">
                  <c:v>501456</c:v>
                </c:pt>
                <c:pt idx="3634">
                  <c:v>2798</c:v>
                </c:pt>
                <c:pt idx="3635">
                  <c:v>1574</c:v>
                </c:pt>
                <c:pt idx="3636">
                  <c:v>14574</c:v>
                </c:pt>
                <c:pt idx="3637">
                  <c:v>0</c:v>
                </c:pt>
                <c:pt idx="3638">
                  <c:v>36443</c:v>
                </c:pt>
                <c:pt idx="3639">
                  <c:v>2405</c:v>
                </c:pt>
                <c:pt idx="3640">
                  <c:v>4984</c:v>
                </c:pt>
                <c:pt idx="3641">
                  <c:v>1324911</c:v>
                </c:pt>
                <c:pt idx="3642">
                  <c:v>15132</c:v>
                </c:pt>
                <c:pt idx="3643">
                  <c:v>101476</c:v>
                </c:pt>
                <c:pt idx="3644">
                  <c:v>2036</c:v>
                </c:pt>
                <c:pt idx="3645">
                  <c:v>473</c:v>
                </c:pt>
                <c:pt idx="3646">
                  <c:v>668</c:v>
                </c:pt>
                <c:pt idx="3647">
                  <c:v>944</c:v>
                </c:pt>
                <c:pt idx="3648">
                  <c:v>4504035</c:v>
                </c:pt>
                <c:pt idx="3649">
                  <c:v>1038</c:v>
                </c:pt>
                <c:pt idx="3650">
                  <c:v>0</c:v>
                </c:pt>
                <c:pt idx="3651">
                  <c:v>494</c:v>
                </c:pt>
                <c:pt idx="3652">
                  <c:v>49</c:v>
                </c:pt>
                <c:pt idx="3653">
                  <c:v>156548</c:v>
                </c:pt>
                <c:pt idx="3654">
                  <c:v>400984</c:v>
                </c:pt>
                <c:pt idx="3655">
                  <c:v>205300</c:v>
                </c:pt>
                <c:pt idx="3656">
                  <c:v>0</c:v>
                </c:pt>
                <c:pt idx="3657">
                  <c:v>61335</c:v>
                </c:pt>
                <c:pt idx="3658">
                  <c:v>2887</c:v>
                </c:pt>
                <c:pt idx="3659">
                  <c:v>81488</c:v>
                </c:pt>
                <c:pt idx="3660">
                  <c:v>7503</c:v>
                </c:pt>
                <c:pt idx="3661">
                  <c:v>39294</c:v>
                </c:pt>
                <c:pt idx="3662">
                  <c:v>299706</c:v>
                </c:pt>
                <c:pt idx="3663">
                  <c:v>95</c:v>
                </c:pt>
                <c:pt idx="3664">
                  <c:v>600672</c:v>
                </c:pt>
                <c:pt idx="3665">
                  <c:v>554</c:v>
                </c:pt>
                <c:pt idx="3666">
                  <c:v>0</c:v>
                </c:pt>
                <c:pt idx="3667">
                  <c:v>11629</c:v>
                </c:pt>
                <c:pt idx="3668">
                  <c:v>0</c:v>
                </c:pt>
                <c:pt idx="3669">
                  <c:v>13213</c:v>
                </c:pt>
                <c:pt idx="3670">
                  <c:v>60616</c:v>
                </c:pt>
                <c:pt idx="3671">
                  <c:v>15013</c:v>
                </c:pt>
                <c:pt idx="3672">
                  <c:v>251</c:v>
                </c:pt>
                <c:pt idx="3673">
                  <c:v>207</c:v>
                </c:pt>
                <c:pt idx="3674">
                  <c:v>81114</c:v>
                </c:pt>
                <c:pt idx="3675">
                  <c:v>877</c:v>
                </c:pt>
                <c:pt idx="3676">
                  <c:v>3041</c:v>
                </c:pt>
                <c:pt idx="3677">
                  <c:v>0</c:v>
                </c:pt>
                <c:pt idx="3678">
                  <c:v>0</c:v>
                </c:pt>
                <c:pt idx="3679">
                  <c:v>2048</c:v>
                </c:pt>
                <c:pt idx="3680">
                  <c:v>1798</c:v>
                </c:pt>
                <c:pt idx="3681">
                  <c:v>1000165</c:v>
                </c:pt>
                <c:pt idx="3682">
                  <c:v>2461067</c:v>
                </c:pt>
                <c:pt idx="3683">
                  <c:v>512</c:v>
                </c:pt>
                <c:pt idx="3684">
                  <c:v>566</c:v>
                </c:pt>
                <c:pt idx="3685">
                  <c:v>676</c:v>
                </c:pt>
                <c:pt idx="3686">
                  <c:v>2827</c:v>
                </c:pt>
                <c:pt idx="3687">
                  <c:v>5465248</c:v>
                </c:pt>
                <c:pt idx="3688">
                  <c:v>5031</c:v>
                </c:pt>
                <c:pt idx="3689">
                  <c:v>735</c:v>
                </c:pt>
                <c:pt idx="3690">
                  <c:v>201153</c:v>
                </c:pt>
                <c:pt idx="3691">
                  <c:v>4462</c:v>
                </c:pt>
                <c:pt idx="3692">
                  <c:v>1046</c:v>
                </c:pt>
                <c:pt idx="3693">
                  <c:v>3619</c:v>
                </c:pt>
                <c:pt idx="3694">
                  <c:v>10412</c:v>
                </c:pt>
                <c:pt idx="3695">
                  <c:v>298</c:v>
                </c:pt>
                <c:pt idx="3696">
                  <c:v>191</c:v>
                </c:pt>
                <c:pt idx="3697">
                  <c:v>996</c:v>
                </c:pt>
                <c:pt idx="3698">
                  <c:v>0</c:v>
                </c:pt>
                <c:pt idx="3699">
                  <c:v>0</c:v>
                </c:pt>
                <c:pt idx="3700">
                  <c:v>10506</c:v>
                </c:pt>
                <c:pt idx="3701">
                  <c:v>677539</c:v>
                </c:pt>
                <c:pt idx="3702">
                  <c:v>199805</c:v>
                </c:pt>
                <c:pt idx="3703">
                  <c:v>74567</c:v>
                </c:pt>
                <c:pt idx="3704">
                  <c:v>709331</c:v>
                </c:pt>
                <c:pt idx="3705">
                  <c:v>398841</c:v>
                </c:pt>
                <c:pt idx="3706">
                  <c:v>29213</c:v>
                </c:pt>
                <c:pt idx="3707">
                  <c:v>0</c:v>
                </c:pt>
                <c:pt idx="3708">
                  <c:v>148819</c:v>
                </c:pt>
                <c:pt idx="3709">
                  <c:v>252670</c:v>
                </c:pt>
                <c:pt idx="3710">
                  <c:v>1296051</c:v>
                </c:pt>
                <c:pt idx="3711">
                  <c:v>20383</c:v>
                </c:pt>
                <c:pt idx="3712">
                  <c:v>11548042</c:v>
                </c:pt>
                <c:pt idx="3713">
                  <c:v>28371</c:v>
                </c:pt>
                <c:pt idx="3714">
                  <c:v>10219</c:v>
                </c:pt>
                <c:pt idx="3715">
                  <c:v>9759</c:v>
                </c:pt>
                <c:pt idx="3716">
                  <c:v>0</c:v>
                </c:pt>
                <c:pt idx="3717">
                  <c:v>38304</c:v>
                </c:pt>
                <c:pt idx="3718">
                  <c:v>0</c:v>
                </c:pt>
                <c:pt idx="3719">
                  <c:v>0</c:v>
                </c:pt>
                <c:pt idx="3720">
                  <c:v>0</c:v>
                </c:pt>
                <c:pt idx="3721">
                  <c:v>51313</c:v>
                </c:pt>
                <c:pt idx="3722">
                  <c:v>50978</c:v>
                </c:pt>
                <c:pt idx="3723">
                  <c:v>110</c:v>
                </c:pt>
                <c:pt idx="3724">
                  <c:v>107</c:v>
                </c:pt>
                <c:pt idx="3725">
                  <c:v>0</c:v>
                </c:pt>
                <c:pt idx="3726">
                  <c:v>36152</c:v>
                </c:pt>
                <c:pt idx="3727">
                  <c:v>0</c:v>
                </c:pt>
                <c:pt idx="3728">
                  <c:v>0</c:v>
                </c:pt>
                <c:pt idx="3729">
                  <c:v>0</c:v>
                </c:pt>
                <c:pt idx="3730">
                  <c:v>29886</c:v>
                </c:pt>
                <c:pt idx="3731">
                  <c:v>9733</c:v>
                </c:pt>
                <c:pt idx="3732">
                  <c:v>2118</c:v>
                </c:pt>
                <c:pt idx="3733">
                  <c:v>491</c:v>
                </c:pt>
                <c:pt idx="3734">
                  <c:v>490302</c:v>
                </c:pt>
                <c:pt idx="3735">
                  <c:v>833</c:v>
                </c:pt>
                <c:pt idx="3736">
                  <c:v>1045</c:v>
                </c:pt>
                <c:pt idx="3737">
                  <c:v>15245</c:v>
                </c:pt>
                <c:pt idx="3738">
                  <c:v>0</c:v>
                </c:pt>
                <c:pt idx="3739">
                  <c:v>104</c:v>
                </c:pt>
                <c:pt idx="3740">
                  <c:v>5633</c:v>
                </c:pt>
                <c:pt idx="3741">
                  <c:v>584548</c:v>
                </c:pt>
                <c:pt idx="3742">
                  <c:v>634</c:v>
                </c:pt>
                <c:pt idx="3743">
                  <c:v>0</c:v>
                </c:pt>
                <c:pt idx="3744">
                  <c:v>0</c:v>
                </c:pt>
                <c:pt idx="3745">
                  <c:v>1236</c:v>
                </c:pt>
                <c:pt idx="3746">
                  <c:v>0</c:v>
                </c:pt>
                <c:pt idx="3747">
                  <c:v>2685</c:v>
                </c:pt>
                <c:pt idx="3748">
                  <c:v>5927</c:v>
                </c:pt>
                <c:pt idx="3749">
                  <c:v>1957</c:v>
                </c:pt>
                <c:pt idx="3750">
                  <c:v>0</c:v>
                </c:pt>
                <c:pt idx="3751">
                  <c:v>995</c:v>
                </c:pt>
                <c:pt idx="3752">
                  <c:v>0</c:v>
                </c:pt>
                <c:pt idx="3753">
                  <c:v>5115</c:v>
                </c:pt>
                <c:pt idx="3754">
                  <c:v>2198427</c:v>
                </c:pt>
                <c:pt idx="3755">
                  <c:v>2062</c:v>
                </c:pt>
                <c:pt idx="3756">
                  <c:v>551332</c:v>
                </c:pt>
                <c:pt idx="3757">
                  <c:v>10096</c:v>
                </c:pt>
                <c:pt idx="3758">
                  <c:v>211</c:v>
                </c:pt>
                <c:pt idx="3759">
                  <c:v>19615</c:v>
                </c:pt>
                <c:pt idx="3760">
                  <c:v>64240918</c:v>
                </c:pt>
                <c:pt idx="3761">
                  <c:v>0</c:v>
                </c:pt>
                <c:pt idx="3762">
                  <c:v>10101</c:v>
                </c:pt>
                <c:pt idx="3763">
                  <c:v>899476</c:v>
                </c:pt>
                <c:pt idx="3764">
                  <c:v>9876</c:v>
                </c:pt>
                <c:pt idx="3765">
                  <c:v>38935</c:v>
                </c:pt>
                <c:pt idx="3766">
                  <c:v>15245</c:v>
                </c:pt>
                <c:pt idx="3767">
                  <c:v>4990</c:v>
                </c:pt>
                <c:pt idx="3768">
                  <c:v>4798</c:v>
                </c:pt>
                <c:pt idx="3769">
                  <c:v>102331</c:v>
                </c:pt>
                <c:pt idx="3770">
                  <c:v>99562</c:v>
                </c:pt>
                <c:pt idx="3771">
                  <c:v>796130</c:v>
                </c:pt>
                <c:pt idx="3772">
                  <c:v>501766</c:v>
                </c:pt>
                <c:pt idx="3773">
                  <c:v>50070</c:v>
                </c:pt>
                <c:pt idx="3774">
                  <c:v>16979</c:v>
                </c:pt>
                <c:pt idx="3775">
                  <c:v>99288</c:v>
                </c:pt>
                <c:pt idx="3776">
                  <c:v>699702</c:v>
                </c:pt>
                <c:pt idx="3777">
                  <c:v>125</c:v>
                </c:pt>
                <c:pt idx="3778">
                  <c:v>987</c:v>
                </c:pt>
                <c:pt idx="3779">
                  <c:v>1543</c:v>
                </c:pt>
                <c:pt idx="3780">
                  <c:v>1059</c:v>
                </c:pt>
                <c:pt idx="3781">
                  <c:v>312</c:v>
                </c:pt>
                <c:pt idx="3782">
                  <c:v>363</c:v>
                </c:pt>
                <c:pt idx="3783">
                  <c:v>0</c:v>
                </c:pt>
                <c:pt idx="3784">
                  <c:v>10388</c:v>
                </c:pt>
                <c:pt idx="3785">
                  <c:v>2475</c:v>
                </c:pt>
                <c:pt idx="3786">
                  <c:v>982</c:v>
                </c:pt>
                <c:pt idx="3787">
                  <c:v>220</c:v>
                </c:pt>
                <c:pt idx="3788">
                  <c:v>506620</c:v>
                </c:pt>
                <c:pt idx="3789">
                  <c:v>62962</c:v>
                </c:pt>
                <c:pt idx="3790">
                  <c:v>151066</c:v>
                </c:pt>
                <c:pt idx="3791">
                  <c:v>1556</c:v>
                </c:pt>
                <c:pt idx="3792">
                  <c:v>228</c:v>
                </c:pt>
                <c:pt idx="3793">
                  <c:v>739095</c:v>
                </c:pt>
                <c:pt idx="3794">
                  <c:v>0</c:v>
                </c:pt>
                <c:pt idx="3795">
                  <c:v>1655014</c:v>
                </c:pt>
                <c:pt idx="3796">
                  <c:v>1126375</c:v>
                </c:pt>
                <c:pt idx="3797">
                  <c:v>29973</c:v>
                </c:pt>
                <c:pt idx="3798">
                  <c:v>0</c:v>
                </c:pt>
                <c:pt idx="3799">
                  <c:v>301</c:v>
                </c:pt>
                <c:pt idx="3800">
                  <c:v>4543</c:v>
                </c:pt>
                <c:pt idx="3801">
                  <c:v>2089926</c:v>
                </c:pt>
                <c:pt idx="3802">
                  <c:v>1070136</c:v>
                </c:pt>
                <c:pt idx="3803">
                  <c:v>4925</c:v>
                </c:pt>
                <c:pt idx="3804">
                  <c:v>0</c:v>
                </c:pt>
                <c:pt idx="3805">
                  <c:v>2511</c:v>
                </c:pt>
                <c:pt idx="3806">
                  <c:v>219879</c:v>
                </c:pt>
                <c:pt idx="3807">
                  <c:v>9697</c:v>
                </c:pt>
                <c:pt idx="3808">
                  <c:v>514</c:v>
                </c:pt>
                <c:pt idx="3809">
                  <c:v>15465</c:v>
                </c:pt>
                <c:pt idx="3810">
                  <c:v>4173</c:v>
                </c:pt>
                <c:pt idx="3811">
                  <c:v>290268</c:v>
                </c:pt>
                <c:pt idx="3812">
                  <c:v>0</c:v>
                </c:pt>
                <c:pt idx="3813">
                  <c:v>0</c:v>
                </c:pt>
                <c:pt idx="3814">
                  <c:v>2258</c:v>
                </c:pt>
                <c:pt idx="3815">
                  <c:v>99748</c:v>
                </c:pt>
                <c:pt idx="3816">
                  <c:v>90501</c:v>
                </c:pt>
                <c:pt idx="3817">
                  <c:v>4302009</c:v>
                </c:pt>
                <c:pt idx="3818">
                  <c:v>58882089</c:v>
                </c:pt>
                <c:pt idx="3819">
                  <c:v>7351</c:v>
                </c:pt>
                <c:pt idx="3820">
                  <c:v>0</c:v>
                </c:pt>
                <c:pt idx="3821">
                  <c:v>109139</c:v>
                </c:pt>
                <c:pt idx="3822">
                  <c:v>2516</c:v>
                </c:pt>
                <c:pt idx="3823">
                  <c:v>250</c:v>
                </c:pt>
                <c:pt idx="3824">
                  <c:v>90067</c:v>
                </c:pt>
                <c:pt idx="3825">
                  <c:v>3029</c:v>
                </c:pt>
                <c:pt idx="3826">
                  <c:v>120463190</c:v>
                </c:pt>
                <c:pt idx="3827">
                  <c:v>2571</c:v>
                </c:pt>
                <c:pt idx="3828">
                  <c:v>852</c:v>
                </c:pt>
                <c:pt idx="3829">
                  <c:v>3759</c:v>
                </c:pt>
                <c:pt idx="3830">
                  <c:v>0</c:v>
                </c:pt>
                <c:pt idx="3831">
                  <c:v>2102</c:v>
                </c:pt>
                <c:pt idx="3832">
                  <c:v>6056</c:v>
                </c:pt>
                <c:pt idx="3833">
                  <c:v>0</c:v>
                </c:pt>
                <c:pt idx="3834">
                  <c:v>4490</c:v>
                </c:pt>
                <c:pt idx="3835">
                  <c:v>2836</c:v>
                </c:pt>
                <c:pt idx="3836">
                  <c:v>2956</c:v>
                </c:pt>
                <c:pt idx="3837">
                  <c:v>301013</c:v>
                </c:pt>
                <c:pt idx="3838">
                  <c:v>4169</c:v>
                </c:pt>
                <c:pt idx="3839">
                  <c:v>0</c:v>
                </c:pt>
                <c:pt idx="3840">
                  <c:v>5731776</c:v>
                </c:pt>
                <c:pt idx="3841">
                  <c:v>1229974</c:v>
                </c:pt>
                <c:pt idx="3842">
                  <c:v>3014</c:v>
                </c:pt>
                <c:pt idx="3843">
                  <c:v>7367</c:v>
                </c:pt>
                <c:pt idx="3844">
                  <c:v>21642</c:v>
                </c:pt>
                <c:pt idx="3845">
                  <c:v>4582</c:v>
                </c:pt>
                <c:pt idx="3846">
                  <c:v>5195</c:v>
                </c:pt>
                <c:pt idx="3847">
                  <c:v>7651</c:v>
                </c:pt>
                <c:pt idx="3848">
                  <c:v>803532</c:v>
                </c:pt>
                <c:pt idx="3849">
                  <c:v>4704</c:v>
                </c:pt>
                <c:pt idx="3850">
                  <c:v>3152</c:v>
                </c:pt>
                <c:pt idx="3851">
                  <c:v>19463</c:v>
                </c:pt>
                <c:pt idx="3852">
                  <c:v>0</c:v>
                </c:pt>
                <c:pt idx="3853">
                  <c:v>51916</c:v>
                </c:pt>
                <c:pt idx="3854">
                  <c:v>5912</c:v>
                </c:pt>
                <c:pt idx="3855">
                  <c:v>9974</c:v>
                </c:pt>
                <c:pt idx="3856">
                  <c:v>2527755</c:v>
                </c:pt>
                <c:pt idx="3857">
                  <c:v>20121</c:v>
                </c:pt>
                <c:pt idx="3858">
                  <c:v>151932</c:v>
                </c:pt>
                <c:pt idx="3859">
                  <c:v>5088</c:v>
                </c:pt>
                <c:pt idx="3860">
                  <c:v>956</c:v>
                </c:pt>
                <c:pt idx="3861">
                  <c:v>1905</c:v>
                </c:pt>
                <c:pt idx="3862">
                  <c:v>1892</c:v>
                </c:pt>
                <c:pt idx="3863">
                  <c:v>7505275</c:v>
                </c:pt>
                <c:pt idx="3864">
                  <c:v>2081</c:v>
                </c:pt>
                <c:pt idx="3865">
                  <c:v>0</c:v>
                </c:pt>
                <c:pt idx="3866">
                  <c:v>991</c:v>
                </c:pt>
                <c:pt idx="3867">
                  <c:v>329</c:v>
                </c:pt>
                <c:pt idx="3868">
                  <c:v>249294</c:v>
                </c:pt>
                <c:pt idx="3869">
                  <c:v>2101421</c:v>
                </c:pt>
                <c:pt idx="3870">
                  <c:v>427340</c:v>
                </c:pt>
                <c:pt idx="3871">
                  <c:v>195</c:v>
                </c:pt>
                <c:pt idx="3872">
                  <c:v>100</c:v>
                </c:pt>
                <c:pt idx="3873">
                  <c:v>101894</c:v>
                </c:pt>
                <c:pt idx="3874">
                  <c:v>9670</c:v>
                </c:pt>
                <c:pt idx="3875">
                  <c:v>152530</c:v>
                </c:pt>
                <c:pt idx="3876">
                  <c:v>25013</c:v>
                </c:pt>
                <c:pt idx="3877">
                  <c:v>81319</c:v>
                </c:pt>
                <c:pt idx="3878">
                  <c:v>399869</c:v>
                </c:pt>
                <c:pt idx="3879">
                  <c:v>190</c:v>
                </c:pt>
                <c:pt idx="3880">
                  <c:v>1201215</c:v>
                </c:pt>
                <c:pt idx="3881">
                  <c:v>658</c:v>
                </c:pt>
                <c:pt idx="3882">
                  <c:v>2017</c:v>
                </c:pt>
                <c:pt idx="3883">
                  <c:v>19373</c:v>
                </c:pt>
                <c:pt idx="3884">
                  <c:v>0</c:v>
                </c:pt>
                <c:pt idx="3885">
                  <c:v>15283</c:v>
                </c:pt>
                <c:pt idx="3886">
                  <c:v>101291</c:v>
                </c:pt>
                <c:pt idx="3887">
                  <c:v>25027</c:v>
                </c:pt>
                <c:pt idx="3888">
                  <c:v>595</c:v>
                </c:pt>
                <c:pt idx="3889">
                  <c:v>204</c:v>
                </c:pt>
                <c:pt idx="3890">
                  <c:v>152348</c:v>
                </c:pt>
                <c:pt idx="3891">
                  <c:v>966</c:v>
                </c:pt>
                <c:pt idx="3892">
                  <c:v>6101</c:v>
                </c:pt>
                <c:pt idx="3893">
                  <c:v>0</c:v>
                </c:pt>
                <c:pt idx="3894">
                  <c:v>0</c:v>
                </c:pt>
                <c:pt idx="3895">
                  <c:v>5090</c:v>
                </c:pt>
                <c:pt idx="3896">
                  <c:v>5154</c:v>
                </c:pt>
                <c:pt idx="3897">
                  <c:v>1311708</c:v>
                </c:pt>
                <c:pt idx="3898">
                  <c:v>3670549</c:v>
                </c:pt>
                <c:pt idx="3899">
                  <c:v>3197</c:v>
                </c:pt>
                <c:pt idx="3900">
                  <c:v>2058</c:v>
                </c:pt>
                <c:pt idx="3901">
                  <c:v>2795</c:v>
                </c:pt>
                <c:pt idx="3902">
                  <c:v>4646</c:v>
                </c:pt>
                <c:pt idx="3903">
                  <c:v>8052858</c:v>
                </c:pt>
                <c:pt idx="3904">
                  <c:v>6034</c:v>
                </c:pt>
                <c:pt idx="3905">
                  <c:v>1157</c:v>
                </c:pt>
                <c:pt idx="3906">
                  <c:v>352450</c:v>
                </c:pt>
                <c:pt idx="3907">
                  <c:v>8228</c:v>
                </c:pt>
                <c:pt idx="3908">
                  <c:v>1577</c:v>
                </c:pt>
                <c:pt idx="3909">
                  <c:v>7039</c:v>
                </c:pt>
                <c:pt idx="3910">
                  <c:v>52184</c:v>
                </c:pt>
                <c:pt idx="3911">
                  <c:v>496</c:v>
                </c:pt>
                <c:pt idx="3912">
                  <c:v>285</c:v>
                </c:pt>
                <c:pt idx="3913">
                  <c:v>1998</c:v>
                </c:pt>
                <c:pt idx="3914">
                  <c:v>1935</c:v>
                </c:pt>
                <c:pt idx="3915">
                  <c:v>0</c:v>
                </c:pt>
                <c:pt idx="3916">
                  <c:v>19004</c:v>
                </c:pt>
                <c:pt idx="3917">
                  <c:v>952187</c:v>
                </c:pt>
                <c:pt idx="3918">
                  <c:v>399628</c:v>
                </c:pt>
                <c:pt idx="3919">
                  <c:v>99470</c:v>
                </c:pt>
                <c:pt idx="3920">
                  <c:v>1420073</c:v>
                </c:pt>
                <c:pt idx="3921">
                  <c:v>530669</c:v>
                </c:pt>
                <c:pt idx="3922">
                  <c:v>63344</c:v>
                </c:pt>
                <c:pt idx="3923">
                  <c:v>0</c:v>
                </c:pt>
                <c:pt idx="3924">
                  <c:v>297825</c:v>
                </c:pt>
                <c:pt idx="3925">
                  <c:v>604974</c:v>
                </c:pt>
                <c:pt idx="3926">
                  <c:v>2595563</c:v>
                </c:pt>
                <c:pt idx="3927">
                  <c:v>50983</c:v>
                </c:pt>
                <c:pt idx="3928">
                  <c:v>16943059</c:v>
                </c:pt>
                <c:pt idx="3929">
                  <c:v>63263</c:v>
                </c:pt>
                <c:pt idx="3930">
                  <c:v>20282</c:v>
                </c:pt>
                <c:pt idx="3931">
                  <c:v>14645</c:v>
                </c:pt>
                <c:pt idx="3932">
                  <c:v>529</c:v>
                </c:pt>
                <c:pt idx="3933">
                  <c:v>55540</c:v>
                </c:pt>
                <c:pt idx="3934">
                  <c:v>3502</c:v>
                </c:pt>
                <c:pt idx="3935">
                  <c:v>507</c:v>
                </c:pt>
                <c:pt idx="3936">
                  <c:v>0</c:v>
                </c:pt>
                <c:pt idx="3937">
                  <c:v>81633</c:v>
                </c:pt>
                <c:pt idx="3938">
                  <c:v>113761</c:v>
                </c:pt>
                <c:pt idx="3939">
                  <c:v>218</c:v>
                </c:pt>
                <c:pt idx="3940">
                  <c:v>108</c:v>
                </c:pt>
                <c:pt idx="3941">
                  <c:v>0</c:v>
                </c:pt>
                <c:pt idx="3942">
                  <c:v>0</c:v>
                </c:pt>
                <c:pt idx="3943">
                  <c:v>72286</c:v>
                </c:pt>
                <c:pt idx="3944">
                  <c:v>0</c:v>
                </c:pt>
                <c:pt idx="3945">
                  <c:v>0</c:v>
                </c:pt>
                <c:pt idx="3946">
                  <c:v>0</c:v>
                </c:pt>
                <c:pt idx="3947">
                  <c:v>49752</c:v>
                </c:pt>
                <c:pt idx="3948">
                  <c:v>29329</c:v>
                </c:pt>
                <c:pt idx="3949">
                  <c:v>9541</c:v>
                </c:pt>
                <c:pt idx="3950">
                  <c:v>1938</c:v>
                </c:pt>
                <c:pt idx="3951">
                  <c:v>1472598</c:v>
                </c:pt>
                <c:pt idx="3952">
                  <c:v>1560</c:v>
                </c:pt>
                <c:pt idx="3953">
                  <c:v>2102</c:v>
                </c:pt>
                <c:pt idx="3954">
                  <c:v>25515</c:v>
                </c:pt>
                <c:pt idx="3955">
                  <c:v>0</c:v>
                </c:pt>
                <c:pt idx="3956">
                  <c:v>1035</c:v>
                </c:pt>
                <c:pt idx="3957">
                  <c:v>30652</c:v>
                </c:pt>
                <c:pt idx="3958">
                  <c:v>1199549</c:v>
                </c:pt>
                <c:pt idx="3959">
                  <c:v>2071</c:v>
                </c:pt>
                <c:pt idx="3960">
                  <c:v>0</c:v>
                </c:pt>
                <c:pt idx="3961">
                  <c:v>0</c:v>
                </c:pt>
                <c:pt idx="3962">
                  <c:v>11355</c:v>
                </c:pt>
                <c:pt idx="3963">
                  <c:v>0</c:v>
                </c:pt>
                <c:pt idx="3964">
                  <c:v>3507</c:v>
                </c:pt>
                <c:pt idx="3965">
                  <c:v>39548</c:v>
                </c:pt>
                <c:pt idx="3966">
                  <c:v>3418</c:v>
                </c:pt>
                <c:pt idx="3967">
                  <c:v>0</c:v>
                </c:pt>
                <c:pt idx="3968">
                  <c:v>4978</c:v>
                </c:pt>
                <c:pt idx="3969">
                  <c:v>0</c:v>
                </c:pt>
                <c:pt idx="3970">
                  <c:v>15263</c:v>
                </c:pt>
                <c:pt idx="3971">
                  <c:v>3497308</c:v>
                </c:pt>
                <c:pt idx="3972">
                  <c:v>4119</c:v>
                </c:pt>
                <c:pt idx="3973">
                  <c:v>1205356</c:v>
                </c:pt>
                <c:pt idx="3974">
                  <c:v>15113</c:v>
                </c:pt>
                <c:pt idx="3975">
                  <c:v>316</c:v>
                </c:pt>
                <c:pt idx="3976">
                  <c:v>29443</c:v>
                </c:pt>
                <c:pt idx="3977">
                  <c:v>92305573</c:v>
                </c:pt>
                <c:pt idx="3978">
                  <c:v>0</c:v>
                </c:pt>
                <c:pt idx="3979">
                  <c:v>20186</c:v>
                </c:pt>
                <c:pt idx="3980">
                  <c:v>999790</c:v>
                </c:pt>
                <c:pt idx="3981">
                  <c:v>19668</c:v>
                </c:pt>
                <c:pt idx="3982">
                  <c:v>63933</c:v>
                </c:pt>
                <c:pt idx="3983">
                  <c:v>79361</c:v>
                </c:pt>
                <c:pt idx="3984">
                  <c:v>12074</c:v>
                </c:pt>
                <c:pt idx="3985">
                  <c:v>9596</c:v>
                </c:pt>
                <c:pt idx="3986">
                  <c:v>307335</c:v>
                </c:pt>
                <c:pt idx="3987">
                  <c:v>821948</c:v>
                </c:pt>
                <c:pt idx="3988">
                  <c:v>1574452</c:v>
                </c:pt>
                <c:pt idx="3989">
                  <c:v>1004754</c:v>
                </c:pt>
                <c:pt idx="3990">
                  <c:v>100220</c:v>
                </c:pt>
                <c:pt idx="3991">
                  <c:v>20452</c:v>
                </c:pt>
                <c:pt idx="3992">
                  <c:v>495891</c:v>
                </c:pt>
                <c:pt idx="3993">
                  <c:v>1200202</c:v>
                </c:pt>
                <c:pt idx="3994">
                  <c:v>931</c:v>
                </c:pt>
                <c:pt idx="3995">
                  <c:v>1480</c:v>
                </c:pt>
                <c:pt idx="3996">
                  <c:v>2047</c:v>
                </c:pt>
                <c:pt idx="3997">
                  <c:v>2117</c:v>
                </c:pt>
                <c:pt idx="3998">
                  <c:v>416</c:v>
                </c:pt>
                <c:pt idx="3999">
                  <c:v>367</c:v>
                </c:pt>
                <c:pt idx="4000">
                  <c:v>414</c:v>
                </c:pt>
                <c:pt idx="4001">
                  <c:v>20765</c:v>
                </c:pt>
                <c:pt idx="4002">
                  <c:v>7397</c:v>
                </c:pt>
                <c:pt idx="4003">
                  <c:v>1962</c:v>
                </c:pt>
                <c:pt idx="4004">
                  <c:v>659</c:v>
                </c:pt>
                <c:pt idx="4005">
                  <c:v>757437</c:v>
                </c:pt>
                <c:pt idx="4006">
                  <c:v>144472</c:v>
                </c:pt>
                <c:pt idx="4007">
                  <c:v>200909</c:v>
                </c:pt>
                <c:pt idx="4008">
                  <c:v>2075</c:v>
                </c:pt>
                <c:pt idx="4009">
                  <c:v>577</c:v>
                </c:pt>
                <c:pt idx="4010">
                  <c:v>1332565</c:v>
                </c:pt>
                <c:pt idx="4011">
                  <c:v>0</c:v>
                </c:pt>
                <c:pt idx="4012">
                  <c:v>3136607</c:v>
                </c:pt>
                <c:pt idx="4013">
                  <c:v>1760562</c:v>
                </c:pt>
                <c:pt idx="4014">
                  <c:v>55005</c:v>
                </c:pt>
                <c:pt idx="4015">
                  <c:v>0</c:v>
                </c:pt>
                <c:pt idx="4016">
                  <c:v>1203</c:v>
                </c:pt>
                <c:pt idx="4017">
                  <c:v>7712</c:v>
                </c:pt>
                <c:pt idx="4018">
                  <c:v>2954723</c:v>
                </c:pt>
                <c:pt idx="4019">
                  <c:v>1762840</c:v>
                </c:pt>
                <c:pt idx="4020">
                  <c:v>9872</c:v>
                </c:pt>
                <c:pt idx="4021">
                  <c:v>0</c:v>
                </c:pt>
                <c:pt idx="4022">
                  <c:v>3016</c:v>
                </c:pt>
                <c:pt idx="4023">
                  <c:v>673775</c:v>
                </c:pt>
                <c:pt idx="4024">
                  <c:v>14449</c:v>
                </c:pt>
                <c:pt idx="4025">
                  <c:v>776</c:v>
                </c:pt>
                <c:pt idx="4026">
                  <c:v>36038</c:v>
                </c:pt>
                <c:pt idx="4027">
                  <c:v>10446</c:v>
                </c:pt>
                <c:pt idx="4028">
                  <c:v>434952</c:v>
                </c:pt>
                <c:pt idx="4029">
                  <c:v>0</c:v>
                </c:pt>
                <c:pt idx="4030">
                  <c:v>0</c:v>
                </c:pt>
                <c:pt idx="4031">
                  <c:v>14715</c:v>
                </c:pt>
                <c:pt idx="4032">
                  <c:v>149773</c:v>
                </c:pt>
                <c:pt idx="4033">
                  <c:v>201801</c:v>
                </c:pt>
                <c:pt idx="4034">
                  <c:v>7988508</c:v>
                </c:pt>
                <c:pt idx="4035">
                  <c:v>83007572</c:v>
                </c:pt>
                <c:pt idx="4036">
                  <c:v>9881</c:v>
                </c:pt>
                <c:pt idx="4037">
                  <c:v>0</c:v>
                </c:pt>
                <c:pt idx="4038">
                  <c:v>227965</c:v>
                </c:pt>
                <c:pt idx="4039">
                  <c:v>5034</c:v>
                </c:pt>
                <c:pt idx="4040">
                  <c:v>502</c:v>
                </c:pt>
                <c:pt idx="4041">
                  <c:v>325291</c:v>
                </c:pt>
                <c:pt idx="4042">
                  <c:v>10087</c:v>
                </c:pt>
                <c:pt idx="4043">
                  <c:v>187786430</c:v>
                </c:pt>
                <c:pt idx="4044">
                  <c:v>4107</c:v>
                </c:pt>
                <c:pt idx="4045">
                  <c:v>2833</c:v>
                </c:pt>
                <c:pt idx="4046">
                  <c:v>9429</c:v>
                </c:pt>
                <c:pt idx="4047">
                  <c:v>0</c:v>
                </c:pt>
                <c:pt idx="4048">
                  <c:v>2613</c:v>
                </c:pt>
                <c:pt idx="4049">
                  <c:v>60548</c:v>
                </c:pt>
                <c:pt idx="4050">
                  <c:v>0</c:v>
                </c:pt>
                <c:pt idx="4051">
                  <c:v>5015</c:v>
                </c:pt>
                <c:pt idx="4052">
                  <c:v>11421</c:v>
                </c:pt>
                <c:pt idx="4053">
                  <c:v>3914</c:v>
                </c:pt>
                <c:pt idx="4054">
                  <c:v>1203862</c:v>
                </c:pt>
                <c:pt idx="4055">
                  <c:v>31122</c:v>
                </c:pt>
                <c:pt idx="4056">
                  <c:v>3915</c:v>
                </c:pt>
                <c:pt idx="4057">
                  <c:v>7667715</c:v>
                </c:pt>
                <c:pt idx="4058">
                  <c:v>1841559</c:v>
                </c:pt>
                <c:pt idx="4059">
                  <c:v>8039</c:v>
                </c:pt>
                <c:pt idx="4060">
                  <c:v>12057</c:v>
                </c:pt>
                <c:pt idx="4061">
                  <c:v>32671</c:v>
                </c:pt>
                <c:pt idx="4062">
                  <c:v>45848</c:v>
                </c:pt>
                <c:pt idx="4063">
                  <c:v>6278</c:v>
                </c:pt>
                <c:pt idx="4064">
                  <c:v>51014</c:v>
                </c:pt>
                <c:pt idx="4065">
                  <c:v>1408102</c:v>
                </c:pt>
                <c:pt idx="4066">
                  <c:v>9489</c:v>
                </c:pt>
                <c:pt idx="4067">
                  <c:v>10516</c:v>
                </c:pt>
                <c:pt idx="4068">
                  <c:v>24370</c:v>
                </c:pt>
                <c:pt idx="4069">
                  <c:v>786</c:v>
                </c:pt>
                <c:pt idx="4070">
                  <c:v>82856</c:v>
                </c:pt>
                <c:pt idx="4071">
                  <c:v>8072</c:v>
                </c:pt>
                <c:pt idx="4072">
                  <c:v>18986</c:v>
                </c:pt>
                <c:pt idx="4073">
                  <c:v>3536921</c:v>
                </c:pt>
                <c:pt idx="4074">
                  <c:v>25089</c:v>
                </c:pt>
                <c:pt idx="4075">
                  <c:v>237372</c:v>
                </c:pt>
                <c:pt idx="4076">
                  <c:v>7125</c:v>
                </c:pt>
                <c:pt idx="4077">
                  <c:v>2423</c:v>
                </c:pt>
                <c:pt idx="4078">
                  <c:v>3804</c:v>
                </c:pt>
                <c:pt idx="4079">
                  <c:v>18972</c:v>
                </c:pt>
                <c:pt idx="4080">
                  <c:v>11000597</c:v>
                </c:pt>
                <c:pt idx="4081">
                  <c:v>5216</c:v>
                </c:pt>
                <c:pt idx="4082">
                  <c:v>0</c:v>
                </c:pt>
                <c:pt idx="4083">
                  <c:v>1495</c:v>
                </c:pt>
                <c:pt idx="4084">
                  <c:v>984</c:v>
                </c:pt>
                <c:pt idx="4085">
                  <c:v>622752</c:v>
                </c:pt>
                <c:pt idx="4086">
                  <c:v>8890827</c:v>
                </c:pt>
                <c:pt idx="4087">
                  <c:v>655070</c:v>
                </c:pt>
                <c:pt idx="4088">
                  <c:v>780</c:v>
                </c:pt>
                <c:pt idx="4089">
                  <c:v>507</c:v>
                </c:pt>
                <c:pt idx="4090">
                  <c:v>152324</c:v>
                </c:pt>
                <c:pt idx="4091">
                  <c:v>19400</c:v>
                </c:pt>
                <c:pt idx="4092">
                  <c:v>202881</c:v>
                </c:pt>
                <c:pt idx="4093">
                  <c:v>34837</c:v>
                </c:pt>
                <c:pt idx="4094">
                  <c:v>105667</c:v>
                </c:pt>
                <c:pt idx="4095">
                  <c:v>700304</c:v>
                </c:pt>
                <c:pt idx="4096">
                  <c:v>477</c:v>
                </c:pt>
                <c:pt idx="4097">
                  <c:v>1627453</c:v>
                </c:pt>
                <c:pt idx="4098">
                  <c:v>761</c:v>
                </c:pt>
                <c:pt idx="4099">
                  <c:v>2015</c:v>
                </c:pt>
                <c:pt idx="4100">
                  <c:v>92924</c:v>
                </c:pt>
                <c:pt idx="4101">
                  <c:v>0</c:v>
                </c:pt>
                <c:pt idx="4102">
                  <c:v>102197</c:v>
                </c:pt>
                <c:pt idx="4103">
                  <c:v>203044</c:v>
                </c:pt>
                <c:pt idx="4104">
                  <c:v>50082</c:v>
                </c:pt>
                <c:pt idx="4105">
                  <c:v>638</c:v>
                </c:pt>
                <c:pt idx="4106">
                  <c:v>601</c:v>
                </c:pt>
                <c:pt idx="4107">
                  <c:v>203519</c:v>
                </c:pt>
                <c:pt idx="4108">
                  <c:v>4794</c:v>
                </c:pt>
                <c:pt idx="4109">
                  <c:v>8162</c:v>
                </c:pt>
                <c:pt idx="4110">
                  <c:v>0</c:v>
                </c:pt>
                <c:pt idx="4111">
                  <c:v>0</c:v>
                </c:pt>
                <c:pt idx="4112">
                  <c:v>10085</c:v>
                </c:pt>
                <c:pt idx="4113">
                  <c:v>7761</c:v>
                </c:pt>
                <c:pt idx="4114">
                  <c:v>1668203</c:v>
                </c:pt>
                <c:pt idx="4115">
                  <c:v>5324824</c:v>
                </c:pt>
                <c:pt idx="4116">
                  <c:v>8513</c:v>
                </c:pt>
                <c:pt idx="4117">
                  <c:v>3090</c:v>
                </c:pt>
                <c:pt idx="4118">
                  <c:v>9997</c:v>
                </c:pt>
                <c:pt idx="4119">
                  <c:v>18296</c:v>
                </c:pt>
                <c:pt idx="4120">
                  <c:v>17001352</c:v>
                </c:pt>
                <c:pt idx="4121">
                  <c:v>20116</c:v>
                </c:pt>
                <c:pt idx="4122">
                  <c:v>1646</c:v>
                </c:pt>
                <c:pt idx="4123">
                  <c:v>756080</c:v>
                </c:pt>
                <c:pt idx="4124">
                  <c:v>12125</c:v>
                </c:pt>
                <c:pt idx="4125">
                  <c:v>2642</c:v>
                </c:pt>
                <c:pt idx="4126">
                  <c:v>13460</c:v>
                </c:pt>
                <c:pt idx="4127">
                  <c:v>67939</c:v>
                </c:pt>
                <c:pt idx="4128">
                  <c:v>4971</c:v>
                </c:pt>
                <c:pt idx="4129">
                  <c:v>1420</c:v>
                </c:pt>
                <c:pt idx="4130">
                  <c:v>3032</c:v>
                </c:pt>
                <c:pt idx="4131">
                  <c:v>5800</c:v>
                </c:pt>
                <c:pt idx="4132">
                  <c:v>0</c:v>
                </c:pt>
                <c:pt idx="4133">
                  <c:v>37153</c:v>
                </c:pt>
                <c:pt idx="4134">
                  <c:v>1410133</c:v>
                </c:pt>
                <c:pt idx="4135">
                  <c:v>599272</c:v>
                </c:pt>
                <c:pt idx="4136">
                  <c:v>114648</c:v>
                </c:pt>
                <c:pt idx="4137">
                  <c:v>2842899</c:v>
                </c:pt>
                <c:pt idx="4138">
                  <c:v>937704</c:v>
                </c:pt>
                <c:pt idx="4139">
                  <c:v>244081</c:v>
                </c:pt>
                <c:pt idx="4140">
                  <c:v>0</c:v>
                </c:pt>
                <c:pt idx="4141">
                  <c:v>406729</c:v>
                </c:pt>
                <c:pt idx="4142">
                  <c:v>805373</c:v>
                </c:pt>
                <c:pt idx="4143">
                  <c:v>8187795</c:v>
                </c:pt>
                <c:pt idx="4144">
                  <c:v>61160</c:v>
                </c:pt>
                <c:pt idx="4145">
                  <c:v>27071762</c:v>
                </c:pt>
                <c:pt idx="4146">
                  <c:v>125104</c:v>
                </c:pt>
                <c:pt idx="4147">
                  <c:v>70831</c:v>
                </c:pt>
                <c:pt idx="4148">
                  <c:v>34237</c:v>
                </c:pt>
                <c:pt idx="4149">
                  <c:v>1058</c:v>
                </c:pt>
                <c:pt idx="4150">
                  <c:v>89295</c:v>
                </c:pt>
                <c:pt idx="4151">
                  <c:v>9988</c:v>
                </c:pt>
                <c:pt idx="4152">
                  <c:v>2018</c:v>
                </c:pt>
                <c:pt idx="4153">
                  <c:v>0</c:v>
                </c:pt>
                <c:pt idx="4154">
                  <c:v>106454</c:v>
                </c:pt>
                <c:pt idx="4155">
                  <c:v>228516</c:v>
                </c:pt>
                <c:pt idx="4156">
                  <c:v>1073</c:v>
                </c:pt>
                <c:pt idx="4157">
                  <c:v>316</c:v>
                </c:pt>
                <c:pt idx="4158">
                  <c:v>6758</c:v>
                </c:pt>
                <c:pt idx="4159">
                  <c:v>0</c:v>
                </c:pt>
                <c:pt idx="4160">
                  <c:v>106222</c:v>
                </c:pt>
                <c:pt idx="4161">
                  <c:v>0</c:v>
                </c:pt>
                <c:pt idx="4162">
                  <c:v>0</c:v>
                </c:pt>
                <c:pt idx="4163">
                  <c:v>0</c:v>
                </c:pt>
                <c:pt idx="4164">
                  <c:v>74656</c:v>
                </c:pt>
                <c:pt idx="4165">
                  <c:v>39199</c:v>
                </c:pt>
                <c:pt idx="4166">
                  <c:v>26524</c:v>
                </c:pt>
                <c:pt idx="4167">
                  <c:v>9578</c:v>
                </c:pt>
                <c:pt idx="4168">
                  <c:v>2752575</c:v>
                </c:pt>
                <c:pt idx="4169">
                  <c:v>3115</c:v>
                </c:pt>
                <c:pt idx="4170">
                  <c:v>6650</c:v>
                </c:pt>
                <c:pt idx="4171">
                  <c:v>30728</c:v>
                </c:pt>
                <c:pt idx="4172">
                  <c:v>520</c:v>
                </c:pt>
                <c:pt idx="4173">
                  <c:v>3104</c:v>
                </c:pt>
                <c:pt idx="4174">
                  <c:v>56079</c:v>
                </c:pt>
                <c:pt idx="4175">
                  <c:v>1789358</c:v>
                </c:pt>
                <c:pt idx="4176">
                  <c:v>3121</c:v>
                </c:pt>
                <c:pt idx="4177">
                  <c:v>0</c:v>
                </c:pt>
                <c:pt idx="4178">
                  <c:v>0</c:v>
                </c:pt>
                <c:pt idx="4179">
                  <c:v>25854</c:v>
                </c:pt>
                <c:pt idx="4180">
                  <c:v>0</c:v>
                </c:pt>
                <c:pt idx="4181">
                  <c:v>12348</c:v>
                </c:pt>
                <c:pt idx="4182">
                  <c:v>49477</c:v>
                </c:pt>
                <c:pt idx="4183">
                  <c:v>9753</c:v>
                </c:pt>
                <c:pt idx="4184">
                  <c:v>68</c:v>
                </c:pt>
                <c:pt idx="4185">
                  <c:v>5979</c:v>
                </c:pt>
                <c:pt idx="4186">
                  <c:v>0</c:v>
                </c:pt>
                <c:pt idx="4187">
                  <c:v>35411</c:v>
                </c:pt>
                <c:pt idx="4188">
                  <c:v>6194702</c:v>
                </c:pt>
                <c:pt idx="4189">
                  <c:v>12351</c:v>
                </c:pt>
                <c:pt idx="4190">
                  <c:v>1590689</c:v>
                </c:pt>
                <c:pt idx="4191">
                  <c:v>25143</c:v>
                </c:pt>
                <c:pt idx="4192">
                  <c:v>3160</c:v>
                </c:pt>
                <c:pt idx="4193">
                  <c:v>49122</c:v>
                </c:pt>
                <c:pt idx="4194">
                  <c:v>113888012</c:v>
                </c:pt>
                <c:pt idx="4195">
                  <c:v>0</c:v>
                </c:pt>
                <c:pt idx="4196">
                  <c:v>30303</c:v>
                </c:pt>
                <c:pt idx="4197">
                  <c:v>0</c:v>
                </c:pt>
                <c:pt idx="4198">
                  <c:v>1784859</c:v>
                </c:pt>
                <c:pt idx="4199">
                  <c:v>58177</c:v>
                </c:pt>
                <c:pt idx="4200">
                  <c:v>82867</c:v>
                </c:pt>
                <c:pt idx="4201">
                  <c:v>112924</c:v>
                </c:pt>
                <c:pt idx="4202">
                  <c:v>35500</c:v>
                </c:pt>
                <c:pt idx="4203">
                  <c:v>19182</c:v>
                </c:pt>
                <c:pt idx="4204">
                  <c:v>512574</c:v>
                </c:pt>
                <c:pt idx="4205">
                  <c:v>1091588</c:v>
                </c:pt>
                <c:pt idx="4206">
                  <c:v>2092816</c:v>
                </c:pt>
                <c:pt idx="4207">
                  <c:v>1508638</c:v>
                </c:pt>
                <c:pt idx="4208">
                  <c:v>200629</c:v>
                </c:pt>
                <c:pt idx="4209">
                  <c:v>24966</c:v>
                </c:pt>
                <c:pt idx="4210">
                  <c:v>594520</c:v>
                </c:pt>
                <c:pt idx="4211">
                  <c:v>1501335</c:v>
                </c:pt>
                <c:pt idx="4212">
                  <c:v>5381</c:v>
                </c:pt>
                <c:pt idx="4213">
                  <c:v>1974</c:v>
                </c:pt>
                <c:pt idx="4214">
                  <c:v>3058</c:v>
                </c:pt>
                <c:pt idx="4215">
                  <c:v>3172</c:v>
                </c:pt>
                <c:pt idx="4216">
                  <c:v>520</c:v>
                </c:pt>
                <c:pt idx="4217">
                  <c:v>11312</c:v>
                </c:pt>
                <c:pt idx="4218">
                  <c:v>515</c:v>
                </c:pt>
                <c:pt idx="4219">
                  <c:v>103701</c:v>
                </c:pt>
                <c:pt idx="4220">
                  <c:v>29487</c:v>
                </c:pt>
                <c:pt idx="4221">
                  <c:v>4911</c:v>
                </c:pt>
                <c:pt idx="4222">
                  <c:v>2170</c:v>
                </c:pt>
                <c:pt idx="4223">
                  <c:v>958122</c:v>
                </c:pt>
                <c:pt idx="4224">
                  <c:v>292259</c:v>
                </c:pt>
                <c:pt idx="4225">
                  <c:v>250486</c:v>
                </c:pt>
                <c:pt idx="4226">
                  <c:v>2073</c:v>
                </c:pt>
                <c:pt idx="4227">
                  <c:v>1166</c:v>
                </c:pt>
                <c:pt idx="4228">
                  <c:v>1908486</c:v>
                </c:pt>
                <c:pt idx="4229">
                  <c:v>0</c:v>
                </c:pt>
                <c:pt idx="4230">
                  <c:v>10956586</c:v>
                </c:pt>
                <c:pt idx="4231">
                  <c:v>2872433</c:v>
                </c:pt>
                <c:pt idx="4232">
                  <c:v>65050</c:v>
                </c:pt>
                <c:pt idx="4233">
                  <c:v>0</c:v>
                </c:pt>
                <c:pt idx="4234">
                  <c:v>2254</c:v>
                </c:pt>
                <c:pt idx="4235">
                  <c:v>8901</c:v>
                </c:pt>
                <c:pt idx="4236">
                  <c:v>3666338</c:v>
                </c:pt>
                <c:pt idx="4237">
                  <c:v>2428348</c:v>
                </c:pt>
                <c:pt idx="4238">
                  <c:v>19764</c:v>
                </c:pt>
                <c:pt idx="4239">
                  <c:v>2030</c:v>
                </c:pt>
                <c:pt idx="4240">
                  <c:v>25169</c:v>
                </c:pt>
                <c:pt idx="4241">
                  <c:v>1515010</c:v>
                </c:pt>
                <c:pt idx="4242">
                  <c:v>28739</c:v>
                </c:pt>
                <c:pt idx="4243">
                  <c:v>1038</c:v>
                </c:pt>
                <c:pt idx="4244">
                  <c:v>77159</c:v>
                </c:pt>
                <c:pt idx="4245">
                  <c:v>156853</c:v>
                </c:pt>
                <c:pt idx="4246">
                  <c:v>1448289</c:v>
                </c:pt>
                <c:pt idx="4247">
                  <c:v>2026</c:v>
                </c:pt>
                <c:pt idx="4248">
                  <c:v>0</c:v>
                </c:pt>
                <c:pt idx="4249">
                  <c:v>24570</c:v>
                </c:pt>
                <c:pt idx="4250">
                  <c:v>199937</c:v>
                </c:pt>
                <c:pt idx="4251">
                  <c:v>462861</c:v>
                </c:pt>
                <c:pt idx="4252">
                  <c:v>12485568</c:v>
                </c:pt>
                <c:pt idx="4253">
                  <c:v>100083031</c:v>
                </c:pt>
                <c:pt idx="4254">
                  <c:v>11943</c:v>
                </c:pt>
                <c:pt idx="4255">
                  <c:v>0</c:v>
                </c:pt>
                <c:pt idx="4256">
                  <c:v>327003</c:v>
                </c:pt>
                <c:pt idx="4257">
                  <c:v>7550</c:v>
                </c:pt>
                <c:pt idx="4258">
                  <c:v>1009</c:v>
                </c:pt>
                <c:pt idx="4259">
                  <c:v>680620</c:v>
                </c:pt>
                <c:pt idx="4260">
                  <c:v>100722</c:v>
                </c:pt>
                <c:pt idx="4261">
                  <c:v>280906271</c:v>
                </c:pt>
                <c:pt idx="4262">
                  <c:v>10258</c:v>
                </c:pt>
                <c:pt idx="4263">
                  <c:v>14148</c:v>
                </c:pt>
                <c:pt idx="4264">
                  <c:v>18943</c:v>
                </c:pt>
                <c:pt idx="4265">
                  <c:v>0</c:v>
                </c:pt>
                <c:pt idx="4266">
                  <c:v>3631</c:v>
                </c:pt>
                <c:pt idx="4267">
                  <c:v>151321</c:v>
                </c:pt>
                <c:pt idx="4268">
                  <c:v>0</c:v>
                </c:pt>
                <c:pt idx="4269">
                  <c:v>6968</c:v>
                </c:pt>
                <c:pt idx="4270">
                  <c:v>17221</c:v>
                </c:pt>
                <c:pt idx="4271">
                  <c:v>4866</c:v>
                </c:pt>
                <c:pt idx="4272">
                  <c:v>2609294</c:v>
                </c:pt>
                <c:pt idx="4273">
                  <c:v>41206</c:v>
                </c:pt>
                <c:pt idx="4274">
                  <c:v>13762</c:v>
                </c:pt>
                <c:pt idx="4275">
                  <c:v>8892063</c:v>
                </c:pt>
                <c:pt idx="4276">
                  <c:v>2701927</c:v>
                </c:pt>
                <c:pt idx="4277">
                  <c:v>12102</c:v>
                </c:pt>
                <c:pt idx="4278">
                  <c:v>26003</c:v>
                </c:pt>
                <c:pt idx="4279">
                  <c:v>43780</c:v>
                </c:pt>
                <c:pt idx="4280">
                  <c:v>91778</c:v>
                </c:pt>
                <c:pt idx="4281">
                  <c:v>10517</c:v>
                </c:pt>
                <c:pt idx="4282">
                  <c:v>190812</c:v>
                </c:pt>
                <c:pt idx="4283">
                  <c:v>3020972</c:v>
                </c:pt>
                <c:pt idx="4284">
                  <c:v>14338</c:v>
                </c:pt>
                <c:pt idx="4285">
                  <c:v>15763</c:v>
                </c:pt>
                <c:pt idx="4286">
                  <c:v>26367</c:v>
                </c:pt>
                <c:pt idx="4287">
                  <c:v>2354</c:v>
                </c:pt>
                <c:pt idx="4288">
                  <c:v>123972</c:v>
                </c:pt>
                <c:pt idx="4289">
                  <c:v>45261</c:v>
                </c:pt>
                <c:pt idx="4290">
                  <c:v>50129</c:v>
                </c:pt>
                <c:pt idx="4291">
                  <c:v>5048780</c:v>
                </c:pt>
                <c:pt idx="4292">
                  <c:v>30042</c:v>
                </c:pt>
                <c:pt idx="4293">
                  <c:v>434921</c:v>
                </c:pt>
                <c:pt idx="4294">
                  <c:v>9159</c:v>
                </c:pt>
                <c:pt idx="4295">
                  <c:v>4873</c:v>
                </c:pt>
                <c:pt idx="4296">
                  <c:v>5699</c:v>
                </c:pt>
                <c:pt idx="4297">
                  <c:v>38049</c:v>
                </c:pt>
                <c:pt idx="4298">
                  <c:v>15740541</c:v>
                </c:pt>
                <c:pt idx="4299">
                  <c:v>8351</c:v>
                </c:pt>
                <c:pt idx="4300">
                  <c:v>0</c:v>
                </c:pt>
                <c:pt idx="4301">
                  <c:v>2007</c:v>
                </c:pt>
                <c:pt idx="4302">
                  <c:v>2949</c:v>
                </c:pt>
                <c:pt idx="4303">
                  <c:v>2548399</c:v>
                </c:pt>
                <c:pt idx="4304">
                  <c:v>22449303</c:v>
                </c:pt>
                <c:pt idx="4305">
                  <c:v>865687</c:v>
                </c:pt>
                <c:pt idx="4306">
                  <c:v>1459</c:v>
                </c:pt>
                <c:pt idx="4307">
                  <c:v>826</c:v>
                </c:pt>
                <c:pt idx="4308">
                  <c:v>230803</c:v>
                </c:pt>
                <c:pt idx="4309">
                  <c:v>38885</c:v>
                </c:pt>
                <c:pt idx="4310">
                  <c:v>302238</c:v>
                </c:pt>
                <c:pt idx="4311">
                  <c:v>60103</c:v>
                </c:pt>
                <c:pt idx="4312">
                  <c:v>144657</c:v>
                </c:pt>
                <c:pt idx="4313">
                  <c:v>1001009</c:v>
                </c:pt>
                <c:pt idx="4314">
                  <c:v>2869</c:v>
                </c:pt>
                <c:pt idx="4315">
                  <c:v>2092067</c:v>
                </c:pt>
                <c:pt idx="4316">
                  <c:v>1443</c:v>
                </c:pt>
                <c:pt idx="4317">
                  <c:v>6026</c:v>
                </c:pt>
                <c:pt idx="4318">
                  <c:v>316410</c:v>
                </c:pt>
                <c:pt idx="4319">
                  <c:v>0</c:v>
                </c:pt>
                <c:pt idx="4320">
                  <c:v>184623</c:v>
                </c:pt>
                <c:pt idx="4321">
                  <c:v>457680</c:v>
                </c:pt>
                <c:pt idx="4322">
                  <c:v>70155</c:v>
                </c:pt>
                <c:pt idx="4323">
                  <c:v>907</c:v>
                </c:pt>
                <c:pt idx="4324">
                  <c:v>3271</c:v>
                </c:pt>
                <c:pt idx="4325">
                  <c:v>399186</c:v>
                </c:pt>
                <c:pt idx="4326">
                  <c:v>9544</c:v>
                </c:pt>
                <c:pt idx="4327">
                  <c:v>10232</c:v>
                </c:pt>
                <c:pt idx="4328">
                  <c:v>0</c:v>
                </c:pt>
                <c:pt idx="4329">
                  <c:v>0</c:v>
                </c:pt>
                <c:pt idx="4330">
                  <c:v>15038</c:v>
                </c:pt>
                <c:pt idx="4331">
                  <c:v>12462</c:v>
                </c:pt>
                <c:pt idx="4332">
                  <c:v>1928058</c:v>
                </c:pt>
                <c:pt idx="4333">
                  <c:v>8393809</c:v>
                </c:pt>
                <c:pt idx="4334">
                  <c:v>15952</c:v>
                </c:pt>
                <c:pt idx="4335">
                  <c:v>15481</c:v>
                </c:pt>
                <c:pt idx="4336">
                  <c:v>13251</c:v>
                </c:pt>
                <c:pt idx="4337">
                  <c:v>20675</c:v>
                </c:pt>
                <c:pt idx="4338">
                  <c:v>24641938</c:v>
                </c:pt>
                <c:pt idx="4339">
                  <c:v>30209</c:v>
                </c:pt>
                <c:pt idx="4340">
                  <c:v>5312</c:v>
                </c:pt>
                <c:pt idx="4341">
                  <c:v>1008755</c:v>
                </c:pt>
                <c:pt idx="4342">
                  <c:v>17844</c:v>
                </c:pt>
                <c:pt idx="4343">
                  <c:v>4366</c:v>
                </c:pt>
                <c:pt idx="4344">
                  <c:v>25815</c:v>
                </c:pt>
                <c:pt idx="4345">
                  <c:v>83599</c:v>
                </c:pt>
                <c:pt idx="4346">
                  <c:v>7956</c:v>
                </c:pt>
                <c:pt idx="4347">
                  <c:v>2832</c:v>
                </c:pt>
                <c:pt idx="4348">
                  <c:v>4554</c:v>
                </c:pt>
                <c:pt idx="4349">
                  <c:v>19335</c:v>
                </c:pt>
                <c:pt idx="4350">
                  <c:v>0</c:v>
                </c:pt>
                <c:pt idx="4351">
                  <c:v>80137</c:v>
                </c:pt>
                <c:pt idx="4352">
                  <c:v>1873141</c:v>
                </c:pt>
                <c:pt idx="4353">
                  <c:v>714111</c:v>
                </c:pt>
                <c:pt idx="4354">
                  <c:v>125171</c:v>
                </c:pt>
                <c:pt idx="4355">
                  <c:v>5589912</c:v>
                </c:pt>
                <c:pt idx="4356">
                  <c:v>1981377</c:v>
                </c:pt>
                <c:pt idx="4357">
                  <c:v>612309</c:v>
                </c:pt>
                <c:pt idx="4358">
                  <c:v>0</c:v>
                </c:pt>
                <c:pt idx="4359">
                  <c:v>672776</c:v>
                </c:pt>
                <c:pt idx="4360">
                  <c:v>1276840</c:v>
                </c:pt>
                <c:pt idx="4361">
                  <c:v>13165433</c:v>
                </c:pt>
                <c:pt idx="4362">
                  <c:v>81390</c:v>
                </c:pt>
                <c:pt idx="4363">
                  <c:v>38029417</c:v>
                </c:pt>
                <c:pt idx="4364">
                  <c:v>132637</c:v>
                </c:pt>
                <c:pt idx="4365">
                  <c:v>101869</c:v>
                </c:pt>
                <c:pt idx="4366">
                  <c:v>98127</c:v>
                </c:pt>
                <c:pt idx="4367">
                  <c:v>1586</c:v>
                </c:pt>
                <c:pt idx="4368">
                  <c:v>130246</c:v>
                </c:pt>
                <c:pt idx="4369">
                  <c:v>51395</c:v>
                </c:pt>
                <c:pt idx="4370">
                  <c:v>6031</c:v>
                </c:pt>
                <c:pt idx="4371">
                  <c:v>0</c:v>
                </c:pt>
                <c:pt idx="4372">
                  <c:v>151186</c:v>
                </c:pt>
                <c:pt idx="4373">
                  <c:v>343610</c:v>
                </c:pt>
                <c:pt idx="4374">
                  <c:v>4233</c:v>
                </c:pt>
                <c:pt idx="4375">
                  <c:v>513</c:v>
                </c:pt>
                <c:pt idx="4376">
                  <c:v>9642</c:v>
                </c:pt>
                <c:pt idx="4377">
                  <c:v>12070</c:v>
                </c:pt>
                <c:pt idx="4378">
                  <c:v>231351</c:v>
                </c:pt>
                <c:pt idx="4379">
                  <c:v>0</c:v>
                </c:pt>
                <c:pt idx="4380">
                  <c:v>0</c:v>
                </c:pt>
                <c:pt idx="4381">
                  <c:v>0</c:v>
                </c:pt>
                <c:pt idx="4382">
                  <c:v>99705</c:v>
                </c:pt>
                <c:pt idx="4383">
                  <c:v>58776</c:v>
                </c:pt>
                <c:pt idx="4384">
                  <c:v>31848</c:v>
                </c:pt>
                <c:pt idx="4385">
                  <c:v>14237</c:v>
                </c:pt>
                <c:pt idx="4386">
                  <c:v>4906759</c:v>
                </c:pt>
                <c:pt idx="4387">
                  <c:v>6226</c:v>
                </c:pt>
                <c:pt idx="4388">
                  <c:v>16021</c:v>
                </c:pt>
                <c:pt idx="4389">
                  <c:v>52351</c:v>
                </c:pt>
                <c:pt idx="4390">
                  <c:v>832</c:v>
                </c:pt>
                <c:pt idx="4391">
                  <c:v>5175</c:v>
                </c:pt>
                <c:pt idx="4392">
                  <c:v>88538</c:v>
                </c:pt>
                <c:pt idx="4393">
                  <c:v>4973326</c:v>
                </c:pt>
                <c:pt idx="4394">
                  <c:v>4173</c:v>
                </c:pt>
                <c:pt idx="4395">
                  <c:v>0</c:v>
                </c:pt>
                <c:pt idx="4396">
                  <c:v>0</c:v>
                </c:pt>
                <c:pt idx="4397">
                  <c:v>54541</c:v>
                </c:pt>
                <c:pt idx="4398">
                  <c:v>13708</c:v>
                </c:pt>
                <c:pt idx="4399">
                  <c:v>30776</c:v>
                </c:pt>
                <c:pt idx="4400">
                  <c:v>198108</c:v>
                </c:pt>
                <c:pt idx="4401">
                  <c:v>19473</c:v>
                </c:pt>
                <c:pt idx="4402">
                  <c:v>0</c:v>
                </c:pt>
                <c:pt idx="4403">
                  <c:v>29920</c:v>
                </c:pt>
                <c:pt idx="4404">
                  <c:v>0</c:v>
                </c:pt>
                <c:pt idx="4405">
                  <c:v>50261</c:v>
                </c:pt>
                <c:pt idx="4406">
                  <c:v>6993133</c:v>
                </c:pt>
                <c:pt idx="4407">
                  <c:v>30883</c:v>
                </c:pt>
                <c:pt idx="4408">
                  <c:v>1826608</c:v>
                </c:pt>
                <c:pt idx="4409">
                  <c:v>50219</c:v>
                </c:pt>
                <c:pt idx="4410">
                  <c:v>4215</c:v>
                </c:pt>
                <c:pt idx="4411">
                  <c:v>78725</c:v>
                </c:pt>
                <c:pt idx="4412">
                  <c:v>144214970</c:v>
                </c:pt>
                <c:pt idx="4413">
                  <c:v>0</c:v>
                </c:pt>
                <c:pt idx="4414">
                  <c:v>50654</c:v>
                </c:pt>
                <c:pt idx="4415">
                  <c:v>0</c:v>
                </c:pt>
                <c:pt idx="4416">
                  <c:v>2335426</c:v>
                </c:pt>
                <c:pt idx="4417">
                  <c:v>82528</c:v>
                </c:pt>
                <c:pt idx="4418">
                  <c:v>0</c:v>
                </c:pt>
                <c:pt idx="4419">
                  <c:v>0</c:v>
                </c:pt>
                <c:pt idx="4420">
                  <c:v>196758</c:v>
                </c:pt>
                <c:pt idx="4421">
                  <c:v>46008</c:v>
                </c:pt>
                <c:pt idx="4422">
                  <c:v>38307</c:v>
                </c:pt>
                <c:pt idx="4423">
                  <c:v>820005</c:v>
                </c:pt>
                <c:pt idx="4424">
                  <c:v>1545329</c:v>
                </c:pt>
                <c:pt idx="4425">
                  <c:v>2805213</c:v>
                </c:pt>
                <c:pt idx="4426">
                  <c:v>1692442</c:v>
                </c:pt>
                <c:pt idx="4427">
                  <c:v>400876</c:v>
                </c:pt>
                <c:pt idx="4428">
                  <c:v>31417</c:v>
                </c:pt>
                <c:pt idx="4429">
                  <c:v>792123</c:v>
                </c:pt>
                <c:pt idx="4430">
                  <c:v>2903460</c:v>
                </c:pt>
                <c:pt idx="4431">
                  <c:v>5096</c:v>
                </c:pt>
                <c:pt idx="4432">
                  <c:v>2667</c:v>
                </c:pt>
                <c:pt idx="4433">
                  <c:v>8120</c:v>
                </c:pt>
                <c:pt idx="4434">
                  <c:v>3694</c:v>
                </c:pt>
                <c:pt idx="4435">
                  <c:v>1042</c:v>
                </c:pt>
                <c:pt idx="4436">
                  <c:v>13100</c:v>
                </c:pt>
                <c:pt idx="4437">
                  <c:v>6667</c:v>
                </c:pt>
                <c:pt idx="4438">
                  <c:v>476347</c:v>
                </c:pt>
                <c:pt idx="4439">
                  <c:v>39202</c:v>
                </c:pt>
                <c:pt idx="4440">
                  <c:v>5922</c:v>
                </c:pt>
                <c:pt idx="4441">
                  <c:v>5421</c:v>
                </c:pt>
                <c:pt idx="4442">
                  <c:v>1459297</c:v>
                </c:pt>
                <c:pt idx="4443">
                  <c:v>506851</c:v>
                </c:pt>
                <c:pt idx="4444">
                  <c:v>299839</c:v>
                </c:pt>
                <c:pt idx="4445">
                  <c:v>2070</c:v>
                </c:pt>
                <c:pt idx="4446">
                  <c:v>1744</c:v>
                </c:pt>
                <c:pt idx="4447">
                  <c:v>2503836</c:v>
                </c:pt>
                <c:pt idx="4448">
                  <c:v>0</c:v>
                </c:pt>
                <c:pt idx="4449">
                  <c:v>20914499</c:v>
                </c:pt>
                <c:pt idx="4450">
                  <c:v>5551034</c:v>
                </c:pt>
                <c:pt idx="4451">
                  <c:v>121560</c:v>
                </c:pt>
                <c:pt idx="4452">
                  <c:v>0</c:v>
                </c:pt>
                <c:pt idx="4453">
                  <c:v>6781</c:v>
                </c:pt>
                <c:pt idx="4454">
                  <c:v>12006</c:v>
                </c:pt>
                <c:pt idx="4455">
                  <c:v>4052971</c:v>
                </c:pt>
                <c:pt idx="4456">
                  <c:v>3382746</c:v>
                </c:pt>
                <c:pt idx="4457">
                  <c:v>29631</c:v>
                </c:pt>
                <c:pt idx="4458">
                  <c:v>3049</c:v>
                </c:pt>
                <c:pt idx="4459">
                  <c:v>40390</c:v>
                </c:pt>
                <c:pt idx="4460">
                  <c:v>2326553</c:v>
                </c:pt>
                <c:pt idx="4461">
                  <c:v>40064</c:v>
                </c:pt>
                <c:pt idx="4462">
                  <c:v>2498</c:v>
                </c:pt>
                <c:pt idx="4463">
                  <c:v>102865</c:v>
                </c:pt>
                <c:pt idx="4464">
                  <c:v>272140</c:v>
                </c:pt>
                <c:pt idx="4465">
                  <c:v>2411750</c:v>
                </c:pt>
                <c:pt idx="4466">
                  <c:v>6090</c:v>
                </c:pt>
                <c:pt idx="4467">
                  <c:v>506</c:v>
                </c:pt>
                <c:pt idx="4468">
                  <c:v>39325</c:v>
                </c:pt>
                <c:pt idx="4469">
                  <c:v>350069</c:v>
                </c:pt>
                <c:pt idx="4470">
                  <c:v>773808</c:v>
                </c:pt>
                <c:pt idx="4471">
                  <c:v>15784614</c:v>
                </c:pt>
                <c:pt idx="4472">
                  <c:v>121654935</c:v>
                </c:pt>
                <c:pt idx="4473">
                  <c:v>14948</c:v>
                </c:pt>
                <c:pt idx="4474">
                  <c:v>0</c:v>
                </c:pt>
                <c:pt idx="4475">
                  <c:v>346970</c:v>
                </c:pt>
                <c:pt idx="4476">
                  <c:v>120726</c:v>
                </c:pt>
                <c:pt idx="4477">
                  <c:v>4050</c:v>
                </c:pt>
                <c:pt idx="4478">
                  <c:v>820673</c:v>
                </c:pt>
                <c:pt idx="4479">
                  <c:v>200859</c:v>
                </c:pt>
                <c:pt idx="4480">
                  <c:v>414012675</c:v>
                </c:pt>
                <c:pt idx="4481">
                  <c:v>15369</c:v>
                </c:pt>
                <c:pt idx="4482">
                  <c:v>18899</c:v>
                </c:pt>
                <c:pt idx="4483">
                  <c:v>47508</c:v>
                </c:pt>
                <c:pt idx="4484">
                  <c:v>930</c:v>
                </c:pt>
                <c:pt idx="4485">
                  <c:v>10274</c:v>
                </c:pt>
                <c:pt idx="4486">
                  <c:v>201594</c:v>
                </c:pt>
                <c:pt idx="4487">
                  <c:v>0</c:v>
                </c:pt>
                <c:pt idx="4488">
                  <c:v>0</c:v>
                </c:pt>
                <c:pt idx="4489">
                  <c:v>23043</c:v>
                </c:pt>
                <c:pt idx="4490">
                  <c:v>6784</c:v>
                </c:pt>
                <c:pt idx="4491">
                  <c:v>3665895</c:v>
                </c:pt>
                <c:pt idx="4492">
                  <c:v>51104</c:v>
                </c:pt>
                <c:pt idx="4493">
                  <c:v>15510</c:v>
                </c:pt>
                <c:pt idx="4494">
                  <c:v>10141707</c:v>
                </c:pt>
                <c:pt idx="4495">
                  <c:v>3150366</c:v>
                </c:pt>
                <c:pt idx="4496">
                  <c:v>25307</c:v>
                </c:pt>
                <c:pt idx="4497">
                  <c:v>38897</c:v>
                </c:pt>
                <c:pt idx="4498">
                  <c:v>109822</c:v>
                </c:pt>
                <c:pt idx="4499">
                  <c:v>170919</c:v>
                </c:pt>
                <c:pt idx="4500">
                  <c:v>31677</c:v>
                </c:pt>
                <c:pt idx="4501">
                  <c:v>438715</c:v>
                </c:pt>
                <c:pt idx="4502">
                  <c:v>3225599</c:v>
                </c:pt>
                <c:pt idx="4503">
                  <c:v>0</c:v>
                </c:pt>
                <c:pt idx="4504">
                  <c:v>26210</c:v>
                </c:pt>
                <c:pt idx="4505">
                  <c:v>29354</c:v>
                </c:pt>
                <c:pt idx="4506">
                  <c:v>5216</c:v>
                </c:pt>
                <c:pt idx="4507">
                  <c:v>185457</c:v>
                </c:pt>
                <c:pt idx="4508">
                  <c:v>50361</c:v>
                </c:pt>
                <c:pt idx="4509">
                  <c:v>60450</c:v>
                </c:pt>
                <c:pt idx="4510">
                  <c:v>8070316</c:v>
                </c:pt>
                <c:pt idx="4511">
                  <c:v>44018</c:v>
                </c:pt>
                <c:pt idx="4512">
                  <c:v>611638</c:v>
                </c:pt>
                <c:pt idx="4513">
                  <c:v>19322</c:v>
                </c:pt>
                <c:pt idx="4514">
                  <c:v>6854</c:v>
                </c:pt>
                <c:pt idx="4515">
                  <c:v>9495</c:v>
                </c:pt>
                <c:pt idx="4516">
                  <c:v>42924</c:v>
                </c:pt>
                <c:pt idx="4517">
                  <c:v>18663667</c:v>
                </c:pt>
                <c:pt idx="4518">
                  <c:v>12513</c:v>
                </c:pt>
                <c:pt idx="4519">
                  <c:v>0</c:v>
                </c:pt>
                <c:pt idx="4520">
                  <c:v>3020</c:v>
                </c:pt>
                <c:pt idx="4521">
                  <c:v>3922</c:v>
                </c:pt>
                <c:pt idx="4522">
                  <c:v>2965079</c:v>
                </c:pt>
                <c:pt idx="4523">
                  <c:v>33595872</c:v>
                </c:pt>
                <c:pt idx="4524">
                  <c:v>1137053</c:v>
                </c:pt>
                <c:pt idx="4525">
                  <c:v>2427</c:v>
                </c:pt>
                <c:pt idx="4526">
                  <c:v>1049</c:v>
                </c:pt>
                <c:pt idx="4527">
                  <c:v>387467</c:v>
                </c:pt>
                <c:pt idx="4528">
                  <c:v>68249</c:v>
                </c:pt>
                <c:pt idx="4529">
                  <c:v>520917</c:v>
                </c:pt>
                <c:pt idx="4530">
                  <c:v>120275</c:v>
                </c:pt>
                <c:pt idx="4531">
                  <c:v>181571</c:v>
                </c:pt>
                <c:pt idx="4532">
                  <c:v>1503561</c:v>
                </c:pt>
                <c:pt idx="4533">
                  <c:v>5750</c:v>
                </c:pt>
                <c:pt idx="4534">
                  <c:v>2302847</c:v>
                </c:pt>
                <c:pt idx="4535">
                  <c:v>2630</c:v>
                </c:pt>
                <c:pt idx="4536">
                  <c:v>9029</c:v>
                </c:pt>
                <c:pt idx="4537">
                  <c:v>383986</c:v>
                </c:pt>
                <c:pt idx="4538">
                  <c:v>0</c:v>
                </c:pt>
                <c:pt idx="4539">
                  <c:v>343032</c:v>
                </c:pt>
                <c:pt idx="4540">
                  <c:v>611208</c:v>
                </c:pt>
                <c:pt idx="4541">
                  <c:v>89822</c:v>
                </c:pt>
                <c:pt idx="4542">
                  <c:v>1189</c:v>
                </c:pt>
                <c:pt idx="4543">
                  <c:v>3885</c:v>
                </c:pt>
                <c:pt idx="4544">
                  <c:v>437602</c:v>
                </c:pt>
                <c:pt idx="4545">
                  <c:v>13346</c:v>
                </c:pt>
                <c:pt idx="4546">
                  <c:v>25649</c:v>
                </c:pt>
                <c:pt idx="4547">
                  <c:v>0</c:v>
                </c:pt>
                <c:pt idx="4548">
                  <c:v>0</c:v>
                </c:pt>
                <c:pt idx="4549">
                  <c:v>20011</c:v>
                </c:pt>
                <c:pt idx="4550">
                  <c:v>15632</c:v>
                </c:pt>
                <c:pt idx="4551">
                  <c:v>2236309</c:v>
                </c:pt>
                <c:pt idx="4552">
                  <c:v>15536173</c:v>
                </c:pt>
                <c:pt idx="4553">
                  <c:v>15945</c:v>
                </c:pt>
                <c:pt idx="4554">
                  <c:v>17608</c:v>
                </c:pt>
                <c:pt idx="4555">
                  <c:v>19777</c:v>
                </c:pt>
                <c:pt idx="4556">
                  <c:v>41128</c:v>
                </c:pt>
                <c:pt idx="4557">
                  <c:v>25800127</c:v>
                </c:pt>
                <c:pt idx="4558">
                  <c:v>40393</c:v>
                </c:pt>
                <c:pt idx="4559">
                  <c:v>5874</c:v>
                </c:pt>
                <c:pt idx="4560">
                  <c:v>1210746</c:v>
                </c:pt>
                <c:pt idx="4561">
                  <c:v>20002</c:v>
                </c:pt>
                <c:pt idx="4562">
                  <c:v>5536</c:v>
                </c:pt>
                <c:pt idx="4563">
                  <c:v>41000</c:v>
                </c:pt>
                <c:pt idx="4564">
                  <c:v>208744</c:v>
                </c:pt>
                <c:pt idx="4565">
                  <c:v>14826</c:v>
                </c:pt>
                <c:pt idx="4566">
                  <c:v>3767</c:v>
                </c:pt>
                <c:pt idx="4567">
                  <c:v>7598</c:v>
                </c:pt>
                <c:pt idx="4568">
                  <c:v>29011</c:v>
                </c:pt>
                <c:pt idx="4569">
                  <c:v>0</c:v>
                </c:pt>
                <c:pt idx="4570">
                  <c:v>96775</c:v>
                </c:pt>
                <c:pt idx="4571">
                  <c:v>2630250</c:v>
                </c:pt>
                <c:pt idx="4572">
                  <c:v>1478710</c:v>
                </c:pt>
                <c:pt idx="4573">
                  <c:v>140891</c:v>
                </c:pt>
                <c:pt idx="4574">
                  <c:v>7122787</c:v>
                </c:pt>
                <c:pt idx="4575">
                  <c:v>4382662</c:v>
                </c:pt>
                <c:pt idx="4576">
                  <c:v>989602</c:v>
                </c:pt>
                <c:pt idx="4577">
                  <c:v>25426</c:v>
                </c:pt>
                <c:pt idx="4578">
                  <c:v>885990</c:v>
                </c:pt>
                <c:pt idx="4579">
                  <c:v>1084076</c:v>
                </c:pt>
                <c:pt idx="4580">
                  <c:v>15515243</c:v>
                </c:pt>
                <c:pt idx="4581">
                  <c:v>101420</c:v>
                </c:pt>
                <c:pt idx="4582">
                  <c:v>48961049</c:v>
                </c:pt>
                <c:pt idx="4583">
                  <c:v>242971</c:v>
                </c:pt>
                <c:pt idx="4584">
                  <c:v>153749</c:v>
                </c:pt>
                <c:pt idx="4585">
                  <c:v>197093</c:v>
                </c:pt>
                <c:pt idx="4586">
                  <c:v>2116</c:v>
                </c:pt>
                <c:pt idx="4587">
                  <c:v>170324</c:v>
                </c:pt>
                <c:pt idx="4588">
                  <c:v>149590</c:v>
                </c:pt>
                <c:pt idx="4589">
                  <c:v>10027</c:v>
                </c:pt>
                <c:pt idx="4590">
                  <c:v>0</c:v>
                </c:pt>
                <c:pt idx="4591">
                  <c:v>170323</c:v>
                </c:pt>
                <c:pt idx="4592">
                  <c:v>297729</c:v>
                </c:pt>
                <c:pt idx="4593">
                  <c:v>5222</c:v>
                </c:pt>
                <c:pt idx="4594">
                  <c:v>1008</c:v>
                </c:pt>
                <c:pt idx="4595">
                  <c:v>19338</c:v>
                </c:pt>
                <c:pt idx="4596">
                  <c:v>15070</c:v>
                </c:pt>
                <c:pt idx="4597">
                  <c:v>255596</c:v>
                </c:pt>
                <c:pt idx="4598">
                  <c:v>0</c:v>
                </c:pt>
                <c:pt idx="4599">
                  <c:v>0</c:v>
                </c:pt>
                <c:pt idx="4600">
                  <c:v>0</c:v>
                </c:pt>
                <c:pt idx="4601">
                  <c:v>159573</c:v>
                </c:pt>
                <c:pt idx="4602">
                  <c:v>98897</c:v>
                </c:pt>
                <c:pt idx="4603">
                  <c:v>37181</c:v>
                </c:pt>
                <c:pt idx="4604">
                  <c:v>18860</c:v>
                </c:pt>
                <c:pt idx="4605">
                  <c:v>6284905</c:v>
                </c:pt>
                <c:pt idx="4606">
                  <c:v>10394</c:v>
                </c:pt>
                <c:pt idx="4607">
                  <c:v>21534</c:v>
                </c:pt>
                <c:pt idx="4608">
                  <c:v>71898</c:v>
                </c:pt>
                <c:pt idx="4609">
                  <c:v>929</c:v>
                </c:pt>
                <c:pt idx="4610">
                  <c:v>7221</c:v>
                </c:pt>
                <c:pt idx="4611">
                  <c:v>107590</c:v>
                </c:pt>
                <c:pt idx="4612">
                  <c:v>6995393</c:v>
                </c:pt>
                <c:pt idx="4613">
                  <c:v>5218</c:v>
                </c:pt>
                <c:pt idx="4614">
                  <c:v>0</c:v>
                </c:pt>
                <c:pt idx="4615">
                  <c:v>0</c:v>
                </c:pt>
                <c:pt idx="4616">
                  <c:v>62496</c:v>
                </c:pt>
                <c:pt idx="4617">
                  <c:v>15144</c:v>
                </c:pt>
                <c:pt idx="4618">
                  <c:v>40878</c:v>
                </c:pt>
                <c:pt idx="4619">
                  <c:v>396758</c:v>
                </c:pt>
                <c:pt idx="4620">
                  <c:v>29159</c:v>
                </c:pt>
                <c:pt idx="4621">
                  <c:v>133</c:v>
                </c:pt>
                <c:pt idx="4622">
                  <c:v>44869</c:v>
                </c:pt>
                <c:pt idx="4623">
                  <c:v>310</c:v>
                </c:pt>
                <c:pt idx="4624">
                  <c:v>59898</c:v>
                </c:pt>
                <c:pt idx="4625">
                  <c:v>7890620</c:v>
                </c:pt>
                <c:pt idx="4626">
                  <c:v>41216</c:v>
                </c:pt>
                <c:pt idx="4627">
                  <c:v>2070856</c:v>
                </c:pt>
                <c:pt idx="4628">
                  <c:v>75233</c:v>
                </c:pt>
                <c:pt idx="4629">
                  <c:v>12655</c:v>
                </c:pt>
                <c:pt idx="4630">
                  <c:v>113413</c:v>
                </c:pt>
                <c:pt idx="4631">
                  <c:v>168489598</c:v>
                </c:pt>
                <c:pt idx="4632">
                  <c:v>0</c:v>
                </c:pt>
                <c:pt idx="4633">
                  <c:v>71215</c:v>
                </c:pt>
                <c:pt idx="4634">
                  <c:v>0</c:v>
                </c:pt>
                <c:pt idx="4635">
                  <c:v>2888972</c:v>
                </c:pt>
                <c:pt idx="4636">
                  <c:v>139958</c:v>
                </c:pt>
                <c:pt idx="4637">
                  <c:v>2099367</c:v>
                </c:pt>
                <c:pt idx="4638">
                  <c:v>0</c:v>
                </c:pt>
                <c:pt idx="4639">
                  <c:v>222488</c:v>
                </c:pt>
                <c:pt idx="4640">
                  <c:v>51520</c:v>
                </c:pt>
                <c:pt idx="4641">
                  <c:v>57264</c:v>
                </c:pt>
                <c:pt idx="4642">
                  <c:v>2047396</c:v>
                </c:pt>
                <c:pt idx="4643">
                  <c:v>2009767</c:v>
                </c:pt>
                <c:pt idx="4644">
                  <c:v>3827882</c:v>
                </c:pt>
                <c:pt idx="4645">
                  <c:v>1875964</c:v>
                </c:pt>
                <c:pt idx="4646">
                  <c:v>598964</c:v>
                </c:pt>
                <c:pt idx="4647">
                  <c:v>41886</c:v>
                </c:pt>
                <c:pt idx="4648">
                  <c:v>989320</c:v>
                </c:pt>
                <c:pt idx="4649">
                  <c:v>4305712</c:v>
                </c:pt>
                <c:pt idx="4650">
                  <c:v>19793</c:v>
                </c:pt>
                <c:pt idx="4651">
                  <c:v>3550</c:v>
                </c:pt>
                <c:pt idx="4652">
                  <c:v>13141</c:v>
                </c:pt>
                <c:pt idx="4653">
                  <c:v>5790</c:v>
                </c:pt>
                <c:pt idx="4654">
                  <c:v>3135</c:v>
                </c:pt>
                <c:pt idx="4655">
                  <c:v>13772</c:v>
                </c:pt>
                <c:pt idx="4656">
                  <c:v>9231</c:v>
                </c:pt>
                <c:pt idx="4657">
                  <c:v>1033854</c:v>
                </c:pt>
                <c:pt idx="4658">
                  <c:v>97770</c:v>
                </c:pt>
                <c:pt idx="4659">
                  <c:v>8953</c:v>
                </c:pt>
                <c:pt idx="4660">
                  <c:v>7784</c:v>
                </c:pt>
                <c:pt idx="4661">
                  <c:v>1717380</c:v>
                </c:pt>
                <c:pt idx="4662">
                  <c:v>673580</c:v>
                </c:pt>
                <c:pt idx="4663">
                  <c:v>598234</c:v>
                </c:pt>
                <c:pt idx="4664">
                  <c:v>2064</c:v>
                </c:pt>
                <c:pt idx="4665">
                  <c:v>7169</c:v>
                </c:pt>
                <c:pt idx="4666">
                  <c:v>2997490</c:v>
                </c:pt>
                <c:pt idx="4667">
                  <c:v>0</c:v>
                </c:pt>
                <c:pt idx="4668">
                  <c:v>26638667</c:v>
                </c:pt>
                <c:pt idx="4669">
                  <c:v>7434887</c:v>
                </c:pt>
                <c:pt idx="4670">
                  <c:v>150193</c:v>
                </c:pt>
                <c:pt idx="4671">
                  <c:v>0</c:v>
                </c:pt>
                <c:pt idx="4672">
                  <c:v>37776</c:v>
                </c:pt>
                <c:pt idx="4673">
                  <c:v>14936</c:v>
                </c:pt>
                <c:pt idx="4674">
                  <c:v>4605461</c:v>
                </c:pt>
                <c:pt idx="4675">
                  <c:v>3980651</c:v>
                </c:pt>
                <c:pt idx="4676">
                  <c:v>59177</c:v>
                </c:pt>
                <c:pt idx="4677">
                  <c:v>3285</c:v>
                </c:pt>
                <c:pt idx="4678">
                  <c:v>60665</c:v>
                </c:pt>
                <c:pt idx="4679">
                  <c:v>3536595</c:v>
                </c:pt>
                <c:pt idx="4680">
                  <c:v>46309</c:v>
                </c:pt>
                <c:pt idx="4681">
                  <c:v>2916</c:v>
                </c:pt>
                <c:pt idx="4682">
                  <c:v>205935</c:v>
                </c:pt>
                <c:pt idx="4683">
                  <c:v>429587</c:v>
                </c:pt>
                <c:pt idx="4684">
                  <c:v>3376900</c:v>
                </c:pt>
                <c:pt idx="4685">
                  <c:v>8121</c:v>
                </c:pt>
                <c:pt idx="4686">
                  <c:v>549</c:v>
                </c:pt>
                <c:pt idx="4687">
                  <c:v>58923</c:v>
                </c:pt>
                <c:pt idx="4688">
                  <c:v>599740</c:v>
                </c:pt>
                <c:pt idx="4689">
                  <c:v>907480</c:v>
                </c:pt>
                <c:pt idx="4690">
                  <c:v>19784654</c:v>
                </c:pt>
                <c:pt idx="4691">
                  <c:v>140111299</c:v>
                </c:pt>
                <c:pt idx="4692">
                  <c:v>19849</c:v>
                </c:pt>
                <c:pt idx="4693">
                  <c:v>0</c:v>
                </c:pt>
                <c:pt idx="4694">
                  <c:v>367112</c:v>
                </c:pt>
                <c:pt idx="4695">
                  <c:v>150877</c:v>
                </c:pt>
                <c:pt idx="4696">
                  <c:v>5577</c:v>
                </c:pt>
                <c:pt idx="4697">
                  <c:v>1153447</c:v>
                </c:pt>
                <c:pt idx="4698">
                  <c:v>1010215</c:v>
                </c:pt>
                <c:pt idx="4699">
                  <c:v>502048980</c:v>
                </c:pt>
                <c:pt idx="4700">
                  <c:v>17383</c:v>
                </c:pt>
                <c:pt idx="4701">
                  <c:v>23760</c:v>
                </c:pt>
                <c:pt idx="4702">
                  <c:v>95270</c:v>
                </c:pt>
                <c:pt idx="4703">
                  <c:v>958</c:v>
                </c:pt>
                <c:pt idx="4704">
                  <c:v>12184</c:v>
                </c:pt>
                <c:pt idx="4705">
                  <c:v>503352</c:v>
                </c:pt>
                <c:pt idx="4706">
                  <c:v>0</c:v>
                </c:pt>
                <c:pt idx="4707">
                  <c:v>7980</c:v>
                </c:pt>
                <c:pt idx="4708">
                  <c:v>47360</c:v>
                </c:pt>
                <c:pt idx="4709">
                  <c:v>9652</c:v>
                </c:pt>
                <c:pt idx="4710">
                  <c:v>4122695</c:v>
                </c:pt>
                <c:pt idx="4711">
                  <c:v>60871</c:v>
                </c:pt>
                <c:pt idx="4712">
                  <c:v>17258</c:v>
                </c:pt>
                <c:pt idx="4713">
                  <c:v>0</c:v>
                </c:pt>
                <c:pt idx="4714">
                  <c:v>2953680</c:v>
                </c:pt>
                <c:pt idx="4715">
                  <c:v>418582</c:v>
                </c:pt>
                <c:pt idx="4716">
                  <c:v>60123</c:v>
                </c:pt>
                <c:pt idx="4717">
                  <c:v>135079</c:v>
                </c:pt>
                <c:pt idx="4718">
                  <c:v>187689</c:v>
                </c:pt>
                <c:pt idx="4719">
                  <c:v>74175</c:v>
                </c:pt>
                <c:pt idx="4720">
                  <c:v>907216</c:v>
                </c:pt>
                <c:pt idx="4721">
                  <c:v>4797735</c:v>
                </c:pt>
                <c:pt idx="4722">
                  <c:v>14552</c:v>
                </c:pt>
                <c:pt idx="4723">
                  <c:v>52241</c:v>
                </c:pt>
                <c:pt idx="4724">
                  <c:v>32341</c:v>
                </c:pt>
                <c:pt idx="4725">
                  <c:v>10374</c:v>
                </c:pt>
                <c:pt idx="4726">
                  <c:v>277449</c:v>
                </c:pt>
                <c:pt idx="4727">
                  <c:v>111185</c:v>
                </c:pt>
                <c:pt idx="4728">
                  <c:v>60782</c:v>
                </c:pt>
                <c:pt idx="4729">
                  <c:v>16512580</c:v>
                </c:pt>
                <c:pt idx="4730">
                  <c:v>4024</c:v>
                </c:pt>
                <c:pt idx="4731">
                  <c:v>53267</c:v>
                </c:pt>
                <c:pt idx="4732">
                  <c:v>724112</c:v>
                </c:pt>
                <c:pt idx="4733">
                  <c:v>25390</c:v>
                </c:pt>
                <c:pt idx="4734">
                  <c:v>7861</c:v>
                </c:pt>
                <c:pt idx="4735">
                  <c:v>28513</c:v>
                </c:pt>
                <c:pt idx="4736">
                  <c:v>57429</c:v>
                </c:pt>
                <c:pt idx="4737">
                  <c:v>19292500</c:v>
                </c:pt>
                <c:pt idx="4738">
                  <c:v>16652</c:v>
                </c:pt>
                <c:pt idx="4739">
                  <c:v>0</c:v>
                </c:pt>
                <c:pt idx="4740">
                  <c:v>5052</c:v>
                </c:pt>
                <c:pt idx="4741">
                  <c:v>14678</c:v>
                </c:pt>
                <c:pt idx="4742">
                  <c:v>3468329</c:v>
                </c:pt>
                <c:pt idx="4743">
                  <c:v>58867578</c:v>
                </c:pt>
                <c:pt idx="4744">
                  <c:v>1860887</c:v>
                </c:pt>
                <c:pt idx="4745">
                  <c:v>3102</c:v>
                </c:pt>
                <c:pt idx="4746">
                  <c:v>5238</c:v>
                </c:pt>
                <c:pt idx="4747">
                  <c:v>820191</c:v>
                </c:pt>
                <c:pt idx="4748">
                  <c:v>88053</c:v>
                </c:pt>
                <c:pt idx="4749">
                  <c:v>796158</c:v>
                </c:pt>
                <c:pt idx="4750">
                  <c:v>421176</c:v>
                </c:pt>
                <c:pt idx="4751">
                  <c:v>278160</c:v>
                </c:pt>
                <c:pt idx="4752">
                  <c:v>2449994</c:v>
                </c:pt>
                <c:pt idx="4753">
                  <c:v>47938</c:v>
                </c:pt>
                <c:pt idx="4754">
                  <c:v>3455815</c:v>
                </c:pt>
                <c:pt idx="4755">
                  <c:v>3843</c:v>
                </c:pt>
                <c:pt idx="4756">
                  <c:v>12581</c:v>
                </c:pt>
                <c:pt idx="4757">
                  <c:v>600154</c:v>
                </c:pt>
                <c:pt idx="4758">
                  <c:v>0</c:v>
                </c:pt>
                <c:pt idx="4759">
                  <c:v>556912</c:v>
                </c:pt>
                <c:pt idx="4760">
                  <c:v>2023510</c:v>
                </c:pt>
                <c:pt idx="4761">
                  <c:v>114214</c:v>
                </c:pt>
                <c:pt idx="4762">
                  <c:v>2422</c:v>
                </c:pt>
                <c:pt idx="4763">
                  <c:v>5785</c:v>
                </c:pt>
                <c:pt idx="4764">
                  <c:v>572661</c:v>
                </c:pt>
                <c:pt idx="4765">
                  <c:v>19085</c:v>
                </c:pt>
                <c:pt idx="4766">
                  <c:v>51459</c:v>
                </c:pt>
                <c:pt idx="4767">
                  <c:v>0</c:v>
                </c:pt>
                <c:pt idx="4768">
                  <c:v>0</c:v>
                </c:pt>
                <c:pt idx="4769">
                  <c:v>24964</c:v>
                </c:pt>
                <c:pt idx="4770">
                  <c:v>52291</c:v>
                </c:pt>
                <c:pt idx="4771">
                  <c:v>3246727</c:v>
                </c:pt>
                <c:pt idx="4772">
                  <c:v>17918706</c:v>
                </c:pt>
                <c:pt idx="4773">
                  <c:v>21250</c:v>
                </c:pt>
                <c:pt idx="4774">
                  <c:v>26023</c:v>
                </c:pt>
                <c:pt idx="4775">
                  <c:v>27351</c:v>
                </c:pt>
                <c:pt idx="4776">
                  <c:v>64486</c:v>
                </c:pt>
                <c:pt idx="4777">
                  <c:v>39760679</c:v>
                </c:pt>
                <c:pt idx="4778">
                  <c:v>172353</c:v>
                </c:pt>
                <c:pt idx="4779">
                  <c:v>6608</c:v>
                </c:pt>
                <c:pt idx="4780">
                  <c:v>1627874</c:v>
                </c:pt>
                <c:pt idx="4781">
                  <c:v>24988</c:v>
                </c:pt>
                <c:pt idx="4782">
                  <c:v>15976</c:v>
                </c:pt>
                <c:pt idx="4783">
                  <c:v>50713</c:v>
                </c:pt>
                <c:pt idx="4784">
                  <c:v>416841</c:v>
                </c:pt>
                <c:pt idx="4785">
                  <c:v>34485</c:v>
                </c:pt>
                <c:pt idx="4786">
                  <c:v>13152</c:v>
                </c:pt>
                <c:pt idx="4787">
                  <c:v>11405</c:v>
                </c:pt>
                <c:pt idx="4788">
                  <c:v>77385</c:v>
                </c:pt>
                <c:pt idx="4789">
                  <c:v>0</c:v>
                </c:pt>
                <c:pt idx="4790">
                  <c:v>182335</c:v>
                </c:pt>
                <c:pt idx="4791">
                  <c:v>2950646</c:v>
                </c:pt>
                <c:pt idx="4792">
                  <c:v>1691739</c:v>
                </c:pt>
                <c:pt idx="4793">
                  <c:v>227707</c:v>
                </c:pt>
                <c:pt idx="4794">
                  <c:v>16890688</c:v>
                </c:pt>
                <c:pt idx="4795">
                  <c:v>4697555</c:v>
                </c:pt>
                <c:pt idx="4796">
                  <c:v>3114670</c:v>
                </c:pt>
                <c:pt idx="4797">
                  <c:v>131277</c:v>
                </c:pt>
                <c:pt idx="4798">
                  <c:v>1006665</c:v>
                </c:pt>
                <c:pt idx="4799">
                  <c:v>1129242</c:v>
                </c:pt>
                <c:pt idx="4800">
                  <c:v>16012965</c:v>
                </c:pt>
                <c:pt idx="4801">
                  <c:v>160933</c:v>
                </c:pt>
                <c:pt idx="4802">
                  <c:v>59315229</c:v>
                </c:pt>
                <c:pt idx="4803">
                  <c:v>317879</c:v>
                </c:pt>
                <c:pt idx="4804">
                  <c:v>256892</c:v>
                </c:pt>
                <c:pt idx="4805">
                  <c:v>395906</c:v>
                </c:pt>
                <c:pt idx="4806">
                  <c:v>2310</c:v>
                </c:pt>
                <c:pt idx="4807">
                  <c:v>209834</c:v>
                </c:pt>
                <c:pt idx="4808">
                  <c:v>150762</c:v>
                </c:pt>
                <c:pt idx="4809">
                  <c:v>15019</c:v>
                </c:pt>
                <c:pt idx="4810">
                  <c:v>0</c:v>
                </c:pt>
                <c:pt idx="4811">
                  <c:v>510357</c:v>
                </c:pt>
                <c:pt idx="4812">
                  <c:v>311266</c:v>
                </c:pt>
                <c:pt idx="4813">
                  <c:v>21652</c:v>
                </c:pt>
                <c:pt idx="4814">
                  <c:v>1001</c:v>
                </c:pt>
                <c:pt idx="4815">
                  <c:v>121318</c:v>
                </c:pt>
                <c:pt idx="4816">
                  <c:v>20052</c:v>
                </c:pt>
                <c:pt idx="4817">
                  <c:v>621945</c:v>
                </c:pt>
                <c:pt idx="4818">
                  <c:v>0</c:v>
                </c:pt>
                <c:pt idx="4819">
                  <c:v>0</c:v>
                </c:pt>
                <c:pt idx="4820">
                  <c:v>0</c:v>
                </c:pt>
                <c:pt idx="4821">
                  <c:v>177655</c:v>
                </c:pt>
                <c:pt idx="4822">
                  <c:v>113192</c:v>
                </c:pt>
                <c:pt idx="4823">
                  <c:v>58472</c:v>
                </c:pt>
                <c:pt idx="4824">
                  <c:v>25348</c:v>
                </c:pt>
                <c:pt idx="4825">
                  <c:v>7807234</c:v>
                </c:pt>
                <c:pt idx="4826">
                  <c:v>15631</c:v>
                </c:pt>
                <c:pt idx="4827">
                  <c:v>27138</c:v>
                </c:pt>
                <c:pt idx="4828">
                  <c:v>117042</c:v>
                </c:pt>
                <c:pt idx="4829">
                  <c:v>1273</c:v>
                </c:pt>
                <c:pt idx="4830">
                  <c:v>10249</c:v>
                </c:pt>
                <c:pt idx="4831">
                  <c:v>126515</c:v>
                </c:pt>
                <c:pt idx="4832">
                  <c:v>12009132</c:v>
                </c:pt>
                <c:pt idx="4833">
                  <c:v>6239</c:v>
                </c:pt>
                <c:pt idx="4834">
                  <c:v>0</c:v>
                </c:pt>
                <c:pt idx="4835">
                  <c:v>0</c:v>
                </c:pt>
                <c:pt idx="4836">
                  <c:v>157081</c:v>
                </c:pt>
                <c:pt idx="4837">
                  <c:v>15570</c:v>
                </c:pt>
                <c:pt idx="4838">
                  <c:v>50880</c:v>
                </c:pt>
                <c:pt idx="4839">
                  <c:v>695406</c:v>
                </c:pt>
                <c:pt idx="4840">
                  <c:v>48534</c:v>
                </c:pt>
                <c:pt idx="4841">
                  <c:v>198</c:v>
                </c:pt>
                <c:pt idx="4842">
                  <c:v>49738</c:v>
                </c:pt>
                <c:pt idx="4843">
                  <c:v>79279</c:v>
                </c:pt>
                <c:pt idx="4844">
                  <c:v>9841361</c:v>
                </c:pt>
                <c:pt idx="4845">
                  <c:v>51588</c:v>
                </c:pt>
                <c:pt idx="4846">
                  <c:v>2332852</c:v>
                </c:pt>
                <c:pt idx="4847">
                  <c:v>90178</c:v>
                </c:pt>
                <c:pt idx="4848">
                  <c:v>15839</c:v>
                </c:pt>
                <c:pt idx="4849">
                  <c:v>415264</c:v>
                </c:pt>
                <c:pt idx="4850">
                  <c:v>205262123</c:v>
                </c:pt>
                <c:pt idx="4851">
                  <c:v>0</c:v>
                </c:pt>
                <c:pt idx="4852">
                  <c:v>357819</c:v>
                </c:pt>
                <c:pt idx="4853">
                  <c:v>0</c:v>
                </c:pt>
                <c:pt idx="4854">
                  <c:v>3305796</c:v>
                </c:pt>
                <c:pt idx="4855">
                  <c:v>165213</c:v>
                </c:pt>
                <c:pt idx="4856">
                  <c:v>4207979</c:v>
                </c:pt>
                <c:pt idx="4857">
                  <c:v>4023</c:v>
                </c:pt>
                <c:pt idx="4858">
                  <c:v>0</c:v>
                </c:pt>
                <c:pt idx="4859">
                  <c:v>265849</c:v>
                </c:pt>
                <c:pt idx="4860">
                  <c:v>77880</c:v>
                </c:pt>
                <c:pt idx="4861">
                  <c:v>94891</c:v>
                </c:pt>
                <c:pt idx="4862">
                  <c:v>2451072</c:v>
                </c:pt>
                <c:pt idx="4863">
                  <c:v>3521515</c:v>
                </c:pt>
                <c:pt idx="4864">
                  <c:v>8173941</c:v>
                </c:pt>
                <c:pt idx="4865">
                  <c:v>2020468</c:v>
                </c:pt>
                <c:pt idx="4866">
                  <c:v>672211</c:v>
                </c:pt>
                <c:pt idx="4867">
                  <c:v>72932</c:v>
                </c:pt>
                <c:pt idx="4868">
                  <c:v>1424802</c:v>
                </c:pt>
                <c:pt idx="4869">
                  <c:v>6010357</c:v>
                </c:pt>
                <c:pt idx="4870">
                  <c:v>24513</c:v>
                </c:pt>
                <c:pt idx="4871">
                  <c:v>9791</c:v>
                </c:pt>
                <c:pt idx="4872">
                  <c:v>23693</c:v>
                </c:pt>
                <c:pt idx="4873">
                  <c:v>6297</c:v>
                </c:pt>
                <c:pt idx="4874">
                  <c:v>4190</c:v>
                </c:pt>
                <c:pt idx="4875">
                  <c:v>14231</c:v>
                </c:pt>
                <c:pt idx="4876">
                  <c:v>11360</c:v>
                </c:pt>
                <c:pt idx="4877">
                  <c:v>1444438</c:v>
                </c:pt>
                <c:pt idx="4878">
                  <c:v>102467</c:v>
                </c:pt>
                <c:pt idx="4879">
                  <c:v>11794</c:v>
                </c:pt>
                <c:pt idx="4880">
                  <c:v>9057</c:v>
                </c:pt>
                <c:pt idx="4881">
                  <c:v>1963096</c:v>
                </c:pt>
                <c:pt idx="4882">
                  <c:v>2157608</c:v>
                </c:pt>
                <c:pt idx="4883">
                  <c:v>552259</c:v>
                </c:pt>
                <c:pt idx="4884">
                  <c:v>2263</c:v>
                </c:pt>
                <c:pt idx="4885">
                  <c:v>10881</c:v>
                </c:pt>
                <c:pt idx="4886">
                  <c:v>3198241</c:v>
                </c:pt>
                <c:pt idx="4887">
                  <c:v>0</c:v>
                </c:pt>
                <c:pt idx="4888">
                  <c:v>28108475</c:v>
                </c:pt>
                <c:pt idx="4889">
                  <c:v>8457293</c:v>
                </c:pt>
                <c:pt idx="4890">
                  <c:v>200743</c:v>
                </c:pt>
                <c:pt idx="4891">
                  <c:v>0</c:v>
                </c:pt>
                <c:pt idx="4892">
                  <c:v>121165</c:v>
                </c:pt>
                <c:pt idx="4893">
                  <c:v>20628</c:v>
                </c:pt>
                <c:pt idx="4894">
                  <c:v>6299086</c:v>
                </c:pt>
                <c:pt idx="4895">
                  <c:v>4467758</c:v>
                </c:pt>
                <c:pt idx="4896">
                  <c:v>359260</c:v>
                </c:pt>
                <c:pt idx="4897">
                  <c:v>3628</c:v>
                </c:pt>
                <c:pt idx="4898">
                  <c:v>80881</c:v>
                </c:pt>
                <c:pt idx="4899">
                  <c:v>4836763</c:v>
                </c:pt>
                <c:pt idx="4900">
                  <c:v>52815</c:v>
                </c:pt>
                <c:pt idx="4901">
                  <c:v>3018</c:v>
                </c:pt>
                <c:pt idx="4902">
                  <c:v>296096</c:v>
                </c:pt>
                <c:pt idx="4903">
                  <c:v>530256</c:v>
                </c:pt>
                <c:pt idx="4904">
                  <c:v>7509510</c:v>
                </c:pt>
                <c:pt idx="4905">
                  <c:v>14197</c:v>
                </c:pt>
                <c:pt idx="4906">
                  <c:v>0</c:v>
                </c:pt>
                <c:pt idx="4907">
                  <c:v>607</c:v>
                </c:pt>
                <c:pt idx="4908">
                  <c:v>98117</c:v>
                </c:pt>
                <c:pt idx="4909">
                  <c:v>899025</c:v>
                </c:pt>
                <c:pt idx="4910">
                  <c:v>1028926</c:v>
                </c:pt>
                <c:pt idx="4911">
                  <c:v>33524092</c:v>
                </c:pt>
                <c:pt idx="4912">
                  <c:v>169507854</c:v>
                </c:pt>
                <c:pt idx="4913">
                  <c:v>29623</c:v>
                </c:pt>
                <c:pt idx="4914">
                  <c:v>0</c:v>
                </c:pt>
                <c:pt idx="4915">
                  <c:v>377579</c:v>
                </c:pt>
                <c:pt idx="4916">
                  <c:v>276750</c:v>
                </c:pt>
                <c:pt idx="4917">
                  <c:v>7095</c:v>
                </c:pt>
                <c:pt idx="4918">
                  <c:v>1243861</c:v>
                </c:pt>
                <c:pt idx="4919">
                  <c:v>1495914</c:v>
                </c:pt>
                <c:pt idx="4920">
                  <c:v>664525411</c:v>
                </c:pt>
                <c:pt idx="4921">
                  <c:v>101999</c:v>
                </c:pt>
                <c:pt idx="4922">
                  <c:v>50203</c:v>
                </c:pt>
                <c:pt idx="4923">
                  <c:v>131831</c:v>
                </c:pt>
                <c:pt idx="4924">
                  <c:v>19903</c:v>
                </c:pt>
                <c:pt idx="4925">
                  <c:v>30061</c:v>
                </c:pt>
                <c:pt idx="4926">
                  <c:v>703742</c:v>
                </c:pt>
                <c:pt idx="4927">
                  <c:v>0</c:v>
                </c:pt>
                <c:pt idx="4928">
                  <c:v>10015</c:v>
                </c:pt>
                <c:pt idx="4929">
                  <c:v>67184</c:v>
                </c:pt>
                <c:pt idx="4930">
                  <c:v>13455</c:v>
                </c:pt>
                <c:pt idx="4931">
                  <c:v>4560344</c:v>
                </c:pt>
                <c:pt idx="4932">
                  <c:v>141105</c:v>
                </c:pt>
                <c:pt idx="4933">
                  <c:v>19284</c:v>
                </c:pt>
                <c:pt idx="4934">
                  <c:v>0</c:v>
                </c:pt>
                <c:pt idx="4935">
                  <c:v>3467285</c:v>
                </c:pt>
                <c:pt idx="4936">
                  <c:v>0</c:v>
                </c:pt>
                <c:pt idx="4937">
                  <c:v>67701</c:v>
                </c:pt>
                <c:pt idx="4938">
                  <c:v>167754</c:v>
                </c:pt>
                <c:pt idx="4939">
                  <c:v>223698</c:v>
                </c:pt>
                <c:pt idx="4940">
                  <c:v>106173</c:v>
                </c:pt>
                <c:pt idx="4941">
                  <c:v>0</c:v>
                </c:pt>
                <c:pt idx="4942">
                  <c:v>5198154</c:v>
                </c:pt>
                <c:pt idx="4943">
                  <c:v>0</c:v>
                </c:pt>
                <c:pt idx="4944">
                  <c:v>72864</c:v>
                </c:pt>
                <c:pt idx="4945">
                  <c:v>35321</c:v>
                </c:pt>
                <c:pt idx="4946">
                  <c:v>15465</c:v>
                </c:pt>
                <c:pt idx="4947">
                  <c:v>317787</c:v>
                </c:pt>
                <c:pt idx="4948">
                  <c:v>165888</c:v>
                </c:pt>
                <c:pt idx="4949">
                  <c:v>61112</c:v>
                </c:pt>
                <c:pt idx="4950">
                  <c:v>24120920</c:v>
                </c:pt>
                <c:pt idx="4951">
                  <c:v>69376</c:v>
                </c:pt>
                <c:pt idx="4952">
                  <c:v>953296</c:v>
                </c:pt>
                <c:pt idx="4953">
                  <c:v>48662</c:v>
                </c:pt>
                <c:pt idx="4954">
                  <c:v>13809</c:v>
                </c:pt>
                <c:pt idx="4955">
                  <c:v>33321</c:v>
                </c:pt>
                <c:pt idx="4956">
                  <c:v>96102</c:v>
                </c:pt>
                <c:pt idx="4957">
                  <c:v>20299690</c:v>
                </c:pt>
                <c:pt idx="4958">
                  <c:v>20764</c:v>
                </c:pt>
                <c:pt idx="4959">
                  <c:v>0</c:v>
                </c:pt>
                <c:pt idx="4960">
                  <c:v>6103</c:v>
                </c:pt>
                <c:pt idx="4961">
                  <c:v>29457</c:v>
                </c:pt>
                <c:pt idx="4962">
                  <c:v>4039916</c:v>
                </c:pt>
                <c:pt idx="4963">
                  <c:v>79910145</c:v>
                </c:pt>
                <c:pt idx="4964">
                  <c:v>3033721</c:v>
                </c:pt>
                <c:pt idx="4965">
                  <c:v>4836</c:v>
                </c:pt>
                <c:pt idx="4966">
                  <c:v>15754</c:v>
                </c:pt>
                <c:pt idx="4967">
                  <c:v>851696</c:v>
                </c:pt>
                <c:pt idx="4968">
                  <c:v>137444</c:v>
                </c:pt>
                <c:pt idx="4969">
                  <c:v>1014910</c:v>
                </c:pt>
                <c:pt idx="4970">
                  <c:v>586981</c:v>
                </c:pt>
                <c:pt idx="4971">
                  <c:v>301007</c:v>
                </c:pt>
                <c:pt idx="4972">
                  <c:v>3515077</c:v>
                </c:pt>
                <c:pt idx="4973">
                  <c:v>71782</c:v>
                </c:pt>
                <c:pt idx="4974">
                  <c:v>4115260</c:v>
                </c:pt>
                <c:pt idx="4975">
                  <c:v>5048</c:v>
                </c:pt>
                <c:pt idx="4976">
                  <c:v>16170</c:v>
                </c:pt>
                <c:pt idx="4977">
                  <c:v>704525</c:v>
                </c:pt>
                <c:pt idx="4978">
                  <c:v>0</c:v>
                </c:pt>
                <c:pt idx="4979">
                  <c:v>593263</c:v>
                </c:pt>
                <c:pt idx="4980">
                  <c:v>3067312</c:v>
                </c:pt>
                <c:pt idx="4981">
                  <c:v>150671</c:v>
                </c:pt>
                <c:pt idx="4982">
                  <c:v>4111</c:v>
                </c:pt>
                <c:pt idx="4983">
                  <c:v>0</c:v>
                </c:pt>
                <c:pt idx="4984">
                  <c:v>621184</c:v>
                </c:pt>
                <c:pt idx="4985">
                  <c:v>25804</c:v>
                </c:pt>
                <c:pt idx="4986">
                  <c:v>77421</c:v>
                </c:pt>
                <c:pt idx="4987">
                  <c:v>0</c:v>
                </c:pt>
                <c:pt idx="4988">
                  <c:v>0</c:v>
                </c:pt>
                <c:pt idx="4989">
                  <c:v>27934</c:v>
                </c:pt>
                <c:pt idx="4990">
                  <c:v>57725</c:v>
                </c:pt>
                <c:pt idx="4991">
                  <c:v>3608432</c:v>
                </c:pt>
                <c:pt idx="4992">
                  <c:v>21585793</c:v>
                </c:pt>
                <c:pt idx="4993">
                  <c:v>37173</c:v>
                </c:pt>
                <c:pt idx="4994">
                  <c:v>36660</c:v>
                </c:pt>
                <c:pt idx="4995">
                  <c:v>38166</c:v>
                </c:pt>
                <c:pt idx="4996">
                  <c:v>102809</c:v>
                </c:pt>
                <c:pt idx="4997">
                  <c:v>45472867</c:v>
                </c:pt>
                <c:pt idx="4998">
                  <c:v>254474</c:v>
                </c:pt>
                <c:pt idx="4999">
                  <c:v>8022</c:v>
                </c:pt>
                <c:pt idx="5000">
                  <c:v>1977667</c:v>
                </c:pt>
                <c:pt idx="5001">
                  <c:v>30947</c:v>
                </c:pt>
                <c:pt idx="5002">
                  <c:v>20277</c:v>
                </c:pt>
                <c:pt idx="5003">
                  <c:v>55095</c:v>
                </c:pt>
                <c:pt idx="5004">
                  <c:v>571814</c:v>
                </c:pt>
                <c:pt idx="5005">
                  <c:v>39559</c:v>
                </c:pt>
                <c:pt idx="5006">
                  <c:v>17817</c:v>
                </c:pt>
                <c:pt idx="5007">
                  <c:v>18254</c:v>
                </c:pt>
                <c:pt idx="5008">
                  <c:v>145169</c:v>
                </c:pt>
                <c:pt idx="5009">
                  <c:v>0</c:v>
                </c:pt>
                <c:pt idx="5010">
                  <c:v>345690</c:v>
                </c:pt>
                <c:pt idx="5011">
                  <c:v>3594737</c:v>
                </c:pt>
                <c:pt idx="5012">
                  <c:v>2188536</c:v>
                </c:pt>
                <c:pt idx="5013">
                  <c:v>240945</c:v>
                </c:pt>
                <c:pt idx="5014">
                  <c:v>18845094</c:v>
                </c:pt>
                <c:pt idx="5015">
                  <c:v>5324967</c:v>
                </c:pt>
                <c:pt idx="5016">
                  <c:v>4711790</c:v>
                </c:pt>
                <c:pt idx="5017">
                  <c:v>162413</c:v>
                </c:pt>
                <c:pt idx="5018">
                  <c:v>1358232</c:v>
                </c:pt>
                <c:pt idx="5019">
                  <c:v>1268852</c:v>
                </c:pt>
                <c:pt idx="5020">
                  <c:v>16676272</c:v>
                </c:pt>
                <c:pt idx="5021">
                  <c:v>206781</c:v>
                </c:pt>
                <c:pt idx="5022">
                  <c:v>61756102</c:v>
                </c:pt>
                <c:pt idx="5023">
                  <c:v>456836</c:v>
                </c:pt>
                <c:pt idx="5024">
                  <c:v>308398</c:v>
                </c:pt>
                <c:pt idx="5025">
                  <c:v>993396</c:v>
                </c:pt>
                <c:pt idx="5026">
                  <c:v>2829</c:v>
                </c:pt>
                <c:pt idx="5027">
                  <c:v>470800</c:v>
                </c:pt>
                <c:pt idx="5028">
                  <c:v>198498</c:v>
                </c:pt>
                <c:pt idx="5029">
                  <c:v>18997</c:v>
                </c:pt>
                <c:pt idx="5030">
                  <c:v>0</c:v>
                </c:pt>
                <c:pt idx="5031">
                  <c:v>619013</c:v>
                </c:pt>
                <c:pt idx="5032">
                  <c:v>360385</c:v>
                </c:pt>
                <c:pt idx="5033">
                  <c:v>30543</c:v>
                </c:pt>
                <c:pt idx="5034">
                  <c:v>983</c:v>
                </c:pt>
                <c:pt idx="5035">
                  <c:v>155999</c:v>
                </c:pt>
                <c:pt idx="5036">
                  <c:v>20009</c:v>
                </c:pt>
                <c:pt idx="5037">
                  <c:v>898995</c:v>
                </c:pt>
                <c:pt idx="5038">
                  <c:v>0</c:v>
                </c:pt>
                <c:pt idx="5039">
                  <c:v>0</c:v>
                </c:pt>
                <c:pt idx="5040">
                  <c:v>0</c:v>
                </c:pt>
                <c:pt idx="5041">
                  <c:v>246212</c:v>
                </c:pt>
                <c:pt idx="5042">
                  <c:v>119067</c:v>
                </c:pt>
                <c:pt idx="5043">
                  <c:v>75019</c:v>
                </c:pt>
                <c:pt idx="5044">
                  <c:v>33703</c:v>
                </c:pt>
                <c:pt idx="5045">
                  <c:v>8651660</c:v>
                </c:pt>
                <c:pt idx="5046">
                  <c:v>17764</c:v>
                </c:pt>
                <c:pt idx="5047">
                  <c:v>38306</c:v>
                </c:pt>
                <c:pt idx="5048">
                  <c:v>128751</c:v>
                </c:pt>
                <c:pt idx="5049">
                  <c:v>1401</c:v>
                </c:pt>
                <c:pt idx="5050">
                  <c:v>12225</c:v>
                </c:pt>
                <c:pt idx="5051">
                  <c:v>151406</c:v>
                </c:pt>
                <c:pt idx="5052">
                  <c:v>13213385</c:v>
                </c:pt>
                <c:pt idx="5053">
                  <c:v>10324</c:v>
                </c:pt>
                <c:pt idx="5054">
                  <c:v>0</c:v>
                </c:pt>
                <c:pt idx="5055">
                  <c:v>0</c:v>
                </c:pt>
                <c:pt idx="5056">
                  <c:v>303264</c:v>
                </c:pt>
                <c:pt idx="5057">
                  <c:v>16008</c:v>
                </c:pt>
                <c:pt idx="5058">
                  <c:v>0</c:v>
                </c:pt>
                <c:pt idx="5059">
                  <c:v>994651</c:v>
                </c:pt>
                <c:pt idx="5060">
                  <c:v>80496</c:v>
                </c:pt>
                <c:pt idx="5061">
                  <c:v>11292</c:v>
                </c:pt>
                <c:pt idx="5062">
                  <c:v>64355</c:v>
                </c:pt>
                <c:pt idx="5063">
                  <c:v>98317</c:v>
                </c:pt>
                <c:pt idx="5064">
                  <c:v>10378094</c:v>
                </c:pt>
                <c:pt idx="5065">
                  <c:v>61979</c:v>
                </c:pt>
                <c:pt idx="5066">
                  <c:v>2450660</c:v>
                </c:pt>
                <c:pt idx="5067">
                  <c:v>100096</c:v>
                </c:pt>
                <c:pt idx="5068">
                  <c:v>20086</c:v>
                </c:pt>
                <c:pt idx="5069">
                  <c:v>743576</c:v>
                </c:pt>
                <c:pt idx="5070">
                  <c:v>218597042</c:v>
                </c:pt>
                <c:pt idx="5071">
                  <c:v>0</c:v>
                </c:pt>
                <c:pt idx="5072">
                  <c:v>394968</c:v>
                </c:pt>
                <c:pt idx="5073">
                  <c:v>0</c:v>
                </c:pt>
                <c:pt idx="5074">
                  <c:v>3566765</c:v>
                </c:pt>
                <c:pt idx="5075">
                  <c:v>176431</c:v>
                </c:pt>
                <c:pt idx="5076">
                  <c:v>8412517</c:v>
                </c:pt>
                <c:pt idx="5077">
                  <c:v>4300</c:v>
                </c:pt>
                <c:pt idx="5078">
                  <c:v>0</c:v>
                </c:pt>
                <c:pt idx="5079">
                  <c:v>317762</c:v>
                </c:pt>
                <c:pt idx="5080">
                  <c:v>83715</c:v>
                </c:pt>
                <c:pt idx="5081">
                  <c:v>113058</c:v>
                </c:pt>
                <c:pt idx="5082">
                  <c:v>3204308</c:v>
                </c:pt>
                <c:pt idx="5083">
                  <c:v>4029091</c:v>
                </c:pt>
                <c:pt idx="5084">
                  <c:v>9605176</c:v>
                </c:pt>
                <c:pt idx="5085">
                  <c:v>3107441</c:v>
                </c:pt>
                <c:pt idx="5086">
                  <c:v>753918</c:v>
                </c:pt>
                <c:pt idx="5087">
                  <c:v>144036</c:v>
                </c:pt>
                <c:pt idx="5088">
                  <c:v>1911838</c:v>
                </c:pt>
                <c:pt idx="5089">
                  <c:v>12028926</c:v>
                </c:pt>
                <c:pt idx="5090">
                  <c:v>30581</c:v>
                </c:pt>
                <c:pt idx="5091">
                  <c:v>10671</c:v>
                </c:pt>
                <c:pt idx="5092">
                  <c:v>34214</c:v>
                </c:pt>
                <c:pt idx="5093">
                  <c:v>7310</c:v>
                </c:pt>
                <c:pt idx="5094">
                  <c:v>5248</c:v>
                </c:pt>
                <c:pt idx="5095">
                  <c:v>14314</c:v>
                </c:pt>
                <c:pt idx="5096">
                  <c:v>15626</c:v>
                </c:pt>
                <c:pt idx="5097">
                  <c:v>1852435</c:v>
                </c:pt>
                <c:pt idx="5098">
                  <c:v>219274</c:v>
                </c:pt>
                <c:pt idx="5099">
                  <c:v>12201</c:v>
                </c:pt>
                <c:pt idx="5100">
                  <c:v>10176</c:v>
                </c:pt>
                <c:pt idx="5101">
                  <c:v>2275416</c:v>
                </c:pt>
                <c:pt idx="5102">
                  <c:v>2313134</c:v>
                </c:pt>
                <c:pt idx="5103">
                  <c:v>633723</c:v>
                </c:pt>
                <c:pt idx="5104">
                  <c:v>2563</c:v>
                </c:pt>
                <c:pt idx="5105">
                  <c:v>36710</c:v>
                </c:pt>
                <c:pt idx="5106">
                  <c:v>3370983</c:v>
                </c:pt>
                <c:pt idx="5107">
                  <c:v>0</c:v>
                </c:pt>
                <c:pt idx="5108">
                  <c:v>31138530</c:v>
                </c:pt>
                <c:pt idx="5109">
                  <c:v>16862546</c:v>
                </c:pt>
                <c:pt idx="5110">
                  <c:v>281552</c:v>
                </c:pt>
                <c:pt idx="5111">
                  <c:v>0</c:v>
                </c:pt>
                <c:pt idx="5112">
                  <c:v>151790</c:v>
                </c:pt>
                <c:pt idx="5113">
                  <c:v>23778</c:v>
                </c:pt>
                <c:pt idx="5114">
                  <c:v>7091239</c:v>
                </c:pt>
                <c:pt idx="5115">
                  <c:v>4772304</c:v>
                </c:pt>
                <c:pt idx="5116">
                  <c:v>598429</c:v>
                </c:pt>
                <c:pt idx="5117">
                  <c:v>4309</c:v>
                </c:pt>
                <c:pt idx="5118">
                  <c:v>252737</c:v>
                </c:pt>
                <c:pt idx="5119">
                  <c:v>6023627</c:v>
                </c:pt>
                <c:pt idx="5120">
                  <c:v>0</c:v>
                </c:pt>
                <c:pt idx="5121">
                  <c:v>65052</c:v>
                </c:pt>
                <c:pt idx="5122">
                  <c:v>3118</c:v>
                </c:pt>
                <c:pt idx="5123">
                  <c:v>351541</c:v>
                </c:pt>
                <c:pt idx="5124">
                  <c:v>661664</c:v>
                </c:pt>
                <c:pt idx="5125">
                  <c:v>8244741</c:v>
                </c:pt>
                <c:pt idx="5126">
                  <c:v>20234</c:v>
                </c:pt>
                <c:pt idx="5127">
                  <c:v>0</c:v>
                </c:pt>
                <c:pt idx="5128">
                  <c:v>669</c:v>
                </c:pt>
                <c:pt idx="5129">
                  <c:v>122510</c:v>
                </c:pt>
                <c:pt idx="5130">
                  <c:v>1498686</c:v>
                </c:pt>
                <c:pt idx="5131">
                  <c:v>1124128</c:v>
                </c:pt>
                <c:pt idx="5132">
                  <c:v>38665000</c:v>
                </c:pt>
                <c:pt idx="5133">
                  <c:v>179606368</c:v>
                </c:pt>
                <c:pt idx="5134">
                  <c:v>29432</c:v>
                </c:pt>
                <c:pt idx="5135">
                  <c:v>0</c:v>
                </c:pt>
                <c:pt idx="5136">
                  <c:v>527552</c:v>
                </c:pt>
                <c:pt idx="5137">
                  <c:v>495475</c:v>
                </c:pt>
                <c:pt idx="5138">
                  <c:v>8091</c:v>
                </c:pt>
                <c:pt idx="5139">
                  <c:v>1933643</c:v>
                </c:pt>
                <c:pt idx="5140">
                  <c:v>3080015</c:v>
                </c:pt>
                <c:pt idx="5141">
                  <c:v>780605617</c:v>
                </c:pt>
                <c:pt idx="5142">
                  <c:v>122089</c:v>
                </c:pt>
                <c:pt idx="5143">
                  <c:v>106264</c:v>
                </c:pt>
                <c:pt idx="5144">
                  <c:v>217365</c:v>
                </c:pt>
                <c:pt idx="5145">
                  <c:v>24922</c:v>
                </c:pt>
                <c:pt idx="5146">
                  <c:v>74127</c:v>
                </c:pt>
                <c:pt idx="5147">
                  <c:v>1506676</c:v>
                </c:pt>
                <c:pt idx="5148">
                  <c:v>0</c:v>
                </c:pt>
                <c:pt idx="5149">
                  <c:v>20652</c:v>
                </c:pt>
                <c:pt idx="5150">
                  <c:v>87251</c:v>
                </c:pt>
                <c:pt idx="5151">
                  <c:v>19160</c:v>
                </c:pt>
                <c:pt idx="5152">
                  <c:v>6201193</c:v>
                </c:pt>
                <c:pt idx="5153">
                  <c:v>150191</c:v>
                </c:pt>
                <c:pt idx="5154">
                  <c:v>21517</c:v>
                </c:pt>
                <c:pt idx="5155">
                  <c:v>0</c:v>
                </c:pt>
                <c:pt idx="5156">
                  <c:v>4435335</c:v>
                </c:pt>
                <c:pt idx="5157">
                  <c:v>0</c:v>
                </c:pt>
                <c:pt idx="5158">
                  <c:v>75481</c:v>
                </c:pt>
                <c:pt idx="5159">
                  <c:v>178848</c:v>
                </c:pt>
                <c:pt idx="5160">
                  <c:v>276242</c:v>
                </c:pt>
                <c:pt idx="5161">
                  <c:v>133720</c:v>
                </c:pt>
                <c:pt idx="5162">
                  <c:v>0</c:v>
                </c:pt>
                <c:pt idx="5163">
                  <c:v>5631690</c:v>
                </c:pt>
                <c:pt idx="5164">
                  <c:v>26670</c:v>
                </c:pt>
                <c:pt idx="5165">
                  <c:v>93356</c:v>
                </c:pt>
                <c:pt idx="5166">
                  <c:v>38277</c:v>
                </c:pt>
                <c:pt idx="5167">
                  <c:v>20520</c:v>
                </c:pt>
                <c:pt idx="5168">
                  <c:v>409196</c:v>
                </c:pt>
                <c:pt idx="5169">
                  <c:v>640858</c:v>
                </c:pt>
                <c:pt idx="5170">
                  <c:v>61441</c:v>
                </c:pt>
                <c:pt idx="5171">
                  <c:v>35233276</c:v>
                </c:pt>
                <c:pt idx="5172">
                  <c:v>107116</c:v>
                </c:pt>
                <c:pt idx="5173">
                  <c:v>1425981</c:v>
                </c:pt>
                <c:pt idx="5174">
                  <c:v>53824</c:v>
                </c:pt>
                <c:pt idx="5175">
                  <c:v>24855</c:v>
                </c:pt>
                <c:pt idx="5176">
                  <c:v>39106</c:v>
                </c:pt>
                <c:pt idx="5177">
                  <c:v>164072</c:v>
                </c:pt>
                <c:pt idx="5178">
                  <c:v>21047649</c:v>
                </c:pt>
                <c:pt idx="5179">
                  <c:v>25881</c:v>
                </c:pt>
                <c:pt idx="5180">
                  <c:v>0</c:v>
                </c:pt>
                <c:pt idx="5181">
                  <c:v>9193</c:v>
                </c:pt>
                <c:pt idx="5182">
                  <c:v>34697</c:v>
                </c:pt>
                <c:pt idx="5183">
                  <c:v>4513528</c:v>
                </c:pt>
                <c:pt idx="5184">
                  <c:v>94667627</c:v>
                </c:pt>
                <c:pt idx="5185">
                  <c:v>3797777</c:v>
                </c:pt>
                <c:pt idx="5186">
                  <c:v>7714</c:v>
                </c:pt>
                <c:pt idx="5187">
                  <c:v>38176</c:v>
                </c:pt>
                <c:pt idx="5188">
                  <c:v>884256</c:v>
                </c:pt>
                <c:pt idx="5189">
                  <c:v>157499</c:v>
                </c:pt>
                <c:pt idx="5190">
                  <c:v>1373440</c:v>
                </c:pt>
                <c:pt idx="5191">
                  <c:v>943821</c:v>
                </c:pt>
                <c:pt idx="5192">
                  <c:v>344622</c:v>
                </c:pt>
                <c:pt idx="5193">
                  <c:v>3642656</c:v>
                </c:pt>
                <c:pt idx="5194">
                  <c:v>107553</c:v>
                </c:pt>
                <c:pt idx="5195">
                  <c:v>4382831</c:v>
                </c:pt>
                <c:pt idx="5196">
                  <c:v>6394</c:v>
                </c:pt>
                <c:pt idx="5197">
                  <c:v>20797</c:v>
                </c:pt>
                <c:pt idx="5198">
                  <c:v>801724</c:v>
                </c:pt>
                <c:pt idx="5199">
                  <c:v>0</c:v>
                </c:pt>
                <c:pt idx="5200">
                  <c:v>654322</c:v>
                </c:pt>
                <c:pt idx="5201">
                  <c:v>9240673</c:v>
                </c:pt>
                <c:pt idx="5202">
                  <c:v>193141</c:v>
                </c:pt>
                <c:pt idx="5203">
                  <c:v>6974</c:v>
                </c:pt>
                <c:pt idx="5204">
                  <c:v>0</c:v>
                </c:pt>
                <c:pt idx="5205">
                  <c:v>724844</c:v>
                </c:pt>
                <c:pt idx="5206">
                  <c:v>34411</c:v>
                </c:pt>
                <c:pt idx="5207">
                  <c:v>116968</c:v>
                </c:pt>
                <c:pt idx="5208">
                  <c:v>0</c:v>
                </c:pt>
                <c:pt idx="5209">
                  <c:v>0</c:v>
                </c:pt>
                <c:pt idx="5210">
                  <c:v>31941</c:v>
                </c:pt>
                <c:pt idx="5211">
                  <c:v>64248</c:v>
                </c:pt>
                <c:pt idx="5212">
                  <c:v>3784653</c:v>
                </c:pt>
                <c:pt idx="5213">
                  <c:v>23532454</c:v>
                </c:pt>
                <c:pt idx="5214">
                  <c:v>47776</c:v>
                </c:pt>
                <c:pt idx="5215">
                  <c:v>42217</c:v>
                </c:pt>
                <c:pt idx="5216">
                  <c:v>53333</c:v>
                </c:pt>
                <c:pt idx="5217">
                  <c:v>155016</c:v>
                </c:pt>
                <c:pt idx="5218">
                  <c:v>52603920</c:v>
                </c:pt>
                <c:pt idx="5219">
                  <c:v>376089</c:v>
                </c:pt>
                <c:pt idx="5220">
                  <c:v>9452</c:v>
                </c:pt>
                <c:pt idx="5221">
                  <c:v>2380852</c:v>
                </c:pt>
                <c:pt idx="5222">
                  <c:v>31914</c:v>
                </c:pt>
                <c:pt idx="5223">
                  <c:v>21436</c:v>
                </c:pt>
                <c:pt idx="5224">
                  <c:v>59313</c:v>
                </c:pt>
                <c:pt idx="5225">
                  <c:v>655474</c:v>
                </c:pt>
                <c:pt idx="5226">
                  <c:v>45596</c:v>
                </c:pt>
                <c:pt idx="5227">
                  <c:v>24356</c:v>
                </c:pt>
                <c:pt idx="5228">
                  <c:v>28136</c:v>
                </c:pt>
                <c:pt idx="5229">
                  <c:v>484034</c:v>
                </c:pt>
                <c:pt idx="5230">
                  <c:v>0</c:v>
                </c:pt>
                <c:pt idx="5231">
                  <c:v>413471</c:v>
                </c:pt>
                <c:pt idx="5232">
                  <c:v>3900614</c:v>
                </c:pt>
                <c:pt idx="5233">
                  <c:v>2800214</c:v>
                </c:pt>
                <c:pt idx="5234">
                  <c:v>245235</c:v>
                </c:pt>
                <c:pt idx="5235">
                  <c:v>22454138</c:v>
                </c:pt>
                <c:pt idx="5236">
                  <c:v>5875049</c:v>
                </c:pt>
                <c:pt idx="5237">
                  <c:v>5172720</c:v>
                </c:pt>
                <c:pt idx="5238">
                  <c:v>250731</c:v>
                </c:pt>
                <c:pt idx="5239">
                  <c:v>1491422</c:v>
                </c:pt>
                <c:pt idx="5240">
                  <c:v>1501939</c:v>
                </c:pt>
                <c:pt idx="5241">
                  <c:v>19232886</c:v>
                </c:pt>
                <c:pt idx="5242">
                  <c:v>266403</c:v>
                </c:pt>
                <c:pt idx="5243">
                  <c:v>79659132</c:v>
                </c:pt>
                <c:pt idx="5244">
                  <c:v>645011</c:v>
                </c:pt>
                <c:pt idx="5245">
                  <c:v>411392</c:v>
                </c:pt>
                <c:pt idx="5246">
                  <c:v>1051941</c:v>
                </c:pt>
                <c:pt idx="5247">
                  <c:v>3368</c:v>
                </c:pt>
                <c:pt idx="5248">
                  <c:v>493732</c:v>
                </c:pt>
                <c:pt idx="5249">
                  <c:v>261495</c:v>
                </c:pt>
                <c:pt idx="5250">
                  <c:v>20848</c:v>
                </c:pt>
                <c:pt idx="5251">
                  <c:v>0</c:v>
                </c:pt>
                <c:pt idx="5252">
                  <c:v>873240</c:v>
                </c:pt>
                <c:pt idx="5253">
                  <c:v>411732</c:v>
                </c:pt>
                <c:pt idx="5254">
                  <c:v>43193</c:v>
                </c:pt>
                <c:pt idx="5255">
                  <c:v>968</c:v>
                </c:pt>
                <c:pt idx="5256">
                  <c:v>200932</c:v>
                </c:pt>
                <c:pt idx="5257">
                  <c:v>21971</c:v>
                </c:pt>
                <c:pt idx="5258">
                  <c:v>1068876</c:v>
                </c:pt>
                <c:pt idx="5259">
                  <c:v>0</c:v>
                </c:pt>
                <c:pt idx="5260">
                  <c:v>0</c:v>
                </c:pt>
                <c:pt idx="5261">
                  <c:v>0</c:v>
                </c:pt>
                <c:pt idx="5262">
                  <c:v>301597</c:v>
                </c:pt>
                <c:pt idx="5263">
                  <c:v>149718</c:v>
                </c:pt>
                <c:pt idx="5264">
                  <c:v>95881</c:v>
                </c:pt>
                <c:pt idx="5265">
                  <c:v>43130</c:v>
                </c:pt>
                <c:pt idx="5266">
                  <c:v>10703872</c:v>
                </c:pt>
                <c:pt idx="5267">
                  <c:v>19906</c:v>
                </c:pt>
                <c:pt idx="5268">
                  <c:v>55193</c:v>
                </c:pt>
                <c:pt idx="5269">
                  <c:v>141528</c:v>
                </c:pt>
                <c:pt idx="5270">
                  <c:v>1960</c:v>
                </c:pt>
                <c:pt idx="5271">
                  <c:v>14187</c:v>
                </c:pt>
                <c:pt idx="5272">
                  <c:v>171167</c:v>
                </c:pt>
                <c:pt idx="5273">
                  <c:v>14656360</c:v>
                </c:pt>
                <c:pt idx="5274">
                  <c:v>12279</c:v>
                </c:pt>
                <c:pt idx="5275">
                  <c:v>0</c:v>
                </c:pt>
                <c:pt idx="5276">
                  <c:v>0</c:v>
                </c:pt>
                <c:pt idx="5277">
                  <c:v>430171</c:v>
                </c:pt>
                <c:pt idx="5278">
                  <c:v>16932</c:v>
                </c:pt>
                <c:pt idx="5279">
                  <c:v>0</c:v>
                </c:pt>
                <c:pt idx="5280">
                  <c:v>160352</c:v>
                </c:pt>
                <c:pt idx="5281">
                  <c:v>3486225</c:v>
                </c:pt>
                <c:pt idx="5282">
                  <c:v>133813</c:v>
                </c:pt>
                <c:pt idx="5283">
                  <c:v>11521</c:v>
                </c:pt>
                <c:pt idx="5284">
                  <c:v>73789</c:v>
                </c:pt>
                <c:pt idx="5285">
                  <c:v>116977</c:v>
                </c:pt>
                <c:pt idx="5286">
                  <c:v>11097523</c:v>
                </c:pt>
                <c:pt idx="5287">
                  <c:v>72308</c:v>
                </c:pt>
                <c:pt idx="5288">
                  <c:v>2524258</c:v>
                </c:pt>
                <c:pt idx="5289">
                  <c:v>124996</c:v>
                </c:pt>
                <c:pt idx="5290">
                  <c:v>25388</c:v>
                </c:pt>
                <c:pt idx="5291">
                  <c:v>1758881</c:v>
                </c:pt>
                <c:pt idx="5292">
                  <c:v>232873932</c:v>
                </c:pt>
                <c:pt idx="5293">
                  <c:v>0</c:v>
                </c:pt>
                <c:pt idx="5294">
                  <c:v>507345</c:v>
                </c:pt>
                <c:pt idx="5295">
                  <c:v>0</c:v>
                </c:pt>
                <c:pt idx="5296">
                  <c:v>3567746</c:v>
                </c:pt>
                <c:pt idx="5297">
                  <c:v>166867</c:v>
                </c:pt>
                <c:pt idx="5298">
                  <c:v>10519329</c:v>
                </c:pt>
                <c:pt idx="5299">
                  <c:v>5374</c:v>
                </c:pt>
                <c:pt idx="5300">
                  <c:v>0</c:v>
                </c:pt>
                <c:pt idx="5301">
                  <c:v>361333</c:v>
                </c:pt>
                <c:pt idx="5302">
                  <c:v>94896</c:v>
                </c:pt>
                <c:pt idx="5303">
                  <c:v>186995</c:v>
                </c:pt>
                <c:pt idx="5304">
                  <c:v>3933042</c:v>
                </c:pt>
                <c:pt idx="5305">
                  <c:v>4436503</c:v>
                </c:pt>
                <c:pt idx="5306">
                  <c:v>12555291</c:v>
                </c:pt>
                <c:pt idx="5307">
                  <c:v>3337384</c:v>
                </c:pt>
                <c:pt idx="5308">
                  <c:v>844738</c:v>
                </c:pt>
                <c:pt idx="5309">
                  <c:v>161049</c:v>
                </c:pt>
                <c:pt idx="5310">
                  <c:v>3193394</c:v>
                </c:pt>
                <c:pt idx="5311">
                  <c:v>18562998</c:v>
                </c:pt>
                <c:pt idx="5312">
                  <c:v>37880</c:v>
                </c:pt>
                <c:pt idx="5313">
                  <c:v>11528</c:v>
                </c:pt>
                <c:pt idx="5314">
                  <c:v>35142</c:v>
                </c:pt>
                <c:pt idx="5315">
                  <c:v>8301</c:v>
                </c:pt>
                <c:pt idx="5316">
                  <c:v>5785</c:v>
                </c:pt>
                <c:pt idx="5317">
                  <c:v>14726</c:v>
                </c:pt>
                <c:pt idx="5318">
                  <c:v>21012</c:v>
                </c:pt>
                <c:pt idx="5319">
                  <c:v>2421675</c:v>
                </c:pt>
                <c:pt idx="5320">
                  <c:v>469248</c:v>
                </c:pt>
                <c:pt idx="5321">
                  <c:v>1847899</c:v>
                </c:pt>
                <c:pt idx="5322">
                  <c:v>20567</c:v>
                </c:pt>
                <c:pt idx="5323">
                  <c:v>2647652</c:v>
                </c:pt>
                <c:pt idx="5324">
                  <c:v>2842802</c:v>
                </c:pt>
                <c:pt idx="5325">
                  <c:v>814866</c:v>
                </c:pt>
                <c:pt idx="5326">
                  <c:v>3065</c:v>
                </c:pt>
                <c:pt idx="5327">
                  <c:v>106582</c:v>
                </c:pt>
                <c:pt idx="5328">
                  <c:v>4090906</c:v>
                </c:pt>
                <c:pt idx="5329">
                  <c:v>0</c:v>
                </c:pt>
                <c:pt idx="5330">
                  <c:v>34697737</c:v>
                </c:pt>
                <c:pt idx="5331">
                  <c:v>18906551</c:v>
                </c:pt>
                <c:pt idx="5332">
                  <c:v>281863</c:v>
                </c:pt>
                <c:pt idx="5333">
                  <c:v>0</c:v>
                </c:pt>
                <c:pt idx="5334">
                  <c:v>228220</c:v>
                </c:pt>
                <c:pt idx="5335">
                  <c:v>31024</c:v>
                </c:pt>
                <c:pt idx="5336">
                  <c:v>7553676</c:v>
                </c:pt>
                <c:pt idx="5337">
                  <c:v>5004422</c:v>
                </c:pt>
                <c:pt idx="5338">
                  <c:v>781517</c:v>
                </c:pt>
                <c:pt idx="5339">
                  <c:v>5270</c:v>
                </c:pt>
                <c:pt idx="5340">
                  <c:v>336646</c:v>
                </c:pt>
                <c:pt idx="5341">
                  <c:v>6973471</c:v>
                </c:pt>
                <c:pt idx="5342">
                  <c:v>0</c:v>
                </c:pt>
                <c:pt idx="5343">
                  <c:v>83478</c:v>
                </c:pt>
                <c:pt idx="5344">
                  <c:v>4152</c:v>
                </c:pt>
                <c:pt idx="5345">
                  <c:v>367849</c:v>
                </c:pt>
                <c:pt idx="5346">
                  <c:v>877806</c:v>
                </c:pt>
                <c:pt idx="5347">
                  <c:v>9883065</c:v>
                </c:pt>
                <c:pt idx="5348">
                  <c:v>36344</c:v>
                </c:pt>
                <c:pt idx="5349">
                  <c:v>0</c:v>
                </c:pt>
                <c:pt idx="5350">
                  <c:v>746</c:v>
                </c:pt>
                <c:pt idx="5351">
                  <c:v>195444</c:v>
                </c:pt>
                <c:pt idx="5352">
                  <c:v>1649196</c:v>
                </c:pt>
                <c:pt idx="5353">
                  <c:v>1203247</c:v>
                </c:pt>
                <c:pt idx="5354">
                  <c:v>39363279</c:v>
                </c:pt>
                <c:pt idx="5355">
                  <c:v>190355513</c:v>
                </c:pt>
                <c:pt idx="5356">
                  <c:v>29227</c:v>
                </c:pt>
                <c:pt idx="5357">
                  <c:v>0</c:v>
                </c:pt>
                <c:pt idx="5358">
                  <c:v>565438</c:v>
                </c:pt>
                <c:pt idx="5359">
                  <c:v>680462</c:v>
                </c:pt>
                <c:pt idx="5360">
                  <c:v>10083</c:v>
                </c:pt>
                <c:pt idx="5361">
                  <c:v>2204234</c:v>
                </c:pt>
                <c:pt idx="5362">
                  <c:v>6290560</c:v>
                </c:pt>
                <c:pt idx="5363">
                  <c:v>912780834</c:v>
                </c:pt>
                <c:pt idx="5364">
                  <c:v>182708</c:v>
                </c:pt>
                <c:pt idx="5365">
                  <c:v>123068</c:v>
                </c:pt>
                <c:pt idx="5366">
                  <c:v>255379</c:v>
                </c:pt>
                <c:pt idx="5367">
                  <c:v>298829</c:v>
                </c:pt>
                <c:pt idx="5368">
                  <c:v>183289</c:v>
                </c:pt>
                <c:pt idx="5369">
                  <c:v>1925970</c:v>
                </c:pt>
                <c:pt idx="5370">
                  <c:v>30026</c:v>
                </c:pt>
                <c:pt idx="5371">
                  <c:v>222396</c:v>
                </c:pt>
                <c:pt idx="5372">
                  <c:v>21567</c:v>
                </c:pt>
                <c:pt idx="5373">
                  <c:v>6923521</c:v>
                </c:pt>
                <c:pt idx="5374">
                  <c:v>160072</c:v>
                </c:pt>
                <c:pt idx="5375">
                  <c:v>24002</c:v>
                </c:pt>
                <c:pt idx="5376">
                  <c:v>12708191</c:v>
                </c:pt>
                <c:pt idx="5377">
                  <c:v>4771680</c:v>
                </c:pt>
                <c:pt idx="5378">
                  <c:v>695129</c:v>
                </c:pt>
                <c:pt idx="5379">
                  <c:v>86954</c:v>
                </c:pt>
                <c:pt idx="5380">
                  <c:v>192144</c:v>
                </c:pt>
                <c:pt idx="5381">
                  <c:v>340497</c:v>
                </c:pt>
                <c:pt idx="5382">
                  <c:v>141482</c:v>
                </c:pt>
                <c:pt idx="5383">
                  <c:v>0</c:v>
                </c:pt>
                <c:pt idx="5384">
                  <c:v>5870578</c:v>
                </c:pt>
                <c:pt idx="5385">
                  <c:v>47666</c:v>
                </c:pt>
                <c:pt idx="5386">
                  <c:v>103582</c:v>
                </c:pt>
                <c:pt idx="5387">
                  <c:v>41219</c:v>
                </c:pt>
                <c:pt idx="5388">
                  <c:v>25519</c:v>
                </c:pt>
                <c:pt idx="5389">
                  <c:v>490211</c:v>
                </c:pt>
                <c:pt idx="5390">
                  <c:v>873178</c:v>
                </c:pt>
                <c:pt idx="5391">
                  <c:v>61754</c:v>
                </c:pt>
                <c:pt idx="5392">
                  <c:v>39269933</c:v>
                </c:pt>
                <c:pt idx="5393">
                  <c:v>133732</c:v>
                </c:pt>
                <c:pt idx="5394">
                  <c:v>1560700</c:v>
                </c:pt>
                <c:pt idx="5395">
                  <c:v>65206</c:v>
                </c:pt>
                <c:pt idx="5396">
                  <c:v>40058</c:v>
                </c:pt>
                <c:pt idx="5397">
                  <c:v>42034</c:v>
                </c:pt>
                <c:pt idx="5398">
                  <c:v>242311</c:v>
                </c:pt>
                <c:pt idx="5399">
                  <c:v>23085925</c:v>
                </c:pt>
                <c:pt idx="5400">
                  <c:v>29936</c:v>
                </c:pt>
                <c:pt idx="5401">
                  <c:v>17781</c:v>
                </c:pt>
                <c:pt idx="5402">
                  <c:v>11288</c:v>
                </c:pt>
                <c:pt idx="5403">
                  <c:v>39946</c:v>
                </c:pt>
                <c:pt idx="5404">
                  <c:v>5042710</c:v>
                </c:pt>
                <c:pt idx="5405">
                  <c:v>111218923</c:v>
                </c:pt>
                <c:pt idx="5406">
                  <c:v>4647371</c:v>
                </c:pt>
                <c:pt idx="5407">
                  <c:v>11854</c:v>
                </c:pt>
                <c:pt idx="5408">
                  <c:v>53749</c:v>
                </c:pt>
                <c:pt idx="5409">
                  <c:v>952518</c:v>
                </c:pt>
                <c:pt idx="5410">
                  <c:v>197146</c:v>
                </c:pt>
                <c:pt idx="5411">
                  <c:v>1467998</c:v>
                </c:pt>
                <c:pt idx="5412">
                  <c:v>1095153</c:v>
                </c:pt>
                <c:pt idx="5413">
                  <c:v>340263</c:v>
                </c:pt>
                <c:pt idx="5414">
                  <c:v>3625799</c:v>
                </c:pt>
                <c:pt idx="5415">
                  <c:v>134611</c:v>
                </c:pt>
                <c:pt idx="5416">
                  <c:v>4498006</c:v>
                </c:pt>
                <c:pt idx="5417">
                  <c:v>7923</c:v>
                </c:pt>
                <c:pt idx="5418">
                  <c:v>26474</c:v>
                </c:pt>
                <c:pt idx="5419">
                  <c:v>1052409</c:v>
                </c:pt>
                <c:pt idx="5420">
                  <c:v>0</c:v>
                </c:pt>
                <c:pt idx="5421">
                  <c:v>825410</c:v>
                </c:pt>
                <c:pt idx="5422">
                  <c:v>10082102</c:v>
                </c:pt>
                <c:pt idx="5423">
                  <c:v>253588</c:v>
                </c:pt>
                <c:pt idx="5424">
                  <c:v>9943</c:v>
                </c:pt>
                <c:pt idx="5425">
                  <c:v>0</c:v>
                </c:pt>
                <c:pt idx="5426">
                  <c:v>832442</c:v>
                </c:pt>
                <c:pt idx="5427">
                  <c:v>39628</c:v>
                </c:pt>
                <c:pt idx="5428">
                  <c:v>170170</c:v>
                </c:pt>
                <c:pt idx="5429">
                  <c:v>0</c:v>
                </c:pt>
                <c:pt idx="5430">
                  <c:v>0</c:v>
                </c:pt>
                <c:pt idx="5431">
                  <c:v>32807</c:v>
                </c:pt>
                <c:pt idx="5432">
                  <c:v>73963</c:v>
                </c:pt>
                <c:pt idx="5433">
                  <c:v>3907273</c:v>
                </c:pt>
                <c:pt idx="5434">
                  <c:v>25940671</c:v>
                </c:pt>
                <c:pt idx="5435">
                  <c:v>58394</c:v>
                </c:pt>
                <c:pt idx="5436">
                  <c:v>71362</c:v>
                </c:pt>
                <c:pt idx="5437">
                  <c:v>63078</c:v>
                </c:pt>
                <c:pt idx="5438">
                  <c:v>240818</c:v>
                </c:pt>
                <c:pt idx="5439">
                  <c:v>55800880</c:v>
                </c:pt>
                <c:pt idx="5440">
                  <c:v>411964</c:v>
                </c:pt>
                <c:pt idx="5441">
                  <c:v>11400</c:v>
                </c:pt>
                <c:pt idx="5442">
                  <c:v>2667228</c:v>
                </c:pt>
                <c:pt idx="5443">
                  <c:v>32838</c:v>
                </c:pt>
                <c:pt idx="5444">
                  <c:v>22591</c:v>
                </c:pt>
                <c:pt idx="5445">
                  <c:v>748571</c:v>
                </c:pt>
                <c:pt idx="5446">
                  <c:v>49563</c:v>
                </c:pt>
                <c:pt idx="5447">
                  <c:v>26233</c:v>
                </c:pt>
                <c:pt idx="5448">
                  <c:v>43304</c:v>
                </c:pt>
                <c:pt idx="5449">
                  <c:v>580993</c:v>
                </c:pt>
                <c:pt idx="5450">
                  <c:v>0</c:v>
                </c:pt>
                <c:pt idx="5451">
                  <c:v>491700</c:v>
                </c:pt>
                <c:pt idx="5452">
                  <c:v>3947080</c:v>
                </c:pt>
                <c:pt idx="5453">
                  <c:v>3925656</c:v>
                </c:pt>
                <c:pt idx="5454">
                  <c:v>258422</c:v>
                </c:pt>
                <c:pt idx="5455">
                  <c:v>27573640</c:v>
                </c:pt>
                <c:pt idx="5456">
                  <c:v>8241618</c:v>
                </c:pt>
                <c:pt idx="5457">
                  <c:v>5684790</c:v>
                </c:pt>
                <c:pt idx="5458">
                  <c:v>258288</c:v>
                </c:pt>
                <c:pt idx="5459">
                  <c:v>1714840</c:v>
                </c:pt>
                <c:pt idx="5460">
                  <c:v>1691558</c:v>
                </c:pt>
                <c:pt idx="5461">
                  <c:v>20369957</c:v>
                </c:pt>
                <c:pt idx="5462">
                  <c:v>342639</c:v>
                </c:pt>
                <c:pt idx="5463">
                  <c:v>85524036</c:v>
                </c:pt>
                <c:pt idx="5464">
                  <c:v>734397</c:v>
                </c:pt>
                <c:pt idx="5465">
                  <c:v>463692</c:v>
                </c:pt>
                <c:pt idx="5466">
                  <c:v>1111814</c:v>
                </c:pt>
                <c:pt idx="5467">
                  <c:v>3927</c:v>
                </c:pt>
                <c:pt idx="5468">
                  <c:v>0</c:v>
                </c:pt>
                <c:pt idx="5469">
                  <c:v>579555</c:v>
                </c:pt>
                <c:pt idx="5470">
                  <c:v>547032</c:v>
                </c:pt>
                <c:pt idx="5471">
                  <c:v>49771</c:v>
                </c:pt>
                <c:pt idx="5472">
                  <c:v>0</c:v>
                </c:pt>
                <c:pt idx="5473">
                  <c:v>1027256</c:v>
                </c:pt>
                <c:pt idx="5474">
                  <c:v>470805</c:v>
                </c:pt>
                <c:pt idx="5475">
                  <c:v>51022</c:v>
                </c:pt>
                <c:pt idx="5476">
                  <c:v>0</c:v>
                </c:pt>
                <c:pt idx="5477">
                  <c:v>228720</c:v>
                </c:pt>
                <c:pt idx="5478">
                  <c:v>21944</c:v>
                </c:pt>
                <c:pt idx="5479">
                  <c:v>1221895</c:v>
                </c:pt>
                <c:pt idx="5480">
                  <c:v>0</c:v>
                </c:pt>
                <c:pt idx="5481">
                  <c:v>0</c:v>
                </c:pt>
                <c:pt idx="5482">
                  <c:v>0</c:v>
                </c:pt>
                <c:pt idx="5483">
                  <c:v>325408</c:v>
                </c:pt>
                <c:pt idx="5484">
                  <c:v>170350</c:v>
                </c:pt>
                <c:pt idx="5485">
                  <c:v>106687</c:v>
                </c:pt>
                <c:pt idx="5486">
                  <c:v>49044</c:v>
                </c:pt>
                <c:pt idx="5487">
                  <c:v>12606402</c:v>
                </c:pt>
                <c:pt idx="5488">
                  <c:v>21091</c:v>
                </c:pt>
                <c:pt idx="5489">
                  <c:v>66834</c:v>
                </c:pt>
                <c:pt idx="5490">
                  <c:v>169173</c:v>
                </c:pt>
                <c:pt idx="5491">
                  <c:v>2108</c:v>
                </c:pt>
                <c:pt idx="5492">
                  <c:v>20182</c:v>
                </c:pt>
                <c:pt idx="5493">
                  <c:v>190874</c:v>
                </c:pt>
                <c:pt idx="5494">
                  <c:v>18146636</c:v>
                </c:pt>
                <c:pt idx="5495">
                  <c:v>13183</c:v>
                </c:pt>
                <c:pt idx="5496">
                  <c:v>0</c:v>
                </c:pt>
                <c:pt idx="5497">
                  <c:v>0</c:v>
                </c:pt>
                <c:pt idx="5498">
                  <c:v>585413</c:v>
                </c:pt>
                <c:pt idx="5499">
                  <c:v>17839</c:v>
                </c:pt>
                <c:pt idx="5500">
                  <c:v>0</c:v>
                </c:pt>
                <c:pt idx="5501">
                  <c:v>171512</c:v>
                </c:pt>
                <c:pt idx="5502">
                  <c:v>4590483</c:v>
                </c:pt>
                <c:pt idx="5503">
                  <c:v>172675</c:v>
                </c:pt>
                <c:pt idx="5504">
                  <c:v>31135</c:v>
                </c:pt>
                <c:pt idx="5505">
                  <c:v>78712</c:v>
                </c:pt>
                <c:pt idx="5506">
                  <c:v>217260</c:v>
                </c:pt>
                <c:pt idx="5507">
                  <c:v>13172086</c:v>
                </c:pt>
                <c:pt idx="5508">
                  <c:v>78356</c:v>
                </c:pt>
                <c:pt idx="5509">
                  <c:v>2592090</c:v>
                </c:pt>
                <c:pt idx="5510">
                  <c:v>139986</c:v>
                </c:pt>
                <c:pt idx="5511">
                  <c:v>30667</c:v>
                </c:pt>
                <c:pt idx="5512">
                  <c:v>4986234</c:v>
                </c:pt>
                <c:pt idx="5513">
                  <c:v>250868733</c:v>
                </c:pt>
                <c:pt idx="5514">
                  <c:v>0</c:v>
                </c:pt>
                <c:pt idx="5515">
                  <c:v>549807</c:v>
                </c:pt>
                <c:pt idx="5516">
                  <c:v>3790964</c:v>
                </c:pt>
                <c:pt idx="5517">
                  <c:v>168106</c:v>
                </c:pt>
                <c:pt idx="5518">
                  <c:v>11041815</c:v>
                </c:pt>
                <c:pt idx="5519">
                  <c:v>0</c:v>
                </c:pt>
                <c:pt idx="5520">
                  <c:v>0</c:v>
                </c:pt>
                <c:pt idx="5521">
                  <c:v>379647</c:v>
                </c:pt>
                <c:pt idx="5522">
                  <c:v>111532</c:v>
                </c:pt>
                <c:pt idx="5523">
                  <c:v>433057</c:v>
                </c:pt>
                <c:pt idx="5524">
                  <c:v>4813182</c:v>
                </c:pt>
                <c:pt idx="5525">
                  <c:v>4656069</c:v>
                </c:pt>
                <c:pt idx="5526">
                  <c:v>14971312</c:v>
                </c:pt>
                <c:pt idx="5527">
                  <c:v>3682108</c:v>
                </c:pt>
                <c:pt idx="5528">
                  <c:v>890503</c:v>
                </c:pt>
                <c:pt idx="5529">
                  <c:v>209918</c:v>
                </c:pt>
                <c:pt idx="5530">
                  <c:v>4534837</c:v>
                </c:pt>
                <c:pt idx="5531">
                  <c:v>21895963</c:v>
                </c:pt>
                <c:pt idx="5532">
                  <c:v>50190</c:v>
                </c:pt>
                <c:pt idx="5533">
                  <c:v>15896</c:v>
                </c:pt>
                <c:pt idx="5534">
                  <c:v>35671</c:v>
                </c:pt>
                <c:pt idx="5535">
                  <c:v>10307</c:v>
                </c:pt>
                <c:pt idx="5536">
                  <c:v>6324</c:v>
                </c:pt>
                <c:pt idx="5537">
                  <c:v>14842</c:v>
                </c:pt>
                <c:pt idx="5538">
                  <c:v>22249</c:v>
                </c:pt>
                <c:pt idx="5539">
                  <c:v>3099731</c:v>
                </c:pt>
                <c:pt idx="5540">
                  <c:v>525294</c:v>
                </c:pt>
                <c:pt idx="5541">
                  <c:v>2059538</c:v>
                </c:pt>
                <c:pt idx="5542">
                  <c:v>21832</c:v>
                </c:pt>
                <c:pt idx="5543">
                  <c:v>2650233</c:v>
                </c:pt>
                <c:pt idx="5544">
                  <c:v>2967153</c:v>
                </c:pt>
                <c:pt idx="5545">
                  <c:v>938438</c:v>
                </c:pt>
                <c:pt idx="5546">
                  <c:v>4074</c:v>
                </c:pt>
                <c:pt idx="5547">
                  <c:v>112767</c:v>
                </c:pt>
                <c:pt idx="5548">
                  <c:v>3670671</c:v>
                </c:pt>
                <c:pt idx="5549">
                  <c:v>0</c:v>
                </c:pt>
                <c:pt idx="5550">
                  <c:v>35198838</c:v>
                </c:pt>
                <c:pt idx="5551">
                  <c:v>20916557</c:v>
                </c:pt>
                <c:pt idx="5552">
                  <c:v>352565</c:v>
                </c:pt>
                <c:pt idx="5553">
                  <c:v>0</c:v>
                </c:pt>
                <c:pt idx="5554">
                  <c:v>381676</c:v>
                </c:pt>
                <c:pt idx="5555">
                  <c:v>33055</c:v>
                </c:pt>
                <c:pt idx="5556">
                  <c:v>7678590</c:v>
                </c:pt>
                <c:pt idx="5557">
                  <c:v>5207334</c:v>
                </c:pt>
                <c:pt idx="5558">
                  <c:v>1049619</c:v>
                </c:pt>
                <c:pt idx="5559">
                  <c:v>20697</c:v>
                </c:pt>
                <c:pt idx="5560">
                  <c:v>433835</c:v>
                </c:pt>
                <c:pt idx="5561">
                  <c:v>9890321</c:v>
                </c:pt>
                <c:pt idx="5562">
                  <c:v>960</c:v>
                </c:pt>
                <c:pt idx="5563">
                  <c:v>102809</c:v>
                </c:pt>
                <c:pt idx="5564">
                  <c:v>5185</c:v>
                </c:pt>
                <c:pt idx="5565">
                  <c:v>396714</c:v>
                </c:pt>
                <c:pt idx="5566">
                  <c:v>1003004</c:v>
                </c:pt>
                <c:pt idx="5567">
                  <c:v>10621749</c:v>
                </c:pt>
                <c:pt idx="5568">
                  <c:v>48724</c:v>
                </c:pt>
                <c:pt idx="5569">
                  <c:v>824</c:v>
                </c:pt>
                <c:pt idx="5570">
                  <c:v>486887</c:v>
                </c:pt>
                <c:pt idx="5571">
                  <c:v>1759113</c:v>
                </c:pt>
                <c:pt idx="5572">
                  <c:v>1712398</c:v>
                </c:pt>
                <c:pt idx="5573">
                  <c:v>42268618</c:v>
                </c:pt>
                <c:pt idx="5574">
                  <c:v>201758182</c:v>
                </c:pt>
                <c:pt idx="5575">
                  <c:v>29121</c:v>
                </c:pt>
                <c:pt idx="5576">
                  <c:v>0</c:v>
                </c:pt>
                <c:pt idx="5577">
                  <c:v>666459</c:v>
                </c:pt>
                <c:pt idx="5578">
                  <c:v>888485</c:v>
                </c:pt>
                <c:pt idx="5579">
                  <c:v>11061</c:v>
                </c:pt>
                <c:pt idx="5580">
                  <c:v>3347733</c:v>
                </c:pt>
                <c:pt idx="5581">
                  <c:v>10592244</c:v>
                </c:pt>
                <c:pt idx="5582">
                  <c:v>1029379295</c:v>
                </c:pt>
                <c:pt idx="5583">
                  <c:v>223568</c:v>
                </c:pt>
                <c:pt idx="5584">
                  <c:v>150343</c:v>
                </c:pt>
                <c:pt idx="5585">
                  <c:v>293394</c:v>
                </c:pt>
                <c:pt idx="5586">
                  <c:v>536114</c:v>
                </c:pt>
                <c:pt idx="5587">
                  <c:v>288626</c:v>
                </c:pt>
                <c:pt idx="5588">
                  <c:v>2466167</c:v>
                </c:pt>
                <c:pt idx="5589">
                  <c:v>39267</c:v>
                </c:pt>
                <c:pt idx="5590">
                  <c:v>302435</c:v>
                </c:pt>
                <c:pt idx="5591">
                  <c:v>24273</c:v>
                </c:pt>
                <c:pt idx="5592">
                  <c:v>8261401</c:v>
                </c:pt>
                <c:pt idx="5593">
                  <c:v>170445</c:v>
                </c:pt>
                <c:pt idx="5594">
                  <c:v>26774</c:v>
                </c:pt>
                <c:pt idx="5595">
                  <c:v>13508241</c:v>
                </c:pt>
                <c:pt idx="5596">
                  <c:v>5258302</c:v>
                </c:pt>
                <c:pt idx="5597">
                  <c:v>1050917</c:v>
                </c:pt>
                <c:pt idx="5598">
                  <c:v>91695</c:v>
                </c:pt>
                <c:pt idx="5599">
                  <c:v>274245</c:v>
                </c:pt>
                <c:pt idx="5600">
                  <c:v>1426288</c:v>
                </c:pt>
                <c:pt idx="5601">
                  <c:v>149551</c:v>
                </c:pt>
                <c:pt idx="5602">
                  <c:v>1599701</c:v>
                </c:pt>
                <c:pt idx="5603">
                  <c:v>6320150</c:v>
                </c:pt>
                <c:pt idx="5604">
                  <c:v>69299</c:v>
                </c:pt>
                <c:pt idx="5605">
                  <c:v>129220</c:v>
                </c:pt>
                <c:pt idx="5606">
                  <c:v>44104</c:v>
                </c:pt>
                <c:pt idx="5607">
                  <c:v>30421</c:v>
                </c:pt>
                <c:pt idx="5608">
                  <c:v>591709</c:v>
                </c:pt>
                <c:pt idx="5609">
                  <c:v>1019488</c:v>
                </c:pt>
                <c:pt idx="5610">
                  <c:v>82741</c:v>
                </c:pt>
                <c:pt idx="5611">
                  <c:v>53206613</c:v>
                </c:pt>
                <c:pt idx="5612">
                  <c:v>157277</c:v>
                </c:pt>
                <c:pt idx="5613">
                  <c:v>2103820</c:v>
                </c:pt>
                <c:pt idx="5614">
                  <c:v>90580</c:v>
                </c:pt>
                <c:pt idx="5615">
                  <c:v>50360</c:v>
                </c:pt>
                <c:pt idx="5616">
                  <c:v>63124</c:v>
                </c:pt>
                <c:pt idx="5617">
                  <c:v>360129</c:v>
                </c:pt>
                <c:pt idx="5618">
                  <c:v>23553070</c:v>
                </c:pt>
                <c:pt idx="5619">
                  <c:v>33969</c:v>
                </c:pt>
                <c:pt idx="5620">
                  <c:v>21449</c:v>
                </c:pt>
                <c:pt idx="5621">
                  <c:v>13362</c:v>
                </c:pt>
                <c:pt idx="5622">
                  <c:v>60229</c:v>
                </c:pt>
                <c:pt idx="5623">
                  <c:v>5635060</c:v>
                </c:pt>
                <c:pt idx="5624">
                  <c:v>138178103</c:v>
                </c:pt>
                <c:pt idx="5625">
                  <c:v>6562081</c:v>
                </c:pt>
                <c:pt idx="5626">
                  <c:v>13303</c:v>
                </c:pt>
                <c:pt idx="5627">
                  <c:v>76571</c:v>
                </c:pt>
                <c:pt idx="5628">
                  <c:v>1098921</c:v>
                </c:pt>
                <c:pt idx="5629">
                  <c:v>295740</c:v>
                </c:pt>
                <c:pt idx="5630">
                  <c:v>1677790</c:v>
                </c:pt>
                <c:pt idx="5631">
                  <c:v>1256642</c:v>
                </c:pt>
                <c:pt idx="5632">
                  <c:v>378166</c:v>
                </c:pt>
                <c:pt idx="5633">
                  <c:v>4939101</c:v>
                </c:pt>
                <c:pt idx="5634">
                  <c:v>172841</c:v>
                </c:pt>
                <c:pt idx="5635">
                  <c:v>4729238</c:v>
                </c:pt>
                <c:pt idx="5636">
                  <c:v>10757</c:v>
                </c:pt>
                <c:pt idx="5637">
                  <c:v>27091</c:v>
                </c:pt>
                <c:pt idx="5638">
                  <c:v>1378228</c:v>
                </c:pt>
                <c:pt idx="5639">
                  <c:v>0</c:v>
                </c:pt>
                <c:pt idx="5640">
                  <c:v>1008653</c:v>
                </c:pt>
                <c:pt idx="5641">
                  <c:v>11014012</c:v>
                </c:pt>
                <c:pt idx="5642">
                  <c:v>331894</c:v>
                </c:pt>
                <c:pt idx="5643">
                  <c:v>11582</c:v>
                </c:pt>
                <c:pt idx="5644">
                  <c:v>0</c:v>
                </c:pt>
                <c:pt idx="5645">
                  <c:v>855296</c:v>
                </c:pt>
                <c:pt idx="5646">
                  <c:v>39839</c:v>
                </c:pt>
                <c:pt idx="5647">
                  <c:v>247515</c:v>
                </c:pt>
                <c:pt idx="5648">
                  <c:v>0</c:v>
                </c:pt>
                <c:pt idx="5649">
                  <c:v>0</c:v>
                </c:pt>
                <c:pt idx="5650">
                  <c:v>33527</c:v>
                </c:pt>
                <c:pt idx="5651">
                  <c:v>84778</c:v>
                </c:pt>
                <c:pt idx="5652">
                  <c:v>4195094</c:v>
                </c:pt>
                <c:pt idx="5653">
                  <c:v>28552806</c:v>
                </c:pt>
                <c:pt idx="5654">
                  <c:v>69024</c:v>
                </c:pt>
                <c:pt idx="5655">
                  <c:v>82477</c:v>
                </c:pt>
                <c:pt idx="5656">
                  <c:v>89632</c:v>
                </c:pt>
                <c:pt idx="5657">
                  <c:v>296097</c:v>
                </c:pt>
                <c:pt idx="5658">
                  <c:v>58577915</c:v>
                </c:pt>
                <c:pt idx="5659">
                  <c:v>629015</c:v>
                </c:pt>
                <c:pt idx="5660">
                  <c:v>13414</c:v>
                </c:pt>
                <c:pt idx="5661">
                  <c:v>3581716</c:v>
                </c:pt>
                <c:pt idx="5662">
                  <c:v>33738</c:v>
                </c:pt>
                <c:pt idx="5663">
                  <c:v>23751</c:v>
                </c:pt>
                <c:pt idx="5664">
                  <c:v>871806</c:v>
                </c:pt>
                <c:pt idx="5665">
                  <c:v>29091</c:v>
                </c:pt>
                <c:pt idx="5666">
                  <c:v>67495</c:v>
                </c:pt>
                <c:pt idx="5667">
                  <c:v>629737</c:v>
                </c:pt>
                <c:pt idx="5668">
                  <c:v>0</c:v>
                </c:pt>
                <c:pt idx="5669">
                  <c:v>604126</c:v>
                </c:pt>
                <c:pt idx="5670">
                  <c:v>4232045</c:v>
                </c:pt>
                <c:pt idx="5671">
                  <c:v>4732854</c:v>
                </c:pt>
                <c:pt idx="5672">
                  <c:v>272187</c:v>
                </c:pt>
                <c:pt idx="5673">
                  <c:v>32890943</c:v>
                </c:pt>
                <c:pt idx="5674">
                  <c:v>11044714</c:v>
                </c:pt>
                <c:pt idx="5675">
                  <c:v>6243757</c:v>
                </c:pt>
                <c:pt idx="5676">
                  <c:v>275281</c:v>
                </c:pt>
                <c:pt idx="5677">
                  <c:v>2321522</c:v>
                </c:pt>
                <c:pt idx="5678">
                  <c:v>1904858</c:v>
                </c:pt>
                <c:pt idx="5679">
                  <c:v>22197522</c:v>
                </c:pt>
                <c:pt idx="5680">
                  <c:v>441104</c:v>
                </c:pt>
                <c:pt idx="5681">
                  <c:v>87849952</c:v>
                </c:pt>
                <c:pt idx="5682">
                  <c:v>842503</c:v>
                </c:pt>
                <c:pt idx="5683">
                  <c:v>517146</c:v>
                </c:pt>
                <c:pt idx="5684">
                  <c:v>1329309</c:v>
                </c:pt>
                <c:pt idx="5685">
                  <c:v>4504</c:v>
                </c:pt>
                <c:pt idx="5686">
                  <c:v>0</c:v>
                </c:pt>
                <c:pt idx="5687">
                  <c:v>680456</c:v>
                </c:pt>
                <c:pt idx="5688">
                  <c:v>645717</c:v>
                </c:pt>
                <c:pt idx="5689">
                  <c:v>69569</c:v>
                </c:pt>
                <c:pt idx="5690">
                  <c:v>0</c:v>
                </c:pt>
                <c:pt idx="5691">
                  <c:v>1181961</c:v>
                </c:pt>
                <c:pt idx="5692">
                  <c:v>707981</c:v>
                </c:pt>
                <c:pt idx="5693">
                  <c:v>58902</c:v>
                </c:pt>
                <c:pt idx="5694">
                  <c:v>0</c:v>
                </c:pt>
                <c:pt idx="5695">
                  <c:v>256918</c:v>
                </c:pt>
                <c:pt idx="5696">
                  <c:v>22420</c:v>
                </c:pt>
                <c:pt idx="5697">
                  <c:v>1458769</c:v>
                </c:pt>
                <c:pt idx="5698">
                  <c:v>0</c:v>
                </c:pt>
                <c:pt idx="5699">
                  <c:v>0</c:v>
                </c:pt>
                <c:pt idx="5700">
                  <c:v>0</c:v>
                </c:pt>
                <c:pt idx="5701">
                  <c:v>342539</c:v>
                </c:pt>
                <c:pt idx="5702">
                  <c:v>232868</c:v>
                </c:pt>
                <c:pt idx="5703">
                  <c:v>117563</c:v>
                </c:pt>
                <c:pt idx="5704">
                  <c:v>55771</c:v>
                </c:pt>
                <c:pt idx="5705">
                  <c:v>13688929</c:v>
                </c:pt>
                <c:pt idx="5706">
                  <c:v>34700</c:v>
                </c:pt>
                <c:pt idx="5707">
                  <c:v>99401</c:v>
                </c:pt>
                <c:pt idx="5708">
                  <c:v>166168</c:v>
                </c:pt>
                <c:pt idx="5709">
                  <c:v>30186</c:v>
                </c:pt>
                <c:pt idx="5710">
                  <c:v>211218</c:v>
                </c:pt>
                <c:pt idx="5711">
                  <c:v>20864302</c:v>
                </c:pt>
                <c:pt idx="5712">
                  <c:v>14066</c:v>
                </c:pt>
                <c:pt idx="5713">
                  <c:v>0</c:v>
                </c:pt>
                <c:pt idx="5714">
                  <c:v>0</c:v>
                </c:pt>
                <c:pt idx="5715">
                  <c:v>773593</c:v>
                </c:pt>
                <c:pt idx="5716">
                  <c:v>19688</c:v>
                </c:pt>
                <c:pt idx="5717">
                  <c:v>0</c:v>
                </c:pt>
                <c:pt idx="5718">
                  <c:v>182807</c:v>
                </c:pt>
                <c:pt idx="5719">
                  <c:v>6096056</c:v>
                </c:pt>
                <c:pt idx="5720">
                  <c:v>174795</c:v>
                </c:pt>
                <c:pt idx="5721">
                  <c:v>87544</c:v>
                </c:pt>
                <c:pt idx="5722">
                  <c:v>87387</c:v>
                </c:pt>
                <c:pt idx="5723">
                  <c:v>302685</c:v>
                </c:pt>
                <c:pt idx="5724">
                  <c:v>13664593</c:v>
                </c:pt>
                <c:pt idx="5725">
                  <c:v>82330</c:v>
                </c:pt>
                <c:pt idx="5726">
                  <c:v>2884190</c:v>
                </c:pt>
                <c:pt idx="5727">
                  <c:v>155143</c:v>
                </c:pt>
                <c:pt idx="5728">
                  <c:v>42238</c:v>
                </c:pt>
                <c:pt idx="5729">
                  <c:v>8003138</c:v>
                </c:pt>
                <c:pt idx="5730">
                  <c:v>260383632</c:v>
                </c:pt>
                <c:pt idx="5731">
                  <c:v>0</c:v>
                </c:pt>
                <c:pt idx="5732">
                  <c:v>595605</c:v>
                </c:pt>
                <c:pt idx="5733">
                  <c:v>3847723</c:v>
                </c:pt>
                <c:pt idx="5734">
                  <c:v>212527</c:v>
                </c:pt>
                <c:pt idx="5735">
                  <c:v>11574549</c:v>
                </c:pt>
                <c:pt idx="5736">
                  <c:v>0</c:v>
                </c:pt>
                <c:pt idx="5737">
                  <c:v>0</c:v>
                </c:pt>
                <c:pt idx="5738">
                  <c:v>584433</c:v>
                </c:pt>
                <c:pt idx="5739">
                  <c:v>117695</c:v>
                </c:pt>
                <c:pt idx="5740">
                  <c:v>440675</c:v>
                </c:pt>
                <c:pt idx="5741">
                  <c:v>5874884</c:v>
                </c:pt>
                <c:pt idx="5742">
                  <c:v>5046081</c:v>
                </c:pt>
                <c:pt idx="5743">
                  <c:v>17184334</c:v>
                </c:pt>
                <c:pt idx="5744">
                  <c:v>4007754</c:v>
                </c:pt>
                <c:pt idx="5745">
                  <c:v>964664</c:v>
                </c:pt>
                <c:pt idx="5746">
                  <c:v>294106</c:v>
                </c:pt>
                <c:pt idx="5747">
                  <c:v>5156259</c:v>
                </c:pt>
                <c:pt idx="5748">
                  <c:v>25834326</c:v>
                </c:pt>
                <c:pt idx="5749">
                  <c:v>0</c:v>
                </c:pt>
                <c:pt idx="5750">
                  <c:v>18056</c:v>
                </c:pt>
                <c:pt idx="5751">
                  <c:v>40787</c:v>
                </c:pt>
                <c:pt idx="5752">
                  <c:v>13373</c:v>
                </c:pt>
                <c:pt idx="5753">
                  <c:v>8464</c:v>
                </c:pt>
                <c:pt idx="5754">
                  <c:v>15054</c:v>
                </c:pt>
                <c:pt idx="5755">
                  <c:v>23505</c:v>
                </c:pt>
                <c:pt idx="5756">
                  <c:v>4939393</c:v>
                </c:pt>
                <c:pt idx="5757">
                  <c:v>632072</c:v>
                </c:pt>
                <c:pt idx="5758">
                  <c:v>2120183</c:v>
                </c:pt>
                <c:pt idx="5759">
                  <c:v>30447</c:v>
                </c:pt>
                <c:pt idx="5760">
                  <c:v>2647083</c:v>
                </c:pt>
                <c:pt idx="5761">
                  <c:v>3015556</c:v>
                </c:pt>
                <c:pt idx="5762">
                  <c:v>1087533</c:v>
                </c:pt>
                <c:pt idx="5763">
                  <c:v>8124</c:v>
                </c:pt>
                <c:pt idx="5764">
                  <c:v>118658</c:v>
                </c:pt>
                <c:pt idx="5765">
                  <c:v>3764908</c:v>
                </c:pt>
                <c:pt idx="5766">
                  <c:v>0</c:v>
                </c:pt>
                <c:pt idx="5767">
                  <c:v>37526540</c:v>
                </c:pt>
                <c:pt idx="5768">
                  <c:v>22375776</c:v>
                </c:pt>
                <c:pt idx="5769">
                  <c:v>504232</c:v>
                </c:pt>
                <c:pt idx="5770">
                  <c:v>0</c:v>
                </c:pt>
                <c:pt idx="5771">
                  <c:v>0</c:v>
                </c:pt>
                <c:pt idx="5772">
                  <c:v>49591</c:v>
                </c:pt>
                <c:pt idx="5773">
                  <c:v>7990306</c:v>
                </c:pt>
                <c:pt idx="5774">
                  <c:v>5658585</c:v>
                </c:pt>
                <c:pt idx="5775">
                  <c:v>1522022</c:v>
                </c:pt>
                <c:pt idx="5776">
                  <c:v>266235</c:v>
                </c:pt>
                <c:pt idx="5777">
                  <c:v>527307</c:v>
                </c:pt>
                <c:pt idx="5778">
                  <c:v>11380905</c:v>
                </c:pt>
                <c:pt idx="5779">
                  <c:v>4973</c:v>
                </c:pt>
                <c:pt idx="5780">
                  <c:v>117485</c:v>
                </c:pt>
                <c:pt idx="5781">
                  <c:v>6217</c:v>
                </c:pt>
                <c:pt idx="5782">
                  <c:v>413131</c:v>
                </c:pt>
                <c:pt idx="5783">
                  <c:v>1361438</c:v>
                </c:pt>
                <c:pt idx="5784">
                  <c:v>12695282</c:v>
                </c:pt>
                <c:pt idx="5785">
                  <c:v>65372</c:v>
                </c:pt>
                <c:pt idx="5786">
                  <c:v>915</c:v>
                </c:pt>
                <c:pt idx="5787">
                  <c:v>727779</c:v>
                </c:pt>
                <c:pt idx="5788">
                  <c:v>2099518</c:v>
                </c:pt>
                <c:pt idx="5789">
                  <c:v>2547457</c:v>
                </c:pt>
                <c:pt idx="5790">
                  <c:v>41845106</c:v>
                </c:pt>
                <c:pt idx="5791">
                  <c:v>206623372</c:v>
                </c:pt>
                <c:pt idx="5792">
                  <c:v>0</c:v>
                </c:pt>
                <c:pt idx="5793">
                  <c:v>976751</c:v>
                </c:pt>
                <c:pt idx="5794">
                  <c:v>1720172</c:v>
                </c:pt>
                <c:pt idx="5795">
                  <c:v>13043</c:v>
                </c:pt>
                <c:pt idx="5796">
                  <c:v>4126214</c:v>
                </c:pt>
                <c:pt idx="5797">
                  <c:v>14485516</c:v>
                </c:pt>
                <c:pt idx="5798">
                  <c:v>1160582058</c:v>
                </c:pt>
                <c:pt idx="5799">
                  <c:v>274101</c:v>
                </c:pt>
                <c:pt idx="5800">
                  <c:v>191545</c:v>
                </c:pt>
                <c:pt idx="5801">
                  <c:v>295932</c:v>
                </c:pt>
                <c:pt idx="5802">
                  <c:v>492163</c:v>
                </c:pt>
                <c:pt idx="5803">
                  <c:v>447488</c:v>
                </c:pt>
                <c:pt idx="5804">
                  <c:v>3211877</c:v>
                </c:pt>
                <c:pt idx="5805">
                  <c:v>55411</c:v>
                </c:pt>
                <c:pt idx="5806">
                  <c:v>355465</c:v>
                </c:pt>
                <c:pt idx="5807">
                  <c:v>27892</c:v>
                </c:pt>
                <c:pt idx="5808">
                  <c:v>10346509</c:v>
                </c:pt>
                <c:pt idx="5809">
                  <c:v>180902</c:v>
                </c:pt>
                <c:pt idx="5810">
                  <c:v>29910</c:v>
                </c:pt>
                <c:pt idx="5811">
                  <c:v>14467012</c:v>
                </c:pt>
                <c:pt idx="5812">
                  <c:v>5754047</c:v>
                </c:pt>
                <c:pt idx="5813">
                  <c:v>1290921</c:v>
                </c:pt>
                <c:pt idx="5814">
                  <c:v>96573</c:v>
                </c:pt>
                <c:pt idx="5815">
                  <c:v>342443</c:v>
                </c:pt>
                <c:pt idx="5816">
                  <c:v>2594447</c:v>
                </c:pt>
                <c:pt idx="5817">
                  <c:v>157990</c:v>
                </c:pt>
                <c:pt idx="5818">
                  <c:v>1935720</c:v>
                </c:pt>
                <c:pt idx="5819">
                  <c:v>6865243</c:v>
                </c:pt>
                <c:pt idx="5820">
                  <c:v>73107</c:v>
                </c:pt>
                <c:pt idx="5821">
                  <c:v>154795</c:v>
                </c:pt>
                <c:pt idx="5822">
                  <c:v>46975</c:v>
                </c:pt>
                <c:pt idx="5823">
                  <c:v>40352</c:v>
                </c:pt>
                <c:pt idx="5824">
                  <c:v>1019598</c:v>
                </c:pt>
                <c:pt idx="5825">
                  <c:v>1118999</c:v>
                </c:pt>
                <c:pt idx="5826">
                  <c:v>103857</c:v>
                </c:pt>
                <c:pt idx="5827">
                  <c:v>58912694</c:v>
                </c:pt>
                <c:pt idx="5828">
                  <c:v>0</c:v>
                </c:pt>
                <c:pt idx="5829">
                  <c:v>169230</c:v>
                </c:pt>
                <c:pt idx="5830">
                  <c:v>2596683</c:v>
                </c:pt>
                <c:pt idx="5831">
                  <c:v>110678</c:v>
                </c:pt>
                <c:pt idx="5832">
                  <c:v>55612</c:v>
                </c:pt>
                <c:pt idx="5833">
                  <c:v>67203</c:v>
                </c:pt>
                <c:pt idx="5834">
                  <c:v>534780</c:v>
                </c:pt>
                <c:pt idx="5835">
                  <c:v>24055318</c:v>
                </c:pt>
                <c:pt idx="5836">
                  <c:v>41809</c:v>
                </c:pt>
                <c:pt idx="5837">
                  <c:v>25826</c:v>
                </c:pt>
                <c:pt idx="5838">
                  <c:v>16444</c:v>
                </c:pt>
                <c:pt idx="5839">
                  <c:v>90846</c:v>
                </c:pt>
                <c:pt idx="5840">
                  <c:v>5921900</c:v>
                </c:pt>
                <c:pt idx="5841">
                  <c:v>211442115</c:v>
                </c:pt>
                <c:pt idx="5842">
                  <c:v>9440837</c:v>
                </c:pt>
                <c:pt idx="5843">
                  <c:v>15423</c:v>
                </c:pt>
                <c:pt idx="5844">
                  <c:v>109183</c:v>
                </c:pt>
                <c:pt idx="5845">
                  <c:v>1260967</c:v>
                </c:pt>
                <c:pt idx="5846">
                  <c:v>356719</c:v>
                </c:pt>
                <c:pt idx="5847">
                  <c:v>1825657</c:v>
                </c:pt>
                <c:pt idx="5848">
                  <c:v>1317450</c:v>
                </c:pt>
                <c:pt idx="5849">
                  <c:v>437819</c:v>
                </c:pt>
                <c:pt idx="5850">
                  <c:v>5368436</c:v>
                </c:pt>
                <c:pt idx="5851">
                  <c:v>223071</c:v>
                </c:pt>
                <c:pt idx="5852">
                  <c:v>4659408</c:v>
                </c:pt>
                <c:pt idx="5853">
                  <c:v>14016</c:v>
                </c:pt>
                <c:pt idx="5854">
                  <c:v>27704</c:v>
                </c:pt>
                <c:pt idx="5855">
                  <c:v>1660430</c:v>
                </c:pt>
                <c:pt idx="5856">
                  <c:v>0</c:v>
                </c:pt>
                <c:pt idx="5857">
                  <c:v>1539199</c:v>
                </c:pt>
                <c:pt idx="5858">
                  <c:v>13179668</c:v>
                </c:pt>
                <c:pt idx="5859">
                  <c:v>369296</c:v>
                </c:pt>
                <c:pt idx="5860">
                  <c:v>14774</c:v>
                </c:pt>
                <c:pt idx="5861">
                  <c:v>11997</c:v>
                </c:pt>
                <c:pt idx="5862">
                  <c:v>887327</c:v>
                </c:pt>
                <c:pt idx="5863">
                  <c:v>44445</c:v>
                </c:pt>
                <c:pt idx="5864">
                  <c:v>303386</c:v>
                </c:pt>
                <c:pt idx="5865">
                  <c:v>0</c:v>
                </c:pt>
                <c:pt idx="5866">
                  <c:v>0</c:v>
                </c:pt>
                <c:pt idx="5867">
                  <c:v>36761</c:v>
                </c:pt>
                <c:pt idx="5868">
                  <c:v>97062</c:v>
                </c:pt>
                <c:pt idx="5869">
                  <c:v>4272207</c:v>
                </c:pt>
                <c:pt idx="5870">
                  <c:v>40532585</c:v>
                </c:pt>
                <c:pt idx="5871">
                  <c:v>79534</c:v>
                </c:pt>
                <c:pt idx="5872">
                  <c:v>89376</c:v>
                </c:pt>
                <c:pt idx="5873">
                  <c:v>109512</c:v>
                </c:pt>
                <c:pt idx="5874">
                  <c:v>322675</c:v>
                </c:pt>
                <c:pt idx="5875">
                  <c:v>61017771</c:v>
                </c:pt>
                <c:pt idx="5876">
                  <c:v>912771</c:v>
                </c:pt>
                <c:pt idx="5877">
                  <c:v>15494</c:v>
                </c:pt>
                <c:pt idx="5878">
                  <c:v>3979627</c:v>
                </c:pt>
                <c:pt idx="5879">
                  <c:v>34644</c:v>
                </c:pt>
                <c:pt idx="5880">
                  <c:v>24907</c:v>
                </c:pt>
                <c:pt idx="5881">
                  <c:v>999852</c:v>
                </c:pt>
                <c:pt idx="5882">
                  <c:v>74470</c:v>
                </c:pt>
                <c:pt idx="5883">
                  <c:v>32004</c:v>
                </c:pt>
                <c:pt idx="5884">
                  <c:v>104401</c:v>
                </c:pt>
                <c:pt idx="5885">
                  <c:v>678300</c:v>
                </c:pt>
                <c:pt idx="5886">
                  <c:v>0</c:v>
                </c:pt>
                <c:pt idx="5887">
                  <c:v>744899</c:v>
                </c:pt>
                <c:pt idx="5888">
                  <c:v>4536941</c:v>
                </c:pt>
                <c:pt idx="5889">
                  <c:v>5351944</c:v>
                </c:pt>
                <c:pt idx="5890">
                  <c:v>282544</c:v>
                </c:pt>
                <c:pt idx="5891">
                  <c:v>46992826</c:v>
                </c:pt>
                <c:pt idx="5892">
                  <c:v>13589546</c:v>
                </c:pt>
                <c:pt idx="5893">
                  <c:v>6848650</c:v>
                </c:pt>
                <c:pt idx="5894">
                  <c:v>266546</c:v>
                </c:pt>
                <c:pt idx="5895">
                  <c:v>2666406</c:v>
                </c:pt>
                <c:pt idx="5896">
                  <c:v>3345866</c:v>
                </c:pt>
                <c:pt idx="5897">
                  <c:v>23975743</c:v>
                </c:pt>
                <c:pt idx="5898">
                  <c:v>569958</c:v>
                </c:pt>
                <c:pt idx="5899">
                  <c:v>95108777</c:v>
                </c:pt>
                <c:pt idx="5900">
                  <c:v>1294692</c:v>
                </c:pt>
                <c:pt idx="5901">
                  <c:v>643447</c:v>
                </c:pt>
                <c:pt idx="5902">
                  <c:v>1673619</c:v>
                </c:pt>
                <c:pt idx="5903">
                  <c:v>6121</c:v>
                </c:pt>
                <c:pt idx="5904">
                  <c:v>0</c:v>
                </c:pt>
                <c:pt idx="5905">
                  <c:v>872357</c:v>
                </c:pt>
                <c:pt idx="5906">
                  <c:v>742857</c:v>
                </c:pt>
                <c:pt idx="5907">
                  <c:v>99078</c:v>
                </c:pt>
                <c:pt idx="5908">
                  <c:v>0</c:v>
                </c:pt>
                <c:pt idx="5909">
                  <c:v>1287574</c:v>
                </c:pt>
                <c:pt idx="5910">
                  <c:v>901321</c:v>
                </c:pt>
                <c:pt idx="5911">
                  <c:v>68339</c:v>
                </c:pt>
                <c:pt idx="5912">
                  <c:v>20030</c:v>
                </c:pt>
                <c:pt idx="5913">
                  <c:v>287909</c:v>
                </c:pt>
                <c:pt idx="5914">
                  <c:v>22895</c:v>
                </c:pt>
                <c:pt idx="5915">
                  <c:v>1632936</c:v>
                </c:pt>
                <c:pt idx="5916">
                  <c:v>0</c:v>
                </c:pt>
                <c:pt idx="5917">
                  <c:v>0</c:v>
                </c:pt>
                <c:pt idx="5918">
                  <c:v>0</c:v>
                </c:pt>
                <c:pt idx="5919">
                  <c:v>378719</c:v>
                </c:pt>
                <c:pt idx="5920">
                  <c:v>243893</c:v>
                </c:pt>
                <c:pt idx="5921">
                  <c:v>129512</c:v>
                </c:pt>
                <c:pt idx="5922">
                  <c:v>130348</c:v>
                </c:pt>
                <c:pt idx="5923">
                  <c:v>15090581</c:v>
                </c:pt>
                <c:pt idx="5924">
                  <c:v>52997</c:v>
                </c:pt>
                <c:pt idx="5925">
                  <c:v>114055</c:v>
                </c:pt>
                <c:pt idx="5926">
                  <c:v>193271</c:v>
                </c:pt>
                <c:pt idx="5927">
                  <c:v>45209</c:v>
                </c:pt>
                <c:pt idx="5928">
                  <c:v>256913</c:v>
                </c:pt>
                <c:pt idx="5929">
                  <c:v>22537849</c:v>
                </c:pt>
                <c:pt idx="5930">
                  <c:v>14922</c:v>
                </c:pt>
                <c:pt idx="5931">
                  <c:v>0</c:v>
                </c:pt>
                <c:pt idx="5932">
                  <c:v>0</c:v>
                </c:pt>
                <c:pt idx="5933">
                  <c:v>792815</c:v>
                </c:pt>
                <c:pt idx="5934">
                  <c:v>20498</c:v>
                </c:pt>
                <c:pt idx="5935">
                  <c:v>234508</c:v>
                </c:pt>
                <c:pt idx="5936">
                  <c:v>194635</c:v>
                </c:pt>
                <c:pt idx="5937">
                  <c:v>6715016</c:v>
                </c:pt>
                <c:pt idx="5938">
                  <c:v>193653</c:v>
                </c:pt>
                <c:pt idx="5939">
                  <c:v>105189</c:v>
                </c:pt>
                <c:pt idx="5940">
                  <c:v>97268</c:v>
                </c:pt>
                <c:pt idx="5941">
                  <c:v>376662</c:v>
                </c:pt>
                <c:pt idx="5942">
                  <c:v>14066955</c:v>
                </c:pt>
                <c:pt idx="5943">
                  <c:v>87407</c:v>
                </c:pt>
                <c:pt idx="5944">
                  <c:v>2944915</c:v>
                </c:pt>
                <c:pt idx="5945">
                  <c:v>218691</c:v>
                </c:pt>
                <c:pt idx="5946">
                  <c:v>58160</c:v>
                </c:pt>
                <c:pt idx="5947">
                  <c:v>10039506</c:v>
                </c:pt>
                <c:pt idx="5948">
                  <c:v>284394197</c:v>
                </c:pt>
                <c:pt idx="5949">
                  <c:v>0</c:v>
                </c:pt>
                <c:pt idx="5950">
                  <c:v>756308</c:v>
                </c:pt>
                <c:pt idx="5951">
                  <c:v>4094040</c:v>
                </c:pt>
                <c:pt idx="5952">
                  <c:v>434632</c:v>
                </c:pt>
                <c:pt idx="5953">
                  <c:v>12370868</c:v>
                </c:pt>
                <c:pt idx="5954">
                  <c:v>0</c:v>
                </c:pt>
                <c:pt idx="5955">
                  <c:v>0</c:v>
                </c:pt>
                <c:pt idx="5956">
                  <c:v>764908</c:v>
                </c:pt>
                <c:pt idx="5957">
                  <c:v>123926</c:v>
                </c:pt>
                <c:pt idx="5958">
                  <c:v>626656</c:v>
                </c:pt>
                <c:pt idx="5959">
                  <c:v>7207296</c:v>
                </c:pt>
                <c:pt idx="5960">
                  <c:v>5346814</c:v>
                </c:pt>
                <c:pt idx="5961">
                  <c:v>18721627</c:v>
                </c:pt>
                <c:pt idx="5962">
                  <c:v>4447039</c:v>
                </c:pt>
                <c:pt idx="5963">
                  <c:v>1051839</c:v>
                </c:pt>
                <c:pt idx="5964">
                  <c:v>455804</c:v>
                </c:pt>
                <c:pt idx="5965">
                  <c:v>5870616</c:v>
                </c:pt>
                <c:pt idx="5966">
                  <c:v>35292820</c:v>
                </c:pt>
                <c:pt idx="5967">
                  <c:v>201452</c:v>
                </c:pt>
                <c:pt idx="5968">
                  <c:v>20462</c:v>
                </c:pt>
                <c:pt idx="5969">
                  <c:v>46739</c:v>
                </c:pt>
                <c:pt idx="5970">
                  <c:v>17734</c:v>
                </c:pt>
                <c:pt idx="5971">
                  <c:v>9048</c:v>
                </c:pt>
                <c:pt idx="5972">
                  <c:v>15308</c:v>
                </c:pt>
                <c:pt idx="5973">
                  <c:v>24783</c:v>
                </c:pt>
                <c:pt idx="5974">
                  <c:v>7920020</c:v>
                </c:pt>
                <c:pt idx="5975">
                  <c:v>796751</c:v>
                </c:pt>
                <c:pt idx="5976">
                  <c:v>2571837</c:v>
                </c:pt>
                <c:pt idx="5977">
                  <c:v>33905</c:v>
                </c:pt>
                <c:pt idx="5978">
                  <c:v>14244</c:v>
                </c:pt>
                <c:pt idx="5979">
                  <c:v>3259620</c:v>
                </c:pt>
                <c:pt idx="5980">
                  <c:v>3323839</c:v>
                </c:pt>
                <c:pt idx="5981">
                  <c:v>1147981</c:v>
                </c:pt>
                <c:pt idx="5982">
                  <c:v>10092</c:v>
                </c:pt>
                <c:pt idx="5983">
                  <c:v>124771</c:v>
                </c:pt>
                <c:pt idx="5984">
                  <c:v>4032373</c:v>
                </c:pt>
                <c:pt idx="5985">
                  <c:v>0</c:v>
                </c:pt>
                <c:pt idx="5986">
                  <c:v>37997834</c:v>
                </c:pt>
                <c:pt idx="5987">
                  <c:v>24934952</c:v>
                </c:pt>
                <c:pt idx="5988">
                  <c:v>779052</c:v>
                </c:pt>
                <c:pt idx="5989">
                  <c:v>0</c:v>
                </c:pt>
                <c:pt idx="5990">
                  <c:v>2701155</c:v>
                </c:pt>
                <c:pt idx="5991">
                  <c:v>74495</c:v>
                </c:pt>
                <c:pt idx="5992">
                  <c:v>7515621</c:v>
                </c:pt>
                <c:pt idx="5993">
                  <c:v>5822354</c:v>
                </c:pt>
                <c:pt idx="5994">
                  <c:v>2380845</c:v>
                </c:pt>
                <c:pt idx="5995">
                  <c:v>517393</c:v>
                </c:pt>
                <c:pt idx="5996">
                  <c:v>667464</c:v>
                </c:pt>
                <c:pt idx="5997">
                  <c:v>13385399</c:v>
                </c:pt>
                <c:pt idx="5998">
                  <c:v>10194</c:v>
                </c:pt>
                <c:pt idx="5999">
                  <c:v>133046</c:v>
                </c:pt>
                <c:pt idx="6000">
                  <c:v>7657</c:v>
                </c:pt>
                <c:pt idx="6001">
                  <c:v>447310</c:v>
                </c:pt>
                <c:pt idx="6002">
                  <c:v>1809248</c:v>
                </c:pt>
                <c:pt idx="6003">
                  <c:v>20175235</c:v>
                </c:pt>
                <c:pt idx="6004">
                  <c:v>70668</c:v>
                </c:pt>
                <c:pt idx="6005">
                  <c:v>1017</c:v>
                </c:pt>
                <c:pt idx="6006">
                  <c:v>1087996</c:v>
                </c:pt>
                <c:pt idx="6007">
                  <c:v>3033506</c:v>
                </c:pt>
                <c:pt idx="6008">
                  <c:v>3582310</c:v>
                </c:pt>
                <c:pt idx="6009">
                  <c:v>46000642</c:v>
                </c:pt>
                <c:pt idx="6010">
                  <c:v>227057544</c:v>
                </c:pt>
                <c:pt idx="6011">
                  <c:v>0</c:v>
                </c:pt>
                <c:pt idx="6012">
                  <c:v>1131740</c:v>
                </c:pt>
                <c:pt idx="6013">
                  <c:v>2045656</c:v>
                </c:pt>
                <c:pt idx="6014">
                  <c:v>15528</c:v>
                </c:pt>
                <c:pt idx="6015">
                  <c:v>5733477</c:v>
                </c:pt>
                <c:pt idx="6016">
                  <c:v>17592787</c:v>
                </c:pt>
                <c:pt idx="6017">
                  <c:v>1372292168</c:v>
                </c:pt>
                <c:pt idx="6018">
                  <c:v>1134341</c:v>
                </c:pt>
                <c:pt idx="6019">
                  <c:v>235639</c:v>
                </c:pt>
                <c:pt idx="6020">
                  <c:v>373517</c:v>
                </c:pt>
                <c:pt idx="6021">
                  <c:v>486261</c:v>
                </c:pt>
                <c:pt idx="6022">
                  <c:v>704273</c:v>
                </c:pt>
                <c:pt idx="6023">
                  <c:v>3519185</c:v>
                </c:pt>
                <c:pt idx="6024">
                  <c:v>53282</c:v>
                </c:pt>
                <c:pt idx="6025">
                  <c:v>412139</c:v>
                </c:pt>
                <c:pt idx="6026">
                  <c:v>31641</c:v>
                </c:pt>
                <c:pt idx="6027">
                  <c:v>11322013</c:v>
                </c:pt>
                <c:pt idx="6028">
                  <c:v>185271</c:v>
                </c:pt>
                <c:pt idx="6029">
                  <c:v>50963</c:v>
                </c:pt>
                <c:pt idx="6030">
                  <c:v>15228352</c:v>
                </c:pt>
                <c:pt idx="6031">
                  <c:v>6063611</c:v>
                </c:pt>
                <c:pt idx="6032">
                  <c:v>1537148</c:v>
                </c:pt>
                <c:pt idx="6033">
                  <c:v>114429</c:v>
                </c:pt>
                <c:pt idx="6034">
                  <c:v>576828</c:v>
                </c:pt>
                <c:pt idx="6035">
                  <c:v>3635533</c:v>
                </c:pt>
                <c:pt idx="6036">
                  <c:v>167405</c:v>
                </c:pt>
                <c:pt idx="6037">
                  <c:v>2251201</c:v>
                </c:pt>
                <c:pt idx="6038">
                  <c:v>7079635</c:v>
                </c:pt>
                <c:pt idx="6039">
                  <c:v>80396</c:v>
                </c:pt>
                <c:pt idx="6040">
                  <c:v>164770</c:v>
                </c:pt>
                <c:pt idx="6041">
                  <c:v>52077</c:v>
                </c:pt>
                <c:pt idx="6042">
                  <c:v>45178</c:v>
                </c:pt>
                <c:pt idx="6043">
                  <c:v>1235074</c:v>
                </c:pt>
                <c:pt idx="6044">
                  <c:v>1366779</c:v>
                </c:pt>
                <c:pt idx="6045">
                  <c:v>125458</c:v>
                </c:pt>
                <c:pt idx="6046">
                  <c:v>65181049</c:v>
                </c:pt>
                <c:pt idx="6047">
                  <c:v>0</c:v>
                </c:pt>
                <c:pt idx="6048">
                  <c:v>176906</c:v>
                </c:pt>
                <c:pt idx="6049">
                  <c:v>3044637</c:v>
                </c:pt>
                <c:pt idx="6050">
                  <c:v>139821</c:v>
                </c:pt>
                <c:pt idx="6051">
                  <c:v>67053</c:v>
                </c:pt>
                <c:pt idx="6052">
                  <c:v>71114</c:v>
                </c:pt>
                <c:pt idx="6053">
                  <c:v>638421</c:v>
                </c:pt>
                <c:pt idx="6054">
                  <c:v>25478621</c:v>
                </c:pt>
                <c:pt idx="6055">
                  <c:v>71448</c:v>
                </c:pt>
                <c:pt idx="6056">
                  <c:v>31195</c:v>
                </c:pt>
                <c:pt idx="6057">
                  <c:v>44672</c:v>
                </c:pt>
                <c:pt idx="6058">
                  <c:v>132074</c:v>
                </c:pt>
                <c:pt idx="6059">
                  <c:v>6214726</c:v>
                </c:pt>
                <c:pt idx="6060">
                  <c:v>300617785</c:v>
                </c:pt>
                <c:pt idx="6061">
                  <c:v>11216721</c:v>
                </c:pt>
                <c:pt idx="6062">
                  <c:v>18884</c:v>
                </c:pt>
                <c:pt idx="6063">
                  <c:v>175342</c:v>
                </c:pt>
                <c:pt idx="6064">
                  <c:v>1453670</c:v>
                </c:pt>
                <c:pt idx="6065">
                  <c:v>384645</c:v>
                </c:pt>
                <c:pt idx="6066">
                  <c:v>1943758</c:v>
                </c:pt>
                <c:pt idx="6067">
                  <c:v>1459193</c:v>
                </c:pt>
                <c:pt idx="6068">
                  <c:v>462195</c:v>
                </c:pt>
                <c:pt idx="6069">
                  <c:v>6535396</c:v>
                </c:pt>
                <c:pt idx="6070">
                  <c:v>273899</c:v>
                </c:pt>
                <c:pt idx="6071">
                  <c:v>4678440</c:v>
                </c:pt>
                <c:pt idx="6072">
                  <c:v>19953</c:v>
                </c:pt>
                <c:pt idx="6073">
                  <c:v>28316</c:v>
                </c:pt>
                <c:pt idx="6074">
                  <c:v>1982679</c:v>
                </c:pt>
                <c:pt idx="6075">
                  <c:v>0</c:v>
                </c:pt>
                <c:pt idx="6076">
                  <c:v>2725398</c:v>
                </c:pt>
                <c:pt idx="6077">
                  <c:v>15100446</c:v>
                </c:pt>
                <c:pt idx="6078">
                  <c:v>611665</c:v>
                </c:pt>
                <c:pt idx="6079">
                  <c:v>18109</c:v>
                </c:pt>
                <c:pt idx="6080">
                  <c:v>14127</c:v>
                </c:pt>
                <c:pt idx="6081">
                  <c:v>943664</c:v>
                </c:pt>
                <c:pt idx="6082">
                  <c:v>74657</c:v>
                </c:pt>
                <c:pt idx="6083">
                  <c:v>379607</c:v>
                </c:pt>
                <c:pt idx="6084">
                  <c:v>0</c:v>
                </c:pt>
                <c:pt idx="6085">
                  <c:v>0</c:v>
                </c:pt>
                <c:pt idx="6086">
                  <c:v>36605</c:v>
                </c:pt>
                <c:pt idx="6087">
                  <c:v>116575</c:v>
                </c:pt>
                <c:pt idx="6088">
                  <c:v>4445687</c:v>
                </c:pt>
                <c:pt idx="6089">
                  <c:v>43624406</c:v>
                </c:pt>
                <c:pt idx="6090">
                  <c:v>95028</c:v>
                </c:pt>
                <c:pt idx="6091">
                  <c:v>119999</c:v>
                </c:pt>
                <c:pt idx="6092">
                  <c:v>125253</c:v>
                </c:pt>
                <c:pt idx="6093">
                  <c:v>388358</c:v>
                </c:pt>
                <c:pt idx="6094">
                  <c:v>63349641</c:v>
                </c:pt>
                <c:pt idx="6095">
                  <c:v>1038724</c:v>
                </c:pt>
                <c:pt idx="6096">
                  <c:v>17647</c:v>
                </c:pt>
                <c:pt idx="6097">
                  <c:v>4230123</c:v>
                </c:pt>
                <c:pt idx="6098">
                  <c:v>35556</c:v>
                </c:pt>
                <c:pt idx="6099">
                  <c:v>26077</c:v>
                </c:pt>
                <c:pt idx="6100">
                  <c:v>1160294</c:v>
                </c:pt>
                <c:pt idx="6101">
                  <c:v>89974</c:v>
                </c:pt>
                <c:pt idx="6102">
                  <c:v>35051</c:v>
                </c:pt>
                <c:pt idx="6103">
                  <c:v>137257</c:v>
                </c:pt>
                <c:pt idx="6104">
                  <c:v>727719</c:v>
                </c:pt>
                <c:pt idx="6105">
                  <c:v>0</c:v>
                </c:pt>
                <c:pt idx="6106">
                  <c:v>777771</c:v>
                </c:pt>
                <c:pt idx="6107">
                  <c:v>4702799</c:v>
                </c:pt>
                <c:pt idx="6108">
                  <c:v>6114340</c:v>
                </c:pt>
                <c:pt idx="6109">
                  <c:v>289127</c:v>
                </c:pt>
                <c:pt idx="6110">
                  <c:v>52854988</c:v>
                </c:pt>
                <c:pt idx="6111">
                  <c:v>18838577</c:v>
                </c:pt>
                <c:pt idx="6112">
                  <c:v>8812872</c:v>
                </c:pt>
                <c:pt idx="6113">
                  <c:v>292184</c:v>
                </c:pt>
                <c:pt idx="6114">
                  <c:v>2909193</c:v>
                </c:pt>
                <c:pt idx="6115">
                  <c:v>4201563</c:v>
                </c:pt>
                <c:pt idx="6116">
                  <c:v>26372548</c:v>
                </c:pt>
                <c:pt idx="6117">
                  <c:v>639885</c:v>
                </c:pt>
                <c:pt idx="6118">
                  <c:v>96570536</c:v>
                </c:pt>
                <c:pt idx="6119">
                  <c:v>1525562</c:v>
                </c:pt>
                <c:pt idx="6120">
                  <c:v>1781617</c:v>
                </c:pt>
                <c:pt idx="6121">
                  <c:v>2037719</c:v>
                </c:pt>
                <c:pt idx="6122">
                  <c:v>7279</c:v>
                </c:pt>
                <c:pt idx="6123">
                  <c:v>0</c:v>
                </c:pt>
                <c:pt idx="6124">
                  <c:v>1113395</c:v>
                </c:pt>
                <c:pt idx="6125">
                  <c:v>839232</c:v>
                </c:pt>
                <c:pt idx="6126">
                  <c:v>217823</c:v>
                </c:pt>
                <c:pt idx="6127">
                  <c:v>0</c:v>
                </c:pt>
                <c:pt idx="6128">
                  <c:v>1363576</c:v>
                </c:pt>
                <c:pt idx="6129">
                  <c:v>1101180</c:v>
                </c:pt>
                <c:pt idx="6130">
                  <c:v>71422</c:v>
                </c:pt>
                <c:pt idx="6131">
                  <c:v>20055</c:v>
                </c:pt>
                <c:pt idx="6132">
                  <c:v>560554</c:v>
                </c:pt>
                <c:pt idx="6133">
                  <c:v>24798</c:v>
                </c:pt>
                <c:pt idx="6134">
                  <c:v>1780505</c:v>
                </c:pt>
                <c:pt idx="6135">
                  <c:v>0</c:v>
                </c:pt>
                <c:pt idx="6136">
                  <c:v>0</c:v>
                </c:pt>
                <c:pt idx="6137">
                  <c:v>0</c:v>
                </c:pt>
                <c:pt idx="6138">
                  <c:v>401811</c:v>
                </c:pt>
                <c:pt idx="6139">
                  <c:v>260503</c:v>
                </c:pt>
                <c:pt idx="6140">
                  <c:v>338474</c:v>
                </c:pt>
                <c:pt idx="6141">
                  <c:v>97226</c:v>
                </c:pt>
                <c:pt idx="6142">
                  <c:v>15436681</c:v>
                </c:pt>
                <c:pt idx="6143">
                  <c:v>78158</c:v>
                </c:pt>
                <c:pt idx="6144">
                  <c:v>228453</c:v>
                </c:pt>
                <c:pt idx="6145">
                  <c:v>207034</c:v>
                </c:pt>
                <c:pt idx="6146">
                  <c:v>60463</c:v>
                </c:pt>
                <c:pt idx="6147">
                  <c:v>278228</c:v>
                </c:pt>
                <c:pt idx="6148">
                  <c:v>23812503</c:v>
                </c:pt>
                <c:pt idx="6149">
                  <c:v>15753</c:v>
                </c:pt>
                <c:pt idx="6150">
                  <c:v>0</c:v>
                </c:pt>
                <c:pt idx="6151">
                  <c:v>0</c:v>
                </c:pt>
                <c:pt idx="6152">
                  <c:v>891725</c:v>
                </c:pt>
                <c:pt idx="6153">
                  <c:v>21445</c:v>
                </c:pt>
                <c:pt idx="6154">
                  <c:v>258122</c:v>
                </c:pt>
                <c:pt idx="6155">
                  <c:v>207755</c:v>
                </c:pt>
                <c:pt idx="6156">
                  <c:v>10471183</c:v>
                </c:pt>
                <c:pt idx="6157">
                  <c:v>340791</c:v>
                </c:pt>
                <c:pt idx="6158">
                  <c:v>107205</c:v>
                </c:pt>
                <c:pt idx="6159">
                  <c:v>108635</c:v>
                </c:pt>
                <c:pt idx="6160">
                  <c:v>465051</c:v>
                </c:pt>
                <c:pt idx="6161">
                  <c:v>14390009</c:v>
                </c:pt>
                <c:pt idx="6162">
                  <c:v>87341</c:v>
                </c:pt>
                <c:pt idx="6163">
                  <c:v>3068647</c:v>
                </c:pt>
                <c:pt idx="6164">
                  <c:v>301451</c:v>
                </c:pt>
                <c:pt idx="6165">
                  <c:v>108186</c:v>
                </c:pt>
                <c:pt idx="6166">
                  <c:v>12190601</c:v>
                </c:pt>
                <c:pt idx="6167">
                  <c:v>288458533</c:v>
                </c:pt>
                <c:pt idx="6168">
                  <c:v>0</c:v>
                </c:pt>
                <c:pt idx="6169">
                  <c:v>960499</c:v>
                </c:pt>
                <c:pt idx="6170">
                  <c:v>4318970</c:v>
                </c:pt>
                <c:pt idx="6171">
                  <c:v>530206</c:v>
                </c:pt>
                <c:pt idx="6172">
                  <c:v>13015237</c:v>
                </c:pt>
                <c:pt idx="6173">
                  <c:v>0</c:v>
                </c:pt>
                <c:pt idx="6174">
                  <c:v>0</c:v>
                </c:pt>
                <c:pt idx="6175">
                  <c:v>1182105</c:v>
                </c:pt>
                <c:pt idx="6176">
                  <c:v>82087</c:v>
                </c:pt>
                <c:pt idx="6177">
                  <c:v>805564</c:v>
                </c:pt>
                <c:pt idx="6178">
                  <c:v>8806050</c:v>
                </c:pt>
                <c:pt idx="6179">
                  <c:v>5675895</c:v>
                </c:pt>
                <c:pt idx="6180">
                  <c:v>20467209</c:v>
                </c:pt>
                <c:pt idx="6181">
                  <c:v>4669379</c:v>
                </c:pt>
                <c:pt idx="6182">
                  <c:v>1427894</c:v>
                </c:pt>
                <c:pt idx="6183">
                  <c:v>639819</c:v>
                </c:pt>
                <c:pt idx="6184">
                  <c:v>6677714</c:v>
                </c:pt>
                <c:pt idx="6185">
                  <c:v>45787694</c:v>
                </c:pt>
                <c:pt idx="6186">
                  <c:v>440190</c:v>
                </c:pt>
                <c:pt idx="6187">
                  <c:v>23213</c:v>
                </c:pt>
                <c:pt idx="6188">
                  <c:v>50575</c:v>
                </c:pt>
                <c:pt idx="6189">
                  <c:v>23170</c:v>
                </c:pt>
                <c:pt idx="6190">
                  <c:v>16753</c:v>
                </c:pt>
                <c:pt idx="6191">
                  <c:v>26938</c:v>
                </c:pt>
                <c:pt idx="6192">
                  <c:v>9877447</c:v>
                </c:pt>
                <c:pt idx="6193">
                  <c:v>845353</c:v>
                </c:pt>
                <c:pt idx="6194">
                  <c:v>2749317</c:v>
                </c:pt>
                <c:pt idx="6195">
                  <c:v>36259</c:v>
                </c:pt>
                <c:pt idx="6196">
                  <c:v>15227</c:v>
                </c:pt>
                <c:pt idx="6197">
                  <c:v>3338499</c:v>
                </c:pt>
                <c:pt idx="6198">
                  <c:v>3554574</c:v>
                </c:pt>
                <c:pt idx="6199">
                  <c:v>1179741</c:v>
                </c:pt>
                <c:pt idx="6200">
                  <c:v>15480</c:v>
                </c:pt>
                <c:pt idx="6201">
                  <c:v>130779</c:v>
                </c:pt>
                <c:pt idx="6202">
                  <c:v>4262698</c:v>
                </c:pt>
                <c:pt idx="6203">
                  <c:v>0</c:v>
                </c:pt>
                <c:pt idx="6204">
                  <c:v>39202892</c:v>
                </c:pt>
                <c:pt idx="6205">
                  <c:v>27396060</c:v>
                </c:pt>
                <c:pt idx="6206">
                  <c:v>0</c:v>
                </c:pt>
                <c:pt idx="6207">
                  <c:v>0</c:v>
                </c:pt>
                <c:pt idx="6208">
                  <c:v>0</c:v>
                </c:pt>
                <c:pt idx="6209">
                  <c:v>112448</c:v>
                </c:pt>
                <c:pt idx="6210">
                  <c:v>8306354</c:v>
                </c:pt>
                <c:pt idx="6211">
                  <c:v>6049524</c:v>
                </c:pt>
                <c:pt idx="6212">
                  <c:v>3006368</c:v>
                </c:pt>
                <c:pt idx="6213">
                  <c:v>643103</c:v>
                </c:pt>
                <c:pt idx="6214">
                  <c:v>814547</c:v>
                </c:pt>
                <c:pt idx="6215">
                  <c:v>12253740</c:v>
                </c:pt>
                <c:pt idx="6216">
                  <c:v>15646</c:v>
                </c:pt>
                <c:pt idx="6217">
                  <c:v>149340</c:v>
                </c:pt>
                <c:pt idx="6218">
                  <c:v>8674</c:v>
                </c:pt>
                <c:pt idx="6219">
                  <c:v>484697</c:v>
                </c:pt>
                <c:pt idx="6220">
                  <c:v>2940309</c:v>
                </c:pt>
                <c:pt idx="6221">
                  <c:v>24512933</c:v>
                </c:pt>
                <c:pt idx="6222">
                  <c:v>89252</c:v>
                </c:pt>
                <c:pt idx="6223">
                  <c:v>1183783</c:v>
                </c:pt>
                <c:pt idx="6224">
                  <c:v>5066923</c:v>
                </c:pt>
                <c:pt idx="6225">
                  <c:v>4402873</c:v>
                </c:pt>
                <c:pt idx="6226">
                  <c:v>48399673</c:v>
                </c:pt>
                <c:pt idx="6227">
                  <c:v>226214235</c:v>
                </c:pt>
                <c:pt idx="6228">
                  <c:v>0</c:v>
                </c:pt>
                <c:pt idx="6229">
                  <c:v>1311099</c:v>
                </c:pt>
                <c:pt idx="6230">
                  <c:v>2517627</c:v>
                </c:pt>
                <c:pt idx="6231">
                  <c:v>17007</c:v>
                </c:pt>
                <c:pt idx="6232">
                  <c:v>7229277</c:v>
                </c:pt>
                <c:pt idx="6233">
                  <c:v>20474858</c:v>
                </c:pt>
                <c:pt idx="6234">
                  <c:v>1572943471</c:v>
                </c:pt>
                <c:pt idx="6235">
                  <c:v>1607369</c:v>
                </c:pt>
                <c:pt idx="6236">
                  <c:v>282765</c:v>
                </c:pt>
                <c:pt idx="6237">
                  <c:v>439262</c:v>
                </c:pt>
                <c:pt idx="6238">
                  <c:v>972178</c:v>
                </c:pt>
                <c:pt idx="6239">
                  <c:v>1207388</c:v>
                </c:pt>
                <c:pt idx="6240">
                  <c:v>3952515</c:v>
                </c:pt>
                <c:pt idx="6241">
                  <c:v>58017</c:v>
                </c:pt>
                <c:pt idx="6242">
                  <c:v>517676</c:v>
                </c:pt>
                <c:pt idx="6243">
                  <c:v>35509</c:v>
                </c:pt>
                <c:pt idx="6244">
                  <c:v>13832677</c:v>
                </c:pt>
                <c:pt idx="6245">
                  <c:v>453538</c:v>
                </c:pt>
                <c:pt idx="6246">
                  <c:v>57549</c:v>
                </c:pt>
                <c:pt idx="6247">
                  <c:v>16083217</c:v>
                </c:pt>
                <c:pt idx="6248">
                  <c:v>6127888</c:v>
                </c:pt>
                <c:pt idx="6249">
                  <c:v>2498779</c:v>
                </c:pt>
                <c:pt idx="6250">
                  <c:v>124700</c:v>
                </c:pt>
                <c:pt idx="6251">
                  <c:v>625114</c:v>
                </c:pt>
                <c:pt idx="6252">
                  <c:v>4547911</c:v>
                </c:pt>
                <c:pt idx="6253">
                  <c:v>177149</c:v>
                </c:pt>
                <c:pt idx="6254">
                  <c:v>2676540</c:v>
                </c:pt>
                <c:pt idx="6255">
                  <c:v>7560950</c:v>
                </c:pt>
                <c:pt idx="6256">
                  <c:v>85456</c:v>
                </c:pt>
                <c:pt idx="6257">
                  <c:v>205464</c:v>
                </c:pt>
                <c:pt idx="6258">
                  <c:v>52760</c:v>
                </c:pt>
                <c:pt idx="6259">
                  <c:v>50024</c:v>
                </c:pt>
                <c:pt idx="6260">
                  <c:v>1688622</c:v>
                </c:pt>
                <c:pt idx="6261">
                  <c:v>1463465</c:v>
                </c:pt>
                <c:pt idx="6262">
                  <c:v>126013</c:v>
                </c:pt>
                <c:pt idx="6263">
                  <c:v>76289786</c:v>
                </c:pt>
                <c:pt idx="6264">
                  <c:v>9744</c:v>
                </c:pt>
                <c:pt idx="6265">
                  <c:v>191258</c:v>
                </c:pt>
                <c:pt idx="6266">
                  <c:v>3435632</c:v>
                </c:pt>
                <c:pt idx="6267">
                  <c:v>176845</c:v>
                </c:pt>
                <c:pt idx="6268">
                  <c:v>78384</c:v>
                </c:pt>
                <c:pt idx="6269">
                  <c:v>75025</c:v>
                </c:pt>
                <c:pt idx="6270">
                  <c:v>741860</c:v>
                </c:pt>
                <c:pt idx="6271">
                  <c:v>26975919</c:v>
                </c:pt>
                <c:pt idx="6272">
                  <c:v>108285</c:v>
                </c:pt>
                <c:pt idx="6273">
                  <c:v>33940</c:v>
                </c:pt>
                <c:pt idx="6274">
                  <c:v>82162</c:v>
                </c:pt>
                <c:pt idx="6275">
                  <c:v>172442</c:v>
                </c:pt>
                <c:pt idx="6276">
                  <c:v>6995982</c:v>
                </c:pt>
                <c:pt idx="6277">
                  <c:v>387007303</c:v>
                </c:pt>
                <c:pt idx="6278">
                  <c:v>13294175</c:v>
                </c:pt>
                <c:pt idx="6279">
                  <c:v>22487</c:v>
                </c:pt>
                <c:pt idx="6280">
                  <c:v>191576</c:v>
                </c:pt>
                <c:pt idx="6281">
                  <c:v>1566523</c:v>
                </c:pt>
                <c:pt idx="6282">
                  <c:v>413555</c:v>
                </c:pt>
                <c:pt idx="6283">
                  <c:v>2216488</c:v>
                </c:pt>
                <c:pt idx="6284">
                  <c:v>1616880</c:v>
                </c:pt>
                <c:pt idx="6285">
                  <c:v>0</c:v>
                </c:pt>
                <c:pt idx="6286">
                  <c:v>553379</c:v>
                </c:pt>
                <c:pt idx="6287">
                  <c:v>6714582</c:v>
                </c:pt>
                <c:pt idx="6288">
                  <c:v>359913</c:v>
                </c:pt>
                <c:pt idx="6289">
                  <c:v>4799173</c:v>
                </c:pt>
                <c:pt idx="6290">
                  <c:v>36044</c:v>
                </c:pt>
                <c:pt idx="6291">
                  <c:v>28912</c:v>
                </c:pt>
                <c:pt idx="6292">
                  <c:v>2674442</c:v>
                </c:pt>
                <c:pt idx="6293">
                  <c:v>0</c:v>
                </c:pt>
                <c:pt idx="6294">
                  <c:v>3626721</c:v>
                </c:pt>
                <c:pt idx="6295">
                  <c:v>17100213</c:v>
                </c:pt>
                <c:pt idx="6296">
                  <c:v>737642</c:v>
                </c:pt>
                <c:pt idx="6297">
                  <c:v>22231</c:v>
                </c:pt>
                <c:pt idx="6298">
                  <c:v>16653</c:v>
                </c:pt>
                <c:pt idx="6299">
                  <c:v>967554</c:v>
                </c:pt>
                <c:pt idx="6300">
                  <c:v>97883</c:v>
                </c:pt>
                <c:pt idx="6301">
                  <c:v>468480</c:v>
                </c:pt>
                <c:pt idx="6302">
                  <c:v>0</c:v>
                </c:pt>
                <c:pt idx="6303">
                  <c:v>0</c:v>
                </c:pt>
                <c:pt idx="6304">
                  <c:v>36428</c:v>
                </c:pt>
                <c:pt idx="6305">
                  <c:v>153236</c:v>
                </c:pt>
                <c:pt idx="6306">
                  <c:v>4403987</c:v>
                </c:pt>
                <c:pt idx="6307">
                  <c:v>44446385</c:v>
                </c:pt>
                <c:pt idx="6308">
                  <c:v>125902</c:v>
                </c:pt>
                <c:pt idx="6309">
                  <c:v>157087</c:v>
                </c:pt>
                <c:pt idx="6310">
                  <c:v>143301</c:v>
                </c:pt>
                <c:pt idx="6311">
                  <c:v>773739</c:v>
                </c:pt>
                <c:pt idx="6312">
                  <c:v>64195893</c:v>
                </c:pt>
                <c:pt idx="6313">
                  <c:v>1357322</c:v>
                </c:pt>
                <c:pt idx="6314">
                  <c:v>20070</c:v>
                </c:pt>
                <c:pt idx="6315">
                  <c:v>4687533</c:v>
                </c:pt>
                <c:pt idx="6316">
                  <c:v>35474</c:v>
                </c:pt>
                <c:pt idx="6317">
                  <c:v>27239</c:v>
                </c:pt>
                <c:pt idx="6318">
                  <c:v>1326126</c:v>
                </c:pt>
                <c:pt idx="6319">
                  <c:v>94200</c:v>
                </c:pt>
                <c:pt idx="6320">
                  <c:v>35176</c:v>
                </c:pt>
                <c:pt idx="6321">
                  <c:v>179552</c:v>
                </c:pt>
                <c:pt idx="6322">
                  <c:v>788182</c:v>
                </c:pt>
                <c:pt idx="6323">
                  <c:v>0</c:v>
                </c:pt>
                <c:pt idx="6324">
                  <c:v>811176</c:v>
                </c:pt>
                <c:pt idx="6325">
                  <c:v>4923653</c:v>
                </c:pt>
                <c:pt idx="6326">
                  <c:v>6205320</c:v>
                </c:pt>
                <c:pt idx="6327">
                  <c:v>296492</c:v>
                </c:pt>
                <c:pt idx="6328">
                  <c:v>62650376</c:v>
                </c:pt>
                <c:pt idx="6329">
                  <c:v>16675906</c:v>
                </c:pt>
                <c:pt idx="6330">
                  <c:v>10256531</c:v>
                </c:pt>
                <c:pt idx="6331">
                  <c:v>321064</c:v>
                </c:pt>
                <c:pt idx="6332">
                  <c:v>3031963</c:v>
                </c:pt>
                <c:pt idx="6333">
                  <c:v>4544453</c:v>
                </c:pt>
                <c:pt idx="6334">
                  <c:v>29084538</c:v>
                </c:pt>
                <c:pt idx="6335">
                  <c:v>661544</c:v>
                </c:pt>
                <c:pt idx="6336">
                  <c:v>99931291</c:v>
                </c:pt>
                <c:pt idx="6337">
                  <c:v>1762932</c:v>
                </c:pt>
                <c:pt idx="6338">
                  <c:v>2985231</c:v>
                </c:pt>
                <c:pt idx="6339">
                  <c:v>2462231</c:v>
                </c:pt>
                <c:pt idx="6340">
                  <c:v>9509</c:v>
                </c:pt>
                <c:pt idx="6341">
                  <c:v>0</c:v>
                </c:pt>
                <c:pt idx="6342">
                  <c:v>1420141</c:v>
                </c:pt>
                <c:pt idx="6343">
                  <c:v>866253</c:v>
                </c:pt>
                <c:pt idx="6344">
                  <c:v>373796</c:v>
                </c:pt>
                <c:pt idx="6345">
                  <c:v>0</c:v>
                </c:pt>
                <c:pt idx="6346">
                  <c:v>1421197</c:v>
                </c:pt>
                <c:pt idx="6347">
                  <c:v>1492273</c:v>
                </c:pt>
                <c:pt idx="6348">
                  <c:v>74741</c:v>
                </c:pt>
                <c:pt idx="6349">
                  <c:v>78101</c:v>
                </c:pt>
                <c:pt idx="6350">
                  <c:v>686901</c:v>
                </c:pt>
                <c:pt idx="6351">
                  <c:v>26774</c:v>
                </c:pt>
                <c:pt idx="6352">
                  <c:v>1900656</c:v>
                </c:pt>
                <c:pt idx="6353">
                  <c:v>0</c:v>
                </c:pt>
                <c:pt idx="6354">
                  <c:v>0</c:v>
                </c:pt>
                <c:pt idx="6355">
                  <c:v>0</c:v>
                </c:pt>
                <c:pt idx="6356">
                  <c:v>434696</c:v>
                </c:pt>
                <c:pt idx="6357">
                  <c:v>293234</c:v>
                </c:pt>
                <c:pt idx="6358">
                  <c:v>344209</c:v>
                </c:pt>
                <c:pt idx="6359">
                  <c:v>152999</c:v>
                </c:pt>
                <c:pt idx="6360">
                  <c:v>15773420</c:v>
                </c:pt>
                <c:pt idx="6361">
                  <c:v>86562</c:v>
                </c:pt>
                <c:pt idx="6362">
                  <c:v>270588</c:v>
                </c:pt>
                <c:pt idx="6363">
                  <c:v>244569</c:v>
                </c:pt>
                <c:pt idx="6364">
                  <c:v>75756</c:v>
                </c:pt>
                <c:pt idx="6365">
                  <c:v>288098</c:v>
                </c:pt>
                <c:pt idx="6366">
                  <c:v>29250418</c:v>
                </c:pt>
                <c:pt idx="6367">
                  <c:v>16560</c:v>
                </c:pt>
                <c:pt idx="6368">
                  <c:v>0</c:v>
                </c:pt>
                <c:pt idx="6369">
                  <c:v>0</c:v>
                </c:pt>
                <c:pt idx="6370">
                  <c:v>1031111</c:v>
                </c:pt>
                <c:pt idx="6371">
                  <c:v>22732</c:v>
                </c:pt>
                <c:pt idx="6372">
                  <c:v>266672</c:v>
                </c:pt>
                <c:pt idx="6373">
                  <c:v>221547</c:v>
                </c:pt>
                <c:pt idx="6374">
                  <c:v>13233709</c:v>
                </c:pt>
                <c:pt idx="6375">
                  <c:v>601303</c:v>
                </c:pt>
                <c:pt idx="6376">
                  <c:v>107835</c:v>
                </c:pt>
                <c:pt idx="6377">
                  <c:v>134415</c:v>
                </c:pt>
                <c:pt idx="6378">
                  <c:v>532431</c:v>
                </c:pt>
                <c:pt idx="6379">
                  <c:v>14821396</c:v>
                </c:pt>
                <c:pt idx="6380">
                  <c:v>87350</c:v>
                </c:pt>
                <c:pt idx="6381">
                  <c:v>3429398</c:v>
                </c:pt>
                <c:pt idx="6382">
                  <c:v>421257</c:v>
                </c:pt>
                <c:pt idx="6383">
                  <c:v>121888</c:v>
                </c:pt>
                <c:pt idx="6384">
                  <c:v>14563404</c:v>
                </c:pt>
                <c:pt idx="6385">
                  <c:v>290247644</c:v>
                </c:pt>
                <c:pt idx="6386">
                  <c:v>0</c:v>
                </c:pt>
                <c:pt idx="6387">
                  <c:v>1081886</c:v>
                </c:pt>
                <c:pt idx="6388">
                  <c:v>4446723</c:v>
                </c:pt>
                <c:pt idx="6389">
                  <c:v>722942</c:v>
                </c:pt>
                <c:pt idx="6390">
                  <c:v>14259242</c:v>
                </c:pt>
                <c:pt idx="6391">
                  <c:v>0</c:v>
                </c:pt>
                <c:pt idx="6392">
                  <c:v>0</c:v>
                </c:pt>
                <c:pt idx="6393">
                  <c:v>1390990</c:v>
                </c:pt>
                <c:pt idx="6394">
                  <c:v>118478</c:v>
                </c:pt>
                <c:pt idx="6395">
                  <c:v>1077787</c:v>
                </c:pt>
                <c:pt idx="6396">
                  <c:v>9108928</c:v>
                </c:pt>
                <c:pt idx="6397">
                  <c:v>8365226</c:v>
                </c:pt>
                <c:pt idx="6398">
                  <c:v>22736054</c:v>
                </c:pt>
                <c:pt idx="6399">
                  <c:v>5112440</c:v>
                </c:pt>
                <c:pt idx="6400">
                  <c:v>1551658</c:v>
                </c:pt>
                <c:pt idx="6401">
                  <c:v>855059</c:v>
                </c:pt>
                <c:pt idx="6402">
                  <c:v>7490672</c:v>
                </c:pt>
                <c:pt idx="6403">
                  <c:v>60916131</c:v>
                </c:pt>
                <c:pt idx="6404">
                  <c:v>773368</c:v>
                </c:pt>
                <c:pt idx="6405">
                  <c:v>26352</c:v>
                </c:pt>
                <c:pt idx="6406">
                  <c:v>52605</c:v>
                </c:pt>
                <c:pt idx="6407">
                  <c:v>34054</c:v>
                </c:pt>
                <c:pt idx="6408">
                  <c:v>16848</c:v>
                </c:pt>
                <c:pt idx="6409">
                  <c:v>29234</c:v>
                </c:pt>
                <c:pt idx="6410">
                  <c:v>10823844</c:v>
                </c:pt>
                <c:pt idx="6411">
                  <c:v>914627</c:v>
                </c:pt>
                <c:pt idx="6412">
                  <c:v>2929142</c:v>
                </c:pt>
                <c:pt idx="6413">
                  <c:v>0</c:v>
                </c:pt>
                <c:pt idx="6414">
                  <c:v>16276</c:v>
                </c:pt>
                <c:pt idx="6415">
                  <c:v>3457388</c:v>
                </c:pt>
                <c:pt idx="6416">
                  <c:v>3772254</c:v>
                </c:pt>
                <c:pt idx="6417">
                  <c:v>1309170</c:v>
                </c:pt>
                <c:pt idx="6418">
                  <c:v>21114</c:v>
                </c:pt>
                <c:pt idx="6419">
                  <c:v>136140</c:v>
                </c:pt>
                <c:pt idx="6420">
                  <c:v>5117078</c:v>
                </c:pt>
                <c:pt idx="6421">
                  <c:v>0</c:v>
                </c:pt>
                <c:pt idx="6422">
                  <c:v>39647827</c:v>
                </c:pt>
                <c:pt idx="6423">
                  <c:v>28933490</c:v>
                </c:pt>
                <c:pt idx="6424">
                  <c:v>0</c:v>
                </c:pt>
                <c:pt idx="6425">
                  <c:v>0</c:v>
                </c:pt>
                <c:pt idx="6426">
                  <c:v>0</c:v>
                </c:pt>
                <c:pt idx="6427">
                  <c:v>169343</c:v>
                </c:pt>
                <c:pt idx="6428">
                  <c:v>8464286</c:v>
                </c:pt>
                <c:pt idx="6429">
                  <c:v>6288069</c:v>
                </c:pt>
                <c:pt idx="6430">
                  <c:v>3776109</c:v>
                </c:pt>
                <c:pt idx="6431">
                  <c:v>752088</c:v>
                </c:pt>
                <c:pt idx="6432">
                  <c:v>1054991</c:v>
                </c:pt>
                <c:pt idx="6433">
                  <c:v>13630545</c:v>
                </c:pt>
                <c:pt idx="6434">
                  <c:v>21311</c:v>
                </c:pt>
                <c:pt idx="6435">
                  <c:v>166364</c:v>
                </c:pt>
                <c:pt idx="6436">
                  <c:v>10716</c:v>
                </c:pt>
                <c:pt idx="6437">
                  <c:v>620730</c:v>
                </c:pt>
                <c:pt idx="6438">
                  <c:v>3674279</c:v>
                </c:pt>
                <c:pt idx="6439">
                  <c:v>26290137</c:v>
                </c:pt>
                <c:pt idx="6440">
                  <c:v>101029</c:v>
                </c:pt>
                <c:pt idx="6441">
                  <c:v>1335</c:v>
                </c:pt>
                <c:pt idx="6442">
                  <c:v>1287914</c:v>
                </c:pt>
                <c:pt idx="6443">
                  <c:v>8209635</c:v>
                </c:pt>
                <c:pt idx="6444">
                  <c:v>5115301</c:v>
                </c:pt>
                <c:pt idx="6445">
                  <c:v>52010570</c:v>
                </c:pt>
                <c:pt idx="6446">
                  <c:v>219043543</c:v>
                </c:pt>
                <c:pt idx="6447">
                  <c:v>0</c:v>
                </c:pt>
                <c:pt idx="6448">
                  <c:v>1397859</c:v>
                </c:pt>
                <c:pt idx="6449">
                  <c:v>3351973</c:v>
                </c:pt>
                <c:pt idx="6450">
                  <c:v>17978</c:v>
                </c:pt>
                <c:pt idx="6451">
                  <c:v>9263222</c:v>
                </c:pt>
                <c:pt idx="6452">
                  <c:v>22961215</c:v>
                </c:pt>
                <c:pt idx="6453">
                  <c:v>1770692408</c:v>
                </c:pt>
                <c:pt idx="6454">
                  <c:v>2393348</c:v>
                </c:pt>
                <c:pt idx="6455">
                  <c:v>332952</c:v>
                </c:pt>
                <c:pt idx="6456">
                  <c:v>507192</c:v>
                </c:pt>
                <c:pt idx="6457">
                  <c:v>1127587</c:v>
                </c:pt>
                <c:pt idx="6458">
                  <c:v>1311031</c:v>
                </c:pt>
                <c:pt idx="6459">
                  <c:v>4482044</c:v>
                </c:pt>
                <c:pt idx="6460">
                  <c:v>57949</c:v>
                </c:pt>
                <c:pt idx="6461">
                  <c:v>654197</c:v>
                </c:pt>
                <c:pt idx="6462">
                  <c:v>40284</c:v>
                </c:pt>
                <c:pt idx="6463">
                  <c:v>18495056</c:v>
                </c:pt>
                <c:pt idx="6464">
                  <c:v>736574</c:v>
                </c:pt>
                <c:pt idx="6465">
                  <c:v>62219</c:v>
                </c:pt>
                <c:pt idx="6466">
                  <c:v>16734566</c:v>
                </c:pt>
                <c:pt idx="6467">
                  <c:v>6286338</c:v>
                </c:pt>
                <c:pt idx="6468">
                  <c:v>4249113</c:v>
                </c:pt>
                <c:pt idx="6469">
                  <c:v>160509</c:v>
                </c:pt>
                <c:pt idx="6470">
                  <c:v>667510</c:v>
                </c:pt>
                <c:pt idx="6471">
                  <c:v>5490472</c:v>
                </c:pt>
                <c:pt idx="6472">
                  <c:v>178841</c:v>
                </c:pt>
                <c:pt idx="6473">
                  <c:v>3094593</c:v>
                </c:pt>
                <c:pt idx="6474">
                  <c:v>8158461</c:v>
                </c:pt>
                <c:pt idx="6475">
                  <c:v>90836</c:v>
                </c:pt>
                <c:pt idx="6476">
                  <c:v>295651</c:v>
                </c:pt>
                <c:pt idx="6477">
                  <c:v>53445</c:v>
                </c:pt>
                <c:pt idx="6478">
                  <c:v>95951</c:v>
                </c:pt>
                <c:pt idx="6479">
                  <c:v>2290014</c:v>
                </c:pt>
                <c:pt idx="6480">
                  <c:v>1629242</c:v>
                </c:pt>
                <c:pt idx="6481">
                  <c:v>125500</c:v>
                </c:pt>
                <c:pt idx="6482">
                  <c:v>79817702</c:v>
                </c:pt>
                <c:pt idx="6483">
                  <c:v>10204</c:v>
                </c:pt>
                <c:pt idx="6484">
                  <c:v>209914</c:v>
                </c:pt>
                <c:pt idx="6485">
                  <c:v>3509907</c:v>
                </c:pt>
                <c:pt idx="6486">
                  <c:v>386804</c:v>
                </c:pt>
                <c:pt idx="6487">
                  <c:v>91266</c:v>
                </c:pt>
                <c:pt idx="6488">
                  <c:v>180981</c:v>
                </c:pt>
                <c:pt idx="6489">
                  <c:v>854756</c:v>
                </c:pt>
                <c:pt idx="6490">
                  <c:v>27272624</c:v>
                </c:pt>
                <c:pt idx="6491">
                  <c:v>156366</c:v>
                </c:pt>
                <c:pt idx="6492">
                  <c:v>35703</c:v>
                </c:pt>
                <c:pt idx="6493">
                  <c:v>93201</c:v>
                </c:pt>
                <c:pt idx="6494">
                  <c:v>202210</c:v>
                </c:pt>
                <c:pt idx="6495">
                  <c:v>7651875</c:v>
                </c:pt>
                <c:pt idx="6496">
                  <c:v>462429626</c:v>
                </c:pt>
                <c:pt idx="6497">
                  <c:v>16357878</c:v>
                </c:pt>
                <c:pt idx="6498">
                  <c:v>33458</c:v>
                </c:pt>
                <c:pt idx="6499">
                  <c:v>221894</c:v>
                </c:pt>
                <c:pt idx="6500">
                  <c:v>1687121</c:v>
                </c:pt>
                <c:pt idx="6501">
                  <c:v>570241</c:v>
                </c:pt>
                <c:pt idx="6502">
                  <c:v>2470489</c:v>
                </c:pt>
                <c:pt idx="6503">
                  <c:v>1795177</c:v>
                </c:pt>
                <c:pt idx="6504">
                  <c:v>0</c:v>
                </c:pt>
                <c:pt idx="6505">
                  <c:v>598624</c:v>
                </c:pt>
                <c:pt idx="6506">
                  <c:v>7201841</c:v>
                </c:pt>
                <c:pt idx="6507">
                  <c:v>478017</c:v>
                </c:pt>
                <c:pt idx="6508">
                  <c:v>4924714</c:v>
                </c:pt>
                <c:pt idx="6509">
                  <c:v>59748</c:v>
                </c:pt>
                <c:pt idx="6510">
                  <c:v>32634</c:v>
                </c:pt>
                <c:pt idx="6511">
                  <c:v>3069587</c:v>
                </c:pt>
                <c:pt idx="6512">
                  <c:v>0</c:v>
                </c:pt>
                <c:pt idx="6513">
                  <c:v>4351475</c:v>
                </c:pt>
                <c:pt idx="6514">
                  <c:v>18846522</c:v>
                </c:pt>
                <c:pt idx="6515">
                  <c:v>972132</c:v>
                </c:pt>
                <c:pt idx="6516">
                  <c:v>65672</c:v>
                </c:pt>
                <c:pt idx="6517">
                  <c:v>19201</c:v>
                </c:pt>
                <c:pt idx="6518">
                  <c:v>986667</c:v>
                </c:pt>
                <c:pt idx="6519">
                  <c:v>121432</c:v>
                </c:pt>
                <c:pt idx="6520">
                  <c:v>669284</c:v>
                </c:pt>
                <c:pt idx="6521">
                  <c:v>0</c:v>
                </c:pt>
                <c:pt idx="6522">
                  <c:v>0</c:v>
                </c:pt>
                <c:pt idx="6523">
                  <c:v>36421</c:v>
                </c:pt>
                <c:pt idx="6524">
                  <c:v>181035</c:v>
                </c:pt>
                <c:pt idx="6525">
                  <c:v>4660153</c:v>
                </c:pt>
                <c:pt idx="6526">
                  <c:v>48257161</c:v>
                </c:pt>
                <c:pt idx="6527">
                  <c:v>139060</c:v>
                </c:pt>
                <c:pt idx="6528">
                  <c:v>222445</c:v>
                </c:pt>
                <c:pt idx="6529">
                  <c:v>178230</c:v>
                </c:pt>
                <c:pt idx="6530">
                  <c:v>1032108</c:v>
                </c:pt>
                <c:pt idx="6531">
                  <c:v>66686572</c:v>
                </c:pt>
                <c:pt idx="6532">
                  <c:v>1994828</c:v>
                </c:pt>
                <c:pt idx="6533">
                  <c:v>20338</c:v>
                </c:pt>
                <c:pt idx="6534">
                  <c:v>4899000</c:v>
                </c:pt>
                <c:pt idx="6535">
                  <c:v>35516</c:v>
                </c:pt>
                <c:pt idx="6536">
                  <c:v>30796</c:v>
                </c:pt>
                <c:pt idx="6537">
                  <c:v>1527028</c:v>
                </c:pt>
                <c:pt idx="6538">
                  <c:v>102707</c:v>
                </c:pt>
                <c:pt idx="6539">
                  <c:v>38397</c:v>
                </c:pt>
                <c:pt idx="6540">
                  <c:v>223633</c:v>
                </c:pt>
                <c:pt idx="6541">
                  <c:v>823849</c:v>
                </c:pt>
                <c:pt idx="6542">
                  <c:v>0</c:v>
                </c:pt>
                <c:pt idx="6543">
                  <c:v>937209</c:v>
                </c:pt>
                <c:pt idx="6544">
                  <c:v>5135355</c:v>
                </c:pt>
                <c:pt idx="6545">
                  <c:v>6491441</c:v>
                </c:pt>
                <c:pt idx="6546">
                  <c:v>297303</c:v>
                </c:pt>
                <c:pt idx="6547">
                  <c:v>93046022</c:v>
                </c:pt>
                <c:pt idx="6548">
                  <c:v>26646567</c:v>
                </c:pt>
                <c:pt idx="6549">
                  <c:v>11984444</c:v>
                </c:pt>
                <c:pt idx="6550">
                  <c:v>781622</c:v>
                </c:pt>
                <c:pt idx="6551">
                  <c:v>3160420</c:v>
                </c:pt>
                <c:pt idx="6552">
                  <c:v>4946696</c:v>
                </c:pt>
                <c:pt idx="6553">
                  <c:v>32112692</c:v>
                </c:pt>
                <c:pt idx="6554">
                  <c:v>756471</c:v>
                </c:pt>
                <c:pt idx="6555">
                  <c:v>100191257</c:v>
                </c:pt>
                <c:pt idx="6556">
                  <c:v>1885304</c:v>
                </c:pt>
                <c:pt idx="6557">
                  <c:v>5254397</c:v>
                </c:pt>
                <c:pt idx="6558">
                  <c:v>2989288</c:v>
                </c:pt>
                <c:pt idx="6559">
                  <c:v>9797</c:v>
                </c:pt>
                <c:pt idx="6560">
                  <c:v>0</c:v>
                </c:pt>
                <c:pt idx="6561">
                  <c:v>1807226</c:v>
                </c:pt>
                <c:pt idx="6562">
                  <c:v>893856</c:v>
                </c:pt>
                <c:pt idx="6563">
                  <c:v>442640</c:v>
                </c:pt>
                <c:pt idx="6564">
                  <c:v>0</c:v>
                </c:pt>
                <c:pt idx="6565">
                  <c:v>1437872</c:v>
                </c:pt>
                <c:pt idx="6566">
                  <c:v>2182165</c:v>
                </c:pt>
                <c:pt idx="6567">
                  <c:v>78078</c:v>
                </c:pt>
                <c:pt idx="6568">
                  <c:v>92459</c:v>
                </c:pt>
                <c:pt idx="6569">
                  <c:v>908879</c:v>
                </c:pt>
                <c:pt idx="6570">
                  <c:v>28758</c:v>
                </c:pt>
                <c:pt idx="6571">
                  <c:v>1949960</c:v>
                </c:pt>
                <c:pt idx="6572">
                  <c:v>0</c:v>
                </c:pt>
                <c:pt idx="6573">
                  <c:v>0</c:v>
                </c:pt>
                <c:pt idx="6574">
                  <c:v>0</c:v>
                </c:pt>
                <c:pt idx="6575">
                  <c:v>459511</c:v>
                </c:pt>
                <c:pt idx="6576">
                  <c:v>307622</c:v>
                </c:pt>
                <c:pt idx="6577">
                  <c:v>369428</c:v>
                </c:pt>
                <c:pt idx="6578">
                  <c:v>332636</c:v>
                </c:pt>
                <c:pt idx="6579">
                  <c:v>16168081</c:v>
                </c:pt>
                <c:pt idx="6580">
                  <c:v>95927</c:v>
                </c:pt>
                <c:pt idx="6581">
                  <c:v>310584</c:v>
                </c:pt>
                <c:pt idx="6582">
                  <c:v>263818</c:v>
                </c:pt>
                <c:pt idx="6583">
                  <c:v>136778</c:v>
                </c:pt>
                <c:pt idx="6584">
                  <c:v>363572</c:v>
                </c:pt>
                <c:pt idx="6585">
                  <c:v>34941309</c:v>
                </c:pt>
                <c:pt idx="6586">
                  <c:v>21521</c:v>
                </c:pt>
                <c:pt idx="6587">
                  <c:v>0</c:v>
                </c:pt>
                <c:pt idx="6588">
                  <c:v>0</c:v>
                </c:pt>
                <c:pt idx="6589">
                  <c:v>1188054</c:v>
                </c:pt>
                <c:pt idx="6590">
                  <c:v>24902</c:v>
                </c:pt>
                <c:pt idx="6591">
                  <c:v>275658</c:v>
                </c:pt>
                <c:pt idx="6592">
                  <c:v>236643</c:v>
                </c:pt>
                <c:pt idx="6593">
                  <c:v>16881730</c:v>
                </c:pt>
                <c:pt idx="6594">
                  <c:v>962175</c:v>
                </c:pt>
                <c:pt idx="6595">
                  <c:v>123477</c:v>
                </c:pt>
                <c:pt idx="6596">
                  <c:v>243516</c:v>
                </c:pt>
                <c:pt idx="6597">
                  <c:v>0</c:v>
                </c:pt>
                <c:pt idx="6598">
                  <c:v>2153913</c:v>
                </c:pt>
                <c:pt idx="6599">
                  <c:v>15075052</c:v>
                </c:pt>
                <c:pt idx="6600">
                  <c:v>109803</c:v>
                </c:pt>
                <c:pt idx="6601">
                  <c:v>3497069</c:v>
                </c:pt>
                <c:pt idx="6602">
                  <c:v>585574</c:v>
                </c:pt>
                <c:pt idx="6603">
                  <c:v>138175</c:v>
                </c:pt>
                <c:pt idx="6604">
                  <c:v>18509579</c:v>
                </c:pt>
                <c:pt idx="6605">
                  <c:v>302162765</c:v>
                </c:pt>
                <c:pt idx="6606">
                  <c:v>0</c:v>
                </c:pt>
                <c:pt idx="6607">
                  <c:v>1086697</c:v>
                </c:pt>
                <c:pt idx="6608">
                  <c:v>4566535</c:v>
                </c:pt>
                <c:pt idx="6609">
                  <c:v>1032527</c:v>
                </c:pt>
                <c:pt idx="6610">
                  <c:v>15556360</c:v>
                </c:pt>
                <c:pt idx="6611">
                  <c:v>0</c:v>
                </c:pt>
                <c:pt idx="6612">
                  <c:v>0</c:v>
                </c:pt>
                <c:pt idx="6613">
                  <c:v>1453072</c:v>
                </c:pt>
                <c:pt idx="6614">
                  <c:v>97066</c:v>
                </c:pt>
                <c:pt idx="6615">
                  <c:v>1142186</c:v>
                </c:pt>
                <c:pt idx="6616">
                  <c:v>10163124</c:v>
                </c:pt>
                <c:pt idx="6617">
                  <c:v>23659176</c:v>
                </c:pt>
                <c:pt idx="6618">
                  <c:v>24053872</c:v>
                </c:pt>
                <c:pt idx="6619">
                  <c:v>5643618</c:v>
                </c:pt>
                <c:pt idx="6620">
                  <c:v>1684218</c:v>
                </c:pt>
                <c:pt idx="6621">
                  <c:v>1182323</c:v>
                </c:pt>
                <c:pt idx="6622">
                  <c:v>8119850</c:v>
                </c:pt>
                <c:pt idx="6623">
                  <c:v>70188870</c:v>
                </c:pt>
                <c:pt idx="6624">
                  <c:v>824723</c:v>
                </c:pt>
                <c:pt idx="6625">
                  <c:v>29880</c:v>
                </c:pt>
                <c:pt idx="6626">
                  <c:v>55559</c:v>
                </c:pt>
                <c:pt idx="6627">
                  <c:v>36842</c:v>
                </c:pt>
                <c:pt idx="6628">
                  <c:v>13628</c:v>
                </c:pt>
                <c:pt idx="6629">
                  <c:v>0</c:v>
                </c:pt>
                <c:pt idx="6630">
                  <c:v>34154</c:v>
                </c:pt>
                <c:pt idx="6631">
                  <c:v>12058891</c:v>
                </c:pt>
                <c:pt idx="6632">
                  <c:v>1002410</c:v>
                </c:pt>
                <c:pt idx="6633">
                  <c:v>3130383</c:v>
                </c:pt>
                <c:pt idx="6634">
                  <c:v>37894</c:v>
                </c:pt>
                <c:pt idx="6635">
                  <c:v>37333</c:v>
                </c:pt>
                <c:pt idx="6636">
                  <c:v>3666145</c:v>
                </c:pt>
                <c:pt idx="6637">
                  <c:v>4085636</c:v>
                </c:pt>
                <c:pt idx="6638">
                  <c:v>1440106</c:v>
                </c:pt>
                <c:pt idx="6639">
                  <c:v>27020</c:v>
                </c:pt>
                <c:pt idx="6640">
                  <c:v>0</c:v>
                </c:pt>
                <c:pt idx="6641">
                  <c:v>12428383</c:v>
                </c:pt>
                <c:pt idx="6642">
                  <c:v>0</c:v>
                </c:pt>
                <c:pt idx="6643">
                  <c:v>40856510</c:v>
                </c:pt>
                <c:pt idx="6644">
                  <c:v>0</c:v>
                </c:pt>
                <c:pt idx="6645">
                  <c:v>30644888</c:v>
                </c:pt>
                <c:pt idx="6646">
                  <c:v>0</c:v>
                </c:pt>
                <c:pt idx="6647">
                  <c:v>0</c:v>
                </c:pt>
                <c:pt idx="6648">
                  <c:v>0</c:v>
                </c:pt>
                <c:pt idx="6649">
                  <c:v>172508</c:v>
                </c:pt>
                <c:pt idx="6650">
                  <c:v>8443550</c:v>
                </c:pt>
                <c:pt idx="6651">
                  <c:v>6563031</c:v>
                </c:pt>
                <c:pt idx="6652">
                  <c:v>4623875</c:v>
                </c:pt>
                <c:pt idx="6653">
                  <c:v>880316</c:v>
                </c:pt>
                <c:pt idx="6654">
                  <c:v>1308205</c:v>
                </c:pt>
                <c:pt idx="6655">
                  <c:v>15292589</c:v>
                </c:pt>
                <c:pt idx="6656">
                  <c:v>32655</c:v>
                </c:pt>
                <c:pt idx="6657">
                  <c:v>197156</c:v>
                </c:pt>
                <c:pt idx="6658">
                  <c:v>17184</c:v>
                </c:pt>
                <c:pt idx="6659">
                  <c:v>683994</c:v>
                </c:pt>
                <c:pt idx="6660">
                  <c:v>4009383</c:v>
                </c:pt>
                <c:pt idx="6661">
                  <c:v>29146389</c:v>
                </c:pt>
                <c:pt idx="6662">
                  <c:v>158039</c:v>
                </c:pt>
                <c:pt idx="6663">
                  <c:v>1543</c:v>
                </c:pt>
                <c:pt idx="6664">
                  <c:v>1390694</c:v>
                </c:pt>
                <c:pt idx="6665">
                  <c:v>10644144</c:v>
                </c:pt>
                <c:pt idx="6666">
                  <c:v>5767607</c:v>
                </c:pt>
                <c:pt idx="6667">
                  <c:v>53346041</c:v>
                </c:pt>
                <c:pt idx="6668">
                  <c:v>223086991</c:v>
                </c:pt>
                <c:pt idx="6669">
                  <c:v>0</c:v>
                </c:pt>
                <c:pt idx="6670">
                  <c:v>1555631</c:v>
                </c:pt>
                <c:pt idx="6671">
                  <c:v>4549663</c:v>
                </c:pt>
                <c:pt idx="6672">
                  <c:v>19637</c:v>
                </c:pt>
                <c:pt idx="6673">
                  <c:v>10730805</c:v>
                </c:pt>
                <c:pt idx="6674">
                  <c:v>26791476</c:v>
                </c:pt>
                <c:pt idx="6675">
                  <c:v>2021152970</c:v>
                </c:pt>
                <c:pt idx="6676">
                  <c:v>3055877</c:v>
                </c:pt>
                <c:pt idx="6677">
                  <c:v>413763</c:v>
                </c:pt>
                <c:pt idx="6678">
                  <c:v>821746</c:v>
                </c:pt>
                <c:pt idx="6679">
                  <c:v>1462458</c:v>
                </c:pt>
                <c:pt idx="6680">
                  <c:v>1363310</c:v>
                </c:pt>
                <c:pt idx="6681">
                  <c:v>5444989</c:v>
                </c:pt>
                <c:pt idx="6682">
                  <c:v>57175</c:v>
                </c:pt>
                <c:pt idx="6683">
                  <c:v>1140179</c:v>
                </c:pt>
                <c:pt idx="6684">
                  <c:v>45109</c:v>
                </c:pt>
                <c:pt idx="6685">
                  <c:v>21175575</c:v>
                </c:pt>
                <c:pt idx="6686">
                  <c:v>937275</c:v>
                </c:pt>
                <c:pt idx="6687">
                  <c:v>17771091</c:v>
                </c:pt>
                <c:pt idx="6688">
                  <c:v>6607231</c:v>
                </c:pt>
                <c:pt idx="6689">
                  <c:v>4679509</c:v>
                </c:pt>
                <c:pt idx="6690">
                  <c:v>245671</c:v>
                </c:pt>
                <c:pt idx="6691">
                  <c:v>933306</c:v>
                </c:pt>
                <c:pt idx="6692">
                  <c:v>6759495</c:v>
                </c:pt>
                <c:pt idx="6693">
                  <c:v>183208</c:v>
                </c:pt>
                <c:pt idx="6694">
                  <c:v>3848712</c:v>
                </c:pt>
                <c:pt idx="6695">
                  <c:v>8940980</c:v>
                </c:pt>
                <c:pt idx="6696">
                  <c:v>101171</c:v>
                </c:pt>
                <c:pt idx="6697">
                  <c:v>403482</c:v>
                </c:pt>
                <c:pt idx="6698">
                  <c:v>102721</c:v>
                </c:pt>
                <c:pt idx="6699">
                  <c:v>3118875</c:v>
                </c:pt>
                <c:pt idx="6700">
                  <c:v>1642779</c:v>
                </c:pt>
                <c:pt idx="6701">
                  <c:v>192064</c:v>
                </c:pt>
                <c:pt idx="6702">
                  <c:v>90550859</c:v>
                </c:pt>
                <c:pt idx="6703">
                  <c:v>10466</c:v>
                </c:pt>
                <c:pt idx="6704">
                  <c:v>224848</c:v>
                </c:pt>
                <c:pt idx="6705">
                  <c:v>3619192</c:v>
                </c:pt>
                <c:pt idx="6706">
                  <c:v>498080</c:v>
                </c:pt>
                <c:pt idx="6707">
                  <c:v>104959</c:v>
                </c:pt>
                <c:pt idx="6708">
                  <c:v>451791</c:v>
                </c:pt>
                <c:pt idx="6709">
                  <c:v>1022444</c:v>
                </c:pt>
                <c:pt idx="6710">
                  <c:v>28488535</c:v>
                </c:pt>
                <c:pt idx="6711">
                  <c:v>168809</c:v>
                </c:pt>
                <c:pt idx="6712">
                  <c:v>38563</c:v>
                </c:pt>
                <c:pt idx="6713">
                  <c:v>104105</c:v>
                </c:pt>
                <c:pt idx="6714">
                  <c:v>234037</c:v>
                </c:pt>
                <c:pt idx="6715">
                  <c:v>8973122</c:v>
                </c:pt>
                <c:pt idx="6716">
                  <c:v>519767537</c:v>
                </c:pt>
                <c:pt idx="6717">
                  <c:v>18282554</c:v>
                </c:pt>
                <c:pt idx="6718">
                  <c:v>36854</c:v>
                </c:pt>
                <c:pt idx="6719">
                  <c:v>256716</c:v>
                </c:pt>
                <c:pt idx="6720">
                  <c:v>1835102</c:v>
                </c:pt>
                <c:pt idx="6721">
                  <c:v>625325</c:v>
                </c:pt>
                <c:pt idx="6722">
                  <c:v>2514926</c:v>
                </c:pt>
                <c:pt idx="6723">
                  <c:v>1809748</c:v>
                </c:pt>
                <c:pt idx="6724">
                  <c:v>0</c:v>
                </c:pt>
                <c:pt idx="6725">
                  <c:v>651097</c:v>
                </c:pt>
                <c:pt idx="6726">
                  <c:v>7398897</c:v>
                </c:pt>
                <c:pt idx="6727">
                  <c:v>823851</c:v>
                </c:pt>
                <c:pt idx="6728">
                  <c:v>5007821</c:v>
                </c:pt>
                <c:pt idx="6729">
                  <c:v>65577</c:v>
                </c:pt>
                <c:pt idx="6730">
                  <c:v>33416</c:v>
                </c:pt>
                <c:pt idx="6731">
                  <c:v>3763422</c:v>
                </c:pt>
                <c:pt idx="6732">
                  <c:v>0</c:v>
                </c:pt>
                <c:pt idx="6733">
                  <c:v>4779591</c:v>
                </c:pt>
                <c:pt idx="6734">
                  <c:v>22835215</c:v>
                </c:pt>
                <c:pt idx="6735">
                  <c:v>1159960</c:v>
                </c:pt>
                <c:pt idx="6736">
                  <c:v>131628</c:v>
                </c:pt>
                <c:pt idx="6737">
                  <c:v>22453</c:v>
                </c:pt>
                <c:pt idx="6738">
                  <c:v>1015488</c:v>
                </c:pt>
                <c:pt idx="6739">
                  <c:v>200405</c:v>
                </c:pt>
                <c:pt idx="6740">
                  <c:v>1009997</c:v>
                </c:pt>
                <c:pt idx="6741">
                  <c:v>0</c:v>
                </c:pt>
                <c:pt idx="6742">
                  <c:v>0</c:v>
                </c:pt>
                <c:pt idx="6743">
                  <c:v>39083</c:v>
                </c:pt>
                <c:pt idx="6744">
                  <c:v>254341</c:v>
                </c:pt>
                <c:pt idx="6745">
                  <c:v>4779848</c:v>
                </c:pt>
                <c:pt idx="6746">
                  <c:v>48851716</c:v>
                </c:pt>
                <c:pt idx="6747">
                  <c:v>139785</c:v>
                </c:pt>
                <c:pt idx="6748">
                  <c:v>319051</c:v>
                </c:pt>
                <c:pt idx="6749">
                  <c:v>217212</c:v>
                </c:pt>
                <c:pt idx="6750">
                  <c:v>1204589</c:v>
                </c:pt>
                <c:pt idx="6751">
                  <c:v>66172781</c:v>
                </c:pt>
                <c:pt idx="6752">
                  <c:v>2358535</c:v>
                </c:pt>
                <c:pt idx="6753">
                  <c:v>20621</c:v>
                </c:pt>
                <c:pt idx="6754">
                  <c:v>5683942</c:v>
                </c:pt>
                <c:pt idx="6755">
                  <c:v>36038</c:v>
                </c:pt>
                <c:pt idx="6756">
                  <c:v>34480</c:v>
                </c:pt>
                <c:pt idx="6757">
                  <c:v>1824515</c:v>
                </c:pt>
                <c:pt idx="6758">
                  <c:v>210554</c:v>
                </c:pt>
                <c:pt idx="6759">
                  <c:v>42993</c:v>
                </c:pt>
                <c:pt idx="6760">
                  <c:v>223270</c:v>
                </c:pt>
                <c:pt idx="6761">
                  <c:v>895889</c:v>
                </c:pt>
                <c:pt idx="6762">
                  <c:v>0</c:v>
                </c:pt>
                <c:pt idx="6763">
                  <c:v>1370979</c:v>
                </c:pt>
                <c:pt idx="6764">
                  <c:v>5180617</c:v>
                </c:pt>
                <c:pt idx="6765">
                  <c:v>6770198</c:v>
                </c:pt>
                <c:pt idx="6766">
                  <c:v>302767</c:v>
                </c:pt>
                <c:pt idx="6767">
                  <c:v>126642456</c:v>
                </c:pt>
                <c:pt idx="6768">
                  <c:v>30343842</c:v>
                </c:pt>
                <c:pt idx="6769">
                  <c:v>14505164</c:v>
                </c:pt>
                <c:pt idx="6770">
                  <c:v>1618903</c:v>
                </c:pt>
                <c:pt idx="6771">
                  <c:v>3403378</c:v>
                </c:pt>
                <c:pt idx="6772">
                  <c:v>5137819</c:v>
                </c:pt>
                <c:pt idx="6773">
                  <c:v>32648115</c:v>
                </c:pt>
                <c:pt idx="6774">
                  <c:v>1028128</c:v>
                </c:pt>
                <c:pt idx="6775">
                  <c:v>101195004</c:v>
                </c:pt>
                <c:pt idx="6776">
                  <c:v>2481383</c:v>
                </c:pt>
                <c:pt idx="6777">
                  <c:v>8533649</c:v>
                </c:pt>
                <c:pt idx="6778">
                  <c:v>3751893</c:v>
                </c:pt>
                <c:pt idx="6779">
                  <c:v>10989</c:v>
                </c:pt>
                <c:pt idx="6780">
                  <c:v>2067666</c:v>
                </c:pt>
                <c:pt idx="6781">
                  <c:v>971659</c:v>
                </c:pt>
                <c:pt idx="6782">
                  <c:v>577470</c:v>
                </c:pt>
                <c:pt idx="6783">
                  <c:v>0</c:v>
                </c:pt>
                <c:pt idx="6784">
                  <c:v>1448688</c:v>
                </c:pt>
                <c:pt idx="6785">
                  <c:v>2623432</c:v>
                </c:pt>
                <c:pt idx="6786">
                  <c:v>142638</c:v>
                </c:pt>
                <c:pt idx="6787">
                  <c:v>104529</c:v>
                </c:pt>
                <c:pt idx="6788">
                  <c:v>866339</c:v>
                </c:pt>
                <c:pt idx="6789">
                  <c:v>30781</c:v>
                </c:pt>
                <c:pt idx="6790">
                  <c:v>1972712</c:v>
                </c:pt>
                <c:pt idx="6791">
                  <c:v>0</c:v>
                </c:pt>
                <c:pt idx="6792">
                  <c:v>0</c:v>
                </c:pt>
                <c:pt idx="6793">
                  <c:v>0</c:v>
                </c:pt>
                <c:pt idx="6794">
                  <c:v>466541</c:v>
                </c:pt>
                <c:pt idx="6795">
                  <c:v>343772</c:v>
                </c:pt>
                <c:pt idx="6796">
                  <c:v>424615</c:v>
                </c:pt>
                <c:pt idx="6797">
                  <c:v>504365</c:v>
                </c:pt>
                <c:pt idx="6798">
                  <c:v>17802325</c:v>
                </c:pt>
                <c:pt idx="6799">
                  <c:v>127313</c:v>
                </c:pt>
                <c:pt idx="6800">
                  <c:v>352874</c:v>
                </c:pt>
                <c:pt idx="6801">
                  <c:v>288116</c:v>
                </c:pt>
                <c:pt idx="6802">
                  <c:v>158591</c:v>
                </c:pt>
                <c:pt idx="6803">
                  <c:v>449541</c:v>
                </c:pt>
                <c:pt idx="6804">
                  <c:v>42436921</c:v>
                </c:pt>
                <c:pt idx="6805">
                  <c:v>24601</c:v>
                </c:pt>
                <c:pt idx="6806">
                  <c:v>0</c:v>
                </c:pt>
                <c:pt idx="6807">
                  <c:v>0</c:v>
                </c:pt>
                <c:pt idx="6808">
                  <c:v>1366151</c:v>
                </c:pt>
                <c:pt idx="6809">
                  <c:v>27279</c:v>
                </c:pt>
                <c:pt idx="6810">
                  <c:v>342993</c:v>
                </c:pt>
                <c:pt idx="6811">
                  <c:v>224994</c:v>
                </c:pt>
                <c:pt idx="6812">
                  <c:v>15171072</c:v>
                </c:pt>
                <c:pt idx="6813">
                  <c:v>1092979</c:v>
                </c:pt>
                <c:pt idx="6814">
                  <c:v>487986</c:v>
                </c:pt>
                <c:pt idx="6815">
                  <c:v>255881</c:v>
                </c:pt>
                <c:pt idx="6816">
                  <c:v>5564</c:v>
                </c:pt>
                <c:pt idx="6817">
                  <c:v>2453976</c:v>
                </c:pt>
                <c:pt idx="6818">
                  <c:v>15268484</c:v>
                </c:pt>
                <c:pt idx="6819">
                  <c:v>133156</c:v>
                </c:pt>
                <c:pt idx="6820">
                  <c:v>3558909</c:v>
                </c:pt>
                <c:pt idx="6821">
                  <c:v>629911</c:v>
                </c:pt>
                <c:pt idx="6822">
                  <c:v>155548</c:v>
                </c:pt>
                <c:pt idx="6823">
                  <c:v>22833997</c:v>
                </c:pt>
                <c:pt idx="6824">
                  <c:v>309258710</c:v>
                </c:pt>
                <c:pt idx="6825">
                  <c:v>0</c:v>
                </c:pt>
                <c:pt idx="6826">
                  <c:v>1189061</c:v>
                </c:pt>
                <c:pt idx="6827">
                  <c:v>4631087</c:v>
                </c:pt>
                <c:pt idx="6828">
                  <c:v>1539304</c:v>
                </c:pt>
                <c:pt idx="6829">
                  <c:v>15888219</c:v>
                </c:pt>
                <c:pt idx="6830">
                  <c:v>0</c:v>
                </c:pt>
                <c:pt idx="6831">
                  <c:v>0</c:v>
                </c:pt>
                <c:pt idx="6832">
                  <c:v>1575066</c:v>
                </c:pt>
                <c:pt idx="6833">
                  <c:v>156133</c:v>
                </c:pt>
                <c:pt idx="6834">
                  <c:v>1447164</c:v>
                </c:pt>
                <c:pt idx="6835">
                  <c:v>10614927</c:v>
                </c:pt>
                <c:pt idx="6836">
                  <c:v>27937994</c:v>
                </c:pt>
                <c:pt idx="6837">
                  <c:v>23925616</c:v>
                </c:pt>
                <c:pt idx="6838">
                  <c:v>5837063</c:v>
                </c:pt>
                <c:pt idx="6839">
                  <c:v>1771975</c:v>
                </c:pt>
                <c:pt idx="6840">
                  <c:v>1244881</c:v>
                </c:pt>
                <c:pt idx="6841">
                  <c:v>8090136</c:v>
                </c:pt>
                <c:pt idx="6842">
                  <c:v>83151436</c:v>
                </c:pt>
                <c:pt idx="6843">
                  <c:v>740385</c:v>
                </c:pt>
                <c:pt idx="6844">
                  <c:v>30086</c:v>
                </c:pt>
                <c:pt idx="6845">
                  <c:v>58533</c:v>
                </c:pt>
                <c:pt idx="6846">
                  <c:v>39901</c:v>
                </c:pt>
                <c:pt idx="6847">
                  <c:v>16129</c:v>
                </c:pt>
                <c:pt idx="6848">
                  <c:v>37512</c:v>
                </c:pt>
                <c:pt idx="6849">
                  <c:v>14321702</c:v>
                </c:pt>
                <c:pt idx="6850">
                  <c:v>1261836</c:v>
                </c:pt>
                <c:pt idx="6851">
                  <c:v>3216030</c:v>
                </c:pt>
                <c:pt idx="6852">
                  <c:v>40506</c:v>
                </c:pt>
                <c:pt idx="6853">
                  <c:v>59512</c:v>
                </c:pt>
                <c:pt idx="6854">
                  <c:v>3749759</c:v>
                </c:pt>
                <c:pt idx="6855">
                  <c:v>4021759</c:v>
                </c:pt>
                <c:pt idx="6856">
                  <c:v>1390879</c:v>
                </c:pt>
                <c:pt idx="6857">
                  <c:v>33224</c:v>
                </c:pt>
                <c:pt idx="6858">
                  <c:v>152711</c:v>
                </c:pt>
                <c:pt idx="6859">
                  <c:v>17814996</c:v>
                </c:pt>
                <c:pt idx="6860">
                  <c:v>0</c:v>
                </c:pt>
                <c:pt idx="6861">
                  <c:v>41184257</c:v>
                </c:pt>
                <c:pt idx="6862">
                  <c:v>0</c:v>
                </c:pt>
                <c:pt idx="6863">
                  <c:v>31350640</c:v>
                </c:pt>
                <c:pt idx="6864">
                  <c:v>0</c:v>
                </c:pt>
                <c:pt idx="6865">
                  <c:v>0</c:v>
                </c:pt>
                <c:pt idx="6866">
                  <c:v>0</c:v>
                </c:pt>
                <c:pt idx="6867">
                  <c:v>176689</c:v>
                </c:pt>
                <c:pt idx="6868">
                  <c:v>8782891</c:v>
                </c:pt>
                <c:pt idx="6869">
                  <c:v>6739610</c:v>
                </c:pt>
                <c:pt idx="6870">
                  <c:v>5114415</c:v>
                </c:pt>
                <c:pt idx="6871">
                  <c:v>1014362</c:v>
                </c:pt>
                <c:pt idx="6872">
                  <c:v>1485313</c:v>
                </c:pt>
                <c:pt idx="6873">
                  <c:v>16264280</c:v>
                </c:pt>
                <c:pt idx="6874">
                  <c:v>44519</c:v>
                </c:pt>
                <c:pt idx="6875">
                  <c:v>236204</c:v>
                </c:pt>
                <c:pt idx="6876">
                  <c:v>26906</c:v>
                </c:pt>
                <c:pt idx="6877">
                  <c:v>783852</c:v>
                </c:pt>
                <c:pt idx="6878">
                  <c:v>4313719</c:v>
                </c:pt>
                <c:pt idx="6879">
                  <c:v>31943499</c:v>
                </c:pt>
                <c:pt idx="6880">
                  <c:v>268041</c:v>
                </c:pt>
                <c:pt idx="6881">
                  <c:v>1769</c:v>
                </c:pt>
                <c:pt idx="6882">
                  <c:v>1531604</c:v>
                </c:pt>
                <c:pt idx="6883">
                  <c:v>13066892</c:v>
                </c:pt>
                <c:pt idx="6884">
                  <c:v>6688664</c:v>
                </c:pt>
                <c:pt idx="6885">
                  <c:v>54033892</c:v>
                </c:pt>
                <c:pt idx="6886">
                  <c:v>218864469</c:v>
                </c:pt>
                <c:pt idx="6887">
                  <c:v>0</c:v>
                </c:pt>
                <c:pt idx="6888">
                  <c:v>1728035</c:v>
                </c:pt>
                <c:pt idx="6889">
                  <c:v>5404687</c:v>
                </c:pt>
                <c:pt idx="6890">
                  <c:v>23120</c:v>
                </c:pt>
                <c:pt idx="6891">
                  <c:v>11702475</c:v>
                </c:pt>
                <c:pt idx="6892">
                  <c:v>30984031</c:v>
                </c:pt>
                <c:pt idx="6893">
                  <c:v>2218882121</c:v>
                </c:pt>
                <c:pt idx="6894">
                  <c:v>3797139</c:v>
                </c:pt>
                <c:pt idx="6895">
                  <c:v>499304</c:v>
                </c:pt>
                <c:pt idx="6896">
                  <c:v>1094166</c:v>
                </c:pt>
                <c:pt idx="6897">
                  <c:v>1661808</c:v>
                </c:pt>
                <c:pt idx="6898">
                  <c:v>1428742</c:v>
                </c:pt>
                <c:pt idx="6899">
                  <c:v>6781424</c:v>
                </c:pt>
                <c:pt idx="6900">
                  <c:v>58746</c:v>
                </c:pt>
                <c:pt idx="6901">
                  <c:v>1939499</c:v>
                </c:pt>
                <c:pt idx="6902">
                  <c:v>50859</c:v>
                </c:pt>
                <c:pt idx="6903">
                  <c:v>23409419</c:v>
                </c:pt>
                <c:pt idx="6904">
                  <c:v>1092910</c:v>
                </c:pt>
                <c:pt idx="6905">
                  <c:v>75573</c:v>
                </c:pt>
                <c:pt idx="6906">
                  <c:v>17956125</c:v>
                </c:pt>
                <c:pt idx="6907">
                  <c:v>6746241</c:v>
                </c:pt>
                <c:pt idx="6908">
                  <c:v>5141183</c:v>
                </c:pt>
                <c:pt idx="6909">
                  <c:v>274130</c:v>
                </c:pt>
                <c:pt idx="6910">
                  <c:v>1077954</c:v>
                </c:pt>
                <c:pt idx="6911">
                  <c:v>7604533</c:v>
                </c:pt>
                <c:pt idx="6912">
                  <c:v>196659</c:v>
                </c:pt>
                <c:pt idx="6913">
                  <c:v>4547340</c:v>
                </c:pt>
                <c:pt idx="6914">
                  <c:v>8904336</c:v>
                </c:pt>
                <c:pt idx="6915">
                  <c:v>104491</c:v>
                </c:pt>
                <c:pt idx="6916">
                  <c:v>450634</c:v>
                </c:pt>
                <c:pt idx="6917">
                  <c:v>58049</c:v>
                </c:pt>
                <c:pt idx="6918">
                  <c:v>112500</c:v>
                </c:pt>
                <c:pt idx="6919">
                  <c:v>3735331</c:v>
                </c:pt>
                <c:pt idx="6920">
                  <c:v>1655839</c:v>
                </c:pt>
                <c:pt idx="6921">
                  <c:v>348069</c:v>
                </c:pt>
                <c:pt idx="6922">
                  <c:v>97109180</c:v>
                </c:pt>
                <c:pt idx="6923">
                  <c:v>10693</c:v>
                </c:pt>
                <c:pt idx="6924">
                  <c:v>245093</c:v>
                </c:pt>
                <c:pt idx="6925">
                  <c:v>3886451</c:v>
                </c:pt>
                <c:pt idx="6926">
                  <c:v>637493</c:v>
                </c:pt>
                <c:pt idx="6927">
                  <c:v>119505</c:v>
                </c:pt>
                <c:pt idx="6928">
                  <c:v>730461</c:v>
                </c:pt>
                <c:pt idx="6929">
                  <c:v>1577451</c:v>
                </c:pt>
                <c:pt idx="6930">
                  <c:v>28794257</c:v>
                </c:pt>
                <c:pt idx="6931">
                  <c:v>185469</c:v>
                </c:pt>
                <c:pt idx="6932">
                  <c:v>39648</c:v>
                </c:pt>
                <c:pt idx="6933">
                  <c:v>114559</c:v>
                </c:pt>
                <c:pt idx="6934">
                  <c:v>267853</c:v>
                </c:pt>
                <c:pt idx="6935">
                  <c:v>9546644</c:v>
                </c:pt>
                <c:pt idx="6936">
                  <c:v>578056810</c:v>
                </c:pt>
                <c:pt idx="6937">
                  <c:v>22424229</c:v>
                </c:pt>
                <c:pt idx="6938">
                  <c:v>40905</c:v>
                </c:pt>
                <c:pt idx="6939">
                  <c:v>287824</c:v>
                </c:pt>
                <c:pt idx="6940">
                  <c:v>2249882</c:v>
                </c:pt>
                <c:pt idx="6941">
                  <c:v>968471</c:v>
                </c:pt>
                <c:pt idx="6942">
                  <c:v>2682987</c:v>
                </c:pt>
                <c:pt idx="6943">
                  <c:v>2397570</c:v>
                </c:pt>
                <c:pt idx="6944">
                  <c:v>0</c:v>
                </c:pt>
                <c:pt idx="6945">
                  <c:v>701912</c:v>
                </c:pt>
                <c:pt idx="6946">
                  <c:v>7718276</c:v>
                </c:pt>
                <c:pt idx="6947">
                  <c:v>1192737</c:v>
                </c:pt>
                <c:pt idx="6948">
                  <c:v>5167442</c:v>
                </c:pt>
                <c:pt idx="6949">
                  <c:v>89705</c:v>
                </c:pt>
                <c:pt idx="6950">
                  <c:v>34316</c:v>
                </c:pt>
                <c:pt idx="6951">
                  <c:v>4245071</c:v>
                </c:pt>
                <c:pt idx="6952">
                  <c:v>0</c:v>
                </c:pt>
                <c:pt idx="6953">
                  <c:v>5440285</c:v>
                </c:pt>
                <c:pt idx="6954">
                  <c:v>24087461</c:v>
                </c:pt>
                <c:pt idx="6955">
                  <c:v>1252060</c:v>
                </c:pt>
                <c:pt idx="6956">
                  <c:v>166432</c:v>
                </c:pt>
                <c:pt idx="6957">
                  <c:v>26021</c:v>
                </c:pt>
                <c:pt idx="6958">
                  <c:v>1036849</c:v>
                </c:pt>
                <c:pt idx="6959">
                  <c:v>230980</c:v>
                </c:pt>
                <c:pt idx="6960">
                  <c:v>2739087</c:v>
                </c:pt>
                <c:pt idx="6961">
                  <c:v>0</c:v>
                </c:pt>
                <c:pt idx="6962">
                  <c:v>0</c:v>
                </c:pt>
                <c:pt idx="6963">
                  <c:v>41311</c:v>
                </c:pt>
                <c:pt idx="6964">
                  <c:v>307415</c:v>
                </c:pt>
                <c:pt idx="6965">
                  <c:v>4865982</c:v>
                </c:pt>
                <c:pt idx="6966">
                  <c:v>51365359</c:v>
                </c:pt>
                <c:pt idx="6967">
                  <c:v>151540</c:v>
                </c:pt>
                <c:pt idx="6968">
                  <c:v>440811</c:v>
                </c:pt>
                <c:pt idx="6969">
                  <c:v>256581</c:v>
                </c:pt>
                <c:pt idx="6970">
                  <c:v>1405330</c:v>
                </c:pt>
                <c:pt idx="6971">
                  <c:v>67152774</c:v>
                </c:pt>
                <c:pt idx="6972">
                  <c:v>2847029</c:v>
                </c:pt>
                <c:pt idx="6973">
                  <c:v>20924</c:v>
                </c:pt>
                <c:pt idx="6974">
                  <c:v>6037672</c:v>
                </c:pt>
                <c:pt idx="6975">
                  <c:v>36483</c:v>
                </c:pt>
                <c:pt idx="6976">
                  <c:v>37098</c:v>
                </c:pt>
                <c:pt idx="6977">
                  <c:v>2420529</c:v>
                </c:pt>
                <c:pt idx="6978">
                  <c:v>334450</c:v>
                </c:pt>
                <c:pt idx="6979">
                  <c:v>47830</c:v>
                </c:pt>
                <c:pt idx="6980">
                  <c:v>226911</c:v>
                </c:pt>
                <c:pt idx="6981">
                  <c:v>990637</c:v>
                </c:pt>
                <c:pt idx="6982">
                  <c:v>0</c:v>
                </c:pt>
                <c:pt idx="6983">
                  <c:v>1593178</c:v>
                </c:pt>
                <c:pt idx="6984">
                  <c:v>5273631</c:v>
                </c:pt>
                <c:pt idx="6985">
                  <c:v>7003042</c:v>
                </c:pt>
                <c:pt idx="6986">
                  <c:v>308822</c:v>
                </c:pt>
                <c:pt idx="6987">
                  <c:v>141468081</c:v>
                </c:pt>
                <c:pt idx="6988">
                  <c:v>36332335</c:v>
                </c:pt>
                <c:pt idx="6989">
                  <c:v>17575847</c:v>
                </c:pt>
                <c:pt idx="6990">
                  <c:v>2404376</c:v>
                </c:pt>
                <c:pt idx="6991">
                  <c:v>3511051</c:v>
                </c:pt>
                <c:pt idx="6992">
                  <c:v>5375206</c:v>
                </c:pt>
                <c:pt idx="6993">
                  <c:v>33604161</c:v>
                </c:pt>
                <c:pt idx="6994">
                  <c:v>932543</c:v>
                </c:pt>
                <c:pt idx="6995">
                  <c:v>101639078</c:v>
                </c:pt>
                <c:pt idx="6996">
                  <c:v>2668390</c:v>
                </c:pt>
                <c:pt idx="6997">
                  <c:v>10587809</c:v>
                </c:pt>
                <c:pt idx="6998">
                  <c:v>4591210</c:v>
                </c:pt>
                <c:pt idx="6999">
                  <c:v>11997</c:v>
                </c:pt>
                <c:pt idx="7000">
                  <c:v>2391544</c:v>
                </c:pt>
                <c:pt idx="7001">
                  <c:v>1115127</c:v>
                </c:pt>
                <c:pt idx="7002">
                  <c:v>699545</c:v>
                </c:pt>
                <c:pt idx="7003">
                  <c:v>0</c:v>
                </c:pt>
                <c:pt idx="7004">
                  <c:v>1501617</c:v>
                </c:pt>
                <c:pt idx="7005">
                  <c:v>3171721</c:v>
                </c:pt>
                <c:pt idx="7006">
                  <c:v>205472</c:v>
                </c:pt>
                <c:pt idx="7007">
                  <c:v>112625</c:v>
                </c:pt>
                <c:pt idx="7008">
                  <c:v>892222</c:v>
                </c:pt>
                <c:pt idx="7009">
                  <c:v>32657</c:v>
                </c:pt>
                <c:pt idx="7010">
                  <c:v>2059483</c:v>
                </c:pt>
                <c:pt idx="7011">
                  <c:v>0</c:v>
                </c:pt>
                <c:pt idx="7012">
                  <c:v>0</c:v>
                </c:pt>
                <c:pt idx="7013">
                  <c:v>0</c:v>
                </c:pt>
                <c:pt idx="7014">
                  <c:v>487883</c:v>
                </c:pt>
                <c:pt idx="7015">
                  <c:v>357300</c:v>
                </c:pt>
                <c:pt idx="7016">
                  <c:v>528224</c:v>
                </c:pt>
                <c:pt idx="7017">
                  <c:v>677878</c:v>
                </c:pt>
                <c:pt idx="7018">
                  <c:v>19516423</c:v>
                </c:pt>
                <c:pt idx="7019">
                  <c:v>150874</c:v>
                </c:pt>
                <c:pt idx="7020">
                  <c:v>462411</c:v>
                </c:pt>
                <c:pt idx="7021">
                  <c:v>293199</c:v>
                </c:pt>
                <c:pt idx="7022">
                  <c:v>181806</c:v>
                </c:pt>
                <c:pt idx="7023">
                  <c:v>456476</c:v>
                </c:pt>
                <c:pt idx="7024">
                  <c:v>46012975</c:v>
                </c:pt>
                <c:pt idx="7025">
                  <c:v>28117</c:v>
                </c:pt>
                <c:pt idx="7026">
                  <c:v>0</c:v>
                </c:pt>
                <c:pt idx="7027">
                  <c:v>0</c:v>
                </c:pt>
                <c:pt idx="7028">
                  <c:v>1521071</c:v>
                </c:pt>
                <c:pt idx="7029">
                  <c:v>30209</c:v>
                </c:pt>
                <c:pt idx="7030">
                  <c:v>457946</c:v>
                </c:pt>
                <c:pt idx="7031">
                  <c:v>359820</c:v>
                </c:pt>
                <c:pt idx="7032">
                  <c:v>18482454</c:v>
                </c:pt>
                <c:pt idx="7033">
                  <c:v>1224381</c:v>
                </c:pt>
                <c:pt idx="7034">
                  <c:v>703055</c:v>
                </c:pt>
                <c:pt idx="7035">
                  <c:v>280501</c:v>
                </c:pt>
                <c:pt idx="7036">
                  <c:v>0</c:v>
                </c:pt>
                <c:pt idx="7037">
                  <c:v>3047181</c:v>
                </c:pt>
                <c:pt idx="7038">
                  <c:v>15586825</c:v>
                </c:pt>
                <c:pt idx="7039">
                  <c:v>157363</c:v>
                </c:pt>
                <c:pt idx="7040">
                  <c:v>3600754</c:v>
                </c:pt>
                <c:pt idx="7041">
                  <c:v>814132</c:v>
                </c:pt>
                <c:pt idx="7042">
                  <c:v>188521</c:v>
                </c:pt>
                <c:pt idx="7043">
                  <c:v>27382226</c:v>
                </c:pt>
                <c:pt idx="7044">
                  <c:v>334195707</c:v>
                </c:pt>
                <c:pt idx="7045">
                  <c:v>0</c:v>
                </c:pt>
                <c:pt idx="7046">
                  <c:v>1206154</c:v>
                </c:pt>
                <c:pt idx="7047">
                  <c:v>4750537</c:v>
                </c:pt>
                <c:pt idx="7048">
                  <c:v>2121351</c:v>
                </c:pt>
                <c:pt idx="7049">
                  <c:v>16378675</c:v>
                </c:pt>
                <c:pt idx="7050">
                  <c:v>0</c:v>
                </c:pt>
                <c:pt idx="7051">
                  <c:v>0</c:v>
                </c:pt>
                <c:pt idx="7052">
                  <c:v>1513284</c:v>
                </c:pt>
                <c:pt idx="7053">
                  <c:v>280929</c:v>
                </c:pt>
                <c:pt idx="7054">
                  <c:v>1737904</c:v>
                </c:pt>
                <c:pt idx="7055">
                  <c:v>11364344</c:v>
                </c:pt>
                <c:pt idx="7056">
                  <c:v>30193954</c:v>
                </c:pt>
                <c:pt idx="7057">
                  <c:v>24067780</c:v>
                </c:pt>
                <c:pt idx="7058">
                  <c:v>6349026</c:v>
                </c:pt>
                <c:pt idx="7059">
                  <c:v>2524012</c:v>
                </c:pt>
                <c:pt idx="7060">
                  <c:v>1320629</c:v>
                </c:pt>
                <c:pt idx="7061">
                  <c:v>9238906</c:v>
                </c:pt>
                <c:pt idx="7062">
                  <c:v>94795378</c:v>
                </c:pt>
                <c:pt idx="7063">
                  <c:v>869812</c:v>
                </c:pt>
                <c:pt idx="7064">
                  <c:v>30563</c:v>
                </c:pt>
                <c:pt idx="7065">
                  <c:v>60287</c:v>
                </c:pt>
                <c:pt idx="7066">
                  <c:v>43242</c:v>
                </c:pt>
                <c:pt idx="7067">
                  <c:v>25603</c:v>
                </c:pt>
                <c:pt idx="7068">
                  <c:v>0</c:v>
                </c:pt>
                <c:pt idx="7069">
                  <c:v>40974</c:v>
                </c:pt>
                <c:pt idx="7070">
                  <c:v>16643639</c:v>
                </c:pt>
                <c:pt idx="7071">
                  <c:v>1429039</c:v>
                </c:pt>
                <c:pt idx="7072">
                  <c:v>3651443</c:v>
                </c:pt>
                <c:pt idx="7073">
                  <c:v>44872</c:v>
                </c:pt>
                <c:pt idx="7074">
                  <c:v>169715</c:v>
                </c:pt>
                <c:pt idx="7075">
                  <c:v>3874322</c:v>
                </c:pt>
                <c:pt idx="7076">
                  <c:v>0</c:v>
                </c:pt>
                <c:pt idx="7077">
                  <c:v>4149461</c:v>
                </c:pt>
                <c:pt idx="7078">
                  <c:v>1414410</c:v>
                </c:pt>
                <c:pt idx="7079">
                  <c:v>39729</c:v>
                </c:pt>
                <c:pt idx="7080">
                  <c:v>171266</c:v>
                </c:pt>
                <c:pt idx="7081">
                  <c:v>21789465</c:v>
                </c:pt>
                <c:pt idx="7082">
                  <c:v>0</c:v>
                </c:pt>
                <c:pt idx="7083">
                  <c:v>41727462</c:v>
                </c:pt>
                <c:pt idx="7084">
                  <c:v>0</c:v>
                </c:pt>
                <c:pt idx="7085">
                  <c:v>32640421</c:v>
                </c:pt>
                <c:pt idx="7086">
                  <c:v>0</c:v>
                </c:pt>
                <c:pt idx="7087">
                  <c:v>0</c:v>
                </c:pt>
                <c:pt idx="7088">
                  <c:v>0</c:v>
                </c:pt>
                <c:pt idx="7089">
                  <c:v>193560</c:v>
                </c:pt>
                <c:pt idx="7090">
                  <c:v>8904264</c:v>
                </c:pt>
                <c:pt idx="7091">
                  <c:v>6812369</c:v>
                </c:pt>
                <c:pt idx="7092">
                  <c:v>5493179</c:v>
                </c:pt>
                <c:pt idx="7093">
                  <c:v>1154471</c:v>
                </c:pt>
                <c:pt idx="7094">
                  <c:v>1887552</c:v>
                </c:pt>
                <c:pt idx="7095">
                  <c:v>18298948</c:v>
                </c:pt>
                <c:pt idx="7096">
                  <c:v>79638</c:v>
                </c:pt>
                <c:pt idx="7097">
                  <c:v>277065</c:v>
                </c:pt>
                <c:pt idx="7098">
                  <c:v>32255</c:v>
                </c:pt>
                <c:pt idx="7099">
                  <c:v>822468</c:v>
                </c:pt>
                <c:pt idx="7100">
                  <c:v>4630844</c:v>
                </c:pt>
                <c:pt idx="7101">
                  <c:v>33972709</c:v>
                </c:pt>
                <c:pt idx="7102">
                  <c:v>392796</c:v>
                </c:pt>
                <c:pt idx="7103">
                  <c:v>2034</c:v>
                </c:pt>
                <c:pt idx="7104">
                  <c:v>1645118</c:v>
                </c:pt>
                <c:pt idx="7105">
                  <c:v>16014777</c:v>
                </c:pt>
                <c:pt idx="7106">
                  <c:v>7365229</c:v>
                </c:pt>
                <c:pt idx="7107">
                  <c:v>55819873</c:v>
                </c:pt>
                <c:pt idx="7108">
                  <c:v>236538532</c:v>
                </c:pt>
                <c:pt idx="7109">
                  <c:v>0</c:v>
                </c:pt>
                <c:pt idx="7110">
                  <c:v>1835710</c:v>
                </c:pt>
                <c:pt idx="7111">
                  <c:v>6962722</c:v>
                </c:pt>
                <c:pt idx="7112">
                  <c:v>27272</c:v>
                </c:pt>
                <c:pt idx="7113">
                  <c:v>14455269</c:v>
                </c:pt>
                <c:pt idx="7114">
                  <c:v>32862888</c:v>
                </c:pt>
                <c:pt idx="7115">
                  <c:v>2426854827</c:v>
                </c:pt>
                <c:pt idx="7116">
                  <c:v>4575064</c:v>
                </c:pt>
                <c:pt idx="7117">
                  <c:v>604531</c:v>
                </c:pt>
                <c:pt idx="7118">
                  <c:v>1591840</c:v>
                </c:pt>
                <c:pt idx="7119">
                  <c:v>1860932</c:v>
                </c:pt>
                <c:pt idx="7120">
                  <c:v>1495476</c:v>
                </c:pt>
                <c:pt idx="7121">
                  <c:v>8550141</c:v>
                </c:pt>
                <c:pt idx="7122">
                  <c:v>60249</c:v>
                </c:pt>
                <c:pt idx="7123">
                  <c:v>3399112</c:v>
                </c:pt>
                <c:pt idx="7124">
                  <c:v>56117</c:v>
                </c:pt>
                <c:pt idx="7125">
                  <c:v>25390573</c:v>
                </c:pt>
                <c:pt idx="7126">
                  <c:v>1215681</c:v>
                </c:pt>
                <c:pt idx="7127">
                  <c:v>81181</c:v>
                </c:pt>
                <c:pt idx="7128">
                  <c:v>19287596</c:v>
                </c:pt>
                <c:pt idx="7129">
                  <c:v>6836105</c:v>
                </c:pt>
                <c:pt idx="7130">
                  <c:v>7018569</c:v>
                </c:pt>
                <c:pt idx="7131">
                  <c:v>277675</c:v>
                </c:pt>
                <c:pt idx="7132">
                  <c:v>1135515</c:v>
                </c:pt>
                <c:pt idx="7133">
                  <c:v>10212199</c:v>
                </c:pt>
                <c:pt idx="7134">
                  <c:v>198795</c:v>
                </c:pt>
                <c:pt idx="7135">
                  <c:v>5249692</c:v>
                </c:pt>
                <c:pt idx="7136">
                  <c:v>9123571</c:v>
                </c:pt>
                <c:pt idx="7137">
                  <c:v>115818</c:v>
                </c:pt>
                <c:pt idx="7138">
                  <c:v>505128</c:v>
                </c:pt>
                <c:pt idx="7139">
                  <c:v>60541</c:v>
                </c:pt>
                <c:pt idx="7140">
                  <c:v>163273</c:v>
                </c:pt>
                <c:pt idx="7141">
                  <c:v>3973966</c:v>
                </c:pt>
                <c:pt idx="7142">
                  <c:v>1755290</c:v>
                </c:pt>
                <c:pt idx="7143">
                  <c:v>665186</c:v>
                </c:pt>
                <c:pt idx="7144">
                  <c:v>102958796</c:v>
                </c:pt>
                <c:pt idx="7145">
                  <c:v>0</c:v>
                </c:pt>
                <c:pt idx="7146">
                  <c:v>265549</c:v>
                </c:pt>
                <c:pt idx="7147">
                  <c:v>3943090</c:v>
                </c:pt>
                <c:pt idx="7148">
                  <c:v>881821</c:v>
                </c:pt>
                <c:pt idx="7149">
                  <c:v>128313</c:v>
                </c:pt>
                <c:pt idx="7150">
                  <c:v>899981</c:v>
                </c:pt>
                <c:pt idx="7151">
                  <c:v>2163285</c:v>
                </c:pt>
                <c:pt idx="7152">
                  <c:v>30084652</c:v>
                </c:pt>
                <c:pt idx="7153">
                  <c:v>202481</c:v>
                </c:pt>
                <c:pt idx="7154">
                  <c:v>41578</c:v>
                </c:pt>
                <c:pt idx="7155">
                  <c:v>120061</c:v>
                </c:pt>
                <c:pt idx="7156">
                  <c:v>330419</c:v>
                </c:pt>
                <c:pt idx="7157">
                  <c:v>10155757</c:v>
                </c:pt>
                <c:pt idx="7158">
                  <c:v>630253951</c:v>
                </c:pt>
                <c:pt idx="7159">
                  <c:v>23905009</c:v>
                </c:pt>
                <c:pt idx="7160">
                  <c:v>45461</c:v>
                </c:pt>
                <c:pt idx="7161">
                  <c:v>318653</c:v>
                </c:pt>
                <c:pt idx="7162">
                  <c:v>2202192</c:v>
                </c:pt>
                <c:pt idx="7163">
                  <c:v>1482972</c:v>
                </c:pt>
                <c:pt idx="7164">
                  <c:v>2876056</c:v>
                </c:pt>
                <c:pt idx="7165">
                  <c:v>3162118</c:v>
                </c:pt>
                <c:pt idx="7166">
                  <c:v>0</c:v>
                </c:pt>
                <c:pt idx="7167">
                  <c:v>763839</c:v>
                </c:pt>
                <c:pt idx="7168">
                  <c:v>7792373</c:v>
                </c:pt>
                <c:pt idx="7169">
                  <c:v>1616121</c:v>
                </c:pt>
                <c:pt idx="7170">
                  <c:v>5323293</c:v>
                </c:pt>
                <c:pt idx="7171">
                  <c:v>123414</c:v>
                </c:pt>
                <c:pt idx="7172">
                  <c:v>35108</c:v>
                </c:pt>
                <c:pt idx="7173">
                  <c:v>4662088</c:v>
                </c:pt>
                <c:pt idx="7174">
                  <c:v>0</c:v>
                </c:pt>
                <c:pt idx="7175">
                  <c:v>6333081</c:v>
                </c:pt>
                <c:pt idx="7176">
                  <c:v>27453101</c:v>
                </c:pt>
                <c:pt idx="7177">
                  <c:v>1429458</c:v>
                </c:pt>
                <c:pt idx="7178">
                  <c:v>204007</c:v>
                </c:pt>
                <c:pt idx="7179">
                  <c:v>29667</c:v>
                </c:pt>
                <c:pt idx="7180">
                  <c:v>1054445</c:v>
                </c:pt>
                <c:pt idx="7181">
                  <c:v>276227</c:v>
                </c:pt>
                <c:pt idx="7182">
                  <c:v>4465881</c:v>
                </c:pt>
                <c:pt idx="7183">
                  <c:v>0</c:v>
                </c:pt>
                <c:pt idx="7184">
                  <c:v>0</c:v>
                </c:pt>
                <c:pt idx="7185">
                  <c:v>43600</c:v>
                </c:pt>
                <c:pt idx="7186">
                  <c:v>321540</c:v>
                </c:pt>
                <c:pt idx="7187">
                  <c:v>4977352</c:v>
                </c:pt>
                <c:pt idx="7188">
                  <c:v>51884053</c:v>
                </c:pt>
                <c:pt idx="7189">
                  <c:v>163605</c:v>
                </c:pt>
                <c:pt idx="7190">
                  <c:v>580904</c:v>
                </c:pt>
                <c:pt idx="7191">
                  <c:v>297483</c:v>
                </c:pt>
                <c:pt idx="7192">
                  <c:v>1639349</c:v>
                </c:pt>
                <c:pt idx="7193">
                  <c:v>68750553</c:v>
                </c:pt>
                <c:pt idx="7194">
                  <c:v>4128838</c:v>
                </c:pt>
                <c:pt idx="7195">
                  <c:v>6534108</c:v>
                </c:pt>
                <c:pt idx="7196">
                  <c:v>36924</c:v>
                </c:pt>
                <c:pt idx="7197">
                  <c:v>40934</c:v>
                </c:pt>
                <c:pt idx="7198">
                  <c:v>3038265</c:v>
                </c:pt>
                <c:pt idx="7199">
                  <c:v>497494</c:v>
                </c:pt>
                <c:pt idx="7200">
                  <c:v>52630</c:v>
                </c:pt>
                <c:pt idx="7201">
                  <c:v>231701</c:v>
                </c:pt>
                <c:pt idx="7202">
                  <c:v>1087688</c:v>
                </c:pt>
                <c:pt idx="7203">
                  <c:v>0</c:v>
                </c:pt>
                <c:pt idx="7204">
                  <c:v>1594996</c:v>
                </c:pt>
                <c:pt idx="7205">
                  <c:v>5414240</c:v>
                </c:pt>
                <c:pt idx="7206">
                  <c:v>7187850</c:v>
                </c:pt>
                <c:pt idx="7207">
                  <c:v>312846</c:v>
                </c:pt>
                <c:pt idx="7208">
                  <c:v>158809242</c:v>
                </c:pt>
                <c:pt idx="7209">
                  <c:v>37839421</c:v>
                </c:pt>
                <c:pt idx="7210">
                  <c:v>23498450</c:v>
                </c:pt>
                <c:pt idx="7211">
                  <c:v>3264326</c:v>
                </c:pt>
                <c:pt idx="7212">
                  <c:v>3590654</c:v>
                </c:pt>
                <c:pt idx="7213">
                  <c:v>5428013</c:v>
                </c:pt>
                <c:pt idx="7214">
                  <c:v>35258324</c:v>
                </c:pt>
                <c:pt idx="7215">
                  <c:v>1028833</c:v>
                </c:pt>
                <c:pt idx="7216">
                  <c:v>112637614</c:v>
                </c:pt>
                <c:pt idx="7217">
                  <c:v>3185655</c:v>
                </c:pt>
                <c:pt idx="7218">
                  <c:v>10980583</c:v>
                </c:pt>
                <c:pt idx="7219">
                  <c:v>5823008</c:v>
                </c:pt>
                <c:pt idx="7220">
                  <c:v>13031</c:v>
                </c:pt>
                <c:pt idx="7221">
                  <c:v>2751664</c:v>
                </c:pt>
                <c:pt idx="7222">
                  <c:v>1315499</c:v>
                </c:pt>
                <c:pt idx="7223">
                  <c:v>825092</c:v>
                </c:pt>
                <c:pt idx="7224">
                  <c:v>0</c:v>
                </c:pt>
                <c:pt idx="7225">
                  <c:v>1528380</c:v>
                </c:pt>
                <c:pt idx="7226">
                  <c:v>4003596</c:v>
                </c:pt>
                <c:pt idx="7227">
                  <c:v>311092</c:v>
                </c:pt>
                <c:pt idx="7228">
                  <c:v>141674</c:v>
                </c:pt>
                <c:pt idx="7229">
                  <c:v>987563</c:v>
                </c:pt>
                <c:pt idx="7230">
                  <c:v>34552</c:v>
                </c:pt>
                <c:pt idx="7231">
                  <c:v>2072885</c:v>
                </c:pt>
                <c:pt idx="7232">
                  <c:v>0</c:v>
                </c:pt>
                <c:pt idx="7233">
                  <c:v>0</c:v>
                </c:pt>
                <c:pt idx="7234">
                  <c:v>0</c:v>
                </c:pt>
                <c:pt idx="7235">
                  <c:v>509270</c:v>
                </c:pt>
                <c:pt idx="7236">
                  <c:v>390445</c:v>
                </c:pt>
                <c:pt idx="7237">
                  <c:v>707642</c:v>
                </c:pt>
                <c:pt idx="7238">
                  <c:v>809251</c:v>
                </c:pt>
                <c:pt idx="7239">
                  <c:v>17194170</c:v>
                </c:pt>
                <c:pt idx="7240">
                  <c:v>176727</c:v>
                </c:pt>
                <c:pt idx="7241">
                  <c:v>595141</c:v>
                </c:pt>
                <c:pt idx="7242">
                  <c:v>301519</c:v>
                </c:pt>
                <c:pt idx="7243">
                  <c:v>232064</c:v>
                </c:pt>
                <c:pt idx="7244">
                  <c:v>517787</c:v>
                </c:pt>
                <c:pt idx="7245">
                  <c:v>50974528</c:v>
                </c:pt>
                <c:pt idx="7246">
                  <c:v>30195</c:v>
                </c:pt>
                <c:pt idx="7247">
                  <c:v>0</c:v>
                </c:pt>
                <c:pt idx="7248">
                  <c:v>0</c:v>
                </c:pt>
                <c:pt idx="7249">
                  <c:v>2049919</c:v>
                </c:pt>
                <c:pt idx="7250">
                  <c:v>32152</c:v>
                </c:pt>
                <c:pt idx="7251">
                  <c:v>503593</c:v>
                </c:pt>
                <c:pt idx="7252">
                  <c:v>382336</c:v>
                </c:pt>
                <c:pt idx="7253">
                  <c:v>18929976</c:v>
                </c:pt>
                <c:pt idx="7254">
                  <c:v>1388846</c:v>
                </c:pt>
                <c:pt idx="7255">
                  <c:v>911670</c:v>
                </c:pt>
                <c:pt idx="7256">
                  <c:v>306428</c:v>
                </c:pt>
                <c:pt idx="7257">
                  <c:v>3641747</c:v>
                </c:pt>
                <c:pt idx="7258">
                  <c:v>15847956</c:v>
                </c:pt>
                <c:pt idx="7259">
                  <c:v>182427</c:v>
                </c:pt>
                <c:pt idx="7260">
                  <c:v>3684241</c:v>
                </c:pt>
                <c:pt idx="7261">
                  <c:v>948503</c:v>
                </c:pt>
                <c:pt idx="7262">
                  <c:v>214512</c:v>
                </c:pt>
                <c:pt idx="7263">
                  <c:v>33372691</c:v>
                </c:pt>
                <c:pt idx="7264">
                  <c:v>334419270</c:v>
                </c:pt>
                <c:pt idx="7265">
                  <c:v>0</c:v>
                </c:pt>
                <c:pt idx="7266">
                  <c:v>1371488</c:v>
                </c:pt>
                <c:pt idx="7267">
                  <c:v>4829347</c:v>
                </c:pt>
                <c:pt idx="7268">
                  <c:v>2536189</c:v>
                </c:pt>
                <c:pt idx="7269">
                  <c:v>18480380</c:v>
                </c:pt>
                <c:pt idx="7270">
                  <c:v>0</c:v>
                </c:pt>
                <c:pt idx="7271">
                  <c:v>0</c:v>
                </c:pt>
                <c:pt idx="7272">
                  <c:v>1682632</c:v>
                </c:pt>
                <c:pt idx="7273">
                  <c:v>420527</c:v>
                </c:pt>
                <c:pt idx="7274">
                  <c:v>2216087</c:v>
                </c:pt>
                <c:pt idx="7275">
                  <c:v>11775214</c:v>
                </c:pt>
                <c:pt idx="7276">
                  <c:v>32601937</c:v>
                </c:pt>
                <c:pt idx="7277">
                  <c:v>24264412</c:v>
                </c:pt>
                <c:pt idx="7278">
                  <c:v>6498017</c:v>
                </c:pt>
                <c:pt idx="7279">
                  <c:v>2494369</c:v>
                </c:pt>
                <c:pt idx="7280">
                  <c:v>1736289</c:v>
                </c:pt>
                <c:pt idx="7281">
                  <c:v>9986018</c:v>
                </c:pt>
                <c:pt idx="7282">
                  <c:v>97847482</c:v>
                </c:pt>
                <c:pt idx="7283">
                  <c:v>999122</c:v>
                </c:pt>
                <c:pt idx="7284">
                  <c:v>30874</c:v>
                </c:pt>
                <c:pt idx="7285">
                  <c:v>62637</c:v>
                </c:pt>
                <c:pt idx="7286">
                  <c:v>46749</c:v>
                </c:pt>
                <c:pt idx="7287">
                  <c:v>30593</c:v>
                </c:pt>
                <c:pt idx="7288">
                  <c:v>0</c:v>
                </c:pt>
                <c:pt idx="7289">
                  <c:v>44566</c:v>
                </c:pt>
                <c:pt idx="7290">
                  <c:v>19046914</c:v>
                </c:pt>
                <c:pt idx="7291">
                  <c:v>1781020</c:v>
                </c:pt>
                <c:pt idx="7292">
                  <c:v>4044415</c:v>
                </c:pt>
                <c:pt idx="7293">
                  <c:v>48752</c:v>
                </c:pt>
                <c:pt idx="7294">
                  <c:v>278595</c:v>
                </c:pt>
                <c:pt idx="7295">
                  <c:v>4431865</c:v>
                </c:pt>
                <c:pt idx="7296">
                  <c:v>4217143</c:v>
                </c:pt>
                <c:pt idx="7297">
                  <c:v>1506110</c:v>
                </c:pt>
                <c:pt idx="7298">
                  <c:v>46590</c:v>
                </c:pt>
                <c:pt idx="7299">
                  <c:v>192787</c:v>
                </c:pt>
                <c:pt idx="7300">
                  <c:v>25051228</c:v>
                </c:pt>
                <c:pt idx="7301">
                  <c:v>0</c:v>
                </c:pt>
                <c:pt idx="7302">
                  <c:v>42468266</c:v>
                </c:pt>
                <c:pt idx="7303">
                  <c:v>244333</c:v>
                </c:pt>
                <c:pt idx="7304">
                  <c:v>33384390</c:v>
                </c:pt>
                <c:pt idx="7305">
                  <c:v>0</c:v>
                </c:pt>
                <c:pt idx="7306">
                  <c:v>0</c:v>
                </c:pt>
                <c:pt idx="7307">
                  <c:v>0</c:v>
                </c:pt>
                <c:pt idx="7308">
                  <c:v>210918</c:v>
                </c:pt>
                <c:pt idx="7309">
                  <c:v>9145608</c:v>
                </c:pt>
                <c:pt idx="7310">
                  <c:v>6983498</c:v>
                </c:pt>
                <c:pt idx="7311">
                  <c:v>5631908</c:v>
                </c:pt>
                <c:pt idx="7312">
                  <c:v>1301858</c:v>
                </c:pt>
                <c:pt idx="7313">
                  <c:v>2167161</c:v>
                </c:pt>
                <c:pt idx="7314">
                  <c:v>20136047</c:v>
                </c:pt>
                <c:pt idx="7315">
                  <c:v>127771</c:v>
                </c:pt>
                <c:pt idx="7316">
                  <c:v>319781</c:v>
                </c:pt>
                <c:pt idx="7317">
                  <c:v>35081</c:v>
                </c:pt>
                <c:pt idx="7318">
                  <c:v>862998</c:v>
                </c:pt>
                <c:pt idx="7319">
                  <c:v>4949524</c:v>
                </c:pt>
                <c:pt idx="7320">
                  <c:v>35416456</c:v>
                </c:pt>
                <c:pt idx="7321">
                  <c:v>533770</c:v>
                </c:pt>
                <c:pt idx="7322">
                  <c:v>2320</c:v>
                </c:pt>
                <c:pt idx="7323">
                  <c:v>1798952</c:v>
                </c:pt>
                <c:pt idx="7324">
                  <c:v>18555129</c:v>
                </c:pt>
                <c:pt idx="7325">
                  <c:v>7701631</c:v>
                </c:pt>
                <c:pt idx="7326">
                  <c:v>57771820</c:v>
                </c:pt>
                <c:pt idx="7327">
                  <c:v>228033875</c:v>
                </c:pt>
                <c:pt idx="7328">
                  <c:v>0</c:v>
                </c:pt>
                <c:pt idx="7329">
                  <c:v>1950607</c:v>
                </c:pt>
                <c:pt idx="7330">
                  <c:v>8030143</c:v>
                </c:pt>
                <c:pt idx="7331">
                  <c:v>29781</c:v>
                </c:pt>
                <c:pt idx="7332">
                  <c:v>16381075</c:v>
                </c:pt>
                <c:pt idx="7333">
                  <c:v>34753078</c:v>
                </c:pt>
                <c:pt idx="7334">
                  <c:v>2598607664</c:v>
                </c:pt>
                <c:pt idx="7335">
                  <c:v>5396802</c:v>
                </c:pt>
                <c:pt idx="7336">
                  <c:v>731279</c:v>
                </c:pt>
                <c:pt idx="7337">
                  <c:v>2101090</c:v>
                </c:pt>
                <c:pt idx="7338">
                  <c:v>2290135</c:v>
                </c:pt>
                <c:pt idx="7339">
                  <c:v>1566066</c:v>
                </c:pt>
                <c:pt idx="7340">
                  <c:v>11434250</c:v>
                </c:pt>
                <c:pt idx="7341">
                  <c:v>61685</c:v>
                </c:pt>
                <c:pt idx="7342">
                  <c:v>5805465</c:v>
                </c:pt>
                <c:pt idx="7343">
                  <c:v>60495</c:v>
                </c:pt>
                <c:pt idx="7344">
                  <c:v>27707168</c:v>
                </c:pt>
                <c:pt idx="7345">
                  <c:v>1578565</c:v>
                </c:pt>
                <c:pt idx="7346">
                  <c:v>86802</c:v>
                </c:pt>
                <c:pt idx="7347">
                  <c:v>19714446</c:v>
                </c:pt>
                <c:pt idx="7348">
                  <c:v>6921957</c:v>
                </c:pt>
                <c:pt idx="7349">
                  <c:v>7306411</c:v>
                </c:pt>
                <c:pt idx="7350">
                  <c:v>299324</c:v>
                </c:pt>
                <c:pt idx="7351">
                  <c:v>1186625</c:v>
                </c:pt>
                <c:pt idx="7352">
                  <c:v>18559396</c:v>
                </c:pt>
                <c:pt idx="7353">
                  <c:v>208570</c:v>
                </c:pt>
                <c:pt idx="7354">
                  <c:v>5721246</c:v>
                </c:pt>
                <c:pt idx="7355">
                  <c:v>9500218</c:v>
                </c:pt>
                <c:pt idx="7356">
                  <c:v>136357</c:v>
                </c:pt>
                <c:pt idx="7357">
                  <c:v>636891</c:v>
                </c:pt>
                <c:pt idx="7358">
                  <c:v>61347</c:v>
                </c:pt>
                <c:pt idx="7359">
                  <c:v>223118</c:v>
                </c:pt>
                <c:pt idx="7360">
                  <c:v>3777279</c:v>
                </c:pt>
                <c:pt idx="7361">
                  <c:v>1782597</c:v>
                </c:pt>
                <c:pt idx="7362">
                  <c:v>830572</c:v>
                </c:pt>
                <c:pt idx="7363">
                  <c:v>110989278</c:v>
                </c:pt>
                <c:pt idx="7364">
                  <c:v>0</c:v>
                </c:pt>
                <c:pt idx="7365">
                  <c:v>286544</c:v>
                </c:pt>
                <c:pt idx="7366">
                  <c:v>4090802</c:v>
                </c:pt>
                <c:pt idx="7367">
                  <c:v>1090191</c:v>
                </c:pt>
                <c:pt idx="7368">
                  <c:v>146929</c:v>
                </c:pt>
                <c:pt idx="7369">
                  <c:v>2129514</c:v>
                </c:pt>
                <c:pt idx="7370">
                  <c:v>3615850</c:v>
                </c:pt>
                <c:pt idx="7371">
                  <c:v>30844502</c:v>
                </c:pt>
                <c:pt idx="7372">
                  <c:v>219853</c:v>
                </c:pt>
                <c:pt idx="7373">
                  <c:v>44149</c:v>
                </c:pt>
                <c:pt idx="7374">
                  <c:v>129566</c:v>
                </c:pt>
                <c:pt idx="7375">
                  <c:v>397217</c:v>
                </c:pt>
                <c:pt idx="7376">
                  <c:v>10808592</c:v>
                </c:pt>
                <c:pt idx="7377">
                  <c:v>663505855</c:v>
                </c:pt>
                <c:pt idx="7378">
                  <c:v>24538595</c:v>
                </c:pt>
                <c:pt idx="7379">
                  <c:v>49880</c:v>
                </c:pt>
                <c:pt idx="7380">
                  <c:v>351580</c:v>
                </c:pt>
                <c:pt idx="7381">
                  <c:v>2567475</c:v>
                </c:pt>
                <c:pt idx="7382">
                  <c:v>2299555</c:v>
                </c:pt>
                <c:pt idx="7383">
                  <c:v>2937517</c:v>
                </c:pt>
                <c:pt idx="7384">
                  <c:v>3294242</c:v>
                </c:pt>
                <c:pt idx="7385">
                  <c:v>0</c:v>
                </c:pt>
                <c:pt idx="7386">
                  <c:v>816012</c:v>
                </c:pt>
                <c:pt idx="7387">
                  <c:v>7807081</c:v>
                </c:pt>
                <c:pt idx="7388">
                  <c:v>2281068</c:v>
                </c:pt>
                <c:pt idx="7389">
                  <c:v>5424063</c:v>
                </c:pt>
                <c:pt idx="7390">
                  <c:v>168145</c:v>
                </c:pt>
                <c:pt idx="7391">
                  <c:v>39898</c:v>
                </c:pt>
                <c:pt idx="7392">
                  <c:v>5097873</c:v>
                </c:pt>
                <c:pt idx="7393">
                  <c:v>0</c:v>
                </c:pt>
                <c:pt idx="7394">
                  <c:v>7275312</c:v>
                </c:pt>
                <c:pt idx="7395">
                  <c:v>32400641</c:v>
                </c:pt>
                <c:pt idx="7396">
                  <c:v>1537586</c:v>
                </c:pt>
                <c:pt idx="7397">
                  <c:v>244273</c:v>
                </c:pt>
                <c:pt idx="7398">
                  <c:v>32902</c:v>
                </c:pt>
                <c:pt idx="7399">
                  <c:v>1107381</c:v>
                </c:pt>
                <c:pt idx="7400">
                  <c:v>281468</c:v>
                </c:pt>
                <c:pt idx="7401">
                  <c:v>7680501</c:v>
                </c:pt>
                <c:pt idx="7402">
                  <c:v>0</c:v>
                </c:pt>
                <c:pt idx="7403">
                  <c:v>0</c:v>
                </c:pt>
                <c:pt idx="7404">
                  <c:v>45245</c:v>
                </c:pt>
                <c:pt idx="7405">
                  <c:v>342425</c:v>
                </c:pt>
                <c:pt idx="7406">
                  <c:v>4725802</c:v>
                </c:pt>
                <c:pt idx="7407">
                  <c:v>53255365</c:v>
                </c:pt>
                <c:pt idx="7408">
                  <c:v>175899</c:v>
                </c:pt>
                <c:pt idx="7409">
                  <c:v>748807</c:v>
                </c:pt>
                <c:pt idx="7410">
                  <c:v>340612</c:v>
                </c:pt>
                <c:pt idx="7411">
                  <c:v>1660662</c:v>
                </c:pt>
                <c:pt idx="7412">
                  <c:v>70554122</c:v>
                </c:pt>
                <c:pt idx="7413">
                  <c:v>5357308</c:v>
                </c:pt>
                <c:pt idx="7414">
                  <c:v>0</c:v>
                </c:pt>
                <c:pt idx="7415">
                  <c:v>6866485</c:v>
                </c:pt>
                <c:pt idx="7416">
                  <c:v>37333</c:v>
                </c:pt>
                <c:pt idx="7417">
                  <c:v>60881</c:v>
                </c:pt>
                <c:pt idx="7418">
                  <c:v>3677016</c:v>
                </c:pt>
                <c:pt idx="7419">
                  <c:v>725335</c:v>
                </c:pt>
                <c:pt idx="7420">
                  <c:v>57878</c:v>
                </c:pt>
                <c:pt idx="7421">
                  <c:v>240360</c:v>
                </c:pt>
                <c:pt idx="7422">
                  <c:v>1187052</c:v>
                </c:pt>
                <c:pt idx="7423">
                  <c:v>0</c:v>
                </c:pt>
                <c:pt idx="7424">
                  <c:v>2099406</c:v>
                </c:pt>
                <c:pt idx="7425">
                  <c:v>5871912</c:v>
                </c:pt>
                <c:pt idx="7426">
                  <c:v>7465386</c:v>
                </c:pt>
                <c:pt idx="7427">
                  <c:v>321621</c:v>
                </c:pt>
                <c:pt idx="7428">
                  <c:v>176478273</c:v>
                </c:pt>
                <c:pt idx="7429">
                  <c:v>43917779</c:v>
                </c:pt>
                <c:pt idx="7430">
                  <c:v>31464917</c:v>
                </c:pt>
                <c:pt idx="7431">
                  <c:v>4854211</c:v>
                </c:pt>
                <c:pt idx="7432">
                  <c:v>3859125</c:v>
                </c:pt>
                <c:pt idx="7433">
                  <c:v>5899283</c:v>
                </c:pt>
                <c:pt idx="7434">
                  <c:v>33562674</c:v>
                </c:pt>
                <c:pt idx="7435">
                  <c:v>1125031</c:v>
                </c:pt>
                <c:pt idx="7436">
                  <c:v>113590477</c:v>
                </c:pt>
                <c:pt idx="7437">
                  <c:v>4000010</c:v>
                </c:pt>
                <c:pt idx="7438">
                  <c:v>11610915</c:v>
                </c:pt>
                <c:pt idx="7439">
                  <c:v>7562257</c:v>
                </c:pt>
                <c:pt idx="7440">
                  <c:v>14088</c:v>
                </c:pt>
                <c:pt idx="7441">
                  <c:v>2960371</c:v>
                </c:pt>
                <c:pt idx="7442">
                  <c:v>1645483</c:v>
                </c:pt>
                <c:pt idx="7443">
                  <c:v>954203</c:v>
                </c:pt>
                <c:pt idx="7444">
                  <c:v>0</c:v>
                </c:pt>
                <c:pt idx="7445">
                  <c:v>1524972</c:v>
                </c:pt>
                <c:pt idx="7446">
                  <c:v>4580272</c:v>
                </c:pt>
                <c:pt idx="7447">
                  <c:v>460955</c:v>
                </c:pt>
                <c:pt idx="7448">
                  <c:v>244500</c:v>
                </c:pt>
                <c:pt idx="7449">
                  <c:v>1082963</c:v>
                </c:pt>
                <c:pt idx="7450">
                  <c:v>35342</c:v>
                </c:pt>
                <c:pt idx="7451">
                  <c:v>2160241</c:v>
                </c:pt>
                <c:pt idx="7452">
                  <c:v>0</c:v>
                </c:pt>
                <c:pt idx="7453">
                  <c:v>0</c:v>
                </c:pt>
                <c:pt idx="7454">
                  <c:v>0</c:v>
                </c:pt>
                <c:pt idx="7455">
                  <c:v>526436</c:v>
                </c:pt>
                <c:pt idx="7456">
                  <c:v>421585</c:v>
                </c:pt>
                <c:pt idx="7457">
                  <c:v>895991</c:v>
                </c:pt>
                <c:pt idx="7458">
                  <c:v>960666</c:v>
                </c:pt>
                <c:pt idx="7459">
                  <c:v>19485729</c:v>
                </c:pt>
                <c:pt idx="7460">
                  <c:v>205372</c:v>
                </c:pt>
                <c:pt idx="7461">
                  <c:v>1228628</c:v>
                </c:pt>
                <c:pt idx="7462">
                  <c:v>326667</c:v>
                </c:pt>
                <c:pt idx="7463">
                  <c:v>8474</c:v>
                </c:pt>
                <c:pt idx="7464">
                  <c:v>453495</c:v>
                </c:pt>
                <c:pt idx="7465">
                  <c:v>578909</c:v>
                </c:pt>
                <c:pt idx="7466">
                  <c:v>52715738</c:v>
                </c:pt>
                <c:pt idx="7467">
                  <c:v>0</c:v>
                </c:pt>
                <c:pt idx="7468">
                  <c:v>0</c:v>
                </c:pt>
                <c:pt idx="7469">
                  <c:v>2236686</c:v>
                </c:pt>
                <c:pt idx="7470">
                  <c:v>33387</c:v>
                </c:pt>
                <c:pt idx="7471">
                  <c:v>578895</c:v>
                </c:pt>
                <c:pt idx="7472">
                  <c:v>386924</c:v>
                </c:pt>
                <c:pt idx="7473">
                  <c:v>19453209</c:v>
                </c:pt>
                <c:pt idx="7474">
                  <c:v>1562322</c:v>
                </c:pt>
                <c:pt idx="7475">
                  <c:v>3779360</c:v>
                </c:pt>
                <c:pt idx="7476">
                  <c:v>332862</c:v>
                </c:pt>
                <c:pt idx="7477">
                  <c:v>4240150</c:v>
                </c:pt>
                <c:pt idx="7478">
                  <c:v>15541240</c:v>
                </c:pt>
                <c:pt idx="7479">
                  <c:v>196564</c:v>
                </c:pt>
                <c:pt idx="7480">
                  <c:v>3791926</c:v>
                </c:pt>
                <c:pt idx="7481">
                  <c:v>1092728</c:v>
                </c:pt>
                <c:pt idx="7482">
                  <c:v>241894</c:v>
                </c:pt>
                <c:pt idx="7483">
                  <c:v>37669595</c:v>
                </c:pt>
                <c:pt idx="7484">
                  <c:v>346671429</c:v>
                </c:pt>
                <c:pt idx="7485">
                  <c:v>0</c:v>
                </c:pt>
                <c:pt idx="7486">
                  <c:v>1432862</c:v>
                </c:pt>
                <c:pt idx="7487">
                  <c:v>4947823</c:v>
                </c:pt>
                <c:pt idx="7488">
                  <c:v>2815311</c:v>
                </c:pt>
                <c:pt idx="7489">
                  <c:v>20825163</c:v>
                </c:pt>
                <c:pt idx="7490">
                  <c:v>0</c:v>
                </c:pt>
                <c:pt idx="7491">
                  <c:v>0</c:v>
                </c:pt>
                <c:pt idx="7492">
                  <c:v>1746847</c:v>
                </c:pt>
                <c:pt idx="7493">
                  <c:v>550170</c:v>
                </c:pt>
                <c:pt idx="7494">
                  <c:v>2619013</c:v>
                </c:pt>
                <c:pt idx="7495">
                  <c:v>12202291</c:v>
                </c:pt>
                <c:pt idx="7496">
                  <c:v>35159848</c:v>
                </c:pt>
                <c:pt idx="7497">
                  <c:v>25695531</c:v>
                </c:pt>
                <c:pt idx="7498">
                  <c:v>6722772</c:v>
                </c:pt>
                <c:pt idx="7499">
                  <c:v>2456406</c:v>
                </c:pt>
                <c:pt idx="7500">
                  <c:v>2026019</c:v>
                </c:pt>
                <c:pt idx="7501">
                  <c:v>10813748</c:v>
                </c:pt>
                <c:pt idx="7502">
                  <c:v>101749828</c:v>
                </c:pt>
                <c:pt idx="7503">
                  <c:v>1205056</c:v>
                </c:pt>
                <c:pt idx="7504">
                  <c:v>32515</c:v>
                </c:pt>
                <c:pt idx="7505">
                  <c:v>69401</c:v>
                </c:pt>
                <c:pt idx="7506">
                  <c:v>50687</c:v>
                </c:pt>
                <c:pt idx="7507">
                  <c:v>42775</c:v>
                </c:pt>
                <c:pt idx="7508">
                  <c:v>0</c:v>
                </c:pt>
                <c:pt idx="7509">
                  <c:v>48212</c:v>
                </c:pt>
                <c:pt idx="7510">
                  <c:v>20789630</c:v>
                </c:pt>
                <c:pt idx="7511">
                  <c:v>2472746</c:v>
                </c:pt>
                <c:pt idx="7512">
                  <c:v>4682922</c:v>
                </c:pt>
                <c:pt idx="7513">
                  <c:v>50238</c:v>
                </c:pt>
                <c:pt idx="7514">
                  <c:v>432534</c:v>
                </c:pt>
                <c:pt idx="7515">
                  <c:v>4573385</c:v>
                </c:pt>
                <c:pt idx="7516">
                  <c:v>4334574</c:v>
                </c:pt>
                <c:pt idx="7517">
                  <c:v>1485437</c:v>
                </c:pt>
                <c:pt idx="7518">
                  <c:v>53765</c:v>
                </c:pt>
                <c:pt idx="7519">
                  <c:v>216941</c:v>
                </c:pt>
                <c:pt idx="7520">
                  <c:v>26817482</c:v>
                </c:pt>
                <c:pt idx="7521">
                  <c:v>0</c:v>
                </c:pt>
                <c:pt idx="7522">
                  <c:v>44267017</c:v>
                </c:pt>
                <c:pt idx="7523">
                  <c:v>291545</c:v>
                </c:pt>
                <c:pt idx="7524">
                  <c:v>35401340</c:v>
                </c:pt>
                <c:pt idx="7525">
                  <c:v>2230142</c:v>
                </c:pt>
                <c:pt idx="7526">
                  <c:v>0</c:v>
                </c:pt>
                <c:pt idx="7527">
                  <c:v>0</c:v>
                </c:pt>
                <c:pt idx="7528">
                  <c:v>228331</c:v>
                </c:pt>
                <c:pt idx="7529">
                  <c:v>9018393</c:v>
                </c:pt>
                <c:pt idx="7530">
                  <c:v>7156130</c:v>
                </c:pt>
                <c:pt idx="7531">
                  <c:v>5638290</c:v>
                </c:pt>
                <c:pt idx="7532">
                  <c:v>1456279</c:v>
                </c:pt>
                <c:pt idx="7533">
                  <c:v>3557019</c:v>
                </c:pt>
                <c:pt idx="7534">
                  <c:v>24409373</c:v>
                </c:pt>
                <c:pt idx="7535">
                  <c:v>207347</c:v>
                </c:pt>
                <c:pt idx="7536">
                  <c:v>415438</c:v>
                </c:pt>
                <c:pt idx="7537">
                  <c:v>38341</c:v>
                </c:pt>
                <c:pt idx="7538">
                  <c:v>905214</c:v>
                </c:pt>
                <c:pt idx="7539">
                  <c:v>5275605</c:v>
                </c:pt>
                <c:pt idx="7540">
                  <c:v>39868398</c:v>
                </c:pt>
                <c:pt idx="7541">
                  <c:v>690905</c:v>
                </c:pt>
                <c:pt idx="7542">
                  <c:v>2632</c:v>
                </c:pt>
                <c:pt idx="7543">
                  <c:v>1962173</c:v>
                </c:pt>
                <c:pt idx="7544">
                  <c:v>20874652</c:v>
                </c:pt>
                <c:pt idx="7545">
                  <c:v>7987705</c:v>
                </c:pt>
                <c:pt idx="7546">
                  <c:v>59339007</c:v>
                </c:pt>
                <c:pt idx="7547">
                  <c:v>235084785</c:v>
                </c:pt>
                <c:pt idx="7548">
                  <c:v>0</c:v>
                </c:pt>
                <c:pt idx="7549">
                  <c:v>2084514</c:v>
                </c:pt>
                <c:pt idx="7550">
                  <c:v>10808522</c:v>
                </c:pt>
                <c:pt idx="7551">
                  <c:v>50749</c:v>
                </c:pt>
                <c:pt idx="7552">
                  <c:v>17210158</c:v>
                </c:pt>
                <c:pt idx="7553">
                  <c:v>37406557</c:v>
                </c:pt>
                <c:pt idx="7554">
                  <c:v>2793663749</c:v>
                </c:pt>
                <c:pt idx="7555">
                  <c:v>6258371</c:v>
                </c:pt>
                <c:pt idx="7556">
                  <c:v>1022957</c:v>
                </c:pt>
                <c:pt idx="7557">
                  <c:v>2267459</c:v>
                </c:pt>
                <c:pt idx="7558">
                  <c:v>2788039</c:v>
                </c:pt>
                <c:pt idx="7559">
                  <c:v>1640132</c:v>
                </c:pt>
                <c:pt idx="7560">
                  <c:v>15105483</c:v>
                </c:pt>
                <c:pt idx="7561">
                  <c:v>63082</c:v>
                </c:pt>
                <c:pt idx="7562">
                  <c:v>6188099</c:v>
                </c:pt>
                <c:pt idx="7563">
                  <c:v>62971</c:v>
                </c:pt>
                <c:pt idx="7564">
                  <c:v>29433430</c:v>
                </c:pt>
                <c:pt idx="7565">
                  <c:v>1701275</c:v>
                </c:pt>
                <c:pt idx="7566">
                  <c:v>92446</c:v>
                </c:pt>
                <c:pt idx="7567">
                  <c:v>20142518</c:v>
                </c:pt>
                <c:pt idx="7568">
                  <c:v>7254461</c:v>
                </c:pt>
                <c:pt idx="7569">
                  <c:v>7594883</c:v>
                </c:pt>
                <c:pt idx="7570">
                  <c:v>306311</c:v>
                </c:pt>
                <c:pt idx="7571">
                  <c:v>1273321</c:v>
                </c:pt>
                <c:pt idx="7572">
                  <c:v>20360069</c:v>
                </c:pt>
                <c:pt idx="7573">
                  <c:v>211658</c:v>
                </c:pt>
                <c:pt idx="7574">
                  <c:v>6036724</c:v>
                </c:pt>
                <c:pt idx="7575">
                  <c:v>9567015</c:v>
                </c:pt>
                <c:pt idx="7576">
                  <c:v>149676</c:v>
                </c:pt>
                <c:pt idx="7577">
                  <c:v>1230484</c:v>
                </c:pt>
                <c:pt idx="7578">
                  <c:v>62106</c:v>
                </c:pt>
                <c:pt idx="7579">
                  <c:v>295827</c:v>
                </c:pt>
                <c:pt idx="7580">
                  <c:v>4157675</c:v>
                </c:pt>
                <c:pt idx="7581">
                  <c:v>1853796</c:v>
                </c:pt>
                <c:pt idx="7582">
                  <c:v>860109</c:v>
                </c:pt>
                <c:pt idx="7583">
                  <c:v>119682082</c:v>
                </c:pt>
                <c:pt idx="7584">
                  <c:v>0</c:v>
                </c:pt>
                <c:pt idx="7585">
                  <c:v>300072</c:v>
                </c:pt>
                <c:pt idx="7586">
                  <c:v>4141150</c:v>
                </c:pt>
                <c:pt idx="7587">
                  <c:v>1497442</c:v>
                </c:pt>
                <c:pt idx="7588">
                  <c:v>214543</c:v>
                </c:pt>
                <c:pt idx="7589">
                  <c:v>2775155</c:v>
                </c:pt>
                <c:pt idx="7590">
                  <c:v>4211315</c:v>
                </c:pt>
                <c:pt idx="7591">
                  <c:v>32158908</c:v>
                </c:pt>
                <c:pt idx="7592">
                  <c:v>235682</c:v>
                </c:pt>
                <c:pt idx="7593">
                  <c:v>46920</c:v>
                </c:pt>
                <c:pt idx="7594">
                  <c:v>139761</c:v>
                </c:pt>
                <c:pt idx="7595">
                  <c:v>494910</c:v>
                </c:pt>
                <c:pt idx="7596">
                  <c:v>13693802</c:v>
                </c:pt>
                <c:pt idx="7597">
                  <c:v>701038864</c:v>
                </c:pt>
                <c:pt idx="7598">
                  <c:v>26342271</c:v>
                </c:pt>
                <c:pt idx="7599">
                  <c:v>54468</c:v>
                </c:pt>
                <c:pt idx="7600">
                  <c:v>385703</c:v>
                </c:pt>
                <c:pt idx="7601">
                  <c:v>2925540</c:v>
                </c:pt>
                <c:pt idx="7602">
                  <c:v>3940655</c:v>
                </c:pt>
                <c:pt idx="7603">
                  <c:v>2971781</c:v>
                </c:pt>
                <c:pt idx="7604">
                  <c:v>4230356</c:v>
                </c:pt>
                <c:pt idx="7605">
                  <c:v>0</c:v>
                </c:pt>
                <c:pt idx="7606">
                  <c:v>851471</c:v>
                </c:pt>
                <c:pt idx="7607">
                  <c:v>7963238</c:v>
                </c:pt>
                <c:pt idx="7608">
                  <c:v>2988962</c:v>
                </c:pt>
                <c:pt idx="7609">
                  <c:v>5469449</c:v>
                </c:pt>
                <c:pt idx="7610">
                  <c:v>230435</c:v>
                </c:pt>
                <c:pt idx="7611">
                  <c:v>45518</c:v>
                </c:pt>
                <c:pt idx="7612">
                  <c:v>5641602</c:v>
                </c:pt>
                <c:pt idx="7613">
                  <c:v>0</c:v>
                </c:pt>
                <c:pt idx="7614">
                  <c:v>7926346</c:v>
                </c:pt>
                <c:pt idx="7615">
                  <c:v>36958534</c:v>
                </c:pt>
                <c:pt idx="7616">
                  <c:v>1670090</c:v>
                </c:pt>
                <c:pt idx="7617">
                  <c:v>287175</c:v>
                </c:pt>
                <c:pt idx="7618">
                  <c:v>36197</c:v>
                </c:pt>
                <c:pt idx="7619">
                  <c:v>1162285</c:v>
                </c:pt>
                <c:pt idx="7620">
                  <c:v>290777</c:v>
                </c:pt>
                <c:pt idx="7621">
                  <c:v>14197662</c:v>
                </c:pt>
                <c:pt idx="7622">
                  <c:v>0</c:v>
                </c:pt>
                <c:pt idx="7623">
                  <c:v>0</c:v>
                </c:pt>
                <c:pt idx="7624">
                  <c:v>46015</c:v>
                </c:pt>
                <c:pt idx="7625">
                  <c:v>389814</c:v>
                </c:pt>
                <c:pt idx="7626">
                  <c:v>4735464</c:v>
                </c:pt>
                <c:pt idx="7627">
                  <c:v>49775470</c:v>
                </c:pt>
                <c:pt idx="7628">
                  <c:v>188384</c:v>
                </c:pt>
                <c:pt idx="7629">
                  <c:v>928750</c:v>
                </c:pt>
                <c:pt idx="7630">
                  <c:v>410071</c:v>
                </c:pt>
                <c:pt idx="7631">
                  <c:v>1793920</c:v>
                </c:pt>
                <c:pt idx="7632">
                  <c:v>71887778</c:v>
                </c:pt>
                <c:pt idx="7633">
                  <c:v>6640318</c:v>
                </c:pt>
                <c:pt idx="7634">
                  <c:v>0</c:v>
                </c:pt>
                <c:pt idx="7635">
                  <c:v>7222616</c:v>
                </c:pt>
                <c:pt idx="7636">
                  <c:v>37799</c:v>
                </c:pt>
                <c:pt idx="7637">
                  <c:v>62472</c:v>
                </c:pt>
                <c:pt idx="7638">
                  <c:v>4609269</c:v>
                </c:pt>
                <c:pt idx="7639">
                  <c:v>1069592</c:v>
                </c:pt>
                <c:pt idx="7640">
                  <c:v>109125</c:v>
                </c:pt>
                <c:pt idx="7641">
                  <c:v>256715</c:v>
                </c:pt>
                <c:pt idx="7642">
                  <c:v>1500054</c:v>
                </c:pt>
                <c:pt idx="7643">
                  <c:v>0</c:v>
                </c:pt>
                <c:pt idx="7644">
                  <c:v>2518812</c:v>
                </c:pt>
                <c:pt idx="7645">
                  <c:v>6286047</c:v>
                </c:pt>
                <c:pt idx="7646">
                  <c:v>7170034</c:v>
                </c:pt>
                <c:pt idx="7647">
                  <c:v>325109</c:v>
                </c:pt>
                <c:pt idx="7648">
                  <c:v>197107112</c:v>
                </c:pt>
                <c:pt idx="7649">
                  <c:v>57162793</c:v>
                </c:pt>
                <c:pt idx="7650">
                  <c:v>37079861</c:v>
                </c:pt>
                <c:pt idx="7651">
                  <c:v>6343312</c:v>
                </c:pt>
                <c:pt idx="7652">
                  <c:v>3895670</c:v>
                </c:pt>
                <c:pt idx="7653">
                  <c:v>6194183</c:v>
                </c:pt>
                <c:pt idx="7654">
                  <c:v>35020458</c:v>
                </c:pt>
                <c:pt idx="7655">
                  <c:v>1179853</c:v>
                </c:pt>
                <c:pt idx="7656">
                  <c:v>115872194</c:v>
                </c:pt>
                <c:pt idx="7657">
                  <c:v>5147782</c:v>
                </c:pt>
                <c:pt idx="7658">
                  <c:v>12633162</c:v>
                </c:pt>
                <c:pt idx="7659">
                  <c:v>7771658</c:v>
                </c:pt>
                <c:pt idx="7660">
                  <c:v>17391</c:v>
                </c:pt>
                <c:pt idx="7661">
                  <c:v>3205171</c:v>
                </c:pt>
                <c:pt idx="7662">
                  <c:v>1789108</c:v>
                </c:pt>
                <c:pt idx="7663">
                  <c:v>1235310</c:v>
                </c:pt>
                <c:pt idx="7664">
                  <c:v>0</c:v>
                </c:pt>
                <c:pt idx="7665">
                  <c:v>1577637</c:v>
                </c:pt>
                <c:pt idx="7666">
                  <c:v>4735216</c:v>
                </c:pt>
                <c:pt idx="7667">
                  <c:v>529633</c:v>
                </c:pt>
                <c:pt idx="7668">
                  <c:v>461233</c:v>
                </c:pt>
                <c:pt idx="7669">
                  <c:v>0</c:v>
                </c:pt>
                <c:pt idx="7670">
                  <c:v>36123</c:v>
                </c:pt>
                <c:pt idx="7671">
                  <c:v>2115477</c:v>
                </c:pt>
                <c:pt idx="7672">
                  <c:v>0</c:v>
                </c:pt>
                <c:pt idx="7673">
                  <c:v>0</c:v>
                </c:pt>
                <c:pt idx="7674">
                  <c:v>0</c:v>
                </c:pt>
                <c:pt idx="7675">
                  <c:v>548783</c:v>
                </c:pt>
                <c:pt idx="7676">
                  <c:v>477429</c:v>
                </c:pt>
                <c:pt idx="7677">
                  <c:v>1037270</c:v>
                </c:pt>
                <c:pt idx="7678">
                  <c:v>1016337</c:v>
                </c:pt>
                <c:pt idx="7679">
                  <c:v>22078776</c:v>
                </c:pt>
                <c:pt idx="7680">
                  <c:v>237231</c:v>
                </c:pt>
                <c:pt idx="7681">
                  <c:v>1871064</c:v>
                </c:pt>
                <c:pt idx="7682">
                  <c:v>346822</c:v>
                </c:pt>
                <c:pt idx="7683">
                  <c:v>9531</c:v>
                </c:pt>
                <c:pt idx="7684">
                  <c:v>694536</c:v>
                </c:pt>
                <c:pt idx="7685">
                  <c:v>648381</c:v>
                </c:pt>
                <c:pt idx="7686">
                  <c:v>69003337</c:v>
                </c:pt>
                <c:pt idx="7687">
                  <c:v>34486</c:v>
                </c:pt>
                <c:pt idx="7688">
                  <c:v>0</c:v>
                </c:pt>
                <c:pt idx="7689">
                  <c:v>0</c:v>
                </c:pt>
                <c:pt idx="7690">
                  <c:v>2261399</c:v>
                </c:pt>
                <c:pt idx="7691">
                  <c:v>34340</c:v>
                </c:pt>
                <c:pt idx="7692">
                  <c:v>667070</c:v>
                </c:pt>
                <c:pt idx="7693">
                  <c:v>431858</c:v>
                </c:pt>
                <c:pt idx="7694">
                  <c:v>19795604</c:v>
                </c:pt>
                <c:pt idx="7695">
                  <c:v>1744811</c:v>
                </c:pt>
                <c:pt idx="7696">
                  <c:v>5611751</c:v>
                </c:pt>
                <c:pt idx="7697">
                  <c:v>586379</c:v>
                </c:pt>
                <c:pt idx="7698">
                  <c:v>0</c:v>
                </c:pt>
                <c:pt idx="7699">
                  <c:v>4854342</c:v>
                </c:pt>
                <c:pt idx="7700">
                  <c:v>15630811</c:v>
                </c:pt>
                <c:pt idx="7701">
                  <c:v>209455</c:v>
                </c:pt>
                <c:pt idx="7702">
                  <c:v>3911183</c:v>
                </c:pt>
                <c:pt idx="7703">
                  <c:v>1241097</c:v>
                </c:pt>
                <c:pt idx="7704">
                  <c:v>498417</c:v>
                </c:pt>
                <c:pt idx="7705">
                  <c:v>45078965</c:v>
                </c:pt>
                <c:pt idx="7706">
                  <c:v>375180404</c:v>
                </c:pt>
                <c:pt idx="7707">
                  <c:v>0</c:v>
                </c:pt>
                <c:pt idx="7708">
                  <c:v>1483590</c:v>
                </c:pt>
                <c:pt idx="7709">
                  <c:v>5024802</c:v>
                </c:pt>
                <c:pt idx="7710">
                  <c:v>3082219</c:v>
                </c:pt>
                <c:pt idx="7711">
                  <c:v>23206623</c:v>
                </c:pt>
                <c:pt idx="7712">
                  <c:v>0</c:v>
                </c:pt>
                <c:pt idx="7713">
                  <c:v>0</c:v>
                </c:pt>
                <c:pt idx="7714">
                  <c:v>2026251</c:v>
                </c:pt>
                <c:pt idx="7715">
                  <c:v>685892</c:v>
                </c:pt>
                <c:pt idx="7716">
                  <c:v>3071450</c:v>
                </c:pt>
                <c:pt idx="7717">
                  <c:v>12546595</c:v>
                </c:pt>
                <c:pt idx="7718">
                  <c:v>38018573</c:v>
                </c:pt>
                <c:pt idx="7719">
                  <c:v>26214979</c:v>
                </c:pt>
                <c:pt idx="7720">
                  <c:v>7114095</c:v>
                </c:pt>
                <c:pt idx="7721">
                  <c:v>2219630</c:v>
                </c:pt>
                <c:pt idx="7722">
                  <c:v>2242778</c:v>
                </c:pt>
                <c:pt idx="7723">
                  <c:v>11100258</c:v>
                </c:pt>
                <c:pt idx="7724">
                  <c:v>101411442</c:v>
                </c:pt>
                <c:pt idx="7725">
                  <c:v>2095733</c:v>
                </c:pt>
                <c:pt idx="7726">
                  <c:v>36195</c:v>
                </c:pt>
                <c:pt idx="7727">
                  <c:v>73241</c:v>
                </c:pt>
                <c:pt idx="7728">
                  <c:v>52608</c:v>
                </c:pt>
                <c:pt idx="7729">
                  <c:v>51725</c:v>
                </c:pt>
                <c:pt idx="7730">
                  <c:v>0</c:v>
                </c:pt>
                <c:pt idx="7731">
                  <c:v>51935</c:v>
                </c:pt>
                <c:pt idx="7732">
                  <c:v>22799204</c:v>
                </c:pt>
                <c:pt idx="7733">
                  <c:v>3115294</c:v>
                </c:pt>
                <c:pt idx="7734">
                  <c:v>4911514</c:v>
                </c:pt>
                <c:pt idx="7735">
                  <c:v>53858</c:v>
                </c:pt>
                <c:pt idx="7736">
                  <c:v>464080</c:v>
                </c:pt>
                <c:pt idx="7737">
                  <c:v>4700816</c:v>
                </c:pt>
                <c:pt idx="7738">
                  <c:v>4211254</c:v>
                </c:pt>
                <c:pt idx="7739">
                  <c:v>1521085</c:v>
                </c:pt>
                <c:pt idx="7740">
                  <c:v>61270</c:v>
                </c:pt>
                <c:pt idx="7741">
                  <c:v>242245</c:v>
                </c:pt>
                <c:pt idx="7742">
                  <c:v>29010587</c:v>
                </c:pt>
                <c:pt idx="7743">
                  <c:v>0</c:v>
                </c:pt>
                <c:pt idx="7744">
                  <c:v>45842053</c:v>
                </c:pt>
                <c:pt idx="7745">
                  <c:v>335829</c:v>
                </c:pt>
                <c:pt idx="7746">
                  <c:v>36536652</c:v>
                </c:pt>
                <c:pt idx="7747">
                  <c:v>2581740</c:v>
                </c:pt>
                <c:pt idx="7748">
                  <c:v>0</c:v>
                </c:pt>
                <c:pt idx="7749">
                  <c:v>0</c:v>
                </c:pt>
                <c:pt idx="7750">
                  <c:v>246096</c:v>
                </c:pt>
                <c:pt idx="7751">
                  <c:v>8924510</c:v>
                </c:pt>
                <c:pt idx="7752">
                  <c:v>7244784</c:v>
                </c:pt>
                <c:pt idx="7753">
                  <c:v>5757673</c:v>
                </c:pt>
                <c:pt idx="7754">
                  <c:v>1617868</c:v>
                </c:pt>
                <c:pt idx="7755">
                  <c:v>5254282</c:v>
                </c:pt>
                <c:pt idx="7756">
                  <c:v>27637039</c:v>
                </c:pt>
                <c:pt idx="7757">
                  <c:v>224283</c:v>
                </c:pt>
                <c:pt idx="7758">
                  <c:v>532094</c:v>
                </c:pt>
                <c:pt idx="7759">
                  <c:v>41024</c:v>
                </c:pt>
                <c:pt idx="7760">
                  <c:v>950577</c:v>
                </c:pt>
                <c:pt idx="7761">
                  <c:v>5374367</c:v>
                </c:pt>
                <c:pt idx="7762">
                  <c:v>42805821</c:v>
                </c:pt>
                <c:pt idx="7763">
                  <c:v>864778</c:v>
                </c:pt>
                <c:pt idx="7764">
                  <c:v>2975</c:v>
                </c:pt>
                <c:pt idx="7765">
                  <c:v>2136209</c:v>
                </c:pt>
                <c:pt idx="7766">
                  <c:v>21989568</c:v>
                </c:pt>
                <c:pt idx="7767">
                  <c:v>8069803</c:v>
                </c:pt>
                <c:pt idx="7768">
                  <c:v>60006613</c:v>
                </c:pt>
                <c:pt idx="7769">
                  <c:v>242008728</c:v>
                </c:pt>
                <c:pt idx="7770">
                  <c:v>0</c:v>
                </c:pt>
                <c:pt idx="7771">
                  <c:v>2197228</c:v>
                </c:pt>
                <c:pt idx="7772">
                  <c:v>13246350</c:v>
                </c:pt>
                <c:pt idx="7773">
                  <c:v>61790</c:v>
                </c:pt>
                <c:pt idx="7774">
                  <c:v>17707239</c:v>
                </c:pt>
                <c:pt idx="7775">
                  <c:v>41486130</c:v>
                </c:pt>
                <c:pt idx="7776">
                  <c:v>3004582521</c:v>
                </c:pt>
                <c:pt idx="7777">
                  <c:v>6868328</c:v>
                </c:pt>
                <c:pt idx="7778">
                  <c:v>1429844</c:v>
                </c:pt>
                <c:pt idx="7779">
                  <c:v>3219232</c:v>
                </c:pt>
                <c:pt idx="7780">
                  <c:v>3809983</c:v>
                </c:pt>
                <c:pt idx="7781">
                  <c:v>1717114</c:v>
                </c:pt>
                <c:pt idx="7782">
                  <c:v>17323937</c:v>
                </c:pt>
                <c:pt idx="7783">
                  <c:v>65089</c:v>
                </c:pt>
                <c:pt idx="7784">
                  <c:v>6763900</c:v>
                </c:pt>
                <c:pt idx="7785">
                  <c:v>66120</c:v>
                </c:pt>
                <c:pt idx="7786">
                  <c:v>30990901</c:v>
                </c:pt>
                <c:pt idx="7787">
                  <c:v>1844055</c:v>
                </c:pt>
                <c:pt idx="7788">
                  <c:v>20938964</c:v>
                </c:pt>
                <c:pt idx="7789">
                  <c:v>7366936</c:v>
                </c:pt>
                <c:pt idx="7790">
                  <c:v>7801430</c:v>
                </c:pt>
                <c:pt idx="7791">
                  <c:v>316789</c:v>
                </c:pt>
                <c:pt idx="7792">
                  <c:v>1381474</c:v>
                </c:pt>
                <c:pt idx="7793">
                  <c:v>28921009</c:v>
                </c:pt>
                <c:pt idx="7794">
                  <c:v>221672</c:v>
                </c:pt>
                <c:pt idx="7795">
                  <c:v>6903733</c:v>
                </c:pt>
                <c:pt idx="7796">
                  <c:v>9790929</c:v>
                </c:pt>
                <c:pt idx="7797">
                  <c:v>163739</c:v>
                </c:pt>
                <c:pt idx="7798">
                  <c:v>1632713</c:v>
                </c:pt>
                <c:pt idx="7799">
                  <c:v>61828</c:v>
                </c:pt>
                <c:pt idx="7800">
                  <c:v>313196</c:v>
                </c:pt>
                <c:pt idx="7801">
                  <c:v>4471137</c:v>
                </c:pt>
                <c:pt idx="7802">
                  <c:v>2097521</c:v>
                </c:pt>
                <c:pt idx="7803">
                  <c:v>925983</c:v>
                </c:pt>
                <c:pt idx="7804">
                  <c:v>125920682</c:v>
                </c:pt>
                <c:pt idx="7805">
                  <c:v>23126</c:v>
                </c:pt>
                <c:pt idx="7806">
                  <c:v>383401</c:v>
                </c:pt>
                <c:pt idx="7807">
                  <c:v>4334948</c:v>
                </c:pt>
                <c:pt idx="7808">
                  <c:v>2313060</c:v>
                </c:pt>
                <c:pt idx="7809">
                  <c:v>239873</c:v>
                </c:pt>
                <c:pt idx="7810">
                  <c:v>5062124</c:v>
                </c:pt>
                <c:pt idx="7811">
                  <c:v>4884595</c:v>
                </c:pt>
                <c:pt idx="7812">
                  <c:v>32921097</c:v>
                </c:pt>
                <c:pt idx="7813">
                  <c:v>281002</c:v>
                </c:pt>
                <c:pt idx="7814">
                  <c:v>49196</c:v>
                </c:pt>
                <c:pt idx="7815">
                  <c:v>152030</c:v>
                </c:pt>
                <c:pt idx="7816">
                  <c:v>846370</c:v>
                </c:pt>
                <c:pt idx="7817">
                  <c:v>15110634</c:v>
                </c:pt>
                <c:pt idx="7818">
                  <c:v>745805312</c:v>
                </c:pt>
                <c:pt idx="7819">
                  <c:v>27688063</c:v>
                </c:pt>
                <c:pt idx="7820">
                  <c:v>59239</c:v>
                </c:pt>
                <c:pt idx="7821">
                  <c:v>421272</c:v>
                </c:pt>
                <c:pt idx="7822">
                  <c:v>3257923</c:v>
                </c:pt>
                <c:pt idx="7823">
                  <c:v>6126046</c:v>
                </c:pt>
                <c:pt idx="7824">
                  <c:v>3070550</c:v>
                </c:pt>
                <c:pt idx="7825">
                  <c:v>4874647</c:v>
                </c:pt>
                <c:pt idx="7826">
                  <c:v>105620</c:v>
                </c:pt>
                <c:pt idx="7827">
                  <c:v>909200</c:v>
                </c:pt>
                <c:pt idx="7828">
                  <c:v>8051623</c:v>
                </c:pt>
                <c:pt idx="7829">
                  <c:v>5056843</c:v>
                </c:pt>
                <c:pt idx="7830">
                  <c:v>5533812</c:v>
                </c:pt>
                <c:pt idx="7831">
                  <c:v>315167</c:v>
                </c:pt>
                <c:pt idx="7832">
                  <c:v>46987</c:v>
                </c:pt>
                <c:pt idx="7833">
                  <c:v>6724062</c:v>
                </c:pt>
                <c:pt idx="7834">
                  <c:v>0</c:v>
                </c:pt>
                <c:pt idx="7835">
                  <c:v>8887722</c:v>
                </c:pt>
                <c:pt idx="7836">
                  <c:v>41158983</c:v>
                </c:pt>
                <c:pt idx="7837">
                  <c:v>1812466</c:v>
                </c:pt>
                <c:pt idx="7838">
                  <c:v>332668</c:v>
                </c:pt>
                <c:pt idx="7839">
                  <c:v>39613</c:v>
                </c:pt>
                <c:pt idx="7840">
                  <c:v>1148019</c:v>
                </c:pt>
                <c:pt idx="7841">
                  <c:v>326421</c:v>
                </c:pt>
                <c:pt idx="7842">
                  <c:v>16180331</c:v>
                </c:pt>
                <c:pt idx="7843">
                  <c:v>0</c:v>
                </c:pt>
                <c:pt idx="7844">
                  <c:v>0</c:v>
                </c:pt>
                <c:pt idx="7845">
                  <c:v>47101</c:v>
                </c:pt>
                <c:pt idx="7846">
                  <c:v>453859</c:v>
                </c:pt>
                <c:pt idx="7847">
                  <c:v>4819506</c:v>
                </c:pt>
                <c:pt idx="7848">
                  <c:v>50724215</c:v>
                </c:pt>
                <c:pt idx="7849">
                  <c:v>200908</c:v>
                </c:pt>
                <c:pt idx="7850">
                  <c:v>1002471</c:v>
                </c:pt>
                <c:pt idx="7851">
                  <c:v>495883</c:v>
                </c:pt>
                <c:pt idx="7852">
                  <c:v>2204565</c:v>
                </c:pt>
                <c:pt idx="7853">
                  <c:v>69294420</c:v>
                </c:pt>
                <c:pt idx="7854">
                  <c:v>8275203</c:v>
                </c:pt>
                <c:pt idx="7855">
                  <c:v>30779</c:v>
                </c:pt>
                <c:pt idx="7856">
                  <c:v>7426772</c:v>
                </c:pt>
                <c:pt idx="7857">
                  <c:v>63946</c:v>
                </c:pt>
                <c:pt idx="7858">
                  <c:v>5621916</c:v>
                </c:pt>
                <c:pt idx="7859">
                  <c:v>1562960</c:v>
                </c:pt>
                <c:pt idx="7860">
                  <c:v>253168</c:v>
                </c:pt>
                <c:pt idx="7861">
                  <c:v>270694</c:v>
                </c:pt>
                <c:pt idx="7862">
                  <c:v>2442757</c:v>
                </c:pt>
                <c:pt idx="7863">
                  <c:v>0</c:v>
                </c:pt>
                <c:pt idx="7864">
                  <c:v>2790935</c:v>
                </c:pt>
                <c:pt idx="7865">
                  <c:v>6504904</c:v>
                </c:pt>
                <c:pt idx="7866">
                  <c:v>7779396</c:v>
                </c:pt>
                <c:pt idx="7867">
                  <c:v>329769</c:v>
                </c:pt>
                <c:pt idx="7868">
                  <c:v>220874988</c:v>
                </c:pt>
                <c:pt idx="7869">
                  <c:v>66633940</c:v>
                </c:pt>
                <c:pt idx="7870">
                  <c:v>44341218</c:v>
                </c:pt>
                <c:pt idx="7871">
                  <c:v>14577513</c:v>
                </c:pt>
                <c:pt idx="7872">
                  <c:v>3937685</c:v>
                </c:pt>
                <c:pt idx="7873">
                  <c:v>6498910</c:v>
                </c:pt>
                <c:pt idx="7874">
                  <c:v>36867300</c:v>
                </c:pt>
                <c:pt idx="7875">
                  <c:v>1243469</c:v>
                </c:pt>
                <c:pt idx="7876">
                  <c:v>118336334</c:v>
                </c:pt>
                <c:pt idx="7877">
                  <c:v>5595156</c:v>
                </c:pt>
                <c:pt idx="7878">
                  <c:v>13484385</c:v>
                </c:pt>
                <c:pt idx="7879">
                  <c:v>7950515</c:v>
                </c:pt>
                <c:pt idx="7880">
                  <c:v>22165</c:v>
                </c:pt>
                <c:pt idx="7881">
                  <c:v>3465165</c:v>
                </c:pt>
                <c:pt idx="7882">
                  <c:v>2076315</c:v>
                </c:pt>
                <c:pt idx="7883">
                  <c:v>1507142</c:v>
                </c:pt>
                <c:pt idx="7884">
                  <c:v>0</c:v>
                </c:pt>
                <c:pt idx="7885">
                  <c:v>1575665</c:v>
                </c:pt>
                <c:pt idx="7886">
                  <c:v>4763442</c:v>
                </c:pt>
                <c:pt idx="7887">
                  <c:v>695770</c:v>
                </c:pt>
                <c:pt idx="7888">
                  <c:v>738859</c:v>
                </c:pt>
                <c:pt idx="7889">
                  <c:v>0</c:v>
                </c:pt>
                <c:pt idx="7890">
                  <c:v>36913</c:v>
                </c:pt>
                <c:pt idx="7891">
                  <c:v>2181970</c:v>
                </c:pt>
                <c:pt idx="7892">
                  <c:v>0</c:v>
                </c:pt>
                <c:pt idx="7893">
                  <c:v>0</c:v>
                </c:pt>
                <c:pt idx="7894">
                  <c:v>0</c:v>
                </c:pt>
                <c:pt idx="7895">
                  <c:v>572485</c:v>
                </c:pt>
                <c:pt idx="7896">
                  <c:v>511652</c:v>
                </c:pt>
                <c:pt idx="7897">
                  <c:v>1202076</c:v>
                </c:pt>
                <c:pt idx="7898">
                  <c:v>1096554</c:v>
                </c:pt>
                <c:pt idx="7899">
                  <c:v>24839128</c:v>
                </c:pt>
                <c:pt idx="7900">
                  <c:v>268436</c:v>
                </c:pt>
                <c:pt idx="7901">
                  <c:v>2618015</c:v>
                </c:pt>
                <c:pt idx="7902">
                  <c:v>365171</c:v>
                </c:pt>
                <c:pt idx="7903">
                  <c:v>976507</c:v>
                </c:pt>
                <c:pt idx="7904">
                  <c:v>675308</c:v>
                </c:pt>
                <c:pt idx="7905">
                  <c:v>72353089</c:v>
                </c:pt>
                <c:pt idx="7906">
                  <c:v>36665</c:v>
                </c:pt>
                <c:pt idx="7907">
                  <c:v>0</c:v>
                </c:pt>
                <c:pt idx="7908">
                  <c:v>0</c:v>
                </c:pt>
                <c:pt idx="7909">
                  <c:v>2289839</c:v>
                </c:pt>
                <c:pt idx="7910">
                  <c:v>35313</c:v>
                </c:pt>
                <c:pt idx="7911">
                  <c:v>674555</c:v>
                </c:pt>
                <c:pt idx="7912">
                  <c:v>442535</c:v>
                </c:pt>
                <c:pt idx="7913">
                  <c:v>20457441</c:v>
                </c:pt>
                <c:pt idx="7914">
                  <c:v>1938755</c:v>
                </c:pt>
                <c:pt idx="7915">
                  <c:v>8302776</c:v>
                </c:pt>
                <c:pt idx="7916">
                  <c:v>721014</c:v>
                </c:pt>
                <c:pt idx="7917">
                  <c:v>0</c:v>
                </c:pt>
                <c:pt idx="7918">
                  <c:v>5767266</c:v>
                </c:pt>
                <c:pt idx="7919">
                  <c:v>15482435</c:v>
                </c:pt>
                <c:pt idx="7920">
                  <c:v>4037896</c:v>
                </c:pt>
                <c:pt idx="7921">
                  <c:v>1569953</c:v>
                </c:pt>
                <c:pt idx="7922">
                  <c:v>904397</c:v>
                </c:pt>
                <c:pt idx="7923">
                  <c:v>48430801</c:v>
                </c:pt>
                <c:pt idx="7924">
                  <c:v>422534219</c:v>
                </c:pt>
                <c:pt idx="7925">
                  <c:v>0</c:v>
                </c:pt>
                <c:pt idx="7926">
                  <c:v>1522649</c:v>
                </c:pt>
                <c:pt idx="7927">
                  <c:v>5095109</c:v>
                </c:pt>
                <c:pt idx="7928">
                  <c:v>3379722</c:v>
                </c:pt>
                <c:pt idx="7929">
                  <c:v>26446006</c:v>
                </c:pt>
                <c:pt idx="7930">
                  <c:v>0</c:v>
                </c:pt>
                <c:pt idx="7931">
                  <c:v>2174223</c:v>
                </c:pt>
                <c:pt idx="7932">
                  <c:v>854458</c:v>
                </c:pt>
                <c:pt idx="7933">
                  <c:v>3346635</c:v>
                </c:pt>
                <c:pt idx="7934">
                  <c:v>14153502</c:v>
                </c:pt>
                <c:pt idx="7935">
                  <c:v>41111107</c:v>
                </c:pt>
                <c:pt idx="7936">
                  <c:v>28244307</c:v>
                </c:pt>
                <c:pt idx="7937">
                  <c:v>7276692</c:v>
                </c:pt>
                <c:pt idx="7938">
                  <c:v>2356367</c:v>
                </c:pt>
                <c:pt idx="7939">
                  <c:v>2468652</c:v>
                </c:pt>
                <c:pt idx="7940">
                  <c:v>11780485</c:v>
                </c:pt>
                <c:pt idx="7941">
                  <c:v>106062366</c:v>
                </c:pt>
                <c:pt idx="7942">
                  <c:v>2386180</c:v>
                </c:pt>
                <c:pt idx="7943">
                  <c:v>36730</c:v>
                </c:pt>
                <c:pt idx="7944">
                  <c:v>77276</c:v>
                </c:pt>
                <c:pt idx="7945">
                  <c:v>54575</c:v>
                </c:pt>
                <c:pt idx="7946">
                  <c:v>60458</c:v>
                </c:pt>
                <c:pt idx="7947">
                  <c:v>0</c:v>
                </c:pt>
                <c:pt idx="7948">
                  <c:v>57299</c:v>
                </c:pt>
                <c:pt idx="7949">
                  <c:v>25021861</c:v>
                </c:pt>
                <c:pt idx="7950">
                  <c:v>3785901</c:v>
                </c:pt>
                <c:pt idx="7951">
                  <c:v>5024762</c:v>
                </c:pt>
                <c:pt idx="7952">
                  <c:v>56809</c:v>
                </c:pt>
                <c:pt idx="7953">
                  <c:v>882273</c:v>
                </c:pt>
                <c:pt idx="7954">
                  <c:v>4823860</c:v>
                </c:pt>
                <c:pt idx="7955">
                  <c:v>4370809</c:v>
                </c:pt>
                <c:pt idx="7956">
                  <c:v>1577934</c:v>
                </c:pt>
                <c:pt idx="7957">
                  <c:v>69098</c:v>
                </c:pt>
                <c:pt idx="7958">
                  <c:v>268706</c:v>
                </c:pt>
                <c:pt idx="7959">
                  <c:v>30468027</c:v>
                </c:pt>
                <c:pt idx="7960">
                  <c:v>0</c:v>
                </c:pt>
                <c:pt idx="7961">
                  <c:v>47637741</c:v>
                </c:pt>
                <c:pt idx="7962">
                  <c:v>387314</c:v>
                </c:pt>
                <c:pt idx="7963">
                  <c:v>37439526</c:v>
                </c:pt>
                <c:pt idx="7964">
                  <c:v>3235250</c:v>
                </c:pt>
                <c:pt idx="7965">
                  <c:v>0</c:v>
                </c:pt>
                <c:pt idx="7966">
                  <c:v>5552181</c:v>
                </c:pt>
                <c:pt idx="7967">
                  <c:v>263984</c:v>
                </c:pt>
                <c:pt idx="7968">
                  <c:v>8923247</c:v>
                </c:pt>
                <c:pt idx="7969">
                  <c:v>7463160</c:v>
                </c:pt>
                <c:pt idx="7970">
                  <c:v>6043836</c:v>
                </c:pt>
                <c:pt idx="7971">
                  <c:v>1786074</c:v>
                </c:pt>
                <c:pt idx="7972">
                  <c:v>7346546</c:v>
                </c:pt>
                <c:pt idx="7973">
                  <c:v>33541847</c:v>
                </c:pt>
                <c:pt idx="7974">
                  <c:v>259608</c:v>
                </c:pt>
                <c:pt idx="7975">
                  <c:v>866500</c:v>
                </c:pt>
                <c:pt idx="7976">
                  <c:v>42236</c:v>
                </c:pt>
                <c:pt idx="7977">
                  <c:v>996208</c:v>
                </c:pt>
                <c:pt idx="7978">
                  <c:v>5796090</c:v>
                </c:pt>
                <c:pt idx="7979">
                  <c:v>47272983</c:v>
                </c:pt>
                <c:pt idx="7980">
                  <c:v>1055774</c:v>
                </c:pt>
                <c:pt idx="7981">
                  <c:v>3372</c:v>
                </c:pt>
                <c:pt idx="7982">
                  <c:v>2324898</c:v>
                </c:pt>
                <c:pt idx="7983">
                  <c:v>23762225</c:v>
                </c:pt>
                <c:pt idx="7984">
                  <c:v>8148806</c:v>
                </c:pt>
                <c:pt idx="7985">
                  <c:v>62225247</c:v>
                </c:pt>
                <c:pt idx="7986">
                  <c:v>279910069</c:v>
                </c:pt>
                <c:pt idx="7987">
                  <c:v>0</c:v>
                </c:pt>
                <c:pt idx="7988">
                  <c:v>2266742</c:v>
                </c:pt>
                <c:pt idx="7989">
                  <c:v>14717533</c:v>
                </c:pt>
                <c:pt idx="7990">
                  <c:v>67977</c:v>
                </c:pt>
                <c:pt idx="7991">
                  <c:v>18444878</c:v>
                </c:pt>
                <c:pt idx="7992">
                  <c:v>49357060</c:v>
                </c:pt>
                <c:pt idx="7993">
                  <c:v>3256215846</c:v>
                </c:pt>
                <c:pt idx="7994">
                  <c:v>7195320</c:v>
                </c:pt>
                <c:pt idx="7995">
                  <c:v>1727079</c:v>
                </c:pt>
                <c:pt idx="7996">
                  <c:v>3341464</c:v>
                </c:pt>
                <c:pt idx="7997">
                  <c:v>4811862</c:v>
                </c:pt>
                <c:pt idx="7998">
                  <c:v>1796721</c:v>
                </c:pt>
                <c:pt idx="7999">
                  <c:v>19618454</c:v>
                </c:pt>
                <c:pt idx="8000">
                  <c:v>67625</c:v>
                </c:pt>
                <c:pt idx="8001">
                  <c:v>7854245</c:v>
                </c:pt>
                <c:pt idx="8002">
                  <c:v>0</c:v>
                </c:pt>
                <c:pt idx="8003">
                  <c:v>32730336</c:v>
                </c:pt>
                <c:pt idx="8004">
                  <c:v>1846478</c:v>
                </c:pt>
                <c:pt idx="8005">
                  <c:v>21281719</c:v>
                </c:pt>
                <c:pt idx="8006">
                  <c:v>7736130</c:v>
                </c:pt>
                <c:pt idx="8007">
                  <c:v>7956540</c:v>
                </c:pt>
                <c:pt idx="8008">
                  <c:v>321616</c:v>
                </c:pt>
                <c:pt idx="8009">
                  <c:v>1396795</c:v>
                </c:pt>
                <c:pt idx="8010">
                  <c:v>32035204</c:v>
                </c:pt>
                <c:pt idx="8011">
                  <c:v>228275</c:v>
                </c:pt>
                <c:pt idx="8012">
                  <c:v>7226196</c:v>
                </c:pt>
                <c:pt idx="8013">
                  <c:v>9981885</c:v>
                </c:pt>
                <c:pt idx="8014">
                  <c:v>176420</c:v>
                </c:pt>
                <c:pt idx="8015">
                  <c:v>2168599</c:v>
                </c:pt>
                <c:pt idx="8016">
                  <c:v>62263</c:v>
                </c:pt>
                <c:pt idx="8017">
                  <c:v>349332</c:v>
                </c:pt>
                <c:pt idx="8018">
                  <c:v>5012455</c:v>
                </c:pt>
                <c:pt idx="8019">
                  <c:v>2232302</c:v>
                </c:pt>
                <c:pt idx="8020">
                  <c:v>994696</c:v>
                </c:pt>
                <c:pt idx="8021">
                  <c:v>140680972</c:v>
                </c:pt>
                <c:pt idx="8022">
                  <c:v>23377</c:v>
                </c:pt>
                <c:pt idx="8023">
                  <c:v>408202</c:v>
                </c:pt>
                <c:pt idx="8024">
                  <c:v>4554386</c:v>
                </c:pt>
                <c:pt idx="8025">
                  <c:v>3332424</c:v>
                </c:pt>
                <c:pt idx="8026">
                  <c:v>296822</c:v>
                </c:pt>
                <c:pt idx="8027">
                  <c:v>5208343</c:v>
                </c:pt>
                <c:pt idx="8028">
                  <c:v>5659943</c:v>
                </c:pt>
                <c:pt idx="8029">
                  <c:v>33886378</c:v>
                </c:pt>
                <c:pt idx="8030">
                  <c:v>322943</c:v>
                </c:pt>
                <c:pt idx="8031">
                  <c:v>51560</c:v>
                </c:pt>
                <c:pt idx="8032">
                  <c:v>199870</c:v>
                </c:pt>
                <c:pt idx="8033">
                  <c:v>1116356</c:v>
                </c:pt>
                <c:pt idx="8034">
                  <c:v>15122391</c:v>
                </c:pt>
                <c:pt idx="8035">
                  <c:v>765779840</c:v>
                </c:pt>
                <c:pt idx="8036">
                  <c:v>30103691</c:v>
                </c:pt>
                <c:pt idx="8037">
                  <c:v>64576</c:v>
                </c:pt>
                <c:pt idx="8038">
                  <c:v>459518</c:v>
                </c:pt>
                <c:pt idx="8039">
                  <c:v>3574680</c:v>
                </c:pt>
                <c:pt idx="8040">
                  <c:v>8647112</c:v>
                </c:pt>
                <c:pt idx="8041">
                  <c:v>2812986</c:v>
                </c:pt>
                <c:pt idx="8042">
                  <c:v>6478574</c:v>
                </c:pt>
                <c:pt idx="8043">
                  <c:v>116867</c:v>
                </c:pt>
                <c:pt idx="8044">
                  <c:v>975803</c:v>
                </c:pt>
                <c:pt idx="8045">
                  <c:v>8290164</c:v>
                </c:pt>
                <c:pt idx="8046">
                  <c:v>7265138</c:v>
                </c:pt>
                <c:pt idx="8047">
                  <c:v>5570868</c:v>
                </c:pt>
                <c:pt idx="8048">
                  <c:v>579221</c:v>
                </c:pt>
                <c:pt idx="8049">
                  <c:v>49028</c:v>
                </c:pt>
                <c:pt idx="8050">
                  <c:v>7194477</c:v>
                </c:pt>
                <c:pt idx="8051">
                  <c:v>0</c:v>
                </c:pt>
                <c:pt idx="8052">
                  <c:v>9316896</c:v>
                </c:pt>
                <c:pt idx="8053">
                  <c:v>45754535</c:v>
                </c:pt>
                <c:pt idx="8054">
                  <c:v>2119430</c:v>
                </c:pt>
                <c:pt idx="8055">
                  <c:v>380664</c:v>
                </c:pt>
                <c:pt idx="8056">
                  <c:v>44463</c:v>
                </c:pt>
                <c:pt idx="8057">
                  <c:v>1160794</c:v>
                </c:pt>
                <c:pt idx="8058">
                  <c:v>348873</c:v>
                </c:pt>
                <c:pt idx="8059">
                  <c:v>20144349</c:v>
                </c:pt>
                <c:pt idx="8060">
                  <c:v>0</c:v>
                </c:pt>
                <c:pt idx="8061">
                  <c:v>0</c:v>
                </c:pt>
                <c:pt idx="8062">
                  <c:v>49044</c:v>
                </c:pt>
                <c:pt idx="8063">
                  <c:v>604533</c:v>
                </c:pt>
                <c:pt idx="8064">
                  <c:v>4817916</c:v>
                </c:pt>
                <c:pt idx="8065">
                  <c:v>51637570</c:v>
                </c:pt>
                <c:pt idx="8066">
                  <c:v>214808</c:v>
                </c:pt>
                <c:pt idx="8067">
                  <c:v>1076964</c:v>
                </c:pt>
                <c:pt idx="8068">
                  <c:v>597678</c:v>
                </c:pt>
                <c:pt idx="8069">
                  <c:v>2252034</c:v>
                </c:pt>
                <c:pt idx="8070">
                  <c:v>69730139</c:v>
                </c:pt>
                <c:pt idx="8071">
                  <c:v>11449449</c:v>
                </c:pt>
                <c:pt idx="8072">
                  <c:v>0</c:v>
                </c:pt>
                <c:pt idx="8073">
                  <c:v>7473117</c:v>
                </c:pt>
                <c:pt idx="8074">
                  <c:v>38876</c:v>
                </c:pt>
                <c:pt idx="8075">
                  <c:v>65546</c:v>
                </c:pt>
                <c:pt idx="8076">
                  <c:v>6283334</c:v>
                </c:pt>
                <c:pt idx="8077">
                  <c:v>2289028</c:v>
                </c:pt>
                <c:pt idx="8078">
                  <c:v>278216</c:v>
                </c:pt>
                <c:pt idx="8079">
                  <c:v>284895</c:v>
                </c:pt>
                <c:pt idx="8080">
                  <c:v>2954885</c:v>
                </c:pt>
                <c:pt idx="8081">
                  <c:v>0</c:v>
                </c:pt>
                <c:pt idx="8082">
                  <c:v>3051710</c:v>
                </c:pt>
                <c:pt idx="8083">
                  <c:v>6671778</c:v>
                </c:pt>
                <c:pt idx="8084">
                  <c:v>7513065</c:v>
                </c:pt>
                <c:pt idx="8085">
                  <c:v>337645</c:v>
                </c:pt>
                <c:pt idx="8086">
                  <c:v>246463630</c:v>
                </c:pt>
                <c:pt idx="8087">
                  <c:v>85527839</c:v>
                </c:pt>
                <c:pt idx="8088">
                  <c:v>54120413</c:v>
                </c:pt>
                <c:pt idx="8089">
                  <c:v>16617112</c:v>
                </c:pt>
                <c:pt idx="8090">
                  <c:v>4013803</c:v>
                </c:pt>
                <c:pt idx="8091">
                  <c:v>6778789</c:v>
                </c:pt>
                <c:pt idx="8092">
                  <c:v>37848946</c:v>
                </c:pt>
                <c:pt idx="8093">
                  <c:v>1546637</c:v>
                </c:pt>
                <c:pt idx="8094">
                  <c:v>116183105</c:v>
                </c:pt>
                <c:pt idx="8095">
                  <c:v>6588923</c:v>
                </c:pt>
                <c:pt idx="8096">
                  <c:v>13997423</c:v>
                </c:pt>
                <c:pt idx="8097">
                  <c:v>8726034</c:v>
                </c:pt>
                <c:pt idx="8098">
                  <c:v>28168</c:v>
                </c:pt>
                <c:pt idx="8099">
                  <c:v>4042406</c:v>
                </c:pt>
                <c:pt idx="8100">
                  <c:v>2338265</c:v>
                </c:pt>
                <c:pt idx="8101">
                  <c:v>1785201</c:v>
                </c:pt>
                <c:pt idx="8102">
                  <c:v>0</c:v>
                </c:pt>
                <c:pt idx="8103">
                  <c:v>1566119</c:v>
                </c:pt>
                <c:pt idx="8104">
                  <c:v>4776263</c:v>
                </c:pt>
                <c:pt idx="8105">
                  <c:v>846543</c:v>
                </c:pt>
                <c:pt idx="8106">
                  <c:v>781851</c:v>
                </c:pt>
                <c:pt idx="8107">
                  <c:v>0</c:v>
                </c:pt>
                <c:pt idx="8108">
                  <c:v>37744</c:v>
                </c:pt>
                <c:pt idx="8109">
                  <c:v>2254298</c:v>
                </c:pt>
                <c:pt idx="8110">
                  <c:v>0</c:v>
                </c:pt>
                <c:pt idx="8111">
                  <c:v>0</c:v>
                </c:pt>
                <c:pt idx="8112">
                  <c:v>0</c:v>
                </c:pt>
                <c:pt idx="8113">
                  <c:v>580566</c:v>
                </c:pt>
                <c:pt idx="8114">
                  <c:v>531160</c:v>
                </c:pt>
                <c:pt idx="8115">
                  <c:v>2564615</c:v>
                </c:pt>
                <c:pt idx="8116">
                  <c:v>1251682</c:v>
                </c:pt>
                <c:pt idx="8117">
                  <c:v>25625569</c:v>
                </c:pt>
                <c:pt idx="8118">
                  <c:v>289375</c:v>
                </c:pt>
                <c:pt idx="8119">
                  <c:v>3649846</c:v>
                </c:pt>
                <c:pt idx="8120">
                  <c:v>388458</c:v>
                </c:pt>
                <c:pt idx="8121">
                  <c:v>18268</c:v>
                </c:pt>
                <c:pt idx="8122">
                  <c:v>1006724</c:v>
                </c:pt>
                <c:pt idx="8123">
                  <c:v>717330</c:v>
                </c:pt>
                <c:pt idx="8124">
                  <c:v>78435628</c:v>
                </c:pt>
                <c:pt idx="8125">
                  <c:v>38990</c:v>
                </c:pt>
                <c:pt idx="8126">
                  <c:v>0</c:v>
                </c:pt>
                <c:pt idx="8127">
                  <c:v>0</c:v>
                </c:pt>
                <c:pt idx="8128">
                  <c:v>2421152</c:v>
                </c:pt>
                <c:pt idx="8129">
                  <c:v>35977</c:v>
                </c:pt>
                <c:pt idx="8130">
                  <c:v>734201</c:v>
                </c:pt>
                <c:pt idx="8131">
                  <c:v>450758</c:v>
                </c:pt>
                <c:pt idx="8132">
                  <c:v>21942950</c:v>
                </c:pt>
                <c:pt idx="8133">
                  <c:v>2228417</c:v>
                </c:pt>
                <c:pt idx="8134">
                  <c:v>12351073</c:v>
                </c:pt>
                <c:pt idx="8135">
                  <c:v>871035</c:v>
                </c:pt>
                <c:pt idx="8136">
                  <c:v>7304</c:v>
                </c:pt>
                <c:pt idx="8137">
                  <c:v>6848572</c:v>
                </c:pt>
                <c:pt idx="8138">
                  <c:v>16036646</c:v>
                </c:pt>
                <c:pt idx="8139">
                  <c:v>4162464</c:v>
                </c:pt>
                <c:pt idx="8140">
                  <c:v>1970082</c:v>
                </c:pt>
                <c:pt idx="8141">
                  <c:v>2222553</c:v>
                </c:pt>
                <c:pt idx="8142">
                  <c:v>54178853</c:v>
                </c:pt>
                <c:pt idx="8143">
                  <c:v>442613008</c:v>
                </c:pt>
                <c:pt idx="8144">
                  <c:v>0</c:v>
                </c:pt>
                <c:pt idx="8145">
                  <c:v>1573782</c:v>
                </c:pt>
                <c:pt idx="8146">
                  <c:v>5085172</c:v>
                </c:pt>
                <c:pt idx="8147">
                  <c:v>3641914</c:v>
                </c:pt>
                <c:pt idx="8148">
                  <c:v>29817115</c:v>
                </c:pt>
                <c:pt idx="8149">
                  <c:v>0</c:v>
                </c:pt>
                <c:pt idx="8150">
                  <c:v>2455620</c:v>
                </c:pt>
                <c:pt idx="8151">
                  <c:v>1021696</c:v>
                </c:pt>
                <c:pt idx="8152">
                  <c:v>3881612</c:v>
                </c:pt>
                <c:pt idx="8153">
                  <c:v>15945099</c:v>
                </c:pt>
                <c:pt idx="8154">
                  <c:v>44403213</c:v>
                </c:pt>
                <c:pt idx="8155">
                  <c:v>29279302</c:v>
                </c:pt>
                <c:pt idx="8156">
                  <c:v>7606050</c:v>
                </c:pt>
                <c:pt idx="8157">
                  <c:v>2314094</c:v>
                </c:pt>
                <c:pt idx="8158">
                  <c:v>2640956</c:v>
                </c:pt>
                <c:pt idx="8159">
                  <c:v>12557483</c:v>
                </c:pt>
                <c:pt idx="8160">
                  <c:v>110555774</c:v>
                </c:pt>
                <c:pt idx="8161">
                  <c:v>2662256</c:v>
                </c:pt>
                <c:pt idx="8162">
                  <c:v>38588</c:v>
                </c:pt>
                <c:pt idx="8163">
                  <c:v>81500</c:v>
                </c:pt>
                <c:pt idx="8164">
                  <c:v>56690</c:v>
                </c:pt>
                <c:pt idx="8165">
                  <c:v>69790</c:v>
                </c:pt>
                <c:pt idx="8166">
                  <c:v>20511</c:v>
                </c:pt>
                <c:pt idx="8167">
                  <c:v>62272</c:v>
                </c:pt>
                <c:pt idx="8168">
                  <c:v>32201575</c:v>
                </c:pt>
                <c:pt idx="8169">
                  <c:v>4493243</c:v>
                </c:pt>
                <c:pt idx="8170">
                  <c:v>5250114</c:v>
                </c:pt>
                <c:pt idx="8171">
                  <c:v>59844</c:v>
                </c:pt>
                <c:pt idx="8172">
                  <c:v>1016275</c:v>
                </c:pt>
                <c:pt idx="8173">
                  <c:v>4868242</c:v>
                </c:pt>
                <c:pt idx="8174">
                  <c:v>4439961</c:v>
                </c:pt>
                <c:pt idx="8175">
                  <c:v>1655329</c:v>
                </c:pt>
                <c:pt idx="8176">
                  <c:v>76749</c:v>
                </c:pt>
                <c:pt idx="8177">
                  <c:v>297886</c:v>
                </c:pt>
                <c:pt idx="8178">
                  <c:v>31813890</c:v>
                </c:pt>
                <c:pt idx="8179">
                  <c:v>0</c:v>
                </c:pt>
                <c:pt idx="8180">
                  <c:v>48971817</c:v>
                </c:pt>
                <c:pt idx="8181">
                  <c:v>436987</c:v>
                </c:pt>
                <c:pt idx="8182">
                  <c:v>39411254</c:v>
                </c:pt>
                <c:pt idx="8183">
                  <c:v>4580952</c:v>
                </c:pt>
                <c:pt idx="8184">
                  <c:v>0</c:v>
                </c:pt>
                <c:pt idx="8185">
                  <c:v>7566447</c:v>
                </c:pt>
                <c:pt idx="8186">
                  <c:v>287585</c:v>
                </c:pt>
                <c:pt idx="8187">
                  <c:v>9354748</c:v>
                </c:pt>
                <c:pt idx="8188">
                  <c:v>7579994</c:v>
                </c:pt>
                <c:pt idx="8189">
                  <c:v>6207562</c:v>
                </c:pt>
                <c:pt idx="8190">
                  <c:v>1960046</c:v>
                </c:pt>
                <c:pt idx="8191">
                  <c:v>9002726</c:v>
                </c:pt>
                <c:pt idx="8192">
                  <c:v>37499430</c:v>
                </c:pt>
                <c:pt idx="8193">
                  <c:v>300864</c:v>
                </c:pt>
                <c:pt idx="8194">
                  <c:v>970624</c:v>
                </c:pt>
                <c:pt idx="8195">
                  <c:v>43489</c:v>
                </c:pt>
                <c:pt idx="8196">
                  <c:v>1043903</c:v>
                </c:pt>
                <c:pt idx="8197">
                  <c:v>6555368</c:v>
                </c:pt>
                <c:pt idx="8198">
                  <c:v>53099488</c:v>
                </c:pt>
                <c:pt idx="8199">
                  <c:v>1268342</c:v>
                </c:pt>
                <c:pt idx="8200">
                  <c:v>3819</c:v>
                </c:pt>
                <c:pt idx="8201">
                  <c:v>3250295</c:v>
                </c:pt>
                <c:pt idx="8202">
                  <c:v>26298428</c:v>
                </c:pt>
                <c:pt idx="8203">
                  <c:v>8598552</c:v>
                </c:pt>
                <c:pt idx="8204">
                  <c:v>59738807</c:v>
                </c:pt>
                <c:pt idx="8205">
                  <c:v>287824925</c:v>
                </c:pt>
                <c:pt idx="8206">
                  <c:v>0</c:v>
                </c:pt>
                <c:pt idx="8207">
                  <c:v>2406575</c:v>
                </c:pt>
                <c:pt idx="8208">
                  <c:v>15557545</c:v>
                </c:pt>
                <c:pt idx="8209">
                  <c:v>74652</c:v>
                </c:pt>
                <c:pt idx="8210">
                  <c:v>18827072</c:v>
                </c:pt>
                <c:pt idx="8211">
                  <c:v>54670814</c:v>
                </c:pt>
                <c:pt idx="8212">
                  <c:v>3483746104</c:v>
                </c:pt>
                <c:pt idx="8213">
                  <c:v>8024694</c:v>
                </c:pt>
                <c:pt idx="8214">
                  <c:v>2110363</c:v>
                </c:pt>
                <c:pt idx="8215">
                  <c:v>3599269</c:v>
                </c:pt>
                <c:pt idx="8216">
                  <c:v>6163380</c:v>
                </c:pt>
                <c:pt idx="8217">
                  <c:v>1881570</c:v>
                </c:pt>
                <c:pt idx="8218">
                  <c:v>20560362</c:v>
                </c:pt>
                <c:pt idx="8219">
                  <c:v>0</c:v>
                </c:pt>
                <c:pt idx="8220">
                  <c:v>9069326</c:v>
                </c:pt>
                <c:pt idx="8221">
                  <c:v>34509360</c:v>
                </c:pt>
                <c:pt idx="8222">
                  <c:v>1935814</c:v>
                </c:pt>
                <c:pt idx="8223">
                  <c:v>21881803</c:v>
                </c:pt>
                <c:pt idx="8224">
                  <c:v>7733609</c:v>
                </c:pt>
                <c:pt idx="8225">
                  <c:v>8101714</c:v>
                </c:pt>
                <c:pt idx="8226">
                  <c:v>333586</c:v>
                </c:pt>
                <c:pt idx="8227">
                  <c:v>1467188</c:v>
                </c:pt>
                <c:pt idx="8228">
                  <c:v>35683100</c:v>
                </c:pt>
                <c:pt idx="8229">
                  <c:v>0</c:v>
                </c:pt>
                <c:pt idx="8230">
                  <c:v>7672096</c:v>
                </c:pt>
                <c:pt idx="8231">
                  <c:v>10148878</c:v>
                </c:pt>
                <c:pt idx="8232">
                  <c:v>190274</c:v>
                </c:pt>
                <c:pt idx="8233">
                  <c:v>2268731</c:v>
                </c:pt>
                <c:pt idx="8234">
                  <c:v>377241</c:v>
                </c:pt>
                <c:pt idx="8235">
                  <c:v>5140251</c:v>
                </c:pt>
                <c:pt idx="8236">
                  <c:v>2384177</c:v>
                </c:pt>
                <c:pt idx="8237">
                  <c:v>1421818</c:v>
                </c:pt>
                <c:pt idx="8238">
                  <c:v>148029327</c:v>
                </c:pt>
                <c:pt idx="8239">
                  <c:v>0</c:v>
                </c:pt>
                <c:pt idx="8240">
                  <c:v>412569</c:v>
                </c:pt>
                <c:pt idx="8241">
                  <c:v>4610811</c:v>
                </c:pt>
                <c:pt idx="8242">
                  <c:v>3548335</c:v>
                </c:pt>
                <c:pt idx="8243">
                  <c:v>471233</c:v>
                </c:pt>
                <c:pt idx="8244">
                  <c:v>0</c:v>
                </c:pt>
                <c:pt idx="8245">
                  <c:v>7447796</c:v>
                </c:pt>
                <c:pt idx="8246">
                  <c:v>35050170</c:v>
                </c:pt>
                <c:pt idx="8247">
                  <c:v>339869</c:v>
                </c:pt>
                <c:pt idx="8248">
                  <c:v>259835</c:v>
                </c:pt>
                <c:pt idx="8249">
                  <c:v>1248337</c:v>
                </c:pt>
                <c:pt idx="8250">
                  <c:v>15877533</c:v>
                </c:pt>
                <c:pt idx="8251">
                  <c:v>838905119</c:v>
                </c:pt>
                <c:pt idx="8252">
                  <c:v>31599532</c:v>
                </c:pt>
                <c:pt idx="8253">
                  <c:v>0</c:v>
                </c:pt>
                <c:pt idx="8254">
                  <c:v>0</c:v>
                </c:pt>
                <c:pt idx="8255">
                  <c:v>3703921</c:v>
                </c:pt>
                <c:pt idx="8256">
                  <c:v>9572110</c:v>
                </c:pt>
                <c:pt idx="8257">
                  <c:v>3132624</c:v>
                </c:pt>
                <c:pt idx="8258">
                  <c:v>7100421</c:v>
                </c:pt>
                <c:pt idx="8259">
                  <c:v>0</c:v>
                </c:pt>
                <c:pt idx="8260">
                  <c:v>1029105</c:v>
                </c:pt>
                <c:pt idx="8261">
                  <c:v>8500174</c:v>
                </c:pt>
                <c:pt idx="8262">
                  <c:v>10189220</c:v>
                </c:pt>
                <c:pt idx="8263">
                  <c:v>5612096</c:v>
                </c:pt>
                <c:pt idx="8264">
                  <c:v>613178</c:v>
                </c:pt>
                <c:pt idx="8265">
                  <c:v>0</c:v>
                </c:pt>
                <c:pt idx="8266">
                  <c:v>8054992</c:v>
                </c:pt>
                <c:pt idx="8267">
                  <c:v>0</c:v>
                </c:pt>
                <c:pt idx="8268">
                  <c:v>9784011</c:v>
                </c:pt>
                <c:pt idx="8269">
                  <c:v>48679666</c:v>
                </c:pt>
                <c:pt idx="8270">
                  <c:v>2749037</c:v>
                </c:pt>
                <c:pt idx="8271">
                  <c:v>0</c:v>
                </c:pt>
                <c:pt idx="8272">
                  <c:v>1181430</c:v>
                </c:pt>
                <c:pt idx="8273">
                  <c:v>0</c:v>
                </c:pt>
                <c:pt idx="8274">
                  <c:v>0</c:v>
                </c:pt>
                <c:pt idx="8275">
                  <c:v>0</c:v>
                </c:pt>
                <c:pt idx="8276">
                  <c:v>633192</c:v>
                </c:pt>
                <c:pt idx="8277">
                  <c:v>4902695</c:v>
                </c:pt>
                <c:pt idx="8278">
                  <c:v>52735567</c:v>
                </c:pt>
                <c:pt idx="8279">
                  <c:v>0</c:v>
                </c:pt>
                <c:pt idx="8280">
                  <c:v>1306440</c:v>
                </c:pt>
                <c:pt idx="8281">
                  <c:v>797043</c:v>
                </c:pt>
                <c:pt idx="8282">
                  <c:v>2365922</c:v>
                </c:pt>
                <c:pt idx="8283">
                  <c:v>72150888</c:v>
                </c:pt>
                <c:pt idx="8284">
                  <c:v>13274379</c:v>
                </c:pt>
                <c:pt idx="8285">
                  <c:v>0</c:v>
                </c:pt>
                <c:pt idx="8286">
                  <c:v>7681305</c:v>
                </c:pt>
                <c:pt idx="8287">
                  <c:v>0</c:v>
                </c:pt>
                <c:pt idx="8288">
                  <c:v>67141</c:v>
                </c:pt>
                <c:pt idx="8289">
                  <c:v>6992823</c:v>
                </c:pt>
                <c:pt idx="8290">
                  <c:v>2740731</c:v>
                </c:pt>
                <c:pt idx="8291">
                  <c:v>302218</c:v>
                </c:pt>
                <c:pt idx="8292">
                  <c:v>3576135</c:v>
                </c:pt>
                <c:pt idx="8293">
                  <c:v>0</c:v>
                </c:pt>
                <c:pt idx="8294">
                  <c:v>3525427</c:v>
                </c:pt>
                <c:pt idx="8295">
                  <c:v>6771368</c:v>
                </c:pt>
                <c:pt idx="8296">
                  <c:v>7437304</c:v>
                </c:pt>
                <c:pt idx="8297">
                  <c:v>349460</c:v>
                </c:pt>
                <c:pt idx="8298">
                  <c:v>274913663</c:v>
                </c:pt>
                <c:pt idx="8299">
                  <c:v>106572065</c:v>
                </c:pt>
                <c:pt idx="8300">
                  <c:v>60104008</c:v>
                </c:pt>
                <c:pt idx="8301">
                  <c:v>17575773</c:v>
                </c:pt>
                <c:pt idx="8302">
                  <c:v>4206027</c:v>
                </c:pt>
                <c:pt idx="8303">
                  <c:v>7080883</c:v>
                </c:pt>
                <c:pt idx="8304">
                  <c:v>44541136</c:v>
                </c:pt>
                <c:pt idx="8305">
                  <c:v>1918084</c:v>
                </c:pt>
                <c:pt idx="8306">
                  <c:v>115246358</c:v>
                </c:pt>
                <c:pt idx="8307">
                  <c:v>6913970</c:v>
                </c:pt>
                <c:pt idx="8308">
                  <c:v>14627287</c:v>
                </c:pt>
                <c:pt idx="8309">
                  <c:v>9740894</c:v>
                </c:pt>
                <c:pt idx="8310">
                  <c:v>35949</c:v>
                </c:pt>
                <c:pt idx="8311">
                  <c:v>4299871</c:v>
                </c:pt>
                <c:pt idx="8312">
                  <c:v>2663659</c:v>
                </c:pt>
                <c:pt idx="8313">
                  <c:v>2067557</c:v>
                </c:pt>
                <c:pt idx="8314">
                  <c:v>0</c:v>
                </c:pt>
                <c:pt idx="8315">
                  <c:v>1617746</c:v>
                </c:pt>
                <c:pt idx="8316">
                  <c:v>4814231</c:v>
                </c:pt>
                <c:pt idx="8317">
                  <c:v>896796</c:v>
                </c:pt>
                <c:pt idx="8318">
                  <c:v>0</c:v>
                </c:pt>
                <c:pt idx="8319">
                  <c:v>2292923</c:v>
                </c:pt>
                <c:pt idx="8320">
                  <c:v>0</c:v>
                </c:pt>
                <c:pt idx="8321">
                  <c:v>0</c:v>
                </c:pt>
                <c:pt idx="8322">
                  <c:v>0</c:v>
                </c:pt>
                <c:pt idx="8323">
                  <c:v>590055</c:v>
                </c:pt>
                <c:pt idx="8324">
                  <c:v>545496</c:v>
                </c:pt>
                <c:pt idx="8325">
                  <c:v>4026982</c:v>
                </c:pt>
                <c:pt idx="8326">
                  <c:v>1469431</c:v>
                </c:pt>
                <c:pt idx="8327">
                  <c:v>26308547</c:v>
                </c:pt>
                <c:pt idx="8328">
                  <c:v>304002</c:v>
                </c:pt>
                <c:pt idx="8329">
                  <c:v>4265941</c:v>
                </c:pt>
                <c:pt idx="8330">
                  <c:v>401423</c:v>
                </c:pt>
                <c:pt idx="8331">
                  <c:v>1499022</c:v>
                </c:pt>
                <c:pt idx="8332">
                  <c:v>759047</c:v>
                </c:pt>
                <c:pt idx="8333">
                  <c:v>81567188</c:v>
                </c:pt>
                <c:pt idx="8334">
                  <c:v>0</c:v>
                </c:pt>
                <c:pt idx="8335">
                  <c:v>0</c:v>
                </c:pt>
                <c:pt idx="8336">
                  <c:v>0</c:v>
                </c:pt>
                <c:pt idx="8337">
                  <c:v>0</c:v>
                </c:pt>
                <c:pt idx="8338">
                  <c:v>1491190</c:v>
                </c:pt>
                <c:pt idx="8339">
                  <c:v>451601</c:v>
                </c:pt>
                <c:pt idx="8340">
                  <c:v>23282418</c:v>
                </c:pt>
                <c:pt idx="8341">
                  <c:v>3207203</c:v>
                </c:pt>
                <c:pt idx="8342">
                  <c:v>15115147</c:v>
                </c:pt>
                <c:pt idx="8343">
                  <c:v>962273</c:v>
                </c:pt>
                <c:pt idx="8344">
                  <c:v>8152921</c:v>
                </c:pt>
                <c:pt idx="8345">
                  <c:v>15884471</c:v>
                </c:pt>
                <c:pt idx="8346">
                  <c:v>4306290</c:v>
                </c:pt>
                <c:pt idx="8347">
                  <c:v>2471160</c:v>
                </c:pt>
                <c:pt idx="8348">
                  <c:v>63285649</c:v>
                </c:pt>
                <c:pt idx="8349">
                  <c:v>456311802</c:v>
                </c:pt>
                <c:pt idx="8350">
                  <c:v>1673208</c:v>
                </c:pt>
                <c:pt idx="8351">
                  <c:v>5125947</c:v>
                </c:pt>
                <c:pt idx="8352">
                  <c:v>3933992</c:v>
                </c:pt>
                <c:pt idx="8353">
                  <c:v>33706811</c:v>
                </c:pt>
                <c:pt idx="8354">
                  <c:v>0</c:v>
                </c:pt>
                <c:pt idx="8355">
                  <c:v>2574360</c:v>
                </c:pt>
                <c:pt idx="8356">
                  <c:v>0</c:v>
                </c:pt>
                <c:pt idx="8357">
                  <c:v>4187753</c:v>
                </c:pt>
                <c:pt idx="8358">
                  <c:v>17729668</c:v>
                </c:pt>
                <c:pt idx="8359">
                  <c:v>47878853</c:v>
                </c:pt>
                <c:pt idx="8360">
                  <c:v>29870211</c:v>
                </c:pt>
                <c:pt idx="8361">
                  <c:v>7682489</c:v>
                </c:pt>
                <c:pt idx="8362">
                  <c:v>2351915</c:v>
                </c:pt>
                <c:pt idx="8363">
                  <c:v>2757138</c:v>
                </c:pt>
                <c:pt idx="8364">
                  <c:v>13858321</c:v>
                </c:pt>
                <c:pt idx="8365">
                  <c:v>117781320</c:v>
                </c:pt>
                <c:pt idx="8366">
                  <c:v>3132952</c:v>
                </c:pt>
                <c:pt idx="8367">
                  <c:v>0</c:v>
                </c:pt>
                <c:pt idx="8368">
                  <c:v>85923</c:v>
                </c:pt>
                <c:pt idx="8369">
                  <c:v>58966</c:v>
                </c:pt>
                <c:pt idx="8370">
                  <c:v>0</c:v>
                </c:pt>
                <c:pt idx="8371">
                  <c:v>0</c:v>
                </c:pt>
                <c:pt idx="8372">
                  <c:v>67423</c:v>
                </c:pt>
                <c:pt idx="8373">
                  <c:v>32675421</c:v>
                </c:pt>
                <c:pt idx="8374">
                  <c:v>5497943</c:v>
                </c:pt>
                <c:pt idx="8375">
                  <c:v>5453507</c:v>
                </c:pt>
                <c:pt idx="8376">
                  <c:v>72287</c:v>
                </c:pt>
                <c:pt idx="8377">
                  <c:v>1242083</c:v>
                </c:pt>
                <c:pt idx="8378">
                  <c:v>5126429</c:v>
                </c:pt>
                <c:pt idx="8379">
                  <c:v>4381848</c:v>
                </c:pt>
                <c:pt idx="8380">
                  <c:v>1679479</c:v>
                </c:pt>
                <c:pt idx="8381">
                  <c:v>0</c:v>
                </c:pt>
                <c:pt idx="8382">
                  <c:v>0</c:v>
                </c:pt>
                <c:pt idx="8383">
                  <c:v>35779931</c:v>
                </c:pt>
                <c:pt idx="8384">
                  <c:v>0</c:v>
                </c:pt>
                <c:pt idx="8385">
                  <c:v>49621636</c:v>
                </c:pt>
                <c:pt idx="8386">
                  <c:v>498976</c:v>
                </c:pt>
                <c:pt idx="8387">
                  <c:v>40291337</c:v>
                </c:pt>
                <c:pt idx="8388">
                  <c:v>5610985</c:v>
                </c:pt>
                <c:pt idx="8389">
                  <c:v>0</c:v>
                </c:pt>
                <c:pt idx="8390">
                  <c:v>10331770</c:v>
                </c:pt>
                <c:pt idx="8391">
                  <c:v>319426</c:v>
                </c:pt>
                <c:pt idx="8392">
                  <c:v>9069544</c:v>
                </c:pt>
                <c:pt idx="8393">
                  <c:v>7816248</c:v>
                </c:pt>
                <c:pt idx="8394">
                  <c:v>6528911</c:v>
                </c:pt>
                <c:pt idx="8395">
                  <c:v>0</c:v>
                </c:pt>
                <c:pt idx="8396">
                  <c:v>11037184</c:v>
                </c:pt>
                <c:pt idx="8397">
                  <c:v>40413030</c:v>
                </c:pt>
                <c:pt idx="8398">
                  <c:v>348271</c:v>
                </c:pt>
                <c:pt idx="8399">
                  <c:v>1247235</c:v>
                </c:pt>
                <c:pt idx="8400">
                  <c:v>0</c:v>
                </c:pt>
                <c:pt idx="8401">
                  <c:v>0</c:v>
                </c:pt>
                <c:pt idx="8402">
                  <c:v>7659915</c:v>
                </c:pt>
                <c:pt idx="8403">
                  <c:v>58830017</c:v>
                </c:pt>
                <c:pt idx="8404">
                  <c:v>0</c:v>
                </c:pt>
                <c:pt idx="8405">
                  <c:v>0</c:v>
                </c:pt>
                <c:pt idx="8406">
                  <c:v>4525178</c:v>
                </c:pt>
                <c:pt idx="8407">
                  <c:v>27802970</c:v>
                </c:pt>
                <c:pt idx="8408">
                  <c:v>8998500</c:v>
                </c:pt>
                <c:pt idx="8409">
                  <c:v>60249419</c:v>
                </c:pt>
                <c:pt idx="8410">
                  <c:v>293940279</c:v>
                </c:pt>
                <c:pt idx="8411">
                  <c:v>0</c:v>
                </c:pt>
                <c:pt idx="8412">
                  <c:v>2766544</c:v>
                </c:pt>
                <c:pt idx="8413">
                  <c:v>17912167</c:v>
                </c:pt>
                <c:pt idx="8414">
                  <c:v>0</c:v>
                </c:pt>
                <c:pt idx="8415">
                  <c:v>0</c:v>
                </c:pt>
                <c:pt idx="8416">
                  <c:v>66295694</c:v>
                </c:pt>
                <c:pt idx="8417">
                  <c:v>3795522333</c:v>
                </c:pt>
                <c:pt idx="8418">
                  <c:v>0</c:v>
                </c:pt>
                <c:pt idx="8419">
                  <c:v>2550533</c:v>
                </c:pt>
                <c:pt idx="8420">
                  <c:v>3763048</c:v>
                </c:pt>
                <c:pt idx="8421">
                  <c:v>6647431</c:v>
                </c:pt>
                <c:pt idx="8422">
                  <c:v>1970058</c:v>
                </c:pt>
                <c:pt idx="8423">
                  <c:v>24726411</c:v>
                </c:pt>
                <c:pt idx="8424">
                  <c:v>0</c:v>
                </c:pt>
                <c:pt idx="8425">
                  <c:v>10482564</c:v>
                </c:pt>
                <c:pt idx="8426">
                  <c:v>0</c:v>
                </c:pt>
                <c:pt idx="8427">
                  <c:v>35751668</c:v>
                </c:pt>
                <c:pt idx="8428">
                  <c:v>1876941</c:v>
                </c:pt>
                <c:pt idx="8429">
                  <c:v>0</c:v>
                </c:pt>
                <c:pt idx="8430">
                  <c:v>22466450</c:v>
                </c:pt>
                <c:pt idx="8431">
                  <c:v>7792342</c:v>
                </c:pt>
                <c:pt idx="8432">
                  <c:v>8298769</c:v>
                </c:pt>
                <c:pt idx="8433">
                  <c:v>343879</c:v>
                </c:pt>
                <c:pt idx="8434">
                  <c:v>1489735</c:v>
                </c:pt>
                <c:pt idx="8435">
                  <c:v>39392860</c:v>
                </c:pt>
                <c:pt idx="8436">
                  <c:v>0</c:v>
                </c:pt>
                <c:pt idx="8437">
                  <c:v>8008999</c:v>
                </c:pt>
                <c:pt idx="8438">
                  <c:v>10391216</c:v>
                </c:pt>
                <c:pt idx="8439">
                  <c:v>197664</c:v>
                </c:pt>
                <c:pt idx="8440">
                  <c:v>2753059</c:v>
                </c:pt>
                <c:pt idx="8441">
                  <c:v>0</c:v>
                </c:pt>
                <c:pt idx="8442">
                  <c:v>410595</c:v>
                </c:pt>
                <c:pt idx="8443">
                  <c:v>5591260</c:v>
                </c:pt>
                <c:pt idx="8444">
                  <c:v>2350700</c:v>
                </c:pt>
                <c:pt idx="8445">
                  <c:v>1524820</c:v>
                </c:pt>
                <c:pt idx="8446">
                  <c:v>156533889</c:v>
                </c:pt>
                <c:pt idx="8447">
                  <c:v>0</c:v>
                </c:pt>
                <c:pt idx="8448">
                  <c:v>416155</c:v>
                </c:pt>
                <c:pt idx="8449">
                  <c:v>4791985</c:v>
                </c:pt>
                <c:pt idx="8450">
                  <c:v>3771295</c:v>
                </c:pt>
                <c:pt idx="8451">
                  <c:v>736240</c:v>
                </c:pt>
                <c:pt idx="8452">
                  <c:v>0</c:v>
                </c:pt>
                <c:pt idx="8453">
                  <c:v>8637085</c:v>
                </c:pt>
                <c:pt idx="8454">
                  <c:v>36209294</c:v>
                </c:pt>
                <c:pt idx="8455">
                  <c:v>357436</c:v>
                </c:pt>
                <c:pt idx="8456">
                  <c:v>0</c:v>
                </c:pt>
                <c:pt idx="8457">
                  <c:v>432374</c:v>
                </c:pt>
                <c:pt idx="8458">
                  <c:v>1580433</c:v>
                </c:pt>
                <c:pt idx="8459">
                  <c:v>16392995</c:v>
                </c:pt>
                <c:pt idx="8460">
                  <c:v>911554782</c:v>
                </c:pt>
                <c:pt idx="8461">
                  <c:v>32625274</c:v>
                </c:pt>
                <c:pt idx="8462">
                  <c:v>0</c:v>
                </c:pt>
                <c:pt idx="8463">
                  <c:v>0</c:v>
                </c:pt>
                <c:pt idx="8464">
                  <c:v>4128768</c:v>
                </c:pt>
                <c:pt idx="8465">
                  <c:v>9488671</c:v>
                </c:pt>
                <c:pt idx="8466">
                  <c:v>3265796</c:v>
                </c:pt>
                <c:pt idx="8467">
                  <c:v>7692052</c:v>
                </c:pt>
                <c:pt idx="8468">
                  <c:v>0</c:v>
                </c:pt>
                <c:pt idx="8469">
                  <c:v>1057584</c:v>
                </c:pt>
                <c:pt idx="8470">
                  <c:v>8520850</c:v>
                </c:pt>
                <c:pt idx="8471">
                  <c:v>11238362</c:v>
                </c:pt>
                <c:pt idx="8472">
                  <c:v>5682653</c:v>
                </c:pt>
                <c:pt idx="8473">
                  <c:v>633659</c:v>
                </c:pt>
                <c:pt idx="8474">
                  <c:v>0</c:v>
                </c:pt>
                <c:pt idx="8475">
                  <c:v>8248470</c:v>
                </c:pt>
                <c:pt idx="8476">
                  <c:v>0</c:v>
                </c:pt>
                <c:pt idx="8477">
                  <c:v>10683745</c:v>
                </c:pt>
                <c:pt idx="8478">
                  <c:v>60501404</c:v>
                </c:pt>
                <c:pt idx="8479">
                  <c:v>3170959</c:v>
                </c:pt>
                <c:pt idx="8480">
                  <c:v>0</c:v>
                </c:pt>
                <c:pt idx="8481">
                  <c:v>0</c:v>
                </c:pt>
                <c:pt idx="8482">
                  <c:v>1197373</c:v>
                </c:pt>
                <c:pt idx="8483">
                  <c:v>0</c:v>
                </c:pt>
                <c:pt idx="8484">
                  <c:v>25106530</c:v>
                </c:pt>
                <c:pt idx="8485">
                  <c:v>0</c:v>
                </c:pt>
                <c:pt idx="8486">
                  <c:v>0</c:v>
                </c:pt>
                <c:pt idx="8487">
                  <c:v>0</c:v>
                </c:pt>
                <c:pt idx="8488">
                  <c:v>0</c:v>
                </c:pt>
                <c:pt idx="8489">
                  <c:v>4947707</c:v>
                </c:pt>
                <c:pt idx="8490">
                  <c:v>53670595</c:v>
                </c:pt>
                <c:pt idx="8491">
                  <c:v>0</c:v>
                </c:pt>
                <c:pt idx="8492">
                  <c:v>1368101</c:v>
                </c:pt>
                <c:pt idx="8493">
                  <c:v>865564</c:v>
                </c:pt>
                <c:pt idx="8494">
                  <c:v>2596081</c:v>
                </c:pt>
                <c:pt idx="8495">
                  <c:v>73282212</c:v>
                </c:pt>
                <c:pt idx="8496">
                  <c:v>16706816</c:v>
                </c:pt>
                <c:pt idx="8497">
                  <c:v>0</c:v>
                </c:pt>
                <c:pt idx="8498">
                  <c:v>8001493</c:v>
                </c:pt>
                <c:pt idx="8499">
                  <c:v>0</c:v>
                </c:pt>
                <c:pt idx="8500">
                  <c:v>68733</c:v>
                </c:pt>
                <c:pt idx="8501">
                  <c:v>7595394</c:v>
                </c:pt>
                <c:pt idx="8502">
                  <c:v>2961834</c:v>
                </c:pt>
                <c:pt idx="8503">
                  <c:v>382269</c:v>
                </c:pt>
                <c:pt idx="8504">
                  <c:v>0</c:v>
                </c:pt>
                <c:pt idx="8505">
                  <c:v>3716427</c:v>
                </c:pt>
                <c:pt idx="8506">
                  <c:v>0</c:v>
                </c:pt>
                <c:pt idx="8507">
                  <c:v>3922620</c:v>
                </c:pt>
                <c:pt idx="8508">
                  <c:v>6877196</c:v>
                </c:pt>
                <c:pt idx="8509">
                  <c:v>7853761</c:v>
                </c:pt>
                <c:pt idx="8510">
                  <c:v>357179</c:v>
                </c:pt>
                <c:pt idx="8511">
                  <c:v>406634942</c:v>
                </c:pt>
                <c:pt idx="8512">
                  <c:v>128565820</c:v>
                </c:pt>
                <c:pt idx="8513">
                  <c:v>67321708</c:v>
                </c:pt>
                <c:pt idx="8514">
                  <c:v>24938114</c:v>
                </c:pt>
                <c:pt idx="8515">
                  <c:v>4259541</c:v>
                </c:pt>
                <c:pt idx="8516">
                  <c:v>7470633</c:v>
                </c:pt>
                <c:pt idx="8517">
                  <c:v>45452958</c:v>
                </c:pt>
                <c:pt idx="8518">
                  <c:v>0</c:v>
                </c:pt>
                <c:pt idx="8519">
                  <c:v>116647128</c:v>
                </c:pt>
                <c:pt idx="8520">
                  <c:v>0</c:v>
                </c:pt>
                <c:pt idx="8521">
                  <c:v>15355541</c:v>
                </c:pt>
                <c:pt idx="8522">
                  <c:v>11497256</c:v>
                </c:pt>
                <c:pt idx="8523">
                  <c:v>45849</c:v>
                </c:pt>
                <c:pt idx="8524">
                  <c:v>4420795</c:v>
                </c:pt>
                <c:pt idx="8525">
                  <c:v>3225058</c:v>
                </c:pt>
                <c:pt idx="8526">
                  <c:v>2224199</c:v>
                </c:pt>
                <c:pt idx="8527">
                  <c:v>0</c:v>
                </c:pt>
                <c:pt idx="8528">
                  <c:v>1650831</c:v>
                </c:pt>
                <c:pt idx="8529">
                  <c:v>4677567</c:v>
                </c:pt>
                <c:pt idx="8530">
                  <c:v>941514</c:v>
                </c:pt>
                <c:pt idx="8531">
                  <c:v>1096764</c:v>
                </c:pt>
                <c:pt idx="8532">
                  <c:v>0</c:v>
                </c:pt>
                <c:pt idx="8533">
                  <c:v>0</c:v>
                </c:pt>
                <c:pt idx="8534">
                  <c:v>2324335</c:v>
                </c:pt>
                <c:pt idx="8535">
                  <c:v>0</c:v>
                </c:pt>
                <c:pt idx="8536">
                  <c:v>0</c:v>
                </c:pt>
                <c:pt idx="8537">
                  <c:v>0</c:v>
                </c:pt>
                <c:pt idx="8538">
                  <c:v>602129</c:v>
                </c:pt>
                <c:pt idx="8539">
                  <c:v>573853</c:v>
                </c:pt>
                <c:pt idx="8540">
                  <c:v>0</c:v>
                </c:pt>
                <c:pt idx="8541">
                  <c:v>1867867</c:v>
                </c:pt>
                <c:pt idx="8542">
                  <c:v>27616770</c:v>
                </c:pt>
                <c:pt idx="8543">
                  <c:v>315324</c:v>
                </c:pt>
                <c:pt idx="8544">
                  <c:v>4977318</c:v>
                </c:pt>
                <c:pt idx="8545">
                  <c:v>432020</c:v>
                </c:pt>
                <c:pt idx="8546">
                  <c:v>0</c:v>
                </c:pt>
                <c:pt idx="8547">
                  <c:v>1608874</c:v>
                </c:pt>
                <c:pt idx="8548">
                  <c:v>800196</c:v>
                </c:pt>
                <c:pt idx="8549">
                  <c:v>87647163</c:v>
                </c:pt>
                <c:pt idx="8550">
                  <c:v>0</c:v>
                </c:pt>
                <c:pt idx="8551">
                  <c:v>0</c:v>
                </c:pt>
                <c:pt idx="8552">
                  <c:v>0</c:v>
                </c:pt>
                <c:pt idx="8553">
                  <c:v>0</c:v>
                </c:pt>
                <c:pt idx="8554">
                  <c:v>0</c:v>
                </c:pt>
                <c:pt idx="8555">
                  <c:v>1651128</c:v>
                </c:pt>
                <c:pt idx="8556">
                  <c:v>463199</c:v>
                </c:pt>
                <c:pt idx="8557">
                  <c:v>27001880</c:v>
                </c:pt>
                <c:pt idx="8558">
                  <c:v>4573126</c:v>
                </c:pt>
                <c:pt idx="8559">
                  <c:v>18511035</c:v>
                </c:pt>
                <c:pt idx="8560">
                  <c:v>990892</c:v>
                </c:pt>
                <c:pt idx="8561">
                  <c:v>0</c:v>
                </c:pt>
                <c:pt idx="8562">
                  <c:v>9457060</c:v>
                </c:pt>
                <c:pt idx="8563">
                  <c:v>16197940</c:v>
                </c:pt>
                <c:pt idx="8564">
                  <c:v>0</c:v>
                </c:pt>
                <c:pt idx="8565">
                  <c:v>4473048</c:v>
                </c:pt>
                <c:pt idx="8566">
                  <c:v>2518961</c:v>
                </c:pt>
                <c:pt idx="8567">
                  <c:v>0</c:v>
                </c:pt>
                <c:pt idx="8568">
                  <c:v>68310308</c:v>
                </c:pt>
                <c:pt idx="8569">
                  <c:v>469786837</c:v>
                </c:pt>
                <c:pt idx="8570">
                  <c:v>0</c:v>
                </c:pt>
                <c:pt idx="8571">
                  <c:v>1721211</c:v>
                </c:pt>
                <c:pt idx="8572">
                  <c:v>5241320</c:v>
                </c:pt>
                <c:pt idx="8573">
                  <c:v>4156301</c:v>
                </c:pt>
                <c:pt idx="8574">
                  <c:v>38118177</c:v>
                </c:pt>
                <c:pt idx="8575">
                  <c:v>0</c:v>
                </c:pt>
                <c:pt idx="8576">
                  <c:v>0</c:v>
                </c:pt>
                <c:pt idx="8577">
                  <c:v>2693097</c:v>
                </c:pt>
                <c:pt idx="8578">
                  <c:v>0</c:v>
                </c:pt>
                <c:pt idx="8579">
                  <c:v>4474221</c:v>
                </c:pt>
                <c:pt idx="8580">
                  <c:v>19678670</c:v>
                </c:pt>
                <c:pt idx="8581">
                  <c:v>47493118</c:v>
                </c:pt>
                <c:pt idx="8582">
                  <c:v>30962676</c:v>
                </c:pt>
                <c:pt idx="8583">
                  <c:v>7753082</c:v>
                </c:pt>
                <c:pt idx="8584">
                  <c:v>2559774</c:v>
                </c:pt>
                <c:pt idx="8585">
                  <c:v>2797495</c:v>
                </c:pt>
                <c:pt idx="8586">
                  <c:v>14381042</c:v>
                </c:pt>
                <c:pt idx="8587">
                  <c:v>120444573</c:v>
                </c:pt>
                <c:pt idx="8588">
                  <c:v>3337108</c:v>
                </c:pt>
                <c:pt idx="8589">
                  <c:v>0</c:v>
                </c:pt>
                <c:pt idx="8590">
                  <c:v>90547</c:v>
                </c:pt>
                <c:pt idx="8591">
                  <c:v>0</c:v>
                </c:pt>
                <c:pt idx="8592">
                  <c:v>0</c:v>
                </c:pt>
                <c:pt idx="8593">
                  <c:v>0</c:v>
                </c:pt>
                <c:pt idx="8594">
                  <c:v>68676</c:v>
                </c:pt>
                <c:pt idx="8595">
                  <c:v>34295651</c:v>
                </c:pt>
                <c:pt idx="8596">
                  <c:v>6320309</c:v>
                </c:pt>
                <c:pt idx="8597">
                  <c:v>5729659</c:v>
                </c:pt>
                <c:pt idx="8598">
                  <c:v>78290</c:v>
                </c:pt>
                <c:pt idx="8599">
                  <c:v>1351867</c:v>
                </c:pt>
                <c:pt idx="8600">
                  <c:v>5218126</c:v>
                </c:pt>
                <c:pt idx="8601">
                  <c:v>4518782</c:v>
                </c:pt>
                <c:pt idx="8602">
                  <c:v>1756001</c:v>
                </c:pt>
                <c:pt idx="8603">
                  <c:v>0</c:v>
                </c:pt>
                <c:pt idx="8604">
                  <c:v>0</c:v>
                </c:pt>
                <c:pt idx="8605">
                  <c:v>39615373</c:v>
                </c:pt>
                <c:pt idx="8606">
                  <c:v>0</c:v>
                </c:pt>
                <c:pt idx="8607">
                  <c:v>49813310</c:v>
                </c:pt>
                <c:pt idx="8608">
                  <c:v>585070</c:v>
                </c:pt>
                <c:pt idx="8609">
                  <c:v>42756952</c:v>
                </c:pt>
                <c:pt idx="8610">
                  <c:v>6278403</c:v>
                </c:pt>
                <c:pt idx="8611">
                  <c:v>0</c:v>
                </c:pt>
                <c:pt idx="8612">
                  <c:v>11197112</c:v>
                </c:pt>
                <c:pt idx="8613">
                  <c:v>412710</c:v>
                </c:pt>
                <c:pt idx="8614">
                  <c:v>9702513</c:v>
                </c:pt>
                <c:pt idx="8615">
                  <c:v>7987829</c:v>
                </c:pt>
                <c:pt idx="8616">
                  <c:v>6964045</c:v>
                </c:pt>
                <c:pt idx="8617">
                  <c:v>0</c:v>
                </c:pt>
                <c:pt idx="8618">
                  <c:v>11974517</c:v>
                </c:pt>
                <c:pt idx="8619">
                  <c:v>47528353</c:v>
                </c:pt>
                <c:pt idx="8620">
                  <c:v>371328</c:v>
                </c:pt>
                <c:pt idx="8621">
                  <c:v>1590917</c:v>
                </c:pt>
                <c:pt idx="8622">
                  <c:v>0</c:v>
                </c:pt>
                <c:pt idx="8623">
                  <c:v>0</c:v>
                </c:pt>
                <c:pt idx="8624">
                  <c:v>8036895</c:v>
                </c:pt>
                <c:pt idx="8625">
                  <c:v>61756998</c:v>
                </c:pt>
                <c:pt idx="8626">
                  <c:v>0</c:v>
                </c:pt>
                <c:pt idx="8627">
                  <c:v>0</c:v>
                </c:pt>
                <c:pt idx="8628">
                  <c:v>6313514</c:v>
                </c:pt>
                <c:pt idx="8629">
                  <c:v>31002966</c:v>
                </c:pt>
                <c:pt idx="8630">
                  <c:v>9133361</c:v>
                </c:pt>
                <c:pt idx="8631">
                  <c:v>61781367</c:v>
                </c:pt>
                <c:pt idx="8632">
                  <c:v>298983035</c:v>
                </c:pt>
                <c:pt idx="8633">
                  <c:v>0</c:v>
                </c:pt>
                <c:pt idx="8634">
                  <c:v>0</c:v>
                </c:pt>
                <c:pt idx="8635">
                  <c:v>2857634</c:v>
                </c:pt>
                <c:pt idx="8636">
                  <c:v>23215770</c:v>
                </c:pt>
                <c:pt idx="8637">
                  <c:v>0</c:v>
                </c:pt>
                <c:pt idx="8638">
                  <c:v>0</c:v>
                </c:pt>
                <c:pt idx="8639">
                  <c:v>65761807</c:v>
                </c:pt>
                <c:pt idx="8640">
                  <c:v>4194081858</c:v>
                </c:pt>
                <c:pt idx="8641">
                  <c:v>0</c:v>
                </c:pt>
                <c:pt idx="8642">
                  <c:v>3087920</c:v>
                </c:pt>
                <c:pt idx="8643">
                  <c:v>3854006</c:v>
                </c:pt>
                <c:pt idx="8644">
                  <c:v>7170891</c:v>
                </c:pt>
                <c:pt idx="8645">
                  <c:v>2071012</c:v>
                </c:pt>
                <c:pt idx="8646">
                  <c:v>27331100</c:v>
                </c:pt>
                <c:pt idx="8647">
                  <c:v>0</c:v>
                </c:pt>
                <c:pt idx="8648">
                  <c:v>12034256</c:v>
                </c:pt>
                <c:pt idx="8649">
                  <c:v>0</c:v>
                </c:pt>
                <c:pt idx="8650">
                  <c:v>38505807</c:v>
                </c:pt>
                <c:pt idx="8651">
                  <c:v>2146572</c:v>
                </c:pt>
                <c:pt idx="8652">
                  <c:v>0</c:v>
                </c:pt>
                <c:pt idx="8653">
                  <c:v>23000366</c:v>
                </c:pt>
                <c:pt idx="8654">
                  <c:v>7796929</c:v>
                </c:pt>
                <c:pt idx="8655">
                  <c:v>8701069</c:v>
                </c:pt>
                <c:pt idx="8656">
                  <c:v>353636</c:v>
                </c:pt>
                <c:pt idx="8657">
                  <c:v>1472602</c:v>
                </c:pt>
                <c:pt idx="8658">
                  <c:v>41520393</c:v>
                </c:pt>
                <c:pt idx="8659">
                  <c:v>0</c:v>
                </c:pt>
                <c:pt idx="8660">
                  <c:v>8197353</c:v>
                </c:pt>
                <c:pt idx="8661">
                  <c:v>10582024</c:v>
                </c:pt>
                <c:pt idx="8662">
                  <c:v>0</c:v>
                </c:pt>
                <c:pt idx="8663">
                  <c:v>3261925</c:v>
                </c:pt>
                <c:pt idx="8664">
                  <c:v>0</c:v>
                </c:pt>
                <c:pt idx="8665">
                  <c:v>413294</c:v>
                </c:pt>
                <c:pt idx="8666">
                  <c:v>7154552</c:v>
                </c:pt>
                <c:pt idx="8667">
                  <c:v>2429408</c:v>
                </c:pt>
                <c:pt idx="8668">
                  <c:v>1629699</c:v>
                </c:pt>
                <c:pt idx="8669">
                  <c:v>173419624</c:v>
                </c:pt>
                <c:pt idx="8670">
                  <c:v>0</c:v>
                </c:pt>
                <c:pt idx="8671">
                  <c:v>419649</c:v>
                </c:pt>
                <c:pt idx="8672">
                  <c:v>4896594</c:v>
                </c:pt>
                <c:pt idx="8673">
                  <c:v>4734979</c:v>
                </c:pt>
                <c:pt idx="8674">
                  <c:v>1148701</c:v>
                </c:pt>
                <c:pt idx="8675">
                  <c:v>0</c:v>
                </c:pt>
                <c:pt idx="8676">
                  <c:v>10013632</c:v>
                </c:pt>
                <c:pt idx="8677">
                  <c:v>36740677</c:v>
                </c:pt>
                <c:pt idx="8678">
                  <c:v>375807</c:v>
                </c:pt>
                <c:pt idx="8679">
                  <c:v>0</c:v>
                </c:pt>
                <c:pt idx="8680">
                  <c:v>555674</c:v>
                </c:pt>
                <c:pt idx="8681">
                  <c:v>1731049</c:v>
                </c:pt>
                <c:pt idx="8682">
                  <c:v>17042181</c:v>
                </c:pt>
                <c:pt idx="8683">
                  <c:v>1003218650</c:v>
                </c:pt>
                <c:pt idx="8684">
                  <c:v>35544505</c:v>
                </c:pt>
                <c:pt idx="8685">
                  <c:v>0</c:v>
                </c:pt>
                <c:pt idx="8686">
                  <c:v>0</c:v>
                </c:pt>
                <c:pt idx="8687">
                  <c:v>4125648</c:v>
                </c:pt>
                <c:pt idx="8688">
                  <c:v>0</c:v>
                </c:pt>
                <c:pt idx="8689">
                  <c:v>3208708</c:v>
                </c:pt>
                <c:pt idx="8690">
                  <c:v>8362514</c:v>
                </c:pt>
                <c:pt idx="8691">
                  <c:v>0</c:v>
                </c:pt>
                <c:pt idx="8692">
                  <c:v>1123710</c:v>
                </c:pt>
                <c:pt idx="8693">
                  <c:v>8565759</c:v>
                </c:pt>
                <c:pt idx="8694">
                  <c:v>12628031</c:v>
                </c:pt>
                <c:pt idx="8695">
                  <c:v>5624604</c:v>
                </c:pt>
                <c:pt idx="8696">
                  <c:v>643196</c:v>
                </c:pt>
                <c:pt idx="8697">
                  <c:v>0</c:v>
                </c:pt>
                <c:pt idx="8698">
                  <c:v>8458745</c:v>
                </c:pt>
                <c:pt idx="8699">
                  <c:v>0</c:v>
                </c:pt>
                <c:pt idx="8700">
                  <c:v>11362233</c:v>
                </c:pt>
                <c:pt idx="8701">
                  <c:v>77282687</c:v>
                </c:pt>
                <c:pt idx="8702">
                  <c:v>3435919</c:v>
                </c:pt>
                <c:pt idx="8703">
                  <c:v>0</c:v>
                </c:pt>
                <c:pt idx="8704">
                  <c:v>0</c:v>
                </c:pt>
                <c:pt idx="8705">
                  <c:v>1183985</c:v>
                </c:pt>
                <c:pt idx="8706">
                  <c:v>0</c:v>
                </c:pt>
                <c:pt idx="8707">
                  <c:v>28125821</c:v>
                </c:pt>
                <c:pt idx="8708">
                  <c:v>0</c:v>
                </c:pt>
                <c:pt idx="8709">
                  <c:v>0</c:v>
                </c:pt>
                <c:pt idx="8710">
                  <c:v>0</c:v>
                </c:pt>
                <c:pt idx="8711">
                  <c:v>0</c:v>
                </c:pt>
                <c:pt idx="8712">
                  <c:v>5096511</c:v>
                </c:pt>
                <c:pt idx="8713">
                  <c:v>54679086</c:v>
                </c:pt>
                <c:pt idx="8714">
                  <c:v>0</c:v>
                </c:pt>
                <c:pt idx="8715">
                  <c:v>1421401</c:v>
                </c:pt>
                <c:pt idx="8716">
                  <c:v>939512</c:v>
                </c:pt>
                <c:pt idx="8717">
                  <c:v>2731476</c:v>
                </c:pt>
                <c:pt idx="8718">
                  <c:v>74840220</c:v>
                </c:pt>
                <c:pt idx="8719">
                  <c:v>18664633</c:v>
                </c:pt>
                <c:pt idx="8720">
                  <c:v>0</c:v>
                </c:pt>
                <c:pt idx="8721">
                  <c:v>8211719</c:v>
                </c:pt>
                <c:pt idx="8722">
                  <c:v>0</c:v>
                </c:pt>
                <c:pt idx="8723">
                  <c:v>70369</c:v>
                </c:pt>
                <c:pt idx="8724">
                  <c:v>8676149</c:v>
                </c:pt>
                <c:pt idx="8725">
                  <c:v>3433341</c:v>
                </c:pt>
                <c:pt idx="8726">
                  <c:v>461627</c:v>
                </c:pt>
                <c:pt idx="8727">
                  <c:v>0</c:v>
                </c:pt>
                <c:pt idx="8728">
                  <c:v>3900847</c:v>
                </c:pt>
                <c:pt idx="8729">
                  <c:v>0</c:v>
                </c:pt>
                <c:pt idx="8730">
                  <c:v>4256201</c:v>
                </c:pt>
                <c:pt idx="8731">
                  <c:v>6931868</c:v>
                </c:pt>
                <c:pt idx="8732">
                  <c:v>8265671</c:v>
                </c:pt>
                <c:pt idx="8733">
                  <c:v>363015</c:v>
                </c:pt>
                <c:pt idx="8734">
                  <c:v>600446441</c:v>
                </c:pt>
                <c:pt idx="8735">
                  <c:v>146059763</c:v>
                </c:pt>
                <c:pt idx="8736">
                  <c:v>73420540</c:v>
                </c:pt>
                <c:pt idx="8737">
                  <c:v>0</c:v>
                </c:pt>
                <c:pt idx="8738">
                  <c:v>4550428</c:v>
                </c:pt>
                <c:pt idx="8739">
                  <c:v>7892890</c:v>
                </c:pt>
                <c:pt idx="8740">
                  <c:v>41938046</c:v>
                </c:pt>
                <c:pt idx="8741">
                  <c:v>0</c:v>
                </c:pt>
                <c:pt idx="8742">
                  <c:v>112995146</c:v>
                </c:pt>
                <c:pt idx="8743">
                  <c:v>0</c:v>
                </c:pt>
                <c:pt idx="8744">
                  <c:v>16311260</c:v>
                </c:pt>
                <c:pt idx="8745">
                  <c:v>15335805</c:v>
                </c:pt>
                <c:pt idx="8746">
                  <c:v>48060</c:v>
                </c:pt>
                <c:pt idx="8747">
                  <c:v>4321463</c:v>
                </c:pt>
                <c:pt idx="8748">
                  <c:v>0</c:v>
                </c:pt>
                <c:pt idx="8749">
                  <c:v>2473956</c:v>
                </c:pt>
                <c:pt idx="8750">
                  <c:v>0</c:v>
                </c:pt>
                <c:pt idx="8751">
                  <c:v>1686484</c:v>
                </c:pt>
                <c:pt idx="8752">
                  <c:v>4762519</c:v>
                </c:pt>
                <c:pt idx="8753">
                  <c:v>969265</c:v>
                </c:pt>
                <c:pt idx="8754">
                  <c:v>1302423</c:v>
                </c:pt>
                <c:pt idx="8755">
                  <c:v>0</c:v>
                </c:pt>
                <c:pt idx="8756">
                  <c:v>0</c:v>
                </c:pt>
                <c:pt idx="8757">
                  <c:v>2342390</c:v>
                </c:pt>
                <c:pt idx="8758">
                  <c:v>0</c:v>
                </c:pt>
                <c:pt idx="8759">
                  <c:v>0</c:v>
                </c:pt>
                <c:pt idx="8760">
                  <c:v>0</c:v>
                </c:pt>
                <c:pt idx="8761">
                  <c:v>622978</c:v>
                </c:pt>
                <c:pt idx="8762">
                  <c:v>595809</c:v>
                </c:pt>
                <c:pt idx="8763">
                  <c:v>0</c:v>
                </c:pt>
                <c:pt idx="8764">
                  <c:v>0</c:v>
                </c:pt>
                <c:pt idx="8765">
                  <c:v>29732254</c:v>
                </c:pt>
                <c:pt idx="8766">
                  <c:v>323744</c:v>
                </c:pt>
                <c:pt idx="8767">
                  <c:v>5815387</c:v>
                </c:pt>
                <c:pt idx="8768">
                  <c:v>447639</c:v>
                </c:pt>
                <c:pt idx="8769">
                  <c:v>0</c:v>
                </c:pt>
                <c:pt idx="8770">
                  <c:v>1835431</c:v>
                </c:pt>
                <c:pt idx="8771">
                  <c:v>842096</c:v>
                </c:pt>
                <c:pt idx="8772">
                  <c:v>90678697</c:v>
                </c:pt>
                <c:pt idx="8773">
                  <c:v>0</c:v>
                </c:pt>
                <c:pt idx="8774">
                  <c:v>0</c:v>
                </c:pt>
                <c:pt idx="8775">
                  <c:v>0</c:v>
                </c:pt>
                <c:pt idx="8776">
                  <c:v>0</c:v>
                </c:pt>
                <c:pt idx="8777">
                  <c:v>0</c:v>
                </c:pt>
                <c:pt idx="8778">
                  <c:v>2058963</c:v>
                </c:pt>
                <c:pt idx="8779">
                  <c:v>488204</c:v>
                </c:pt>
                <c:pt idx="8780">
                  <c:v>30862724</c:v>
                </c:pt>
                <c:pt idx="8781">
                  <c:v>5144410</c:v>
                </c:pt>
                <c:pt idx="8782">
                  <c:v>18751542</c:v>
                </c:pt>
                <c:pt idx="8783">
                  <c:v>1020531</c:v>
                </c:pt>
                <c:pt idx="8784">
                  <c:v>0</c:v>
                </c:pt>
                <c:pt idx="8785">
                  <c:v>11064432</c:v>
                </c:pt>
                <c:pt idx="8786">
                  <c:v>15923567</c:v>
                </c:pt>
                <c:pt idx="8787">
                  <c:v>0</c:v>
                </c:pt>
                <c:pt idx="8788">
                  <c:v>4630934</c:v>
                </c:pt>
                <c:pt idx="8789">
                  <c:v>3053667</c:v>
                </c:pt>
                <c:pt idx="8790">
                  <c:v>0</c:v>
                </c:pt>
                <c:pt idx="8791">
                  <c:v>73956230</c:v>
                </c:pt>
                <c:pt idx="8792">
                  <c:v>480339051</c:v>
                </c:pt>
                <c:pt idx="8793">
                  <c:v>0</c:v>
                </c:pt>
                <c:pt idx="8794">
                  <c:v>1718534</c:v>
                </c:pt>
                <c:pt idx="8795">
                  <c:v>5218441</c:v>
                </c:pt>
                <c:pt idx="8796">
                  <c:v>4326686</c:v>
                </c:pt>
                <c:pt idx="8797">
                  <c:v>56799184</c:v>
                </c:pt>
                <c:pt idx="8798">
                  <c:v>0</c:v>
                </c:pt>
                <c:pt idx="8799">
                  <c:v>0</c:v>
                </c:pt>
                <c:pt idx="8800">
                  <c:v>2759146</c:v>
                </c:pt>
                <c:pt idx="8801">
                  <c:v>0</c:v>
                </c:pt>
                <c:pt idx="8802">
                  <c:v>4895026</c:v>
                </c:pt>
                <c:pt idx="8803">
                  <c:v>21731361</c:v>
                </c:pt>
                <c:pt idx="8804">
                  <c:v>55871109</c:v>
                </c:pt>
                <c:pt idx="8805">
                  <c:v>31966596</c:v>
                </c:pt>
                <c:pt idx="8806">
                  <c:v>8059531</c:v>
                </c:pt>
                <c:pt idx="8807">
                  <c:v>0</c:v>
                </c:pt>
                <c:pt idx="8808">
                  <c:v>2750807</c:v>
                </c:pt>
                <c:pt idx="8809">
                  <c:v>15253305</c:v>
                </c:pt>
                <c:pt idx="8810">
                  <c:v>123766963</c:v>
                </c:pt>
                <c:pt idx="8811">
                  <c:v>3483787</c:v>
                </c:pt>
                <c:pt idx="8812">
                  <c:v>0</c:v>
                </c:pt>
                <c:pt idx="8813">
                  <c:v>95538</c:v>
                </c:pt>
                <c:pt idx="8814">
                  <c:v>0</c:v>
                </c:pt>
                <c:pt idx="8815">
                  <c:v>0</c:v>
                </c:pt>
                <c:pt idx="8816">
                  <c:v>0</c:v>
                </c:pt>
                <c:pt idx="8817">
                  <c:v>72154</c:v>
                </c:pt>
                <c:pt idx="8818">
                  <c:v>35226770</c:v>
                </c:pt>
                <c:pt idx="8819">
                  <c:v>7001787</c:v>
                </c:pt>
                <c:pt idx="8820">
                  <c:v>5766328</c:v>
                </c:pt>
                <c:pt idx="8821">
                  <c:v>83381</c:v>
                </c:pt>
                <c:pt idx="8822">
                  <c:v>1482115</c:v>
                </c:pt>
                <c:pt idx="8823">
                  <c:v>5437341</c:v>
                </c:pt>
                <c:pt idx="8824">
                  <c:v>4906697</c:v>
                </c:pt>
                <c:pt idx="8825">
                  <c:v>1833911</c:v>
                </c:pt>
                <c:pt idx="8826">
                  <c:v>0</c:v>
                </c:pt>
                <c:pt idx="8827">
                  <c:v>0</c:v>
                </c:pt>
                <c:pt idx="8828">
                  <c:v>41161350</c:v>
                </c:pt>
                <c:pt idx="8829">
                  <c:v>0</c:v>
                </c:pt>
                <c:pt idx="8830">
                  <c:v>50032746</c:v>
                </c:pt>
                <c:pt idx="8831">
                  <c:v>689405</c:v>
                </c:pt>
                <c:pt idx="8832">
                  <c:v>44145745</c:v>
                </c:pt>
                <c:pt idx="8833">
                  <c:v>7600277</c:v>
                </c:pt>
                <c:pt idx="8834">
                  <c:v>0</c:v>
                </c:pt>
                <c:pt idx="8835">
                  <c:v>12621097</c:v>
                </c:pt>
                <c:pt idx="8836">
                  <c:v>425312</c:v>
                </c:pt>
                <c:pt idx="8837">
                  <c:v>9802763</c:v>
                </c:pt>
                <c:pt idx="8838">
                  <c:v>8137569</c:v>
                </c:pt>
                <c:pt idx="8839">
                  <c:v>7432437</c:v>
                </c:pt>
                <c:pt idx="8840">
                  <c:v>0</c:v>
                </c:pt>
                <c:pt idx="8841">
                  <c:v>13574994</c:v>
                </c:pt>
                <c:pt idx="8842">
                  <c:v>55639332</c:v>
                </c:pt>
                <c:pt idx="8843">
                  <c:v>378299</c:v>
                </c:pt>
                <c:pt idx="8844">
                  <c:v>2026220</c:v>
                </c:pt>
                <c:pt idx="8845">
                  <c:v>0</c:v>
                </c:pt>
                <c:pt idx="8846">
                  <c:v>0</c:v>
                </c:pt>
                <c:pt idx="8847">
                  <c:v>8744277</c:v>
                </c:pt>
                <c:pt idx="8848">
                  <c:v>65347988</c:v>
                </c:pt>
                <c:pt idx="8849">
                  <c:v>0</c:v>
                </c:pt>
                <c:pt idx="8850">
                  <c:v>0</c:v>
                </c:pt>
                <c:pt idx="8851">
                  <c:v>8836517</c:v>
                </c:pt>
                <c:pt idx="8852">
                  <c:v>32948894</c:v>
                </c:pt>
                <c:pt idx="8853">
                  <c:v>9287286</c:v>
                </c:pt>
                <c:pt idx="8854">
                  <c:v>63584584</c:v>
                </c:pt>
                <c:pt idx="8855">
                  <c:v>305371298</c:v>
                </c:pt>
                <c:pt idx="8856">
                  <c:v>0</c:v>
                </c:pt>
                <c:pt idx="8857">
                  <c:v>0</c:v>
                </c:pt>
                <c:pt idx="8858">
                  <c:v>2952444</c:v>
                </c:pt>
                <c:pt idx="8859">
                  <c:v>23837456</c:v>
                </c:pt>
                <c:pt idx="8860">
                  <c:v>0</c:v>
                </c:pt>
                <c:pt idx="8861">
                  <c:v>0</c:v>
                </c:pt>
                <c:pt idx="8862">
                  <c:v>67944025</c:v>
                </c:pt>
                <c:pt idx="8863">
                  <c:v>4699886462</c:v>
                </c:pt>
                <c:pt idx="8864">
                  <c:v>0</c:v>
                </c:pt>
                <c:pt idx="8865">
                  <c:v>3747688</c:v>
                </c:pt>
                <c:pt idx="8866">
                  <c:v>4591211</c:v>
                </c:pt>
              </c:numCache>
            </c:numRef>
          </c:yVal>
          <c:smooth val="0"/>
          <c:extLst>
            <c:ext xmlns:c16="http://schemas.microsoft.com/office/drawing/2014/chart" uri="{C3380CC4-5D6E-409C-BE32-E72D297353CC}">
              <c16:uniqueId val="{00000000-3AB5-4222-BD35-449C56495564}"/>
            </c:ext>
          </c:extLst>
        </c:ser>
        <c:dLbls>
          <c:showLegendKey val="0"/>
          <c:showVal val="0"/>
          <c:showCatName val="0"/>
          <c:showSerName val="0"/>
          <c:showPercent val="0"/>
          <c:showBubbleSize val="0"/>
        </c:dLbls>
        <c:axId val="9057776"/>
        <c:axId val="9055376"/>
      </c:scatterChart>
      <c:valAx>
        <c:axId val="9057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55376"/>
        <c:crosses val="autoZero"/>
        <c:crossBetween val="midCat"/>
      </c:valAx>
      <c:valAx>
        <c:axId val="9055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57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dirty="0"/>
              <a:t>Years Line Fit  Plot</a:t>
            </a:r>
          </a:p>
        </c:rich>
      </c:tx>
      <c:layout>
        <c:manualLayout>
          <c:xMode val="edge"/>
          <c:yMode val="edge"/>
          <c:x val="0.2366858203903183"/>
          <c:y val="3.047051757493068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Y</c:v>
          </c:tx>
          <c:spPr>
            <a:ln w="19050" cap="rnd" cmpd="sng" algn="ctr">
              <a:noFill/>
              <a:prstDash val="solid"/>
              <a:round/>
            </a:ln>
            <a:effectLst/>
          </c:spPr>
          <c:marker>
            <c:spPr>
              <a:solidFill>
                <a:schemeClr val="accent1"/>
              </a:solidFill>
              <a:ln w="9525" cap="flat" cmpd="sng" algn="ctr">
                <a:solidFill>
                  <a:schemeClr val="accent1">
                    <a:shade val="95000"/>
                    <a:satMod val="105000"/>
                  </a:schemeClr>
                </a:solidFill>
                <a:prstDash val="solid"/>
                <a:round/>
              </a:ln>
              <a:effectLst/>
            </c:spPr>
          </c:marker>
          <c:xVal>
            <c:numRef>
              <c:f>DataSet!$D$2:$D$8868</c:f>
              <c:numCache>
                <c:formatCode>General</c:formatCode>
                <c:ptCount val="8867"/>
                <c:pt idx="0">
                  <c:v>1980</c:v>
                </c:pt>
                <c:pt idx="1">
                  <c:v>1980</c:v>
                </c:pt>
                <c:pt idx="2">
                  <c:v>1980</c:v>
                </c:pt>
                <c:pt idx="3">
                  <c:v>1980</c:v>
                </c:pt>
                <c:pt idx="4">
                  <c:v>1980</c:v>
                </c:pt>
                <c:pt idx="5">
                  <c:v>1980</c:v>
                </c:pt>
                <c:pt idx="6">
                  <c:v>1980</c:v>
                </c:pt>
                <c:pt idx="7">
                  <c:v>1980</c:v>
                </c:pt>
                <c:pt idx="8">
                  <c:v>1980</c:v>
                </c:pt>
                <c:pt idx="9">
                  <c:v>1980</c:v>
                </c:pt>
                <c:pt idx="10">
                  <c:v>1980</c:v>
                </c:pt>
                <c:pt idx="11">
                  <c:v>1980</c:v>
                </c:pt>
                <c:pt idx="12">
                  <c:v>1980</c:v>
                </c:pt>
                <c:pt idx="13">
                  <c:v>1980</c:v>
                </c:pt>
                <c:pt idx="14">
                  <c:v>1980</c:v>
                </c:pt>
                <c:pt idx="15">
                  <c:v>1980</c:v>
                </c:pt>
                <c:pt idx="16">
                  <c:v>1980</c:v>
                </c:pt>
                <c:pt idx="17">
                  <c:v>1980</c:v>
                </c:pt>
                <c:pt idx="18">
                  <c:v>1980</c:v>
                </c:pt>
                <c:pt idx="19">
                  <c:v>1980</c:v>
                </c:pt>
                <c:pt idx="20">
                  <c:v>1980</c:v>
                </c:pt>
                <c:pt idx="21">
                  <c:v>1980</c:v>
                </c:pt>
                <c:pt idx="22">
                  <c:v>1980</c:v>
                </c:pt>
                <c:pt idx="23">
                  <c:v>1980</c:v>
                </c:pt>
                <c:pt idx="24">
                  <c:v>1980</c:v>
                </c:pt>
                <c:pt idx="25">
                  <c:v>1980</c:v>
                </c:pt>
                <c:pt idx="26">
                  <c:v>1980</c:v>
                </c:pt>
                <c:pt idx="27">
                  <c:v>1980</c:v>
                </c:pt>
                <c:pt idx="28">
                  <c:v>1980</c:v>
                </c:pt>
                <c:pt idx="29">
                  <c:v>1980</c:v>
                </c:pt>
                <c:pt idx="30">
                  <c:v>1980</c:v>
                </c:pt>
                <c:pt idx="31">
                  <c:v>1980</c:v>
                </c:pt>
                <c:pt idx="32">
                  <c:v>1980</c:v>
                </c:pt>
                <c:pt idx="33">
                  <c:v>1980</c:v>
                </c:pt>
                <c:pt idx="34">
                  <c:v>1980</c:v>
                </c:pt>
                <c:pt idx="35">
                  <c:v>1980</c:v>
                </c:pt>
                <c:pt idx="36">
                  <c:v>1980</c:v>
                </c:pt>
                <c:pt idx="37">
                  <c:v>1980</c:v>
                </c:pt>
                <c:pt idx="38">
                  <c:v>1980</c:v>
                </c:pt>
                <c:pt idx="39">
                  <c:v>1980</c:v>
                </c:pt>
                <c:pt idx="40">
                  <c:v>1980</c:v>
                </c:pt>
                <c:pt idx="41">
                  <c:v>1980</c:v>
                </c:pt>
                <c:pt idx="42">
                  <c:v>1980</c:v>
                </c:pt>
                <c:pt idx="43">
                  <c:v>1980</c:v>
                </c:pt>
                <c:pt idx="44">
                  <c:v>1980</c:v>
                </c:pt>
                <c:pt idx="45">
                  <c:v>1980</c:v>
                </c:pt>
                <c:pt idx="46">
                  <c:v>1980</c:v>
                </c:pt>
                <c:pt idx="47">
                  <c:v>1980</c:v>
                </c:pt>
                <c:pt idx="48">
                  <c:v>1980</c:v>
                </c:pt>
                <c:pt idx="49">
                  <c:v>1980</c:v>
                </c:pt>
                <c:pt idx="50">
                  <c:v>1980</c:v>
                </c:pt>
                <c:pt idx="51">
                  <c:v>1980</c:v>
                </c:pt>
                <c:pt idx="52">
                  <c:v>1980</c:v>
                </c:pt>
                <c:pt idx="53">
                  <c:v>1980</c:v>
                </c:pt>
                <c:pt idx="54">
                  <c:v>1980</c:v>
                </c:pt>
                <c:pt idx="55">
                  <c:v>1980</c:v>
                </c:pt>
                <c:pt idx="56">
                  <c:v>1980</c:v>
                </c:pt>
                <c:pt idx="57">
                  <c:v>1980</c:v>
                </c:pt>
                <c:pt idx="58">
                  <c:v>1980</c:v>
                </c:pt>
                <c:pt idx="59">
                  <c:v>1980</c:v>
                </c:pt>
                <c:pt idx="60">
                  <c:v>1980</c:v>
                </c:pt>
                <c:pt idx="61">
                  <c:v>1980</c:v>
                </c:pt>
                <c:pt idx="62">
                  <c:v>1980</c:v>
                </c:pt>
                <c:pt idx="63">
                  <c:v>1980</c:v>
                </c:pt>
                <c:pt idx="64">
                  <c:v>1980</c:v>
                </c:pt>
                <c:pt idx="65">
                  <c:v>1980</c:v>
                </c:pt>
                <c:pt idx="66">
                  <c:v>1980</c:v>
                </c:pt>
                <c:pt idx="67">
                  <c:v>1980</c:v>
                </c:pt>
                <c:pt idx="68">
                  <c:v>1980</c:v>
                </c:pt>
                <c:pt idx="69">
                  <c:v>1980</c:v>
                </c:pt>
                <c:pt idx="70">
                  <c:v>1980</c:v>
                </c:pt>
                <c:pt idx="71">
                  <c:v>1980</c:v>
                </c:pt>
                <c:pt idx="72">
                  <c:v>1980</c:v>
                </c:pt>
                <c:pt idx="73">
                  <c:v>1980</c:v>
                </c:pt>
                <c:pt idx="74">
                  <c:v>1980</c:v>
                </c:pt>
                <c:pt idx="75">
                  <c:v>1980</c:v>
                </c:pt>
                <c:pt idx="76">
                  <c:v>1980</c:v>
                </c:pt>
                <c:pt idx="77">
                  <c:v>1980</c:v>
                </c:pt>
                <c:pt idx="78">
                  <c:v>1980</c:v>
                </c:pt>
                <c:pt idx="79">
                  <c:v>1980</c:v>
                </c:pt>
                <c:pt idx="80">
                  <c:v>1980</c:v>
                </c:pt>
                <c:pt idx="81">
                  <c:v>1980</c:v>
                </c:pt>
                <c:pt idx="82">
                  <c:v>1980</c:v>
                </c:pt>
                <c:pt idx="83">
                  <c:v>1980</c:v>
                </c:pt>
                <c:pt idx="84">
                  <c:v>1980</c:v>
                </c:pt>
                <c:pt idx="85">
                  <c:v>1980</c:v>
                </c:pt>
                <c:pt idx="86">
                  <c:v>1980</c:v>
                </c:pt>
                <c:pt idx="87">
                  <c:v>1980</c:v>
                </c:pt>
                <c:pt idx="88">
                  <c:v>1980</c:v>
                </c:pt>
                <c:pt idx="89">
                  <c:v>1980</c:v>
                </c:pt>
                <c:pt idx="90">
                  <c:v>1980</c:v>
                </c:pt>
                <c:pt idx="91">
                  <c:v>1980</c:v>
                </c:pt>
                <c:pt idx="92">
                  <c:v>1980</c:v>
                </c:pt>
                <c:pt idx="93">
                  <c:v>1980</c:v>
                </c:pt>
                <c:pt idx="94">
                  <c:v>1980</c:v>
                </c:pt>
                <c:pt idx="95">
                  <c:v>1980</c:v>
                </c:pt>
                <c:pt idx="96">
                  <c:v>1980</c:v>
                </c:pt>
                <c:pt idx="97">
                  <c:v>1980</c:v>
                </c:pt>
                <c:pt idx="98">
                  <c:v>1980</c:v>
                </c:pt>
                <c:pt idx="99">
                  <c:v>1980</c:v>
                </c:pt>
                <c:pt idx="100">
                  <c:v>1980</c:v>
                </c:pt>
                <c:pt idx="101">
                  <c:v>1980</c:v>
                </c:pt>
                <c:pt idx="102">
                  <c:v>1980</c:v>
                </c:pt>
                <c:pt idx="103">
                  <c:v>1980</c:v>
                </c:pt>
                <c:pt idx="104">
                  <c:v>1980</c:v>
                </c:pt>
                <c:pt idx="105">
                  <c:v>1980</c:v>
                </c:pt>
                <c:pt idx="106">
                  <c:v>1980</c:v>
                </c:pt>
                <c:pt idx="107">
                  <c:v>1980</c:v>
                </c:pt>
                <c:pt idx="108">
                  <c:v>1980</c:v>
                </c:pt>
                <c:pt idx="109">
                  <c:v>1980</c:v>
                </c:pt>
                <c:pt idx="110">
                  <c:v>1980</c:v>
                </c:pt>
                <c:pt idx="111">
                  <c:v>1980</c:v>
                </c:pt>
                <c:pt idx="112">
                  <c:v>1980</c:v>
                </c:pt>
                <c:pt idx="113">
                  <c:v>1980</c:v>
                </c:pt>
                <c:pt idx="114">
                  <c:v>1980</c:v>
                </c:pt>
                <c:pt idx="115">
                  <c:v>1980</c:v>
                </c:pt>
                <c:pt idx="116">
                  <c:v>1980</c:v>
                </c:pt>
                <c:pt idx="117">
                  <c:v>1980</c:v>
                </c:pt>
                <c:pt idx="118">
                  <c:v>1980</c:v>
                </c:pt>
                <c:pt idx="119">
                  <c:v>1980</c:v>
                </c:pt>
                <c:pt idx="120">
                  <c:v>1980</c:v>
                </c:pt>
                <c:pt idx="121">
                  <c:v>1980</c:v>
                </c:pt>
                <c:pt idx="122">
                  <c:v>1980</c:v>
                </c:pt>
                <c:pt idx="123">
                  <c:v>1980</c:v>
                </c:pt>
                <c:pt idx="124">
                  <c:v>1980</c:v>
                </c:pt>
                <c:pt idx="125">
                  <c:v>1980</c:v>
                </c:pt>
                <c:pt idx="126">
                  <c:v>1980</c:v>
                </c:pt>
                <c:pt idx="127">
                  <c:v>1980</c:v>
                </c:pt>
                <c:pt idx="128">
                  <c:v>1980</c:v>
                </c:pt>
                <c:pt idx="129">
                  <c:v>1980</c:v>
                </c:pt>
                <c:pt idx="130">
                  <c:v>1980</c:v>
                </c:pt>
                <c:pt idx="131">
                  <c:v>1980</c:v>
                </c:pt>
                <c:pt idx="132">
                  <c:v>1980</c:v>
                </c:pt>
                <c:pt idx="133">
                  <c:v>1980</c:v>
                </c:pt>
                <c:pt idx="134">
                  <c:v>1980</c:v>
                </c:pt>
                <c:pt idx="135">
                  <c:v>1980</c:v>
                </c:pt>
                <c:pt idx="136">
                  <c:v>1980</c:v>
                </c:pt>
                <c:pt idx="137">
                  <c:v>1980</c:v>
                </c:pt>
                <c:pt idx="138">
                  <c:v>1980</c:v>
                </c:pt>
                <c:pt idx="139">
                  <c:v>1980</c:v>
                </c:pt>
                <c:pt idx="140">
                  <c:v>1980</c:v>
                </c:pt>
                <c:pt idx="141">
                  <c:v>1980</c:v>
                </c:pt>
                <c:pt idx="142">
                  <c:v>1980</c:v>
                </c:pt>
                <c:pt idx="143">
                  <c:v>1980</c:v>
                </c:pt>
                <c:pt idx="144">
                  <c:v>1980</c:v>
                </c:pt>
                <c:pt idx="145">
                  <c:v>1980</c:v>
                </c:pt>
                <c:pt idx="146">
                  <c:v>1980</c:v>
                </c:pt>
                <c:pt idx="147">
                  <c:v>1980</c:v>
                </c:pt>
                <c:pt idx="148">
                  <c:v>1980</c:v>
                </c:pt>
                <c:pt idx="149">
                  <c:v>1980</c:v>
                </c:pt>
                <c:pt idx="150">
                  <c:v>1980</c:v>
                </c:pt>
                <c:pt idx="151">
                  <c:v>1980</c:v>
                </c:pt>
                <c:pt idx="152">
                  <c:v>1980</c:v>
                </c:pt>
                <c:pt idx="153">
                  <c:v>1980</c:v>
                </c:pt>
                <c:pt idx="154">
                  <c:v>1980</c:v>
                </c:pt>
                <c:pt idx="155">
                  <c:v>1980</c:v>
                </c:pt>
                <c:pt idx="156">
                  <c:v>1980</c:v>
                </c:pt>
                <c:pt idx="157">
                  <c:v>1980</c:v>
                </c:pt>
                <c:pt idx="158">
                  <c:v>1980</c:v>
                </c:pt>
                <c:pt idx="159">
                  <c:v>1980</c:v>
                </c:pt>
                <c:pt idx="160">
                  <c:v>1980</c:v>
                </c:pt>
                <c:pt idx="161">
                  <c:v>1980</c:v>
                </c:pt>
                <c:pt idx="162">
                  <c:v>1980</c:v>
                </c:pt>
                <c:pt idx="163">
                  <c:v>1980</c:v>
                </c:pt>
                <c:pt idx="164">
                  <c:v>1980</c:v>
                </c:pt>
                <c:pt idx="165">
                  <c:v>1980</c:v>
                </c:pt>
                <c:pt idx="166">
                  <c:v>1980</c:v>
                </c:pt>
                <c:pt idx="167">
                  <c:v>1980</c:v>
                </c:pt>
                <c:pt idx="168">
                  <c:v>1980</c:v>
                </c:pt>
                <c:pt idx="169">
                  <c:v>1980</c:v>
                </c:pt>
                <c:pt idx="170">
                  <c:v>1980</c:v>
                </c:pt>
                <c:pt idx="171">
                  <c:v>1980</c:v>
                </c:pt>
                <c:pt idx="172">
                  <c:v>1980</c:v>
                </c:pt>
                <c:pt idx="173">
                  <c:v>1980</c:v>
                </c:pt>
                <c:pt idx="174">
                  <c:v>1980</c:v>
                </c:pt>
                <c:pt idx="175">
                  <c:v>1980</c:v>
                </c:pt>
                <c:pt idx="176">
                  <c:v>1980</c:v>
                </c:pt>
                <c:pt idx="177">
                  <c:v>1980</c:v>
                </c:pt>
                <c:pt idx="178">
                  <c:v>1980</c:v>
                </c:pt>
                <c:pt idx="179">
                  <c:v>1980</c:v>
                </c:pt>
                <c:pt idx="180">
                  <c:v>1980</c:v>
                </c:pt>
                <c:pt idx="181">
                  <c:v>1980</c:v>
                </c:pt>
                <c:pt idx="182">
                  <c:v>1980</c:v>
                </c:pt>
                <c:pt idx="183">
                  <c:v>1980</c:v>
                </c:pt>
                <c:pt idx="184">
                  <c:v>1980</c:v>
                </c:pt>
                <c:pt idx="185">
                  <c:v>1980</c:v>
                </c:pt>
                <c:pt idx="186">
                  <c:v>1980</c:v>
                </c:pt>
                <c:pt idx="187">
                  <c:v>1980</c:v>
                </c:pt>
                <c:pt idx="188">
                  <c:v>1980</c:v>
                </c:pt>
                <c:pt idx="189">
                  <c:v>1980</c:v>
                </c:pt>
                <c:pt idx="190">
                  <c:v>1980</c:v>
                </c:pt>
                <c:pt idx="191">
                  <c:v>1980</c:v>
                </c:pt>
                <c:pt idx="192">
                  <c:v>1980</c:v>
                </c:pt>
                <c:pt idx="193">
                  <c:v>1980</c:v>
                </c:pt>
                <c:pt idx="194">
                  <c:v>1980</c:v>
                </c:pt>
                <c:pt idx="195">
                  <c:v>1980</c:v>
                </c:pt>
                <c:pt idx="196">
                  <c:v>1980</c:v>
                </c:pt>
                <c:pt idx="197">
                  <c:v>1980</c:v>
                </c:pt>
                <c:pt idx="198">
                  <c:v>1980</c:v>
                </c:pt>
                <c:pt idx="199">
                  <c:v>1980</c:v>
                </c:pt>
                <c:pt idx="200">
                  <c:v>1980</c:v>
                </c:pt>
                <c:pt idx="201">
                  <c:v>1980</c:v>
                </c:pt>
                <c:pt idx="202">
                  <c:v>1980</c:v>
                </c:pt>
                <c:pt idx="203">
                  <c:v>1980</c:v>
                </c:pt>
                <c:pt idx="204">
                  <c:v>1980</c:v>
                </c:pt>
                <c:pt idx="205">
                  <c:v>1980</c:v>
                </c:pt>
                <c:pt idx="206">
                  <c:v>1980</c:v>
                </c:pt>
                <c:pt idx="207">
                  <c:v>1980</c:v>
                </c:pt>
                <c:pt idx="208">
                  <c:v>1980</c:v>
                </c:pt>
                <c:pt idx="209">
                  <c:v>1980</c:v>
                </c:pt>
                <c:pt idx="210">
                  <c:v>1980</c:v>
                </c:pt>
                <c:pt idx="211">
                  <c:v>1980</c:v>
                </c:pt>
                <c:pt idx="212">
                  <c:v>1980</c:v>
                </c:pt>
                <c:pt idx="213">
                  <c:v>1980</c:v>
                </c:pt>
                <c:pt idx="214">
                  <c:v>1980</c:v>
                </c:pt>
                <c:pt idx="215">
                  <c:v>1981</c:v>
                </c:pt>
                <c:pt idx="216">
                  <c:v>1981</c:v>
                </c:pt>
                <c:pt idx="217">
                  <c:v>1981</c:v>
                </c:pt>
                <c:pt idx="218">
                  <c:v>1981</c:v>
                </c:pt>
                <c:pt idx="219">
                  <c:v>1981</c:v>
                </c:pt>
                <c:pt idx="220">
                  <c:v>1981</c:v>
                </c:pt>
                <c:pt idx="221">
                  <c:v>1981</c:v>
                </c:pt>
                <c:pt idx="222">
                  <c:v>1981</c:v>
                </c:pt>
                <c:pt idx="223">
                  <c:v>1981</c:v>
                </c:pt>
                <c:pt idx="224">
                  <c:v>1981</c:v>
                </c:pt>
                <c:pt idx="225">
                  <c:v>1981</c:v>
                </c:pt>
                <c:pt idx="226">
                  <c:v>1981</c:v>
                </c:pt>
                <c:pt idx="227">
                  <c:v>1981</c:v>
                </c:pt>
                <c:pt idx="228">
                  <c:v>1981</c:v>
                </c:pt>
                <c:pt idx="229">
                  <c:v>1981</c:v>
                </c:pt>
                <c:pt idx="230">
                  <c:v>1981</c:v>
                </c:pt>
                <c:pt idx="231">
                  <c:v>1981</c:v>
                </c:pt>
                <c:pt idx="232">
                  <c:v>1981</c:v>
                </c:pt>
                <c:pt idx="233">
                  <c:v>1981</c:v>
                </c:pt>
                <c:pt idx="234">
                  <c:v>1981</c:v>
                </c:pt>
                <c:pt idx="235">
                  <c:v>1981</c:v>
                </c:pt>
                <c:pt idx="236">
                  <c:v>1981</c:v>
                </c:pt>
                <c:pt idx="237">
                  <c:v>1981</c:v>
                </c:pt>
                <c:pt idx="238">
                  <c:v>1981</c:v>
                </c:pt>
                <c:pt idx="239">
                  <c:v>1981</c:v>
                </c:pt>
                <c:pt idx="240">
                  <c:v>1981</c:v>
                </c:pt>
                <c:pt idx="241">
                  <c:v>1981</c:v>
                </c:pt>
                <c:pt idx="242">
                  <c:v>1981</c:v>
                </c:pt>
                <c:pt idx="243">
                  <c:v>1981</c:v>
                </c:pt>
                <c:pt idx="244">
                  <c:v>1981</c:v>
                </c:pt>
                <c:pt idx="245">
                  <c:v>1981</c:v>
                </c:pt>
                <c:pt idx="246">
                  <c:v>1981</c:v>
                </c:pt>
                <c:pt idx="247">
                  <c:v>1981</c:v>
                </c:pt>
                <c:pt idx="248">
                  <c:v>1981</c:v>
                </c:pt>
                <c:pt idx="249">
                  <c:v>1981</c:v>
                </c:pt>
                <c:pt idx="250">
                  <c:v>1981</c:v>
                </c:pt>
                <c:pt idx="251">
                  <c:v>1981</c:v>
                </c:pt>
                <c:pt idx="252">
                  <c:v>1981</c:v>
                </c:pt>
                <c:pt idx="253">
                  <c:v>1981</c:v>
                </c:pt>
                <c:pt idx="254">
                  <c:v>1981</c:v>
                </c:pt>
                <c:pt idx="255">
                  <c:v>1981</c:v>
                </c:pt>
                <c:pt idx="256">
                  <c:v>1981</c:v>
                </c:pt>
                <c:pt idx="257">
                  <c:v>1981</c:v>
                </c:pt>
                <c:pt idx="258">
                  <c:v>1981</c:v>
                </c:pt>
                <c:pt idx="259">
                  <c:v>1981</c:v>
                </c:pt>
                <c:pt idx="260">
                  <c:v>1981</c:v>
                </c:pt>
                <c:pt idx="261">
                  <c:v>1981</c:v>
                </c:pt>
                <c:pt idx="262">
                  <c:v>1981</c:v>
                </c:pt>
                <c:pt idx="263">
                  <c:v>1981</c:v>
                </c:pt>
                <c:pt idx="264">
                  <c:v>1981</c:v>
                </c:pt>
                <c:pt idx="265">
                  <c:v>1981</c:v>
                </c:pt>
                <c:pt idx="266">
                  <c:v>1981</c:v>
                </c:pt>
                <c:pt idx="267">
                  <c:v>1981</c:v>
                </c:pt>
                <c:pt idx="268">
                  <c:v>1981</c:v>
                </c:pt>
                <c:pt idx="269">
                  <c:v>1981</c:v>
                </c:pt>
                <c:pt idx="270">
                  <c:v>1981</c:v>
                </c:pt>
                <c:pt idx="271">
                  <c:v>1981</c:v>
                </c:pt>
                <c:pt idx="272">
                  <c:v>1981</c:v>
                </c:pt>
                <c:pt idx="273">
                  <c:v>1981</c:v>
                </c:pt>
                <c:pt idx="274">
                  <c:v>1981</c:v>
                </c:pt>
                <c:pt idx="275">
                  <c:v>1981</c:v>
                </c:pt>
                <c:pt idx="276">
                  <c:v>1981</c:v>
                </c:pt>
                <c:pt idx="277">
                  <c:v>1981</c:v>
                </c:pt>
                <c:pt idx="278">
                  <c:v>1981</c:v>
                </c:pt>
                <c:pt idx="279">
                  <c:v>1981</c:v>
                </c:pt>
                <c:pt idx="280">
                  <c:v>1981</c:v>
                </c:pt>
                <c:pt idx="281">
                  <c:v>1981</c:v>
                </c:pt>
                <c:pt idx="282">
                  <c:v>1981</c:v>
                </c:pt>
                <c:pt idx="283">
                  <c:v>1981</c:v>
                </c:pt>
                <c:pt idx="284">
                  <c:v>1981</c:v>
                </c:pt>
                <c:pt idx="285">
                  <c:v>1981</c:v>
                </c:pt>
                <c:pt idx="286">
                  <c:v>1981</c:v>
                </c:pt>
                <c:pt idx="287">
                  <c:v>1981</c:v>
                </c:pt>
                <c:pt idx="288">
                  <c:v>1981</c:v>
                </c:pt>
                <c:pt idx="289">
                  <c:v>1981</c:v>
                </c:pt>
                <c:pt idx="290">
                  <c:v>1981</c:v>
                </c:pt>
                <c:pt idx="291">
                  <c:v>1981</c:v>
                </c:pt>
                <c:pt idx="292">
                  <c:v>1981</c:v>
                </c:pt>
                <c:pt idx="293">
                  <c:v>1981</c:v>
                </c:pt>
                <c:pt idx="294">
                  <c:v>1981</c:v>
                </c:pt>
                <c:pt idx="295">
                  <c:v>1981</c:v>
                </c:pt>
                <c:pt idx="296">
                  <c:v>1981</c:v>
                </c:pt>
                <c:pt idx="297">
                  <c:v>1981</c:v>
                </c:pt>
                <c:pt idx="298">
                  <c:v>1981</c:v>
                </c:pt>
                <c:pt idx="299">
                  <c:v>1981</c:v>
                </c:pt>
                <c:pt idx="300">
                  <c:v>1981</c:v>
                </c:pt>
                <c:pt idx="301">
                  <c:v>1981</c:v>
                </c:pt>
                <c:pt idx="302">
                  <c:v>1981</c:v>
                </c:pt>
                <c:pt idx="303">
                  <c:v>1981</c:v>
                </c:pt>
                <c:pt idx="304">
                  <c:v>1981</c:v>
                </c:pt>
                <c:pt idx="305">
                  <c:v>1981</c:v>
                </c:pt>
                <c:pt idx="306">
                  <c:v>1981</c:v>
                </c:pt>
                <c:pt idx="307">
                  <c:v>1981</c:v>
                </c:pt>
                <c:pt idx="308">
                  <c:v>1981</c:v>
                </c:pt>
                <c:pt idx="309">
                  <c:v>1981</c:v>
                </c:pt>
                <c:pt idx="310">
                  <c:v>1981</c:v>
                </c:pt>
                <c:pt idx="311">
                  <c:v>1981</c:v>
                </c:pt>
                <c:pt idx="312">
                  <c:v>1981</c:v>
                </c:pt>
                <c:pt idx="313">
                  <c:v>1981</c:v>
                </c:pt>
                <c:pt idx="314">
                  <c:v>1981</c:v>
                </c:pt>
                <c:pt idx="315">
                  <c:v>1981</c:v>
                </c:pt>
                <c:pt idx="316">
                  <c:v>1981</c:v>
                </c:pt>
                <c:pt idx="317">
                  <c:v>1981</c:v>
                </c:pt>
                <c:pt idx="318">
                  <c:v>1981</c:v>
                </c:pt>
                <c:pt idx="319">
                  <c:v>1981</c:v>
                </c:pt>
                <c:pt idx="320">
                  <c:v>1981</c:v>
                </c:pt>
                <c:pt idx="321">
                  <c:v>1981</c:v>
                </c:pt>
                <c:pt idx="322">
                  <c:v>1981</c:v>
                </c:pt>
                <c:pt idx="323">
                  <c:v>1981</c:v>
                </c:pt>
                <c:pt idx="324">
                  <c:v>1981</c:v>
                </c:pt>
                <c:pt idx="325">
                  <c:v>1981</c:v>
                </c:pt>
                <c:pt idx="326">
                  <c:v>1981</c:v>
                </c:pt>
                <c:pt idx="327">
                  <c:v>1981</c:v>
                </c:pt>
                <c:pt idx="328">
                  <c:v>1981</c:v>
                </c:pt>
                <c:pt idx="329">
                  <c:v>1981</c:v>
                </c:pt>
                <c:pt idx="330">
                  <c:v>1981</c:v>
                </c:pt>
                <c:pt idx="331">
                  <c:v>1981</c:v>
                </c:pt>
                <c:pt idx="332">
                  <c:v>1981</c:v>
                </c:pt>
                <c:pt idx="333">
                  <c:v>1981</c:v>
                </c:pt>
                <c:pt idx="334">
                  <c:v>1981</c:v>
                </c:pt>
                <c:pt idx="335">
                  <c:v>1981</c:v>
                </c:pt>
                <c:pt idx="336">
                  <c:v>1981</c:v>
                </c:pt>
                <c:pt idx="337">
                  <c:v>1981</c:v>
                </c:pt>
                <c:pt idx="338">
                  <c:v>1981</c:v>
                </c:pt>
                <c:pt idx="339">
                  <c:v>1981</c:v>
                </c:pt>
                <c:pt idx="340">
                  <c:v>1981</c:v>
                </c:pt>
                <c:pt idx="341">
                  <c:v>1981</c:v>
                </c:pt>
                <c:pt idx="342">
                  <c:v>1981</c:v>
                </c:pt>
                <c:pt idx="343">
                  <c:v>1981</c:v>
                </c:pt>
                <c:pt idx="344">
                  <c:v>1981</c:v>
                </c:pt>
                <c:pt idx="345">
                  <c:v>1981</c:v>
                </c:pt>
                <c:pt idx="346">
                  <c:v>1981</c:v>
                </c:pt>
                <c:pt idx="347">
                  <c:v>1981</c:v>
                </c:pt>
                <c:pt idx="348">
                  <c:v>1981</c:v>
                </c:pt>
                <c:pt idx="349">
                  <c:v>1981</c:v>
                </c:pt>
                <c:pt idx="350">
                  <c:v>1981</c:v>
                </c:pt>
                <c:pt idx="351">
                  <c:v>1981</c:v>
                </c:pt>
                <c:pt idx="352">
                  <c:v>1981</c:v>
                </c:pt>
                <c:pt idx="353">
                  <c:v>1981</c:v>
                </c:pt>
                <c:pt idx="354">
                  <c:v>1981</c:v>
                </c:pt>
                <c:pt idx="355">
                  <c:v>1981</c:v>
                </c:pt>
                <c:pt idx="356">
                  <c:v>1981</c:v>
                </c:pt>
                <c:pt idx="357">
                  <c:v>1981</c:v>
                </c:pt>
                <c:pt idx="358">
                  <c:v>1981</c:v>
                </c:pt>
                <c:pt idx="359">
                  <c:v>1981</c:v>
                </c:pt>
                <c:pt idx="360">
                  <c:v>1981</c:v>
                </c:pt>
                <c:pt idx="361">
                  <c:v>1981</c:v>
                </c:pt>
                <c:pt idx="362">
                  <c:v>1981</c:v>
                </c:pt>
                <c:pt idx="363">
                  <c:v>1981</c:v>
                </c:pt>
                <c:pt idx="364">
                  <c:v>1981</c:v>
                </c:pt>
                <c:pt idx="365">
                  <c:v>1981</c:v>
                </c:pt>
                <c:pt idx="366">
                  <c:v>1981</c:v>
                </c:pt>
                <c:pt idx="367">
                  <c:v>1981</c:v>
                </c:pt>
                <c:pt idx="368">
                  <c:v>1981</c:v>
                </c:pt>
                <c:pt idx="369">
                  <c:v>1981</c:v>
                </c:pt>
                <c:pt idx="370">
                  <c:v>1981</c:v>
                </c:pt>
                <c:pt idx="371">
                  <c:v>1981</c:v>
                </c:pt>
                <c:pt idx="372">
                  <c:v>1981</c:v>
                </c:pt>
                <c:pt idx="373">
                  <c:v>1981</c:v>
                </c:pt>
                <c:pt idx="374">
                  <c:v>1981</c:v>
                </c:pt>
                <c:pt idx="375">
                  <c:v>1981</c:v>
                </c:pt>
                <c:pt idx="376">
                  <c:v>1981</c:v>
                </c:pt>
                <c:pt idx="377">
                  <c:v>1981</c:v>
                </c:pt>
                <c:pt idx="378">
                  <c:v>1981</c:v>
                </c:pt>
                <c:pt idx="379">
                  <c:v>1981</c:v>
                </c:pt>
                <c:pt idx="380">
                  <c:v>1981</c:v>
                </c:pt>
                <c:pt idx="381">
                  <c:v>1981</c:v>
                </c:pt>
                <c:pt idx="382">
                  <c:v>1981</c:v>
                </c:pt>
                <c:pt idx="383">
                  <c:v>1981</c:v>
                </c:pt>
                <c:pt idx="384">
                  <c:v>1981</c:v>
                </c:pt>
                <c:pt idx="385">
                  <c:v>1981</c:v>
                </c:pt>
                <c:pt idx="386">
                  <c:v>1981</c:v>
                </c:pt>
                <c:pt idx="387">
                  <c:v>1981</c:v>
                </c:pt>
                <c:pt idx="388">
                  <c:v>1981</c:v>
                </c:pt>
                <c:pt idx="389">
                  <c:v>1981</c:v>
                </c:pt>
                <c:pt idx="390">
                  <c:v>1981</c:v>
                </c:pt>
                <c:pt idx="391">
                  <c:v>1981</c:v>
                </c:pt>
                <c:pt idx="392">
                  <c:v>1981</c:v>
                </c:pt>
                <c:pt idx="393">
                  <c:v>1981</c:v>
                </c:pt>
                <c:pt idx="394">
                  <c:v>1981</c:v>
                </c:pt>
                <c:pt idx="395">
                  <c:v>1981</c:v>
                </c:pt>
                <c:pt idx="396">
                  <c:v>1981</c:v>
                </c:pt>
                <c:pt idx="397">
                  <c:v>1981</c:v>
                </c:pt>
                <c:pt idx="398">
                  <c:v>1981</c:v>
                </c:pt>
                <c:pt idx="399">
                  <c:v>1981</c:v>
                </c:pt>
                <c:pt idx="400">
                  <c:v>1981</c:v>
                </c:pt>
                <c:pt idx="401">
                  <c:v>1981</c:v>
                </c:pt>
                <c:pt idx="402">
                  <c:v>1981</c:v>
                </c:pt>
                <c:pt idx="403">
                  <c:v>1981</c:v>
                </c:pt>
                <c:pt idx="404">
                  <c:v>1981</c:v>
                </c:pt>
                <c:pt idx="405">
                  <c:v>1981</c:v>
                </c:pt>
                <c:pt idx="406">
                  <c:v>1981</c:v>
                </c:pt>
                <c:pt idx="407">
                  <c:v>1981</c:v>
                </c:pt>
                <c:pt idx="408">
                  <c:v>1981</c:v>
                </c:pt>
                <c:pt idx="409">
                  <c:v>1981</c:v>
                </c:pt>
                <c:pt idx="410">
                  <c:v>1981</c:v>
                </c:pt>
                <c:pt idx="411">
                  <c:v>1981</c:v>
                </c:pt>
                <c:pt idx="412">
                  <c:v>1981</c:v>
                </c:pt>
                <c:pt idx="413">
                  <c:v>1981</c:v>
                </c:pt>
                <c:pt idx="414">
                  <c:v>1981</c:v>
                </c:pt>
                <c:pt idx="415">
                  <c:v>1981</c:v>
                </c:pt>
                <c:pt idx="416">
                  <c:v>1981</c:v>
                </c:pt>
                <c:pt idx="417">
                  <c:v>1981</c:v>
                </c:pt>
                <c:pt idx="418">
                  <c:v>1981</c:v>
                </c:pt>
                <c:pt idx="419">
                  <c:v>1981</c:v>
                </c:pt>
                <c:pt idx="420">
                  <c:v>1981</c:v>
                </c:pt>
                <c:pt idx="421">
                  <c:v>1981</c:v>
                </c:pt>
                <c:pt idx="422">
                  <c:v>1981</c:v>
                </c:pt>
                <c:pt idx="423">
                  <c:v>1981</c:v>
                </c:pt>
                <c:pt idx="424">
                  <c:v>1981</c:v>
                </c:pt>
                <c:pt idx="425">
                  <c:v>1981</c:v>
                </c:pt>
                <c:pt idx="426">
                  <c:v>1981</c:v>
                </c:pt>
                <c:pt idx="427">
                  <c:v>1981</c:v>
                </c:pt>
                <c:pt idx="428">
                  <c:v>1982</c:v>
                </c:pt>
                <c:pt idx="429">
                  <c:v>1982</c:v>
                </c:pt>
                <c:pt idx="430">
                  <c:v>1982</c:v>
                </c:pt>
                <c:pt idx="431">
                  <c:v>1982</c:v>
                </c:pt>
                <c:pt idx="432">
                  <c:v>1982</c:v>
                </c:pt>
                <c:pt idx="433">
                  <c:v>1982</c:v>
                </c:pt>
                <c:pt idx="434">
                  <c:v>1982</c:v>
                </c:pt>
                <c:pt idx="435">
                  <c:v>1982</c:v>
                </c:pt>
                <c:pt idx="436">
                  <c:v>1982</c:v>
                </c:pt>
                <c:pt idx="437">
                  <c:v>1982</c:v>
                </c:pt>
                <c:pt idx="438">
                  <c:v>1982</c:v>
                </c:pt>
                <c:pt idx="439">
                  <c:v>1982</c:v>
                </c:pt>
                <c:pt idx="440">
                  <c:v>1982</c:v>
                </c:pt>
                <c:pt idx="441">
                  <c:v>1982</c:v>
                </c:pt>
                <c:pt idx="442">
                  <c:v>1982</c:v>
                </c:pt>
                <c:pt idx="443">
                  <c:v>1982</c:v>
                </c:pt>
                <c:pt idx="444">
                  <c:v>1982</c:v>
                </c:pt>
                <c:pt idx="445">
                  <c:v>1982</c:v>
                </c:pt>
                <c:pt idx="446">
                  <c:v>1982</c:v>
                </c:pt>
                <c:pt idx="447">
                  <c:v>1982</c:v>
                </c:pt>
                <c:pt idx="448">
                  <c:v>1982</c:v>
                </c:pt>
                <c:pt idx="449">
                  <c:v>1982</c:v>
                </c:pt>
                <c:pt idx="450">
                  <c:v>1982</c:v>
                </c:pt>
                <c:pt idx="451">
                  <c:v>1982</c:v>
                </c:pt>
                <c:pt idx="452">
                  <c:v>1982</c:v>
                </c:pt>
                <c:pt idx="453">
                  <c:v>1982</c:v>
                </c:pt>
                <c:pt idx="454">
                  <c:v>1982</c:v>
                </c:pt>
                <c:pt idx="455">
                  <c:v>1982</c:v>
                </c:pt>
                <c:pt idx="456">
                  <c:v>1982</c:v>
                </c:pt>
                <c:pt idx="457">
                  <c:v>1982</c:v>
                </c:pt>
                <c:pt idx="458">
                  <c:v>1982</c:v>
                </c:pt>
                <c:pt idx="459">
                  <c:v>1982</c:v>
                </c:pt>
                <c:pt idx="460">
                  <c:v>1982</c:v>
                </c:pt>
                <c:pt idx="461">
                  <c:v>1982</c:v>
                </c:pt>
                <c:pt idx="462">
                  <c:v>1982</c:v>
                </c:pt>
                <c:pt idx="463">
                  <c:v>1982</c:v>
                </c:pt>
                <c:pt idx="464">
                  <c:v>1982</c:v>
                </c:pt>
                <c:pt idx="465">
                  <c:v>1982</c:v>
                </c:pt>
                <c:pt idx="466">
                  <c:v>1982</c:v>
                </c:pt>
                <c:pt idx="467">
                  <c:v>1982</c:v>
                </c:pt>
                <c:pt idx="468">
                  <c:v>1982</c:v>
                </c:pt>
                <c:pt idx="469">
                  <c:v>1982</c:v>
                </c:pt>
                <c:pt idx="470">
                  <c:v>1982</c:v>
                </c:pt>
                <c:pt idx="471">
                  <c:v>1982</c:v>
                </c:pt>
                <c:pt idx="472">
                  <c:v>1982</c:v>
                </c:pt>
                <c:pt idx="473">
                  <c:v>1982</c:v>
                </c:pt>
                <c:pt idx="474">
                  <c:v>1982</c:v>
                </c:pt>
                <c:pt idx="475">
                  <c:v>1982</c:v>
                </c:pt>
                <c:pt idx="476">
                  <c:v>1982</c:v>
                </c:pt>
                <c:pt idx="477">
                  <c:v>1982</c:v>
                </c:pt>
                <c:pt idx="478">
                  <c:v>1982</c:v>
                </c:pt>
                <c:pt idx="479">
                  <c:v>1982</c:v>
                </c:pt>
                <c:pt idx="480">
                  <c:v>1982</c:v>
                </c:pt>
                <c:pt idx="481">
                  <c:v>1982</c:v>
                </c:pt>
                <c:pt idx="482">
                  <c:v>1982</c:v>
                </c:pt>
                <c:pt idx="483">
                  <c:v>1982</c:v>
                </c:pt>
                <c:pt idx="484">
                  <c:v>1982</c:v>
                </c:pt>
                <c:pt idx="485">
                  <c:v>1982</c:v>
                </c:pt>
                <c:pt idx="486">
                  <c:v>1982</c:v>
                </c:pt>
                <c:pt idx="487">
                  <c:v>1982</c:v>
                </c:pt>
                <c:pt idx="488">
                  <c:v>1982</c:v>
                </c:pt>
                <c:pt idx="489">
                  <c:v>1982</c:v>
                </c:pt>
                <c:pt idx="490">
                  <c:v>1982</c:v>
                </c:pt>
                <c:pt idx="491">
                  <c:v>1982</c:v>
                </c:pt>
                <c:pt idx="492">
                  <c:v>1982</c:v>
                </c:pt>
                <c:pt idx="493">
                  <c:v>1982</c:v>
                </c:pt>
                <c:pt idx="494">
                  <c:v>1982</c:v>
                </c:pt>
                <c:pt idx="495">
                  <c:v>1982</c:v>
                </c:pt>
                <c:pt idx="496">
                  <c:v>1982</c:v>
                </c:pt>
                <c:pt idx="497">
                  <c:v>1982</c:v>
                </c:pt>
                <c:pt idx="498">
                  <c:v>1982</c:v>
                </c:pt>
                <c:pt idx="499">
                  <c:v>1982</c:v>
                </c:pt>
                <c:pt idx="500">
                  <c:v>1982</c:v>
                </c:pt>
                <c:pt idx="501">
                  <c:v>1982</c:v>
                </c:pt>
                <c:pt idx="502">
                  <c:v>1982</c:v>
                </c:pt>
                <c:pt idx="503">
                  <c:v>1982</c:v>
                </c:pt>
                <c:pt idx="504">
                  <c:v>1982</c:v>
                </c:pt>
                <c:pt idx="505">
                  <c:v>1982</c:v>
                </c:pt>
                <c:pt idx="506">
                  <c:v>1982</c:v>
                </c:pt>
                <c:pt idx="507">
                  <c:v>1982</c:v>
                </c:pt>
                <c:pt idx="508">
                  <c:v>1982</c:v>
                </c:pt>
                <c:pt idx="509">
                  <c:v>1982</c:v>
                </c:pt>
                <c:pt idx="510">
                  <c:v>1982</c:v>
                </c:pt>
                <c:pt idx="511">
                  <c:v>1982</c:v>
                </c:pt>
                <c:pt idx="512">
                  <c:v>1982</c:v>
                </c:pt>
                <c:pt idx="513">
                  <c:v>1982</c:v>
                </c:pt>
                <c:pt idx="514">
                  <c:v>1982</c:v>
                </c:pt>
                <c:pt idx="515">
                  <c:v>1982</c:v>
                </c:pt>
                <c:pt idx="516">
                  <c:v>1982</c:v>
                </c:pt>
                <c:pt idx="517">
                  <c:v>1982</c:v>
                </c:pt>
                <c:pt idx="518">
                  <c:v>1982</c:v>
                </c:pt>
                <c:pt idx="519">
                  <c:v>1982</c:v>
                </c:pt>
                <c:pt idx="520">
                  <c:v>1982</c:v>
                </c:pt>
                <c:pt idx="521">
                  <c:v>1982</c:v>
                </c:pt>
                <c:pt idx="522">
                  <c:v>1982</c:v>
                </c:pt>
                <c:pt idx="523">
                  <c:v>1982</c:v>
                </c:pt>
                <c:pt idx="524">
                  <c:v>1982</c:v>
                </c:pt>
                <c:pt idx="525">
                  <c:v>1982</c:v>
                </c:pt>
                <c:pt idx="526">
                  <c:v>1982</c:v>
                </c:pt>
                <c:pt idx="527">
                  <c:v>1982</c:v>
                </c:pt>
                <c:pt idx="528">
                  <c:v>1982</c:v>
                </c:pt>
                <c:pt idx="529">
                  <c:v>1982</c:v>
                </c:pt>
                <c:pt idx="530">
                  <c:v>1982</c:v>
                </c:pt>
                <c:pt idx="531">
                  <c:v>1982</c:v>
                </c:pt>
                <c:pt idx="532">
                  <c:v>1982</c:v>
                </c:pt>
                <c:pt idx="533">
                  <c:v>1982</c:v>
                </c:pt>
                <c:pt idx="534">
                  <c:v>1982</c:v>
                </c:pt>
                <c:pt idx="535">
                  <c:v>1982</c:v>
                </c:pt>
                <c:pt idx="536">
                  <c:v>1982</c:v>
                </c:pt>
                <c:pt idx="537">
                  <c:v>1982</c:v>
                </c:pt>
                <c:pt idx="538">
                  <c:v>1982</c:v>
                </c:pt>
                <c:pt idx="539">
                  <c:v>1982</c:v>
                </c:pt>
                <c:pt idx="540">
                  <c:v>1982</c:v>
                </c:pt>
                <c:pt idx="541">
                  <c:v>1982</c:v>
                </c:pt>
                <c:pt idx="542">
                  <c:v>1982</c:v>
                </c:pt>
                <c:pt idx="543">
                  <c:v>1982</c:v>
                </c:pt>
                <c:pt idx="544">
                  <c:v>1982</c:v>
                </c:pt>
                <c:pt idx="545">
                  <c:v>1982</c:v>
                </c:pt>
                <c:pt idx="546">
                  <c:v>1982</c:v>
                </c:pt>
                <c:pt idx="547">
                  <c:v>1982</c:v>
                </c:pt>
                <c:pt idx="548">
                  <c:v>1982</c:v>
                </c:pt>
                <c:pt idx="549">
                  <c:v>1982</c:v>
                </c:pt>
                <c:pt idx="550">
                  <c:v>1982</c:v>
                </c:pt>
                <c:pt idx="551">
                  <c:v>1982</c:v>
                </c:pt>
                <c:pt idx="552">
                  <c:v>1982</c:v>
                </c:pt>
                <c:pt idx="553">
                  <c:v>1982</c:v>
                </c:pt>
                <c:pt idx="554">
                  <c:v>1982</c:v>
                </c:pt>
                <c:pt idx="555">
                  <c:v>1982</c:v>
                </c:pt>
                <c:pt idx="556">
                  <c:v>1982</c:v>
                </c:pt>
                <c:pt idx="557">
                  <c:v>1982</c:v>
                </c:pt>
                <c:pt idx="558">
                  <c:v>1982</c:v>
                </c:pt>
                <c:pt idx="559">
                  <c:v>1982</c:v>
                </c:pt>
                <c:pt idx="560">
                  <c:v>1982</c:v>
                </c:pt>
                <c:pt idx="561">
                  <c:v>1982</c:v>
                </c:pt>
                <c:pt idx="562">
                  <c:v>1982</c:v>
                </c:pt>
                <c:pt idx="563">
                  <c:v>1982</c:v>
                </c:pt>
                <c:pt idx="564">
                  <c:v>1982</c:v>
                </c:pt>
                <c:pt idx="565">
                  <c:v>1982</c:v>
                </c:pt>
                <c:pt idx="566">
                  <c:v>1982</c:v>
                </c:pt>
                <c:pt idx="567">
                  <c:v>1982</c:v>
                </c:pt>
                <c:pt idx="568">
                  <c:v>1982</c:v>
                </c:pt>
                <c:pt idx="569">
                  <c:v>1982</c:v>
                </c:pt>
                <c:pt idx="570">
                  <c:v>1982</c:v>
                </c:pt>
                <c:pt idx="571">
                  <c:v>1982</c:v>
                </c:pt>
                <c:pt idx="572">
                  <c:v>1982</c:v>
                </c:pt>
                <c:pt idx="573">
                  <c:v>1982</c:v>
                </c:pt>
                <c:pt idx="574">
                  <c:v>1982</c:v>
                </c:pt>
                <c:pt idx="575">
                  <c:v>1982</c:v>
                </c:pt>
                <c:pt idx="576">
                  <c:v>1982</c:v>
                </c:pt>
                <c:pt idx="577">
                  <c:v>1982</c:v>
                </c:pt>
                <c:pt idx="578">
                  <c:v>1982</c:v>
                </c:pt>
                <c:pt idx="579">
                  <c:v>1982</c:v>
                </c:pt>
                <c:pt idx="580">
                  <c:v>1982</c:v>
                </c:pt>
                <c:pt idx="581">
                  <c:v>1982</c:v>
                </c:pt>
                <c:pt idx="582">
                  <c:v>1982</c:v>
                </c:pt>
                <c:pt idx="583">
                  <c:v>1982</c:v>
                </c:pt>
                <c:pt idx="584">
                  <c:v>1982</c:v>
                </c:pt>
                <c:pt idx="585">
                  <c:v>1982</c:v>
                </c:pt>
                <c:pt idx="586">
                  <c:v>1982</c:v>
                </c:pt>
                <c:pt idx="587">
                  <c:v>1982</c:v>
                </c:pt>
                <c:pt idx="588">
                  <c:v>1982</c:v>
                </c:pt>
                <c:pt idx="589">
                  <c:v>1982</c:v>
                </c:pt>
                <c:pt idx="590">
                  <c:v>1982</c:v>
                </c:pt>
                <c:pt idx="591">
                  <c:v>1982</c:v>
                </c:pt>
                <c:pt idx="592">
                  <c:v>1982</c:v>
                </c:pt>
                <c:pt idx="593">
                  <c:v>1982</c:v>
                </c:pt>
                <c:pt idx="594">
                  <c:v>1982</c:v>
                </c:pt>
                <c:pt idx="595">
                  <c:v>1982</c:v>
                </c:pt>
                <c:pt idx="596">
                  <c:v>1982</c:v>
                </c:pt>
                <c:pt idx="597">
                  <c:v>1982</c:v>
                </c:pt>
                <c:pt idx="598">
                  <c:v>1982</c:v>
                </c:pt>
                <c:pt idx="599">
                  <c:v>1982</c:v>
                </c:pt>
                <c:pt idx="600">
                  <c:v>1982</c:v>
                </c:pt>
                <c:pt idx="601">
                  <c:v>1982</c:v>
                </c:pt>
                <c:pt idx="602">
                  <c:v>1982</c:v>
                </c:pt>
                <c:pt idx="603">
                  <c:v>1982</c:v>
                </c:pt>
                <c:pt idx="604">
                  <c:v>1982</c:v>
                </c:pt>
                <c:pt idx="605">
                  <c:v>1982</c:v>
                </c:pt>
                <c:pt idx="606">
                  <c:v>1982</c:v>
                </c:pt>
                <c:pt idx="607">
                  <c:v>1982</c:v>
                </c:pt>
                <c:pt idx="608">
                  <c:v>1982</c:v>
                </c:pt>
                <c:pt idx="609">
                  <c:v>1982</c:v>
                </c:pt>
                <c:pt idx="610">
                  <c:v>1982</c:v>
                </c:pt>
                <c:pt idx="611">
                  <c:v>1982</c:v>
                </c:pt>
                <c:pt idx="612">
                  <c:v>1982</c:v>
                </c:pt>
                <c:pt idx="613">
                  <c:v>1982</c:v>
                </c:pt>
                <c:pt idx="614">
                  <c:v>1982</c:v>
                </c:pt>
                <c:pt idx="615">
                  <c:v>1982</c:v>
                </c:pt>
                <c:pt idx="616">
                  <c:v>1982</c:v>
                </c:pt>
                <c:pt idx="617">
                  <c:v>1982</c:v>
                </c:pt>
                <c:pt idx="618">
                  <c:v>1982</c:v>
                </c:pt>
                <c:pt idx="619">
                  <c:v>1982</c:v>
                </c:pt>
                <c:pt idx="620">
                  <c:v>1982</c:v>
                </c:pt>
                <c:pt idx="621">
                  <c:v>1982</c:v>
                </c:pt>
                <c:pt idx="622">
                  <c:v>1982</c:v>
                </c:pt>
                <c:pt idx="623">
                  <c:v>1982</c:v>
                </c:pt>
                <c:pt idx="624">
                  <c:v>1982</c:v>
                </c:pt>
                <c:pt idx="625">
                  <c:v>1982</c:v>
                </c:pt>
                <c:pt idx="626">
                  <c:v>1982</c:v>
                </c:pt>
                <c:pt idx="627">
                  <c:v>1982</c:v>
                </c:pt>
                <c:pt idx="628">
                  <c:v>1982</c:v>
                </c:pt>
                <c:pt idx="629">
                  <c:v>1982</c:v>
                </c:pt>
                <c:pt idx="630">
                  <c:v>1982</c:v>
                </c:pt>
                <c:pt idx="631">
                  <c:v>1982</c:v>
                </c:pt>
                <c:pt idx="632">
                  <c:v>1982</c:v>
                </c:pt>
                <c:pt idx="633">
                  <c:v>1982</c:v>
                </c:pt>
                <c:pt idx="634">
                  <c:v>1982</c:v>
                </c:pt>
                <c:pt idx="635">
                  <c:v>1982</c:v>
                </c:pt>
                <c:pt idx="636">
                  <c:v>1982</c:v>
                </c:pt>
                <c:pt idx="637">
                  <c:v>1982</c:v>
                </c:pt>
                <c:pt idx="638">
                  <c:v>1982</c:v>
                </c:pt>
                <c:pt idx="639">
                  <c:v>1982</c:v>
                </c:pt>
                <c:pt idx="640">
                  <c:v>1982</c:v>
                </c:pt>
                <c:pt idx="641">
                  <c:v>1983</c:v>
                </c:pt>
                <c:pt idx="642">
                  <c:v>1983</c:v>
                </c:pt>
                <c:pt idx="643">
                  <c:v>1983</c:v>
                </c:pt>
                <c:pt idx="644">
                  <c:v>1983</c:v>
                </c:pt>
                <c:pt idx="645">
                  <c:v>1983</c:v>
                </c:pt>
                <c:pt idx="646">
                  <c:v>1983</c:v>
                </c:pt>
                <c:pt idx="647">
                  <c:v>1983</c:v>
                </c:pt>
                <c:pt idx="648">
                  <c:v>1983</c:v>
                </c:pt>
                <c:pt idx="649">
                  <c:v>1983</c:v>
                </c:pt>
                <c:pt idx="650">
                  <c:v>1983</c:v>
                </c:pt>
                <c:pt idx="651">
                  <c:v>1983</c:v>
                </c:pt>
                <c:pt idx="652">
                  <c:v>1983</c:v>
                </c:pt>
                <c:pt idx="653">
                  <c:v>1983</c:v>
                </c:pt>
                <c:pt idx="654">
                  <c:v>1983</c:v>
                </c:pt>
                <c:pt idx="655">
                  <c:v>1983</c:v>
                </c:pt>
                <c:pt idx="656">
                  <c:v>1983</c:v>
                </c:pt>
                <c:pt idx="657">
                  <c:v>1983</c:v>
                </c:pt>
                <c:pt idx="658">
                  <c:v>1983</c:v>
                </c:pt>
                <c:pt idx="659">
                  <c:v>1983</c:v>
                </c:pt>
                <c:pt idx="660">
                  <c:v>1983</c:v>
                </c:pt>
                <c:pt idx="661">
                  <c:v>1983</c:v>
                </c:pt>
                <c:pt idx="662">
                  <c:v>1983</c:v>
                </c:pt>
                <c:pt idx="663">
                  <c:v>1983</c:v>
                </c:pt>
                <c:pt idx="664">
                  <c:v>1983</c:v>
                </c:pt>
                <c:pt idx="665">
                  <c:v>1983</c:v>
                </c:pt>
                <c:pt idx="666">
                  <c:v>1983</c:v>
                </c:pt>
                <c:pt idx="667">
                  <c:v>1983</c:v>
                </c:pt>
                <c:pt idx="668">
                  <c:v>1983</c:v>
                </c:pt>
                <c:pt idx="669">
                  <c:v>1983</c:v>
                </c:pt>
                <c:pt idx="670">
                  <c:v>1983</c:v>
                </c:pt>
                <c:pt idx="671">
                  <c:v>1983</c:v>
                </c:pt>
                <c:pt idx="672">
                  <c:v>1983</c:v>
                </c:pt>
                <c:pt idx="673">
                  <c:v>1983</c:v>
                </c:pt>
                <c:pt idx="674">
                  <c:v>1983</c:v>
                </c:pt>
                <c:pt idx="675">
                  <c:v>1983</c:v>
                </c:pt>
                <c:pt idx="676">
                  <c:v>1983</c:v>
                </c:pt>
                <c:pt idx="677">
                  <c:v>1983</c:v>
                </c:pt>
                <c:pt idx="678">
                  <c:v>1983</c:v>
                </c:pt>
                <c:pt idx="679">
                  <c:v>1983</c:v>
                </c:pt>
                <c:pt idx="680">
                  <c:v>1983</c:v>
                </c:pt>
                <c:pt idx="681">
                  <c:v>1983</c:v>
                </c:pt>
                <c:pt idx="682">
                  <c:v>1983</c:v>
                </c:pt>
                <c:pt idx="683">
                  <c:v>1983</c:v>
                </c:pt>
                <c:pt idx="684">
                  <c:v>1983</c:v>
                </c:pt>
                <c:pt idx="685">
                  <c:v>1983</c:v>
                </c:pt>
                <c:pt idx="686">
                  <c:v>1983</c:v>
                </c:pt>
                <c:pt idx="687">
                  <c:v>1983</c:v>
                </c:pt>
                <c:pt idx="688">
                  <c:v>1983</c:v>
                </c:pt>
                <c:pt idx="689">
                  <c:v>1983</c:v>
                </c:pt>
                <c:pt idx="690">
                  <c:v>1983</c:v>
                </c:pt>
                <c:pt idx="691">
                  <c:v>1983</c:v>
                </c:pt>
                <c:pt idx="692">
                  <c:v>1983</c:v>
                </c:pt>
                <c:pt idx="693">
                  <c:v>1983</c:v>
                </c:pt>
                <c:pt idx="694">
                  <c:v>1983</c:v>
                </c:pt>
                <c:pt idx="695">
                  <c:v>1983</c:v>
                </c:pt>
                <c:pt idx="696">
                  <c:v>1983</c:v>
                </c:pt>
                <c:pt idx="697">
                  <c:v>1983</c:v>
                </c:pt>
                <c:pt idx="698">
                  <c:v>1983</c:v>
                </c:pt>
                <c:pt idx="699">
                  <c:v>1983</c:v>
                </c:pt>
                <c:pt idx="700">
                  <c:v>1983</c:v>
                </c:pt>
                <c:pt idx="701">
                  <c:v>1983</c:v>
                </c:pt>
                <c:pt idx="702">
                  <c:v>1983</c:v>
                </c:pt>
                <c:pt idx="703">
                  <c:v>1983</c:v>
                </c:pt>
                <c:pt idx="704">
                  <c:v>1983</c:v>
                </c:pt>
                <c:pt idx="705">
                  <c:v>1983</c:v>
                </c:pt>
                <c:pt idx="706">
                  <c:v>1983</c:v>
                </c:pt>
                <c:pt idx="707">
                  <c:v>1983</c:v>
                </c:pt>
                <c:pt idx="708">
                  <c:v>1983</c:v>
                </c:pt>
                <c:pt idx="709">
                  <c:v>1983</c:v>
                </c:pt>
                <c:pt idx="710">
                  <c:v>1983</c:v>
                </c:pt>
                <c:pt idx="711">
                  <c:v>1983</c:v>
                </c:pt>
                <c:pt idx="712">
                  <c:v>1983</c:v>
                </c:pt>
                <c:pt idx="713">
                  <c:v>1983</c:v>
                </c:pt>
                <c:pt idx="714">
                  <c:v>1983</c:v>
                </c:pt>
                <c:pt idx="715">
                  <c:v>1983</c:v>
                </c:pt>
                <c:pt idx="716">
                  <c:v>1983</c:v>
                </c:pt>
                <c:pt idx="717">
                  <c:v>1983</c:v>
                </c:pt>
                <c:pt idx="718">
                  <c:v>1983</c:v>
                </c:pt>
                <c:pt idx="719">
                  <c:v>1983</c:v>
                </c:pt>
                <c:pt idx="720">
                  <c:v>1983</c:v>
                </c:pt>
                <c:pt idx="721">
                  <c:v>1983</c:v>
                </c:pt>
                <c:pt idx="722">
                  <c:v>1983</c:v>
                </c:pt>
                <c:pt idx="723">
                  <c:v>1983</c:v>
                </c:pt>
                <c:pt idx="724">
                  <c:v>1983</c:v>
                </c:pt>
                <c:pt idx="725">
                  <c:v>1983</c:v>
                </c:pt>
                <c:pt idx="726">
                  <c:v>1983</c:v>
                </c:pt>
                <c:pt idx="727">
                  <c:v>1983</c:v>
                </c:pt>
                <c:pt idx="728">
                  <c:v>1983</c:v>
                </c:pt>
                <c:pt idx="729">
                  <c:v>1983</c:v>
                </c:pt>
                <c:pt idx="730">
                  <c:v>1983</c:v>
                </c:pt>
                <c:pt idx="731">
                  <c:v>1983</c:v>
                </c:pt>
                <c:pt idx="732">
                  <c:v>1983</c:v>
                </c:pt>
                <c:pt idx="733">
                  <c:v>1983</c:v>
                </c:pt>
                <c:pt idx="734">
                  <c:v>1983</c:v>
                </c:pt>
                <c:pt idx="735">
                  <c:v>1983</c:v>
                </c:pt>
                <c:pt idx="736">
                  <c:v>1983</c:v>
                </c:pt>
                <c:pt idx="737">
                  <c:v>1983</c:v>
                </c:pt>
                <c:pt idx="738">
                  <c:v>1983</c:v>
                </c:pt>
                <c:pt idx="739">
                  <c:v>1983</c:v>
                </c:pt>
                <c:pt idx="740">
                  <c:v>1983</c:v>
                </c:pt>
                <c:pt idx="741">
                  <c:v>1983</c:v>
                </c:pt>
                <c:pt idx="742">
                  <c:v>1983</c:v>
                </c:pt>
                <c:pt idx="743">
                  <c:v>1983</c:v>
                </c:pt>
                <c:pt idx="744">
                  <c:v>1983</c:v>
                </c:pt>
                <c:pt idx="745">
                  <c:v>1983</c:v>
                </c:pt>
                <c:pt idx="746">
                  <c:v>1983</c:v>
                </c:pt>
                <c:pt idx="747">
                  <c:v>1983</c:v>
                </c:pt>
                <c:pt idx="748">
                  <c:v>1983</c:v>
                </c:pt>
                <c:pt idx="749">
                  <c:v>1983</c:v>
                </c:pt>
                <c:pt idx="750">
                  <c:v>1983</c:v>
                </c:pt>
                <c:pt idx="751">
                  <c:v>1983</c:v>
                </c:pt>
                <c:pt idx="752">
                  <c:v>1983</c:v>
                </c:pt>
                <c:pt idx="753">
                  <c:v>1983</c:v>
                </c:pt>
                <c:pt idx="754">
                  <c:v>1983</c:v>
                </c:pt>
                <c:pt idx="755">
                  <c:v>1983</c:v>
                </c:pt>
                <c:pt idx="756">
                  <c:v>1983</c:v>
                </c:pt>
                <c:pt idx="757">
                  <c:v>1983</c:v>
                </c:pt>
                <c:pt idx="758">
                  <c:v>1983</c:v>
                </c:pt>
                <c:pt idx="759">
                  <c:v>1983</c:v>
                </c:pt>
                <c:pt idx="760">
                  <c:v>1983</c:v>
                </c:pt>
                <c:pt idx="761">
                  <c:v>1983</c:v>
                </c:pt>
                <c:pt idx="762">
                  <c:v>1983</c:v>
                </c:pt>
                <c:pt idx="763">
                  <c:v>1983</c:v>
                </c:pt>
                <c:pt idx="764">
                  <c:v>1983</c:v>
                </c:pt>
                <c:pt idx="765">
                  <c:v>1983</c:v>
                </c:pt>
                <c:pt idx="766">
                  <c:v>1983</c:v>
                </c:pt>
                <c:pt idx="767">
                  <c:v>1983</c:v>
                </c:pt>
                <c:pt idx="768">
                  <c:v>1983</c:v>
                </c:pt>
                <c:pt idx="769">
                  <c:v>1983</c:v>
                </c:pt>
                <c:pt idx="770">
                  <c:v>1983</c:v>
                </c:pt>
                <c:pt idx="771">
                  <c:v>1983</c:v>
                </c:pt>
                <c:pt idx="772">
                  <c:v>1983</c:v>
                </c:pt>
                <c:pt idx="773">
                  <c:v>1983</c:v>
                </c:pt>
                <c:pt idx="774">
                  <c:v>1983</c:v>
                </c:pt>
                <c:pt idx="775">
                  <c:v>1983</c:v>
                </c:pt>
                <c:pt idx="776">
                  <c:v>1983</c:v>
                </c:pt>
                <c:pt idx="777">
                  <c:v>1983</c:v>
                </c:pt>
                <c:pt idx="778">
                  <c:v>1983</c:v>
                </c:pt>
                <c:pt idx="779">
                  <c:v>1983</c:v>
                </c:pt>
                <c:pt idx="780">
                  <c:v>1983</c:v>
                </c:pt>
                <c:pt idx="781">
                  <c:v>1983</c:v>
                </c:pt>
                <c:pt idx="782">
                  <c:v>1983</c:v>
                </c:pt>
                <c:pt idx="783">
                  <c:v>1983</c:v>
                </c:pt>
                <c:pt idx="784">
                  <c:v>1983</c:v>
                </c:pt>
                <c:pt idx="785">
                  <c:v>1983</c:v>
                </c:pt>
                <c:pt idx="786">
                  <c:v>1983</c:v>
                </c:pt>
                <c:pt idx="787">
                  <c:v>1983</c:v>
                </c:pt>
                <c:pt idx="788">
                  <c:v>1983</c:v>
                </c:pt>
                <c:pt idx="789">
                  <c:v>1983</c:v>
                </c:pt>
                <c:pt idx="790">
                  <c:v>1983</c:v>
                </c:pt>
                <c:pt idx="791">
                  <c:v>1983</c:v>
                </c:pt>
                <c:pt idx="792">
                  <c:v>1983</c:v>
                </c:pt>
                <c:pt idx="793">
                  <c:v>1983</c:v>
                </c:pt>
                <c:pt idx="794">
                  <c:v>1983</c:v>
                </c:pt>
                <c:pt idx="795">
                  <c:v>1983</c:v>
                </c:pt>
                <c:pt idx="796">
                  <c:v>1983</c:v>
                </c:pt>
                <c:pt idx="797">
                  <c:v>1983</c:v>
                </c:pt>
                <c:pt idx="798">
                  <c:v>1983</c:v>
                </c:pt>
                <c:pt idx="799">
                  <c:v>1983</c:v>
                </c:pt>
                <c:pt idx="800">
                  <c:v>1983</c:v>
                </c:pt>
                <c:pt idx="801">
                  <c:v>1983</c:v>
                </c:pt>
                <c:pt idx="802">
                  <c:v>1983</c:v>
                </c:pt>
                <c:pt idx="803">
                  <c:v>1983</c:v>
                </c:pt>
                <c:pt idx="804">
                  <c:v>1983</c:v>
                </c:pt>
                <c:pt idx="805">
                  <c:v>1983</c:v>
                </c:pt>
                <c:pt idx="806">
                  <c:v>1983</c:v>
                </c:pt>
                <c:pt idx="807">
                  <c:v>1983</c:v>
                </c:pt>
                <c:pt idx="808">
                  <c:v>1983</c:v>
                </c:pt>
                <c:pt idx="809">
                  <c:v>1983</c:v>
                </c:pt>
                <c:pt idx="810">
                  <c:v>1983</c:v>
                </c:pt>
                <c:pt idx="811">
                  <c:v>1983</c:v>
                </c:pt>
                <c:pt idx="812">
                  <c:v>1983</c:v>
                </c:pt>
                <c:pt idx="813">
                  <c:v>1983</c:v>
                </c:pt>
                <c:pt idx="814">
                  <c:v>1983</c:v>
                </c:pt>
                <c:pt idx="815">
                  <c:v>1983</c:v>
                </c:pt>
                <c:pt idx="816">
                  <c:v>1983</c:v>
                </c:pt>
                <c:pt idx="817">
                  <c:v>1983</c:v>
                </c:pt>
                <c:pt idx="818">
                  <c:v>1983</c:v>
                </c:pt>
                <c:pt idx="819">
                  <c:v>1983</c:v>
                </c:pt>
                <c:pt idx="820">
                  <c:v>1983</c:v>
                </c:pt>
                <c:pt idx="821">
                  <c:v>1983</c:v>
                </c:pt>
                <c:pt idx="822">
                  <c:v>1983</c:v>
                </c:pt>
                <c:pt idx="823">
                  <c:v>1983</c:v>
                </c:pt>
                <c:pt idx="824">
                  <c:v>1983</c:v>
                </c:pt>
                <c:pt idx="825">
                  <c:v>1983</c:v>
                </c:pt>
                <c:pt idx="826">
                  <c:v>1983</c:v>
                </c:pt>
                <c:pt idx="827">
                  <c:v>1983</c:v>
                </c:pt>
                <c:pt idx="828">
                  <c:v>1983</c:v>
                </c:pt>
                <c:pt idx="829">
                  <c:v>1983</c:v>
                </c:pt>
                <c:pt idx="830">
                  <c:v>1983</c:v>
                </c:pt>
                <c:pt idx="831">
                  <c:v>1983</c:v>
                </c:pt>
                <c:pt idx="832">
                  <c:v>1983</c:v>
                </c:pt>
                <c:pt idx="833">
                  <c:v>1983</c:v>
                </c:pt>
                <c:pt idx="834">
                  <c:v>1983</c:v>
                </c:pt>
                <c:pt idx="835">
                  <c:v>1983</c:v>
                </c:pt>
                <c:pt idx="836">
                  <c:v>1983</c:v>
                </c:pt>
                <c:pt idx="837">
                  <c:v>1983</c:v>
                </c:pt>
                <c:pt idx="838">
                  <c:v>1983</c:v>
                </c:pt>
                <c:pt idx="839">
                  <c:v>1983</c:v>
                </c:pt>
                <c:pt idx="840">
                  <c:v>1983</c:v>
                </c:pt>
                <c:pt idx="841">
                  <c:v>1983</c:v>
                </c:pt>
                <c:pt idx="842">
                  <c:v>1983</c:v>
                </c:pt>
                <c:pt idx="843">
                  <c:v>1983</c:v>
                </c:pt>
                <c:pt idx="844">
                  <c:v>1983</c:v>
                </c:pt>
                <c:pt idx="845">
                  <c:v>1983</c:v>
                </c:pt>
                <c:pt idx="846">
                  <c:v>1983</c:v>
                </c:pt>
                <c:pt idx="847">
                  <c:v>1983</c:v>
                </c:pt>
                <c:pt idx="848">
                  <c:v>1983</c:v>
                </c:pt>
                <c:pt idx="849">
                  <c:v>1983</c:v>
                </c:pt>
                <c:pt idx="850">
                  <c:v>1983</c:v>
                </c:pt>
                <c:pt idx="851">
                  <c:v>1983</c:v>
                </c:pt>
                <c:pt idx="852">
                  <c:v>1983</c:v>
                </c:pt>
                <c:pt idx="853">
                  <c:v>1984</c:v>
                </c:pt>
                <c:pt idx="854">
                  <c:v>1984</c:v>
                </c:pt>
                <c:pt idx="855">
                  <c:v>1984</c:v>
                </c:pt>
                <c:pt idx="856">
                  <c:v>1984</c:v>
                </c:pt>
                <c:pt idx="857">
                  <c:v>1984</c:v>
                </c:pt>
                <c:pt idx="858">
                  <c:v>1984</c:v>
                </c:pt>
                <c:pt idx="859">
                  <c:v>1984</c:v>
                </c:pt>
                <c:pt idx="860">
                  <c:v>1984</c:v>
                </c:pt>
                <c:pt idx="861">
                  <c:v>1984</c:v>
                </c:pt>
                <c:pt idx="862">
                  <c:v>1984</c:v>
                </c:pt>
                <c:pt idx="863">
                  <c:v>1984</c:v>
                </c:pt>
                <c:pt idx="864">
                  <c:v>1984</c:v>
                </c:pt>
                <c:pt idx="865">
                  <c:v>1984</c:v>
                </c:pt>
                <c:pt idx="866">
                  <c:v>1984</c:v>
                </c:pt>
                <c:pt idx="867">
                  <c:v>1984</c:v>
                </c:pt>
                <c:pt idx="868">
                  <c:v>1984</c:v>
                </c:pt>
                <c:pt idx="869">
                  <c:v>1984</c:v>
                </c:pt>
                <c:pt idx="870">
                  <c:v>1984</c:v>
                </c:pt>
                <c:pt idx="871">
                  <c:v>1984</c:v>
                </c:pt>
                <c:pt idx="872">
                  <c:v>1984</c:v>
                </c:pt>
                <c:pt idx="873">
                  <c:v>1984</c:v>
                </c:pt>
                <c:pt idx="874">
                  <c:v>1984</c:v>
                </c:pt>
                <c:pt idx="875">
                  <c:v>1984</c:v>
                </c:pt>
                <c:pt idx="876">
                  <c:v>1984</c:v>
                </c:pt>
                <c:pt idx="877">
                  <c:v>1984</c:v>
                </c:pt>
                <c:pt idx="878">
                  <c:v>1984</c:v>
                </c:pt>
                <c:pt idx="879">
                  <c:v>1984</c:v>
                </c:pt>
                <c:pt idx="880">
                  <c:v>1984</c:v>
                </c:pt>
                <c:pt idx="881">
                  <c:v>1984</c:v>
                </c:pt>
                <c:pt idx="882">
                  <c:v>1984</c:v>
                </c:pt>
                <c:pt idx="883">
                  <c:v>1984</c:v>
                </c:pt>
                <c:pt idx="884">
                  <c:v>1984</c:v>
                </c:pt>
                <c:pt idx="885">
                  <c:v>1984</c:v>
                </c:pt>
                <c:pt idx="886">
                  <c:v>1984</c:v>
                </c:pt>
                <c:pt idx="887">
                  <c:v>1984</c:v>
                </c:pt>
                <c:pt idx="888">
                  <c:v>1984</c:v>
                </c:pt>
                <c:pt idx="889">
                  <c:v>1984</c:v>
                </c:pt>
                <c:pt idx="890">
                  <c:v>1984</c:v>
                </c:pt>
                <c:pt idx="891">
                  <c:v>1984</c:v>
                </c:pt>
                <c:pt idx="892">
                  <c:v>1984</c:v>
                </c:pt>
                <c:pt idx="893">
                  <c:v>1984</c:v>
                </c:pt>
                <c:pt idx="894">
                  <c:v>1984</c:v>
                </c:pt>
                <c:pt idx="895">
                  <c:v>1984</c:v>
                </c:pt>
                <c:pt idx="896">
                  <c:v>1984</c:v>
                </c:pt>
                <c:pt idx="897">
                  <c:v>1984</c:v>
                </c:pt>
                <c:pt idx="898">
                  <c:v>1984</c:v>
                </c:pt>
                <c:pt idx="899">
                  <c:v>1984</c:v>
                </c:pt>
                <c:pt idx="900">
                  <c:v>1984</c:v>
                </c:pt>
                <c:pt idx="901">
                  <c:v>1984</c:v>
                </c:pt>
                <c:pt idx="902">
                  <c:v>1984</c:v>
                </c:pt>
                <c:pt idx="903">
                  <c:v>1984</c:v>
                </c:pt>
                <c:pt idx="904">
                  <c:v>1984</c:v>
                </c:pt>
                <c:pt idx="905">
                  <c:v>1984</c:v>
                </c:pt>
                <c:pt idx="906">
                  <c:v>1984</c:v>
                </c:pt>
                <c:pt idx="907">
                  <c:v>1984</c:v>
                </c:pt>
                <c:pt idx="908">
                  <c:v>1984</c:v>
                </c:pt>
                <c:pt idx="909">
                  <c:v>1984</c:v>
                </c:pt>
                <c:pt idx="910">
                  <c:v>1984</c:v>
                </c:pt>
                <c:pt idx="911">
                  <c:v>1984</c:v>
                </c:pt>
                <c:pt idx="912">
                  <c:v>1984</c:v>
                </c:pt>
                <c:pt idx="913">
                  <c:v>1984</c:v>
                </c:pt>
                <c:pt idx="914">
                  <c:v>1984</c:v>
                </c:pt>
                <c:pt idx="915">
                  <c:v>1984</c:v>
                </c:pt>
                <c:pt idx="916">
                  <c:v>1984</c:v>
                </c:pt>
                <c:pt idx="917">
                  <c:v>1984</c:v>
                </c:pt>
                <c:pt idx="918">
                  <c:v>1984</c:v>
                </c:pt>
                <c:pt idx="919">
                  <c:v>1984</c:v>
                </c:pt>
                <c:pt idx="920">
                  <c:v>1984</c:v>
                </c:pt>
                <c:pt idx="921">
                  <c:v>1984</c:v>
                </c:pt>
                <c:pt idx="922">
                  <c:v>1984</c:v>
                </c:pt>
                <c:pt idx="923">
                  <c:v>1984</c:v>
                </c:pt>
                <c:pt idx="924">
                  <c:v>1984</c:v>
                </c:pt>
                <c:pt idx="925">
                  <c:v>1984</c:v>
                </c:pt>
                <c:pt idx="926">
                  <c:v>1984</c:v>
                </c:pt>
                <c:pt idx="927">
                  <c:v>1984</c:v>
                </c:pt>
                <c:pt idx="928">
                  <c:v>1984</c:v>
                </c:pt>
                <c:pt idx="929">
                  <c:v>1984</c:v>
                </c:pt>
                <c:pt idx="930">
                  <c:v>1984</c:v>
                </c:pt>
                <c:pt idx="931">
                  <c:v>1984</c:v>
                </c:pt>
                <c:pt idx="932">
                  <c:v>1984</c:v>
                </c:pt>
                <c:pt idx="933">
                  <c:v>1984</c:v>
                </c:pt>
                <c:pt idx="934">
                  <c:v>1984</c:v>
                </c:pt>
                <c:pt idx="935">
                  <c:v>1984</c:v>
                </c:pt>
                <c:pt idx="936">
                  <c:v>1984</c:v>
                </c:pt>
                <c:pt idx="937">
                  <c:v>1984</c:v>
                </c:pt>
                <c:pt idx="938">
                  <c:v>1984</c:v>
                </c:pt>
                <c:pt idx="939">
                  <c:v>1984</c:v>
                </c:pt>
                <c:pt idx="940">
                  <c:v>1984</c:v>
                </c:pt>
                <c:pt idx="941">
                  <c:v>1984</c:v>
                </c:pt>
                <c:pt idx="942">
                  <c:v>1984</c:v>
                </c:pt>
                <c:pt idx="943">
                  <c:v>1984</c:v>
                </c:pt>
                <c:pt idx="944">
                  <c:v>1984</c:v>
                </c:pt>
                <c:pt idx="945">
                  <c:v>1984</c:v>
                </c:pt>
                <c:pt idx="946">
                  <c:v>1984</c:v>
                </c:pt>
                <c:pt idx="947">
                  <c:v>1984</c:v>
                </c:pt>
                <c:pt idx="948">
                  <c:v>1984</c:v>
                </c:pt>
                <c:pt idx="949">
                  <c:v>1984</c:v>
                </c:pt>
                <c:pt idx="950">
                  <c:v>1984</c:v>
                </c:pt>
                <c:pt idx="951">
                  <c:v>1984</c:v>
                </c:pt>
                <c:pt idx="952">
                  <c:v>1984</c:v>
                </c:pt>
                <c:pt idx="953">
                  <c:v>1984</c:v>
                </c:pt>
                <c:pt idx="954">
                  <c:v>1984</c:v>
                </c:pt>
                <c:pt idx="955">
                  <c:v>1984</c:v>
                </c:pt>
                <c:pt idx="956">
                  <c:v>1984</c:v>
                </c:pt>
                <c:pt idx="957">
                  <c:v>1984</c:v>
                </c:pt>
                <c:pt idx="958">
                  <c:v>1984</c:v>
                </c:pt>
                <c:pt idx="959">
                  <c:v>1984</c:v>
                </c:pt>
                <c:pt idx="960">
                  <c:v>1984</c:v>
                </c:pt>
                <c:pt idx="961">
                  <c:v>1984</c:v>
                </c:pt>
                <c:pt idx="962">
                  <c:v>1984</c:v>
                </c:pt>
                <c:pt idx="963">
                  <c:v>1984</c:v>
                </c:pt>
                <c:pt idx="964">
                  <c:v>1984</c:v>
                </c:pt>
                <c:pt idx="965">
                  <c:v>1984</c:v>
                </c:pt>
                <c:pt idx="966">
                  <c:v>1984</c:v>
                </c:pt>
                <c:pt idx="967">
                  <c:v>1984</c:v>
                </c:pt>
                <c:pt idx="968">
                  <c:v>1984</c:v>
                </c:pt>
                <c:pt idx="969">
                  <c:v>1984</c:v>
                </c:pt>
                <c:pt idx="970">
                  <c:v>1984</c:v>
                </c:pt>
                <c:pt idx="971">
                  <c:v>1984</c:v>
                </c:pt>
                <c:pt idx="972">
                  <c:v>1984</c:v>
                </c:pt>
                <c:pt idx="973">
                  <c:v>1984</c:v>
                </c:pt>
                <c:pt idx="974">
                  <c:v>1984</c:v>
                </c:pt>
                <c:pt idx="975">
                  <c:v>1984</c:v>
                </c:pt>
                <c:pt idx="976">
                  <c:v>1984</c:v>
                </c:pt>
                <c:pt idx="977">
                  <c:v>1984</c:v>
                </c:pt>
                <c:pt idx="978">
                  <c:v>1984</c:v>
                </c:pt>
                <c:pt idx="979">
                  <c:v>1984</c:v>
                </c:pt>
                <c:pt idx="980">
                  <c:v>1984</c:v>
                </c:pt>
                <c:pt idx="981">
                  <c:v>1984</c:v>
                </c:pt>
                <c:pt idx="982">
                  <c:v>1984</c:v>
                </c:pt>
                <c:pt idx="983">
                  <c:v>1984</c:v>
                </c:pt>
                <c:pt idx="984">
                  <c:v>1984</c:v>
                </c:pt>
                <c:pt idx="985">
                  <c:v>1984</c:v>
                </c:pt>
                <c:pt idx="986">
                  <c:v>1984</c:v>
                </c:pt>
                <c:pt idx="987">
                  <c:v>1984</c:v>
                </c:pt>
                <c:pt idx="988">
                  <c:v>1984</c:v>
                </c:pt>
                <c:pt idx="989">
                  <c:v>1984</c:v>
                </c:pt>
                <c:pt idx="990">
                  <c:v>1984</c:v>
                </c:pt>
                <c:pt idx="991">
                  <c:v>1984</c:v>
                </c:pt>
                <c:pt idx="992">
                  <c:v>1984</c:v>
                </c:pt>
                <c:pt idx="993">
                  <c:v>1984</c:v>
                </c:pt>
                <c:pt idx="994">
                  <c:v>1984</c:v>
                </c:pt>
                <c:pt idx="995">
                  <c:v>1984</c:v>
                </c:pt>
                <c:pt idx="996">
                  <c:v>1984</c:v>
                </c:pt>
                <c:pt idx="997">
                  <c:v>1984</c:v>
                </c:pt>
                <c:pt idx="998">
                  <c:v>1984</c:v>
                </c:pt>
                <c:pt idx="999">
                  <c:v>1984</c:v>
                </c:pt>
                <c:pt idx="1000">
                  <c:v>1984</c:v>
                </c:pt>
                <c:pt idx="1001">
                  <c:v>1984</c:v>
                </c:pt>
                <c:pt idx="1002">
                  <c:v>1984</c:v>
                </c:pt>
                <c:pt idx="1003">
                  <c:v>1984</c:v>
                </c:pt>
                <c:pt idx="1004">
                  <c:v>1984</c:v>
                </c:pt>
                <c:pt idx="1005">
                  <c:v>1984</c:v>
                </c:pt>
                <c:pt idx="1006">
                  <c:v>1984</c:v>
                </c:pt>
                <c:pt idx="1007">
                  <c:v>1984</c:v>
                </c:pt>
                <c:pt idx="1008">
                  <c:v>1984</c:v>
                </c:pt>
                <c:pt idx="1009">
                  <c:v>1984</c:v>
                </c:pt>
                <c:pt idx="1010">
                  <c:v>1984</c:v>
                </c:pt>
                <c:pt idx="1011">
                  <c:v>1984</c:v>
                </c:pt>
                <c:pt idx="1012">
                  <c:v>1984</c:v>
                </c:pt>
                <c:pt idx="1013">
                  <c:v>1984</c:v>
                </c:pt>
                <c:pt idx="1014">
                  <c:v>1984</c:v>
                </c:pt>
                <c:pt idx="1015">
                  <c:v>1984</c:v>
                </c:pt>
                <c:pt idx="1016">
                  <c:v>1984</c:v>
                </c:pt>
                <c:pt idx="1017">
                  <c:v>1984</c:v>
                </c:pt>
                <c:pt idx="1018">
                  <c:v>1984</c:v>
                </c:pt>
                <c:pt idx="1019">
                  <c:v>1984</c:v>
                </c:pt>
                <c:pt idx="1020">
                  <c:v>1984</c:v>
                </c:pt>
                <c:pt idx="1021">
                  <c:v>1984</c:v>
                </c:pt>
                <c:pt idx="1022">
                  <c:v>1984</c:v>
                </c:pt>
                <c:pt idx="1023">
                  <c:v>1984</c:v>
                </c:pt>
                <c:pt idx="1024">
                  <c:v>1984</c:v>
                </c:pt>
                <c:pt idx="1025">
                  <c:v>1984</c:v>
                </c:pt>
                <c:pt idx="1026">
                  <c:v>1984</c:v>
                </c:pt>
                <c:pt idx="1027">
                  <c:v>1984</c:v>
                </c:pt>
                <c:pt idx="1028">
                  <c:v>1984</c:v>
                </c:pt>
                <c:pt idx="1029">
                  <c:v>1984</c:v>
                </c:pt>
                <c:pt idx="1030">
                  <c:v>1984</c:v>
                </c:pt>
                <c:pt idx="1031">
                  <c:v>1984</c:v>
                </c:pt>
                <c:pt idx="1032">
                  <c:v>1984</c:v>
                </c:pt>
                <c:pt idx="1033">
                  <c:v>1984</c:v>
                </c:pt>
                <c:pt idx="1034">
                  <c:v>1984</c:v>
                </c:pt>
                <c:pt idx="1035">
                  <c:v>1984</c:v>
                </c:pt>
                <c:pt idx="1036">
                  <c:v>1984</c:v>
                </c:pt>
                <c:pt idx="1037">
                  <c:v>1984</c:v>
                </c:pt>
                <c:pt idx="1038">
                  <c:v>1984</c:v>
                </c:pt>
                <c:pt idx="1039">
                  <c:v>1984</c:v>
                </c:pt>
                <c:pt idx="1040">
                  <c:v>1984</c:v>
                </c:pt>
                <c:pt idx="1041">
                  <c:v>1984</c:v>
                </c:pt>
                <c:pt idx="1042">
                  <c:v>1984</c:v>
                </c:pt>
                <c:pt idx="1043">
                  <c:v>1984</c:v>
                </c:pt>
                <c:pt idx="1044">
                  <c:v>1984</c:v>
                </c:pt>
                <c:pt idx="1045">
                  <c:v>1984</c:v>
                </c:pt>
                <c:pt idx="1046">
                  <c:v>1984</c:v>
                </c:pt>
                <c:pt idx="1047">
                  <c:v>1984</c:v>
                </c:pt>
                <c:pt idx="1048">
                  <c:v>1984</c:v>
                </c:pt>
                <c:pt idx="1049">
                  <c:v>1984</c:v>
                </c:pt>
                <c:pt idx="1050">
                  <c:v>1984</c:v>
                </c:pt>
                <c:pt idx="1051">
                  <c:v>1984</c:v>
                </c:pt>
                <c:pt idx="1052">
                  <c:v>1984</c:v>
                </c:pt>
                <c:pt idx="1053">
                  <c:v>1984</c:v>
                </c:pt>
                <c:pt idx="1054">
                  <c:v>1984</c:v>
                </c:pt>
                <c:pt idx="1055">
                  <c:v>1984</c:v>
                </c:pt>
                <c:pt idx="1056">
                  <c:v>1984</c:v>
                </c:pt>
                <c:pt idx="1057">
                  <c:v>1984</c:v>
                </c:pt>
                <c:pt idx="1058">
                  <c:v>1984</c:v>
                </c:pt>
                <c:pt idx="1059">
                  <c:v>1984</c:v>
                </c:pt>
                <c:pt idx="1060">
                  <c:v>1984</c:v>
                </c:pt>
                <c:pt idx="1061">
                  <c:v>1984</c:v>
                </c:pt>
                <c:pt idx="1062">
                  <c:v>1984</c:v>
                </c:pt>
                <c:pt idx="1063">
                  <c:v>1984</c:v>
                </c:pt>
                <c:pt idx="1064">
                  <c:v>1985</c:v>
                </c:pt>
                <c:pt idx="1065">
                  <c:v>1985</c:v>
                </c:pt>
                <c:pt idx="1066">
                  <c:v>1985</c:v>
                </c:pt>
                <c:pt idx="1067">
                  <c:v>1985</c:v>
                </c:pt>
                <c:pt idx="1068">
                  <c:v>1985</c:v>
                </c:pt>
                <c:pt idx="1069">
                  <c:v>1985</c:v>
                </c:pt>
                <c:pt idx="1070">
                  <c:v>1985</c:v>
                </c:pt>
                <c:pt idx="1071">
                  <c:v>1985</c:v>
                </c:pt>
                <c:pt idx="1072">
                  <c:v>1985</c:v>
                </c:pt>
                <c:pt idx="1073">
                  <c:v>1985</c:v>
                </c:pt>
                <c:pt idx="1074">
                  <c:v>1985</c:v>
                </c:pt>
                <c:pt idx="1075">
                  <c:v>1985</c:v>
                </c:pt>
                <c:pt idx="1076">
                  <c:v>1985</c:v>
                </c:pt>
                <c:pt idx="1077">
                  <c:v>1985</c:v>
                </c:pt>
                <c:pt idx="1078">
                  <c:v>1985</c:v>
                </c:pt>
                <c:pt idx="1079">
                  <c:v>1985</c:v>
                </c:pt>
                <c:pt idx="1080">
                  <c:v>1985</c:v>
                </c:pt>
                <c:pt idx="1081">
                  <c:v>1985</c:v>
                </c:pt>
                <c:pt idx="1082">
                  <c:v>1985</c:v>
                </c:pt>
                <c:pt idx="1083">
                  <c:v>1985</c:v>
                </c:pt>
                <c:pt idx="1084">
                  <c:v>1985</c:v>
                </c:pt>
                <c:pt idx="1085">
                  <c:v>1985</c:v>
                </c:pt>
                <c:pt idx="1086">
                  <c:v>1985</c:v>
                </c:pt>
                <c:pt idx="1087">
                  <c:v>1985</c:v>
                </c:pt>
                <c:pt idx="1088">
                  <c:v>1985</c:v>
                </c:pt>
                <c:pt idx="1089">
                  <c:v>1985</c:v>
                </c:pt>
                <c:pt idx="1090">
                  <c:v>1985</c:v>
                </c:pt>
                <c:pt idx="1091">
                  <c:v>1985</c:v>
                </c:pt>
                <c:pt idx="1092">
                  <c:v>1985</c:v>
                </c:pt>
                <c:pt idx="1093">
                  <c:v>1985</c:v>
                </c:pt>
                <c:pt idx="1094">
                  <c:v>1985</c:v>
                </c:pt>
                <c:pt idx="1095">
                  <c:v>1985</c:v>
                </c:pt>
                <c:pt idx="1096">
                  <c:v>1985</c:v>
                </c:pt>
                <c:pt idx="1097">
                  <c:v>1985</c:v>
                </c:pt>
                <c:pt idx="1098">
                  <c:v>1985</c:v>
                </c:pt>
                <c:pt idx="1099">
                  <c:v>1985</c:v>
                </c:pt>
                <c:pt idx="1100">
                  <c:v>1985</c:v>
                </c:pt>
                <c:pt idx="1101">
                  <c:v>1985</c:v>
                </c:pt>
                <c:pt idx="1102">
                  <c:v>1985</c:v>
                </c:pt>
                <c:pt idx="1103">
                  <c:v>1985</c:v>
                </c:pt>
                <c:pt idx="1104">
                  <c:v>1985</c:v>
                </c:pt>
                <c:pt idx="1105">
                  <c:v>1985</c:v>
                </c:pt>
                <c:pt idx="1106">
                  <c:v>1985</c:v>
                </c:pt>
                <c:pt idx="1107">
                  <c:v>1985</c:v>
                </c:pt>
                <c:pt idx="1108">
                  <c:v>1985</c:v>
                </c:pt>
                <c:pt idx="1109">
                  <c:v>1985</c:v>
                </c:pt>
                <c:pt idx="1110">
                  <c:v>1985</c:v>
                </c:pt>
                <c:pt idx="1111">
                  <c:v>1985</c:v>
                </c:pt>
                <c:pt idx="1112">
                  <c:v>1985</c:v>
                </c:pt>
                <c:pt idx="1113">
                  <c:v>1985</c:v>
                </c:pt>
                <c:pt idx="1114">
                  <c:v>1985</c:v>
                </c:pt>
                <c:pt idx="1115">
                  <c:v>1985</c:v>
                </c:pt>
                <c:pt idx="1116">
                  <c:v>1985</c:v>
                </c:pt>
                <c:pt idx="1117">
                  <c:v>1985</c:v>
                </c:pt>
                <c:pt idx="1118">
                  <c:v>1985</c:v>
                </c:pt>
                <c:pt idx="1119">
                  <c:v>1985</c:v>
                </c:pt>
                <c:pt idx="1120">
                  <c:v>1985</c:v>
                </c:pt>
                <c:pt idx="1121">
                  <c:v>1985</c:v>
                </c:pt>
                <c:pt idx="1122">
                  <c:v>1985</c:v>
                </c:pt>
                <c:pt idx="1123">
                  <c:v>1985</c:v>
                </c:pt>
                <c:pt idx="1124">
                  <c:v>1985</c:v>
                </c:pt>
                <c:pt idx="1125">
                  <c:v>1985</c:v>
                </c:pt>
                <c:pt idx="1126">
                  <c:v>1985</c:v>
                </c:pt>
                <c:pt idx="1127">
                  <c:v>1985</c:v>
                </c:pt>
                <c:pt idx="1128">
                  <c:v>1985</c:v>
                </c:pt>
                <c:pt idx="1129">
                  <c:v>1985</c:v>
                </c:pt>
                <c:pt idx="1130">
                  <c:v>1985</c:v>
                </c:pt>
                <c:pt idx="1131">
                  <c:v>1985</c:v>
                </c:pt>
                <c:pt idx="1132">
                  <c:v>1985</c:v>
                </c:pt>
                <c:pt idx="1133">
                  <c:v>1985</c:v>
                </c:pt>
                <c:pt idx="1134">
                  <c:v>1985</c:v>
                </c:pt>
                <c:pt idx="1135">
                  <c:v>1985</c:v>
                </c:pt>
                <c:pt idx="1136">
                  <c:v>1985</c:v>
                </c:pt>
                <c:pt idx="1137">
                  <c:v>1985</c:v>
                </c:pt>
                <c:pt idx="1138">
                  <c:v>1985</c:v>
                </c:pt>
                <c:pt idx="1139">
                  <c:v>1985</c:v>
                </c:pt>
                <c:pt idx="1140">
                  <c:v>1985</c:v>
                </c:pt>
                <c:pt idx="1141">
                  <c:v>1985</c:v>
                </c:pt>
                <c:pt idx="1142">
                  <c:v>1985</c:v>
                </c:pt>
                <c:pt idx="1143">
                  <c:v>1985</c:v>
                </c:pt>
                <c:pt idx="1144">
                  <c:v>1985</c:v>
                </c:pt>
                <c:pt idx="1145">
                  <c:v>1985</c:v>
                </c:pt>
                <c:pt idx="1146">
                  <c:v>1985</c:v>
                </c:pt>
                <c:pt idx="1147">
                  <c:v>1985</c:v>
                </c:pt>
                <c:pt idx="1148">
                  <c:v>1985</c:v>
                </c:pt>
                <c:pt idx="1149">
                  <c:v>1985</c:v>
                </c:pt>
                <c:pt idx="1150">
                  <c:v>1985</c:v>
                </c:pt>
                <c:pt idx="1151">
                  <c:v>1985</c:v>
                </c:pt>
                <c:pt idx="1152">
                  <c:v>1985</c:v>
                </c:pt>
                <c:pt idx="1153">
                  <c:v>1985</c:v>
                </c:pt>
                <c:pt idx="1154">
                  <c:v>1985</c:v>
                </c:pt>
                <c:pt idx="1155">
                  <c:v>1985</c:v>
                </c:pt>
                <c:pt idx="1156">
                  <c:v>1985</c:v>
                </c:pt>
                <c:pt idx="1157">
                  <c:v>1985</c:v>
                </c:pt>
                <c:pt idx="1158">
                  <c:v>1985</c:v>
                </c:pt>
                <c:pt idx="1159">
                  <c:v>1985</c:v>
                </c:pt>
                <c:pt idx="1160">
                  <c:v>1985</c:v>
                </c:pt>
                <c:pt idx="1161">
                  <c:v>1985</c:v>
                </c:pt>
                <c:pt idx="1162">
                  <c:v>1985</c:v>
                </c:pt>
                <c:pt idx="1163">
                  <c:v>1985</c:v>
                </c:pt>
                <c:pt idx="1164">
                  <c:v>1985</c:v>
                </c:pt>
                <c:pt idx="1165">
                  <c:v>1985</c:v>
                </c:pt>
                <c:pt idx="1166">
                  <c:v>1985</c:v>
                </c:pt>
                <c:pt idx="1167">
                  <c:v>1985</c:v>
                </c:pt>
                <c:pt idx="1168">
                  <c:v>1985</c:v>
                </c:pt>
                <c:pt idx="1169">
                  <c:v>1985</c:v>
                </c:pt>
                <c:pt idx="1170">
                  <c:v>1985</c:v>
                </c:pt>
                <c:pt idx="1171">
                  <c:v>1985</c:v>
                </c:pt>
                <c:pt idx="1172">
                  <c:v>1985</c:v>
                </c:pt>
                <c:pt idx="1173">
                  <c:v>1985</c:v>
                </c:pt>
                <c:pt idx="1174">
                  <c:v>1985</c:v>
                </c:pt>
                <c:pt idx="1175">
                  <c:v>1985</c:v>
                </c:pt>
                <c:pt idx="1176">
                  <c:v>1985</c:v>
                </c:pt>
                <c:pt idx="1177">
                  <c:v>1985</c:v>
                </c:pt>
                <c:pt idx="1178">
                  <c:v>1985</c:v>
                </c:pt>
                <c:pt idx="1179">
                  <c:v>1985</c:v>
                </c:pt>
                <c:pt idx="1180">
                  <c:v>1985</c:v>
                </c:pt>
                <c:pt idx="1181">
                  <c:v>1985</c:v>
                </c:pt>
                <c:pt idx="1182">
                  <c:v>1985</c:v>
                </c:pt>
                <c:pt idx="1183">
                  <c:v>1985</c:v>
                </c:pt>
                <c:pt idx="1184">
                  <c:v>1985</c:v>
                </c:pt>
                <c:pt idx="1185">
                  <c:v>1985</c:v>
                </c:pt>
                <c:pt idx="1186">
                  <c:v>1985</c:v>
                </c:pt>
                <c:pt idx="1187">
                  <c:v>1985</c:v>
                </c:pt>
                <c:pt idx="1188">
                  <c:v>1985</c:v>
                </c:pt>
                <c:pt idx="1189">
                  <c:v>1985</c:v>
                </c:pt>
                <c:pt idx="1190">
                  <c:v>1985</c:v>
                </c:pt>
                <c:pt idx="1191">
                  <c:v>1985</c:v>
                </c:pt>
                <c:pt idx="1192">
                  <c:v>1985</c:v>
                </c:pt>
                <c:pt idx="1193">
                  <c:v>1985</c:v>
                </c:pt>
                <c:pt idx="1194">
                  <c:v>1985</c:v>
                </c:pt>
                <c:pt idx="1195">
                  <c:v>1985</c:v>
                </c:pt>
                <c:pt idx="1196">
                  <c:v>1985</c:v>
                </c:pt>
                <c:pt idx="1197">
                  <c:v>1985</c:v>
                </c:pt>
                <c:pt idx="1198">
                  <c:v>1985</c:v>
                </c:pt>
                <c:pt idx="1199">
                  <c:v>1985</c:v>
                </c:pt>
                <c:pt idx="1200">
                  <c:v>1985</c:v>
                </c:pt>
                <c:pt idx="1201">
                  <c:v>1985</c:v>
                </c:pt>
                <c:pt idx="1202">
                  <c:v>1985</c:v>
                </c:pt>
                <c:pt idx="1203">
                  <c:v>1985</c:v>
                </c:pt>
                <c:pt idx="1204">
                  <c:v>1985</c:v>
                </c:pt>
                <c:pt idx="1205">
                  <c:v>1985</c:v>
                </c:pt>
                <c:pt idx="1206">
                  <c:v>1985</c:v>
                </c:pt>
                <c:pt idx="1207">
                  <c:v>1985</c:v>
                </c:pt>
                <c:pt idx="1208">
                  <c:v>1985</c:v>
                </c:pt>
                <c:pt idx="1209">
                  <c:v>1985</c:v>
                </c:pt>
                <c:pt idx="1210">
                  <c:v>1985</c:v>
                </c:pt>
                <c:pt idx="1211">
                  <c:v>1985</c:v>
                </c:pt>
                <c:pt idx="1212">
                  <c:v>1985</c:v>
                </c:pt>
                <c:pt idx="1213">
                  <c:v>1985</c:v>
                </c:pt>
                <c:pt idx="1214">
                  <c:v>1985</c:v>
                </c:pt>
                <c:pt idx="1215">
                  <c:v>1985</c:v>
                </c:pt>
                <c:pt idx="1216">
                  <c:v>1985</c:v>
                </c:pt>
                <c:pt idx="1217">
                  <c:v>1985</c:v>
                </c:pt>
                <c:pt idx="1218">
                  <c:v>1985</c:v>
                </c:pt>
                <c:pt idx="1219">
                  <c:v>1985</c:v>
                </c:pt>
                <c:pt idx="1220">
                  <c:v>1985</c:v>
                </c:pt>
                <c:pt idx="1221">
                  <c:v>1985</c:v>
                </c:pt>
                <c:pt idx="1222">
                  <c:v>1985</c:v>
                </c:pt>
                <c:pt idx="1223">
                  <c:v>1985</c:v>
                </c:pt>
                <c:pt idx="1224">
                  <c:v>1985</c:v>
                </c:pt>
                <c:pt idx="1225">
                  <c:v>1985</c:v>
                </c:pt>
                <c:pt idx="1226">
                  <c:v>1985</c:v>
                </c:pt>
                <c:pt idx="1227">
                  <c:v>1985</c:v>
                </c:pt>
                <c:pt idx="1228">
                  <c:v>1985</c:v>
                </c:pt>
                <c:pt idx="1229">
                  <c:v>1985</c:v>
                </c:pt>
                <c:pt idx="1230">
                  <c:v>1985</c:v>
                </c:pt>
                <c:pt idx="1231">
                  <c:v>1985</c:v>
                </c:pt>
                <c:pt idx="1232">
                  <c:v>1985</c:v>
                </c:pt>
                <c:pt idx="1233">
                  <c:v>1985</c:v>
                </c:pt>
                <c:pt idx="1234">
                  <c:v>1985</c:v>
                </c:pt>
                <c:pt idx="1235">
                  <c:v>1985</c:v>
                </c:pt>
                <c:pt idx="1236">
                  <c:v>1985</c:v>
                </c:pt>
                <c:pt idx="1237">
                  <c:v>1985</c:v>
                </c:pt>
                <c:pt idx="1238">
                  <c:v>1985</c:v>
                </c:pt>
                <c:pt idx="1239">
                  <c:v>1985</c:v>
                </c:pt>
                <c:pt idx="1240">
                  <c:v>1985</c:v>
                </c:pt>
                <c:pt idx="1241">
                  <c:v>1985</c:v>
                </c:pt>
                <c:pt idx="1242">
                  <c:v>1985</c:v>
                </c:pt>
                <c:pt idx="1243">
                  <c:v>1985</c:v>
                </c:pt>
                <c:pt idx="1244">
                  <c:v>1985</c:v>
                </c:pt>
                <c:pt idx="1245">
                  <c:v>1985</c:v>
                </c:pt>
                <c:pt idx="1246">
                  <c:v>1985</c:v>
                </c:pt>
                <c:pt idx="1247">
                  <c:v>1985</c:v>
                </c:pt>
                <c:pt idx="1248">
                  <c:v>1985</c:v>
                </c:pt>
                <c:pt idx="1249">
                  <c:v>1985</c:v>
                </c:pt>
                <c:pt idx="1250">
                  <c:v>1985</c:v>
                </c:pt>
                <c:pt idx="1251">
                  <c:v>1985</c:v>
                </c:pt>
                <c:pt idx="1252">
                  <c:v>1985</c:v>
                </c:pt>
                <c:pt idx="1253">
                  <c:v>1985</c:v>
                </c:pt>
                <c:pt idx="1254">
                  <c:v>1985</c:v>
                </c:pt>
                <c:pt idx="1255">
                  <c:v>1985</c:v>
                </c:pt>
                <c:pt idx="1256">
                  <c:v>1985</c:v>
                </c:pt>
                <c:pt idx="1257">
                  <c:v>1985</c:v>
                </c:pt>
                <c:pt idx="1258">
                  <c:v>1985</c:v>
                </c:pt>
                <c:pt idx="1259">
                  <c:v>1985</c:v>
                </c:pt>
                <c:pt idx="1260">
                  <c:v>1985</c:v>
                </c:pt>
                <c:pt idx="1261">
                  <c:v>1985</c:v>
                </c:pt>
                <c:pt idx="1262">
                  <c:v>1985</c:v>
                </c:pt>
                <c:pt idx="1263">
                  <c:v>1985</c:v>
                </c:pt>
                <c:pt idx="1264">
                  <c:v>1985</c:v>
                </c:pt>
                <c:pt idx="1265">
                  <c:v>1985</c:v>
                </c:pt>
                <c:pt idx="1266">
                  <c:v>1985</c:v>
                </c:pt>
                <c:pt idx="1267">
                  <c:v>1985</c:v>
                </c:pt>
                <c:pt idx="1268">
                  <c:v>1985</c:v>
                </c:pt>
                <c:pt idx="1269">
                  <c:v>1985</c:v>
                </c:pt>
                <c:pt idx="1270">
                  <c:v>1985</c:v>
                </c:pt>
                <c:pt idx="1271">
                  <c:v>1985</c:v>
                </c:pt>
                <c:pt idx="1272">
                  <c:v>1985</c:v>
                </c:pt>
                <c:pt idx="1273">
                  <c:v>1985</c:v>
                </c:pt>
                <c:pt idx="1274">
                  <c:v>1986</c:v>
                </c:pt>
                <c:pt idx="1275">
                  <c:v>1986</c:v>
                </c:pt>
                <c:pt idx="1276">
                  <c:v>1986</c:v>
                </c:pt>
                <c:pt idx="1277">
                  <c:v>1986</c:v>
                </c:pt>
                <c:pt idx="1278">
                  <c:v>1986</c:v>
                </c:pt>
                <c:pt idx="1279">
                  <c:v>1986</c:v>
                </c:pt>
                <c:pt idx="1280">
                  <c:v>1986</c:v>
                </c:pt>
                <c:pt idx="1281">
                  <c:v>1986</c:v>
                </c:pt>
                <c:pt idx="1282">
                  <c:v>1986</c:v>
                </c:pt>
                <c:pt idx="1283">
                  <c:v>1986</c:v>
                </c:pt>
                <c:pt idx="1284">
                  <c:v>1986</c:v>
                </c:pt>
                <c:pt idx="1285">
                  <c:v>1986</c:v>
                </c:pt>
                <c:pt idx="1286">
                  <c:v>1986</c:v>
                </c:pt>
                <c:pt idx="1287">
                  <c:v>1986</c:v>
                </c:pt>
                <c:pt idx="1288">
                  <c:v>1986</c:v>
                </c:pt>
                <c:pt idx="1289">
                  <c:v>1986</c:v>
                </c:pt>
                <c:pt idx="1290">
                  <c:v>1986</c:v>
                </c:pt>
                <c:pt idx="1291">
                  <c:v>1986</c:v>
                </c:pt>
                <c:pt idx="1292">
                  <c:v>1986</c:v>
                </c:pt>
                <c:pt idx="1293">
                  <c:v>1986</c:v>
                </c:pt>
                <c:pt idx="1294">
                  <c:v>1986</c:v>
                </c:pt>
                <c:pt idx="1295">
                  <c:v>1986</c:v>
                </c:pt>
                <c:pt idx="1296">
                  <c:v>1986</c:v>
                </c:pt>
                <c:pt idx="1297">
                  <c:v>1986</c:v>
                </c:pt>
                <c:pt idx="1298">
                  <c:v>1986</c:v>
                </c:pt>
                <c:pt idx="1299">
                  <c:v>1986</c:v>
                </c:pt>
                <c:pt idx="1300">
                  <c:v>1986</c:v>
                </c:pt>
                <c:pt idx="1301">
                  <c:v>1986</c:v>
                </c:pt>
                <c:pt idx="1302">
                  <c:v>1986</c:v>
                </c:pt>
                <c:pt idx="1303">
                  <c:v>1986</c:v>
                </c:pt>
                <c:pt idx="1304">
                  <c:v>1986</c:v>
                </c:pt>
                <c:pt idx="1305">
                  <c:v>1986</c:v>
                </c:pt>
                <c:pt idx="1306">
                  <c:v>1986</c:v>
                </c:pt>
                <c:pt idx="1307">
                  <c:v>1986</c:v>
                </c:pt>
                <c:pt idx="1308">
                  <c:v>1986</c:v>
                </c:pt>
                <c:pt idx="1309">
                  <c:v>1986</c:v>
                </c:pt>
                <c:pt idx="1310">
                  <c:v>1986</c:v>
                </c:pt>
                <c:pt idx="1311">
                  <c:v>1986</c:v>
                </c:pt>
                <c:pt idx="1312">
                  <c:v>1986</c:v>
                </c:pt>
                <c:pt idx="1313">
                  <c:v>1986</c:v>
                </c:pt>
                <c:pt idx="1314">
                  <c:v>1986</c:v>
                </c:pt>
                <c:pt idx="1315">
                  <c:v>1986</c:v>
                </c:pt>
                <c:pt idx="1316">
                  <c:v>1986</c:v>
                </c:pt>
                <c:pt idx="1317">
                  <c:v>1986</c:v>
                </c:pt>
                <c:pt idx="1318">
                  <c:v>1986</c:v>
                </c:pt>
                <c:pt idx="1319">
                  <c:v>1986</c:v>
                </c:pt>
                <c:pt idx="1320">
                  <c:v>1986</c:v>
                </c:pt>
                <c:pt idx="1321">
                  <c:v>1986</c:v>
                </c:pt>
                <c:pt idx="1322">
                  <c:v>1986</c:v>
                </c:pt>
                <c:pt idx="1323">
                  <c:v>1986</c:v>
                </c:pt>
                <c:pt idx="1324">
                  <c:v>1986</c:v>
                </c:pt>
                <c:pt idx="1325">
                  <c:v>1986</c:v>
                </c:pt>
                <c:pt idx="1326">
                  <c:v>1986</c:v>
                </c:pt>
                <c:pt idx="1327">
                  <c:v>1986</c:v>
                </c:pt>
                <c:pt idx="1328">
                  <c:v>1986</c:v>
                </c:pt>
                <c:pt idx="1329">
                  <c:v>1986</c:v>
                </c:pt>
                <c:pt idx="1330">
                  <c:v>1986</c:v>
                </c:pt>
                <c:pt idx="1331">
                  <c:v>1986</c:v>
                </c:pt>
                <c:pt idx="1332">
                  <c:v>1986</c:v>
                </c:pt>
                <c:pt idx="1333">
                  <c:v>1986</c:v>
                </c:pt>
                <c:pt idx="1334">
                  <c:v>1986</c:v>
                </c:pt>
                <c:pt idx="1335">
                  <c:v>1986</c:v>
                </c:pt>
                <c:pt idx="1336">
                  <c:v>1986</c:v>
                </c:pt>
                <c:pt idx="1337">
                  <c:v>1986</c:v>
                </c:pt>
                <c:pt idx="1338">
                  <c:v>1986</c:v>
                </c:pt>
                <c:pt idx="1339">
                  <c:v>1986</c:v>
                </c:pt>
                <c:pt idx="1340">
                  <c:v>1986</c:v>
                </c:pt>
                <c:pt idx="1341">
                  <c:v>1986</c:v>
                </c:pt>
                <c:pt idx="1342">
                  <c:v>1986</c:v>
                </c:pt>
                <c:pt idx="1343">
                  <c:v>1986</c:v>
                </c:pt>
                <c:pt idx="1344">
                  <c:v>1986</c:v>
                </c:pt>
                <c:pt idx="1345">
                  <c:v>1986</c:v>
                </c:pt>
                <c:pt idx="1346">
                  <c:v>1986</c:v>
                </c:pt>
                <c:pt idx="1347">
                  <c:v>1986</c:v>
                </c:pt>
                <c:pt idx="1348">
                  <c:v>1986</c:v>
                </c:pt>
                <c:pt idx="1349">
                  <c:v>1986</c:v>
                </c:pt>
                <c:pt idx="1350">
                  <c:v>1986</c:v>
                </c:pt>
                <c:pt idx="1351">
                  <c:v>1986</c:v>
                </c:pt>
                <c:pt idx="1352">
                  <c:v>1986</c:v>
                </c:pt>
                <c:pt idx="1353">
                  <c:v>1986</c:v>
                </c:pt>
                <c:pt idx="1354">
                  <c:v>1986</c:v>
                </c:pt>
                <c:pt idx="1355">
                  <c:v>1986</c:v>
                </c:pt>
                <c:pt idx="1356">
                  <c:v>1986</c:v>
                </c:pt>
                <c:pt idx="1357">
                  <c:v>1986</c:v>
                </c:pt>
                <c:pt idx="1358">
                  <c:v>1986</c:v>
                </c:pt>
                <c:pt idx="1359">
                  <c:v>1986</c:v>
                </c:pt>
                <c:pt idx="1360">
                  <c:v>1986</c:v>
                </c:pt>
                <c:pt idx="1361">
                  <c:v>1986</c:v>
                </c:pt>
                <c:pt idx="1362">
                  <c:v>1986</c:v>
                </c:pt>
                <c:pt idx="1363">
                  <c:v>1986</c:v>
                </c:pt>
                <c:pt idx="1364">
                  <c:v>1986</c:v>
                </c:pt>
                <c:pt idx="1365">
                  <c:v>1986</c:v>
                </c:pt>
                <c:pt idx="1366">
                  <c:v>1986</c:v>
                </c:pt>
                <c:pt idx="1367">
                  <c:v>1986</c:v>
                </c:pt>
                <c:pt idx="1368">
                  <c:v>1986</c:v>
                </c:pt>
                <c:pt idx="1369">
                  <c:v>1986</c:v>
                </c:pt>
                <c:pt idx="1370">
                  <c:v>1986</c:v>
                </c:pt>
                <c:pt idx="1371">
                  <c:v>1986</c:v>
                </c:pt>
                <c:pt idx="1372">
                  <c:v>1986</c:v>
                </c:pt>
                <c:pt idx="1373">
                  <c:v>1986</c:v>
                </c:pt>
                <c:pt idx="1374">
                  <c:v>1986</c:v>
                </c:pt>
                <c:pt idx="1375">
                  <c:v>1986</c:v>
                </c:pt>
                <c:pt idx="1376">
                  <c:v>1986</c:v>
                </c:pt>
                <c:pt idx="1377">
                  <c:v>1986</c:v>
                </c:pt>
                <c:pt idx="1378">
                  <c:v>1986</c:v>
                </c:pt>
                <c:pt idx="1379">
                  <c:v>1986</c:v>
                </c:pt>
                <c:pt idx="1380">
                  <c:v>1986</c:v>
                </c:pt>
                <c:pt idx="1381">
                  <c:v>1986</c:v>
                </c:pt>
                <c:pt idx="1382">
                  <c:v>1986</c:v>
                </c:pt>
                <c:pt idx="1383">
                  <c:v>1986</c:v>
                </c:pt>
                <c:pt idx="1384">
                  <c:v>1986</c:v>
                </c:pt>
                <c:pt idx="1385">
                  <c:v>1986</c:v>
                </c:pt>
                <c:pt idx="1386">
                  <c:v>1986</c:v>
                </c:pt>
                <c:pt idx="1387">
                  <c:v>1986</c:v>
                </c:pt>
                <c:pt idx="1388">
                  <c:v>1986</c:v>
                </c:pt>
                <c:pt idx="1389">
                  <c:v>1986</c:v>
                </c:pt>
                <c:pt idx="1390">
                  <c:v>1986</c:v>
                </c:pt>
                <c:pt idx="1391">
                  <c:v>1986</c:v>
                </c:pt>
                <c:pt idx="1392">
                  <c:v>1986</c:v>
                </c:pt>
                <c:pt idx="1393">
                  <c:v>1986</c:v>
                </c:pt>
                <c:pt idx="1394">
                  <c:v>1986</c:v>
                </c:pt>
                <c:pt idx="1395">
                  <c:v>1986</c:v>
                </c:pt>
                <c:pt idx="1396">
                  <c:v>1986</c:v>
                </c:pt>
                <c:pt idx="1397">
                  <c:v>1986</c:v>
                </c:pt>
                <c:pt idx="1398">
                  <c:v>1986</c:v>
                </c:pt>
                <c:pt idx="1399">
                  <c:v>1986</c:v>
                </c:pt>
                <c:pt idx="1400">
                  <c:v>1986</c:v>
                </c:pt>
                <c:pt idx="1401">
                  <c:v>1986</c:v>
                </c:pt>
                <c:pt idx="1402">
                  <c:v>1986</c:v>
                </c:pt>
                <c:pt idx="1403">
                  <c:v>1986</c:v>
                </c:pt>
                <c:pt idx="1404">
                  <c:v>1986</c:v>
                </c:pt>
                <c:pt idx="1405">
                  <c:v>1986</c:v>
                </c:pt>
                <c:pt idx="1406">
                  <c:v>1986</c:v>
                </c:pt>
                <c:pt idx="1407">
                  <c:v>1986</c:v>
                </c:pt>
                <c:pt idx="1408">
                  <c:v>1986</c:v>
                </c:pt>
                <c:pt idx="1409">
                  <c:v>1986</c:v>
                </c:pt>
                <c:pt idx="1410">
                  <c:v>1986</c:v>
                </c:pt>
                <c:pt idx="1411">
                  <c:v>1986</c:v>
                </c:pt>
                <c:pt idx="1412">
                  <c:v>1986</c:v>
                </c:pt>
                <c:pt idx="1413">
                  <c:v>1986</c:v>
                </c:pt>
                <c:pt idx="1414">
                  <c:v>1986</c:v>
                </c:pt>
                <c:pt idx="1415">
                  <c:v>1986</c:v>
                </c:pt>
                <c:pt idx="1416">
                  <c:v>1986</c:v>
                </c:pt>
                <c:pt idx="1417">
                  <c:v>1986</c:v>
                </c:pt>
                <c:pt idx="1418">
                  <c:v>1986</c:v>
                </c:pt>
                <c:pt idx="1419">
                  <c:v>1986</c:v>
                </c:pt>
                <c:pt idx="1420">
                  <c:v>1986</c:v>
                </c:pt>
                <c:pt idx="1421">
                  <c:v>1986</c:v>
                </c:pt>
                <c:pt idx="1422">
                  <c:v>1986</c:v>
                </c:pt>
                <c:pt idx="1423">
                  <c:v>1986</c:v>
                </c:pt>
                <c:pt idx="1424">
                  <c:v>1986</c:v>
                </c:pt>
                <c:pt idx="1425">
                  <c:v>1986</c:v>
                </c:pt>
                <c:pt idx="1426">
                  <c:v>1986</c:v>
                </c:pt>
                <c:pt idx="1427">
                  <c:v>1986</c:v>
                </c:pt>
                <c:pt idx="1428">
                  <c:v>1986</c:v>
                </c:pt>
                <c:pt idx="1429">
                  <c:v>1986</c:v>
                </c:pt>
                <c:pt idx="1430">
                  <c:v>1986</c:v>
                </c:pt>
                <c:pt idx="1431">
                  <c:v>1986</c:v>
                </c:pt>
                <c:pt idx="1432">
                  <c:v>1986</c:v>
                </c:pt>
                <c:pt idx="1433">
                  <c:v>1986</c:v>
                </c:pt>
                <c:pt idx="1434">
                  <c:v>1986</c:v>
                </c:pt>
                <c:pt idx="1435">
                  <c:v>1986</c:v>
                </c:pt>
                <c:pt idx="1436">
                  <c:v>1986</c:v>
                </c:pt>
                <c:pt idx="1437">
                  <c:v>1986</c:v>
                </c:pt>
                <c:pt idx="1438">
                  <c:v>1986</c:v>
                </c:pt>
                <c:pt idx="1439">
                  <c:v>1986</c:v>
                </c:pt>
                <c:pt idx="1440">
                  <c:v>1986</c:v>
                </c:pt>
                <c:pt idx="1441">
                  <c:v>1986</c:v>
                </c:pt>
                <c:pt idx="1442">
                  <c:v>1986</c:v>
                </c:pt>
                <c:pt idx="1443">
                  <c:v>1986</c:v>
                </c:pt>
                <c:pt idx="1444">
                  <c:v>1986</c:v>
                </c:pt>
                <c:pt idx="1445">
                  <c:v>1986</c:v>
                </c:pt>
                <c:pt idx="1446">
                  <c:v>1986</c:v>
                </c:pt>
                <c:pt idx="1447">
                  <c:v>1986</c:v>
                </c:pt>
                <c:pt idx="1448">
                  <c:v>1986</c:v>
                </c:pt>
                <c:pt idx="1449">
                  <c:v>1986</c:v>
                </c:pt>
                <c:pt idx="1450">
                  <c:v>1986</c:v>
                </c:pt>
                <c:pt idx="1451">
                  <c:v>1986</c:v>
                </c:pt>
                <c:pt idx="1452">
                  <c:v>1986</c:v>
                </c:pt>
                <c:pt idx="1453">
                  <c:v>1986</c:v>
                </c:pt>
                <c:pt idx="1454">
                  <c:v>1986</c:v>
                </c:pt>
                <c:pt idx="1455">
                  <c:v>1986</c:v>
                </c:pt>
                <c:pt idx="1456">
                  <c:v>1986</c:v>
                </c:pt>
                <c:pt idx="1457">
                  <c:v>1986</c:v>
                </c:pt>
                <c:pt idx="1458">
                  <c:v>1986</c:v>
                </c:pt>
                <c:pt idx="1459">
                  <c:v>1986</c:v>
                </c:pt>
                <c:pt idx="1460">
                  <c:v>1986</c:v>
                </c:pt>
                <c:pt idx="1461">
                  <c:v>1986</c:v>
                </c:pt>
                <c:pt idx="1462">
                  <c:v>1986</c:v>
                </c:pt>
                <c:pt idx="1463">
                  <c:v>1986</c:v>
                </c:pt>
                <c:pt idx="1464">
                  <c:v>1986</c:v>
                </c:pt>
                <c:pt idx="1465">
                  <c:v>1986</c:v>
                </c:pt>
                <c:pt idx="1466">
                  <c:v>1986</c:v>
                </c:pt>
                <c:pt idx="1467">
                  <c:v>1986</c:v>
                </c:pt>
                <c:pt idx="1468">
                  <c:v>1986</c:v>
                </c:pt>
                <c:pt idx="1469">
                  <c:v>1986</c:v>
                </c:pt>
                <c:pt idx="1470">
                  <c:v>1986</c:v>
                </c:pt>
                <c:pt idx="1471">
                  <c:v>1986</c:v>
                </c:pt>
                <c:pt idx="1472">
                  <c:v>1986</c:v>
                </c:pt>
                <c:pt idx="1473">
                  <c:v>1986</c:v>
                </c:pt>
                <c:pt idx="1474">
                  <c:v>1986</c:v>
                </c:pt>
                <c:pt idx="1475">
                  <c:v>1986</c:v>
                </c:pt>
                <c:pt idx="1476">
                  <c:v>1986</c:v>
                </c:pt>
                <c:pt idx="1477">
                  <c:v>1986</c:v>
                </c:pt>
                <c:pt idx="1478">
                  <c:v>1986</c:v>
                </c:pt>
                <c:pt idx="1479">
                  <c:v>1986</c:v>
                </c:pt>
                <c:pt idx="1480">
                  <c:v>1986</c:v>
                </c:pt>
                <c:pt idx="1481">
                  <c:v>1986</c:v>
                </c:pt>
                <c:pt idx="1482">
                  <c:v>1986</c:v>
                </c:pt>
                <c:pt idx="1483">
                  <c:v>1986</c:v>
                </c:pt>
                <c:pt idx="1484">
                  <c:v>1986</c:v>
                </c:pt>
                <c:pt idx="1485">
                  <c:v>1987</c:v>
                </c:pt>
                <c:pt idx="1486">
                  <c:v>1987</c:v>
                </c:pt>
                <c:pt idx="1487">
                  <c:v>1987</c:v>
                </c:pt>
                <c:pt idx="1488">
                  <c:v>1987</c:v>
                </c:pt>
                <c:pt idx="1489">
                  <c:v>1987</c:v>
                </c:pt>
                <c:pt idx="1490">
                  <c:v>1987</c:v>
                </c:pt>
                <c:pt idx="1491">
                  <c:v>1987</c:v>
                </c:pt>
                <c:pt idx="1492">
                  <c:v>1987</c:v>
                </c:pt>
                <c:pt idx="1493">
                  <c:v>1987</c:v>
                </c:pt>
                <c:pt idx="1494">
                  <c:v>1987</c:v>
                </c:pt>
                <c:pt idx="1495">
                  <c:v>1987</c:v>
                </c:pt>
                <c:pt idx="1496">
                  <c:v>1987</c:v>
                </c:pt>
                <c:pt idx="1497">
                  <c:v>1987</c:v>
                </c:pt>
                <c:pt idx="1498">
                  <c:v>1987</c:v>
                </c:pt>
                <c:pt idx="1499">
                  <c:v>1987</c:v>
                </c:pt>
                <c:pt idx="1500">
                  <c:v>1987</c:v>
                </c:pt>
                <c:pt idx="1501">
                  <c:v>1987</c:v>
                </c:pt>
                <c:pt idx="1502">
                  <c:v>1987</c:v>
                </c:pt>
                <c:pt idx="1503">
                  <c:v>1987</c:v>
                </c:pt>
                <c:pt idx="1504">
                  <c:v>1987</c:v>
                </c:pt>
                <c:pt idx="1505">
                  <c:v>1987</c:v>
                </c:pt>
                <c:pt idx="1506">
                  <c:v>1987</c:v>
                </c:pt>
                <c:pt idx="1507">
                  <c:v>1987</c:v>
                </c:pt>
                <c:pt idx="1508">
                  <c:v>1987</c:v>
                </c:pt>
                <c:pt idx="1509">
                  <c:v>1987</c:v>
                </c:pt>
                <c:pt idx="1510">
                  <c:v>1987</c:v>
                </c:pt>
                <c:pt idx="1511">
                  <c:v>1987</c:v>
                </c:pt>
                <c:pt idx="1512">
                  <c:v>1987</c:v>
                </c:pt>
                <c:pt idx="1513">
                  <c:v>1987</c:v>
                </c:pt>
                <c:pt idx="1514">
                  <c:v>1987</c:v>
                </c:pt>
                <c:pt idx="1515">
                  <c:v>1987</c:v>
                </c:pt>
                <c:pt idx="1516">
                  <c:v>1987</c:v>
                </c:pt>
                <c:pt idx="1517">
                  <c:v>1987</c:v>
                </c:pt>
                <c:pt idx="1518">
                  <c:v>1987</c:v>
                </c:pt>
                <c:pt idx="1519">
                  <c:v>1987</c:v>
                </c:pt>
                <c:pt idx="1520">
                  <c:v>1987</c:v>
                </c:pt>
                <c:pt idx="1521">
                  <c:v>1987</c:v>
                </c:pt>
                <c:pt idx="1522">
                  <c:v>1987</c:v>
                </c:pt>
                <c:pt idx="1523">
                  <c:v>1987</c:v>
                </c:pt>
                <c:pt idx="1524">
                  <c:v>1987</c:v>
                </c:pt>
                <c:pt idx="1525">
                  <c:v>1987</c:v>
                </c:pt>
                <c:pt idx="1526">
                  <c:v>1987</c:v>
                </c:pt>
                <c:pt idx="1527">
                  <c:v>1987</c:v>
                </c:pt>
                <c:pt idx="1528">
                  <c:v>1987</c:v>
                </c:pt>
                <c:pt idx="1529">
                  <c:v>1987</c:v>
                </c:pt>
                <c:pt idx="1530">
                  <c:v>1987</c:v>
                </c:pt>
                <c:pt idx="1531">
                  <c:v>1987</c:v>
                </c:pt>
                <c:pt idx="1532">
                  <c:v>1987</c:v>
                </c:pt>
                <c:pt idx="1533">
                  <c:v>1987</c:v>
                </c:pt>
                <c:pt idx="1534">
                  <c:v>1987</c:v>
                </c:pt>
                <c:pt idx="1535">
                  <c:v>1987</c:v>
                </c:pt>
                <c:pt idx="1536">
                  <c:v>1987</c:v>
                </c:pt>
                <c:pt idx="1537">
                  <c:v>1987</c:v>
                </c:pt>
                <c:pt idx="1538">
                  <c:v>1987</c:v>
                </c:pt>
                <c:pt idx="1539">
                  <c:v>1987</c:v>
                </c:pt>
                <c:pt idx="1540">
                  <c:v>1987</c:v>
                </c:pt>
                <c:pt idx="1541">
                  <c:v>1987</c:v>
                </c:pt>
                <c:pt idx="1542">
                  <c:v>1987</c:v>
                </c:pt>
                <c:pt idx="1543">
                  <c:v>1987</c:v>
                </c:pt>
                <c:pt idx="1544">
                  <c:v>1987</c:v>
                </c:pt>
                <c:pt idx="1545">
                  <c:v>1987</c:v>
                </c:pt>
                <c:pt idx="1546">
                  <c:v>1987</c:v>
                </c:pt>
                <c:pt idx="1547">
                  <c:v>1987</c:v>
                </c:pt>
                <c:pt idx="1548">
                  <c:v>1987</c:v>
                </c:pt>
                <c:pt idx="1549">
                  <c:v>1987</c:v>
                </c:pt>
                <c:pt idx="1550">
                  <c:v>1987</c:v>
                </c:pt>
                <c:pt idx="1551">
                  <c:v>1987</c:v>
                </c:pt>
                <c:pt idx="1552">
                  <c:v>1987</c:v>
                </c:pt>
                <c:pt idx="1553">
                  <c:v>1987</c:v>
                </c:pt>
                <c:pt idx="1554">
                  <c:v>1987</c:v>
                </c:pt>
                <c:pt idx="1555">
                  <c:v>1987</c:v>
                </c:pt>
                <c:pt idx="1556">
                  <c:v>1987</c:v>
                </c:pt>
                <c:pt idx="1557">
                  <c:v>1987</c:v>
                </c:pt>
                <c:pt idx="1558">
                  <c:v>1987</c:v>
                </c:pt>
                <c:pt idx="1559">
                  <c:v>1987</c:v>
                </c:pt>
                <c:pt idx="1560">
                  <c:v>1987</c:v>
                </c:pt>
                <c:pt idx="1561">
                  <c:v>1987</c:v>
                </c:pt>
                <c:pt idx="1562">
                  <c:v>1987</c:v>
                </c:pt>
                <c:pt idx="1563">
                  <c:v>1987</c:v>
                </c:pt>
                <c:pt idx="1564">
                  <c:v>1987</c:v>
                </c:pt>
                <c:pt idx="1565">
                  <c:v>1987</c:v>
                </c:pt>
                <c:pt idx="1566">
                  <c:v>1987</c:v>
                </c:pt>
                <c:pt idx="1567">
                  <c:v>1987</c:v>
                </c:pt>
                <c:pt idx="1568">
                  <c:v>1987</c:v>
                </c:pt>
                <c:pt idx="1569">
                  <c:v>1987</c:v>
                </c:pt>
                <c:pt idx="1570">
                  <c:v>1987</c:v>
                </c:pt>
                <c:pt idx="1571">
                  <c:v>1987</c:v>
                </c:pt>
                <c:pt idx="1572">
                  <c:v>1987</c:v>
                </c:pt>
                <c:pt idx="1573">
                  <c:v>1987</c:v>
                </c:pt>
                <c:pt idx="1574">
                  <c:v>1987</c:v>
                </c:pt>
                <c:pt idx="1575">
                  <c:v>1987</c:v>
                </c:pt>
                <c:pt idx="1576">
                  <c:v>1987</c:v>
                </c:pt>
                <c:pt idx="1577">
                  <c:v>1987</c:v>
                </c:pt>
                <c:pt idx="1578">
                  <c:v>1987</c:v>
                </c:pt>
                <c:pt idx="1579">
                  <c:v>1987</c:v>
                </c:pt>
                <c:pt idx="1580">
                  <c:v>1987</c:v>
                </c:pt>
                <c:pt idx="1581">
                  <c:v>1987</c:v>
                </c:pt>
                <c:pt idx="1582">
                  <c:v>1987</c:v>
                </c:pt>
                <c:pt idx="1583">
                  <c:v>1987</c:v>
                </c:pt>
                <c:pt idx="1584">
                  <c:v>1987</c:v>
                </c:pt>
                <c:pt idx="1585">
                  <c:v>1987</c:v>
                </c:pt>
                <c:pt idx="1586">
                  <c:v>1987</c:v>
                </c:pt>
                <c:pt idx="1587">
                  <c:v>1987</c:v>
                </c:pt>
                <c:pt idx="1588">
                  <c:v>1987</c:v>
                </c:pt>
                <c:pt idx="1589">
                  <c:v>1987</c:v>
                </c:pt>
                <c:pt idx="1590">
                  <c:v>1987</c:v>
                </c:pt>
                <c:pt idx="1591">
                  <c:v>1987</c:v>
                </c:pt>
                <c:pt idx="1592">
                  <c:v>1987</c:v>
                </c:pt>
                <c:pt idx="1593">
                  <c:v>1987</c:v>
                </c:pt>
                <c:pt idx="1594">
                  <c:v>1987</c:v>
                </c:pt>
                <c:pt idx="1595">
                  <c:v>1987</c:v>
                </c:pt>
                <c:pt idx="1596">
                  <c:v>1987</c:v>
                </c:pt>
                <c:pt idx="1597">
                  <c:v>1987</c:v>
                </c:pt>
                <c:pt idx="1598">
                  <c:v>1987</c:v>
                </c:pt>
                <c:pt idx="1599">
                  <c:v>1987</c:v>
                </c:pt>
                <c:pt idx="1600">
                  <c:v>1987</c:v>
                </c:pt>
                <c:pt idx="1601">
                  <c:v>1987</c:v>
                </c:pt>
                <c:pt idx="1602">
                  <c:v>1987</c:v>
                </c:pt>
                <c:pt idx="1603">
                  <c:v>1987</c:v>
                </c:pt>
                <c:pt idx="1604">
                  <c:v>1987</c:v>
                </c:pt>
                <c:pt idx="1605">
                  <c:v>1987</c:v>
                </c:pt>
                <c:pt idx="1606">
                  <c:v>1987</c:v>
                </c:pt>
                <c:pt idx="1607">
                  <c:v>1987</c:v>
                </c:pt>
                <c:pt idx="1608">
                  <c:v>1987</c:v>
                </c:pt>
                <c:pt idx="1609">
                  <c:v>1987</c:v>
                </c:pt>
                <c:pt idx="1610">
                  <c:v>1987</c:v>
                </c:pt>
                <c:pt idx="1611">
                  <c:v>1987</c:v>
                </c:pt>
                <c:pt idx="1612">
                  <c:v>1987</c:v>
                </c:pt>
                <c:pt idx="1613">
                  <c:v>1987</c:v>
                </c:pt>
                <c:pt idx="1614">
                  <c:v>1987</c:v>
                </c:pt>
                <c:pt idx="1615">
                  <c:v>1987</c:v>
                </c:pt>
                <c:pt idx="1616">
                  <c:v>1987</c:v>
                </c:pt>
                <c:pt idx="1617">
                  <c:v>1987</c:v>
                </c:pt>
                <c:pt idx="1618">
                  <c:v>1987</c:v>
                </c:pt>
                <c:pt idx="1619">
                  <c:v>1987</c:v>
                </c:pt>
                <c:pt idx="1620">
                  <c:v>1987</c:v>
                </c:pt>
                <c:pt idx="1621">
                  <c:v>1987</c:v>
                </c:pt>
                <c:pt idx="1622">
                  <c:v>1987</c:v>
                </c:pt>
                <c:pt idx="1623">
                  <c:v>1987</c:v>
                </c:pt>
                <c:pt idx="1624">
                  <c:v>1987</c:v>
                </c:pt>
                <c:pt idx="1625">
                  <c:v>1987</c:v>
                </c:pt>
                <c:pt idx="1626">
                  <c:v>1987</c:v>
                </c:pt>
                <c:pt idx="1627">
                  <c:v>1987</c:v>
                </c:pt>
                <c:pt idx="1628">
                  <c:v>1987</c:v>
                </c:pt>
                <c:pt idx="1629">
                  <c:v>1987</c:v>
                </c:pt>
                <c:pt idx="1630">
                  <c:v>1987</c:v>
                </c:pt>
                <c:pt idx="1631">
                  <c:v>1987</c:v>
                </c:pt>
                <c:pt idx="1632">
                  <c:v>1987</c:v>
                </c:pt>
                <c:pt idx="1633">
                  <c:v>1987</c:v>
                </c:pt>
                <c:pt idx="1634">
                  <c:v>1987</c:v>
                </c:pt>
                <c:pt idx="1635">
                  <c:v>1987</c:v>
                </c:pt>
                <c:pt idx="1636">
                  <c:v>1987</c:v>
                </c:pt>
                <c:pt idx="1637">
                  <c:v>1987</c:v>
                </c:pt>
                <c:pt idx="1638">
                  <c:v>1987</c:v>
                </c:pt>
                <c:pt idx="1639">
                  <c:v>1987</c:v>
                </c:pt>
                <c:pt idx="1640">
                  <c:v>1987</c:v>
                </c:pt>
                <c:pt idx="1641">
                  <c:v>1987</c:v>
                </c:pt>
                <c:pt idx="1642">
                  <c:v>1987</c:v>
                </c:pt>
                <c:pt idx="1643">
                  <c:v>1987</c:v>
                </c:pt>
                <c:pt idx="1644">
                  <c:v>1987</c:v>
                </c:pt>
                <c:pt idx="1645">
                  <c:v>1987</c:v>
                </c:pt>
                <c:pt idx="1646">
                  <c:v>1987</c:v>
                </c:pt>
                <c:pt idx="1647">
                  <c:v>1987</c:v>
                </c:pt>
                <c:pt idx="1648">
                  <c:v>1987</c:v>
                </c:pt>
                <c:pt idx="1649">
                  <c:v>1987</c:v>
                </c:pt>
                <c:pt idx="1650">
                  <c:v>1987</c:v>
                </c:pt>
                <c:pt idx="1651">
                  <c:v>1987</c:v>
                </c:pt>
                <c:pt idx="1652">
                  <c:v>1987</c:v>
                </c:pt>
                <c:pt idx="1653">
                  <c:v>1987</c:v>
                </c:pt>
                <c:pt idx="1654">
                  <c:v>1987</c:v>
                </c:pt>
                <c:pt idx="1655">
                  <c:v>1987</c:v>
                </c:pt>
                <c:pt idx="1656">
                  <c:v>1987</c:v>
                </c:pt>
                <c:pt idx="1657">
                  <c:v>1987</c:v>
                </c:pt>
                <c:pt idx="1658">
                  <c:v>1987</c:v>
                </c:pt>
                <c:pt idx="1659">
                  <c:v>1987</c:v>
                </c:pt>
                <c:pt idx="1660">
                  <c:v>1987</c:v>
                </c:pt>
                <c:pt idx="1661">
                  <c:v>1987</c:v>
                </c:pt>
                <c:pt idx="1662">
                  <c:v>1987</c:v>
                </c:pt>
                <c:pt idx="1663">
                  <c:v>1987</c:v>
                </c:pt>
                <c:pt idx="1664">
                  <c:v>1987</c:v>
                </c:pt>
                <c:pt idx="1665">
                  <c:v>1987</c:v>
                </c:pt>
                <c:pt idx="1666">
                  <c:v>1987</c:v>
                </c:pt>
                <c:pt idx="1667">
                  <c:v>1987</c:v>
                </c:pt>
                <c:pt idx="1668">
                  <c:v>1987</c:v>
                </c:pt>
                <c:pt idx="1669">
                  <c:v>1987</c:v>
                </c:pt>
                <c:pt idx="1670">
                  <c:v>1987</c:v>
                </c:pt>
                <c:pt idx="1671">
                  <c:v>1987</c:v>
                </c:pt>
                <c:pt idx="1672">
                  <c:v>1987</c:v>
                </c:pt>
                <c:pt idx="1673">
                  <c:v>1987</c:v>
                </c:pt>
                <c:pt idx="1674">
                  <c:v>1987</c:v>
                </c:pt>
                <c:pt idx="1675">
                  <c:v>1987</c:v>
                </c:pt>
                <c:pt idx="1676">
                  <c:v>1987</c:v>
                </c:pt>
                <c:pt idx="1677">
                  <c:v>1987</c:v>
                </c:pt>
                <c:pt idx="1678">
                  <c:v>1987</c:v>
                </c:pt>
                <c:pt idx="1679">
                  <c:v>1987</c:v>
                </c:pt>
                <c:pt idx="1680">
                  <c:v>1987</c:v>
                </c:pt>
                <c:pt idx="1681">
                  <c:v>1987</c:v>
                </c:pt>
                <c:pt idx="1682">
                  <c:v>1987</c:v>
                </c:pt>
                <c:pt idx="1683">
                  <c:v>1987</c:v>
                </c:pt>
                <c:pt idx="1684">
                  <c:v>1987</c:v>
                </c:pt>
                <c:pt idx="1685">
                  <c:v>1987</c:v>
                </c:pt>
                <c:pt idx="1686">
                  <c:v>1987</c:v>
                </c:pt>
                <c:pt idx="1687">
                  <c:v>1987</c:v>
                </c:pt>
                <c:pt idx="1688">
                  <c:v>1987</c:v>
                </c:pt>
                <c:pt idx="1689">
                  <c:v>1987</c:v>
                </c:pt>
                <c:pt idx="1690">
                  <c:v>1987</c:v>
                </c:pt>
                <c:pt idx="1691">
                  <c:v>1987</c:v>
                </c:pt>
                <c:pt idx="1692">
                  <c:v>1987</c:v>
                </c:pt>
                <c:pt idx="1693">
                  <c:v>1987</c:v>
                </c:pt>
                <c:pt idx="1694">
                  <c:v>1988</c:v>
                </c:pt>
                <c:pt idx="1695">
                  <c:v>1988</c:v>
                </c:pt>
                <c:pt idx="1696">
                  <c:v>1988</c:v>
                </c:pt>
                <c:pt idx="1697">
                  <c:v>1988</c:v>
                </c:pt>
                <c:pt idx="1698">
                  <c:v>1988</c:v>
                </c:pt>
                <c:pt idx="1699">
                  <c:v>1988</c:v>
                </c:pt>
                <c:pt idx="1700">
                  <c:v>1988</c:v>
                </c:pt>
                <c:pt idx="1701">
                  <c:v>1988</c:v>
                </c:pt>
                <c:pt idx="1702">
                  <c:v>1988</c:v>
                </c:pt>
                <c:pt idx="1703">
                  <c:v>1988</c:v>
                </c:pt>
                <c:pt idx="1704">
                  <c:v>1988</c:v>
                </c:pt>
                <c:pt idx="1705">
                  <c:v>1988</c:v>
                </c:pt>
                <c:pt idx="1706">
                  <c:v>1988</c:v>
                </c:pt>
                <c:pt idx="1707">
                  <c:v>1988</c:v>
                </c:pt>
                <c:pt idx="1708">
                  <c:v>1988</c:v>
                </c:pt>
                <c:pt idx="1709">
                  <c:v>1988</c:v>
                </c:pt>
                <c:pt idx="1710">
                  <c:v>1988</c:v>
                </c:pt>
                <c:pt idx="1711">
                  <c:v>1988</c:v>
                </c:pt>
                <c:pt idx="1712">
                  <c:v>1988</c:v>
                </c:pt>
                <c:pt idx="1713">
                  <c:v>1988</c:v>
                </c:pt>
                <c:pt idx="1714">
                  <c:v>1988</c:v>
                </c:pt>
                <c:pt idx="1715">
                  <c:v>1988</c:v>
                </c:pt>
                <c:pt idx="1716">
                  <c:v>1988</c:v>
                </c:pt>
                <c:pt idx="1717">
                  <c:v>1988</c:v>
                </c:pt>
                <c:pt idx="1718">
                  <c:v>1988</c:v>
                </c:pt>
                <c:pt idx="1719">
                  <c:v>1988</c:v>
                </c:pt>
                <c:pt idx="1720">
                  <c:v>1988</c:v>
                </c:pt>
                <c:pt idx="1721">
                  <c:v>1988</c:v>
                </c:pt>
                <c:pt idx="1722">
                  <c:v>1988</c:v>
                </c:pt>
                <c:pt idx="1723">
                  <c:v>1988</c:v>
                </c:pt>
                <c:pt idx="1724">
                  <c:v>1988</c:v>
                </c:pt>
                <c:pt idx="1725">
                  <c:v>1988</c:v>
                </c:pt>
                <c:pt idx="1726">
                  <c:v>1988</c:v>
                </c:pt>
                <c:pt idx="1727">
                  <c:v>1988</c:v>
                </c:pt>
                <c:pt idx="1728">
                  <c:v>1988</c:v>
                </c:pt>
                <c:pt idx="1729">
                  <c:v>1988</c:v>
                </c:pt>
                <c:pt idx="1730">
                  <c:v>1988</c:v>
                </c:pt>
                <c:pt idx="1731">
                  <c:v>1988</c:v>
                </c:pt>
                <c:pt idx="1732">
                  <c:v>1988</c:v>
                </c:pt>
                <c:pt idx="1733">
                  <c:v>1988</c:v>
                </c:pt>
                <c:pt idx="1734">
                  <c:v>1988</c:v>
                </c:pt>
                <c:pt idx="1735">
                  <c:v>1988</c:v>
                </c:pt>
                <c:pt idx="1736">
                  <c:v>1988</c:v>
                </c:pt>
                <c:pt idx="1737">
                  <c:v>1988</c:v>
                </c:pt>
                <c:pt idx="1738">
                  <c:v>1988</c:v>
                </c:pt>
                <c:pt idx="1739">
                  <c:v>1988</c:v>
                </c:pt>
                <c:pt idx="1740">
                  <c:v>1988</c:v>
                </c:pt>
                <c:pt idx="1741">
                  <c:v>1988</c:v>
                </c:pt>
                <c:pt idx="1742">
                  <c:v>1988</c:v>
                </c:pt>
                <c:pt idx="1743">
                  <c:v>1988</c:v>
                </c:pt>
                <c:pt idx="1744">
                  <c:v>1988</c:v>
                </c:pt>
                <c:pt idx="1745">
                  <c:v>1988</c:v>
                </c:pt>
                <c:pt idx="1746">
                  <c:v>1988</c:v>
                </c:pt>
                <c:pt idx="1747">
                  <c:v>1988</c:v>
                </c:pt>
                <c:pt idx="1748">
                  <c:v>1988</c:v>
                </c:pt>
                <c:pt idx="1749">
                  <c:v>1988</c:v>
                </c:pt>
                <c:pt idx="1750">
                  <c:v>1988</c:v>
                </c:pt>
                <c:pt idx="1751">
                  <c:v>1988</c:v>
                </c:pt>
                <c:pt idx="1752">
                  <c:v>1988</c:v>
                </c:pt>
                <c:pt idx="1753">
                  <c:v>1988</c:v>
                </c:pt>
                <c:pt idx="1754">
                  <c:v>1988</c:v>
                </c:pt>
                <c:pt idx="1755">
                  <c:v>1988</c:v>
                </c:pt>
                <c:pt idx="1756">
                  <c:v>1988</c:v>
                </c:pt>
                <c:pt idx="1757">
                  <c:v>1988</c:v>
                </c:pt>
                <c:pt idx="1758">
                  <c:v>1988</c:v>
                </c:pt>
                <c:pt idx="1759">
                  <c:v>1988</c:v>
                </c:pt>
                <c:pt idx="1760">
                  <c:v>1988</c:v>
                </c:pt>
                <c:pt idx="1761">
                  <c:v>1988</c:v>
                </c:pt>
                <c:pt idx="1762">
                  <c:v>1988</c:v>
                </c:pt>
                <c:pt idx="1763">
                  <c:v>1988</c:v>
                </c:pt>
                <c:pt idx="1764">
                  <c:v>1988</c:v>
                </c:pt>
                <c:pt idx="1765">
                  <c:v>1988</c:v>
                </c:pt>
                <c:pt idx="1766">
                  <c:v>1988</c:v>
                </c:pt>
                <c:pt idx="1767">
                  <c:v>1988</c:v>
                </c:pt>
                <c:pt idx="1768">
                  <c:v>1988</c:v>
                </c:pt>
                <c:pt idx="1769">
                  <c:v>1988</c:v>
                </c:pt>
                <c:pt idx="1770">
                  <c:v>1988</c:v>
                </c:pt>
                <c:pt idx="1771">
                  <c:v>1988</c:v>
                </c:pt>
                <c:pt idx="1772">
                  <c:v>1988</c:v>
                </c:pt>
                <c:pt idx="1773">
                  <c:v>1988</c:v>
                </c:pt>
                <c:pt idx="1774">
                  <c:v>1988</c:v>
                </c:pt>
                <c:pt idx="1775">
                  <c:v>1988</c:v>
                </c:pt>
                <c:pt idx="1776">
                  <c:v>1988</c:v>
                </c:pt>
                <c:pt idx="1777">
                  <c:v>1988</c:v>
                </c:pt>
                <c:pt idx="1778">
                  <c:v>1988</c:v>
                </c:pt>
                <c:pt idx="1779">
                  <c:v>1988</c:v>
                </c:pt>
                <c:pt idx="1780">
                  <c:v>1988</c:v>
                </c:pt>
                <c:pt idx="1781">
                  <c:v>1988</c:v>
                </c:pt>
                <c:pt idx="1782">
                  <c:v>1988</c:v>
                </c:pt>
                <c:pt idx="1783">
                  <c:v>1988</c:v>
                </c:pt>
                <c:pt idx="1784">
                  <c:v>1988</c:v>
                </c:pt>
                <c:pt idx="1785">
                  <c:v>1988</c:v>
                </c:pt>
                <c:pt idx="1786">
                  <c:v>1988</c:v>
                </c:pt>
                <c:pt idx="1787">
                  <c:v>1988</c:v>
                </c:pt>
                <c:pt idx="1788">
                  <c:v>1988</c:v>
                </c:pt>
                <c:pt idx="1789">
                  <c:v>1988</c:v>
                </c:pt>
                <c:pt idx="1790">
                  <c:v>1988</c:v>
                </c:pt>
                <c:pt idx="1791">
                  <c:v>1988</c:v>
                </c:pt>
                <c:pt idx="1792">
                  <c:v>1988</c:v>
                </c:pt>
                <c:pt idx="1793">
                  <c:v>1988</c:v>
                </c:pt>
                <c:pt idx="1794">
                  <c:v>1988</c:v>
                </c:pt>
                <c:pt idx="1795">
                  <c:v>1988</c:v>
                </c:pt>
                <c:pt idx="1796">
                  <c:v>1988</c:v>
                </c:pt>
                <c:pt idx="1797">
                  <c:v>1988</c:v>
                </c:pt>
                <c:pt idx="1798">
                  <c:v>1988</c:v>
                </c:pt>
                <c:pt idx="1799">
                  <c:v>1988</c:v>
                </c:pt>
                <c:pt idx="1800">
                  <c:v>1988</c:v>
                </c:pt>
                <c:pt idx="1801">
                  <c:v>1988</c:v>
                </c:pt>
                <c:pt idx="1802">
                  <c:v>1988</c:v>
                </c:pt>
                <c:pt idx="1803">
                  <c:v>1988</c:v>
                </c:pt>
                <c:pt idx="1804">
                  <c:v>1988</c:v>
                </c:pt>
                <c:pt idx="1805">
                  <c:v>1988</c:v>
                </c:pt>
                <c:pt idx="1806">
                  <c:v>1988</c:v>
                </c:pt>
                <c:pt idx="1807">
                  <c:v>1988</c:v>
                </c:pt>
                <c:pt idx="1808">
                  <c:v>1988</c:v>
                </c:pt>
                <c:pt idx="1809">
                  <c:v>1988</c:v>
                </c:pt>
                <c:pt idx="1810">
                  <c:v>1988</c:v>
                </c:pt>
                <c:pt idx="1811">
                  <c:v>1988</c:v>
                </c:pt>
                <c:pt idx="1812">
                  <c:v>1988</c:v>
                </c:pt>
                <c:pt idx="1813">
                  <c:v>1988</c:v>
                </c:pt>
                <c:pt idx="1814">
                  <c:v>1988</c:v>
                </c:pt>
                <c:pt idx="1815">
                  <c:v>1988</c:v>
                </c:pt>
                <c:pt idx="1816">
                  <c:v>1988</c:v>
                </c:pt>
                <c:pt idx="1817">
                  <c:v>1988</c:v>
                </c:pt>
                <c:pt idx="1818">
                  <c:v>1988</c:v>
                </c:pt>
                <c:pt idx="1819">
                  <c:v>1988</c:v>
                </c:pt>
                <c:pt idx="1820">
                  <c:v>1988</c:v>
                </c:pt>
                <c:pt idx="1821">
                  <c:v>1988</c:v>
                </c:pt>
                <c:pt idx="1822">
                  <c:v>1988</c:v>
                </c:pt>
                <c:pt idx="1823">
                  <c:v>1988</c:v>
                </c:pt>
                <c:pt idx="1824">
                  <c:v>1988</c:v>
                </c:pt>
                <c:pt idx="1825">
                  <c:v>1988</c:v>
                </c:pt>
                <c:pt idx="1826">
                  <c:v>1988</c:v>
                </c:pt>
                <c:pt idx="1827">
                  <c:v>1988</c:v>
                </c:pt>
                <c:pt idx="1828">
                  <c:v>1988</c:v>
                </c:pt>
                <c:pt idx="1829">
                  <c:v>1988</c:v>
                </c:pt>
                <c:pt idx="1830">
                  <c:v>1988</c:v>
                </c:pt>
                <c:pt idx="1831">
                  <c:v>1988</c:v>
                </c:pt>
                <c:pt idx="1832">
                  <c:v>1988</c:v>
                </c:pt>
                <c:pt idx="1833">
                  <c:v>1988</c:v>
                </c:pt>
                <c:pt idx="1834">
                  <c:v>1988</c:v>
                </c:pt>
                <c:pt idx="1835">
                  <c:v>1988</c:v>
                </c:pt>
                <c:pt idx="1836">
                  <c:v>1988</c:v>
                </c:pt>
                <c:pt idx="1837">
                  <c:v>1988</c:v>
                </c:pt>
                <c:pt idx="1838">
                  <c:v>1988</c:v>
                </c:pt>
                <c:pt idx="1839">
                  <c:v>1988</c:v>
                </c:pt>
                <c:pt idx="1840">
                  <c:v>1988</c:v>
                </c:pt>
                <c:pt idx="1841">
                  <c:v>1988</c:v>
                </c:pt>
                <c:pt idx="1842">
                  <c:v>1988</c:v>
                </c:pt>
                <c:pt idx="1843">
                  <c:v>1988</c:v>
                </c:pt>
                <c:pt idx="1844">
                  <c:v>1988</c:v>
                </c:pt>
                <c:pt idx="1845">
                  <c:v>1988</c:v>
                </c:pt>
                <c:pt idx="1846">
                  <c:v>1988</c:v>
                </c:pt>
                <c:pt idx="1847">
                  <c:v>1988</c:v>
                </c:pt>
                <c:pt idx="1848">
                  <c:v>1988</c:v>
                </c:pt>
                <c:pt idx="1849">
                  <c:v>1988</c:v>
                </c:pt>
                <c:pt idx="1850">
                  <c:v>1988</c:v>
                </c:pt>
                <c:pt idx="1851">
                  <c:v>1988</c:v>
                </c:pt>
                <c:pt idx="1852">
                  <c:v>1988</c:v>
                </c:pt>
                <c:pt idx="1853">
                  <c:v>1988</c:v>
                </c:pt>
                <c:pt idx="1854">
                  <c:v>1988</c:v>
                </c:pt>
                <c:pt idx="1855">
                  <c:v>1988</c:v>
                </c:pt>
                <c:pt idx="1856">
                  <c:v>1988</c:v>
                </c:pt>
                <c:pt idx="1857">
                  <c:v>1988</c:v>
                </c:pt>
                <c:pt idx="1858">
                  <c:v>1988</c:v>
                </c:pt>
                <c:pt idx="1859">
                  <c:v>1988</c:v>
                </c:pt>
                <c:pt idx="1860">
                  <c:v>1988</c:v>
                </c:pt>
                <c:pt idx="1861">
                  <c:v>1988</c:v>
                </c:pt>
                <c:pt idx="1862">
                  <c:v>1988</c:v>
                </c:pt>
                <c:pt idx="1863">
                  <c:v>1988</c:v>
                </c:pt>
                <c:pt idx="1864">
                  <c:v>1988</c:v>
                </c:pt>
                <c:pt idx="1865">
                  <c:v>1988</c:v>
                </c:pt>
                <c:pt idx="1866">
                  <c:v>1988</c:v>
                </c:pt>
                <c:pt idx="1867">
                  <c:v>1988</c:v>
                </c:pt>
                <c:pt idx="1868">
                  <c:v>1988</c:v>
                </c:pt>
                <c:pt idx="1869">
                  <c:v>1988</c:v>
                </c:pt>
                <c:pt idx="1870">
                  <c:v>1988</c:v>
                </c:pt>
                <c:pt idx="1871">
                  <c:v>1988</c:v>
                </c:pt>
                <c:pt idx="1872">
                  <c:v>1988</c:v>
                </c:pt>
                <c:pt idx="1873">
                  <c:v>1988</c:v>
                </c:pt>
                <c:pt idx="1874">
                  <c:v>1988</c:v>
                </c:pt>
                <c:pt idx="1875">
                  <c:v>1988</c:v>
                </c:pt>
                <c:pt idx="1876">
                  <c:v>1988</c:v>
                </c:pt>
                <c:pt idx="1877">
                  <c:v>1988</c:v>
                </c:pt>
                <c:pt idx="1878">
                  <c:v>1988</c:v>
                </c:pt>
                <c:pt idx="1879">
                  <c:v>1988</c:v>
                </c:pt>
                <c:pt idx="1880">
                  <c:v>1988</c:v>
                </c:pt>
                <c:pt idx="1881">
                  <c:v>1988</c:v>
                </c:pt>
                <c:pt idx="1882">
                  <c:v>1988</c:v>
                </c:pt>
                <c:pt idx="1883">
                  <c:v>1988</c:v>
                </c:pt>
                <c:pt idx="1884">
                  <c:v>1988</c:v>
                </c:pt>
                <c:pt idx="1885">
                  <c:v>1988</c:v>
                </c:pt>
                <c:pt idx="1886">
                  <c:v>1988</c:v>
                </c:pt>
                <c:pt idx="1887">
                  <c:v>1988</c:v>
                </c:pt>
                <c:pt idx="1888">
                  <c:v>1988</c:v>
                </c:pt>
                <c:pt idx="1889">
                  <c:v>1988</c:v>
                </c:pt>
                <c:pt idx="1890">
                  <c:v>1988</c:v>
                </c:pt>
                <c:pt idx="1891">
                  <c:v>1988</c:v>
                </c:pt>
                <c:pt idx="1892">
                  <c:v>1988</c:v>
                </c:pt>
                <c:pt idx="1893">
                  <c:v>1988</c:v>
                </c:pt>
                <c:pt idx="1894">
                  <c:v>1988</c:v>
                </c:pt>
                <c:pt idx="1895">
                  <c:v>1988</c:v>
                </c:pt>
                <c:pt idx="1896">
                  <c:v>1988</c:v>
                </c:pt>
                <c:pt idx="1897">
                  <c:v>1988</c:v>
                </c:pt>
                <c:pt idx="1898">
                  <c:v>1988</c:v>
                </c:pt>
                <c:pt idx="1899">
                  <c:v>1988</c:v>
                </c:pt>
                <c:pt idx="1900">
                  <c:v>1988</c:v>
                </c:pt>
                <c:pt idx="1901">
                  <c:v>1988</c:v>
                </c:pt>
                <c:pt idx="1902">
                  <c:v>1988</c:v>
                </c:pt>
                <c:pt idx="1903">
                  <c:v>1988</c:v>
                </c:pt>
                <c:pt idx="1904">
                  <c:v>1989</c:v>
                </c:pt>
                <c:pt idx="1905">
                  <c:v>1989</c:v>
                </c:pt>
                <c:pt idx="1906">
                  <c:v>1989</c:v>
                </c:pt>
                <c:pt idx="1907">
                  <c:v>1989</c:v>
                </c:pt>
                <c:pt idx="1908">
                  <c:v>1989</c:v>
                </c:pt>
                <c:pt idx="1909">
                  <c:v>1989</c:v>
                </c:pt>
                <c:pt idx="1910">
                  <c:v>1989</c:v>
                </c:pt>
                <c:pt idx="1911">
                  <c:v>1989</c:v>
                </c:pt>
                <c:pt idx="1912">
                  <c:v>1989</c:v>
                </c:pt>
                <c:pt idx="1913">
                  <c:v>1989</c:v>
                </c:pt>
                <c:pt idx="1914">
                  <c:v>1989</c:v>
                </c:pt>
                <c:pt idx="1915">
                  <c:v>1989</c:v>
                </c:pt>
                <c:pt idx="1916">
                  <c:v>1989</c:v>
                </c:pt>
                <c:pt idx="1917">
                  <c:v>1989</c:v>
                </c:pt>
                <c:pt idx="1918">
                  <c:v>1989</c:v>
                </c:pt>
                <c:pt idx="1919">
                  <c:v>1989</c:v>
                </c:pt>
                <c:pt idx="1920">
                  <c:v>1989</c:v>
                </c:pt>
                <c:pt idx="1921">
                  <c:v>1989</c:v>
                </c:pt>
                <c:pt idx="1922">
                  <c:v>1989</c:v>
                </c:pt>
                <c:pt idx="1923">
                  <c:v>1989</c:v>
                </c:pt>
                <c:pt idx="1924">
                  <c:v>1989</c:v>
                </c:pt>
                <c:pt idx="1925">
                  <c:v>1989</c:v>
                </c:pt>
                <c:pt idx="1926">
                  <c:v>1989</c:v>
                </c:pt>
                <c:pt idx="1927">
                  <c:v>1989</c:v>
                </c:pt>
                <c:pt idx="1928">
                  <c:v>1989</c:v>
                </c:pt>
                <c:pt idx="1929">
                  <c:v>1989</c:v>
                </c:pt>
                <c:pt idx="1930">
                  <c:v>1989</c:v>
                </c:pt>
                <c:pt idx="1931">
                  <c:v>1989</c:v>
                </c:pt>
                <c:pt idx="1932">
                  <c:v>1989</c:v>
                </c:pt>
                <c:pt idx="1933">
                  <c:v>1989</c:v>
                </c:pt>
                <c:pt idx="1934">
                  <c:v>1989</c:v>
                </c:pt>
                <c:pt idx="1935">
                  <c:v>1989</c:v>
                </c:pt>
                <c:pt idx="1936">
                  <c:v>1989</c:v>
                </c:pt>
                <c:pt idx="1937">
                  <c:v>1989</c:v>
                </c:pt>
                <c:pt idx="1938">
                  <c:v>1989</c:v>
                </c:pt>
                <c:pt idx="1939">
                  <c:v>1989</c:v>
                </c:pt>
                <c:pt idx="1940">
                  <c:v>1989</c:v>
                </c:pt>
                <c:pt idx="1941">
                  <c:v>1989</c:v>
                </c:pt>
                <c:pt idx="1942">
                  <c:v>1989</c:v>
                </c:pt>
                <c:pt idx="1943">
                  <c:v>1989</c:v>
                </c:pt>
                <c:pt idx="1944">
                  <c:v>1989</c:v>
                </c:pt>
                <c:pt idx="1945">
                  <c:v>1989</c:v>
                </c:pt>
                <c:pt idx="1946">
                  <c:v>1989</c:v>
                </c:pt>
                <c:pt idx="1947">
                  <c:v>1989</c:v>
                </c:pt>
                <c:pt idx="1948">
                  <c:v>1989</c:v>
                </c:pt>
                <c:pt idx="1949">
                  <c:v>1989</c:v>
                </c:pt>
                <c:pt idx="1950">
                  <c:v>1989</c:v>
                </c:pt>
                <c:pt idx="1951">
                  <c:v>1989</c:v>
                </c:pt>
                <c:pt idx="1952">
                  <c:v>1989</c:v>
                </c:pt>
                <c:pt idx="1953">
                  <c:v>1989</c:v>
                </c:pt>
                <c:pt idx="1954">
                  <c:v>1989</c:v>
                </c:pt>
                <c:pt idx="1955">
                  <c:v>1989</c:v>
                </c:pt>
                <c:pt idx="1956">
                  <c:v>1989</c:v>
                </c:pt>
                <c:pt idx="1957">
                  <c:v>1989</c:v>
                </c:pt>
                <c:pt idx="1958">
                  <c:v>1989</c:v>
                </c:pt>
                <c:pt idx="1959">
                  <c:v>1989</c:v>
                </c:pt>
                <c:pt idx="1960">
                  <c:v>1989</c:v>
                </c:pt>
                <c:pt idx="1961">
                  <c:v>1989</c:v>
                </c:pt>
                <c:pt idx="1962">
                  <c:v>1989</c:v>
                </c:pt>
                <c:pt idx="1963">
                  <c:v>1989</c:v>
                </c:pt>
                <c:pt idx="1964">
                  <c:v>1989</c:v>
                </c:pt>
                <c:pt idx="1965">
                  <c:v>1989</c:v>
                </c:pt>
                <c:pt idx="1966">
                  <c:v>1989</c:v>
                </c:pt>
                <c:pt idx="1967">
                  <c:v>1989</c:v>
                </c:pt>
                <c:pt idx="1968">
                  <c:v>1989</c:v>
                </c:pt>
                <c:pt idx="1969">
                  <c:v>1989</c:v>
                </c:pt>
                <c:pt idx="1970">
                  <c:v>1989</c:v>
                </c:pt>
                <c:pt idx="1971">
                  <c:v>1989</c:v>
                </c:pt>
                <c:pt idx="1972">
                  <c:v>1989</c:v>
                </c:pt>
                <c:pt idx="1973">
                  <c:v>1989</c:v>
                </c:pt>
                <c:pt idx="1974">
                  <c:v>1989</c:v>
                </c:pt>
                <c:pt idx="1975">
                  <c:v>1989</c:v>
                </c:pt>
                <c:pt idx="1976">
                  <c:v>1989</c:v>
                </c:pt>
                <c:pt idx="1977">
                  <c:v>1989</c:v>
                </c:pt>
                <c:pt idx="1978">
                  <c:v>1989</c:v>
                </c:pt>
                <c:pt idx="1979">
                  <c:v>1989</c:v>
                </c:pt>
                <c:pt idx="1980">
                  <c:v>1989</c:v>
                </c:pt>
                <c:pt idx="1981">
                  <c:v>1989</c:v>
                </c:pt>
                <c:pt idx="1982">
                  <c:v>1989</c:v>
                </c:pt>
                <c:pt idx="1983">
                  <c:v>1989</c:v>
                </c:pt>
                <c:pt idx="1984">
                  <c:v>1989</c:v>
                </c:pt>
                <c:pt idx="1985">
                  <c:v>1989</c:v>
                </c:pt>
                <c:pt idx="1986">
                  <c:v>1989</c:v>
                </c:pt>
                <c:pt idx="1987">
                  <c:v>1989</c:v>
                </c:pt>
                <c:pt idx="1988">
                  <c:v>1989</c:v>
                </c:pt>
                <c:pt idx="1989">
                  <c:v>1989</c:v>
                </c:pt>
                <c:pt idx="1990">
                  <c:v>1989</c:v>
                </c:pt>
                <c:pt idx="1991">
                  <c:v>1989</c:v>
                </c:pt>
                <c:pt idx="1992">
                  <c:v>1989</c:v>
                </c:pt>
                <c:pt idx="1993">
                  <c:v>1989</c:v>
                </c:pt>
                <c:pt idx="1994">
                  <c:v>1989</c:v>
                </c:pt>
                <c:pt idx="1995">
                  <c:v>1989</c:v>
                </c:pt>
                <c:pt idx="1996">
                  <c:v>1989</c:v>
                </c:pt>
                <c:pt idx="1997">
                  <c:v>1989</c:v>
                </c:pt>
                <c:pt idx="1998">
                  <c:v>1989</c:v>
                </c:pt>
                <c:pt idx="1999">
                  <c:v>1989</c:v>
                </c:pt>
                <c:pt idx="2000">
                  <c:v>1989</c:v>
                </c:pt>
                <c:pt idx="2001">
                  <c:v>1989</c:v>
                </c:pt>
                <c:pt idx="2002">
                  <c:v>1989</c:v>
                </c:pt>
                <c:pt idx="2003">
                  <c:v>1989</c:v>
                </c:pt>
                <c:pt idx="2004">
                  <c:v>1989</c:v>
                </c:pt>
                <c:pt idx="2005">
                  <c:v>1989</c:v>
                </c:pt>
                <c:pt idx="2006">
                  <c:v>1989</c:v>
                </c:pt>
                <c:pt idx="2007">
                  <c:v>1989</c:v>
                </c:pt>
                <c:pt idx="2008">
                  <c:v>1989</c:v>
                </c:pt>
                <c:pt idx="2009">
                  <c:v>1989</c:v>
                </c:pt>
                <c:pt idx="2010">
                  <c:v>1989</c:v>
                </c:pt>
                <c:pt idx="2011">
                  <c:v>1989</c:v>
                </c:pt>
                <c:pt idx="2012">
                  <c:v>1989</c:v>
                </c:pt>
                <c:pt idx="2013">
                  <c:v>1989</c:v>
                </c:pt>
                <c:pt idx="2014">
                  <c:v>1989</c:v>
                </c:pt>
                <c:pt idx="2015">
                  <c:v>1989</c:v>
                </c:pt>
                <c:pt idx="2016">
                  <c:v>1989</c:v>
                </c:pt>
                <c:pt idx="2017">
                  <c:v>1989</c:v>
                </c:pt>
                <c:pt idx="2018">
                  <c:v>1989</c:v>
                </c:pt>
                <c:pt idx="2019">
                  <c:v>1989</c:v>
                </c:pt>
                <c:pt idx="2020">
                  <c:v>1989</c:v>
                </c:pt>
                <c:pt idx="2021">
                  <c:v>1989</c:v>
                </c:pt>
                <c:pt idx="2022">
                  <c:v>1989</c:v>
                </c:pt>
                <c:pt idx="2023">
                  <c:v>1989</c:v>
                </c:pt>
                <c:pt idx="2024">
                  <c:v>1989</c:v>
                </c:pt>
                <c:pt idx="2025">
                  <c:v>1989</c:v>
                </c:pt>
                <c:pt idx="2026">
                  <c:v>1989</c:v>
                </c:pt>
                <c:pt idx="2027">
                  <c:v>1989</c:v>
                </c:pt>
                <c:pt idx="2028">
                  <c:v>1989</c:v>
                </c:pt>
                <c:pt idx="2029">
                  <c:v>1989</c:v>
                </c:pt>
                <c:pt idx="2030">
                  <c:v>1989</c:v>
                </c:pt>
                <c:pt idx="2031">
                  <c:v>1989</c:v>
                </c:pt>
                <c:pt idx="2032">
                  <c:v>1989</c:v>
                </c:pt>
                <c:pt idx="2033">
                  <c:v>1989</c:v>
                </c:pt>
                <c:pt idx="2034">
                  <c:v>1989</c:v>
                </c:pt>
                <c:pt idx="2035">
                  <c:v>1989</c:v>
                </c:pt>
                <c:pt idx="2036">
                  <c:v>1989</c:v>
                </c:pt>
                <c:pt idx="2037">
                  <c:v>1989</c:v>
                </c:pt>
                <c:pt idx="2038">
                  <c:v>1989</c:v>
                </c:pt>
                <c:pt idx="2039">
                  <c:v>1989</c:v>
                </c:pt>
                <c:pt idx="2040">
                  <c:v>1989</c:v>
                </c:pt>
                <c:pt idx="2041">
                  <c:v>1989</c:v>
                </c:pt>
                <c:pt idx="2042">
                  <c:v>1989</c:v>
                </c:pt>
                <c:pt idx="2043">
                  <c:v>1989</c:v>
                </c:pt>
                <c:pt idx="2044">
                  <c:v>1989</c:v>
                </c:pt>
                <c:pt idx="2045">
                  <c:v>1989</c:v>
                </c:pt>
                <c:pt idx="2046">
                  <c:v>1989</c:v>
                </c:pt>
                <c:pt idx="2047">
                  <c:v>1989</c:v>
                </c:pt>
                <c:pt idx="2048">
                  <c:v>1989</c:v>
                </c:pt>
                <c:pt idx="2049">
                  <c:v>1989</c:v>
                </c:pt>
                <c:pt idx="2050">
                  <c:v>1989</c:v>
                </c:pt>
                <c:pt idx="2051">
                  <c:v>1989</c:v>
                </c:pt>
                <c:pt idx="2052">
                  <c:v>1989</c:v>
                </c:pt>
                <c:pt idx="2053">
                  <c:v>1989</c:v>
                </c:pt>
                <c:pt idx="2054">
                  <c:v>1989</c:v>
                </c:pt>
                <c:pt idx="2055">
                  <c:v>1989</c:v>
                </c:pt>
                <c:pt idx="2056">
                  <c:v>1989</c:v>
                </c:pt>
                <c:pt idx="2057">
                  <c:v>1989</c:v>
                </c:pt>
                <c:pt idx="2058">
                  <c:v>1989</c:v>
                </c:pt>
                <c:pt idx="2059">
                  <c:v>1989</c:v>
                </c:pt>
                <c:pt idx="2060">
                  <c:v>1989</c:v>
                </c:pt>
                <c:pt idx="2061">
                  <c:v>1989</c:v>
                </c:pt>
                <c:pt idx="2062">
                  <c:v>1989</c:v>
                </c:pt>
                <c:pt idx="2063">
                  <c:v>1989</c:v>
                </c:pt>
                <c:pt idx="2064">
                  <c:v>1989</c:v>
                </c:pt>
                <c:pt idx="2065">
                  <c:v>1989</c:v>
                </c:pt>
                <c:pt idx="2066">
                  <c:v>1989</c:v>
                </c:pt>
                <c:pt idx="2067">
                  <c:v>1989</c:v>
                </c:pt>
                <c:pt idx="2068">
                  <c:v>1989</c:v>
                </c:pt>
                <c:pt idx="2069">
                  <c:v>1989</c:v>
                </c:pt>
                <c:pt idx="2070">
                  <c:v>1989</c:v>
                </c:pt>
                <c:pt idx="2071">
                  <c:v>1989</c:v>
                </c:pt>
                <c:pt idx="2072">
                  <c:v>1989</c:v>
                </c:pt>
                <c:pt idx="2073">
                  <c:v>1989</c:v>
                </c:pt>
                <c:pt idx="2074">
                  <c:v>1989</c:v>
                </c:pt>
                <c:pt idx="2075">
                  <c:v>1989</c:v>
                </c:pt>
                <c:pt idx="2076">
                  <c:v>1989</c:v>
                </c:pt>
                <c:pt idx="2077">
                  <c:v>1989</c:v>
                </c:pt>
                <c:pt idx="2078">
                  <c:v>1989</c:v>
                </c:pt>
                <c:pt idx="2079">
                  <c:v>1989</c:v>
                </c:pt>
                <c:pt idx="2080">
                  <c:v>1989</c:v>
                </c:pt>
                <c:pt idx="2081">
                  <c:v>1989</c:v>
                </c:pt>
                <c:pt idx="2082">
                  <c:v>1989</c:v>
                </c:pt>
                <c:pt idx="2083">
                  <c:v>1989</c:v>
                </c:pt>
                <c:pt idx="2084">
                  <c:v>1989</c:v>
                </c:pt>
                <c:pt idx="2085">
                  <c:v>1989</c:v>
                </c:pt>
                <c:pt idx="2086">
                  <c:v>1989</c:v>
                </c:pt>
                <c:pt idx="2087">
                  <c:v>1989</c:v>
                </c:pt>
                <c:pt idx="2088">
                  <c:v>1989</c:v>
                </c:pt>
                <c:pt idx="2089">
                  <c:v>1989</c:v>
                </c:pt>
                <c:pt idx="2090">
                  <c:v>1989</c:v>
                </c:pt>
                <c:pt idx="2091">
                  <c:v>1989</c:v>
                </c:pt>
                <c:pt idx="2092">
                  <c:v>1989</c:v>
                </c:pt>
                <c:pt idx="2093">
                  <c:v>1989</c:v>
                </c:pt>
                <c:pt idx="2094">
                  <c:v>1989</c:v>
                </c:pt>
                <c:pt idx="2095">
                  <c:v>1989</c:v>
                </c:pt>
                <c:pt idx="2096">
                  <c:v>1989</c:v>
                </c:pt>
                <c:pt idx="2097">
                  <c:v>1989</c:v>
                </c:pt>
                <c:pt idx="2098">
                  <c:v>1989</c:v>
                </c:pt>
                <c:pt idx="2099">
                  <c:v>1989</c:v>
                </c:pt>
                <c:pt idx="2100">
                  <c:v>1989</c:v>
                </c:pt>
                <c:pt idx="2101">
                  <c:v>1989</c:v>
                </c:pt>
                <c:pt idx="2102">
                  <c:v>1989</c:v>
                </c:pt>
                <c:pt idx="2103">
                  <c:v>1989</c:v>
                </c:pt>
                <c:pt idx="2104">
                  <c:v>1989</c:v>
                </c:pt>
                <c:pt idx="2105">
                  <c:v>1989</c:v>
                </c:pt>
                <c:pt idx="2106">
                  <c:v>1989</c:v>
                </c:pt>
                <c:pt idx="2107">
                  <c:v>1989</c:v>
                </c:pt>
                <c:pt idx="2108">
                  <c:v>1989</c:v>
                </c:pt>
                <c:pt idx="2109">
                  <c:v>1989</c:v>
                </c:pt>
                <c:pt idx="2110">
                  <c:v>1989</c:v>
                </c:pt>
                <c:pt idx="2111">
                  <c:v>1989</c:v>
                </c:pt>
                <c:pt idx="2112">
                  <c:v>1990</c:v>
                </c:pt>
                <c:pt idx="2113">
                  <c:v>1990</c:v>
                </c:pt>
                <c:pt idx="2114">
                  <c:v>1990</c:v>
                </c:pt>
                <c:pt idx="2115">
                  <c:v>1990</c:v>
                </c:pt>
                <c:pt idx="2116">
                  <c:v>1990</c:v>
                </c:pt>
                <c:pt idx="2117">
                  <c:v>1990</c:v>
                </c:pt>
                <c:pt idx="2118">
                  <c:v>1990</c:v>
                </c:pt>
                <c:pt idx="2119">
                  <c:v>1990</c:v>
                </c:pt>
                <c:pt idx="2120">
                  <c:v>1990</c:v>
                </c:pt>
                <c:pt idx="2121">
                  <c:v>1990</c:v>
                </c:pt>
                <c:pt idx="2122">
                  <c:v>1990</c:v>
                </c:pt>
                <c:pt idx="2123">
                  <c:v>1990</c:v>
                </c:pt>
                <c:pt idx="2124">
                  <c:v>1990</c:v>
                </c:pt>
                <c:pt idx="2125">
                  <c:v>1990</c:v>
                </c:pt>
                <c:pt idx="2126">
                  <c:v>1990</c:v>
                </c:pt>
                <c:pt idx="2127">
                  <c:v>1990</c:v>
                </c:pt>
                <c:pt idx="2128">
                  <c:v>1990</c:v>
                </c:pt>
                <c:pt idx="2129">
                  <c:v>1990</c:v>
                </c:pt>
                <c:pt idx="2130">
                  <c:v>1990</c:v>
                </c:pt>
                <c:pt idx="2131">
                  <c:v>1990</c:v>
                </c:pt>
                <c:pt idx="2132">
                  <c:v>1990</c:v>
                </c:pt>
                <c:pt idx="2133">
                  <c:v>1990</c:v>
                </c:pt>
                <c:pt idx="2134">
                  <c:v>1990</c:v>
                </c:pt>
                <c:pt idx="2135">
                  <c:v>1990</c:v>
                </c:pt>
                <c:pt idx="2136">
                  <c:v>1990</c:v>
                </c:pt>
                <c:pt idx="2137">
                  <c:v>1990</c:v>
                </c:pt>
                <c:pt idx="2138">
                  <c:v>1990</c:v>
                </c:pt>
                <c:pt idx="2139">
                  <c:v>1990</c:v>
                </c:pt>
                <c:pt idx="2140">
                  <c:v>1990</c:v>
                </c:pt>
                <c:pt idx="2141">
                  <c:v>1990</c:v>
                </c:pt>
                <c:pt idx="2142">
                  <c:v>1990</c:v>
                </c:pt>
                <c:pt idx="2143">
                  <c:v>1990</c:v>
                </c:pt>
                <c:pt idx="2144">
                  <c:v>1990</c:v>
                </c:pt>
                <c:pt idx="2145">
                  <c:v>1990</c:v>
                </c:pt>
                <c:pt idx="2146">
                  <c:v>1990</c:v>
                </c:pt>
                <c:pt idx="2147">
                  <c:v>1990</c:v>
                </c:pt>
                <c:pt idx="2148">
                  <c:v>1990</c:v>
                </c:pt>
                <c:pt idx="2149">
                  <c:v>1990</c:v>
                </c:pt>
                <c:pt idx="2150">
                  <c:v>1990</c:v>
                </c:pt>
                <c:pt idx="2151">
                  <c:v>1990</c:v>
                </c:pt>
                <c:pt idx="2152">
                  <c:v>1990</c:v>
                </c:pt>
                <c:pt idx="2153">
                  <c:v>1990</c:v>
                </c:pt>
                <c:pt idx="2154">
                  <c:v>1990</c:v>
                </c:pt>
                <c:pt idx="2155">
                  <c:v>1990</c:v>
                </c:pt>
                <c:pt idx="2156">
                  <c:v>1990</c:v>
                </c:pt>
                <c:pt idx="2157">
                  <c:v>1990</c:v>
                </c:pt>
                <c:pt idx="2158">
                  <c:v>1990</c:v>
                </c:pt>
                <c:pt idx="2159">
                  <c:v>1990</c:v>
                </c:pt>
                <c:pt idx="2160">
                  <c:v>1990</c:v>
                </c:pt>
                <c:pt idx="2161">
                  <c:v>1990</c:v>
                </c:pt>
                <c:pt idx="2162">
                  <c:v>1990</c:v>
                </c:pt>
                <c:pt idx="2163">
                  <c:v>1990</c:v>
                </c:pt>
                <c:pt idx="2164">
                  <c:v>1990</c:v>
                </c:pt>
                <c:pt idx="2165">
                  <c:v>1990</c:v>
                </c:pt>
                <c:pt idx="2166">
                  <c:v>1990</c:v>
                </c:pt>
                <c:pt idx="2167">
                  <c:v>1990</c:v>
                </c:pt>
                <c:pt idx="2168">
                  <c:v>1990</c:v>
                </c:pt>
                <c:pt idx="2169">
                  <c:v>1990</c:v>
                </c:pt>
                <c:pt idx="2170">
                  <c:v>1990</c:v>
                </c:pt>
                <c:pt idx="2171">
                  <c:v>1990</c:v>
                </c:pt>
                <c:pt idx="2172">
                  <c:v>1990</c:v>
                </c:pt>
                <c:pt idx="2173">
                  <c:v>1990</c:v>
                </c:pt>
                <c:pt idx="2174">
                  <c:v>1990</c:v>
                </c:pt>
                <c:pt idx="2175">
                  <c:v>1990</c:v>
                </c:pt>
                <c:pt idx="2176">
                  <c:v>1990</c:v>
                </c:pt>
                <c:pt idx="2177">
                  <c:v>1990</c:v>
                </c:pt>
                <c:pt idx="2178">
                  <c:v>1990</c:v>
                </c:pt>
                <c:pt idx="2179">
                  <c:v>1990</c:v>
                </c:pt>
                <c:pt idx="2180">
                  <c:v>1990</c:v>
                </c:pt>
                <c:pt idx="2181">
                  <c:v>1990</c:v>
                </c:pt>
                <c:pt idx="2182">
                  <c:v>1990</c:v>
                </c:pt>
                <c:pt idx="2183">
                  <c:v>1990</c:v>
                </c:pt>
                <c:pt idx="2184">
                  <c:v>1990</c:v>
                </c:pt>
                <c:pt idx="2185">
                  <c:v>1990</c:v>
                </c:pt>
                <c:pt idx="2186">
                  <c:v>1990</c:v>
                </c:pt>
                <c:pt idx="2187">
                  <c:v>1990</c:v>
                </c:pt>
                <c:pt idx="2188">
                  <c:v>1990</c:v>
                </c:pt>
                <c:pt idx="2189">
                  <c:v>1990</c:v>
                </c:pt>
                <c:pt idx="2190">
                  <c:v>1990</c:v>
                </c:pt>
                <c:pt idx="2191">
                  <c:v>1990</c:v>
                </c:pt>
                <c:pt idx="2192">
                  <c:v>1990</c:v>
                </c:pt>
                <c:pt idx="2193">
                  <c:v>1990</c:v>
                </c:pt>
                <c:pt idx="2194">
                  <c:v>1990</c:v>
                </c:pt>
                <c:pt idx="2195">
                  <c:v>1990</c:v>
                </c:pt>
                <c:pt idx="2196">
                  <c:v>1990</c:v>
                </c:pt>
                <c:pt idx="2197">
                  <c:v>1990</c:v>
                </c:pt>
                <c:pt idx="2198">
                  <c:v>1990</c:v>
                </c:pt>
                <c:pt idx="2199">
                  <c:v>1990</c:v>
                </c:pt>
                <c:pt idx="2200">
                  <c:v>1990</c:v>
                </c:pt>
                <c:pt idx="2201">
                  <c:v>1990</c:v>
                </c:pt>
                <c:pt idx="2202">
                  <c:v>1990</c:v>
                </c:pt>
                <c:pt idx="2203">
                  <c:v>1990</c:v>
                </c:pt>
                <c:pt idx="2204">
                  <c:v>1990</c:v>
                </c:pt>
                <c:pt idx="2205">
                  <c:v>1990</c:v>
                </c:pt>
                <c:pt idx="2206">
                  <c:v>1990</c:v>
                </c:pt>
                <c:pt idx="2207">
                  <c:v>1990</c:v>
                </c:pt>
                <c:pt idx="2208">
                  <c:v>1990</c:v>
                </c:pt>
                <c:pt idx="2209">
                  <c:v>1990</c:v>
                </c:pt>
                <c:pt idx="2210">
                  <c:v>1990</c:v>
                </c:pt>
                <c:pt idx="2211">
                  <c:v>1990</c:v>
                </c:pt>
                <c:pt idx="2212">
                  <c:v>1990</c:v>
                </c:pt>
                <c:pt idx="2213">
                  <c:v>1990</c:v>
                </c:pt>
                <c:pt idx="2214">
                  <c:v>1990</c:v>
                </c:pt>
                <c:pt idx="2215">
                  <c:v>1990</c:v>
                </c:pt>
                <c:pt idx="2216">
                  <c:v>1990</c:v>
                </c:pt>
                <c:pt idx="2217">
                  <c:v>1990</c:v>
                </c:pt>
                <c:pt idx="2218">
                  <c:v>1990</c:v>
                </c:pt>
                <c:pt idx="2219">
                  <c:v>1990</c:v>
                </c:pt>
                <c:pt idx="2220">
                  <c:v>1990</c:v>
                </c:pt>
                <c:pt idx="2221">
                  <c:v>1990</c:v>
                </c:pt>
                <c:pt idx="2222">
                  <c:v>1990</c:v>
                </c:pt>
                <c:pt idx="2223">
                  <c:v>1990</c:v>
                </c:pt>
                <c:pt idx="2224">
                  <c:v>1990</c:v>
                </c:pt>
                <c:pt idx="2225">
                  <c:v>1990</c:v>
                </c:pt>
                <c:pt idx="2226">
                  <c:v>1990</c:v>
                </c:pt>
                <c:pt idx="2227">
                  <c:v>1990</c:v>
                </c:pt>
                <c:pt idx="2228">
                  <c:v>1990</c:v>
                </c:pt>
                <c:pt idx="2229">
                  <c:v>1990</c:v>
                </c:pt>
                <c:pt idx="2230">
                  <c:v>1990</c:v>
                </c:pt>
                <c:pt idx="2231">
                  <c:v>1990</c:v>
                </c:pt>
                <c:pt idx="2232">
                  <c:v>1990</c:v>
                </c:pt>
                <c:pt idx="2233">
                  <c:v>1990</c:v>
                </c:pt>
                <c:pt idx="2234">
                  <c:v>1990</c:v>
                </c:pt>
                <c:pt idx="2235">
                  <c:v>1990</c:v>
                </c:pt>
                <c:pt idx="2236">
                  <c:v>1990</c:v>
                </c:pt>
                <c:pt idx="2237">
                  <c:v>1990</c:v>
                </c:pt>
                <c:pt idx="2238">
                  <c:v>1990</c:v>
                </c:pt>
                <c:pt idx="2239">
                  <c:v>1990</c:v>
                </c:pt>
                <c:pt idx="2240">
                  <c:v>1990</c:v>
                </c:pt>
                <c:pt idx="2241">
                  <c:v>1990</c:v>
                </c:pt>
                <c:pt idx="2242">
                  <c:v>1990</c:v>
                </c:pt>
                <c:pt idx="2243">
                  <c:v>1990</c:v>
                </c:pt>
                <c:pt idx="2244">
                  <c:v>1990</c:v>
                </c:pt>
                <c:pt idx="2245">
                  <c:v>1990</c:v>
                </c:pt>
                <c:pt idx="2246">
                  <c:v>1990</c:v>
                </c:pt>
                <c:pt idx="2247">
                  <c:v>1990</c:v>
                </c:pt>
                <c:pt idx="2248">
                  <c:v>1990</c:v>
                </c:pt>
                <c:pt idx="2249">
                  <c:v>1990</c:v>
                </c:pt>
                <c:pt idx="2250">
                  <c:v>1990</c:v>
                </c:pt>
                <c:pt idx="2251">
                  <c:v>1990</c:v>
                </c:pt>
                <c:pt idx="2252">
                  <c:v>1990</c:v>
                </c:pt>
                <c:pt idx="2253">
                  <c:v>1990</c:v>
                </c:pt>
                <c:pt idx="2254">
                  <c:v>1990</c:v>
                </c:pt>
                <c:pt idx="2255">
                  <c:v>1990</c:v>
                </c:pt>
                <c:pt idx="2256">
                  <c:v>1990</c:v>
                </c:pt>
                <c:pt idx="2257">
                  <c:v>1990</c:v>
                </c:pt>
                <c:pt idx="2258">
                  <c:v>1990</c:v>
                </c:pt>
                <c:pt idx="2259">
                  <c:v>1990</c:v>
                </c:pt>
                <c:pt idx="2260">
                  <c:v>1990</c:v>
                </c:pt>
                <c:pt idx="2261">
                  <c:v>1990</c:v>
                </c:pt>
                <c:pt idx="2262">
                  <c:v>1990</c:v>
                </c:pt>
                <c:pt idx="2263">
                  <c:v>1990</c:v>
                </c:pt>
                <c:pt idx="2264">
                  <c:v>1990</c:v>
                </c:pt>
                <c:pt idx="2265">
                  <c:v>1990</c:v>
                </c:pt>
                <c:pt idx="2266">
                  <c:v>1990</c:v>
                </c:pt>
                <c:pt idx="2267">
                  <c:v>1990</c:v>
                </c:pt>
                <c:pt idx="2268">
                  <c:v>1990</c:v>
                </c:pt>
                <c:pt idx="2269">
                  <c:v>1990</c:v>
                </c:pt>
                <c:pt idx="2270">
                  <c:v>1990</c:v>
                </c:pt>
                <c:pt idx="2271">
                  <c:v>1990</c:v>
                </c:pt>
                <c:pt idx="2272">
                  <c:v>1990</c:v>
                </c:pt>
                <c:pt idx="2273">
                  <c:v>1990</c:v>
                </c:pt>
                <c:pt idx="2274">
                  <c:v>1990</c:v>
                </c:pt>
                <c:pt idx="2275">
                  <c:v>1990</c:v>
                </c:pt>
                <c:pt idx="2276">
                  <c:v>1990</c:v>
                </c:pt>
                <c:pt idx="2277">
                  <c:v>1990</c:v>
                </c:pt>
                <c:pt idx="2278">
                  <c:v>1990</c:v>
                </c:pt>
                <c:pt idx="2279">
                  <c:v>1990</c:v>
                </c:pt>
                <c:pt idx="2280">
                  <c:v>1990</c:v>
                </c:pt>
                <c:pt idx="2281">
                  <c:v>1990</c:v>
                </c:pt>
                <c:pt idx="2282">
                  <c:v>1990</c:v>
                </c:pt>
                <c:pt idx="2283">
                  <c:v>1990</c:v>
                </c:pt>
                <c:pt idx="2284">
                  <c:v>1990</c:v>
                </c:pt>
                <c:pt idx="2285">
                  <c:v>1990</c:v>
                </c:pt>
                <c:pt idx="2286">
                  <c:v>1990</c:v>
                </c:pt>
                <c:pt idx="2287">
                  <c:v>1990</c:v>
                </c:pt>
                <c:pt idx="2288">
                  <c:v>1990</c:v>
                </c:pt>
                <c:pt idx="2289">
                  <c:v>1990</c:v>
                </c:pt>
                <c:pt idx="2290">
                  <c:v>1990</c:v>
                </c:pt>
                <c:pt idx="2291">
                  <c:v>1990</c:v>
                </c:pt>
                <c:pt idx="2292">
                  <c:v>1990</c:v>
                </c:pt>
                <c:pt idx="2293">
                  <c:v>1990</c:v>
                </c:pt>
                <c:pt idx="2294">
                  <c:v>1990</c:v>
                </c:pt>
                <c:pt idx="2295">
                  <c:v>1990</c:v>
                </c:pt>
                <c:pt idx="2296">
                  <c:v>1990</c:v>
                </c:pt>
                <c:pt idx="2297">
                  <c:v>1990</c:v>
                </c:pt>
                <c:pt idx="2298">
                  <c:v>1990</c:v>
                </c:pt>
                <c:pt idx="2299">
                  <c:v>1990</c:v>
                </c:pt>
                <c:pt idx="2300">
                  <c:v>1990</c:v>
                </c:pt>
                <c:pt idx="2301">
                  <c:v>1990</c:v>
                </c:pt>
                <c:pt idx="2302">
                  <c:v>1990</c:v>
                </c:pt>
                <c:pt idx="2303">
                  <c:v>1990</c:v>
                </c:pt>
                <c:pt idx="2304">
                  <c:v>1990</c:v>
                </c:pt>
                <c:pt idx="2305">
                  <c:v>1990</c:v>
                </c:pt>
                <c:pt idx="2306">
                  <c:v>1990</c:v>
                </c:pt>
                <c:pt idx="2307">
                  <c:v>1990</c:v>
                </c:pt>
                <c:pt idx="2308">
                  <c:v>1990</c:v>
                </c:pt>
                <c:pt idx="2309">
                  <c:v>1990</c:v>
                </c:pt>
                <c:pt idx="2310">
                  <c:v>1990</c:v>
                </c:pt>
                <c:pt idx="2311">
                  <c:v>1990</c:v>
                </c:pt>
                <c:pt idx="2312">
                  <c:v>1990</c:v>
                </c:pt>
                <c:pt idx="2313">
                  <c:v>1990</c:v>
                </c:pt>
                <c:pt idx="2314">
                  <c:v>1990</c:v>
                </c:pt>
                <c:pt idx="2315">
                  <c:v>1990</c:v>
                </c:pt>
                <c:pt idx="2316">
                  <c:v>1990</c:v>
                </c:pt>
                <c:pt idx="2317">
                  <c:v>1990</c:v>
                </c:pt>
                <c:pt idx="2318">
                  <c:v>1990</c:v>
                </c:pt>
                <c:pt idx="2319">
                  <c:v>1990</c:v>
                </c:pt>
                <c:pt idx="2320">
                  <c:v>1990</c:v>
                </c:pt>
                <c:pt idx="2321">
                  <c:v>1990</c:v>
                </c:pt>
                <c:pt idx="2322">
                  <c:v>1990</c:v>
                </c:pt>
                <c:pt idx="2323">
                  <c:v>1990</c:v>
                </c:pt>
                <c:pt idx="2324">
                  <c:v>1990</c:v>
                </c:pt>
                <c:pt idx="2325">
                  <c:v>1990</c:v>
                </c:pt>
                <c:pt idx="2326">
                  <c:v>1990</c:v>
                </c:pt>
                <c:pt idx="2327">
                  <c:v>1990</c:v>
                </c:pt>
                <c:pt idx="2328">
                  <c:v>1990</c:v>
                </c:pt>
                <c:pt idx="2329">
                  <c:v>1990</c:v>
                </c:pt>
                <c:pt idx="2330">
                  <c:v>1990</c:v>
                </c:pt>
                <c:pt idx="2331">
                  <c:v>1990</c:v>
                </c:pt>
                <c:pt idx="2332">
                  <c:v>1990</c:v>
                </c:pt>
                <c:pt idx="2333">
                  <c:v>1990</c:v>
                </c:pt>
                <c:pt idx="2334">
                  <c:v>1991</c:v>
                </c:pt>
                <c:pt idx="2335">
                  <c:v>1991</c:v>
                </c:pt>
                <c:pt idx="2336">
                  <c:v>1991</c:v>
                </c:pt>
                <c:pt idx="2337">
                  <c:v>1991</c:v>
                </c:pt>
                <c:pt idx="2338">
                  <c:v>1991</c:v>
                </c:pt>
                <c:pt idx="2339">
                  <c:v>1991</c:v>
                </c:pt>
                <c:pt idx="2340">
                  <c:v>1991</c:v>
                </c:pt>
                <c:pt idx="2341">
                  <c:v>1991</c:v>
                </c:pt>
                <c:pt idx="2342">
                  <c:v>1991</c:v>
                </c:pt>
                <c:pt idx="2343">
                  <c:v>1991</c:v>
                </c:pt>
                <c:pt idx="2344">
                  <c:v>1991</c:v>
                </c:pt>
                <c:pt idx="2345">
                  <c:v>1991</c:v>
                </c:pt>
                <c:pt idx="2346">
                  <c:v>1991</c:v>
                </c:pt>
                <c:pt idx="2347">
                  <c:v>1991</c:v>
                </c:pt>
                <c:pt idx="2348">
                  <c:v>1991</c:v>
                </c:pt>
                <c:pt idx="2349">
                  <c:v>1991</c:v>
                </c:pt>
                <c:pt idx="2350">
                  <c:v>1991</c:v>
                </c:pt>
                <c:pt idx="2351">
                  <c:v>1991</c:v>
                </c:pt>
                <c:pt idx="2352">
                  <c:v>1991</c:v>
                </c:pt>
                <c:pt idx="2353">
                  <c:v>1991</c:v>
                </c:pt>
                <c:pt idx="2354">
                  <c:v>1991</c:v>
                </c:pt>
                <c:pt idx="2355">
                  <c:v>1991</c:v>
                </c:pt>
                <c:pt idx="2356">
                  <c:v>1991</c:v>
                </c:pt>
                <c:pt idx="2357">
                  <c:v>1991</c:v>
                </c:pt>
                <c:pt idx="2358">
                  <c:v>1991</c:v>
                </c:pt>
                <c:pt idx="2359">
                  <c:v>1991</c:v>
                </c:pt>
                <c:pt idx="2360">
                  <c:v>1991</c:v>
                </c:pt>
                <c:pt idx="2361">
                  <c:v>1991</c:v>
                </c:pt>
                <c:pt idx="2362">
                  <c:v>1991</c:v>
                </c:pt>
                <c:pt idx="2363">
                  <c:v>1991</c:v>
                </c:pt>
                <c:pt idx="2364">
                  <c:v>1991</c:v>
                </c:pt>
                <c:pt idx="2365">
                  <c:v>1991</c:v>
                </c:pt>
                <c:pt idx="2366">
                  <c:v>1991</c:v>
                </c:pt>
                <c:pt idx="2367">
                  <c:v>1991</c:v>
                </c:pt>
                <c:pt idx="2368">
                  <c:v>1991</c:v>
                </c:pt>
                <c:pt idx="2369">
                  <c:v>1991</c:v>
                </c:pt>
                <c:pt idx="2370">
                  <c:v>1991</c:v>
                </c:pt>
                <c:pt idx="2371">
                  <c:v>1991</c:v>
                </c:pt>
                <c:pt idx="2372">
                  <c:v>1991</c:v>
                </c:pt>
                <c:pt idx="2373">
                  <c:v>1991</c:v>
                </c:pt>
                <c:pt idx="2374">
                  <c:v>1991</c:v>
                </c:pt>
                <c:pt idx="2375">
                  <c:v>1991</c:v>
                </c:pt>
                <c:pt idx="2376">
                  <c:v>1991</c:v>
                </c:pt>
                <c:pt idx="2377">
                  <c:v>1991</c:v>
                </c:pt>
                <c:pt idx="2378">
                  <c:v>1991</c:v>
                </c:pt>
                <c:pt idx="2379">
                  <c:v>1991</c:v>
                </c:pt>
                <c:pt idx="2380">
                  <c:v>1991</c:v>
                </c:pt>
                <c:pt idx="2381">
                  <c:v>1991</c:v>
                </c:pt>
                <c:pt idx="2382">
                  <c:v>1991</c:v>
                </c:pt>
                <c:pt idx="2383">
                  <c:v>1991</c:v>
                </c:pt>
                <c:pt idx="2384">
                  <c:v>1991</c:v>
                </c:pt>
                <c:pt idx="2385">
                  <c:v>1991</c:v>
                </c:pt>
                <c:pt idx="2386">
                  <c:v>1991</c:v>
                </c:pt>
                <c:pt idx="2387">
                  <c:v>1991</c:v>
                </c:pt>
                <c:pt idx="2388">
                  <c:v>1991</c:v>
                </c:pt>
                <c:pt idx="2389">
                  <c:v>1991</c:v>
                </c:pt>
                <c:pt idx="2390">
                  <c:v>1991</c:v>
                </c:pt>
                <c:pt idx="2391">
                  <c:v>1991</c:v>
                </c:pt>
                <c:pt idx="2392">
                  <c:v>1991</c:v>
                </c:pt>
                <c:pt idx="2393">
                  <c:v>1991</c:v>
                </c:pt>
                <c:pt idx="2394">
                  <c:v>1991</c:v>
                </c:pt>
                <c:pt idx="2395">
                  <c:v>1991</c:v>
                </c:pt>
                <c:pt idx="2396">
                  <c:v>1991</c:v>
                </c:pt>
                <c:pt idx="2397">
                  <c:v>1991</c:v>
                </c:pt>
                <c:pt idx="2398">
                  <c:v>1991</c:v>
                </c:pt>
                <c:pt idx="2399">
                  <c:v>1991</c:v>
                </c:pt>
                <c:pt idx="2400">
                  <c:v>1991</c:v>
                </c:pt>
                <c:pt idx="2401">
                  <c:v>1991</c:v>
                </c:pt>
                <c:pt idx="2402">
                  <c:v>1991</c:v>
                </c:pt>
                <c:pt idx="2403">
                  <c:v>1991</c:v>
                </c:pt>
                <c:pt idx="2404">
                  <c:v>1991</c:v>
                </c:pt>
                <c:pt idx="2405">
                  <c:v>1991</c:v>
                </c:pt>
                <c:pt idx="2406">
                  <c:v>1991</c:v>
                </c:pt>
                <c:pt idx="2407">
                  <c:v>1991</c:v>
                </c:pt>
                <c:pt idx="2408">
                  <c:v>1991</c:v>
                </c:pt>
                <c:pt idx="2409">
                  <c:v>1991</c:v>
                </c:pt>
                <c:pt idx="2410">
                  <c:v>1991</c:v>
                </c:pt>
                <c:pt idx="2411">
                  <c:v>1991</c:v>
                </c:pt>
                <c:pt idx="2412">
                  <c:v>1991</c:v>
                </c:pt>
                <c:pt idx="2413">
                  <c:v>1991</c:v>
                </c:pt>
                <c:pt idx="2414">
                  <c:v>1991</c:v>
                </c:pt>
                <c:pt idx="2415">
                  <c:v>1991</c:v>
                </c:pt>
                <c:pt idx="2416">
                  <c:v>1991</c:v>
                </c:pt>
                <c:pt idx="2417">
                  <c:v>1991</c:v>
                </c:pt>
                <c:pt idx="2418">
                  <c:v>1991</c:v>
                </c:pt>
                <c:pt idx="2419">
                  <c:v>1991</c:v>
                </c:pt>
                <c:pt idx="2420">
                  <c:v>1991</c:v>
                </c:pt>
                <c:pt idx="2421">
                  <c:v>1991</c:v>
                </c:pt>
                <c:pt idx="2422">
                  <c:v>1991</c:v>
                </c:pt>
                <c:pt idx="2423">
                  <c:v>1991</c:v>
                </c:pt>
                <c:pt idx="2424">
                  <c:v>1991</c:v>
                </c:pt>
                <c:pt idx="2425">
                  <c:v>1991</c:v>
                </c:pt>
                <c:pt idx="2426">
                  <c:v>1991</c:v>
                </c:pt>
                <c:pt idx="2427">
                  <c:v>1991</c:v>
                </c:pt>
                <c:pt idx="2428">
                  <c:v>1991</c:v>
                </c:pt>
                <c:pt idx="2429">
                  <c:v>1991</c:v>
                </c:pt>
                <c:pt idx="2430">
                  <c:v>1991</c:v>
                </c:pt>
                <c:pt idx="2431">
                  <c:v>1991</c:v>
                </c:pt>
                <c:pt idx="2432">
                  <c:v>1991</c:v>
                </c:pt>
                <c:pt idx="2433">
                  <c:v>1991</c:v>
                </c:pt>
                <c:pt idx="2434">
                  <c:v>1991</c:v>
                </c:pt>
                <c:pt idx="2435">
                  <c:v>1991</c:v>
                </c:pt>
                <c:pt idx="2436">
                  <c:v>1991</c:v>
                </c:pt>
                <c:pt idx="2437">
                  <c:v>1991</c:v>
                </c:pt>
                <c:pt idx="2438">
                  <c:v>1991</c:v>
                </c:pt>
                <c:pt idx="2439">
                  <c:v>1991</c:v>
                </c:pt>
                <c:pt idx="2440">
                  <c:v>1991</c:v>
                </c:pt>
                <c:pt idx="2441">
                  <c:v>1991</c:v>
                </c:pt>
                <c:pt idx="2442">
                  <c:v>1991</c:v>
                </c:pt>
                <c:pt idx="2443">
                  <c:v>1991</c:v>
                </c:pt>
                <c:pt idx="2444">
                  <c:v>1991</c:v>
                </c:pt>
                <c:pt idx="2445">
                  <c:v>1991</c:v>
                </c:pt>
                <c:pt idx="2446">
                  <c:v>1991</c:v>
                </c:pt>
                <c:pt idx="2447">
                  <c:v>1991</c:v>
                </c:pt>
                <c:pt idx="2448">
                  <c:v>1991</c:v>
                </c:pt>
                <c:pt idx="2449">
                  <c:v>1991</c:v>
                </c:pt>
                <c:pt idx="2450">
                  <c:v>1991</c:v>
                </c:pt>
                <c:pt idx="2451">
                  <c:v>1991</c:v>
                </c:pt>
                <c:pt idx="2452">
                  <c:v>1991</c:v>
                </c:pt>
                <c:pt idx="2453">
                  <c:v>1991</c:v>
                </c:pt>
                <c:pt idx="2454">
                  <c:v>1991</c:v>
                </c:pt>
                <c:pt idx="2455">
                  <c:v>1991</c:v>
                </c:pt>
                <c:pt idx="2456">
                  <c:v>1991</c:v>
                </c:pt>
                <c:pt idx="2457">
                  <c:v>1991</c:v>
                </c:pt>
                <c:pt idx="2458">
                  <c:v>1991</c:v>
                </c:pt>
                <c:pt idx="2459">
                  <c:v>1991</c:v>
                </c:pt>
                <c:pt idx="2460">
                  <c:v>1991</c:v>
                </c:pt>
                <c:pt idx="2461">
                  <c:v>1991</c:v>
                </c:pt>
                <c:pt idx="2462">
                  <c:v>1991</c:v>
                </c:pt>
                <c:pt idx="2463">
                  <c:v>1991</c:v>
                </c:pt>
                <c:pt idx="2464">
                  <c:v>1991</c:v>
                </c:pt>
                <c:pt idx="2465">
                  <c:v>1991</c:v>
                </c:pt>
                <c:pt idx="2466">
                  <c:v>1991</c:v>
                </c:pt>
                <c:pt idx="2467">
                  <c:v>1991</c:v>
                </c:pt>
                <c:pt idx="2468">
                  <c:v>1991</c:v>
                </c:pt>
                <c:pt idx="2469">
                  <c:v>1991</c:v>
                </c:pt>
                <c:pt idx="2470">
                  <c:v>1991</c:v>
                </c:pt>
                <c:pt idx="2471">
                  <c:v>1991</c:v>
                </c:pt>
                <c:pt idx="2472">
                  <c:v>1991</c:v>
                </c:pt>
                <c:pt idx="2473">
                  <c:v>1991</c:v>
                </c:pt>
                <c:pt idx="2474">
                  <c:v>1991</c:v>
                </c:pt>
                <c:pt idx="2475">
                  <c:v>1991</c:v>
                </c:pt>
                <c:pt idx="2476">
                  <c:v>1991</c:v>
                </c:pt>
                <c:pt idx="2477">
                  <c:v>1991</c:v>
                </c:pt>
                <c:pt idx="2478">
                  <c:v>1991</c:v>
                </c:pt>
                <c:pt idx="2479">
                  <c:v>1991</c:v>
                </c:pt>
                <c:pt idx="2480">
                  <c:v>1991</c:v>
                </c:pt>
                <c:pt idx="2481">
                  <c:v>1991</c:v>
                </c:pt>
                <c:pt idx="2482">
                  <c:v>1991</c:v>
                </c:pt>
                <c:pt idx="2483">
                  <c:v>1991</c:v>
                </c:pt>
                <c:pt idx="2484">
                  <c:v>1991</c:v>
                </c:pt>
                <c:pt idx="2485">
                  <c:v>1991</c:v>
                </c:pt>
                <c:pt idx="2486">
                  <c:v>1991</c:v>
                </c:pt>
                <c:pt idx="2487">
                  <c:v>1991</c:v>
                </c:pt>
                <c:pt idx="2488">
                  <c:v>1991</c:v>
                </c:pt>
                <c:pt idx="2489">
                  <c:v>1991</c:v>
                </c:pt>
                <c:pt idx="2490">
                  <c:v>1991</c:v>
                </c:pt>
                <c:pt idx="2491">
                  <c:v>1991</c:v>
                </c:pt>
                <c:pt idx="2492">
                  <c:v>1991</c:v>
                </c:pt>
                <c:pt idx="2493">
                  <c:v>1991</c:v>
                </c:pt>
                <c:pt idx="2494">
                  <c:v>1991</c:v>
                </c:pt>
                <c:pt idx="2495">
                  <c:v>1991</c:v>
                </c:pt>
                <c:pt idx="2496">
                  <c:v>1991</c:v>
                </c:pt>
                <c:pt idx="2497">
                  <c:v>1991</c:v>
                </c:pt>
                <c:pt idx="2498">
                  <c:v>1991</c:v>
                </c:pt>
                <c:pt idx="2499">
                  <c:v>1991</c:v>
                </c:pt>
                <c:pt idx="2500">
                  <c:v>1991</c:v>
                </c:pt>
                <c:pt idx="2501">
                  <c:v>1991</c:v>
                </c:pt>
                <c:pt idx="2502">
                  <c:v>1991</c:v>
                </c:pt>
                <c:pt idx="2503">
                  <c:v>1991</c:v>
                </c:pt>
                <c:pt idx="2504">
                  <c:v>1991</c:v>
                </c:pt>
                <c:pt idx="2505">
                  <c:v>1991</c:v>
                </c:pt>
                <c:pt idx="2506">
                  <c:v>1991</c:v>
                </c:pt>
                <c:pt idx="2507">
                  <c:v>1991</c:v>
                </c:pt>
                <c:pt idx="2508">
                  <c:v>1991</c:v>
                </c:pt>
                <c:pt idx="2509">
                  <c:v>1991</c:v>
                </c:pt>
                <c:pt idx="2510">
                  <c:v>1991</c:v>
                </c:pt>
                <c:pt idx="2511">
                  <c:v>1991</c:v>
                </c:pt>
                <c:pt idx="2512">
                  <c:v>1991</c:v>
                </c:pt>
                <c:pt idx="2513">
                  <c:v>1991</c:v>
                </c:pt>
                <c:pt idx="2514">
                  <c:v>1991</c:v>
                </c:pt>
                <c:pt idx="2515">
                  <c:v>1991</c:v>
                </c:pt>
                <c:pt idx="2516">
                  <c:v>1991</c:v>
                </c:pt>
                <c:pt idx="2517">
                  <c:v>1991</c:v>
                </c:pt>
                <c:pt idx="2518">
                  <c:v>1991</c:v>
                </c:pt>
                <c:pt idx="2519">
                  <c:v>1991</c:v>
                </c:pt>
                <c:pt idx="2520">
                  <c:v>1991</c:v>
                </c:pt>
                <c:pt idx="2521">
                  <c:v>1991</c:v>
                </c:pt>
                <c:pt idx="2522">
                  <c:v>1991</c:v>
                </c:pt>
                <c:pt idx="2523">
                  <c:v>1991</c:v>
                </c:pt>
                <c:pt idx="2524">
                  <c:v>1991</c:v>
                </c:pt>
                <c:pt idx="2525">
                  <c:v>1991</c:v>
                </c:pt>
                <c:pt idx="2526">
                  <c:v>1991</c:v>
                </c:pt>
                <c:pt idx="2527">
                  <c:v>1991</c:v>
                </c:pt>
                <c:pt idx="2528">
                  <c:v>1991</c:v>
                </c:pt>
                <c:pt idx="2529">
                  <c:v>1991</c:v>
                </c:pt>
                <c:pt idx="2530">
                  <c:v>1991</c:v>
                </c:pt>
                <c:pt idx="2531">
                  <c:v>1991</c:v>
                </c:pt>
                <c:pt idx="2532">
                  <c:v>1991</c:v>
                </c:pt>
                <c:pt idx="2533">
                  <c:v>1991</c:v>
                </c:pt>
                <c:pt idx="2534">
                  <c:v>1991</c:v>
                </c:pt>
                <c:pt idx="2535">
                  <c:v>1991</c:v>
                </c:pt>
                <c:pt idx="2536">
                  <c:v>1991</c:v>
                </c:pt>
                <c:pt idx="2537">
                  <c:v>1991</c:v>
                </c:pt>
                <c:pt idx="2538">
                  <c:v>1991</c:v>
                </c:pt>
                <c:pt idx="2539">
                  <c:v>1991</c:v>
                </c:pt>
                <c:pt idx="2540">
                  <c:v>1991</c:v>
                </c:pt>
                <c:pt idx="2541">
                  <c:v>1991</c:v>
                </c:pt>
                <c:pt idx="2542">
                  <c:v>1991</c:v>
                </c:pt>
                <c:pt idx="2543">
                  <c:v>1991</c:v>
                </c:pt>
                <c:pt idx="2544">
                  <c:v>1991</c:v>
                </c:pt>
                <c:pt idx="2545">
                  <c:v>1992</c:v>
                </c:pt>
                <c:pt idx="2546">
                  <c:v>1992</c:v>
                </c:pt>
                <c:pt idx="2547">
                  <c:v>1992</c:v>
                </c:pt>
                <c:pt idx="2548">
                  <c:v>1992</c:v>
                </c:pt>
                <c:pt idx="2549">
                  <c:v>1992</c:v>
                </c:pt>
                <c:pt idx="2550">
                  <c:v>1992</c:v>
                </c:pt>
                <c:pt idx="2551">
                  <c:v>1992</c:v>
                </c:pt>
                <c:pt idx="2552">
                  <c:v>1992</c:v>
                </c:pt>
                <c:pt idx="2553">
                  <c:v>1992</c:v>
                </c:pt>
                <c:pt idx="2554">
                  <c:v>1992</c:v>
                </c:pt>
                <c:pt idx="2555">
                  <c:v>1992</c:v>
                </c:pt>
                <c:pt idx="2556">
                  <c:v>1992</c:v>
                </c:pt>
                <c:pt idx="2557">
                  <c:v>1992</c:v>
                </c:pt>
                <c:pt idx="2558">
                  <c:v>1992</c:v>
                </c:pt>
                <c:pt idx="2559">
                  <c:v>1992</c:v>
                </c:pt>
                <c:pt idx="2560">
                  <c:v>1992</c:v>
                </c:pt>
                <c:pt idx="2561">
                  <c:v>1992</c:v>
                </c:pt>
                <c:pt idx="2562">
                  <c:v>1992</c:v>
                </c:pt>
                <c:pt idx="2563">
                  <c:v>1992</c:v>
                </c:pt>
                <c:pt idx="2564">
                  <c:v>1992</c:v>
                </c:pt>
                <c:pt idx="2565">
                  <c:v>1992</c:v>
                </c:pt>
                <c:pt idx="2566">
                  <c:v>1992</c:v>
                </c:pt>
                <c:pt idx="2567">
                  <c:v>1992</c:v>
                </c:pt>
                <c:pt idx="2568">
                  <c:v>1992</c:v>
                </c:pt>
                <c:pt idx="2569">
                  <c:v>1992</c:v>
                </c:pt>
                <c:pt idx="2570">
                  <c:v>1992</c:v>
                </c:pt>
                <c:pt idx="2571">
                  <c:v>1992</c:v>
                </c:pt>
                <c:pt idx="2572">
                  <c:v>1992</c:v>
                </c:pt>
                <c:pt idx="2573">
                  <c:v>1992</c:v>
                </c:pt>
                <c:pt idx="2574">
                  <c:v>1992</c:v>
                </c:pt>
                <c:pt idx="2575">
                  <c:v>1992</c:v>
                </c:pt>
                <c:pt idx="2576">
                  <c:v>1992</c:v>
                </c:pt>
                <c:pt idx="2577">
                  <c:v>1992</c:v>
                </c:pt>
                <c:pt idx="2578">
                  <c:v>1992</c:v>
                </c:pt>
                <c:pt idx="2579">
                  <c:v>1992</c:v>
                </c:pt>
                <c:pt idx="2580">
                  <c:v>1992</c:v>
                </c:pt>
                <c:pt idx="2581">
                  <c:v>1992</c:v>
                </c:pt>
                <c:pt idx="2582">
                  <c:v>1992</c:v>
                </c:pt>
                <c:pt idx="2583">
                  <c:v>1992</c:v>
                </c:pt>
                <c:pt idx="2584">
                  <c:v>1992</c:v>
                </c:pt>
                <c:pt idx="2585">
                  <c:v>1992</c:v>
                </c:pt>
                <c:pt idx="2586">
                  <c:v>1992</c:v>
                </c:pt>
                <c:pt idx="2587">
                  <c:v>1992</c:v>
                </c:pt>
                <c:pt idx="2588">
                  <c:v>1992</c:v>
                </c:pt>
                <c:pt idx="2589">
                  <c:v>1992</c:v>
                </c:pt>
                <c:pt idx="2590">
                  <c:v>1992</c:v>
                </c:pt>
                <c:pt idx="2591">
                  <c:v>1992</c:v>
                </c:pt>
                <c:pt idx="2592">
                  <c:v>1992</c:v>
                </c:pt>
                <c:pt idx="2593">
                  <c:v>1992</c:v>
                </c:pt>
                <c:pt idx="2594">
                  <c:v>1992</c:v>
                </c:pt>
                <c:pt idx="2595">
                  <c:v>1992</c:v>
                </c:pt>
                <c:pt idx="2596">
                  <c:v>1992</c:v>
                </c:pt>
                <c:pt idx="2597">
                  <c:v>1992</c:v>
                </c:pt>
                <c:pt idx="2598">
                  <c:v>1992</c:v>
                </c:pt>
                <c:pt idx="2599">
                  <c:v>1992</c:v>
                </c:pt>
                <c:pt idx="2600">
                  <c:v>1992</c:v>
                </c:pt>
                <c:pt idx="2601">
                  <c:v>1992</c:v>
                </c:pt>
                <c:pt idx="2602">
                  <c:v>1992</c:v>
                </c:pt>
                <c:pt idx="2603">
                  <c:v>1992</c:v>
                </c:pt>
                <c:pt idx="2604">
                  <c:v>1992</c:v>
                </c:pt>
                <c:pt idx="2605">
                  <c:v>1992</c:v>
                </c:pt>
                <c:pt idx="2606">
                  <c:v>1992</c:v>
                </c:pt>
                <c:pt idx="2607">
                  <c:v>1992</c:v>
                </c:pt>
                <c:pt idx="2608">
                  <c:v>1992</c:v>
                </c:pt>
                <c:pt idx="2609">
                  <c:v>1992</c:v>
                </c:pt>
                <c:pt idx="2610">
                  <c:v>1992</c:v>
                </c:pt>
                <c:pt idx="2611">
                  <c:v>1992</c:v>
                </c:pt>
                <c:pt idx="2612">
                  <c:v>1992</c:v>
                </c:pt>
                <c:pt idx="2613">
                  <c:v>1992</c:v>
                </c:pt>
                <c:pt idx="2614">
                  <c:v>1992</c:v>
                </c:pt>
                <c:pt idx="2615">
                  <c:v>1992</c:v>
                </c:pt>
                <c:pt idx="2616">
                  <c:v>1992</c:v>
                </c:pt>
                <c:pt idx="2617">
                  <c:v>1992</c:v>
                </c:pt>
                <c:pt idx="2618">
                  <c:v>1992</c:v>
                </c:pt>
                <c:pt idx="2619">
                  <c:v>1992</c:v>
                </c:pt>
                <c:pt idx="2620">
                  <c:v>1992</c:v>
                </c:pt>
                <c:pt idx="2621">
                  <c:v>1992</c:v>
                </c:pt>
                <c:pt idx="2622">
                  <c:v>1992</c:v>
                </c:pt>
                <c:pt idx="2623">
                  <c:v>1992</c:v>
                </c:pt>
                <c:pt idx="2624">
                  <c:v>1992</c:v>
                </c:pt>
                <c:pt idx="2625">
                  <c:v>1992</c:v>
                </c:pt>
                <c:pt idx="2626">
                  <c:v>1992</c:v>
                </c:pt>
                <c:pt idx="2627">
                  <c:v>1992</c:v>
                </c:pt>
                <c:pt idx="2628">
                  <c:v>1992</c:v>
                </c:pt>
                <c:pt idx="2629">
                  <c:v>1992</c:v>
                </c:pt>
                <c:pt idx="2630">
                  <c:v>1992</c:v>
                </c:pt>
                <c:pt idx="2631">
                  <c:v>1992</c:v>
                </c:pt>
                <c:pt idx="2632">
                  <c:v>1992</c:v>
                </c:pt>
                <c:pt idx="2633">
                  <c:v>1992</c:v>
                </c:pt>
                <c:pt idx="2634">
                  <c:v>1992</c:v>
                </c:pt>
                <c:pt idx="2635">
                  <c:v>1992</c:v>
                </c:pt>
                <c:pt idx="2636">
                  <c:v>1992</c:v>
                </c:pt>
                <c:pt idx="2637">
                  <c:v>1992</c:v>
                </c:pt>
                <c:pt idx="2638">
                  <c:v>1992</c:v>
                </c:pt>
                <c:pt idx="2639">
                  <c:v>1992</c:v>
                </c:pt>
                <c:pt idx="2640">
                  <c:v>1992</c:v>
                </c:pt>
                <c:pt idx="2641">
                  <c:v>1992</c:v>
                </c:pt>
                <c:pt idx="2642">
                  <c:v>1992</c:v>
                </c:pt>
                <c:pt idx="2643">
                  <c:v>1992</c:v>
                </c:pt>
                <c:pt idx="2644">
                  <c:v>1992</c:v>
                </c:pt>
                <c:pt idx="2645">
                  <c:v>1992</c:v>
                </c:pt>
                <c:pt idx="2646">
                  <c:v>1992</c:v>
                </c:pt>
                <c:pt idx="2647">
                  <c:v>1992</c:v>
                </c:pt>
                <c:pt idx="2648">
                  <c:v>1992</c:v>
                </c:pt>
                <c:pt idx="2649">
                  <c:v>1992</c:v>
                </c:pt>
                <c:pt idx="2650">
                  <c:v>1992</c:v>
                </c:pt>
                <c:pt idx="2651">
                  <c:v>1992</c:v>
                </c:pt>
                <c:pt idx="2652">
                  <c:v>1992</c:v>
                </c:pt>
                <c:pt idx="2653">
                  <c:v>1992</c:v>
                </c:pt>
                <c:pt idx="2654">
                  <c:v>1992</c:v>
                </c:pt>
                <c:pt idx="2655">
                  <c:v>1992</c:v>
                </c:pt>
                <c:pt idx="2656">
                  <c:v>1992</c:v>
                </c:pt>
                <c:pt idx="2657">
                  <c:v>1992</c:v>
                </c:pt>
                <c:pt idx="2658">
                  <c:v>1992</c:v>
                </c:pt>
                <c:pt idx="2659">
                  <c:v>1992</c:v>
                </c:pt>
                <c:pt idx="2660">
                  <c:v>1992</c:v>
                </c:pt>
                <c:pt idx="2661">
                  <c:v>1992</c:v>
                </c:pt>
                <c:pt idx="2662">
                  <c:v>1992</c:v>
                </c:pt>
                <c:pt idx="2663">
                  <c:v>1992</c:v>
                </c:pt>
                <c:pt idx="2664">
                  <c:v>1992</c:v>
                </c:pt>
                <c:pt idx="2665">
                  <c:v>1992</c:v>
                </c:pt>
                <c:pt idx="2666">
                  <c:v>1992</c:v>
                </c:pt>
                <c:pt idx="2667">
                  <c:v>1992</c:v>
                </c:pt>
                <c:pt idx="2668">
                  <c:v>1992</c:v>
                </c:pt>
                <c:pt idx="2669">
                  <c:v>1992</c:v>
                </c:pt>
                <c:pt idx="2670">
                  <c:v>1992</c:v>
                </c:pt>
                <c:pt idx="2671">
                  <c:v>1992</c:v>
                </c:pt>
                <c:pt idx="2672">
                  <c:v>1992</c:v>
                </c:pt>
                <c:pt idx="2673">
                  <c:v>1992</c:v>
                </c:pt>
                <c:pt idx="2674">
                  <c:v>1992</c:v>
                </c:pt>
                <c:pt idx="2675">
                  <c:v>1992</c:v>
                </c:pt>
                <c:pt idx="2676">
                  <c:v>1992</c:v>
                </c:pt>
                <c:pt idx="2677">
                  <c:v>1992</c:v>
                </c:pt>
                <c:pt idx="2678">
                  <c:v>1992</c:v>
                </c:pt>
                <c:pt idx="2679">
                  <c:v>1992</c:v>
                </c:pt>
                <c:pt idx="2680">
                  <c:v>1992</c:v>
                </c:pt>
                <c:pt idx="2681">
                  <c:v>1992</c:v>
                </c:pt>
                <c:pt idx="2682">
                  <c:v>1992</c:v>
                </c:pt>
                <c:pt idx="2683">
                  <c:v>1992</c:v>
                </c:pt>
                <c:pt idx="2684">
                  <c:v>1992</c:v>
                </c:pt>
                <c:pt idx="2685">
                  <c:v>1992</c:v>
                </c:pt>
                <c:pt idx="2686">
                  <c:v>1992</c:v>
                </c:pt>
                <c:pt idx="2687">
                  <c:v>1992</c:v>
                </c:pt>
                <c:pt idx="2688">
                  <c:v>1992</c:v>
                </c:pt>
                <c:pt idx="2689">
                  <c:v>1992</c:v>
                </c:pt>
                <c:pt idx="2690">
                  <c:v>1992</c:v>
                </c:pt>
                <c:pt idx="2691">
                  <c:v>1992</c:v>
                </c:pt>
                <c:pt idx="2692">
                  <c:v>1992</c:v>
                </c:pt>
                <c:pt idx="2693">
                  <c:v>1992</c:v>
                </c:pt>
                <c:pt idx="2694">
                  <c:v>1992</c:v>
                </c:pt>
                <c:pt idx="2695">
                  <c:v>1992</c:v>
                </c:pt>
                <c:pt idx="2696">
                  <c:v>1992</c:v>
                </c:pt>
                <c:pt idx="2697">
                  <c:v>1992</c:v>
                </c:pt>
                <c:pt idx="2698">
                  <c:v>1992</c:v>
                </c:pt>
                <c:pt idx="2699">
                  <c:v>1992</c:v>
                </c:pt>
                <c:pt idx="2700">
                  <c:v>1992</c:v>
                </c:pt>
                <c:pt idx="2701">
                  <c:v>1992</c:v>
                </c:pt>
                <c:pt idx="2702">
                  <c:v>1992</c:v>
                </c:pt>
                <c:pt idx="2703">
                  <c:v>1992</c:v>
                </c:pt>
                <c:pt idx="2704">
                  <c:v>1992</c:v>
                </c:pt>
                <c:pt idx="2705">
                  <c:v>1992</c:v>
                </c:pt>
                <c:pt idx="2706">
                  <c:v>1992</c:v>
                </c:pt>
                <c:pt idx="2707">
                  <c:v>1992</c:v>
                </c:pt>
                <c:pt idx="2708">
                  <c:v>1992</c:v>
                </c:pt>
                <c:pt idx="2709">
                  <c:v>1992</c:v>
                </c:pt>
                <c:pt idx="2710">
                  <c:v>1992</c:v>
                </c:pt>
                <c:pt idx="2711">
                  <c:v>1992</c:v>
                </c:pt>
                <c:pt idx="2712">
                  <c:v>1992</c:v>
                </c:pt>
                <c:pt idx="2713">
                  <c:v>1992</c:v>
                </c:pt>
                <c:pt idx="2714">
                  <c:v>1992</c:v>
                </c:pt>
                <c:pt idx="2715">
                  <c:v>1992</c:v>
                </c:pt>
                <c:pt idx="2716">
                  <c:v>1992</c:v>
                </c:pt>
                <c:pt idx="2717">
                  <c:v>1992</c:v>
                </c:pt>
                <c:pt idx="2718">
                  <c:v>1992</c:v>
                </c:pt>
                <c:pt idx="2719">
                  <c:v>1992</c:v>
                </c:pt>
                <c:pt idx="2720">
                  <c:v>1992</c:v>
                </c:pt>
                <c:pt idx="2721">
                  <c:v>1992</c:v>
                </c:pt>
                <c:pt idx="2722">
                  <c:v>1992</c:v>
                </c:pt>
                <c:pt idx="2723">
                  <c:v>1992</c:v>
                </c:pt>
                <c:pt idx="2724">
                  <c:v>1992</c:v>
                </c:pt>
                <c:pt idx="2725">
                  <c:v>1992</c:v>
                </c:pt>
                <c:pt idx="2726">
                  <c:v>1992</c:v>
                </c:pt>
                <c:pt idx="2727">
                  <c:v>1992</c:v>
                </c:pt>
                <c:pt idx="2728">
                  <c:v>1992</c:v>
                </c:pt>
                <c:pt idx="2729">
                  <c:v>1992</c:v>
                </c:pt>
                <c:pt idx="2730">
                  <c:v>1992</c:v>
                </c:pt>
                <c:pt idx="2731">
                  <c:v>1992</c:v>
                </c:pt>
                <c:pt idx="2732">
                  <c:v>1992</c:v>
                </c:pt>
                <c:pt idx="2733">
                  <c:v>1992</c:v>
                </c:pt>
                <c:pt idx="2734">
                  <c:v>1992</c:v>
                </c:pt>
                <c:pt idx="2735">
                  <c:v>1992</c:v>
                </c:pt>
                <c:pt idx="2736">
                  <c:v>1992</c:v>
                </c:pt>
                <c:pt idx="2737">
                  <c:v>1992</c:v>
                </c:pt>
                <c:pt idx="2738">
                  <c:v>1992</c:v>
                </c:pt>
                <c:pt idx="2739">
                  <c:v>1992</c:v>
                </c:pt>
                <c:pt idx="2740">
                  <c:v>1992</c:v>
                </c:pt>
                <c:pt idx="2741">
                  <c:v>1992</c:v>
                </c:pt>
                <c:pt idx="2742">
                  <c:v>1992</c:v>
                </c:pt>
                <c:pt idx="2743">
                  <c:v>1992</c:v>
                </c:pt>
                <c:pt idx="2744">
                  <c:v>1992</c:v>
                </c:pt>
                <c:pt idx="2745">
                  <c:v>1992</c:v>
                </c:pt>
                <c:pt idx="2746">
                  <c:v>1992</c:v>
                </c:pt>
                <c:pt idx="2747">
                  <c:v>1992</c:v>
                </c:pt>
                <c:pt idx="2748">
                  <c:v>1992</c:v>
                </c:pt>
                <c:pt idx="2749">
                  <c:v>1992</c:v>
                </c:pt>
                <c:pt idx="2750">
                  <c:v>1992</c:v>
                </c:pt>
                <c:pt idx="2751">
                  <c:v>1992</c:v>
                </c:pt>
                <c:pt idx="2752">
                  <c:v>1992</c:v>
                </c:pt>
                <c:pt idx="2753">
                  <c:v>1992</c:v>
                </c:pt>
                <c:pt idx="2754">
                  <c:v>1992</c:v>
                </c:pt>
                <c:pt idx="2755">
                  <c:v>1992</c:v>
                </c:pt>
                <c:pt idx="2756">
                  <c:v>1992</c:v>
                </c:pt>
                <c:pt idx="2757">
                  <c:v>1992</c:v>
                </c:pt>
                <c:pt idx="2758">
                  <c:v>1993</c:v>
                </c:pt>
                <c:pt idx="2759">
                  <c:v>1993</c:v>
                </c:pt>
                <c:pt idx="2760">
                  <c:v>1993</c:v>
                </c:pt>
                <c:pt idx="2761">
                  <c:v>1993</c:v>
                </c:pt>
                <c:pt idx="2762">
                  <c:v>1993</c:v>
                </c:pt>
                <c:pt idx="2763">
                  <c:v>1993</c:v>
                </c:pt>
                <c:pt idx="2764">
                  <c:v>1993</c:v>
                </c:pt>
                <c:pt idx="2765">
                  <c:v>1993</c:v>
                </c:pt>
                <c:pt idx="2766">
                  <c:v>1993</c:v>
                </c:pt>
                <c:pt idx="2767">
                  <c:v>1993</c:v>
                </c:pt>
                <c:pt idx="2768">
                  <c:v>1993</c:v>
                </c:pt>
                <c:pt idx="2769">
                  <c:v>1993</c:v>
                </c:pt>
                <c:pt idx="2770">
                  <c:v>1993</c:v>
                </c:pt>
                <c:pt idx="2771">
                  <c:v>1993</c:v>
                </c:pt>
                <c:pt idx="2772">
                  <c:v>1993</c:v>
                </c:pt>
                <c:pt idx="2773">
                  <c:v>1993</c:v>
                </c:pt>
                <c:pt idx="2774">
                  <c:v>1993</c:v>
                </c:pt>
                <c:pt idx="2775">
                  <c:v>1993</c:v>
                </c:pt>
                <c:pt idx="2776">
                  <c:v>1993</c:v>
                </c:pt>
                <c:pt idx="2777">
                  <c:v>1993</c:v>
                </c:pt>
                <c:pt idx="2778">
                  <c:v>1993</c:v>
                </c:pt>
                <c:pt idx="2779">
                  <c:v>1993</c:v>
                </c:pt>
                <c:pt idx="2780">
                  <c:v>1993</c:v>
                </c:pt>
                <c:pt idx="2781">
                  <c:v>1993</c:v>
                </c:pt>
                <c:pt idx="2782">
                  <c:v>1993</c:v>
                </c:pt>
                <c:pt idx="2783">
                  <c:v>1993</c:v>
                </c:pt>
                <c:pt idx="2784">
                  <c:v>1993</c:v>
                </c:pt>
                <c:pt idx="2785">
                  <c:v>1993</c:v>
                </c:pt>
                <c:pt idx="2786">
                  <c:v>1993</c:v>
                </c:pt>
                <c:pt idx="2787">
                  <c:v>1993</c:v>
                </c:pt>
                <c:pt idx="2788">
                  <c:v>1993</c:v>
                </c:pt>
                <c:pt idx="2789">
                  <c:v>1993</c:v>
                </c:pt>
                <c:pt idx="2790">
                  <c:v>1993</c:v>
                </c:pt>
                <c:pt idx="2791">
                  <c:v>1993</c:v>
                </c:pt>
                <c:pt idx="2792">
                  <c:v>1993</c:v>
                </c:pt>
                <c:pt idx="2793">
                  <c:v>1993</c:v>
                </c:pt>
                <c:pt idx="2794">
                  <c:v>1993</c:v>
                </c:pt>
                <c:pt idx="2795">
                  <c:v>1993</c:v>
                </c:pt>
                <c:pt idx="2796">
                  <c:v>1993</c:v>
                </c:pt>
                <c:pt idx="2797">
                  <c:v>1993</c:v>
                </c:pt>
                <c:pt idx="2798">
                  <c:v>1993</c:v>
                </c:pt>
                <c:pt idx="2799">
                  <c:v>1993</c:v>
                </c:pt>
                <c:pt idx="2800">
                  <c:v>1993</c:v>
                </c:pt>
                <c:pt idx="2801">
                  <c:v>1993</c:v>
                </c:pt>
                <c:pt idx="2802">
                  <c:v>1993</c:v>
                </c:pt>
                <c:pt idx="2803">
                  <c:v>1993</c:v>
                </c:pt>
                <c:pt idx="2804">
                  <c:v>1993</c:v>
                </c:pt>
                <c:pt idx="2805">
                  <c:v>1993</c:v>
                </c:pt>
                <c:pt idx="2806">
                  <c:v>1993</c:v>
                </c:pt>
                <c:pt idx="2807">
                  <c:v>1993</c:v>
                </c:pt>
                <c:pt idx="2808">
                  <c:v>1993</c:v>
                </c:pt>
                <c:pt idx="2809">
                  <c:v>1993</c:v>
                </c:pt>
                <c:pt idx="2810">
                  <c:v>1993</c:v>
                </c:pt>
                <c:pt idx="2811">
                  <c:v>1993</c:v>
                </c:pt>
                <c:pt idx="2812">
                  <c:v>1993</c:v>
                </c:pt>
                <c:pt idx="2813">
                  <c:v>1993</c:v>
                </c:pt>
                <c:pt idx="2814">
                  <c:v>1993</c:v>
                </c:pt>
                <c:pt idx="2815">
                  <c:v>1993</c:v>
                </c:pt>
                <c:pt idx="2816">
                  <c:v>1993</c:v>
                </c:pt>
                <c:pt idx="2817">
                  <c:v>1993</c:v>
                </c:pt>
                <c:pt idx="2818">
                  <c:v>1993</c:v>
                </c:pt>
                <c:pt idx="2819">
                  <c:v>1993</c:v>
                </c:pt>
                <c:pt idx="2820">
                  <c:v>1993</c:v>
                </c:pt>
                <c:pt idx="2821">
                  <c:v>1993</c:v>
                </c:pt>
                <c:pt idx="2822">
                  <c:v>1993</c:v>
                </c:pt>
                <c:pt idx="2823">
                  <c:v>1993</c:v>
                </c:pt>
                <c:pt idx="2824">
                  <c:v>1993</c:v>
                </c:pt>
                <c:pt idx="2825">
                  <c:v>1993</c:v>
                </c:pt>
                <c:pt idx="2826">
                  <c:v>1993</c:v>
                </c:pt>
                <c:pt idx="2827">
                  <c:v>1993</c:v>
                </c:pt>
                <c:pt idx="2828">
                  <c:v>1993</c:v>
                </c:pt>
                <c:pt idx="2829">
                  <c:v>1993</c:v>
                </c:pt>
                <c:pt idx="2830">
                  <c:v>1993</c:v>
                </c:pt>
                <c:pt idx="2831">
                  <c:v>1993</c:v>
                </c:pt>
                <c:pt idx="2832">
                  <c:v>1993</c:v>
                </c:pt>
                <c:pt idx="2833">
                  <c:v>1993</c:v>
                </c:pt>
                <c:pt idx="2834">
                  <c:v>1993</c:v>
                </c:pt>
                <c:pt idx="2835">
                  <c:v>1993</c:v>
                </c:pt>
                <c:pt idx="2836">
                  <c:v>1993</c:v>
                </c:pt>
                <c:pt idx="2837">
                  <c:v>1993</c:v>
                </c:pt>
                <c:pt idx="2838">
                  <c:v>1993</c:v>
                </c:pt>
                <c:pt idx="2839">
                  <c:v>1993</c:v>
                </c:pt>
                <c:pt idx="2840">
                  <c:v>1993</c:v>
                </c:pt>
                <c:pt idx="2841">
                  <c:v>1993</c:v>
                </c:pt>
                <c:pt idx="2842">
                  <c:v>1993</c:v>
                </c:pt>
                <c:pt idx="2843">
                  <c:v>1993</c:v>
                </c:pt>
                <c:pt idx="2844">
                  <c:v>1993</c:v>
                </c:pt>
                <c:pt idx="2845">
                  <c:v>1993</c:v>
                </c:pt>
                <c:pt idx="2846">
                  <c:v>1993</c:v>
                </c:pt>
                <c:pt idx="2847">
                  <c:v>1993</c:v>
                </c:pt>
                <c:pt idx="2848">
                  <c:v>1993</c:v>
                </c:pt>
                <c:pt idx="2849">
                  <c:v>1993</c:v>
                </c:pt>
                <c:pt idx="2850">
                  <c:v>1993</c:v>
                </c:pt>
                <c:pt idx="2851">
                  <c:v>1993</c:v>
                </c:pt>
                <c:pt idx="2852">
                  <c:v>1993</c:v>
                </c:pt>
                <c:pt idx="2853">
                  <c:v>1993</c:v>
                </c:pt>
                <c:pt idx="2854">
                  <c:v>1993</c:v>
                </c:pt>
                <c:pt idx="2855">
                  <c:v>1993</c:v>
                </c:pt>
                <c:pt idx="2856">
                  <c:v>1993</c:v>
                </c:pt>
                <c:pt idx="2857">
                  <c:v>1993</c:v>
                </c:pt>
                <c:pt idx="2858">
                  <c:v>1993</c:v>
                </c:pt>
                <c:pt idx="2859">
                  <c:v>1993</c:v>
                </c:pt>
                <c:pt idx="2860">
                  <c:v>1993</c:v>
                </c:pt>
                <c:pt idx="2861">
                  <c:v>1993</c:v>
                </c:pt>
                <c:pt idx="2862">
                  <c:v>1993</c:v>
                </c:pt>
                <c:pt idx="2863">
                  <c:v>1993</c:v>
                </c:pt>
                <c:pt idx="2864">
                  <c:v>1993</c:v>
                </c:pt>
                <c:pt idx="2865">
                  <c:v>1993</c:v>
                </c:pt>
                <c:pt idx="2866">
                  <c:v>1993</c:v>
                </c:pt>
                <c:pt idx="2867">
                  <c:v>1993</c:v>
                </c:pt>
                <c:pt idx="2868">
                  <c:v>1993</c:v>
                </c:pt>
                <c:pt idx="2869">
                  <c:v>1993</c:v>
                </c:pt>
                <c:pt idx="2870">
                  <c:v>1993</c:v>
                </c:pt>
                <c:pt idx="2871">
                  <c:v>1993</c:v>
                </c:pt>
                <c:pt idx="2872">
                  <c:v>1993</c:v>
                </c:pt>
                <c:pt idx="2873">
                  <c:v>1993</c:v>
                </c:pt>
                <c:pt idx="2874">
                  <c:v>1993</c:v>
                </c:pt>
                <c:pt idx="2875">
                  <c:v>1993</c:v>
                </c:pt>
                <c:pt idx="2876">
                  <c:v>1993</c:v>
                </c:pt>
                <c:pt idx="2877">
                  <c:v>1993</c:v>
                </c:pt>
                <c:pt idx="2878">
                  <c:v>1993</c:v>
                </c:pt>
                <c:pt idx="2879">
                  <c:v>1993</c:v>
                </c:pt>
                <c:pt idx="2880">
                  <c:v>1993</c:v>
                </c:pt>
                <c:pt idx="2881">
                  <c:v>1993</c:v>
                </c:pt>
                <c:pt idx="2882">
                  <c:v>1993</c:v>
                </c:pt>
                <c:pt idx="2883">
                  <c:v>1993</c:v>
                </c:pt>
                <c:pt idx="2884">
                  <c:v>1993</c:v>
                </c:pt>
                <c:pt idx="2885">
                  <c:v>1993</c:v>
                </c:pt>
                <c:pt idx="2886">
                  <c:v>1993</c:v>
                </c:pt>
                <c:pt idx="2887">
                  <c:v>1993</c:v>
                </c:pt>
                <c:pt idx="2888">
                  <c:v>1993</c:v>
                </c:pt>
                <c:pt idx="2889">
                  <c:v>1993</c:v>
                </c:pt>
                <c:pt idx="2890">
                  <c:v>1993</c:v>
                </c:pt>
                <c:pt idx="2891">
                  <c:v>1993</c:v>
                </c:pt>
                <c:pt idx="2892">
                  <c:v>1993</c:v>
                </c:pt>
                <c:pt idx="2893">
                  <c:v>1993</c:v>
                </c:pt>
                <c:pt idx="2894">
                  <c:v>1993</c:v>
                </c:pt>
                <c:pt idx="2895">
                  <c:v>1993</c:v>
                </c:pt>
                <c:pt idx="2896">
                  <c:v>1993</c:v>
                </c:pt>
                <c:pt idx="2897">
                  <c:v>1993</c:v>
                </c:pt>
                <c:pt idx="2898">
                  <c:v>1993</c:v>
                </c:pt>
                <c:pt idx="2899">
                  <c:v>1993</c:v>
                </c:pt>
                <c:pt idx="2900">
                  <c:v>1993</c:v>
                </c:pt>
                <c:pt idx="2901">
                  <c:v>1993</c:v>
                </c:pt>
                <c:pt idx="2902">
                  <c:v>1993</c:v>
                </c:pt>
                <c:pt idx="2903">
                  <c:v>1993</c:v>
                </c:pt>
                <c:pt idx="2904">
                  <c:v>1993</c:v>
                </c:pt>
                <c:pt idx="2905">
                  <c:v>1993</c:v>
                </c:pt>
                <c:pt idx="2906">
                  <c:v>1993</c:v>
                </c:pt>
                <c:pt idx="2907">
                  <c:v>1993</c:v>
                </c:pt>
                <c:pt idx="2908">
                  <c:v>1993</c:v>
                </c:pt>
                <c:pt idx="2909">
                  <c:v>1993</c:v>
                </c:pt>
                <c:pt idx="2910">
                  <c:v>1993</c:v>
                </c:pt>
                <c:pt idx="2911">
                  <c:v>1993</c:v>
                </c:pt>
                <c:pt idx="2912">
                  <c:v>1993</c:v>
                </c:pt>
                <c:pt idx="2913">
                  <c:v>1993</c:v>
                </c:pt>
                <c:pt idx="2914">
                  <c:v>1993</c:v>
                </c:pt>
                <c:pt idx="2915">
                  <c:v>1993</c:v>
                </c:pt>
                <c:pt idx="2916">
                  <c:v>1993</c:v>
                </c:pt>
                <c:pt idx="2917">
                  <c:v>1993</c:v>
                </c:pt>
                <c:pt idx="2918">
                  <c:v>1993</c:v>
                </c:pt>
                <c:pt idx="2919">
                  <c:v>1993</c:v>
                </c:pt>
                <c:pt idx="2920">
                  <c:v>1993</c:v>
                </c:pt>
                <c:pt idx="2921">
                  <c:v>1993</c:v>
                </c:pt>
                <c:pt idx="2922">
                  <c:v>1993</c:v>
                </c:pt>
                <c:pt idx="2923">
                  <c:v>1993</c:v>
                </c:pt>
                <c:pt idx="2924">
                  <c:v>1993</c:v>
                </c:pt>
                <c:pt idx="2925">
                  <c:v>1993</c:v>
                </c:pt>
                <c:pt idx="2926">
                  <c:v>1993</c:v>
                </c:pt>
                <c:pt idx="2927">
                  <c:v>1993</c:v>
                </c:pt>
                <c:pt idx="2928">
                  <c:v>1993</c:v>
                </c:pt>
                <c:pt idx="2929">
                  <c:v>1993</c:v>
                </c:pt>
                <c:pt idx="2930">
                  <c:v>1993</c:v>
                </c:pt>
                <c:pt idx="2931">
                  <c:v>1993</c:v>
                </c:pt>
                <c:pt idx="2932">
                  <c:v>1993</c:v>
                </c:pt>
                <c:pt idx="2933">
                  <c:v>1993</c:v>
                </c:pt>
                <c:pt idx="2934">
                  <c:v>1993</c:v>
                </c:pt>
                <c:pt idx="2935">
                  <c:v>1993</c:v>
                </c:pt>
                <c:pt idx="2936">
                  <c:v>1993</c:v>
                </c:pt>
                <c:pt idx="2937">
                  <c:v>1993</c:v>
                </c:pt>
                <c:pt idx="2938">
                  <c:v>1993</c:v>
                </c:pt>
                <c:pt idx="2939">
                  <c:v>1993</c:v>
                </c:pt>
                <c:pt idx="2940">
                  <c:v>1993</c:v>
                </c:pt>
                <c:pt idx="2941">
                  <c:v>1993</c:v>
                </c:pt>
                <c:pt idx="2942">
                  <c:v>1993</c:v>
                </c:pt>
                <c:pt idx="2943">
                  <c:v>1993</c:v>
                </c:pt>
                <c:pt idx="2944">
                  <c:v>1993</c:v>
                </c:pt>
                <c:pt idx="2945">
                  <c:v>1993</c:v>
                </c:pt>
                <c:pt idx="2946">
                  <c:v>1993</c:v>
                </c:pt>
                <c:pt idx="2947">
                  <c:v>1993</c:v>
                </c:pt>
                <c:pt idx="2948">
                  <c:v>1993</c:v>
                </c:pt>
                <c:pt idx="2949">
                  <c:v>1993</c:v>
                </c:pt>
                <c:pt idx="2950">
                  <c:v>1993</c:v>
                </c:pt>
                <c:pt idx="2951">
                  <c:v>1993</c:v>
                </c:pt>
                <c:pt idx="2952">
                  <c:v>1993</c:v>
                </c:pt>
                <c:pt idx="2953">
                  <c:v>1993</c:v>
                </c:pt>
                <c:pt idx="2954">
                  <c:v>1993</c:v>
                </c:pt>
                <c:pt idx="2955">
                  <c:v>1993</c:v>
                </c:pt>
                <c:pt idx="2956">
                  <c:v>1993</c:v>
                </c:pt>
                <c:pt idx="2957">
                  <c:v>1993</c:v>
                </c:pt>
                <c:pt idx="2958">
                  <c:v>1993</c:v>
                </c:pt>
                <c:pt idx="2959">
                  <c:v>1993</c:v>
                </c:pt>
                <c:pt idx="2960">
                  <c:v>1993</c:v>
                </c:pt>
                <c:pt idx="2961">
                  <c:v>1993</c:v>
                </c:pt>
                <c:pt idx="2962">
                  <c:v>1993</c:v>
                </c:pt>
                <c:pt idx="2963">
                  <c:v>1993</c:v>
                </c:pt>
                <c:pt idx="2964">
                  <c:v>1993</c:v>
                </c:pt>
                <c:pt idx="2965">
                  <c:v>1993</c:v>
                </c:pt>
                <c:pt idx="2966">
                  <c:v>1993</c:v>
                </c:pt>
                <c:pt idx="2967">
                  <c:v>1993</c:v>
                </c:pt>
                <c:pt idx="2968">
                  <c:v>1993</c:v>
                </c:pt>
                <c:pt idx="2969">
                  <c:v>1993</c:v>
                </c:pt>
                <c:pt idx="2970">
                  <c:v>1993</c:v>
                </c:pt>
                <c:pt idx="2971">
                  <c:v>1994</c:v>
                </c:pt>
                <c:pt idx="2972">
                  <c:v>1994</c:v>
                </c:pt>
                <c:pt idx="2973">
                  <c:v>1994</c:v>
                </c:pt>
                <c:pt idx="2974">
                  <c:v>1994</c:v>
                </c:pt>
                <c:pt idx="2975">
                  <c:v>1994</c:v>
                </c:pt>
                <c:pt idx="2976">
                  <c:v>1994</c:v>
                </c:pt>
                <c:pt idx="2977">
                  <c:v>1994</c:v>
                </c:pt>
                <c:pt idx="2978">
                  <c:v>1994</c:v>
                </c:pt>
                <c:pt idx="2979">
                  <c:v>1994</c:v>
                </c:pt>
                <c:pt idx="2980">
                  <c:v>1994</c:v>
                </c:pt>
                <c:pt idx="2981">
                  <c:v>1994</c:v>
                </c:pt>
                <c:pt idx="2982">
                  <c:v>1994</c:v>
                </c:pt>
                <c:pt idx="2983">
                  <c:v>1994</c:v>
                </c:pt>
                <c:pt idx="2984">
                  <c:v>1994</c:v>
                </c:pt>
                <c:pt idx="2985">
                  <c:v>1994</c:v>
                </c:pt>
                <c:pt idx="2986">
                  <c:v>1994</c:v>
                </c:pt>
                <c:pt idx="2987">
                  <c:v>1994</c:v>
                </c:pt>
                <c:pt idx="2988">
                  <c:v>1994</c:v>
                </c:pt>
                <c:pt idx="2989">
                  <c:v>1994</c:v>
                </c:pt>
                <c:pt idx="2990">
                  <c:v>1994</c:v>
                </c:pt>
                <c:pt idx="2991">
                  <c:v>1994</c:v>
                </c:pt>
                <c:pt idx="2992">
                  <c:v>1994</c:v>
                </c:pt>
                <c:pt idx="2993">
                  <c:v>1994</c:v>
                </c:pt>
                <c:pt idx="2994">
                  <c:v>1994</c:v>
                </c:pt>
                <c:pt idx="2995">
                  <c:v>1994</c:v>
                </c:pt>
                <c:pt idx="2996">
                  <c:v>1994</c:v>
                </c:pt>
                <c:pt idx="2997">
                  <c:v>1994</c:v>
                </c:pt>
                <c:pt idx="2998">
                  <c:v>1994</c:v>
                </c:pt>
                <c:pt idx="2999">
                  <c:v>1994</c:v>
                </c:pt>
                <c:pt idx="3000">
                  <c:v>1994</c:v>
                </c:pt>
                <c:pt idx="3001">
                  <c:v>1994</c:v>
                </c:pt>
                <c:pt idx="3002">
                  <c:v>1994</c:v>
                </c:pt>
                <c:pt idx="3003">
                  <c:v>1994</c:v>
                </c:pt>
                <c:pt idx="3004">
                  <c:v>1994</c:v>
                </c:pt>
                <c:pt idx="3005">
                  <c:v>1994</c:v>
                </c:pt>
                <c:pt idx="3006">
                  <c:v>1994</c:v>
                </c:pt>
                <c:pt idx="3007">
                  <c:v>1994</c:v>
                </c:pt>
                <c:pt idx="3008">
                  <c:v>1994</c:v>
                </c:pt>
                <c:pt idx="3009">
                  <c:v>1994</c:v>
                </c:pt>
                <c:pt idx="3010">
                  <c:v>1994</c:v>
                </c:pt>
                <c:pt idx="3011">
                  <c:v>1994</c:v>
                </c:pt>
                <c:pt idx="3012">
                  <c:v>1994</c:v>
                </c:pt>
                <c:pt idx="3013">
                  <c:v>1994</c:v>
                </c:pt>
                <c:pt idx="3014">
                  <c:v>1994</c:v>
                </c:pt>
                <c:pt idx="3015">
                  <c:v>1994</c:v>
                </c:pt>
                <c:pt idx="3016">
                  <c:v>1994</c:v>
                </c:pt>
                <c:pt idx="3017">
                  <c:v>1994</c:v>
                </c:pt>
                <c:pt idx="3018">
                  <c:v>1994</c:v>
                </c:pt>
                <c:pt idx="3019">
                  <c:v>1994</c:v>
                </c:pt>
                <c:pt idx="3020">
                  <c:v>1994</c:v>
                </c:pt>
                <c:pt idx="3021">
                  <c:v>1994</c:v>
                </c:pt>
                <c:pt idx="3022">
                  <c:v>1994</c:v>
                </c:pt>
                <c:pt idx="3023">
                  <c:v>1994</c:v>
                </c:pt>
                <c:pt idx="3024">
                  <c:v>1994</c:v>
                </c:pt>
                <c:pt idx="3025">
                  <c:v>1994</c:v>
                </c:pt>
                <c:pt idx="3026">
                  <c:v>1994</c:v>
                </c:pt>
                <c:pt idx="3027">
                  <c:v>1994</c:v>
                </c:pt>
                <c:pt idx="3028">
                  <c:v>1994</c:v>
                </c:pt>
                <c:pt idx="3029">
                  <c:v>1994</c:v>
                </c:pt>
                <c:pt idx="3030">
                  <c:v>1994</c:v>
                </c:pt>
                <c:pt idx="3031">
                  <c:v>1994</c:v>
                </c:pt>
                <c:pt idx="3032">
                  <c:v>1994</c:v>
                </c:pt>
                <c:pt idx="3033">
                  <c:v>1994</c:v>
                </c:pt>
                <c:pt idx="3034">
                  <c:v>1994</c:v>
                </c:pt>
                <c:pt idx="3035">
                  <c:v>1994</c:v>
                </c:pt>
                <c:pt idx="3036">
                  <c:v>1994</c:v>
                </c:pt>
                <c:pt idx="3037">
                  <c:v>1994</c:v>
                </c:pt>
                <c:pt idx="3038">
                  <c:v>1994</c:v>
                </c:pt>
                <c:pt idx="3039">
                  <c:v>1994</c:v>
                </c:pt>
                <c:pt idx="3040">
                  <c:v>1994</c:v>
                </c:pt>
                <c:pt idx="3041">
                  <c:v>1994</c:v>
                </c:pt>
                <c:pt idx="3042">
                  <c:v>1994</c:v>
                </c:pt>
                <c:pt idx="3043">
                  <c:v>1994</c:v>
                </c:pt>
                <c:pt idx="3044">
                  <c:v>1994</c:v>
                </c:pt>
                <c:pt idx="3045">
                  <c:v>1994</c:v>
                </c:pt>
                <c:pt idx="3046">
                  <c:v>1994</c:v>
                </c:pt>
                <c:pt idx="3047">
                  <c:v>1994</c:v>
                </c:pt>
                <c:pt idx="3048">
                  <c:v>1994</c:v>
                </c:pt>
                <c:pt idx="3049">
                  <c:v>1994</c:v>
                </c:pt>
                <c:pt idx="3050">
                  <c:v>1994</c:v>
                </c:pt>
                <c:pt idx="3051">
                  <c:v>1994</c:v>
                </c:pt>
                <c:pt idx="3052">
                  <c:v>1994</c:v>
                </c:pt>
                <c:pt idx="3053">
                  <c:v>1994</c:v>
                </c:pt>
                <c:pt idx="3054">
                  <c:v>1994</c:v>
                </c:pt>
                <c:pt idx="3055">
                  <c:v>1994</c:v>
                </c:pt>
                <c:pt idx="3056">
                  <c:v>1994</c:v>
                </c:pt>
                <c:pt idx="3057">
                  <c:v>1994</c:v>
                </c:pt>
                <c:pt idx="3058">
                  <c:v>1994</c:v>
                </c:pt>
                <c:pt idx="3059">
                  <c:v>1994</c:v>
                </c:pt>
                <c:pt idx="3060">
                  <c:v>1994</c:v>
                </c:pt>
                <c:pt idx="3061">
                  <c:v>1994</c:v>
                </c:pt>
                <c:pt idx="3062">
                  <c:v>1994</c:v>
                </c:pt>
                <c:pt idx="3063">
                  <c:v>1994</c:v>
                </c:pt>
                <c:pt idx="3064">
                  <c:v>1994</c:v>
                </c:pt>
                <c:pt idx="3065">
                  <c:v>1994</c:v>
                </c:pt>
                <c:pt idx="3066">
                  <c:v>1994</c:v>
                </c:pt>
                <c:pt idx="3067">
                  <c:v>1994</c:v>
                </c:pt>
                <c:pt idx="3068">
                  <c:v>1994</c:v>
                </c:pt>
                <c:pt idx="3069">
                  <c:v>1994</c:v>
                </c:pt>
                <c:pt idx="3070">
                  <c:v>1994</c:v>
                </c:pt>
                <c:pt idx="3071">
                  <c:v>1994</c:v>
                </c:pt>
                <c:pt idx="3072">
                  <c:v>1994</c:v>
                </c:pt>
                <c:pt idx="3073">
                  <c:v>1994</c:v>
                </c:pt>
                <c:pt idx="3074">
                  <c:v>1994</c:v>
                </c:pt>
                <c:pt idx="3075">
                  <c:v>1994</c:v>
                </c:pt>
                <c:pt idx="3076">
                  <c:v>1994</c:v>
                </c:pt>
                <c:pt idx="3077">
                  <c:v>1994</c:v>
                </c:pt>
                <c:pt idx="3078">
                  <c:v>1994</c:v>
                </c:pt>
                <c:pt idx="3079">
                  <c:v>1994</c:v>
                </c:pt>
                <c:pt idx="3080">
                  <c:v>1994</c:v>
                </c:pt>
                <c:pt idx="3081">
                  <c:v>1994</c:v>
                </c:pt>
                <c:pt idx="3082">
                  <c:v>1994</c:v>
                </c:pt>
                <c:pt idx="3083">
                  <c:v>1994</c:v>
                </c:pt>
                <c:pt idx="3084">
                  <c:v>1994</c:v>
                </c:pt>
                <c:pt idx="3085">
                  <c:v>1994</c:v>
                </c:pt>
                <c:pt idx="3086">
                  <c:v>1994</c:v>
                </c:pt>
                <c:pt idx="3087">
                  <c:v>1994</c:v>
                </c:pt>
                <c:pt idx="3088">
                  <c:v>1994</c:v>
                </c:pt>
                <c:pt idx="3089">
                  <c:v>1994</c:v>
                </c:pt>
                <c:pt idx="3090">
                  <c:v>1994</c:v>
                </c:pt>
                <c:pt idx="3091">
                  <c:v>1994</c:v>
                </c:pt>
                <c:pt idx="3092">
                  <c:v>1994</c:v>
                </c:pt>
                <c:pt idx="3093">
                  <c:v>1994</c:v>
                </c:pt>
                <c:pt idx="3094">
                  <c:v>1994</c:v>
                </c:pt>
                <c:pt idx="3095">
                  <c:v>1994</c:v>
                </c:pt>
                <c:pt idx="3096">
                  <c:v>1994</c:v>
                </c:pt>
                <c:pt idx="3097">
                  <c:v>1994</c:v>
                </c:pt>
                <c:pt idx="3098">
                  <c:v>1994</c:v>
                </c:pt>
                <c:pt idx="3099">
                  <c:v>1994</c:v>
                </c:pt>
                <c:pt idx="3100">
                  <c:v>1994</c:v>
                </c:pt>
                <c:pt idx="3101">
                  <c:v>1994</c:v>
                </c:pt>
                <c:pt idx="3102">
                  <c:v>1994</c:v>
                </c:pt>
                <c:pt idx="3103">
                  <c:v>1994</c:v>
                </c:pt>
                <c:pt idx="3104">
                  <c:v>1994</c:v>
                </c:pt>
                <c:pt idx="3105">
                  <c:v>1994</c:v>
                </c:pt>
                <c:pt idx="3106">
                  <c:v>1994</c:v>
                </c:pt>
                <c:pt idx="3107">
                  <c:v>1994</c:v>
                </c:pt>
                <c:pt idx="3108">
                  <c:v>1994</c:v>
                </c:pt>
                <c:pt idx="3109">
                  <c:v>1994</c:v>
                </c:pt>
                <c:pt idx="3110">
                  <c:v>1994</c:v>
                </c:pt>
                <c:pt idx="3111">
                  <c:v>1994</c:v>
                </c:pt>
                <c:pt idx="3112">
                  <c:v>1994</c:v>
                </c:pt>
                <c:pt idx="3113">
                  <c:v>1994</c:v>
                </c:pt>
                <c:pt idx="3114">
                  <c:v>1994</c:v>
                </c:pt>
                <c:pt idx="3115">
                  <c:v>1994</c:v>
                </c:pt>
                <c:pt idx="3116">
                  <c:v>1994</c:v>
                </c:pt>
                <c:pt idx="3117">
                  <c:v>1994</c:v>
                </c:pt>
                <c:pt idx="3118">
                  <c:v>1994</c:v>
                </c:pt>
                <c:pt idx="3119">
                  <c:v>1994</c:v>
                </c:pt>
                <c:pt idx="3120">
                  <c:v>1994</c:v>
                </c:pt>
                <c:pt idx="3121">
                  <c:v>1994</c:v>
                </c:pt>
                <c:pt idx="3122">
                  <c:v>1994</c:v>
                </c:pt>
                <c:pt idx="3123">
                  <c:v>1994</c:v>
                </c:pt>
                <c:pt idx="3124">
                  <c:v>1994</c:v>
                </c:pt>
                <c:pt idx="3125">
                  <c:v>1994</c:v>
                </c:pt>
                <c:pt idx="3126">
                  <c:v>1994</c:v>
                </c:pt>
                <c:pt idx="3127">
                  <c:v>1994</c:v>
                </c:pt>
                <c:pt idx="3128">
                  <c:v>1994</c:v>
                </c:pt>
                <c:pt idx="3129">
                  <c:v>1994</c:v>
                </c:pt>
                <c:pt idx="3130">
                  <c:v>1994</c:v>
                </c:pt>
                <c:pt idx="3131">
                  <c:v>1994</c:v>
                </c:pt>
                <c:pt idx="3132">
                  <c:v>1994</c:v>
                </c:pt>
                <c:pt idx="3133">
                  <c:v>1994</c:v>
                </c:pt>
                <c:pt idx="3134">
                  <c:v>1994</c:v>
                </c:pt>
                <c:pt idx="3135">
                  <c:v>1994</c:v>
                </c:pt>
                <c:pt idx="3136">
                  <c:v>1994</c:v>
                </c:pt>
                <c:pt idx="3137">
                  <c:v>1994</c:v>
                </c:pt>
                <c:pt idx="3138">
                  <c:v>1994</c:v>
                </c:pt>
                <c:pt idx="3139">
                  <c:v>1994</c:v>
                </c:pt>
                <c:pt idx="3140">
                  <c:v>1994</c:v>
                </c:pt>
                <c:pt idx="3141">
                  <c:v>1994</c:v>
                </c:pt>
                <c:pt idx="3142">
                  <c:v>1994</c:v>
                </c:pt>
                <c:pt idx="3143">
                  <c:v>1994</c:v>
                </c:pt>
                <c:pt idx="3144">
                  <c:v>1994</c:v>
                </c:pt>
                <c:pt idx="3145">
                  <c:v>1994</c:v>
                </c:pt>
                <c:pt idx="3146">
                  <c:v>1994</c:v>
                </c:pt>
                <c:pt idx="3147">
                  <c:v>1994</c:v>
                </c:pt>
                <c:pt idx="3148">
                  <c:v>1994</c:v>
                </c:pt>
                <c:pt idx="3149">
                  <c:v>1994</c:v>
                </c:pt>
                <c:pt idx="3150">
                  <c:v>1994</c:v>
                </c:pt>
                <c:pt idx="3151">
                  <c:v>1994</c:v>
                </c:pt>
                <c:pt idx="3152">
                  <c:v>1994</c:v>
                </c:pt>
                <c:pt idx="3153">
                  <c:v>1994</c:v>
                </c:pt>
                <c:pt idx="3154">
                  <c:v>1994</c:v>
                </c:pt>
                <c:pt idx="3155">
                  <c:v>1994</c:v>
                </c:pt>
                <c:pt idx="3156">
                  <c:v>1994</c:v>
                </c:pt>
                <c:pt idx="3157">
                  <c:v>1994</c:v>
                </c:pt>
                <c:pt idx="3158">
                  <c:v>1994</c:v>
                </c:pt>
                <c:pt idx="3159">
                  <c:v>1994</c:v>
                </c:pt>
                <c:pt idx="3160">
                  <c:v>1994</c:v>
                </c:pt>
                <c:pt idx="3161">
                  <c:v>1994</c:v>
                </c:pt>
                <c:pt idx="3162">
                  <c:v>1994</c:v>
                </c:pt>
                <c:pt idx="3163">
                  <c:v>1994</c:v>
                </c:pt>
                <c:pt idx="3164">
                  <c:v>1994</c:v>
                </c:pt>
                <c:pt idx="3165">
                  <c:v>1994</c:v>
                </c:pt>
                <c:pt idx="3166">
                  <c:v>1994</c:v>
                </c:pt>
                <c:pt idx="3167">
                  <c:v>1994</c:v>
                </c:pt>
                <c:pt idx="3168">
                  <c:v>1994</c:v>
                </c:pt>
                <c:pt idx="3169">
                  <c:v>1994</c:v>
                </c:pt>
                <c:pt idx="3170">
                  <c:v>1994</c:v>
                </c:pt>
                <c:pt idx="3171">
                  <c:v>1994</c:v>
                </c:pt>
                <c:pt idx="3172">
                  <c:v>1994</c:v>
                </c:pt>
                <c:pt idx="3173">
                  <c:v>1994</c:v>
                </c:pt>
                <c:pt idx="3174">
                  <c:v>1994</c:v>
                </c:pt>
                <c:pt idx="3175">
                  <c:v>1994</c:v>
                </c:pt>
                <c:pt idx="3176">
                  <c:v>1994</c:v>
                </c:pt>
                <c:pt idx="3177">
                  <c:v>1994</c:v>
                </c:pt>
                <c:pt idx="3178">
                  <c:v>1994</c:v>
                </c:pt>
                <c:pt idx="3179">
                  <c:v>1994</c:v>
                </c:pt>
                <c:pt idx="3180">
                  <c:v>1994</c:v>
                </c:pt>
                <c:pt idx="3181">
                  <c:v>1994</c:v>
                </c:pt>
                <c:pt idx="3182">
                  <c:v>1994</c:v>
                </c:pt>
                <c:pt idx="3183">
                  <c:v>1994</c:v>
                </c:pt>
                <c:pt idx="3184">
                  <c:v>1995</c:v>
                </c:pt>
                <c:pt idx="3185">
                  <c:v>1995</c:v>
                </c:pt>
                <c:pt idx="3186">
                  <c:v>1995</c:v>
                </c:pt>
                <c:pt idx="3187">
                  <c:v>1995</c:v>
                </c:pt>
                <c:pt idx="3188">
                  <c:v>1995</c:v>
                </c:pt>
                <c:pt idx="3189">
                  <c:v>1995</c:v>
                </c:pt>
                <c:pt idx="3190">
                  <c:v>1995</c:v>
                </c:pt>
                <c:pt idx="3191">
                  <c:v>1995</c:v>
                </c:pt>
                <c:pt idx="3192">
                  <c:v>1995</c:v>
                </c:pt>
                <c:pt idx="3193">
                  <c:v>1995</c:v>
                </c:pt>
                <c:pt idx="3194">
                  <c:v>1995</c:v>
                </c:pt>
                <c:pt idx="3195">
                  <c:v>1995</c:v>
                </c:pt>
                <c:pt idx="3196">
                  <c:v>1995</c:v>
                </c:pt>
                <c:pt idx="3197">
                  <c:v>1995</c:v>
                </c:pt>
                <c:pt idx="3198">
                  <c:v>1995</c:v>
                </c:pt>
                <c:pt idx="3199">
                  <c:v>1995</c:v>
                </c:pt>
                <c:pt idx="3200">
                  <c:v>1995</c:v>
                </c:pt>
                <c:pt idx="3201">
                  <c:v>1995</c:v>
                </c:pt>
                <c:pt idx="3202">
                  <c:v>1995</c:v>
                </c:pt>
                <c:pt idx="3203">
                  <c:v>1995</c:v>
                </c:pt>
                <c:pt idx="3204">
                  <c:v>1995</c:v>
                </c:pt>
                <c:pt idx="3205">
                  <c:v>1995</c:v>
                </c:pt>
                <c:pt idx="3206">
                  <c:v>1995</c:v>
                </c:pt>
                <c:pt idx="3207">
                  <c:v>1995</c:v>
                </c:pt>
                <c:pt idx="3208">
                  <c:v>1995</c:v>
                </c:pt>
                <c:pt idx="3209">
                  <c:v>1995</c:v>
                </c:pt>
                <c:pt idx="3210">
                  <c:v>1995</c:v>
                </c:pt>
                <c:pt idx="3211">
                  <c:v>1995</c:v>
                </c:pt>
                <c:pt idx="3212">
                  <c:v>1995</c:v>
                </c:pt>
                <c:pt idx="3213">
                  <c:v>1995</c:v>
                </c:pt>
                <c:pt idx="3214">
                  <c:v>1995</c:v>
                </c:pt>
                <c:pt idx="3215">
                  <c:v>1995</c:v>
                </c:pt>
                <c:pt idx="3216">
                  <c:v>1995</c:v>
                </c:pt>
                <c:pt idx="3217">
                  <c:v>1995</c:v>
                </c:pt>
                <c:pt idx="3218">
                  <c:v>1995</c:v>
                </c:pt>
                <c:pt idx="3219">
                  <c:v>1995</c:v>
                </c:pt>
                <c:pt idx="3220">
                  <c:v>1995</c:v>
                </c:pt>
                <c:pt idx="3221">
                  <c:v>1995</c:v>
                </c:pt>
                <c:pt idx="3222">
                  <c:v>1995</c:v>
                </c:pt>
                <c:pt idx="3223">
                  <c:v>1995</c:v>
                </c:pt>
                <c:pt idx="3224">
                  <c:v>1995</c:v>
                </c:pt>
                <c:pt idx="3225">
                  <c:v>1995</c:v>
                </c:pt>
                <c:pt idx="3226">
                  <c:v>1995</c:v>
                </c:pt>
                <c:pt idx="3227">
                  <c:v>1995</c:v>
                </c:pt>
                <c:pt idx="3228">
                  <c:v>1995</c:v>
                </c:pt>
                <c:pt idx="3229">
                  <c:v>1995</c:v>
                </c:pt>
                <c:pt idx="3230">
                  <c:v>1995</c:v>
                </c:pt>
                <c:pt idx="3231">
                  <c:v>1995</c:v>
                </c:pt>
                <c:pt idx="3232">
                  <c:v>1995</c:v>
                </c:pt>
                <c:pt idx="3233">
                  <c:v>1995</c:v>
                </c:pt>
                <c:pt idx="3234">
                  <c:v>1995</c:v>
                </c:pt>
                <c:pt idx="3235">
                  <c:v>1995</c:v>
                </c:pt>
                <c:pt idx="3236">
                  <c:v>1995</c:v>
                </c:pt>
                <c:pt idx="3237">
                  <c:v>1995</c:v>
                </c:pt>
                <c:pt idx="3238">
                  <c:v>1995</c:v>
                </c:pt>
                <c:pt idx="3239">
                  <c:v>1995</c:v>
                </c:pt>
                <c:pt idx="3240">
                  <c:v>1995</c:v>
                </c:pt>
                <c:pt idx="3241">
                  <c:v>1995</c:v>
                </c:pt>
                <c:pt idx="3242">
                  <c:v>1995</c:v>
                </c:pt>
                <c:pt idx="3243">
                  <c:v>1995</c:v>
                </c:pt>
                <c:pt idx="3244">
                  <c:v>1995</c:v>
                </c:pt>
                <c:pt idx="3245">
                  <c:v>1995</c:v>
                </c:pt>
                <c:pt idx="3246">
                  <c:v>1995</c:v>
                </c:pt>
                <c:pt idx="3247">
                  <c:v>1995</c:v>
                </c:pt>
                <c:pt idx="3248">
                  <c:v>1995</c:v>
                </c:pt>
                <c:pt idx="3249">
                  <c:v>1995</c:v>
                </c:pt>
                <c:pt idx="3250">
                  <c:v>1995</c:v>
                </c:pt>
                <c:pt idx="3251">
                  <c:v>1995</c:v>
                </c:pt>
                <c:pt idx="3252">
                  <c:v>1995</c:v>
                </c:pt>
                <c:pt idx="3253">
                  <c:v>1995</c:v>
                </c:pt>
                <c:pt idx="3254">
                  <c:v>1995</c:v>
                </c:pt>
                <c:pt idx="3255">
                  <c:v>1995</c:v>
                </c:pt>
                <c:pt idx="3256">
                  <c:v>1995</c:v>
                </c:pt>
                <c:pt idx="3257">
                  <c:v>1995</c:v>
                </c:pt>
                <c:pt idx="3258">
                  <c:v>1995</c:v>
                </c:pt>
                <c:pt idx="3259">
                  <c:v>1995</c:v>
                </c:pt>
                <c:pt idx="3260">
                  <c:v>1995</c:v>
                </c:pt>
                <c:pt idx="3261">
                  <c:v>1995</c:v>
                </c:pt>
                <c:pt idx="3262">
                  <c:v>1995</c:v>
                </c:pt>
                <c:pt idx="3263">
                  <c:v>1995</c:v>
                </c:pt>
                <c:pt idx="3264">
                  <c:v>1995</c:v>
                </c:pt>
                <c:pt idx="3265">
                  <c:v>1995</c:v>
                </c:pt>
                <c:pt idx="3266">
                  <c:v>1995</c:v>
                </c:pt>
                <c:pt idx="3267">
                  <c:v>1995</c:v>
                </c:pt>
                <c:pt idx="3268">
                  <c:v>1995</c:v>
                </c:pt>
                <c:pt idx="3269">
                  <c:v>1995</c:v>
                </c:pt>
                <c:pt idx="3270">
                  <c:v>1995</c:v>
                </c:pt>
                <c:pt idx="3271">
                  <c:v>1995</c:v>
                </c:pt>
                <c:pt idx="3272">
                  <c:v>1995</c:v>
                </c:pt>
                <c:pt idx="3273">
                  <c:v>1995</c:v>
                </c:pt>
                <c:pt idx="3274">
                  <c:v>1995</c:v>
                </c:pt>
                <c:pt idx="3275">
                  <c:v>1995</c:v>
                </c:pt>
                <c:pt idx="3276">
                  <c:v>1995</c:v>
                </c:pt>
                <c:pt idx="3277">
                  <c:v>1995</c:v>
                </c:pt>
                <c:pt idx="3278">
                  <c:v>1995</c:v>
                </c:pt>
                <c:pt idx="3279">
                  <c:v>1995</c:v>
                </c:pt>
                <c:pt idx="3280">
                  <c:v>1995</c:v>
                </c:pt>
                <c:pt idx="3281">
                  <c:v>1995</c:v>
                </c:pt>
                <c:pt idx="3282">
                  <c:v>1995</c:v>
                </c:pt>
                <c:pt idx="3283">
                  <c:v>1995</c:v>
                </c:pt>
                <c:pt idx="3284">
                  <c:v>1995</c:v>
                </c:pt>
                <c:pt idx="3285">
                  <c:v>1995</c:v>
                </c:pt>
                <c:pt idx="3286">
                  <c:v>1995</c:v>
                </c:pt>
                <c:pt idx="3287">
                  <c:v>1995</c:v>
                </c:pt>
                <c:pt idx="3288">
                  <c:v>1995</c:v>
                </c:pt>
                <c:pt idx="3289">
                  <c:v>1995</c:v>
                </c:pt>
                <c:pt idx="3290">
                  <c:v>1995</c:v>
                </c:pt>
                <c:pt idx="3291">
                  <c:v>1995</c:v>
                </c:pt>
                <c:pt idx="3292">
                  <c:v>1995</c:v>
                </c:pt>
                <c:pt idx="3293">
                  <c:v>1995</c:v>
                </c:pt>
                <c:pt idx="3294">
                  <c:v>1995</c:v>
                </c:pt>
                <c:pt idx="3295">
                  <c:v>1995</c:v>
                </c:pt>
                <c:pt idx="3296">
                  <c:v>1995</c:v>
                </c:pt>
                <c:pt idx="3297">
                  <c:v>1995</c:v>
                </c:pt>
                <c:pt idx="3298">
                  <c:v>1995</c:v>
                </c:pt>
                <c:pt idx="3299">
                  <c:v>1995</c:v>
                </c:pt>
                <c:pt idx="3300">
                  <c:v>1995</c:v>
                </c:pt>
                <c:pt idx="3301">
                  <c:v>1995</c:v>
                </c:pt>
                <c:pt idx="3302">
                  <c:v>1995</c:v>
                </c:pt>
                <c:pt idx="3303">
                  <c:v>1995</c:v>
                </c:pt>
                <c:pt idx="3304">
                  <c:v>1995</c:v>
                </c:pt>
                <c:pt idx="3305">
                  <c:v>1995</c:v>
                </c:pt>
                <c:pt idx="3306">
                  <c:v>1995</c:v>
                </c:pt>
                <c:pt idx="3307">
                  <c:v>1995</c:v>
                </c:pt>
                <c:pt idx="3308">
                  <c:v>1995</c:v>
                </c:pt>
                <c:pt idx="3309">
                  <c:v>1995</c:v>
                </c:pt>
                <c:pt idx="3310">
                  <c:v>1995</c:v>
                </c:pt>
                <c:pt idx="3311">
                  <c:v>1995</c:v>
                </c:pt>
                <c:pt idx="3312">
                  <c:v>1995</c:v>
                </c:pt>
                <c:pt idx="3313">
                  <c:v>1995</c:v>
                </c:pt>
                <c:pt idx="3314">
                  <c:v>1995</c:v>
                </c:pt>
                <c:pt idx="3315">
                  <c:v>1995</c:v>
                </c:pt>
                <c:pt idx="3316">
                  <c:v>1995</c:v>
                </c:pt>
                <c:pt idx="3317">
                  <c:v>1995</c:v>
                </c:pt>
                <c:pt idx="3318">
                  <c:v>1995</c:v>
                </c:pt>
                <c:pt idx="3319">
                  <c:v>1995</c:v>
                </c:pt>
                <c:pt idx="3320">
                  <c:v>1995</c:v>
                </c:pt>
                <c:pt idx="3321">
                  <c:v>1995</c:v>
                </c:pt>
                <c:pt idx="3322">
                  <c:v>1995</c:v>
                </c:pt>
                <c:pt idx="3323">
                  <c:v>1995</c:v>
                </c:pt>
                <c:pt idx="3324">
                  <c:v>1995</c:v>
                </c:pt>
                <c:pt idx="3325">
                  <c:v>1995</c:v>
                </c:pt>
                <c:pt idx="3326">
                  <c:v>1995</c:v>
                </c:pt>
                <c:pt idx="3327">
                  <c:v>1995</c:v>
                </c:pt>
                <c:pt idx="3328">
                  <c:v>1995</c:v>
                </c:pt>
                <c:pt idx="3329">
                  <c:v>1995</c:v>
                </c:pt>
                <c:pt idx="3330">
                  <c:v>1995</c:v>
                </c:pt>
                <c:pt idx="3331">
                  <c:v>1995</c:v>
                </c:pt>
                <c:pt idx="3332">
                  <c:v>1995</c:v>
                </c:pt>
                <c:pt idx="3333">
                  <c:v>1995</c:v>
                </c:pt>
                <c:pt idx="3334">
                  <c:v>1995</c:v>
                </c:pt>
                <c:pt idx="3335">
                  <c:v>1995</c:v>
                </c:pt>
                <c:pt idx="3336">
                  <c:v>1995</c:v>
                </c:pt>
                <c:pt idx="3337">
                  <c:v>1995</c:v>
                </c:pt>
                <c:pt idx="3338">
                  <c:v>1995</c:v>
                </c:pt>
                <c:pt idx="3339">
                  <c:v>1995</c:v>
                </c:pt>
                <c:pt idx="3340">
                  <c:v>1995</c:v>
                </c:pt>
                <c:pt idx="3341">
                  <c:v>1995</c:v>
                </c:pt>
                <c:pt idx="3342">
                  <c:v>1995</c:v>
                </c:pt>
                <c:pt idx="3343">
                  <c:v>1995</c:v>
                </c:pt>
                <c:pt idx="3344">
                  <c:v>1995</c:v>
                </c:pt>
                <c:pt idx="3345">
                  <c:v>1995</c:v>
                </c:pt>
                <c:pt idx="3346">
                  <c:v>1995</c:v>
                </c:pt>
                <c:pt idx="3347">
                  <c:v>1995</c:v>
                </c:pt>
                <c:pt idx="3348">
                  <c:v>1995</c:v>
                </c:pt>
                <c:pt idx="3349">
                  <c:v>1995</c:v>
                </c:pt>
                <c:pt idx="3350">
                  <c:v>1995</c:v>
                </c:pt>
                <c:pt idx="3351">
                  <c:v>1995</c:v>
                </c:pt>
                <c:pt idx="3352">
                  <c:v>1995</c:v>
                </c:pt>
                <c:pt idx="3353">
                  <c:v>1995</c:v>
                </c:pt>
                <c:pt idx="3354">
                  <c:v>1995</c:v>
                </c:pt>
                <c:pt idx="3355">
                  <c:v>1995</c:v>
                </c:pt>
                <c:pt idx="3356">
                  <c:v>1995</c:v>
                </c:pt>
                <c:pt idx="3357">
                  <c:v>1995</c:v>
                </c:pt>
                <c:pt idx="3358">
                  <c:v>1995</c:v>
                </c:pt>
                <c:pt idx="3359">
                  <c:v>1995</c:v>
                </c:pt>
                <c:pt idx="3360">
                  <c:v>1995</c:v>
                </c:pt>
                <c:pt idx="3361">
                  <c:v>1995</c:v>
                </c:pt>
                <c:pt idx="3362">
                  <c:v>1995</c:v>
                </c:pt>
                <c:pt idx="3363">
                  <c:v>1995</c:v>
                </c:pt>
                <c:pt idx="3364">
                  <c:v>1995</c:v>
                </c:pt>
                <c:pt idx="3365">
                  <c:v>1995</c:v>
                </c:pt>
                <c:pt idx="3366">
                  <c:v>1995</c:v>
                </c:pt>
                <c:pt idx="3367">
                  <c:v>1995</c:v>
                </c:pt>
                <c:pt idx="3368">
                  <c:v>1995</c:v>
                </c:pt>
                <c:pt idx="3369">
                  <c:v>1995</c:v>
                </c:pt>
                <c:pt idx="3370">
                  <c:v>1995</c:v>
                </c:pt>
                <c:pt idx="3371">
                  <c:v>1995</c:v>
                </c:pt>
                <c:pt idx="3372">
                  <c:v>1995</c:v>
                </c:pt>
                <c:pt idx="3373">
                  <c:v>1995</c:v>
                </c:pt>
                <c:pt idx="3374">
                  <c:v>1995</c:v>
                </c:pt>
                <c:pt idx="3375">
                  <c:v>1995</c:v>
                </c:pt>
                <c:pt idx="3376">
                  <c:v>1995</c:v>
                </c:pt>
                <c:pt idx="3377">
                  <c:v>1995</c:v>
                </c:pt>
                <c:pt idx="3378">
                  <c:v>1995</c:v>
                </c:pt>
                <c:pt idx="3379">
                  <c:v>1995</c:v>
                </c:pt>
                <c:pt idx="3380">
                  <c:v>1995</c:v>
                </c:pt>
                <c:pt idx="3381">
                  <c:v>1995</c:v>
                </c:pt>
                <c:pt idx="3382">
                  <c:v>1995</c:v>
                </c:pt>
                <c:pt idx="3383">
                  <c:v>1995</c:v>
                </c:pt>
                <c:pt idx="3384">
                  <c:v>1995</c:v>
                </c:pt>
                <c:pt idx="3385">
                  <c:v>1995</c:v>
                </c:pt>
                <c:pt idx="3386">
                  <c:v>1995</c:v>
                </c:pt>
                <c:pt idx="3387">
                  <c:v>1995</c:v>
                </c:pt>
                <c:pt idx="3388">
                  <c:v>1995</c:v>
                </c:pt>
                <c:pt idx="3389">
                  <c:v>1995</c:v>
                </c:pt>
                <c:pt idx="3390">
                  <c:v>1995</c:v>
                </c:pt>
                <c:pt idx="3391">
                  <c:v>1995</c:v>
                </c:pt>
                <c:pt idx="3392">
                  <c:v>1995</c:v>
                </c:pt>
                <c:pt idx="3393">
                  <c:v>1995</c:v>
                </c:pt>
                <c:pt idx="3394">
                  <c:v>1995</c:v>
                </c:pt>
                <c:pt idx="3395">
                  <c:v>1995</c:v>
                </c:pt>
                <c:pt idx="3396">
                  <c:v>1995</c:v>
                </c:pt>
                <c:pt idx="3397">
                  <c:v>1995</c:v>
                </c:pt>
                <c:pt idx="3398">
                  <c:v>1995</c:v>
                </c:pt>
                <c:pt idx="3399">
                  <c:v>1996</c:v>
                </c:pt>
                <c:pt idx="3400">
                  <c:v>1996</c:v>
                </c:pt>
                <c:pt idx="3401">
                  <c:v>1996</c:v>
                </c:pt>
                <c:pt idx="3402">
                  <c:v>1996</c:v>
                </c:pt>
                <c:pt idx="3403">
                  <c:v>1996</c:v>
                </c:pt>
                <c:pt idx="3404">
                  <c:v>1996</c:v>
                </c:pt>
                <c:pt idx="3405">
                  <c:v>1996</c:v>
                </c:pt>
                <c:pt idx="3406">
                  <c:v>1996</c:v>
                </c:pt>
                <c:pt idx="3407">
                  <c:v>1996</c:v>
                </c:pt>
                <c:pt idx="3408">
                  <c:v>1996</c:v>
                </c:pt>
                <c:pt idx="3409">
                  <c:v>1996</c:v>
                </c:pt>
                <c:pt idx="3410">
                  <c:v>1996</c:v>
                </c:pt>
                <c:pt idx="3411">
                  <c:v>1996</c:v>
                </c:pt>
                <c:pt idx="3412">
                  <c:v>1996</c:v>
                </c:pt>
                <c:pt idx="3413">
                  <c:v>1996</c:v>
                </c:pt>
                <c:pt idx="3414">
                  <c:v>1996</c:v>
                </c:pt>
                <c:pt idx="3415">
                  <c:v>1996</c:v>
                </c:pt>
                <c:pt idx="3416">
                  <c:v>1996</c:v>
                </c:pt>
                <c:pt idx="3417">
                  <c:v>1996</c:v>
                </c:pt>
                <c:pt idx="3418">
                  <c:v>1996</c:v>
                </c:pt>
                <c:pt idx="3419">
                  <c:v>1996</c:v>
                </c:pt>
                <c:pt idx="3420">
                  <c:v>1996</c:v>
                </c:pt>
                <c:pt idx="3421">
                  <c:v>1996</c:v>
                </c:pt>
                <c:pt idx="3422">
                  <c:v>1996</c:v>
                </c:pt>
                <c:pt idx="3423">
                  <c:v>1996</c:v>
                </c:pt>
                <c:pt idx="3424">
                  <c:v>1996</c:v>
                </c:pt>
                <c:pt idx="3425">
                  <c:v>1996</c:v>
                </c:pt>
                <c:pt idx="3426">
                  <c:v>1996</c:v>
                </c:pt>
                <c:pt idx="3427">
                  <c:v>1996</c:v>
                </c:pt>
                <c:pt idx="3428">
                  <c:v>1996</c:v>
                </c:pt>
                <c:pt idx="3429">
                  <c:v>1996</c:v>
                </c:pt>
                <c:pt idx="3430">
                  <c:v>1996</c:v>
                </c:pt>
                <c:pt idx="3431">
                  <c:v>1996</c:v>
                </c:pt>
                <c:pt idx="3432">
                  <c:v>1996</c:v>
                </c:pt>
                <c:pt idx="3433">
                  <c:v>1996</c:v>
                </c:pt>
                <c:pt idx="3434">
                  <c:v>1996</c:v>
                </c:pt>
                <c:pt idx="3435">
                  <c:v>1996</c:v>
                </c:pt>
                <c:pt idx="3436">
                  <c:v>1996</c:v>
                </c:pt>
                <c:pt idx="3437">
                  <c:v>1996</c:v>
                </c:pt>
                <c:pt idx="3438">
                  <c:v>1996</c:v>
                </c:pt>
                <c:pt idx="3439">
                  <c:v>1996</c:v>
                </c:pt>
                <c:pt idx="3440">
                  <c:v>1996</c:v>
                </c:pt>
                <c:pt idx="3441">
                  <c:v>1996</c:v>
                </c:pt>
                <c:pt idx="3442">
                  <c:v>1996</c:v>
                </c:pt>
                <c:pt idx="3443">
                  <c:v>1996</c:v>
                </c:pt>
                <c:pt idx="3444">
                  <c:v>1996</c:v>
                </c:pt>
                <c:pt idx="3445">
                  <c:v>1996</c:v>
                </c:pt>
                <c:pt idx="3446">
                  <c:v>1996</c:v>
                </c:pt>
                <c:pt idx="3447">
                  <c:v>1996</c:v>
                </c:pt>
                <c:pt idx="3448">
                  <c:v>1996</c:v>
                </c:pt>
                <c:pt idx="3449">
                  <c:v>1996</c:v>
                </c:pt>
                <c:pt idx="3450">
                  <c:v>1996</c:v>
                </c:pt>
                <c:pt idx="3451">
                  <c:v>1996</c:v>
                </c:pt>
                <c:pt idx="3452">
                  <c:v>1996</c:v>
                </c:pt>
                <c:pt idx="3453">
                  <c:v>1996</c:v>
                </c:pt>
                <c:pt idx="3454">
                  <c:v>1996</c:v>
                </c:pt>
                <c:pt idx="3455">
                  <c:v>1996</c:v>
                </c:pt>
                <c:pt idx="3456">
                  <c:v>1996</c:v>
                </c:pt>
                <c:pt idx="3457">
                  <c:v>1996</c:v>
                </c:pt>
                <c:pt idx="3458">
                  <c:v>1996</c:v>
                </c:pt>
                <c:pt idx="3459">
                  <c:v>1996</c:v>
                </c:pt>
                <c:pt idx="3460">
                  <c:v>1996</c:v>
                </c:pt>
                <c:pt idx="3461">
                  <c:v>1996</c:v>
                </c:pt>
                <c:pt idx="3462">
                  <c:v>1996</c:v>
                </c:pt>
                <c:pt idx="3463">
                  <c:v>1996</c:v>
                </c:pt>
                <c:pt idx="3464">
                  <c:v>1996</c:v>
                </c:pt>
                <c:pt idx="3465">
                  <c:v>1996</c:v>
                </c:pt>
                <c:pt idx="3466">
                  <c:v>1996</c:v>
                </c:pt>
                <c:pt idx="3467">
                  <c:v>1996</c:v>
                </c:pt>
                <c:pt idx="3468">
                  <c:v>1996</c:v>
                </c:pt>
                <c:pt idx="3469">
                  <c:v>1996</c:v>
                </c:pt>
                <c:pt idx="3470">
                  <c:v>1996</c:v>
                </c:pt>
                <c:pt idx="3471">
                  <c:v>1996</c:v>
                </c:pt>
                <c:pt idx="3472">
                  <c:v>1996</c:v>
                </c:pt>
                <c:pt idx="3473">
                  <c:v>1996</c:v>
                </c:pt>
                <c:pt idx="3474">
                  <c:v>1996</c:v>
                </c:pt>
                <c:pt idx="3475">
                  <c:v>1996</c:v>
                </c:pt>
                <c:pt idx="3476">
                  <c:v>1996</c:v>
                </c:pt>
                <c:pt idx="3477">
                  <c:v>1996</c:v>
                </c:pt>
                <c:pt idx="3478">
                  <c:v>1996</c:v>
                </c:pt>
                <c:pt idx="3479">
                  <c:v>1996</c:v>
                </c:pt>
                <c:pt idx="3480">
                  <c:v>1996</c:v>
                </c:pt>
                <c:pt idx="3481">
                  <c:v>1996</c:v>
                </c:pt>
                <c:pt idx="3482">
                  <c:v>1996</c:v>
                </c:pt>
                <c:pt idx="3483">
                  <c:v>1996</c:v>
                </c:pt>
                <c:pt idx="3484">
                  <c:v>1996</c:v>
                </c:pt>
                <c:pt idx="3485">
                  <c:v>1996</c:v>
                </c:pt>
                <c:pt idx="3486">
                  <c:v>1996</c:v>
                </c:pt>
                <c:pt idx="3487">
                  <c:v>1996</c:v>
                </c:pt>
                <c:pt idx="3488">
                  <c:v>1996</c:v>
                </c:pt>
                <c:pt idx="3489">
                  <c:v>1996</c:v>
                </c:pt>
                <c:pt idx="3490">
                  <c:v>1996</c:v>
                </c:pt>
                <c:pt idx="3491">
                  <c:v>1996</c:v>
                </c:pt>
                <c:pt idx="3492">
                  <c:v>1996</c:v>
                </c:pt>
                <c:pt idx="3493">
                  <c:v>1996</c:v>
                </c:pt>
                <c:pt idx="3494">
                  <c:v>1996</c:v>
                </c:pt>
                <c:pt idx="3495">
                  <c:v>1996</c:v>
                </c:pt>
                <c:pt idx="3496">
                  <c:v>1996</c:v>
                </c:pt>
                <c:pt idx="3497">
                  <c:v>1996</c:v>
                </c:pt>
                <c:pt idx="3498">
                  <c:v>1996</c:v>
                </c:pt>
                <c:pt idx="3499">
                  <c:v>1996</c:v>
                </c:pt>
                <c:pt idx="3500">
                  <c:v>1996</c:v>
                </c:pt>
                <c:pt idx="3501">
                  <c:v>1996</c:v>
                </c:pt>
                <c:pt idx="3502">
                  <c:v>1996</c:v>
                </c:pt>
                <c:pt idx="3503">
                  <c:v>1996</c:v>
                </c:pt>
                <c:pt idx="3504">
                  <c:v>1996</c:v>
                </c:pt>
                <c:pt idx="3505">
                  <c:v>1996</c:v>
                </c:pt>
                <c:pt idx="3506">
                  <c:v>1996</c:v>
                </c:pt>
                <c:pt idx="3507">
                  <c:v>1996</c:v>
                </c:pt>
                <c:pt idx="3508">
                  <c:v>1996</c:v>
                </c:pt>
                <c:pt idx="3509">
                  <c:v>1996</c:v>
                </c:pt>
                <c:pt idx="3510">
                  <c:v>1996</c:v>
                </c:pt>
                <c:pt idx="3511">
                  <c:v>1996</c:v>
                </c:pt>
                <c:pt idx="3512">
                  <c:v>1996</c:v>
                </c:pt>
                <c:pt idx="3513">
                  <c:v>1996</c:v>
                </c:pt>
                <c:pt idx="3514">
                  <c:v>1996</c:v>
                </c:pt>
                <c:pt idx="3515">
                  <c:v>1996</c:v>
                </c:pt>
                <c:pt idx="3516">
                  <c:v>1996</c:v>
                </c:pt>
                <c:pt idx="3517">
                  <c:v>1996</c:v>
                </c:pt>
                <c:pt idx="3518">
                  <c:v>1996</c:v>
                </c:pt>
                <c:pt idx="3519">
                  <c:v>1996</c:v>
                </c:pt>
                <c:pt idx="3520">
                  <c:v>1996</c:v>
                </c:pt>
                <c:pt idx="3521">
                  <c:v>1996</c:v>
                </c:pt>
                <c:pt idx="3522">
                  <c:v>1996</c:v>
                </c:pt>
                <c:pt idx="3523">
                  <c:v>1996</c:v>
                </c:pt>
                <c:pt idx="3524">
                  <c:v>1996</c:v>
                </c:pt>
                <c:pt idx="3525">
                  <c:v>1996</c:v>
                </c:pt>
                <c:pt idx="3526">
                  <c:v>1996</c:v>
                </c:pt>
                <c:pt idx="3527">
                  <c:v>1996</c:v>
                </c:pt>
                <c:pt idx="3528">
                  <c:v>1996</c:v>
                </c:pt>
                <c:pt idx="3529">
                  <c:v>1996</c:v>
                </c:pt>
                <c:pt idx="3530">
                  <c:v>1996</c:v>
                </c:pt>
                <c:pt idx="3531">
                  <c:v>1996</c:v>
                </c:pt>
                <c:pt idx="3532">
                  <c:v>1996</c:v>
                </c:pt>
                <c:pt idx="3533">
                  <c:v>1996</c:v>
                </c:pt>
                <c:pt idx="3534">
                  <c:v>1996</c:v>
                </c:pt>
                <c:pt idx="3535">
                  <c:v>1996</c:v>
                </c:pt>
                <c:pt idx="3536">
                  <c:v>1996</c:v>
                </c:pt>
                <c:pt idx="3537">
                  <c:v>1996</c:v>
                </c:pt>
                <c:pt idx="3538">
                  <c:v>1996</c:v>
                </c:pt>
                <c:pt idx="3539">
                  <c:v>1996</c:v>
                </c:pt>
                <c:pt idx="3540">
                  <c:v>1996</c:v>
                </c:pt>
                <c:pt idx="3541">
                  <c:v>1996</c:v>
                </c:pt>
                <c:pt idx="3542">
                  <c:v>1996</c:v>
                </c:pt>
                <c:pt idx="3543">
                  <c:v>1996</c:v>
                </c:pt>
                <c:pt idx="3544">
                  <c:v>1996</c:v>
                </c:pt>
                <c:pt idx="3545">
                  <c:v>1996</c:v>
                </c:pt>
                <c:pt idx="3546">
                  <c:v>1996</c:v>
                </c:pt>
                <c:pt idx="3547">
                  <c:v>1996</c:v>
                </c:pt>
                <c:pt idx="3548">
                  <c:v>1996</c:v>
                </c:pt>
                <c:pt idx="3549">
                  <c:v>1996</c:v>
                </c:pt>
                <c:pt idx="3550">
                  <c:v>1996</c:v>
                </c:pt>
                <c:pt idx="3551">
                  <c:v>1996</c:v>
                </c:pt>
                <c:pt idx="3552">
                  <c:v>1996</c:v>
                </c:pt>
                <c:pt idx="3553">
                  <c:v>1996</c:v>
                </c:pt>
                <c:pt idx="3554">
                  <c:v>1996</c:v>
                </c:pt>
                <c:pt idx="3555">
                  <c:v>1996</c:v>
                </c:pt>
                <c:pt idx="3556">
                  <c:v>1996</c:v>
                </c:pt>
                <c:pt idx="3557">
                  <c:v>1996</c:v>
                </c:pt>
                <c:pt idx="3558">
                  <c:v>1996</c:v>
                </c:pt>
                <c:pt idx="3559">
                  <c:v>1996</c:v>
                </c:pt>
                <c:pt idx="3560">
                  <c:v>1996</c:v>
                </c:pt>
                <c:pt idx="3561">
                  <c:v>1996</c:v>
                </c:pt>
                <c:pt idx="3562">
                  <c:v>1996</c:v>
                </c:pt>
                <c:pt idx="3563">
                  <c:v>1996</c:v>
                </c:pt>
                <c:pt idx="3564">
                  <c:v>1996</c:v>
                </c:pt>
                <c:pt idx="3565">
                  <c:v>1996</c:v>
                </c:pt>
                <c:pt idx="3566">
                  <c:v>1996</c:v>
                </c:pt>
                <c:pt idx="3567">
                  <c:v>1996</c:v>
                </c:pt>
                <c:pt idx="3568">
                  <c:v>1996</c:v>
                </c:pt>
                <c:pt idx="3569">
                  <c:v>1996</c:v>
                </c:pt>
                <c:pt idx="3570">
                  <c:v>1996</c:v>
                </c:pt>
                <c:pt idx="3571">
                  <c:v>1996</c:v>
                </c:pt>
                <c:pt idx="3572">
                  <c:v>1996</c:v>
                </c:pt>
                <c:pt idx="3573">
                  <c:v>1996</c:v>
                </c:pt>
                <c:pt idx="3574">
                  <c:v>1996</c:v>
                </c:pt>
                <c:pt idx="3575">
                  <c:v>1996</c:v>
                </c:pt>
                <c:pt idx="3576">
                  <c:v>1996</c:v>
                </c:pt>
                <c:pt idx="3577">
                  <c:v>1996</c:v>
                </c:pt>
                <c:pt idx="3578">
                  <c:v>1996</c:v>
                </c:pt>
                <c:pt idx="3579">
                  <c:v>1996</c:v>
                </c:pt>
                <c:pt idx="3580">
                  <c:v>1996</c:v>
                </c:pt>
                <c:pt idx="3581">
                  <c:v>1996</c:v>
                </c:pt>
                <c:pt idx="3582">
                  <c:v>1996</c:v>
                </c:pt>
                <c:pt idx="3583">
                  <c:v>1996</c:v>
                </c:pt>
                <c:pt idx="3584">
                  <c:v>1996</c:v>
                </c:pt>
                <c:pt idx="3585">
                  <c:v>1996</c:v>
                </c:pt>
                <c:pt idx="3586">
                  <c:v>1996</c:v>
                </c:pt>
                <c:pt idx="3587">
                  <c:v>1996</c:v>
                </c:pt>
                <c:pt idx="3588">
                  <c:v>1996</c:v>
                </c:pt>
                <c:pt idx="3589">
                  <c:v>1996</c:v>
                </c:pt>
                <c:pt idx="3590">
                  <c:v>1996</c:v>
                </c:pt>
                <c:pt idx="3591">
                  <c:v>1996</c:v>
                </c:pt>
                <c:pt idx="3592">
                  <c:v>1996</c:v>
                </c:pt>
                <c:pt idx="3593">
                  <c:v>1996</c:v>
                </c:pt>
                <c:pt idx="3594">
                  <c:v>1996</c:v>
                </c:pt>
                <c:pt idx="3595">
                  <c:v>1996</c:v>
                </c:pt>
                <c:pt idx="3596">
                  <c:v>1996</c:v>
                </c:pt>
                <c:pt idx="3597">
                  <c:v>1996</c:v>
                </c:pt>
                <c:pt idx="3598">
                  <c:v>1996</c:v>
                </c:pt>
                <c:pt idx="3599">
                  <c:v>1996</c:v>
                </c:pt>
                <c:pt idx="3600">
                  <c:v>1996</c:v>
                </c:pt>
                <c:pt idx="3601">
                  <c:v>1996</c:v>
                </c:pt>
                <c:pt idx="3602">
                  <c:v>1996</c:v>
                </c:pt>
                <c:pt idx="3603">
                  <c:v>1996</c:v>
                </c:pt>
                <c:pt idx="3604">
                  <c:v>1996</c:v>
                </c:pt>
                <c:pt idx="3605">
                  <c:v>1996</c:v>
                </c:pt>
                <c:pt idx="3606">
                  <c:v>1996</c:v>
                </c:pt>
                <c:pt idx="3607">
                  <c:v>1996</c:v>
                </c:pt>
                <c:pt idx="3608">
                  <c:v>1996</c:v>
                </c:pt>
                <c:pt idx="3609">
                  <c:v>1996</c:v>
                </c:pt>
                <c:pt idx="3610">
                  <c:v>1996</c:v>
                </c:pt>
                <c:pt idx="3611">
                  <c:v>1996</c:v>
                </c:pt>
                <c:pt idx="3612">
                  <c:v>1996</c:v>
                </c:pt>
                <c:pt idx="3613">
                  <c:v>1996</c:v>
                </c:pt>
                <c:pt idx="3614">
                  <c:v>1996</c:v>
                </c:pt>
                <c:pt idx="3615">
                  <c:v>1997</c:v>
                </c:pt>
                <c:pt idx="3616">
                  <c:v>1997</c:v>
                </c:pt>
                <c:pt idx="3617">
                  <c:v>1997</c:v>
                </c:pt>
                <c:pt idx="3618">
                  <c:v>1997</c:v>
                </c:pt>
                <c:pt idx="3619">
                  <c:v>1997</c:v>
                </c:pt>
                <c:pt idx="3620">
                  <c:v>1997</c:v>
                </c:pt>
                <c:pt idx="3621">
                  <c:v>1997</c:v>
                </c:pt>
                <c:pt idx="3622">
                  <c:v>1997</c:v>
                </c:pt>
                <c:pt idx="3623">
                  <c:v>1997</c:v>
                </c:pt>
                <c:pt idx="3624">
                  <c:v>1997</c:v>
                </c:pt>
                <c:pt idx="3625">
                  <c:v>1997</c:v>
                </c:pt>
                <c:pt idx="3626">
                  <c:v>1997</c:v>
                </c:pt>
                <c:pt idx="3627">
                  <c:v>1997</c:v>
                </c:pt>
                <c:pt idx="3628">
                  <c:v>1997</c:v>
                </c:pt>
                <c:pt idx="3629">
                  <c:v>1997</c:v>
                </c:pt>
                <c:pt idx="3630">
                  <c:v>1997</c:v>
                </c:pt>
                <c:pt idx="3631">
                  <c:v>1997</c:v>
                </c:pt>
                <c:pt idx="3632">
                  <c:v>1997</c:v>
                </c:pt>
                <c:pt idx="3633">
                  <c:v>1997</c:v>
                </c:pt>
                <c:pt idx="3634">
                  <c:v>1997</c:v>
                </c:pt>
                <c:pt idx="3635">
                  <c:v>1997</c:v>
                </c:pt>
                <c:pt idx="3636">
                  <c:v>1997</c:v>
                </c:pt>
                <c:pt idx="3637">
                  <c:v>1997</c:v>
                </c:pt>
                <c:pt idx="3638">
                  <c:v>1997</c:v>
                </c:pt>
                <c:pt idx="3639">
                  <c:v>1997</c:v>
                </c:pt>
                <c:pt idx="3640">
                  <c:v>1997</c:v>
                </c:pt>
                <c:pt idx="3641">
                  <c:v>1997</c:v>
                </c:pt>
                <c:pt idx="3642">
                  <c:v>1997</c:v>
                </c:pt>
                <c:pt idx="3643">
                  <c:v>1997</c:v>
                </c:pt>
                <c:pt idx="3644">
                  <c:v>1997</c:v>
                </c:pt>
                <c:pt idx="3645">
                  <c:v>1997</c:v>
                </c:pt>
                <c:pt idx="3646">
                  <c:v>1997</c:v>
                </c:pt>
                <c:pt idx="3647">
                  <c:v>1997</c:v>
                </c:pt>
                <c:pt idx="3648">
                  <c:v>1997</c:v>
                </c:pt>
                <c:pt idx="3649">
                  <c:v>1997</c:v>
                </c:pt>
                <c:pt idx="3650">
                  <c:v>1997</c:v>
                </c:pt>
                <c:pt idx="3651">
                  <c:v>1997</c:v>
                </c:pt>
                <c:pt idx="3652">
                  <c:v>1997</c:v>
                </c:pt>
                <c:pt idx="3653">
                  <c:v>1997</c:v>
                </c:pt>
                <c:pt idx="3654">
                  <c:v>1997</c:v>
                </c:pt>
                <c:pt idx="3655">
                  <c:v>1997</c:v>
                </c:pt>
                <c:pt idx="3656">
                  <c:v>1997</c:v>
                </c:pt>
                <c:pt idx="3657">
                  <c:v>1997</c:v>
                </c:pt>
                <c:pt idx="3658">
                  <c:v>1997</c:v>
                </c:pt>
                <c:pt idx="3659">
                  <c:v>1997</c:v>
                </c:pt>
                <c:pt idx="3660">
                  <c:v>1997</c:v>
                </c:pt>
                <c:pt idx="3661">
                  <c:v>1997</c:v>
                </c:pt>
                <c:pt idx="3662">
                  <c:v>1997</c:v>
                </c:pt>
                <c:pt idx="3663">
                  <c:v>1997</c:v>
                </c:pt>
                <c:pt idx="3664">
                  <c:v>1997</c:v>
                </c:pt>
                <c:pt idx="3665">
                  <c:v>1997</c:v>
                </c:pt>
                <c:pt idx="3666">
                  <c:v>1997</c:v>
                </c:pt>
                <c:pt idx="3667">
                  <c:v>1997</c:v>
                </c:pt>
                <c:pt idx="3668">
                  <c:v>1997</c:v>
                </c:pt>
                <c:pt idx="3669">
                  <c:v>1997</c:v>
                </c:pt>
                <c:pt idx="3670">
                  <c:v>1997</c:v>
                </c:pt>
                <c:pt idx="3671">
                  <c:v>1997</c:v>
                </c:pt>
                <c:pt idx="3672">
                  <c:v>1997</c:v>
                </c:pt>
                <c:pt idx="3673">
                  <c:v>1997</c:v>
                </c:pt>
                <c:pt idx="3674">
                  <c:v>1997</c:v>
                </c:pt>
                <c:pt idx="3675">
                  <c:v>1997</c:v>
                </c:pt>
                <c:pt idx="3676">
                  <c:v>1997</c:v>
                </c:pt>
                <c:pt idx="3677">
                  <c:v>1997</c:v>
                </c:pt>
                <c:pt idx="3678">
                  <c:v>1997</c:v>
                </c:pt>
                <c:pt idx="3679">
                  <c:v>1997</c:v>
                </c:pt>
                <c:pt idx="3680">
                  <c:v>1997</c:v>
                </c:pt>
                <c:pt idx="3681">
                  <c:v>1997</c:v>
                </c:pt>
                <c:pt idx="3682">
                  <c:v>1997</c:v>
                </c:pt>
                <c:pt idx="3683">
                  <c:v>1997</c:v>
                </c:pt>
                <c:pt idx="3684">
                  <c:v>1997</c:v>
                </c:pt>
                <c:pt idx="3685">
                  <c:v>1997</c:v>
                </c:pt>
                <c:pt idx="3686">
                  <c:v>1997</c:v>
                </c:pt>
                <c:pt idx="3687">
                  <c:v>1997</c:v>
                </c:pt>
                <c:pt idx="3688">
                  <c:v>1997</c:v>
                </c:pt>
                <c:pt idx="3689">
                  <c:v>1997</c:v>
                </c:pt>
                <c:pt idx="3690">
                  <c:v>1997</c:v>
                </c:pt>
                <c:pt idx="3691">
                  <c:v>1997</c:v>
                </c:pt>
                <c:pt idx="3692">
                  <c:v>1997</c:v>
                </c:pt>
                <c:pt idx="3693">
                  <c:v>1997</c:v>
                </c:pt>
                <c:pt idx="3694">
                  <c:v>1997</c:v>
                </c:pt>
                <c:pt idx="3695">
                  <c:v>1997</c:v>
                </c:pt>
                <c:pt idx="3696">
                  <c:v>1997</c:v>
                </c:pt>
                <c:pt idx="3697">
                  <c:v>1997</c:v>
                </c:pt>
                <c:pt idx="3698">
                  <c:v>1997</c:v>
                </c:pt>
                <c:pt idx="3699">
                  <c:v>1997</c:v>
                </c:pt>
                <c:pt idx="3700">
                  <c:v>1997</c:v>
                </c:pt>
                <c:pt idx="3701">
                  <c:v>1997</c:v>
                </c:pt>
                <c:pt idx="3702">
                  <c:v>1997</c:v>
                </c:pt>
                <c:pt idx="3703">
                  <c:v>1997</c:v>
                </c:pt>
                <c:pt idx="3704">
                  <c:v>1997</c:v>
                </c:pt>
                <c:pt idx="3705">
                  <c:v>1997</c:v>
                </c:pt>
                <c:pt idx="3706">
                  <c:v>1997</c:v>
                </c:pt>
                <c:pt idx="3707">
                  <c:v>1997</c:v>
                </c:pt>
                <c:pt idx="3708">
                  <c:v>1997</c:v>
                </c:pt>
                <c:pt idx="3709">
                  <c:v>1997</c:v>
                </c:pt>
                <c:pt idx="3710">
                  <c:v>1997</c:v>
                </c:pt>
                <c:pt idx="3711">
                  <c:v>1997</c:v>
                </c:pt>
                <c:pt idx="3712">
                  <c:v>1997</c:v>
                </c:pt>
                <c:pt idx="3713">
                  <c:v>1997</c:v>
                </c:pt>
                <c:pt idx="3714">
                  <c:v>1997</c:v>
                </c:pt>
                <c:pt idx="3715">
                  <c:v>1997</c:v>
                </c:pt>
                <c:pt idx="3716">
                  <c:v>1997</c:v>
                </c:pt>
                <c:pt idx="3717">
                  <c:v>1997</c:v>
                </c:pt>
                <c:pt idx="3718">
                  <c:v>1997</c:v>
                </c:pt>
                <c:pt idx="3719">
                  <c:v>1997</c:v>
                </c:pt>
                <c:pt idx="3720">
                  <c:v>1997</c:v>
                </c:pt>
                <c:pt idx="3721">
                  <c:v>1997</c:v>
                </c:pt>
                <c:pt idx="3722">
                  <c:v>1997</c:v>
                </c:pt>
                <c:pt idx="3723">
                  <c:v>1997</c:v>
                </c:pt>
                <c:pt idx="3724">
                  <c:v>1997</c:v>
                </c:pt>
                <c:pt idx="3725">
                  <c:v>1997</c:v>
                </c:pt>
                <c:pt idx="3726">
                  <c:v>1997</c:v>
                </c:pt>
                <c:pt idx="3727">
                  <c:v>1997</c:v>
                </c:pt>
                <c:pt idx="3728">
                  <c:v>1997</c:v>
                </c:pt>
                <c:pt idx="3729">
                  <c:v>1997</c:v>
                </c:pt>
                <c:pt idx="3730">
                  <c:v>1997</c:v>
                </c:pt>
                <c:pt idx="3731">
                  <c:v>1997</c:v>
                </c:pt>
                <c:pt idx="3732">
                  <c:v>1997</c:v>
                </c:pt>
                <c:pt idx="3733">
                  <c:v>1997</c:v>
                </c:pt>
                <c:pt idx="3734">
                  <c:v>1997</c:v>
                </c:pt>
                <c:pt idx="3735">
                  <c:v>1997</c:v>
                </c:pt>
                <c:pt idx="3736">
                  <c:v>1997</c:v>
                </c:pt>
                <c:pt idx="3737">
                  <c:v>1997</c:v>
                </c:pt>
                <c:pt idx="3738">
                  <c:v>1997</c:v>
                </c:pt>
                <c:pt idx="3739">
                  <c:v>1997</c:v>
                </c:pt>
                <c:pt idx="3740">
                  <c:v>1997</c:v>
                </c:pt>
                <c:pt idx="3741">
                  <c:v>1997</c:v>
                </c:pt>
                <c:pt idx="3742">
                  <c:v>1997</c:v>
                </c:pt>
                <c:pt idx="3743">
                  <c:v>1997</c:v>
                </c:pt>
                <c:pt idx="3744">
                  <c:v>1997</c:v>
                </c:pt>
                <c:pt idx="3745">
                  <c:v>1997</c:v>
                </c:pt>
                <c:pt idx="3746">
                  <c:v>1997</c:v>
                </c:pt>
                <c:pt idx="3747">
                  <c:v>1997</c:v>
                </c:pt>
                <c:pt idx="3748">
                  <c:v>1997</c:v>
                </c:pt>
                <c:pt idx="3749">
                  <c:v>1997</c:v>
                </c:pt>
                <c:pt idx="3750">
                  <c:v>1997</c:v>
                </c:pt>
                <c:pt idx="3751">
                  <c:v>1997</c:v>
                </c:pt>
                <c:pt idx="3752">
                  <c:v>1997</c:v>
                </c:pt>
                <c:pt idx="3753">
                  <c:v>1997</c:v>
                </c:pt>
                <c:pt idx="3754">
                  <c:v>1997</c:v>
                </c:pt>
                <c:pt idx="3755">
                  <c:v>1997</c:v>
                </c:pt>
                <c:pt idx="3756">
                  <c:v>1997</c:v>
                </c:pt>
                <c:pt idx="3757">
                  <c:v>1997</c:v>
                </c:pt>
                <c:pt idx="3758">
                  <c:v>1997</c:v>
                </c:pt>
                <c:pt idx="3759">
                  <c:v>1997</c:v>
                </c:pt>
                <c:pt idx="3760">
                  <c:v>1997</c:v>
                </c:pt>
                <c:pt idx="3761">
                  <c:v>1997</c:v>
                </c:pt>
                <c:pt idx="3762">
                  <c:v>1997</c:v>
                </c:pt>
                <c:pt idx="3763">
                  <c:v>1997</c:v>
                </c:pt>
                <c:pt idx="3764">
                  <c:v>1997</c:v>
                </c:pt>
                <c:pt idx="3765">
                  <c:v>1997</c:v>
                </c:pt>
                <c:pt idx="3766">
                  <c:v>1997</c:v>
                </c:pt>
                <c:pt idx="3767">
                  <c:v>1997</c:v>
                </c:pt>
                <c:pt idx="3768">
                  <c:v>1997</c:v>
                </c:pt>
                <c:pt idx="3769">
                  <c:v>1997</c:v>
                </c:pt>
                <c:pt idx="3770">
                  <c:v>1997</c:v>
                </c:pt>
                <c:pt idx="3771">
                  <c:v>1997</c:v>
                </c:pt>
                <c:pt idx="3772">
                  <c:v>1997</c:v>
                </c:pt>
                <c:pt idx="3773">
                  <c:v>1997</c:v>
                </c:pt>
                <c:pt idx="3774">
                  <c:v>1997</c:v>
                </c:pt>
                <c:pt idx="3775">
                  <c:v>1997</c:v>
                </c:pt>
                <c:pt idx="3776">
                  <c:v>1997</c:v>
                </c:pt>
                <c:pt idx="3777">
                  <c:v>1997</c:v>
                </c:pt>
                <c:pt idx="3778">
                  <c:v>1997</c:v>
                </c:pt>
                <c:pt idx="3779">
                  <c:v>1997</c:v>
                </c:pt>
                <c:pt idx="3780">
                  <c:v>1997</c:v>
                </c:pt>
                <c:pt idx="3781">
                  <c:v>1997</c:v>
                </c:pt>
                <c:pt idx="3782">
                  <c:v>1997</c:v>
                </c:pt>
                <c:pt idx="3783">
                  <c:v>1997</c:v>
                </c:pt>
                <c:pt idx="3784">
                  <c:v>1997</c:v>
                </c:pt>
                <c:pt idx="3785">
                  <c:v>1997</c:v>
                </c:pt>
                <c:pt idx="3786">
                  <c:v>1997</c:v>
                </c:pt>
                <c:pt idx="3787">
                  <c:v>1997</c:v>
                </c:pt>
                <c:pt idx="3788">
                  <c:v>1997</c:v>
                </c:pt>
                <c:pt idx="3789">
                  <c:v>1997</c:v>
                </c:pt>
                <c:pt idx="3790">
                  <c:v>1997</c:v>
                </c:pt>
                <c:pt idx="3791">
                  <c:v>1997</c:v>
                </c:pt>
                <c:pt idx="3792">
                  <c:v>1997</c:v>
                </c:pt>
                <c:pt idx="3793">
                  <c:v>1997</c:v>
                </c:pt>
                <c:pt idx="3794">
                  <c:v>1997</c:v>
                </c:pt>
                <c:pt idx="3795">
                  <c:v>1997</c:v>
                </c:pt>
                <c:pt idx="3796">
                  <c:v>1997</c:v>
                </c:pt>
                <c:pt idx="3797">
                  <c:v>1997</c:v>
                </c:pt>
                <c:pt idx="3798">
                  <c:v>1997</c:v>
                </c:pt>
                <c:pt idx="3799">
                  <c:v>1997</c:v>
                </c:pt>
                <c:pt idx="3800">
                  <c:v>1997</c:v>
                </c:pt>
                <c:pt idx="3801">
                  <c:v>1997</c:v>
                </c:pt>
                <c:pt idx="3802">
                  <c:v>1997</c:v>
                </c:pt>
                <c:pt idx="3803">
                  <c:v>1997</c:v>
                </c:pt>
                <c:pt idx="3804">
                  <c:v>1997</c:v>
                </c:pt>
                <c:pt idx="3805">
                  <c:v>1997</c:v>
                </c:pt>
                <c:pt idx="3806">
                  <c:v>1997</c:v>
                </c:pt>
                <c:pt idx="3807">
                  <c:v>1997</c:v>
                </c:pt>
                <c:pt idx="3808">
                  <c:v>1997</c:v>
                </c:pt>
                <c:pt idx="3809">
                  <c:v>1997</c:v>
                </c:pt>
                <c:pt idx="3810">
                  <c:v>1997</c:v>
                </c:pt>
                <c:pt idx="3811">
                  <c:v>1997</c:v>
                </c:pt>
                <c:pt idx="3812">
                  <c:v>1997</c:v>
                </c:pt>
                <c:pt idx="3813">
                  <c:v>1997</c:v>
                </c:pt>
                <c:pt idx="3814">
                  <c:v>1997</c:v>
                </c:pt>
                <c:pt idx="3815">
                  <c:v>1997</c:v>
                </c:pt>
                <c:pt idx="3816">
                  <c:v>1997</c:v>
                </c:pt>
                <c:pt idx="3817">
                  <c:v>1997</c:v>
                </c:pt>
                <c:pt idx="3818">
                  <c:v>1997</c:v>
                </c:pt>
                <c:pt idx="3819">
                  <c:v>1997</c:v>
                </c:pt>
                <c:pt idx="3820">
                  <c:v>1997</c:v>
                </c:pt>
                <c:pt idx="3821">
                  <c:v>1997</c:v>
                </c:pt>
                <c:pt idx="3822">
                  <c:v>1997</c:v>
                </c:pt>
                <c:pt idx="3823">
                  <c:v>1997</c:v>
                </c:pt>
                <c:pt idx="3824">
                  <c:v>1997</c:v>
                </c:pt>
                <c:pt idx="3825">
                  <c:v>1997</c:v>
                </c:pt>
                <c:pt idx="3826">
                  <c:v>1997</c:v>
                </c:pt>
                <c:pt idx="3827">
                  <c:v>1997</c:v>
                </c:pt>
                <c:pt idx="3828">
                  <c:v>1997</c:v>
                </c:pt>
                <c:pt idx="3829">
                  <c:v>1997</c:v>
                </c:pt>
                <c:pt idx="3830">
                  <c:v>1998</c:v>
                </c:pt>
                <c:pt idx="3831">
                  <c:v>1998</c:v>
                </c:pt>
                <c:pt idx="3832">
                  <c:v>1998</c:v>
                </c:pt>
                <c:pt idx="3833">
                  <c:v>1998</c:v>
                </c:pt>
                <c:pt idx="3834">
                  <c:v>1998</c:v>
                </c:pt>
                <c:pt idx="3835">
                  <c:v>1998</c:v>
                </c:pt>
                <c:pt idx="3836">
                  <c:v>1998</c:v>
                </c:pt>
                <c:pt idx="3837">
                  <c:v>1998</c:v>
                </c:pt>
                <c:pt idx="3838">
                  <c:v>1998</c:v>
                </c:pt>
                <c:pt idx="3839">
                  <c:v>1998</c:v>
                </c:pt>
                <c:pt idx="3840">
                  <c:v>1998</c:v>
                </c:pt>
                <c:pt idx="3841">
                  <c:v>1998</c:v>
                </c:pt>
                <c:pt idx="3842">
                  <c:v>1998</c:v>
                </c:pt>
                <c:pt idx="3843">
                  <c:v>1998</c:v>
                </c:pt>
                <c:pt idx="3844">
                  <c:v>1998</c:v>
                </c:pt>
                <c:pt idx="3845">
                  <c:v>1998</c:v>
                </c:pt>
                <c:pt idx="3846">
                  <c:v>1998</c:v>
                </c:pt>
                <c:pt idx="3847">
                  <c:v>1998</c:v>
                </c:pt>
                <c:pt idx="3848">
                  <c:v>1998</c:v>
                </c:pt>
                <c:pt idx="3849">
                  <c:v>1998</c:v>
                </c:pt>
                <c:pt idx="3850">
                  <c:v>1998</c:v>
                </c:pt>
                <c:pt idx="3851">
                  <c:v>1998</c:v>
                </c:pt>
                <c:pt idx="3852">
                  <c:v>1998</c:v>
                </c:pt>
                <c:pt idx="3853">
                  <c:v>1998</c:v>
                </c:pt>
                <c:pt idx="3854">
                  <c:v>1998</c:v>
                </c:pt>
                <c:pt idx="3855">
                  <c:v>1998</c:v>
                </c:pt>
                <c:pt idx="3856">
                  <c:v>1998</c:v>
                </c:pt>
                <c:pt idx="3857">
                  <c:v>1998</c:v>
                </c:pt>
                <c:pt idx="3858">
                  <c:v>1998</c:v>
                </c:pt>
                <c:pt idx="3859">
                  <c:v>1998</c:v>
                </c:pt>
                <c:pt idx="3860">
                  <c:v>1998</c:v>
                </c:pt>
                <c:pt idx="3861">
                  <c:v>1998</c:v>
                </c:pt>
                <c:pt idx="3862">
                  <c:v>1998</c:v>
                </c:pt>
                <c:pt idx="3863">
                  <c:v>1998</c:v>
                </c:pt>
                <c:pt idx="3864">
                  <c:v>1998</c:v>
                </c:pt>
                <c:pt idx="3865">
                  <c:v>1998</c:v>
                </c:pt>
                <c:pt idx="3866">
                  <c:v>1998</c:v>
                </c:pt>
                <c:pt idx="3867">
                  <c:v>1998</c:v>
                </c:pt>
                <c:pt idx="3868">
                  <c:v>1998</c:v>
                </c:pt>
                <c:pt idx="3869">
                  <c:v>1998</c:v>
                </c:pt>
                <c:pt idx="3870">
                  <c:v>1998</c:v>
                </c:pt>
                <c:pt idx="3871">
                  <c:v>1998</c:v>
                </c:pt>
                <c:pt idx="3872">
                  <c:v>1998</c:v>
                </c:pt>
                <c:pt idx="3873">
                  <c:v>1998</c:v>
                </c:pt>
                <c:pt idx="3874">
                  <c:v>1998</c:v>
                </c:pt>
                <c:pt idx="3875">
                  <c:v>1998</c:v>
                </c:pt>
                <c:pt idx="3876">
                  <c:v>1998</c:v>
                </c:pt>
                <c:pt idx="3877">
                  <c:v>1998</c:v>
                </c:pt>
                <c:pt idx="3878">
                  <c:v>1998</c:v>
                </c:pt>
                <c:pt idx="3879">
                  <c:v>1998</c:v>
                </c:pt>
                <c:pt idx="3880">
                  <c:v>1998</c:v>
                </c:pt>
                <c:pt idx="3881">
                  <c:v>1998</c:v>
                </c:pt>
                <c:pt idx="3882">
                  <c:v>1998</c:v>
                </c:pt>
                <c:pt idx="3883">
                  <c:v>1998</c:v>
                </c:pt>
                <c:pt idx="3884">
                  <c:v>1998</c:v>
                </c:pt>
                <c:pt idx="3885">
                  <c:v>1998</c:v>
                </c:pt>
                <c:pt idx="3886">
                  <c:v>1998</c:v>
                </c:pt>
                <c:pt idx="3887">
                  <c:v>1998</c:v>
                </c:pt>
                <c:pt idx="3888">
                  <c:v>1998</c:v>
                </c:pt>
                <c:pt idx="3889">
                  <c:v>1998</c:v>
                </c:pt>
                <c:pt idx="3890">
                  <c:v>1998</c:v>
                </c:pt>
                <c:pt idx="3891">
                  <c:v>1998</c:v>
                </c:pt>
                <c:pt idx="3892">
                  <c:v>1998</c:v>
                </c:pt>
                <c:pt idx="3893">
                  <c:v>1998</c:v>
                </c:pt>
                <c:pt idx="3894">
                  <c:v>1998</c:v>
                </c:pt>
                <c:pt idx="3895">
                  <c:v>1998</c:v>
                </c:pt>
                <c:pt idx="3896">
                  <c:v>1998</c:v>
                </c:pt>
                <c:pt idx="3897">
                  <c:v>1998</c:v>
                </c:pt>
                <c:pt idx="3898">
                  <c:v>1998</c:v>
                </c:pt>
                <c:pt idx="3899">
                  <c:v>1998</c:v>
                </c:pt>
                <c:pt idx="3900">
                  <c:v>1998</c:v>
                </c:pt>
                <c:pt idx="3901">
                  <c:v>1998</c:v>
                </c:pt>
                <c:pt idx="3902">
                  <c:v>1998</c:v>
                </c:pt>
                <c:pt idx="3903">
                  <c:v>1998</c:v>
                </c:pt>
                <c:pt idx="3904">
                  <c:v>1998</c:v>
                </c:pt>
                <c:pt idx="3905">
                  <c:v>1998</c:v>
                </c:pt>
                <c:pt idx="3906">
                  <c:v>1998</c:v>
                </c:pt>
                <c:pt idx="3907">
                  <c:v>1998</c:v>
                </c:pt>
                <c:pt idx="3908">
                  <c:v>1998</c:v>
                </c:pt>
                <c:pt idx="3909">
                  <c:v>1998</c:v>
                </c:pt>
                <c:pt idx="3910">
                  <c:v>1998</c:v>
                </c:pt>
                <c:pt idx="3911">
                  <c:v>1998</c:v>
                </c:pt>
                <c:pt idx="3912">
                  <c:v>1998</c:v>
                </c:pt>
                <c:pt idx="3913">
                  <c:v>1998</c:v>
                </c:pt>
                <c:pt idx="3914">
                  <c:v>1998</c:v>
                </c:pt>
                <c:pt idx="3915">
                  <c:v>1998</c:v>
                </c:pt>
                <c:pt idx="3916">
                  <c:v>1998</c:v>
                </c:pt>
                <c:pt idx="3917">
                  <c:v>1998</c:v>
                </c:pt>
                <c:pt idx="3918">
                  <c:v>1998</c:v>
                </c:pt>
                <c:pt idx="3919">
                  <c:v>1998</c:v>
                </c:pt>
                <c:pt idx="3920">
                  <c:v>1998</c:v>
                </c:pt>
                <c:pt idx="3921">
                  <c:v>1998</c:v>
                </c:pt>
                <c:pt idx="3922">
                  <c:v>1998</c:v>
                </c:pt>
                <c:pt idx="3923">
                  <c:v>1998</c:v>
                </c:pt>
                <c:pt idx="3924">
                  <c:v>1998</c:v>
                </c:pt>
                <c:pt idx="3925">
                  <c:v>1998</c:v>
                </c:pt>
                <c:pt idx="3926">
                  <c:v>1998</c:v>
                </c:pt>
                <c:pt idx="3927">
                  <c:v>1998</c:v>
                </c:pt>
                <c:pt idx="3928">
                  <c:v>1998</c:v>
                </c:pt>
                <c:pt idx="3929">
                  <c:v>1998</c:v>
                </c:pt>
                <c:pt idx="3930">
                  <c:v>1998</c:v>
                </c:pt>
                <c:pt idx="3931">
                  <c:v>1998</c:v>
                </c:pt>
                <c:pt idx="3932">
                  <c:v>1998</c:v>
                </c:pt>
                <c:pt idx="3933">
                  <c:v>1998</c:v>
                </c:pt>
                <c:pt idx="3934">
                  <c:v>1998</c:v>
                </c:pt>
                <c:pt idx="3935">
                  <c:v>1998</c:v>
                </c:pt>
                <c:pt idx="3936">
                  <c:v>1998</c:v>
                </c:pt>
                <c:pt idx="3937">
                  <c:v>1998</c:v>
                </c:pt>
                <c:pt idx="3938">
                  <c:v>1998</c:v>
                </c:pt>
                <c:pt idx="3939">
                  <c:v>1998</c:v>
                </c:pt>
                <c:pt idx="3940">
                  <c:v>1998</c:v>
                </c:pt>
                <c:pt idx="3941">
                  <c:v>1998</c:v>
                </c:pt>
                <c:pt idx="3942">
                  <c:v>1998</c:v>
                </c:pt>
                <c:pt idx="3943">
                  <c:v>1998</c:v>
                </c:pt>
                <c:pt idx="3944">
                  <c:v>1998</c:v>
                </c:pt>
                <c:pt idx="3945">
                  <c:v>1998</c:v>
                </c:pt>
                <c:pt idx="3946">
                  <c:v>1998</c:v>
                </c:pt>
                <c:pt idx="3947">
                  <c:v>1998</c:v>
                </c:pt>
                <c:pt idx="3948">
                  <c:v>1998</c:v>
                </c:pt>
                <c:pt idx="3949">
                  <c:v>1998</c:v>
                </c:pt>
                <c:pt idx="3950">
                  <c:v>1998</c:v>
                </c:pt>
                <c:pt idx="3951">
                  <c:v>1998</c:v>
                </c:pt>
                <c:pt idx="3952">
                  <c:v>1998</c:v>
                </c:pt>
                <c:pt idx="3953">
                  <c:v>1998</c:v>
                </c:pt>
                <c:pt idx="3954">
                  <c:v>1998</c:v>
                </c:pt>
                <c:pt idx="3955">
                  <c:v>1998</c:v>
                </c:pt>
                <c:pt idx="3956">
                  <c:v>1998</c:v>
                </c:pt>
                <c:pt idx="3957">
                  <c:v>1998</c:v>
                </c:pt>
                <c:pt idx="3958">
                  <c:v>1998</c:v>
                </c:pt>
                <c:pt idx="3959">
                  <c:v>1998</c:v>
                </c:pt>
                <c:pt idx="3960">
                  <c:v>1998</c:v>
                </c:pt>
                <c:pt idx="3961">
                  <c:v>1998</c:v>
                </c:pt>
                <c:pt idx="3962">
                  <c:v>1998</c:v>
                </c:pt>
                <c:pt idx="3963">
                  <c:v>1998</c:v>
                </c:pt>
                <c:pt idx="3964">
                  <c:v>1998</c:v>
                </c:pt>
                <c:pt idx="3965">
                  <c:v>1998</c:v>
                </c:pt>
                <c:pt idx="3966">
                  <c:v>1998</c:v>
                </c:pt>
                <c:pt idx="3967">
                  <c:v>1998</c:v>
                </c:pt>
                <c:pt idx="3968">
                  <c:v>1998</c:v>
                </c:pt>
                <c:pt idx="3969">
                  <c:v>1998</c:v>
                </c:pt>
                <c:pt idx="3970">
                  <c:v>1998</c:v>
                </c:pt>
                <c:pt idx="3971">
                  <c:v>1998</c:v>
                </c:pt>
                <c:pt idx="3972">
                  <c:v>1998</c:v>
                </c:pt>
                <c:pt idx="3973">
                  <c:v>1998</c:v>
                </c:pt>
                <c:pt idx="3974">
                  <c:v>1998</c:v>
                </c:pt>
                <c:pt idx="3975">
                  <c:v>1998</c:v>
                </c:pt>
                <c:pt idx="3976">
                  <c:v>1998</c:v>
                </c:pt>
                <c:pt idx="3977">
                  <c:v>1998</c:v>
                </c:pt>
                <c:pt idx="3978">
                  <c:v>1998</c:v>
                </c:pt>
                <c:pt idx="3979">
                  <c:v>1998</c:v>
                </c:pt>
                <c:pt idx="3980">
                  <c:v>1998</c:v>
                </c:pt>
                <c:pt idx="3981">
                  <c:v>1998</c:v>
                </c:pt>
                <c:pt idx="3982">
                  <c:v>1998</c:v>
                </c:pt>
                <c:pt idx="3983">
                  <c:v>1998</c:v>
                </c:pt>
                <c:pt idx="3984">
                  <c:v>1998</c:v>
                </c:pt>
                <c:pt idx="3985">
                  <c:v>1998</c:v>
                </c:pt>
                <c:pt idx="3986">
                  <c:v>1998</c:v>
                </c:pt>
                <c:pt idx="3987">
                  <c:v>1998</c:v>
                </c:pt>
                <c:pt idx="3988">
                  <c:v>1998</c:v>
                </c:pt>
                <c:pt idx="3989">
                  <c:v>1998</c:v>
                </c:pt>
                <c:pt idx="3990">
                  <c:v>1998</c:v>
                </c:pt>
                <c:pt idx="3991">
                  <c:v>1998</c:v>
                </c:pt>
                <c:pt idx="3992">
                  <c:v>1998</c:v>
                </c:pt>
                <c:pt idx="3993">
                  <c:v>1998</c:v>
                </c:pt>
                <c:pt idx="3994">
                  <c:v>1998</c:v>
                </c:pt>
                <c:pt idx="3995">
                  <c:v>1998</c:v>
                </c:pt>
                <c:pt idx="3996">
                  <c:v>1998</c:v>
                </c:pt>
                <c:pt idx="3997">
                  <c:v>1998</c:v>
                </c:pt>
                <c:pt idx="3998">
                  <c:v>1998</c:v>
                </c:pt>
                <c:pt idx="3999">
                  <c:v>1998</c:v>
                </c:pt>
                <c:pt idx="4000">
                  <c:v>1998</c:v>
                </c:pt>
                <c:pt idx="4001">
                  <c:v>1998</c:v>
                </c:pt>
                <c:pt idx="4002">
                  <c:v>1998</c:v>
                </c:pt>
                <c:pt idx="4003">
                  <c:v>1998</c:v>
                </c:pt>
                <c:pt idx="4004">
                  <c:v>1998</c:v>
                </c:pt>
                <c:pt idx="4005">
                  <c:v>1998</c:v>
                </c:pt>
                <c:pt idx="4006">
                  <c:v>1998</c:v>
                </c:pt>
                <c:pt idx="4007">
                  <c:v>1998</c:v>
                </c:pt>
                <c:pt idx="4008">
                  <c:v>1998</c:v>
                </c:pt>
                <c:pt idx="4009">
                  <c:v>1998</c:v>
                </c:pt>
                <c:pt idx="4010">
                  <c:v>1998</c:v>
                </c:pt>
                <c:pt idx="4011">
                  <c:v>1998</c:v>
                </c:pt>
                <c:pt idx="4012">
                  <c:v>1998</c:v>
                </c:pt>
                <c:pt idx="4013">
                  <c:v>1998</c:v>
                </c:pt>
                <c:pt idx="4014">
                  <c:v>1998</c:v>
                </c:pt>
                <c:pt idx="4015">
                  <c:v>1998</c:v>
                </c:pt>
                <c:pt idx="4016">
                  <c:v>1998</c:v>
                </c:pt>
                <c:pt idx="4017">
                  <c:v>1998</c:v>
                </c:pt>
                <c:pt idx="4018">
                  <c:v>1998</c:v>
                </c:pt>
                <c:pt idx="4019">
                  <c:v>1998</c:v>
                </c:pt>
                <c:pt idx="4020">
                  <c:v>1998</c:v>
                </c:pt>
                <c:pt idx="4021">
                  <c:v>1998</c:v>
                </c:pt>
                <c:pt idx="4022">
                  <c:v>1998</c:v>
                </c:pt>
                <c:pt idx="4023">
                  <c:v>1998</c:v>
                </c:pt>
                <c:pt idx="4024">
                  <c:v>1998</c:v>
                </c:pt>
                <c:pt idx="4025">
                  <c:v>1998</c:v>
                </c:pt>
                <c:pt idx="4026">
                  <c:v>1998</c:v>
                </c:pt>
                <c:pt idx="4027">
                  <c:v>1998</c:v>
                </c:pt>
                <c:pt idx="4028">
                  <c:v>1998</c:v>
                </c:pt>
                <c:pt idx="4029">
                  <c:v>1998</c:v>
                </c:pt>
                <c:pt idx="4030">
                  <c:v>1998</c:v>
                </c:pt>
                <c:pt idx="4031">
                  <c:v>1998</c:v>
                </c:pt>
                <c:pt idx="4032">
                  <c:v>1998</c:v>
                </c:pt>
                <c:pt idx="4033">
                  <c:v>1998</c:v>
                </c:pt>
                <c:pt idx="4034">
                  <c:v>1998</c:v>
                </c:pt>
                <c:pt idx="4035">
                  <c:v>1998</c:v>
                </c:pt>
                <c:pt idx="4036">
                  <c:v>1998</c:v>
                </c:pt>
                <c:pt idx="4037">
                  <c:v>1998</c:v>
                </c:pt>
                <c:pt idx="4038">
                  <c:v>1998</c:v>
                </c:pt>
                <c:pt idx="4039">
                  <c:v>1998</c:v>
                </c:pt>
                <c:pt idx="4040">
                  <c:v>1998</c:v>
                </c:pt>
                <c:pt idx="4041">
                  <c:v>1998</c:v>
                </c:pt>
                <c:pt idx="4042">
                  <c:v>1998</c:v>
                </c:pt>
                <c:pt idx="4043">
                  <c:v>1998</c:v>
                </c:pt>
                <c:pt idx="4044">
                  <c:v>1998</c:v>
                </c:pt>
                <c:pt idx="4045">
                  <c:v>1998</c:v>
                </c:pt>
                <c:pt idx="4046">
                  <c:v>1998</c:v>
                </c:pt>
                <c:pt idx="4047">
                  <c:v>1999</c:v>
                </c:pt>
                <c:pt idx="4048">
                  <c:v>1999</c:v>
                </c:pt>
                <c:pt idx="4049">
                  <c:v>1999</c:v>
                </c:pt>
                <c:pt idx="4050">
                  <c:v>1999</c:v>
                </c:pt>
                <c:pt idx="4051">
                  <c:v>1999</c:v>
                </c:pt>
                <c:pt idx="4052">
                  <c:v>1999</c:v>
                </c:pt>
                <c:pt idx="4053">
                  <c:v>1999</c:v>
                </c:pt>
                <c:pt idx="4054">
                  <c:v>1999</c:v>
                </c:pt>
                <c:pt idx="4055">
                  <c:v>1999</c:v>
                </c:pt>
                <c:pt idx="4056">
                  <c:v>1999</c:v>
                </c:pt>
                <c:pt idx="4057">
                  <c:v>1999</c:v>
                </c:pt>
                <c:pt idx="4058">
                  <c:v>1999</c:v>
                </c:pt>
                <c:pt idx="4059">
                  <c:v>1999</c:v>
                </c:pt>
                <c:pt idx="4060">
                  <c:v>1999</c:v>
                </c:pt>
                <c:pt idx="4061">
                  <c:v>1999</c:v>
                </c:pt>
                <c:pt idx="4062">
                  <c:v>1999</c:v>
                </c:pt>
                <c:pt idx="4063">
                  <c:v>1999</c:v>
                </c:pt>
                <c:pt idx="4064">
                  <c:v>1999</c:v>
                </c:pt>
                <c:pt idx="4065">
                  <c:v>1999</c:v>
                </c:pt>
                <c:pt idx="4066">
                  <c:v>1999</c:v>
                </c:pt>
                <c:pt idx="4067">
                  <c:v>1999</c:v>
                </c:pt>
                <c:pt idx="4068">
                  <c:v>1999</c:v>
                </c:pt>
                <c:pt idx="4069">
                  <c:v>1999</c:v>
                </c:pt>
                <c:pt idx="4070">
                  <c:v>1999</c:v>
                </c:pt>
                <c:pt idx="4071">
                  <c:v>1999</c:v>
                </c:pt>
                <c:pt idx="4072">
                  <c:v>1999</c:v>
                </c:pt>
                <c:pt idx="4073">
                  <c:v>1999</c:v>
                </c:pt>
                <c:pt idx="4074">
                  <c:v>1999</c:v>
                </c:pt>
                <c:pt idx="4075">
                  <c:v>1999</c:v>
                </c:pt>
                <c:pt idx="4076">
                  <c:v>1999</c:v>
                </c:pt>
                <c:pt idx="4077">
                  <c:v>1999</c:v>
                </c:pt>
                <c:pt idx="4078">
                  <c:v>1999</c:v>
                </c:pt>
                <c:pt idx="4079">
                  <c:v>1999</c:v>
                </c:pt>
                <c:pt idx="4080">
                  <c:v>1999</c:v>
                </c:pt>
                <c:pt idx="4081">
                  <c:v>1999</c:v>
                </c:pt>
                <c:pt idx="4082">
                  <c:v>1999</c:v>
                </c:pt>
                <c:pt idx="4083">
                  <c:v>1999</c:v>
                </c:pt>
                <c:pt idx="4084">
                  <c:v>1999</c:v>
                </c:pt>
                <c:pt idx="4085">
                  <c:v>1999</c:v>
                </c:pt>
                <c:pt idx="4086">
                  <c:v>1999</c:v>
                </c:pt>
                <c:pt idx="4087">
                  <c:v>1999</c:v>
                </c:pt>
                <c:pt idx="4088">
                  <c:v>1999</c:v>
                </c:pt>
                <c:pt idx="4089">
                  <c:v>1999</c:v>
                </c:pt>
                <c:pt idx="4090">
                  <c:v>1999</c:v>
                </c:pt>
                <c:pt idx="4091">
                  <c:v>1999</c:v>
                </c:pt>
                <c:pt idx="4092">
                  <c:v>1999</c:v>
                </c:pt>
                <c:pt idx="4093">
                  <c:v>1999</c:v>
                </c:pt>
                <c:pt idx="4094">
                  <c:v>1999</c:v>
                </c:pt>
                <c:pt idx="4095">
                  <c:v>1999</c:v>
                </c:pt>
                <c:pt idx="4096">
                  <c:v>1999</c:v>
                </c:pt>
                <c:pt idx="4097">
                  <c:v>1999</c:v>
                </c:pt>
                <c:pt idx="4098">
                  <c:v>1999</c:v>
                </c:pt>
                <c:pt idx="4099">
                  <c:v>1999</c:v>
                </c:pt>
                <c:pt idx="4100">
                  <c:v>1999</c:v>
                </c:pt>
                <c:pt idx="4101">
                  <c:v>1999</c:v>
                </c:pt>
                <c:pt idx="4102">
                  <c:v>1999</c:v>
                </c:pt>
                <c:pt idx="4103">
                  <c:v>1999</c:v>
                </c:pt>
                <c:pt idx="4104">
                  <c:v>1999</c:v>
                </c:pt>
                <c:pt idx="4105">
                  <c:v>1999</c:v>
                </c:pt>
                <c:pt idx="4106">
                  <c:v>1999</c:v>
                </c:pt>
                <c:pt idx="4107">
                  <c:v>1999</c:v>
                </c:pt>
                <c:pt idx="4108">
                  <c:v>1999</c:v>
                </c:pt>
                <c:pt idx="4109">
                  <c:v>1999</c:v>
                </c:pt>
                <c:pt idx="4110">
                  <c:v>1999</c:v>
                </c:pt>
                <c:pt idx="4111">
                  <c:v>1999</c:v>
                </c:pt>
                <c:pt idx="4112">
                  <c:v>1999</c:v>
                </c:pt>
                <c:pt idx="4113">
                  <c:v>1999</c:v>
                </c:pt>
                <c:pt idx="4114">
                  <c:v>1999</c:v>
                </c:pt>
                <c:pt idx="4115">
                  <c:v>1999</c:v>
                </c:pt>
                <c:pt idx="4116">
                  <c:v>1999</c:v>
                </c:pt>
                <c:pt idx="4117">
                  <c:v>1999</c:v>
                </c:pt>
                <c:pt idx="4118">
                  <c:v>1999</c:v>
                </c:pt>
                <c:pt idx="4119">
                  <c:v>1999</c:v>
                </c:pt>
                <c:pt idx="4120">
                  <c:v>1999</c:v>
                </c:pt>
                <c:pt idx="4121">
                  <c:v>1999</c:v>
                </c:pt>
                <c:pt idx="4122">
                  <c:v>1999</c:v>
                </c:pt>
                <c:pt idx="4123">
                  <c:v>1999</c:v>
                </c:pt>
                <c:pt idx="4124">
                  <c:v>1999</c:v>
                </c:pt>
                <c:pt idx="4125">
                  <c:v>1999</c:v>
                </c:pt>
                <c:pt idx="4126">
                  <c:v>1999</c:v>
                </c:pt>
                <c:pt idx="4127">
                  <c:v>1999</c:v>
                </c:pt>
                <c:pt idx="4128">
                  <c:v>1999</c:v>
                </c:pt>
                <c:pt idx="4129">
                  <c:v>1999</c:v>
                </c:pt>
                <c:pt idx="4130">
                  <c:v>1999</c:v>
                </c:pt>
                <c:pt idx="4131">
                  <c:v>1999</c:v>
                </c:pt>
                <c:pt idx="4132">
                  <c:v>1999</c:v>
                </c:pt>
                <c:pt idx="4133">
                  <c:v>1999</c:v>
                </c:pt>
                <c:pt idx="4134">
                  <c:v>1999</c:v>
                </c:pt>
                <c:pt idx="4135">
                  <c:v>1999</c:v>
                </c:pt>
                <c:pt idx="4136">
                  <c:v>1999</c:v>
                </c:pt>
                <c:pt idx="4137">
                  <c:v>1999</c:v>
                </c:pt>
                <c:pt idx="4138">
                  <c:v>1999</c:v>
                </c:pt>
                <c:pt idx="4139">
                  <c:v>1999</c:v>
                </c:pt>
                <c:pt idx="4140">
                  <c:v>1999</c:v>
                </c:pt>
                <c:pt idx="4141">
                  <c:v>1999</c:v>
                </c:pt>
                <c:pt idx="4142">
                  <c:v>1999</c:v>
                </c:pt>
                <c:pt idx="4143">
                  <c:v>1999</c:v>
                </c:pt>
                <c:pt idx="4144">
                  <c:v>1999</c:v>
                </c:pt>
                <c:pt idx="4145">
                  <c:v>1999</c:v>
                </c:pt>
                <c:pt idx="4146">
                  <c:v>1999</c:v>
                </c:pt>
                <c:pt idx="4147">
                  <c:v>1999</c:v>
                </c:pt>
                <c:pt idx="4148">
                  <c:v>1999</c:v>
                </c:pt>
                <c:pt idx="4149">
                  <c:v>1999</c:v>
                </c:pt>
                <c:pt idx="4150">
                  <c:v>1999</c:v>
                </c:pt>
                <c:pt idx="4151">
                  <c:v>1999</c:v>
                </c:pt>
                <c:pt idx="4152">
                  <c:v>1999</c:v>
                </c:pt>
                <c:pt idx="4153">
                  <c:v>1999</c:v>
                </c:pt>
                <c:pt idx="4154">
                  <c:v>1999</c:v>
                </c:pt>
                <c:pt idx="4155">
                  <c:v>1999</c:v>
                </c:pt>
                <c:pt idx="4156">
                  <c:v>1999</c:v>
                </c:pt>
                <c:pt idx="4157">
                  <c:v>1999</c:v>
                </c:pt>
                <c:pt idx="4158">
                  <c:v>1999</c:v>
                </c:pt>
                <c:pt idx="4159">
                  <c:v>1999</c:v>
                </c:pt>
                <c:pt idx="4160">
                  <c:v>1999</c:v>
                </c:pt>
                <c:pt idx="4161">
                  <c:v>1999</c:v>
                </c:pt>
                <c:pt idx="4162">
                  <c:v>1999</c:v>
                </c:pt>
                <c:pt idx="4163">
                  <c:v>1999</c:v>
                </c:pt>
                <c:pt idx="4164">
                  <c:v>1999</c:v>
                </c:pt>
                <c:pt idx="4165">
                  <c:v>1999</c:v>
                </c:pt>
                <c:pt idx="4166">
                  <c:v>1999</c:v>
                </c:pt>
                <c:pt idx="4167">
                  <c:v>1999</c:v>
                </c:pt>
                <c:pt idx="4168">
                  <c:v>1999</c:v>
                </c:pt>
                <c:pt idx="4169">
                  <c:v>1999</c:v>
                </c:pt>
                <c:pt idx="4170">
                  <c:v>1999</c:v>
                </c:pt>
                <c:pt idx="4171">
                  <c:v>1999</c:v>
                </c:pt>
                <c:pt idx="4172">
                  <c:v>1999</c:v>
                </c:pt>
                <c:pt idx="4173">
                  <c:v>1999</c:v>
                </c:pt>
                <c:pt idx="4174">
                  <c:v>1999</c:v>
                </c:pt>
                <c:pt idx="4175">
                  <c:v>1999</c:v>
                </c:pt>
                <c:pt idx="4176">
                  <c:v>1999</c:v>
                </c:pt>
                <c:pt idx="4177">
                  <c:v>1999</c:v>
                </c:pt>
                <c:pt idx="4178">
                  <c:v>1999</c:v>
                </c:pt>
                <c:pt idx="4179">
                  <c:v>1999</c:v>
                </c:pt>
                <c:pt idx="4180">
                  <c:v>1999</c:v>
                </c:pt>
                <c:pt idx="4181">
                  <c:v>1999</c:v>
                </c:pt>
                <c:pt idx="4182">
                  <c:v>1999</c:v>
                </c:pt>
                <c:pt idx="4183">
                  <c:v>1999</c:v>
                </c:pt>
                <c:pt idx="4184">
                  <c:v>1999</c:v>
                </c:pt>
                <c:pt idx="4185">
                  <c:v>1999</c:v>
                </c:pt>
                <c:pt idx="4186">
                  <c:v>1999</c:v>
                </c:pt>
                <c:pt idx="4187">
                  <c:v>1999</c:v>
                </c:pt>
                <c:pt idx="4188">
                  <c:v>1999</c:v>
                </c:pt>
                <c:pt idx="4189">
                  <c:v>1999</c:v>
                </c:pt>
                <c:pt idx="4190">
                  <c:v>1999</c:v>
                </c:pt>
                <c:pt idx="4191">
                  <c:v>1999</c:v>
                </c:pt>
                <c:pt idx="4192">
                  <c:v>1999</c:v>
                </c:pt>
                <c:pt idx="4193">
                  <c:v>1999</c:v>
                </c:pt>
                <c:pt idx="4194">
                  <c:v>1999</c:v>
                </c:pt>
                <c:pt idx="4195">
                  <c:v>1999</c:v>
                </c:pt>
                <c:pt idx="4196">
                  <c:v>1999</c:v>
                </c:pt>
                <c:pt idx="4197">
                  <c:v>1999</c:v>
                </c:pt>
                <c:pt idx="4198">
                  <c:v>1999</c:v>
                </c:pt>
                <c:pt idx="4199">
                  <c:v>1999</c:v>
                </c:pt>
                <c:pt idx="4200">
                  <c:v>1999</c:v>
                </c:pt>
                <c:pt idx="4201">
                  <c:v>1999</c:v>
                </c:pt>
                <c:pt idx="4202">
                  <c:v>1999</c:v>
                </c:pt>
                <c:pt idx="4203">
                  <c:v>1999</c:v>
                </c:pt>
                <c:pt idx="4204">
                  <c:v>1999</c:v>
                </c:pt>
                <c:pt idx="4205">
                  <c:v>1999</c:v>
                </c:pt>
                <c:pt idx="4206">
                  <c:v>1999</c:v>
                </c:pt>
                <c:pt idx="4207">
                  <c:v>1999</c:v>
                </c:pt>
                <c:pt idx="4208">
                  <c:v>1999</c:v>
                </c:pt>
                <c:pt idx="4209">
                  <c:v>1999</c:v>
                </c:pt>
                <c:pt idx="4210">
                  <c:v>1999</c:v>
                </c:pt>
                <c:pt idx="4211">
                  <c:v>1999</c:v>
                </c:pt>
                <c:pt idx="4212">
                  <c:v>1999</c:v>
                </c:pt>
                <c:pt idx="4213">
                  <c:v>1999</c:v>
                </c:pt>
                <c:pt idx="4214">
                  <c:v>1999</c:v>
                </c:pt>
                <c:pt idx="4215">
                  <c:v>1999</c:v>
                </c:pt>
                <c:pt idx="4216">
                  <c:v>1999</c:v>
                </c:pt>
                <c:pt idx="4217">
                  <c:v>1999</c:v>
                </c:pt>
                <c:pt idx="4218">
                  <c:v>1999</c:v>
                </c:pt>
                <c:pt idx="4219">
                  <c:v>1999</c:v>
                </c:pt>
                <c:pt idx="4220">
                  <c:v>1999</c:v>
                </c:pt>
                <c:pt idx="4221">
                  <c:v>1999</c:v>
                </c:pt>
                <c:pt idx="4222">
                  <c:v>1999</c:v>
                </c:pt>
                <c:pt idx="4223">
                  <c:v>1999</c:v>
                </c:pt>
                <c:pt idx="4224">
                  <c:v>1999</c:v>
                </c:pt>
                <c:pt idx="4225">
                  <c:v>1999</c:v>
                </c:pt>
                <c:pt idx="4226">
                  <c:v>1999</c:v>
                </c:pt>
                <c:pt idx="4227">
                  <c:v>1999</c:v>
                </c:pt>
                <c:pt idx="4228">
                  <c:v>1999</c:v>
                </c:pt>
                <c:pt idx="4229">
                  <c:v>1999</c:v>
                </c:pt>
                <c:pt idx="4230">
                  <c:v>1999</c:v>
                </c:pt>
                <c:pt idx="4231">
                  <c:v>1999</c:v>
                </c:pt>
                <c:pt idx="4232">
                  <c:v>1999</c:v>
                </c:pt>
                <c:pt idx="4233">
                  <c:v>1999</c:v>
                </c:pt>
                <c:pt idx="4234">
                  <c:v>1999</c:v>
                </c:pt>
                <c:pt idx="4235">
                  <c:v>1999</c:v>
                </c:pt>
                <c:pt idx="4236">
                  <c:v>1999</c:v>
                </c:pt>
                <c:pt idx="4237">
                  <c:v>1999</c:v>
                </c:pt>
                <c:pt idx="4238">
                  <c:v>1999</c:v>
                </c:pt>
                <c:pt idx="4239">
                  <c:v>1999</c:v>
                </c:pt>
                <c:pt idx="4240">
                  <c:v>1999</c:v>
                </c:pt>
                <c:pt idx="4241">
                  <c:v>1999</c:v>
                </c:pt>
                <c:pt idx="4242">
                  <c:v>1999</c:v>
                </c:pt>
                <c:pt idx="4243">
                  <c:v>1999</c:v>
                </c:pt>
                <c:pt idx="4244">
                  <c:v>1999</c:v>
                </c:pt>
                <c:pt idx="4245">
                  <c:v>1999</c:v>
                </c:pt>
                <c:pt idx="4246">
                  <c:v>1999</c:v>
                </c:pt>
                <c:pt idx="4247">
                  <c:v>1999</c:v>
                </c:pt>
                <c:pt idx="4248">
                  <c:v>1999</c:v>
                </c:pt>
                <c:pt idx="4249">
                  <c:v>1999</c:v>
                </c:pt>
                <c:pt idx="4250">
                  <c:v>1999</c:v>
                </c:pt>
                <c:pt idx="4251">
                  <c:v>1999</c:v>
                </c:pt>
                <c:pt idx="4252">
                  <c:v>1999</c:v>
                </c:pt>
                <c:pt idx="4253">
                  <c:v>1999</c:v>
                </c:pt>
                <c:pt idx="4254">
                  <c:v>1999</c:v>
                </c:pt>
                <c:pt idx="4255">
                  <c:v>1999</c:v>
                </c:pt>
                <c:pt idx="4256">
                  <c:v>1999</c:v>
                </c:pt>
                <c:pt idx="4257">
                  <c:v>1999</c:v>
                </c:pt>
                <c:pt idx="4258">
                  <c:v>1999</c:v>
                </c:pt>
                <c:pt idx="4259">
                  <c:v>1999</c:v>
                </c:pt>
                <c:pt idx="4260">
                  <c:v>1999</c:v>
                </c:pt>
                <c:pt idx="4261">
                  <c:v>1999</c:v>
                </c:pt>
                <c:pt idx="4262">
                  <c:v>1999</c:v>
                </c:pt>
                <c:pt idx="4263">
                  <c:v>1999</c:v>
                </c:pt>
                <c:pt idx="4264">
                  <c:v>1999</c:v>
                </c:pt>
                <c:pt idx="4265">
                  <c:v>2000</c:v>
                </c:pt>
                <c:pt idx="4266">
                  <c:v>2000</c:v>
                </c:pt>
                <c:pt idx="4267">
                  <c:v>2000</c:v>
                </c:pt>
                <c:pt idx="4268">
                  <c:v>2000</c:v>
                </c:pt>
                <c:pt idx="4269">
                  <c:v>2000</c:v>
                </c:pt>
                <c:pt idx="4270">
                  <c:v>2000</c:v>
                </c:pt>
                <c:pt idx="4271">
                  <c:v>2000</c:v>
                </c:pt>
                <c:pt idx="4272">
                  <c:v>2000</c:v>
                </c:pt>
                <c:pt idx="4273">
                  <c:v>2000</c:v>
                </c:pt>
                <c:pt idx="4274">
                  <c:v>2000</c:v>
                </c:pt>
                <c:pt idx="4275">
                  <c:v>2000</c:v>
                </c:pt>
                <c:pt idx="4276">
                  <c:v>2000</c:v>
                </c:pt>
                <c:pt idx="4277">
                  <c:v>2000</c:v>
                </c:pt>
                <c:pt idx="4278">
                  <c:v>2000</c:v>
                </c:pt>
                <c:pt idx="4279">
                  <c:v>2000</c:v>
                </c:pt>
                <c:pt idx="4280">
                  <c:v>2000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2000</c:v>
                </c:pt>
                <c:pt idx="4293">
                  <c:v>2000</c:v>
                </c:pt>
                <c:pt idx="4294">
                  <c:v>2000</c:v>
                </c:pt>
                <c:pt idx="4295">
                  <c:v>2000</c:v>
                </c:pt>
                <c:pt idx="4296">
                  <c:v>2000</c:v>
                </c:pt>
                <c:pt idx="4297">
                  <c:v>2000</c:v>
                </c:pt>
                <c:pt idx="4298">
                  <c:v>2000</c:v>
                </c:pt>
                <c:pt idx="4299">
                  <c:v>2000</c:v>
                </c:pt>
                <c:pt idx="4300">
                  <c:v>2000</c:v>
                </c:pt>
                <c:pt idx="4301">
                  <c:v>2000</c:v>
                </c:pt>
                <c:pt idx="4302">
                  <c:v>2000</c:v>
                </c:pt>
                <c:pt idx="4303">
                  <c:v>2000</c:v>
                </c:pt>
                <c:pt idx="4304">
                  <c:v>2000</c:v>
                </c:pt>
                <c:pt idx="4305">
                  <c:v>2000</c:v>
                </c:pt>
                <c:pt idx="4306">
                  <c:v>2000</c:v>
                </c:pt>
                <c:pt idx="4307">
                  <c:v>2000</c:v>
                </c:pt>
                <c:pt idx="4308">
                  <c:v>2000</c:v>
                </c:pt>
                <c:pt idx="4309">
                  <c:v>2000</c:v>
                </c:pt>
                <c:pt idx="4310">
                  <c:v>2000</c:v>
                </c:pt>
                <c:pt idx="4311">
                  <c:v>2000</c:v>
                </c:pt>
                <c:pt idx="4312">
                  <c:v>2000</c:v>
                </c:pt>
                <c:pt idx="4313">
                  <c:v>2000</c:v>
                </c:pt>
                <c:pt idx="4314">
                  <c:v>2000</c:v>
                </c:pt>
                <c:pt idx="4315">
                  <c:v>2000</c:v>
                </c:pt>
                <c:pt idx="4316">
                  <c:v>2000</c:v>
                </c:pt>
                <c:pt idx="4317">
                  <c:v>2000</c:v>
                </c:pt>
                <c:pt idx="4318">
                  <c:v>2000</c:v>
                </c:pt>
                <c:pt idx="4319">
                  <c:v>2000</c:v>
                </c:pt>
                <c:pt idx="4320">
                  <c:v>2000</c:v>
                </c:pt>
                <c:pt idx="4321">
                  <c:v>2000</c:v>
                </c:pt>
                <c:pt idx="4322">
                  <c:v>2000</c:v>
                </c:pt>
                <c:pt idx="4323">
                  <c:v>2000</c:v>
                </c:pt>
                <c:pt idx="4324">
                  <c:v>2000</c:v>
                </c:pt>
                <c:pt idx="4325">
                  <c:v>2000</c:v>
                </c:pt>
                <c:pt idx="4326">
                  <c:v>2000</c:v>
                </c:pt>
                <c:pt idx="4327">
                  <c:v>2000</c:v>
                </c:pt>
                <c:pt idx="4328">
                  <c:v>2000</c:v>
                </c:pt>
                <c:pt idx="4329">
                  <c:v>2000</c:v>
                </c:pt>
                <c:pt idx="4330">
                  <c:v>2000</c:v>
                </c:pt>
                <c:pt idx="4331">
                  <c:v>2000</c:v>
                </c:pt>
                <c:pt idx="4332">
                  <c:v>2000</c:v>
                </c:pt>
                <c:pt idx="4333">
                  <c:v>2000</c:v>
                </c:pt>
                <c:pt idx="4334">
                  <c:v>2000</c:v>
                </c:pt>
                <c:pt idx="4335">
                  <c:v>2000</c:v>
                </c:pt>
                <c:pt idx="4336">
                  <c:v>2000</c:v>
                </c:pt>
                <c:pt idx="4337">
                  <c:v>2000</c:v>
                </c:pt>
                <c:pt idx="4338">
                  <c:v>2000</c:v>
                </c:pt>
                <c:pt idx="4339">
                  <c:v>2000</c:v>
                </c:pt>
                <c:pt idx="4340">
                  <c:v>2000</c:v>
                </c:pt>
                <c:pt idx="4341">
                  <c:v>2000</c:v>
                </c:pt>
                <c:pt idx="4342">
                  <c:v>2000</c:v>
                </c:pt>
                <c:pt idx="4343">
                  <c:v>2000</c:v>
                </c:pt>
                <c:pt idx="4344">
                  <c:v>2000</c:v>
                </c:pt>
                <c:pt idx="4345">
                  <c:v>2000</c:v>
                </c:pt>
                <c:pt idx="4346">
                  <c:v>2000</c:v>
                </c:pt>
                <c:pt idx="4347">
                  <c:v>2000</c:v>
                </c:pt>
                <c:pt idx="4348">
                  <c:v>2000</c:v>
                </c:pt>
                <c:pt idx="4349">
                  <c:v>2000</c:v>
                </c:pt>
                <c:pt idx="4350">
                  <c:v>2000</c:v>
                </c:pt>
                <c:pt idx="4351">
                  <c:v>2000</c:v>
                </c:pt>
                <c:pt idx="4352">
                  <c:v>2000</c:v>
                </c:pt>
                <c:pt idx="4353">
                  <c:v>2000</c:v>
                </c:pt>
                <c:pt idx="4354">
                  <c:v>2000</c:v>
                </c:pt>
                <c:pt idx="4355">
                  <c:v>2000</c:v>
                </c:pt>
                <c:pt idx="4356">
                  <c:v>2000</c:v>
                </c:pt>
                <c:pt idx="4357">
                  <c:v>2000</c:v>
                </c:pt>
                <c:pt idx="4358">
                  <c:v>2000</c:v>
                </c:pt>
                <c:pt idx="4359">
                  <c:v>2000</c:v>
                </c:pt>
                <c:pt idx="4360">
                  <c:v>2000</c:v>
                </c:pt>
                <c:pt idx="4361">
                  <c:v>2000</c:v>
                </c:pt>
                <c:pt idx="4362">
                  <c:v>2000</c:v>
                </c:pt>
                <c:pt idx="4363">
                  <c:v>2000</c:v>
                </c:pt>
                <c:pt idx="4364">
                  <c:v>2000</c:v>
                </c:pt>
                <c:pt idx="4365">
                  <c:v>2000</c:v>
                </c:pt>
                <c:pt idx="4366">
                  <c:v>2000</c:v>
                </c:pt>
                <c:pt idx="4367">
                  <c:v>2000</c:v>
                </c:pt>
                <c:pt idx="4368">
                  <c:v>2000</c:v>
                </c:pt>
                <c:pt idx="4369">
                  <c:v>2000</c:v>
                </c:pt>
                <c:pt idx="4370">
                  <c:v>2000</c:v>
                </c:pt>
                <c:pt idx="4371">
                  <c:v>2000</c:v>
                </c:pt>
                <c:pt idx="4372">
                  <c:v>2000</c:v>
                </c:pt>
                <c:pt idx="4373">
                  <c:v>2000</c:v>
                </c:pt>
                <c:pt idx="4374">
                  <c:v>2000</c:v>
                </c:pt>
                <c:pt idx="4375">
                  <c:v>2000</c:v>
                </c:pt>
                <c:pt idx="4376">
                  <c:v>2000</c:v>
                </c:pt>
                <c:pt idx="4377">
                  <c:v>2000</c:v>
                </c:pt>
                <c:pt idx="4378">
                  <c:v>2000</c:v>
                </c:pt>
                <c:pt idx="4379">
                  <c:v>2000</c:v>
                </c:pt>
                <c:pt idx="4380">
                  <c:v>2000</c:v>
                </c:pt>
                <c:pt idx="4381">
                  <c:v>2000</c:v>
                </c:pt>
                <c:pt idx="4382">
                  <c:v>2000</c:v>
                </c:pt>
                <c:pt idx="4383">
                  <c:v>2000</c:v>
                </c:pt>
                <c:pt idx="4384">
                  <c:v>2000</c:v>
                </c:pt>
                <c:pt idx="4385">
                  <c:v>2000</c:v>
                </c:pt>
                <c:pt idx="4386">
                  <c:v>2000</c:v>
                </c:pt>
                <c:pt idx="4387">
                  <c:v>2000</c:v>
                </c:pt>
                <c:pt idx="4388">
                  <c:v>2000</c:v>
                </c:pt>
                <c:pt idx="4389">
                  <c:v>2000</c:v>
                </c:pt>
                <c:pt idx="4390">
                  <c:v>2000</c:v>
                </c:pt>
                <c:pt idx="4391">
                  <c:v>2000</c:v>
                </c:pt>
                <c:pt idx="4392">
                  <c:v>2000</c:v>
                </c:pt>
                <c:pt idx="4393">
                  <c:v>2000</c:v>
                </c:pt>
                <c:pt idx="4394">
                  <c:v>2000</c:v>
                </c:pt>
                <c:pt idx="4395">
                  <c:v>2000</c:v>
                </c:pt>
                <c:pt idx="4396">
                  <c:v>2000</c:v>
                </c:pt>
                <c:pt idx="4397">
                  <c:v>2000</c:v>
                </c:pt>
                <c:pt idx="4398">
                  <c:v>2000</c:v>
                </c:pt>
                <c:pt idx="4399">
                  <c:v>2000</c:v>
                </c:pt>
                <c:pt idx="4400">
                  <c:v>2000</c:v>
                </c:pt>
                <c:pt idx="4401">
                  <c:v>2000</c:v>
                </c:pt>
                <c:pt idx="4402">
                  <c:v>2000</c:v>
                </c:pt>
                <c:pt idx="4403">
                  <c:v>2000</c:v>
                </c:pt>
                <c:pt idx="4404">
                  <c:v>2000</c:v>
                </c:pt>
                <c:pt idx="4405">
                  <c:v>2000</c:v>
                </c:pt>
                <c:pt idx="4406">
                  <c:v>2000</c:v>
                </c:pt>
                <c:pt idx="4407">
                  <c:v>2000</c:v>
                </c:pt>
                <c:pt idx="4408">
                  <c:v>2000</c:v>
                </c:pt>
                <c:pt idx="4409">
                  <c:v>2000</c:v>
                </c:pt>
                <c:pt idx="4410">
                  <c:v>2000</c:v>
                </c:pt>
                <c:pt idx="4411">
                  <c:v>2000</c:v>
                </c:pt>
                <c:pt idx="4412">
                  <c:v>2000</c:v>
                </c:pt>
                <c:pt idx="4413">
                  <c:v>2000</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2000</c:v>
                </c:pt>
                <c:pt idx="4429">
                  <c:v>2000</c:v>
                </c:pt>
                <c:pt idx="4430">
                  <c:v>2000</c:v>
                </c:pt>
                <c:pt idx="4431">
                  <c:v>2000</c:v>
                </c:pt>
                <c:pt idx="4432">
                  <c:v>2000</c:v>
                </c:pt>
                <c:pt idx="4433">
                  <c:v>2000</c:v>
                </c:pt>
                <c:pt idx="4434">
                  <c:v>2000</c:v>
                </c:pt>
                <c:pt idx="4435">
                  <c:v>2000</c:v>
                </c:pt>
                <c:pt idx="4436">
                  <c:v>2000</c:v>
                </c:pt>
                <c:pt idx="4437">
                  <c:v>2000</c:v>
                </c:pt>
                <c:pt idx="4438">
                  <c:v>2000</c:v>
                </c:pt>
                <c:pt idx="4439">
                  <c:v>2000</c:v>
                </c:pt>
                <c:pt idx="4440">
                  <c:v>2000</c:v>
                </c:pt>
                <c:pt idx="4441">
                  <c:v>2000</c:v>
                </c:pt>
                <c:pt idx="4442">
                  <c:v>2000</c:v>
                </c:pt>
                <c:pt idx="4443">
                  <c:v>2000</c:v>
                </c:pt>
                <c:pt idx="4444">
                  <c:v>2000</c:v>
                </c:pt>
                <c:pt idx="4445">
                  <c:v>2000</c:v>
                </c:pt>
                <c:pt idx="4446">
                  <c:v>2000</c:v>
                </c:pt>
                <c:pt idx="4447">
                  <c:v>2000</c:v>
                </c:pt>
                <c:pt idx="4448">
                  <c:v>2000</c:v>
                </c:pt>
                <c:pt idx="4449">
                  <c:v>2000</c:v>
                </c:pt>
                <c:pt idx="4450">
                  <c:v>2000</c:v>
                </c:pt>
                <c:pt idx="4451">
                  <c:v>2000</c:v>
                </c:pt>
                <c:pt idx="4452">
                  <c:v>2000</c:v>
                </c:pt>
                <c:pt idx="4453">
                  <c:v>2000</c:v>
                </c:pt>
                <c:pt idx="4454">
                  <c:v>2000</c:v>
                </c:pt>
                <c:pt idx="4455">
                  <c:v>2000</c:v>
                </c:pt>
                <c:pt idx="4456">
                  <c:v>2000</c:v>
                </c:pt>
                <c:pt idx="4457">
                  <c:v>2000</c:v>
                </c:pt>
                <c:pt idx="4458">
                  <c:v>2000</c:v>
                </c:pt>
                <c:pt idx="4459">
                  <c:v>2000</c:v>
                </c:pt>
                <c:pt idx="4460">
                  <c:v>2000</c:v>
                </c:pt>
                <c:pt idx="4461">
                  <c:v>2000</c:v>
                </c:pt>
                <c:pt idx="4462">
                  <c:v>2000</c:v>
                </c:pt>
                <c:pt idx="4463">
                  <c:v>2000</c:v>
                </c:pt>
                <c:pt idx="4464">
                  <c:v>2000</c:v>
                </c:pt>
                <c:pt idx="4465">
                  <c:v>2000</c:v>
                </c:pt>
                <c:pt idx="4466">
                  <c:v>2000</c:v>
                </c:pt>
                <c:pt idx="4467">
                  <c:v>2000</c:v>
                </c:pt>
                <c:pt idx="4468">
                  <c:v>2000</c:v>
                </c:pt>
                <c:pt idx="4469">
                  <c:v>2000</c:v>
                </c:pt>
                <c:pt idx="4470">
                  <c:v>2000</c:v>
                </c:pt>
                <c:pt idx="4471">
                  <c:v>2000</c:v>
                </c:pt>
                <c:pt idx="4472">
                  <c:v>2000</c:v>
                </c:pt>
                <c:pt idx="4473">
                  <c:v>2000</c:v>
                </c:pt>
                <c:pt idx="4474">
                  <c:v>2000</c:v>
                </c:pt>
                <c:pt idx="4475">
                  <c:v>2000</c:v>
                </c:pt>
                <c:pt idx="4476">
                  <c:v>2000</c:v>
                </c:pt>
                <c:pt idx="4477">
                  <c:v>2000</c:v>
                </c:pt>
                <c:pt idx="4478">
                  <c:v>2000</c:v>
                </c:pt>
                <c:pt idx="4479">
                  <c:v>2000</c:v>
                </c:pt>
                <c:pt idx="4480">
                  <c:v>2000</c:v>
                </c:pt>
                <c:pt idx="4481">
                  <c:v>2000</c:v>
                </c:pt>
                <c:pt idx="4482">
                  <c:v>2000</c:v>
                </c:pt>
                <c:pt idx="4483">
                  <c:v>2000</c:v>
                </c:pt>
                <c:pt idx="4484">
                  <c:v>2001</c:v>
                </c:pt>
                <c:pt idx="4485">
                  <c:v>2001</c:v>
                </c:pt>
                <c:pt idx="4486">
                  <c:v>2001</c:v>
                </c:pt>
                <c:pt idx="4487">
                  <c:v>2001</c:v>
                </c:pt>
                <c:pt idx="4488">
                  <c:v>2001</c:v>
                </c:pt>
                <c:pt idx="4489">
                  <c:v>2001</c:v>
                </c:pt>
                <c:pt idx="4490">
                  <c:v>2001</c:v>
                </c:pt>
                <c:pt idx="4491">
                  <c:v>2001</c:v>
                </c:pt>
                <c:pt idx="4492">
                  <c:v>2001</c:v>
                </c:pt>
                <c:pt idx="4493">
                  <c:v>2001</c:v>
                </c:pt>
                <c:pt idx="4494">
                  <c:v>2001</c:v>
                </c:pt>
                <c:pt idx="4495">
                  <c:v>2001</c:v>
                </c:pt>
                <c:pt idx="4496">
                  <c:v>2001</c:v>
                </c:pt>
                <c:pt idx="4497">
                  <c:v>2001</c:v>
                </c:pt>
                <c:pt idx="4498">
                  <c:v>2001</c:v>
                </c:pt>
                <c:pt idx="4499">
                  <c:v>2001</c:v>
                </c:pt>
                <c:pt idx="4500">
                  <c:v>2001</c:v>
                </c:pt>
                <c:pt idx="4501">
                  <c:v>2001</c:v>
                </c:pt>
                <c:pt idx="4502">
                  <c:v>2001</c:v>
                </c:pt>
                <c:pt idx="4503">
                  <c:v>2001</c:v>
                </c:pt>
                <c:pt idx="4504">
                  <c:v>2001</c:v>
                </c:pt>
                <c:pt idx="4505">
                  <c:v>2001</c:v>
                </c:pt>
                <c:pt idx="4506">
                  <c:v>2001</c:v>
                </c:pt>
                <c:pt idx="4507">
                  <c:v>2001</c:v>
                </c:pt>
                <c:pt idx="4508">
                  <c:v>2001</c:v>
                </c:pt>
                <c:pt idx="4509">
                  <c:v>2001</c:v>
                </c:pt>
                <c:pt idx="4510">
                  <c:v>2001</c:v>
                </c:pt>
                <c:pt idx="4511">
                  <c:v>2001</c:v>
                </c:pt>
                <c:pt idx="4512">
                  <c:v>2001</c:v>
                </c:pt>
                <c:pt idx="4513">
                  <c:v>2001</c:v>
                </c:pt>
                <c:pt idx="4514">
                  <c:v>2001</c:v>
                </c:pt>
                <c:pt idx="4515">
                  <c:v>2001</c:v>
                </c:pt>
                <c:pt idx="4516">
                  <c:v>2001</c:v>
                </c:pt>
                <c:pt idx="4517">
                  <c:v>2001</c:v>
                </c:pt>
                <c:pt idx="4518">
                  <c:v>2001</c:v>
                </c:pt>
                <c:pt idx="4519">
                  <c:v>2001</c:v>
                </c:pt>
                <c:pt idx="4520">
                  <c:v>2001</c:v>
                </c:pt>
                <c:pt idx="4521">
                  <c:v>2001</c:v>
                </c:pt>
                <c:pt idx="4522">
                  <c:v>2001</c:v>
                </c:pt>
                <c:pt idx="4523">
                  <c:v>2001</c:v>
                </c:pt>
                <c:pt idx="4524">
                  <c:v>2001</c:v>
                </c:pt>
                <c:pt idx="4525">
                  <c:v>2001</c:v>
                </c:pt>
                <c:pt idx="4526">
                  <c:v>2001</c:v>
                </c:pt>
                <c:pt idx="4527">
                  <c:v>2001</c:v>
                </c:pt>
                <c:pt idx="4528">
                  <c:v>2001</c:v>
                </c:pt>
                <c:pt idx="4529">
                  <c:v>2001</c:v>
                </c:pt>
                <c:pt idx="4530">
                  <c:v>2001</c:v>
                </c:pt>
                <c:pt idx="4531">
                  <c:v>2001</c:v>
                </c:pt>
                <c:pt idx="4532">
                  <c:v>2001</c:v>
                </c:pt>
                <c:pt idx="4533">
                  <c:v>2001</c:v>
                </c:pt>
                <c:pt idx="4534">
                  <c:v>2001</c:v>
                </c:pt>
                <c:pt idx="4535">
                  <c:v>2001</c:v>
                </c:pt>
                <c:pt idx="4536">
                  <c:v>2001</c:v>
                </c:pt>
                <c:pt idx="4537">
                  <c:v>2001</c:v>
                </c:pt>
                <c:pt idx="4538">
                  <c:v>2001</c:v>
                </c:pt>
                <c:pt idx="4539">
                  <c:v>2001</c:v>
                </c:pt>
                <c:pt idx="4540">
                  <c:v>2001</c:v>
                </c:pt>
                <c:pt idx="4541">
                  <c:v>2001</c:v>
                </c:pt>
                <c:pt idx="4542">
                  <c:v>2001</c:v>
                </c:pt>
                <c:pt idx="4543">
                  <c:v>2001</c:v>
                </c:pt>
                <c:pt idx="4544">
                  <c:v>2001</c:v>
                </c:pt>
                <c:pt idx="4545">
                  <c:v>2001</c:v>
                </c:pt>
                <c:pt idx="4546">
                  <c:v>2001</c:v>
                </c:pt>
                <c:pt idx="4547">
                  <c:v>2001</c:v>
                </c:pt>
                <c:pt idx="4548">
                  <c:v>2001</c:v>
                </c:pt>
                <c:pt idx="4549">
                  <c:v>2001</c:v>
                </c:pt>
                <c:pt idx="4550">
                  <c:v>2001</c:v>
                </c:pt>
                <c:pt idx="4551">
                  <c:v>2001</c:v>
                </c:pt>
                <c:pt idx="4552">
                  <c:v>2001</c:v>
                </c:pt>
                <c:pt idx="4553">
                  <c:v>2001</c:v>
                </c:pt>
                <c:pt idx="4554">
                  <c:v>2001</c:v>
                </c:pt>
                <c:pt idx="4555">
                  <c:v>2001</c:v>
                </c:pt>
                <c:pt idx="4556">
                  <c:v>2001</c:v>
                </c:pt>
                <c:pt idx="4557">
                  <c:v>2001</c:v>
                </c:pt>
                <c:pt idx="4558">
                  <c:v>2001</c:v>
                </c:pt>
                <c:pt idx="4559">
                  <c:v>2001</c:v>
                </c:pt>
                <c:pt idx="4560">
                  <c:v>2001</c:v>
                </c:pt>
                <c:pt idx="4561">
                  <c:v>2001</c:v>
                </c:pt>
                <c:pt idx="4562">
                  <c:v>2001</c:v>
                </c:pt>
                <c:pt idx="4563">
                  <c:v>2001</c:v>
                </c:pt>
                <c:pt idx="4564">
                  <c:v>2001</c:v>
                </c:pt>
                <c:pt idx="4565">
                  <c:v>2001</c:v>
                </c:pt>
                <c:pt idx="4566">
                  <c:v>2001</c:v>
                </c:pt>
                <c:pt idx="4567">
                  <c:v>2001</c:v>
                </c:pt>
                <c:pt idx="4568">
                  <c:v>2001</c:v>
                </c:pt>
                <c:pt idx="4569">
                  <c:v>2001</c:v>
                </c:pt>
                <c:pt idx="4570">
                  <c:v>2001</c:v>
                </c:pt>
                <c:pt idx="4571">
                  <c:v>2001</c:v>
                </c:pt>
                <c:pt idx="4572">
                  <c:v>2001</c:v>
                </c:pt>
                <c:pt idx="4573">
                  <c:v>2001</c:v>
                </c:pt>
                <c:pt idx="4574">
                  <c:v>2001</c:v>
                </c:pt>
                <c:pt idx="4575">
                  <c:v>2001</c:v>
                </c:pt>
                <c:pt idx="4576">
                  <c:v>2001</c:v>
                </c:pt>
                <c:pt idx="4577">
                  <c:v>2001</c:v>
                </c:pt>
                <c:pt idx="4578">
                  <c:v>2001</c:v>
                </c:pt>
                <c:pt idx="4579">
                  <c:v>2001</c:v>
                </c:pt>
                <c:pt idx="4580">
                  <c:v>2001</c:v>
                </c:pt>
                <c:pt idx="4581">
                  <c:v>2001</c:v>
                </c:pt>
                <c:pt idx="4582">
                  <c:v>2001</c:v>
                </c:pt>
                <c:pt idx="4583">
                  <c:v>2001</c:v>
                </c:pt>
                <c:pt idx="4584">
                  <c:v>2001</c:v>
                </c:pt>
                <c:pt idx="4585">
                  <c:v>2001</c:v>
                </c:pt>
                <c:pt idx="4586">
                  <c:v>2001</c:v>
                </c:pt>
                <c:pt idx="4587">
                  <c:v>2001</c:v>
                </c:pt>
                <c:pt idx="4588">
                  <c:v>2001</c:v>
                </c:pt>
                <c:pt idx="4589">
                  <c:v>2001</c:v>
                </c:pt>
                <c:pt idx="4590">
                  <c:v>2001</c:v>
                </c:pt>
                <c:pt idx="4591">
                  <c:v>2001</c:v>
                </c:pt>
                <c:pt idx="4592">
                  <c:v>2001</c:v>
                </c:pt>
                <c:pt idx="4593">
                  <c:v>2001</c:v>
                </c:pt>
                <c:pt idx="4594">
                  <c:v>2001</c:v>
                </c:pt>
                <c:pt idx="4595">
                  <c:v>2001</c:v>
                </c:pt>
                <c:pt idx="4596">
                  <c:v>2001</c:v>
                </c:pt>
                <c:pt idx="4597">
                  <c:v>2001</c:v>
                </c:pt>
                <c:pt idx="4598">
                  <c:v>2001</c:v>
                </c:pt>
                <c:pt idx="4599">
                  <c:v>2001</c:v>
                </c:pt>
                <c:pt idx="4600">
                  <c:v>2001</c:v>
                </c:pt>
                <c:pt idx="4601">
                  <c:v>2001</c:v>
                </c:pt>
                <c:pt idx="4602">
                  <c:v>2001</c:v>
                </c:pt>
                <c:pt idx="4603">
                  <c:v>2001</c:v>
                </c:pt>
                <c:pt idx="4604">
                  <c:v>2001</c:v>
                </c:pt>
                <c:pt idx="4605">
                  <c:v>2001</c:v>
                </c:pt>
                <c:pt idx="4606">
                  <c:v>2001</c:v>
                </c:pt>
                <c:pt idx="4607">
                  <c:v>2001</c:v>
                </c:pt>
                <c:pt idx="4608">
                  <c:v>2001</c:v>
                </c:pt>
                <c:pt idx="4609">
                  <c:v>2001</c:v>
                </c:pt>
                <c:pt idx="4610">
                  <c:v>2001</c:v>
                </c:pt>
                <c:pt idx="4611">
                  <c:v>2001</c:v>
                </c:pt>
                <c:pt idx="4612">
                  <c:v>2001</c:v>
                </c:pt>
                <c:pt idx="4613">
                  <c:v>2001</c:v>
                </c:pt>
                <c:pt idx="4614">
                  <c:v>2001</c:v>
                </c:pt>
                <c:pt idx="4615">
                  <c:v>2001</c:v>
                </c:pt>
                <c:pt idx="4616">
                  <c:v>2001</c:v>
                </c:pt>
                <c:pt idx="4617">
                  <c:v>2001</c:v>
                </c:pt>
                <c:pt idx="4618">
                  <c:v>2001</c:v>
                </c:pt>
                <c:pt idx="4619">
                  <c:v>2001</c:v>
                </c:pt>
                <c:pt idx="4620">
                  <c:v>2001</c:v>
                </c:pt>
                <c:pt idx="4621">
                  <c:v>2001</c:v>
                </c:pt>
                <c:pt idx="4622">
                  <c:v>2001</c:v>
                </c:pt>
                <c:pt idx="4623">
                  <c:v>2001</c:v>
                </c:pt>
                <c:pt idx="4624">
                  <c:v>2001</c:v>
                </c:pt>
                <c:pt idx="4625">
                  <c:v>2001</c:v>
                </c:pt>
                <c:pt idx="4626">
                  <c:v>2001</c:v>
                </c:pt>
                <c:pt idx="4627">
                  <c:v>2001</c:v>
                </c:pt>
                <c:pt idx="4628">
                  <c:v>2001</c:v>
                </c:pt>
                <c:pt idx="4629">
                  <c:v>2001</c:v>
                </c:pt>
                <c:pt idx="4630">
                  <c:v>2001</c:v>
                </c:pt>
                <c:pt idx="4631">
                  <c:v>2001</c:v>
                </c:pt>
                <c:pt idx="4632">
                  <c:v>2001</c:v>
                </c:pt>
                <c:pt idx="4633">
                  <c:v>2001</c:v>
                </c:pt>
                <c:pt idx="4634">
                  <c:v>2001</c:v>
                </c:pt>
                <c:pt idx="4635">
                  <c:v>2001</c:v>
                </c:pt>
                <c:pt idx="4636">
                  <c:v>2001</c:v>
                </c:pt>
                <c:pt idx="4637">
                  <c:v>2001</c:v>
                </c:pt>
                <c:pt idx="4638">
                  <c:v>2001</c:v>
                </c:pt>
                <c:pt idx="4639">
                  <c:v>2001</c:v>
                </c:pt>
                <c:pt idx="4640">
                  <c:v>2001</c:v>
                </c:pt>
                <c:pt idx="4641">
                  <c:v>2001</c:v>
                </c:pt>
                <c:pt idx="4642">
                  <c:v>2001</c:v>
                </c:pt>
                <c:pt idx="4643">
                  <c:v>2001</c:v>
                </c:pt>
                <c:pt idx="4644">
                  <c:v>2001</c:v>
                </c:pt>
                <c:pt idx="4645">
                  <c:v>2001</c:v>
                </c:pt>
                <c:pt idx="4646">
                  <c:v>2001</c:v>
                </c:pt>
                <c:pt idx="4647">
                  <c:v>2001</c:v>
                </c:pt>
                <c:pt idx="4648">
                  <c:v>2001</c:v>
                </c:pt>
                <c:pt idx="4649">
                  <c:v>2001</c:v>
                </c:pt>
                <c:pt idx="4650">
                  <c:v>2001</c:v>
                </c:pt>
                <c:pt idx="4651">
                  <c:v>2001</c:v>
                </c:pt>
                <c:pt idx="4652">
                  <c:v>2001</c:v>
                </c:pt>
                <c:pt idx="4653">
                  <c:v>2001</c:v>
                </c:pt>
                <c:pt idx="4654">
                  <c:v>2001</c:v>
                </c:pt>
                <c:pt idx="4655">
                  <c:v>2001</c:v>
                </c:pt>
                <c:pt idx="4656">
                  <c:v>2001</c:v>
                </c:pt>
                <c:pt idx="4657">
                  <c:v>2001</c:v>
                </c:pt>
                <c:pt idx="4658">
                  <c:v>2001</c:v>
                </c:pt>
                <c:pt idx="4659">
                  <c:v>2001</c:v>
                </c:pt>
                <c:pt idx="4660">
                  <c:v>2001</c:v>
                </c:pt>
                <c:pt idx="4661">
                  <c:v>2001</c:v>
                </c:pt>
                <c:pt idx="4662">
                  <c:v>2001</c:v>
                </c:pt>
                <c:pt idx="4663">
                  <c:v>2001</c:v>
                </c:pt>
                <c:pt idx="4664">
                  <c:v>2001</c:v>
                </c:pt>
                <c:pt idx="4665">
                  <c:v>2001</c:v>
                </c:pt>
                <c:pt idx="4666">
                  <c:v>2001</c:v>
                </c:pt>
                <c:pt idx="4667">
                  <c:v>2001</c:v>
                </c:pt>
                <c:pt idx="4668">
                  <c:v>2001</c:v>
                </c:pt>
                <c:pt idx="4669">
                  <c:v>2001</c:v>
                </c:pt>
                <c:pt idx="4670">
                  <c:v>2001</c:v>
                </c:pt>
                <c:pt idx="4671">
                  <c:v>2001</c:v>
                </c:pt>
                <c:pt idx="4672">
                  <c:v>2001</c:v>
                </c:pt>
                <c:pt idx="4673">
                  <c:v>2001</c:v>
                </c:pt>
                <c:pt idx="4674">
                  <c:v>2001</c:v>
                </c:pt>
                <c:pt idx="4675">
                  <c:v>2001</c:v>
                </c:pt>
                <c:pt idx="4676">
                  <c:v>2001</c:v>
                </c:pt>
                <c:pt idx="4677">
                  <c:v>2001</c:v>
                </c:pt>
                <c:pt idx="4678">
                  <c:v>2001</c:v>
                </c:pt>
                <c:pt idx="4679">
                  <c:v>2001</c:v>
                </c:pt>
                <c:pt idx="4680">
                  <c:v>2001</c:v>
                </c:pt>
                <c:pt idx="4681">
                  <c:v>2001</c:v>
                </c:pt>
                <c:pt idx="4682">
                  <c:v>2001</c:v>
                </c:pt>
                <c:pt idx="4683">
                  <c:v>2001</c:v>
                </c:pt>
                <c:pt idx="4684">
                  <c:v>2001</c:v>
                </c:pt>
                <c:pt idx="4685">
                  <c:v>2001</c:v>
                </c:pt>
                <c:pt idx="4686">
                  <c:v>2001</c:v>
                </c:pt>
                <c:pt idx="4687">
                  <c:v>2001</c:v>
                </c:pt>
                <c:pt idx="4688">
                  <c:v>2001</c:v>
                </c:pt>
                <c:pt idx="4689">
                  <c:v>2001</c:v>
                </c:pt>
                <c:pt idx="4690">
                  <c:v>2001</c:v>
                </c:pt>
                <c:pt idx="4691">
                  <c:v>2001</c:v>
                </c:pt>
                <c:pt idx="4692">
                  <c:v>2001</c:v>
                </c:pt>
                <c:pt idx="4693">
                  <c:v>2001</c:v>
                </c:pt>
                <c:pt idx="4694">
                  <c:v>2001</c:v>
                </c:pt>
                <c:pt idx="4695">
                  <c:v>2001</c:v>
                </c:pt>
                <c:pt idx="4696">
                  <c:v>2001</c:v>
                </c:pt>
                <c:pt idx="4697">
                  <c:v>2001</c:v>
                </c:pt>
                <c:pt idx="4698">
                  <c:v>2001</c:v>
                </c:pt>
                <c:pt idx="4699">
                  <c:v>2001</c:v>
                </c:pt>
                <c:pt idx="4700">
                  <c:v>2001</c:v>
                </c:pt>
                <c:pt idx="4701">
                  <c:v>2001</c:v>
                </c:pt>
                <c:pt idx="4702">
                  <c:v>2001</c:v>
                </c:pt>
                <c:pt idx="4703">
                  <c:v>2002</c:v>
                </c:pt>
                <c:pt idx="4704">
                  <c:v>2002</c:v>
                </c:pt>
                <c:pt idx="4705">
                  <c:v>2002</c:v>
                </c:pt>
                <c:pt idx="4706">
                  <c:v>2002</c:v>
                </c:pt>
                <c:pt idx="4707">
                  <c:v>2002</c:v>
                </c:pt>
                <c:pt idx="4708">
                  <c:v>2002</c:v>
                </c:pt>
                <c:pt idx="4709">
                  <c:v>2002</c:v>
                </c:pt>
                <c:pt idx="4710">
                  <c:v>2002</c:v>
                </c:pt>
                <c:pt idx="4711">
                  <c:v>2002</c:v>
                </c:pt>
                <c:pt idx="4712">
                  <c:v>2002</c:v>
                </c:pt>
                <c:pt idx="4713">
                  <c:v>2002</c:v>
                </c:pt>
                <c:pt idx="4714">
                  <c:v>2002</c:v>
                </c:pt>
                <c:pt idx="4715">
                  <c:v>2002</c:v>
                </c:pt>
                <c:pt idx="4716">
                  <c:v>2002</c:v>
                </c:pt>
                <c:pt idx="4717">
                  <c:v>2002</c:v>
                </c:pt>
                <c:pt idx="4718">
                  <c:v>2002</c:v>
                </c:pt>
                <c:pt idx="4719">
                  <c:v>2002</c:v>
                </c:pt>
                <c:pt idx="4720">
                  <c:v>2002</c:v>
                </c:pt>
                <c:pt idx="4721">
                  <c:v>2002</c:v>
                </c:pt>
                <c:pt idx="4722">
                  <c:v>2002</c:v>
                </c:pt>
                <c:pt idx="4723">
                  <c:v>2002</c:v>
                </c:pt>
                <c:pt idx="4724">
                  <c:v>2002</c:v>
                </c:pt>
                <c:pt idx="4725">
                  <c:v>2002</c:v>
                </c:pt>
                <c:pt idx="4726">
                  <c:v>2002</c:v>
                </c:pt>
                <c:pt idx="4727">
                  <c:v>2002</c:v>
                </c:pt>
                <c:pt idx="4728">
                  <c:v>2002</c:v>
                </c:pt>
                <c:pt idx="4729">
                  <c:v>2002</c:v>
                </c:pt>
                <c:pt idx="4730">
                  <c:v>2002</c:v>
                </c:pt>
                <c:pt idx="4731">
                  <c:v>2002</c:v>
                </c:pt>
                <c:pt idx="4732">
                  <c:v>2002</c:v>
                </c:pt>
                <c:pt idx="4733">
                  <c:v>2002</c:v>
                </c:pt>
                <c:pt idx="4734">
                  <c:v>2002</c:v>
                </c:pt>
                <c:pt idx="4735">
                  <c:v>2002</c:v>
                </c:pt>
                <c:pt idx="4736">
                  <c:v>2002</c:v>
                </c:pt>
                <c:pt idx="4737">
                  <c:v>2002</c:v>
                </c:pt>
                <c:pt idx="4738">
                  <c:v>2002</c:v>
                </c:pt>
                <c:pt idx="4739">
                  <c:v>2002</c:v>
                </c:pt>
                <c:pt idx="4740">
                  <c:v>2002</c:v>
                </c:pt>
                <c:pt idx="4741">
                  <c:v>2002</c:v>
                </c:pt>
                <c:pt idx="4742">
                  <c:v>2002</c:v>
                </c:pt>
                <c:pt idx="4743">
                  <c:v>2002</c:v>
                </c:pt>
                <c:pt idx="4744">
                  <c:v>2002</c:v>
                </c:pt>
                <c:pt idx="4745">
                  <c:v>2002</c:v>
                </c:pt>
                <c:pt idx="4746">
                  <c:v>2002</c:v>
                </c:pt>
                <c:pt idx="4747">
                  <c:v>2002</c:v>
                </c:pt>
                <c:pt idx="4748">
                  <c:v>2002</c:v>
                </c:pt>
                <c:pt idx="4749">
                  <c:v>2002</c:v>
                </c:pt>
                <c:pt idx="4750">
                  <c:v>2002</c:v>
                </c:pt>
                <c:pt idx="4751">
                  <c:v>2002</c:v>
                </c:pt>
                <c:pt idx="4752">
                  <c:v>2002</c:v>
                </c:pt>
                <c:pt idx="4753">
                  <c:v>2002</c:v>
                </c:pt>
                <c:pt idx="4754">
                  <c:v>2002</c:v>
                </c:pt>
                <c:pt idx="4755">
                  <c:v>2002</c:v>
                </c:pt>
                <c:pt idx="4756">
                  <c:v>2002</c:v>
                </c:pt>
                <c:pt idx="4757">
                  <c:v>2002</c:v>
                </c:pt>
                <c:pt idx="4758">
                  <c:v>2002</c:v>
                </c:pt>
                <c:pt idx="4759">
                  <c:v>2002</c:v>
                </c:pt>
                <c:pt idx="4760">
                  <c:v>2002</c:v>
                </c:pt>
                <c:pt idx="4761">
                  <c:v>2002</c:v>
                </c:pt>
                <c:pt idx="4762">
                  <c:v>2002</c:v>
                </c:pt>
                <c:pt idx="4763">
                  <c:v>2002</c:v>
                </c:pt>
                <c:pt idx="4764">
                  <c:v>2002</c:v>
                </c:pt>
                <c:pt idx="4765">
                  <c:v>2002</c:v>
                </c:pt>
                <c:pt idx="4766">
                  <c:v>2002</c:v>
                </c:pt>
                <c:pt idx="4767">
                  <c:v>2002</c:v>
                </c:pt>
                <c:pt idx="4768">
                  <c:v>2002</c:v>
                </c:pt>
                <c:pt idx="4769">
                  <c:v>2002</c:v>
                </c:pt>
                <c:pt idx="4770">
                  <c:v>2002</c:v>
                </c:pt>
                <c:pt idx="4771">
                  <c:v>2002</c:v>
                </c:pt>
                <c:pt idx="4772">
                  <c:v>2002</c:v>
                </c:pt>
                <c:pt idx="4773">
                  <c:v>2002</c:v>
                </c:pt>
                <c:pt idx="4774">
                  <c:v>2002</c:v>
                </c:pt>
                <c:pt idx="4775">
                  <c:v>2002</c:v>
                </c:pt>
                <c:pt idx="4776">
                  <c:v>2002</c:v>
                </c:pt>
                <c:pt idx="4777">
                  <c:v>2002</c:v>
                </c:pt>
                <c:pt idx="4778">
                  <c:v>2002</c:v>
                </c:pt>
                <c:pt idx="4779">
                  <c:v>2002</c:v>
                </c:pt>
                <c:pt idx="4780">
                  <c:v>2002</c:v>
                </c:pt>
                <c:pt idx="4781">
                  <c:v>2002</c:v>
                </c:pt>
                <c:pt idx="4782">
                  <c:v>2002</c:v>
                </c:pt>
                <c:pt idx="4783">
                  <c:v>2002</c:v>
                </c:pt>
                <c:pt idx="4784">
                  <c:v>2002</c:v>
                </c:pt>
                <c:pt idx="4785">
                  <c:v>2002</c:v>
                </c:pt>
                <c:pt idx="4786">
                  <c:v>2002</c:v>
                </c:pt>
                <c:pt idx="4787">
                  <c:v>2002</c:v>
                </c:pt>
                <c:pt idx="4788">
                  <c:v>2002</c:v>
                </c:pt>
                <c:pt idx="4789">
                  <c:v>2002</c:v>
                </c:pt>
                <c:pt idx="4790">
                  <c:v>2002</c:v>
                </c:pt>
                <c:pt idx="4791">
                  <c:v>2002</c:v>
                </c:pt>
                <c:pt idx="4792">
                  <c:v>2002</c:v>
                </c:pt>
                <c:pt idx="4793">
                  <c:v>2002</c:v>
                </c:pt>
                <c:pt idx="4794">
                  <c:v>2002</c:v>
                </c:pt>
                <c:pt idx="4795">
                  <c:v>2002</c:v>
                </c:pt>
                <c:pt idx="4796">
                  <c:v>2002</c:v>
                </c:pt>
                <c:pt idx="4797">
                  <c:v>2002</c:v>
                </c:pt>
                <c:pt idx="4798">
                  <c:v>2002</c:v>
                </c:pt>
                <c:pt idx="4799">
                  <c:v>2002</c:v>
                </c:pt>
                <c:pt idx="4800">
                  <c:v>2002</c:v>
                </c:pt>
                <c:pt idx="4801">
                  <c:v>2002</c:v>
                </c:pt>
                <c:pt idx="4802">
                  <c:v>2002</c:v>
                </c:pt>
                <c:pt idx="4803">
                  <c:v>2002</c:v>
                </c:pt>
                <c:pt idx="4804">
                  <c:v>2002</c:v>
                </c:pt>
                <c:pt idx="4805">
                  <c:v>2002</c:v>
                </c:pt>
                <c:pt idx="4806">
                  <c:v>2002</c:v>
                </c:pt>
                <c:pt idx="4807">
                  <c:v>2002</c:v>
                </c:pt>
                <c:pt idx="4808">
                  <c:v>2002</c:v>
                </c:pt>
                <c:pt idx="4809">
                  <c:v>2002</c:v>
                </c:pt>
                <c:pt idx="4810">
                  <c:v>2002</c:v>
                </c:pt>
                <c:pt idx="4811">
                  <c:v>2002</c:v>
                </c:pt>
                <c:pt idx="4812">
                  <c:v>2002</c:v>
                </c:pt>
                <c:pt idx="4813">
                  <c:v>2002</c:v>
                </c:pt>
                <c:pt idx="4814">
                  <c:v>2002</c:v>
                </c:pt>
                <c:pt idx="4815">
                  <c:v>2002</c:v>
                </c:pt>
                <c:pt idx="4816">
                  <c:v>2002</c:v>
                </c:pt>
                <c:pt idx="4817">
                  <c:v>2002</c:v>
                </c:pt>
                <c:pt idx="4818">
                  <c:v>2002</c:v>
                </c:pt>
                <c:pt idx="4819">
                  <c:v>2002</c:v>
                </c:pt>
                <c:pt idx="4820">
                  <c:v>2002</c:v>
                </c:pt>
                <c:pt idx="4821">
                  <c:v>2002</c:v>
                </c:pt>
                <c:pt idx="4822">
                  <c:v>2002</c:v>
                </c:pt>
                <c:pt idx="4823">
                  <c:v>2002</c:v>
                </c:pt>
                <c:pt idx="4824">
                  <c:v>2002</c:v>
                </c:pt>
                <c:pt idx="4825">
                  <c:v>2002</c:v>
                </c:pt>
                <c:pt idx="4826">
                  <c:v>2002</c:v>
                </c:pt>
                <c:pt idx="4827">
                  <c:v>2002</c:v>
                </c:pt>
                <c:pt idx="4828">
                  <c:v>2002</c:v>
                </c:pt>
                <c:pt idx="4829">
                  <c:v>2002</c:v>
                </c:pt>
                <c:pt idx="4830">
                  <c:v>2002</c:v>
                </c:pt>
                <c:pt idx="4831">
                  <c:v>2002</c:v>
                </c:pt>
                <c:pt idx="4832">
                  <c:v>2002</c:v>
                </c:pt>
                <c:pt idx="4833">
                  <c:v>2002</c:v>
                </c:pt>
                <c:pt idx="4834">
                  <c:v>2002</c:v>
                </c:pt>
                <c:pt idx="4835">
                  <c:v>2002</c:v>
                </c:pt>
                <c:pt idx="4836">
                  <c:v>2002</c:v>
                </c:pt>
                <c:pt idx="4837">
                  <c:v>2002</c:v>
                </c:pt>
                <c:pt idx="4838">
                  <c:v>2002</c:v>
                </c:pt>
                <c:pt idx="4839">
                  <c:v>2002</c:v>
                </c:pt>
                <c:pt idx="4840">
                  <c:v>2002</c:v>
                </c:pt>
                <c:pt idx="4841">
                  <c:v>2002</c:v>
                </c:pt>
                <c:pt idx="4842">
                  <c:v>2002</c:v>
                </c:pt>
                <c:pt idx="4843">
                  <c:v>2002</c:v>
                </c:pt>
                <c:pt idx="4844">
                  <c:v>2002</c:v>
                </c:pt>
                <c:pt idx="4845">
                  <c:v>2002</c:v>
                </c:pt>
                <c:pt idx="4846">
                  <c:v>2002</c:v>
                </c:pt>
                <c:pt idx="4847">
                  <c:v>2002</c:v>
                </c:pt>
                <c:pt idx="4848">
                  <c:v>2002</c:v>
                </c:pt>
                <c:pt idx="4849">
                  <c:v>2002</c:v>
                </c:pt>
                <c:pt idx="4850">
                  <c:v>2002</c:v>
                </c:pt>
                <c:pt idx="4851">
                  <c:v>2002</c:v>
                </c:pt>
                <c:pt idx="4852">
                  <c:v>2002</c:v>
                </c:pt>
                <c:pt idx="4853">
                  <c:v>2002</c:v>
                </c:pt>
                <c:pt idx="4854">
                  <c:v>2002</c:v>
                </c:pt>
                <c:pt idx="4855">
                  <c:v>2002</c:v>
                </c:pt>
                <c:pt idx="4856">
                  <c:v>2002</c:v>
                </c:pt>
                <c:pt idx="4857">
                  <c:v>2002</c:v>
                </c:pt>
                <c:pt idx="4858">
                  <c:v>2002</c:v>
                </c:pt>
                <c:pt idx="4859">
                  <c:v>2002</c:v>
                </c:pt>
                <c:pt idx="4860">
                  <c:v>2002</c:v>
                </c:pt>
                <c:pt idx="4861">
                  <c:v>2002</c:v>
                </c:pt>
                <c:pt idx="4862">
                  <c:v>2002</c:v>
                </c:pt>
                <c:pt idx="4863">
                  <c:v>2002</c:v>
                </c:pt>
                <c:pt idx="4864">
                  <c:v>2002</c:v>
                </c:pt>
                <c:pt idx="4865">
                  <c:v>2002</c:v>
                </c:pt>
                <c:pt idx="4866">
                  <c:v>2002</c:v>
                </c:pt>
                <c:pt idx="4867">
                  <c:v>2002</c:v>
                </c:pt>
                <c:pt idx="4868">
                  <c:v>2002</c:v>
                </c:pt>
                <c:pt idx="4869">
                  <c:v>2002</c:v>
                </c:pt>
                <c:pt idx="4870">
                  <c:v>2002</c:v>
                </c:pt>
                <c:pt idx="4871">
                  <c:v>2002</c:v>
                </c:pt>
                <c:pt idx="4872">
                  <c:v>2002</c:v>
                </c:pt>
                <c:pt idx="4873">
                  <c:v>2002</c:v>
                </c:pt>
                <c:pt idx="4874">
                  <c:v>2002</c:v>
                </c:pt>
                <c:pt idx="4875">
                  <c:v>2002</c:v>
                </c:pt>
                <c:pt idx="4876">
                  <c:v>2002</c:v>
                </c:pt>
                <c:pt idx="4877">
                  <c:v>2002</c:v>
                </c:pt>
                <c:pt idx="4878">
                  <c:v>2002</c:v>
                </c:pt>
                <c:pt idx="4879">
                  <c:v>2002</c:v>
                </c:pt>
                <c:pt idx="4880">
                  <c:v>2002</c:v>
                </c:pt>
                <c:pt idx="4881">
                  <c:v>2002</c:v>
                </c:pt>
                <c:pt idx="4882">
                  <c:v>2002</c:v>
                </c:pt>
                <c:pt idx="4883">
                  <c:v>2002</c:v>
                </c:pt>
                <c:pt idx="4884">
                  <c:v>2002</c:v>
                </c:pt>
                <c:pt idx="4885">
                  <c:v>2002</c:v>
                </c:pt>
                <c:pt idx="4886">
                  <c:v>2002</c:v>
                </c:pt>
                <c:pt idx="4887">
                  <c:v>2002</c:v>
                </c:pt>
                <c:pt idx="4888">
                  <c:v>2002</c:v>
                </c:pt>
                <c:pt idx="4889">
                  <c:v>2002</c:v>
                </c:pt>
                <c:pt idx="4890">
                  <c:v>2002</c:v>
                </c:pt>
                <c:pt idx="4891">
                  <c:v>2002</c:v>
                </c:pt>
                <c:pt idx="4892">
                  <c:v>2002</c:v>
                </c:pt>
                <c:pt idx="4893">
                  <c:v>2002</c:v>
                </c:pt>
                <c:pt idx="4894">
                  <c:v>2002</c:v>
                </c:pt>
                <c:pt idx="4895">
                  <c:v>2002</c:v>
                </c:pt>
                <c:pt idx="4896">
                  <c:v>2002</c:v>
                </c:pt>
                <c:pt idx="4897">
                  <c:v>2002</c:v>
                </c:pt>
                <c:pt idx="4898">
                  <c:v>2002</c:v>
                </c:pt>
                <c:pt idx="4899">
                  <c:v>2002</c:v>
                </c:pt>
                <c:pt idx="4900">
                  <c:v>2002</c:v>
                </c:pt>
                <c:pt idx="4901">
                  <c:v>2002</c:v>
                </c:pt>
                <c:pt idx="4902">
                  <c:v>2002</c:v>
                </c:pt>
                <c:pt idx="4903">
                  <c:v>2002</c:v>
                </c:pt>
                <c:pt idx="4904">
                  <c:v>2002</c:v>
                </c:pt>
                <c:pt idx="4905">
                  <c:v>2002</c:v>
                </c:pt>
                <c:pt idx="4906">
                  <c:v>2002</c:v>
                </c:pt>
                <c:pt idx="4907">
                  <c:v>2002</c:v>
                </c:pt>
                <c:pt idx="4908">
                  <c:v>2002</c:v>
                </c:pt>
                <c:pt idx="4909">
                  <c:v>2002</c:v>
                </c:pt>
                <c:pt idx="4910">
                  <c:v>2002</c:v>
                </c:pt>
                <c:pt idx="4911">
                  <c:v>2002</c:v>
                </c:pt>
                <c:pt idx="4912">
                  <c:v>2002</c:v>
                </c:pt>
                <c:pt idx="4913">
                  <c:v>2002</c:v>
                </c:pt>
                <c:pt idx="4914">
                  <c:v>2002</c:v>
                </c:pt>
                <c:pt idx="4915">
                  <c:v>2002</c:v>
                </c:pt>
                <c:pt idx="4916">
                  <c:v>2002</c:v>
                </c:pt>
                <c:pt idx="4917">
                  <c:v>2002</c:v>
                </c:pt>
                <c:pt idx="4918">
                  <c:v>2002</c:v>
                </c:pt>
                <c:pt idx="4919">
                  <c:v>2002</c:v>
                </c:pt>
                <c:pt idx="4920">
                  <c:v>2002</c:v>
                </c:pt>
                <c:pt idx="4921">
                  <c:v>2002</c:v>
                </c:pt>
                <c:pt idx="4922">
                  <c:v>2002</c:v>
                </c:pt>
                <c:pt idx="4923">
                  <c:v>2002</c:v>
                </c:pt>
                <c:pt idx="4924">
                  <c:v>2003</c:v>
                </c:pt>
                <c:pt idx="4925">
                  <c:v>2003</c:v>
                </c:pt>
                <c:pt idx="4926">
                  <c:v>2003</c:v>
                </c:pt>
                <c:pt idx="4927">
                  <c:v>2003</c:v>
                </c:pt>
                <c:pt idx="4928">
                  <c:v>2003</c:v>
                </c:pt>
                <c:pt idx="4929">
                  <c:v>2003</c:v>
                </c:pt>
                <c:pt idx="4930">
                  <c:v>2003</c:v>
                </c:pt>
                <c:pt idx="4931">
                  <c:v>2003</c:v>
                </c:pt>
                <c:pt idx="4932">
                  <c:v>2003</c:v>
                </c:pt>
                <c:pt idx="4933">
                  <c:v>2003</c:v>
                </c:pt>
                <c:pt idx="4934">
                  <c:v>2003</c:v>
                </c:pt>
                <c:pt idx="4935">
                  <c:v>2003</c:v>
                </c:pt>
                <c:pt idx="4936">
                  <c:v>2003</c:v>
                </c:pt>
                <c:pt idx="4937">
                  <c:v>2003</c:v>
                </c:pt>
                <c:pt idx="4938">
                  <c:v>2003</c:v>
                </c:pt>
                <c:pt idx="4939">
                  <c:v>2003</c:v>
                </c:pt>
                <c:pt idx="4940">
                  <c:v>2003</c:v>
                </c:pt>
                <c:pt idx="4941">
                  <c:v>2003</c:v>
                </c:pt>
                <c:pt idx="4942">
                  <c:v>2003</c:v>
                </c:pt>
                <c:pt idx="4943">
                  <c:v>2003</c:v>
                </c:pt>
                <c:pt idx="4944">
                  <c:v>2003</c:v>
                </c:pt>
                <c:pt idx="4945">
                  <c:v>2003</c:v>
                </c:pt>
                <c:pt idx="4946">
                  <c:v>2003</c:v>
                </c:pt>
                <c:pt idx="4947">
                  <c:v>2003</c:v>
                </c:pt>
                <c:pt idx="4948">
                  <c:v>2003</c:v>
                </c:pt>
                <c:pt idx="4949">
                  <c:v>2003</c:v>
                </c:pt>
                <c:pt idx="4950">
                  <c:v>2003</c:v>
                </c:pt>
                <c:pt idx="4951">
                  <c:v>2003</c:v>
                </c:pt>
                <c:pt idx="4952">
                  <c:v>2003</c:v>
                </c:pt>
                <c:pt idx="4953">
                  <c:v>2003</c:v>
                </c:pt>
                <c:pt idx="4954">
                  <c:v>2003</c:v>
                </c:pt>
                <c:pt idx="4955">
                  <c:v>2003</c:v>
                </c:pt>
                <c:pt idx="4956">
                  <c:v>2003</c:v>
                </c:pt>
                <c:pt idx="4957">
                  <c:v>2003</c:v>
                </c:pt>
                <c:pt idx="4958">
                  <c:v>2003</c:v>
                </c:pt>
                <c:pt idx="4959">
                  <c:v>2003</c:v>
                </c:pt>
                <c:pt idx="4960">
                  <c:v>2003</c:v>
                </c:pt>
                <c:pt idx="4961">
                  <c:v>2003</c:v>
                </c:pt>
                <c:pt idx="4962">
                  <c:v>2003</c:v>
                </c:pt>
                <c:pt idx="4963">
                  <c:v>2003</c:v>
                </c:pt>
                <c:pt idx="4964">
                  <c:v>2003</c:v>
                </c:pt>
                <c:pt idx="4965">
                  <c:v>2003</c:v>
                </c:pt>
                <c:pt idx="4966">
                  <c:v>2003</c:v>
                </c:pt>
                <c:pt idx="4967">
                  <c:v>2003</c:v>
                </c:pt>
                <c:pt idx="4968">
                  <c:v>2003</c:v>
                </c:pt>
                <c:pt idx="4969">
                  <c:v>2003</c:v>
                </c:pt>
                <c:pt idx="4970">
                  <c:v>2003</c:v>
                </c:pt>
                <c:pt idx="4971">
                  <c:v>2003</c:v>
                </c:pt>
                <c:pt idx="4972">
                  <c:v>2003</c:v>
                </c:pt>
                <c:pt idx="4973">
                  <c:v>2003</c:v>
                </c:pt>
                <c:pt idx="4974">
                  <c:v>2003</c:v>
                </c:pt>
                <c:pt idx="4975">
                  <c:v>2003</c:v>
                </c:pt>
                <c:pt idx="4976">
                  <c:v>2003</c:v>
                </c:pt>
                <c:pt idx="4977">
                  <c:v>2003</c:v>
                </c:pt>
                <c:pt idx="4978">
                  <c:v>2003</c:v>
                </c:pt>
                <c:pt idx="4979">
                  <c:v>2003</c:v>
                </c:pt>
                <c:pt idx="4980">
                  <c:v>2003</c:v>
                </c:pt>
                <c:pt idx="4981">
                  <c:v>2003</c:v>
                </c:pt>
                <c:pt idx="4982">
                  <c:v>2003</c:v>
                </c:pt>
                <c:pt idx="4983">
                  <c:v>2003</c:v>
                </c:pt>
                <c:pt idx="4984">
                  <c:v>2003</c:v>
                </c:pt>
                <c:pt idx="4985">
                  <c:v>2003</c:v>
                </c:pt>
                <c:pt idx="4986">
                  <c:v>2003</c:v>
                </c:pt>
                <c:pt idx="4987">
                  <c:v>2003</c:v>
                </c:pt>
                <c:pt idx="4988">
                  <c:v>2003</c:v>
                </c:pt>
                <c:pt idx="4989">
                  <c:v>2003</c:v>
                </c:pt>
                <c:pt idx="4990">
                  <c:v>2003</c:v>
                </c:pt>
                <c:pt idx="4991">
                  <c:v>2003</c:v>
                </c:pt>
                <c:pt idx="4992">
                  <c:v>2003</c:v>
                </c:pt>
                <c:pt idx="4993">
                  <c:v>2003</c:v>
                </c:pt>
                <c:pt idx="4994">
                  <c:v>2003</c:v>
                </c:pt>
                <c:pt idx="4995">
                  <c:v>2003</c:v>
                </c:pt>
                <c:pt idx="4996">
                  <c:v>2003</c:v>
                </c:pt>
                <c:pt idx="4997">
                  <c:v>2003</c:v>
                </c:pt>
                <c:pt idx="4998">
                  <c:v>2003</c:v>
                </c:pt>
                <c:pt idx="4999">
                  <c:v>2003</c:v>
                </c:pt>
                <c:pt idx="5000">
                  <c:v>2003</c:v>
                </c:pt>
                <c:pt idx="5001">
                  <c:v>2003</c:v>
                </c:pt>
                <c:pt idx="5002">
                  <c:v>2003</c:v>
                </c:pt>
                <c:pt idx="5003">
                  <c:v>2003</c:v>
                </c:pt>
                <c:pt idx="5004">
                  <c:v>2003</c:v>
                </c:pt>
                <c:pt idx="5005">
                  <c:v>2003</c:v>
                </c:pt>
                <c:pt idx="5006">
                  <c:v>2003</c:v>
                </c:pt>
                <c:pt idx="5007">
                  <c:v>2003</c:v>
                </c:pt>
                <c:pt idx="5008">
                  <c:v>2003</c:v>
                </c:pt>
                <c:pt idx="5009">
                  <c:v>2003</c:v>
                </c:pt>
                <c:pt idx="5010">
                  <c:v>2003</c:v>
                </c:pt>
                <c:pt idx="5011">
                  <c:v>2003</c:v>
                </c:pt>
                <c:pt idx="5012">
                  <c:v>2003</c:v>
                </c:pt>
                <c:pt idx="5013">
                  <c:v>2003</c:v>
                </c:pt>
                <c:pt idx="5014">
                  <c:v>2003</c:v>
                </c:pt>
                <c:pt idx="5015">
                  <c:v>2003</c:v>
                </c:pt>
                <c:pt idx="5016">
                  <c:v>2003</c:v>
                </c:pt>
                <c:pt idx="5017">
                  <c:v>2003</c:v>
                </c:pt>
                <c:pt idx="5018">
                  <c:v>2003</c:v>
                </c:pt>
                <c:pt idx="5019">
                  <c:v>2003</c:v>
                </c:pt>
                <c:pt idx="5020">
                  <c:v>2003</c:v>
                </c:pt>
                <c:pt idx="5021">
                  <c:v>2003</c:v>
                </c:pt>
                <c:pt idx="5022">
                  <c:v>2003</c:v>
                </c:pt>
                <c:pt idx="5023">
                  <c:v>2003</c:v>
                </c:pt>
                <c:pt idx="5024">
                  <c:v>2003</c:v>
                </c:pt>
                <c:pt idx="5025">
                  <c:v>2003</c:v>
                </c:pt>
                <c:pt idx="5026">
                  <c:v>2003</c:v>
                </c:pt>
                <c:pt idx="5027">
                  <c:v>2003</c:v>
                </c:pt>
                <c:pt idx="5028">
                  <c:v>2003</c:v>
                </c:pt>
                <c:pt idx="5029">
                  <c:v>2003</c:v>
                </c:pt>
                <c:pt idx="5030">
                  <c:v>2003</c:v>
                </c:pt>
                <c:pt idx="5031">
                  <c:v>2003</c:v>
                </c:pt>
                <c:pt idx="5032">
                  <c:v>2003</c:v>
                </c:pt>
                <c:pt idx="5033">
                  <c:v>2003</c:v>
                </c:pt>
                <c:pt idx="5034">
                  <c:v>2003</c:v>
                </c:pt>
                <c:pt idx="5035">
                  <c:v>2003</c:v>
                </c:pt>
                <c:pt idx="5036">
                  <c:v>2003</c:v>
                </c:pt>
                <c:pt idx="5037">
                  <c:v>2003</c:v>
                </c:pt>
                <c:pt idx="5038">
                  <c:v>2003</c:v>
                </c:pt>
                <c:pt idx="5039">
                  <c:v>2003</c:v>
                </c:pt>
                <c:pt idx="5040">
                  <c:v>2003</c:v>
                </c:pt>
                <c:pt idx="5041">
                  <c:v>2003</c:v>
                </c:pt>
                <c:pt idx="5042">
                  <c:v>2003</c:v>
                </c:pt>
                <c:pt idx="5043">
                  <c:v>2003</c:v>
                </c:pt>
                <c:pt idx="5044">
                  <c:v>2003</c:v>
                </c:pt>
                <c:pt idx="5045">
                  <c:v>2003</c:v>
                </c:pt>
                <c:pt idx="5046">
                  <c:v>2003</c:v>
                </c:pt>
                <c:pt idx="5047">
                  <c:v>2003</c:v>
                </c:pt>
                <c:pt idx="5048">
                  <c:v>2003</c:v>
                </c:pt>
                <c:pt idx="5049">
                  <c:v>2003</c:v>
                </c:pt>
                <c:pt idx="5050">
                  <c:v>2003</c:v>
                </c:pt>
                <c:pt idx="5051">
                  <c:v>2003</c:v>
                </c:pt>
                <c:pt idx="5052">
                  <c:v>2003</c:v>
                </c:pt>
                <c:pt idx="5053">
                  <c:v>2003</c:v>
                </c:pt>
                <c:pt idx="5054">
                  <c:v>2003</c:v>
                </c:pt>
                <c:pt idx="5055">
                  <c:v>2003</c:v>
                </c:pt>
                <c:pt idx="5056">
                  <c:v>2003</c:v>
                </c:pt>
                <c:pt idx="5057">
                  <c:v>2003</c:v>
                </c:pt>
                <c:pt idx="5058">
                  <c:v>2003</c:v>
                </c:pt>
                <c:pt idx="5059">
                  <c:v>2003</c:v>
                </c:pt>
                <c:pt idx="5060">
                  <c:v>2003</c:v>
                </c:pt>
                <c:pt idx="5061">
                  <c:v>2003</c:v>
                </c:pt>
                <c:pt idx="5062">
                  <c:v>2003</c:v>
                </c:pt>
                <c:pt idx="5063">
                  <c:v>2003</c:v>
                </c:pt>
                <c:pt idx="5064">
                  <c:v>2003</c:v>
                </c:pt>
                <c:pt idx="5065">
                  <c:v>2003</c:v>
                </c:pt>
                <c:pt idx="5066">
                  <c:v>2003</c:v>
                </c:pt>
                <c:pt idx="5067">
                  <c:v>2003</c:v>
                </c:pt>
                <c:pt idx="5068">
                  <c:v>2003</c:v>
                </c:pt>
                <c:pt idx="5069">
                  <c:v>2003</c:v>
                </c:pt>
                <c:pt idx="5070">
                  <c:v>2003</c:v>
                </c:pt>
                <c:pt idx="5071">
                  <c:v>2003</c:v>
                </c:pt>
                <c:pt idx="5072">
                  <c:v>2003</c:v>
                </c:pt>
                <c:pt idx="5073">
                  <c:v>2003</c:v>
                </c:pt>
                <c:pt idx="5074">
                  <c:v>2003</c:v>
                </c:pt>
                <c:pt idx="5075">
                  <c:v>2003</c:v>
                </c:pt>
                <c:pt idx="5076">
                  <c:v>2003</c:v>
                </c:pt>
                <c:pt idx="5077">
                  <c:v>2003</c:v>
                </c:pt>
                <c:pt idx="5078">
                  <c:v>2003</c:v>
                </c:pt>
                <c:pt idx="5079">
                  <c:v>2003</c:v>
                </c:pt>
                <c:pt idx="5080">
                  <c:v>2003</c:v>
                </c:pt>
                <c:pt idx="5081">
                  <c:v>2003</c:v>
                </c:pt>
                <c:pt idx="5082">
                  <c:v>2003</c:v>
                </c:pt>
                <c:pt idx="5083">
                  <c:v>2003</c:v>
                </c:pt>
                <c:pt idx="5084">
                  <c:v>2003</c:v>
                </c:pt>
                <c:pt idx="5085">
                  <c:v>2003</c:v>
                </c:pt>
                <c:pt idx="5086">
                  <c:v>2003</c:v>
                </c:pt>
                <c:pt idx="5087">
                  <c:v>2003</c:v>
                </c:pt>
                <c:pt idx="5088">
                  <c:v>2003</c:v>
                </c:pt>
                <c:pt idx="5089">
                  <c:v>2003</c:v>
                </c:pt>
                <c:pt idx="5090">
                  <c:v>2003</c:v>
                </c:pt>
                <c:pt idx="5091">
                  <c:v>2003</c:v>
                </c:pt>
                <c:pt idx="5092">
                  <c:v>2003</c:v>
                </c:pt>
                <c:pt idx="5093">
                  <c:v>2003</c:v>
                </c:pt>
                <c:pt idx="5094">
                  <c:v>2003</c:v>
                </c:pt>
                <c:pt idx="5095">
                  <c:v>2003</c:v>
                </c:pt>
                <c:pt idx="5096">
                  <c:v>2003</c:v>
                </c:pt>
                <c:pt idx="5097">
                  <c:v>2003</c:v>
                </c:pt>
                <c:pt idx="5098">
                  <c:v>2003</c:v>
                </c:pt>
                <c:pt idx="5099">
                  <c:v>2003</c:v>
                </c:pt>
                <c:pt idx="5100">
                  <c:v>2003</c:v>
                </c:pt>
                <c:pt idx="5101">
                  <c:v>2003</c:v>
                </c:pt>
                <c:pt idx="5102">
                  <c:v>2003</c:v>
                </c:pt>
                <c:pt idx="5103">
                  <c:v>2003</c:v>
                </c:pt>
                <c:pt idx="5104">
                  <c:v>2003</c:v>
                </c:pt>
                <c:pt idx="5105">
                  <c:v>2003</c:v>
                </c:pt>
                <c:pt idx="5106">
                  <c:v>2003</c:v>
                </c:pt>
                <c:pt idx="5107">
                  <c:v>2003</c:v>
                </c:pt>
                <c:pt idx="5108">
                  <c:v>2003</c:v>
                </c:pt>
                <c:pt idx="5109">
                  <c:v>2003</c:v>
                </c:pt>
                <c:pt idx="5110">
                  <c:v>2003</c:v>
                </c:pt>
                <c:pt idx="5111">
                  <c:v>2003</c:v>
                </c:pt>
                <c:pt idx="5112">
                  <c:v>2003</c:v>
                </c:pt>
                <c:pt idx="5113">
                  <c:v>2003</c:v>
                </c:pt>
                <c:pt idx="5114">
                  <c:v>2003</c:v>
                </c:pt>
                <c:pt idx="5115">
                  <c:v>2003</c:v>
                </c:pt>
                <c:pt idx="5116">
                  <c:v>2003</c:v>
                </c:pt>
                <c:pt idx="5117">
                  <c:v>2003</c:v>
                </c:pt>
                <c:pt idx="5118">
                  <c:v>2003</c:v>
                </c:pt>
                <c:pt idx="5119">
                  <c:v>2003</c:v>
                </c:pt>
                <c:pt idx="5120">
                  <c:v>2003</c:v>
                </c:pt>
                <c:pt idx="5121">
                  <c:v>2003</c:v>
                </c:pt>
                <c:pt idx="5122">
                  <c:v>2003</c:v>
                </c:pt>
                <c:pt idx="5123">
                  <c:v>2003</c:v>
                </c:pt>
                <c:pt idx="5124">
                  <c:v>2003</c:v>
                </c:pt>
                <c:pt idx="5125">
                  <c:v>2003</c:v>
                </c:pt>
                <c:pt idx="5126">
                  <c:v>2003</c:v>
                </c:pt>
                <c:pt idx="5127">
                  <c:v>2003</c:v>
                </c:pt>
                <c:pt idx="5128">
                  <c:v>2003</c:v>
                </c:pt>
                <c:pt idx="5129">
                  <c:v>2003</c:v>
                </c:pt>
                <c:pt idx="5130">
                  <c:v>2003</c:v>
                </c:pt>
                <c:pt idx="5131">
                  <c:v>2003</c:v>
                </c:pt>
                <c:pt idx="5132">
                  <c:v>2003</c:v>
                </c:pt>
                <c:pt idx="5133">
                  <c:v>2003</c:v>
                </c:pt>
                <c:pt idx="5134">
                  <c:v>2003</c:v>
                </c:pt>
                <c:pt idx="5135">
                  <c:v>2003</c:v>
                </c:pt>
                <c:pt idx="5136">
                  <c:v>2003</c:v>
                </c:pt>
                <c:pt idx="5137">
                  <c:v>2003</c:v>
                </c:pt>
                <c:pt idx="5138">
                  <c:v>2003</c:v>
                </c:pt>
                <c:pt idx="5139">
                  <c:v>2003</c:v>
                </c:pt>
                <c:pt idx="5140">
                  <c:v>2003</c:v>
                </c:pt>
                <c:pt idx="5141">
                  <c:v>2003</c:v>
                </c:pt>
                <c:pt idx="5142">
                  <c:v>2003</c:v>
                </c:pt>
                <c:pt idx="5143">
                  <c:v>2003</c:v>
                </c:pt>
                <c:pt idx="5144">
                  <c:v>2003</c:v>
                </c:pt>
                <c:pt idx="5145">
                  <c:v>2004</c:v>
                </c:pt>
                <c:pt idx="5146">
                  <c:v>2004</c:v>
                </c:pt>
                <c:pt idx="5147">
                  <c:v>2004</c:v>
                </c:pt>
                <c:pt idx="5148">
                  <c:v>2004</c:v>
                </c:pt>
                <c:pt idx="5149">
                  <c:v>2004</c:v>
                </c:pt>
                <c:pt idx="5150">
                  <c:v>2004</c:v>
                </c:pt>
                <c:pt idx="5151">
                  <c:v>2004</c:v>
                </c:pt>
                <c:pt idx="5152">
                  <c:v>2004</c:v>
                </c:pt>
                <c:pt idx="5153">
                  <c:v>2004</c:v>
                </c:pt>
                <c:pt idx="5154">
                  <c:v>2004</c:v>
                </c:pt>
                <c:pt idx="5155">
                  <c:v>2004</c:v>
                </c:pt>
                <c:pt idx="5156">
                  <c:v>2004</c:v>
                </c:pt>
                <c:pt idx="5157">
                  <c:v>2004</c:v>
                </c:pt>
                <c:pt idx="5158">
                  <c:v>2004</c:v>
                </c:pt>
                <c:pt idx="5159">
                  <c:v>2004</c:v>
                </c:pt>
                <c:pt idx="5160">
                  <c:v>2004</c:v>
                </c:pt>
                <c:pt idx="5161">
                  <c:v>2004</c:v>
                </c:pt>
                <c:pt idx="5162">
                  <c:v>2004</c:v>
                </c:pt>
                <c:pt idx="5163">
                  <c:v>2004</c:v>
                </c:pt>
                <c:pt idx="5164">
                  <c:v>2004</c:v>
                </c:pt>
                <c:pt idx="5165">
                  <c:v>2004</c:v>
                </c:pt>
                <c:pt idx="5166">
                  <c:v>2004</c:v>
                </c:pt>
                <c:pt idx="5167">
                  <c:v>2004</c:v>
                </c:pt>
                <c:pt idx="5168">
                  <c:v>2004</c:v>
                </c:pt>
                <c:pt idx="5169">
                  <c:v>2004</c:v>
                </c:pt>
                <c:pt idx="5170">
                  <c:v>2004</c:v>
                </c:pt>
                <c:pt idx="5171">
                  <c:v>2004</c:v>
                </c:pt>
                <c:pt idx="5172">
                  <c:v>2004</c:v>
                </c:pt>
                <c:pt idx="5173">
                  <c:v>2004</c:v>
                </c:pt>
                <c:pt idx="5174">
                  <c:v>2004</c:v>
                </c:pt>
                <c:pt idx="5175">
                  <c:v>2004</c:v>
                </c:pt>
                <c:pt idx="5176">
                  <c:v>2004</c:v>
                </c:pt>
                <c:pt idx="5177">
                  <c:v>2004</c:v>
                </c:pt>
                <c:pt idx="5178">
                  <c:v>2004</c:v>
                </c:pt>
                <c:pt idx="5179">
                  <c:v>2004</c:v>
                </c:pt>
                <c:pt idx="5180">
                  <c:v>2004</c:v>
                </c:pt>
                <c:pt idx="5181">
                  <c:v>2004</c:v>
                </c:pt>
                <c:pt idx="5182">
                  <c:v>2004</c:v>
                </c:pt>
                <c:pt idx="5183">
                  <c:v>2004</c:v>
                </c:pt>
                <c:pt idx="5184">
                  <c:v>2004</c:v>
                </c:pt>
                <c:pt idx="5185">
                  <c:v>2004</c:v>
                </c:pt>
                <c:pt idx="5186">
                  <c:v>2004</c:v>
                </c:pt>
                <c:pt idx="5187">
                  <c:v>2004</c:v>
                </c:pt>
                <c:pt idx="5188">
                  <c:v>2004</c:v>
                </c:pt>
                <c:pt idx="5189">
                  <c:v>2004</c:v>
                </c:pt>
                <c:pt idx="5190">
                  <c:v>2004</c:v>
                </c:pt>
                <c:pt idx="5191">
                  <c:v>2004</c:v>
                </c:pt>
                <c:pt idx="5192">
                  <c:v>2004</c:v>
                </c:pt>
                <c:pt idx="5193">
                  <c:v>2004</c:v>
                </c:pt>
                <c:pt idx="5194">
                  <c:v>2004</c:v>
                </c:pt>
                <c:pt idx="5195">
                  <c:v>2004</c:v>
                </c:pt>
                <c:pt idx="5196">
                  <c:v>2004</c:v>
                </c:pt>
                <c:pt idx="5197">
                  <c:v>2004</c:v>
                </c:pt>
                <c:pt idx="5198">
                  <c:v>2004</c:v>
                </c:pt>
                <c:pt idx="5199">
                  <c:v>2004</c:v>
                </c:pt>
                <c:pt idx="5200">
                  <c:v>2004</c:v>
                </c:pt>
                <c:pt idx="5201">
                  <c:v>2004</c:v>
                </c:pt>
                <c:pt idx="5202">
                  <c:v>2004</c:v>
                </c:pt>
                <c:pt idx="5203">
                  <c:v>2004</c:v>
                </c:pt>
                <c:pt idx="5204">
                  <c:v>2004</c:v>
                </c:pt>
                <c:pt idx="5205">
                  <c:v>2004</c:v>
                </c:pt>
                <c:pt idx="5206">
                  <c:v>2004</c:v>
                </c:pt>
                <c:pt idx="5207">
                  <c:v>2004</c:v>
                </c:pt>
                <c:pt idx="5208">
                  <c:v>2004</c:v>
                </c:pt>
                <c:pt idx="5209">
                  <c:v>2004</c:v>
                </c:pt>
                <c:pt idx="5210">
                  <c:v>2004</c:v>
                </c:pt>
                <c:pt idx="5211">
                  <c:v>2004</c:v>
                </c:pt>
                <c:pt idx="5212">
                  <c:v>2004</c:v>
                </c:pt>
                <c:pt idx="5213">
                  <c:v>2004</c:v>
                </c:pt>
                <c:pt idx="5214">
                  <c:v>2004</c:v>
                </c:pt>
                <c:pt idx="5215">
                  <c:v>2004</c:v>
                </c:pt>
                <c:pt idx="5216">
                  <c:v>2004</c:v>
                </c:pt>
                <c:pt idx="5217">
                  <c:v>2004</c:v>
                </c:pt>
                <c:pt idx="5218">
                  <c:v>2004</c:v>
                </c:pt>
                <c:pt idx="5219">
                  <c:v>2004</c:v>
                </c:pt>
                <c:pt idx="5220">
                  <c:v>2004</c:v>
                </c:pt>
                <c:pt idx="5221">
                  <c:v>2004</c:v>
                </c:pt>
                <c:pt idx="5222">
                  <c:v>2004</c:v>
                </c:pt>
                <c:pt idx="5223">
                  <c:v>2004</c:v>
                </c:pt>
                <c:pt idx="5224">
                  <c:v>2004</c:v>
                </c:pt>
                <c:pt idx="5225">
                  <c:v>2004</c:v>
                </c:pt>
                <c:pt idx="5226">
                  <c:v>2004</c:v>
                </c:pt>
                <c:pt idx="5227">
                  <c:v>2004</c:v>
                </c:pt>
                <c:pt idx="5228">
                  <c:v>2004</c:v>
                </c:pt>
                <c:pt idx="5229">
                  <c:v>2004</c:v>
                </c:pt>
                <c:pt idx="5230">
                  <c:v>2004</c:v>
                </c:pt>
                <c:pt idx="5231">
                  <c:v>2004</c:v>
                </c:pt>
                <c:pt idx="5232">
                  <c:v>2004</c:v>
                </c:pt>
                <c:pt idx="5233">
                  <c:v>2004</c:v>
                </c:pt>
                <c:pt idx="5234">
                  <c:v>2004</c:v>
                </c:pt>
                <c:pt idx="5235">
                  <c:v>2004</c:v>
                </c:pt>
                <c:pt idx="5236">
                  <c:v>2004</c:v>
                </c:pt>
                <c:pt idx="5237">
                  <c:v>2004</c:v>
                </c:pt>
                <c:pt idx="5238">
                  <c:v>2004</c:v>
                </c:pt>
                <c:pt idx="5239">
                  <c:v>2004</c:v>
                </c:pt>
                <c:pt idx="5240">
                  <c:v>2004</c:v>
                </c:pt>
                <c:pt idx="5241">
                  <c:v>2004</c:v>
                </c:pt>
                <c:pt idx="5242">
                  <c:v>2004</c:v>
                </c:pt>
                <c:pt idx="5243">
                  <c:v>2004</c:v>
                </c:pt>
                <c:pt idx="5244">
                  <c:v>2004</c:v>
                </c:pt>
                <c:pt idx="5245">
                  <c:v>2004</c:v>
                </c:pt>
                <c:pt idx="5246">
                  <c:v>2004</c:v>
                </c:pt>
                <c:pt idx="5247">
                  <c:v>2004</c:v>
                </c:pt>
                <c:pt idx="5248">
                  <c:v>2004</c:v>
                </c:pt>
                <c:pt idx="5249">
                  <c:v>2004</c:v>
                </c:pt>
                <c:pt idx="5250">
                  <c:v>2004</c:v>
                </c:pt>
                <c:pt idx="5251">
                  <c:v>2004</c:v>
                </c:pt>
                <c:pt idx="5252">
                  <c:v>2004</c:v>
                </c:pt>
                <c:pt idx="5253">
                  <c:v>2004</c:v>
                </c:pt>
                <c:pt idx="5254">
                  <c:v>2004</c:v>
                </c:pt>
                <c:pt idx="5255">
                  <c:v>2004</c:v>
                </c:pt>
                <c:pt idx="5256">
                  <c:v>2004</c:v>
                </c:pt>
                <c:pt idx="5257">
                  <c:v>2004</c:v>
                </c:pt>
                <c:pt idx="5258">
                  <c:v>2004</c:v>
                </c:pt>
                <c:pt idx="5259">
                  <c:v>2004</c:v>
                </c:pt>
                <c:pt idx="5260">
                  <c:v>2004</c:v>
                </c:pt>
                <c:pt idx="5261">
                  <c:v>2004</c:v>
                </c:pt>
                <c:pt idx="5262">
                  <c:v>2004</c:v>
                </c:pt>
                <c:pt idx="5263">
                  <c:v>2004</c:v>
                </c:pt>
                <c:pt idx="5264">
                  <c:v>2004</c:v>
                </c:pt>
                <c:pt idx="5265">
                  <c:v>2004</c:v>
                </c:pt>
                <c:pt idx="5266">
                  <c:v>2004</c:v>
                </c:pt>
                <c:pt idx="5267">
                  <c:v>2004</c:v>
                </c:pt>
                <c:pt idx="5268">
                  <c:v>2004</c:v>
                </c:pt>
                <c:pt idx="5269">
                  <c:v>2004</c:v>
                </c:pt>
                <c:pt idx="5270">
                  <c:v>2004</c:v>
                </c:pt>
                <c:pt idx="5271">
                  <c:v>2004</c:v>
                </c:pt>
                <c:pt idx="5272">
                  <c:v>2004</c:v>
                </c:pt>
                <c:pt idx="5273">
                  <c:v>2004</c:v>
                </c:pt>
                <c:pt idx="5274">
                  <c:v>2004</c:v>
                </c:pt>
                <c:pt idx="5275">
                  <c:v>2004</c:v>
                </c:pt>
                <c:pt idx="5276">
                  <c:v>2004</c:v>
                </c:pt>
                <c:pt idx="5277">
                  <c:v>2004</c:v>
                </c:pt>
                <c:pt idx="5278">
                  <c:v>2004</c:v>
                </c:pt>
                <c:pt idx="5279">
                  <c:v>2004</c:v>
                </c:pt>
                <c:pt idx="5280">
                  <c:v>2004</c:v>
                </c:pt>
                <c:pt idx="5281">
                  <c:v>2004</c:v>
                </c:pt>
                <c:pt idx="5282">
                  <c:v>2004</c:v>
                </c:pt>
                <c:pt idx="5283">
                  <c:v>2004</c:v>
                </c:pt>
                <c:pt idx="5284">
                  <c:v>2004</c:v>
                </c:pt>
                <c:pt idx="5285">
                  <c:v>2004</c:v>
                </c:pt>
                <c:pt idx="5286">
                  <c:v>2004</c:v>
                </c:pt>
                <c:pt idx="5287">
                  <c:v>2004</c:v>
                </c:pt>
                <c:pt idx="5288">
                  <c:v>2004</c:v>
                </c:pt>
                <c:pt idx="5289">
                  <c:v>2004</c:v>
                </c:pt>
                <c:pt idx="5290">
                  <c:v>2004</c:v>
                </c:pt>
                <c:pt idx="5291">
                  <c:v>2004</c:v>
                </c:pt>
                <c:pt idx="5292">
                  <c:v>2004</c:v>
                </c:pt>
                <c:pt idx="5293">
                  <c:v>2004</c:v>
                </c:pt>
                <c:pt idx="5294">
                  <c:v>2004</c:v>
                </c:pt>
                <c:pt idx="5295">
                  <c:v>2004</c:v>
                </c:pt>
                <c:pt idx="5296">
                  <c:v>2004</c:v>
                </c:pt>
                <c:pt idx="5297">
                  <c:v>2004</c:v>
                </c:pt>
                <c:pt idx="5298">
                  <c:v>2004</c:v>
                </c:pt>
                <c:pt idx="5299">
                  <c:v>2004</c:v>
                </c:pt>
                <c:pt idx="5300">
                  <c:v>2004</c:v>
                </c:pt>
                <c:pt idx="5301">
                  <c:v>2004</c:v>
                </c:pt>
                <c:pt idx="5302">
                  <c:v>2004</c:v>
                </c:pt>
                <c:pt idx="5303">
                  <c:v>2004</c:v>
                </c:pt>
                <c:pt idx="5304">
                  <c:v>2004</c:v>
                </c:pt>
                <c:pt idx="5305">
                  <c:v>2004</c:v>
                </c:pt>
                <c:pt idx="5306">
                  <c:v>2004</c:v>
                </c:pt>
                <c:pt idx="5307">
                  <c:v>2004</c:v>
                </c:pt>
                <c:pt idx="5308">
                  <c:v>2004</c:v>
                </c:pt>
                <c:pt idx="5309">
                  <c:v>2004</c:v>
                </c:pt>
                <c:pt idx="5310">
                  <c:v>2004</c:v>
                </c:pt>
                <c:pt idx="5311">
                  <c:v>2004</c:v>
                </c:pt>
                <c:pt idx="5312">
                  <c:v>2004</c:v>
                </c:pt>
                <c:pt idx="5313">
                  <c:v>2004</c:v>
                </c:pt>
                <c:pt idx="5314">
                  <c:v>2004</c:v>
                </c:pt>
                <c:pt idx="5315">
                  <c:v>2004</c:v>
                </c:pt>
                <c:pt idx="5316">
                  <c:v>2004</c:v>
                </c:pt>
                <c:pt idx="5317">
                  <c:v>2004</c:v>
                </c:pt>
                <c:pt idx="5318">
                  <c:v>2004</c:v>
                </c:pt>
                <c:pt idx="5319">
                  <c:v>2004</c:v>
                </c:pt>
                <c:pt idx="5320">
                  <c:v>2004</c:v>
                </c:pt>
                <c:pt idx="5321">
                  <c:v>2004</c:v>
                </c:pt>
                <c:pt idx="5322">
                  <c:v>2004</c:v>
                </c:pt>
                <c:pt idx="5323">
                  <c:v>2004</c:v>
                </c:pt>
                <c:pt idx="5324">
                  <c:v>2004</c:v>
                </c:pt>
                <c:pt idx="5325">
                  <c:v>2004</c:v>
                </c:pt>
                <c:pt idx="5326">
                  <c:v>2004</c:v>
                </c:pt>
                <c:pt idx="5327">
                  <c:v>2004</c:v>
                </c:pt>
                <c:pt idx="5328">
                  <c:v>2004</c:v>
                </c:pt>
                <c:pt idx="5329">
                  <c:v>2004</c:v>
                </c:pt>
                <c:pt idx="5330">
                  <c:v>2004</c:v>
                </c:pt>
                <c:pt idx="5331">
                  <c:v>2004</c:v>
                </c:pt>
                <c:pt idx="5332">
                  <c:v>2004</c:v>
                </c:pt>
                <c:pt idx="5333">
                  <c:v>2004</c:v>
                </c:pt>
                <c:pt idx="5334">
                  <c:v>2004</c:v>
                </c:pt>
                <c:pt idx="5335">
                  <c:v>2004</c:v>
                </c:pt>
                <c:pt idx="5336">
                  <c:v>2004</c:v>
                </c:pt>
                <c:pt idx="5337">
                  <c:v>2004</c:v>
                </c:pt>
                <c:pt idx="5338">
                  <c:v>2004</c:v>
                </c:pt>
                <c:pt idx="5339">
                  <c:v>2004</c:v>
                </c:pt>
                <c:pt idx="5340">
                  <c:v>2004</c:v>
                </c:pt>
                <c:pt idx="5341">
                  <c:v>2004</c:v>
                </c:pt>
                <c:pt idx="5342">
                  <c:v>2004</c:v>
                </c:pt>
                <c:pt idx="5343">
                  <c:v>2004</c:v>
                </c:pt>
                <c:pt idx="5344">
                  <c:v>2004</c:v>
                </c:pt>
                <c:pt idx="5345">
                  <c:v>2004</c:v>
                </c:pt>
                <c:pt idx="5346">
                  <c:v>2004</c:v>
                </c:pt>
                <c:pt idx="5347">
                  <c:v>2004</c:v>
                </c:pt>
                <c:pt idx="5348">
                  <c:v>2004</c:v>
                </c:pt>
                <c:pt idx="5349">
                  <c:v>2004</c:v>
                </c:pt>
                <c:pt idx="5350">
                  <c:v>2004</c:v>
                </c:pt>
                <c:pt idx="5351">
                  <c:v>2004</c:v>
                </c:pt>
                <c:pt idx="5352">
                  <c:v>2004</c:v>
                </c:pt>
                <c:pt idx="5353">
                  <c:v>2004</c:v>
                </c:pt>
                <c:pt idx="5354">
                  <c:v>2004</c:v>
                </c:pt>
                <c:pt idx="5355">
                  <c:v>2004</c:v>
                </c:pt>
                <c:pt idx="5356">
                  <c:v>2004</c:v>
                </c:pt>
                <c:pt idx="5357">
                  <c:v>2004</c:v>
                </c:pt>
                <c:pt idx="5358">
                  <c:v>2004</c:v>
                </c:pt>
                <c:pt idx="5359">
                  <c:v>2004</c:v>
                </c:pt>
                <c:pt idx="5360">
                  <c:v>2004</c:v>
                </c:pt>
                <c:pt idx="5361">
                  <c:v>2004</c:v>
                </c:pt>
                <c:pt idx="5362">
                  <c:v>2004</c:v>
                </c:pt>
                <c:pt idx="5363">
                  <c:v>2004</c:v>
                </c:pt>
                <c:pt idx="5364">
                  <c:v>2004</c:v>
                </c:pt>
                <c:pt idx="5365">
                  <c:v>2004</c:v>
                </c:pt>
                <c:pt idx="5366">
                  <c:v>2004</c:v>
                </c:pt>
                <c:pt idx="5367">
                  <c:v>2005</c:v>
                </c:pt>
                <c:pt idx="5368">
                  <c:v>2005</c:v>
                </c:pt>
                <c:pt idx="5369">
                  <c:v>2005</c:v>
                </c:pt>
                <c:pt idx="5370">
                  <c:v>2005</c:v>
                </c:pt>
                <c:pt idx="5371">
                  <c:v>2005</c:v>
                </c:pt>
                <c:pt idx="5372">
                  <c:v>2005</c:v>
                </c:pt>
                <c:pt idx="5373">
                  <c:v>2005</c:v>
                </c:pt>
                <c:pt idx="5374">
                  <c:v>2005</c:v>
                </c:pt>
                <c:pt idx="5375">
                  <c:v>2005</c:v>
                </c:pt>
                <c:pt idx="5376">
                  <c:v>2005</c:v>
                </c:pt>
                <c:pt idx="5377">
                  <c:v>2005</c:v>
                </c:pt>
                <c:pt idx="5378">
                  <c:v>2005</c:v>
                </c:pt>
                <c:pt idx="5379">
                  <c:v>2005</c:v>
                </c:pt>
                <c:pt idx="5380">
                  <c:v>2005</c:v>
                </c:pt>
                <c:pt idx="5381">
                  <c:v>2005</c:v>
                </c:pt>
                <c:pt idx="5382">
                  <c:v>2005</c:v>
                </c:pt>
                <c:pt idx="5383">
                  <c:v>2005</c:v>
                </c:pt>
                <c:pt idx="5384">
                  <c:v>2005</c:v>
                </c:pt>
                <c:pt idx="5385">
                  <c:v>2005</c:v>
                </c:pt>
                <c:pt idx="5386">
                  <c:v>2005</c:v>
                </c:pt>
                <c:pt idx="5387">
                  <c:v>2005</c:v>
                </c:pt>
                <c:pt idx="5388">
                  <c:v>2005</c:v>
                </c:pt>
                <c:pt idx="5389">
                  <c:v>2005</c:v>
                </c:pt>
                <c:pt idx="5390">
                  <c:v>2005</c:v>
                </c:pt>
                <c:pt idx="5391">
                  <c:v>2005</c:v>
                </c:pt>
                <c:pt idx="5392">
                  <c:v>2005</c:v>
                </c:pt>
                <c:pt idx="5393">
                  <c:v>2005</c:v>
                </c:pt>
                <c:pt idx="5394">
                  <c:v>2005</c:v>
                </c:pt>
                <c:pt idx="5395">
                  <c:v>2005</c:v>
                </c:pt>
                <c:pt idx="5396">
                  <c:v>2005</c:v>
                </c:pt>
                <c:pt idx="5397">
                  <c:v>2005</c:v>
                </c:pt>
                <c:pt idx="5398">
                  <c:v>2005</c:v>
                </c:pt>
                <c:pt idx="5399">
                  <c:v>2005</c:v>
                </c:pt>
                <c:pt idx="5400">
                  <c:v>2005</c:v>
                </c:pt>
                <c:pt idx="5401">
                  <c:v>2005</c:v>
                </c:pt>
                <c:pt idx="5402">
                  <c:v>2005</c:v>
                </c:pt>
                <c:pt idx="5403">
                  <c:v>2005</c:v>
                </c:pt>
                <c:pt idx="5404">
                  <c:v>2005</c:v>
                </c:pt>
                <c:pt idx="5405">
                  <c:v>2005</c:v>
                </c:pt>
                <c:pt idx="5406">
                  <c:v>2005</c:v>
                </c:pt>
                <c:pt idx="5407">
                  <c:v>2005</c:v>
                </c:pt>
                <c:pt idx="5408">
                  <c:v>2005</c:v>
                </c:pt>
                <c:pt idx="5409">
                  <c:v>2005</c:v>
                </c:pt>
                <c:pt idx="5410">
                  <c:v>2005</c:v>
                </c:pt>
                <c:pt idx="5411">
                  <c:v>2005</c:v>
                </c:pt>
                <c:pt idx="5412">
                  <c:v>2005</c:v>
                </c:pt>
                <c:pt idx="5413">
                  <c:v>2005</c:v>
                </c:pt>
                <c:pt idx="5414">
                  <c:v>2005</c:v>
                </c:pt>
                <c:pt idx="5415">
                  <c:v>2005</c:v>
                </c:pt>
                <c:pt idx="5416">
                  <c:v>2005</c:v>
                </c:pt>
                <c:pt idx="5417">
                  <c:v>2005</c:v>
                </c:pt>
                <c:pt idx="5418">
                  <c:v>2005</c:v>
                </c:pt>
                <c:pt idx="5419">
                  <c:v>2005</c:v>
                </c:pt>
                <c:pt idx="5420">
                  <c:v>2005</c:v>
                </c:pt>
                <c:pt idx="5421">
                  <c:v>2005</c:v>
                </c:pt>
                <c:pt idx="5422">
                  <c:v>2005</c:v>
                </c:pt>
                <c:pt idx="5423">
                  <c:v>2005</c:v>
                </c:pt>
                <c:pt idx="5424">
                  <c:v>2005</c:v>
                </c:pt>
                <c:pt idx="5425">
                  <c:v>2005</c:v>
                </c:pt>
                <c:pt idx="5426">
                  <c:v>2005</c:v>
                </c:pt>
                <c:pt idx="5427">
                  <c:v>2005</c:v>
                </c:pt>
                <c:pt idx="5428">
                  <c:v>2005</c:v>
                </c:pt>
                <c:pt idx="5429">
                  <c:v>2005</c:v>
                </c:pt>
                <c:pt idx="5430">
                  <c:v>2005</c:v>
                </c:pt>
                <c:pt idx="5431">
                  <c:v>2005</c:v>
                </c:pt>
                <c:pt idx="5432">
                  <c:v>2005</c:v>
                </c:pt>
                <c:pt idx="5433">
                  <c:v>2005</c:v>
                </c:pt>
                <c:pt idx="5434">
                  <c:v>2005</c:v>
                </c:pt>
                <c:pt idx="5435">
                  <c:v>2005</c:v>
                </c:pt>
                <c:pt idx="5436">
                  <c:v>2005</c:v>
                </c:pt>
                <c:pt idx="5437">
                  <c:v>2005</c:v>
                </c:pt>
                <c:pt idx="5438">
                  <c:v>2005</c:v>
                </c:pt>
                <c:pt idx="5439">
                  <c:v>2005</c:v>
                </c:pt>
                <c:pt idx="5440">
                  <c:v>2005</c:v>
                </c:pt>
                <c:pt idx="5441">
                  <c:v>2005</c:v>
                </c:pt>
                <c:pt idx="5442">
                  <c:v>2005</c:v>
                </c:pt>
                <c:pt idx="5443">
                  <c:v>2005</c:v>
                </c:pt>
                <c:pt idx="5444">
                  <c:v>2005</c:v>
                </c:pt>
                <c:pt idx="5445">
                  <c:v>2005</c:v>
                </c:pt>
                <c:pt idx="5446">
                  <c:v>2005</c:v>
                </c:pt>
                <c:pt idx="5447">
                  <c:v>2005</c:v>
                </c:pt>
                <c:pt idx="5448">
                  <c:v>2005</c:v>
                </c:pt>
                <c:pt idx="5449">
                  <c:v>2005</c:v>
                </c:pt>
                <c:pt idx="5450">
                  <c:v>2005</c:v>
                </c:pt>
                <c:pt idx="5451">
                  <c:v>2005</c:v>
                </c:pt>
                <c:pt idx="5452">
                  <c:v>2005</c:v>
                </c:pt>
                <c:pt idx="5453">
                  <c:v>2005</c:v>
                </c:pt>
                <c:pt idx="5454">
                  <c:v>2005</c:v>
                </c:pt>
                <c:pt idx="5455">
                  <c:v>2005</c:v>
                </c:pt>
                <c:pt idx="5456">
                  <c:v>2005</c:v>
                </c:pt>
                <c:pt idx="5457">
                  <c:v>2005</c:v>
                </c:pt>
                <c:pt idx="5458">
                  <c:v>2005</c:v>
                </c:pt>
                <c:pt idx="5459">
                  <c:v>2005</c:v>
                </c:pt>
                <c:pt idx="5460">
                  <c:v>2005</c:v>
                </c:pt>
                <c:pt idx="5461">
                  <c:v>2005</c:v>
                </c:pt>
                <c:pt idx="5462">
                  <c:v>2005</c:v>
                </c:pt>
                <c:pt idx="5463">
                  <c:v>2005</c:v>
                </c:pt>
                <c:pt idx="5464">
                  <c:v>2005</c:v>
                </c:pt>
                <c:pt idx="5465">
                  <c:v>2005</c:v>
                </c:pt>
                <c:pt idx="5466">
                  <c:v>2005</c:v>
                </c:pt>
                <c:pt idx="5467">
                  <c:v>2005</c:v>
                </c:pt>
                <c:pt idx="5468">
                  <c:v>2005</c:v>
                </c:pt>
                <c:pt idx="5469">
                  <c:v>2005</c:v>
                </c:pt>
                <c:pt idx="5470">
                  <c:v>2005</c:v>
                </c:pt>
                <c:pt idx="5471">
                  <c:v>2005</c:v>
                </c:pt>
                <c:pt idx="5472">
                  <c:v>2005</c:v>
                </c:pt>
                <c:pt idx="5473">
                  <c:v>2005</c:v>
                </c:pt>
                <c:pt idx="5474">
                  <c:v>2005</c:v>
                </c:pt>
                <c:pt idx="5475">
                  <c:v>2005</c:v>
                </c:pt>
                <c:pt idx="5476">
                  <c:v>2005</c:v>
                </c:pt>
                <c:pt idx="5477">
                  <c:v>2005</c:v>
                </c:pt>
                <c:pt idx="5478">
                  <c:v>2005</c:v>
                </c:pt>
                <c:pt idx="5479">
                  <c:v>2005</c:v>
                </c:pt>
                <c:pt idx="5480">
                  <c:v>2005</c:v>
                </c:pt>
                <c:pt idx="5481">
                  <c:v>2005</c:v>
                </c:pt>
                <c:pt idx="5482">
                  <c:v>2005</c:v>
                </c:pt>
                <c:pt idx="5483">
                  <c:v>2005</c:v>
                </c:pt>
                <c:pt idx="5484">
                  <c:v>2005</c:v>
                </c:pt>
                <c:pt idx="5485">
                  <c:v>2005</c:v>
                </c:pt>
                <c:pt idx="5486">
                  <c:v>2005</c:v>
                </c:pt>
                <c:pt idx="5487">
                  <c:v>2005</c:v>
                </c:pt>
                <c:pt idx="5488">
                  <c:v>2005</c:v>
                </c:pt>
                <c:pt idx="5489">
                  <c:v>2005</c:v>
                </c:pt>
                <c:pt idx="5490">
                  <c:v>2005</c:v>
                </c:pt>
                <c:pt idx="5491">
                  <c:v>2005</c:v>
                </c:pt>
                <c:pt idx="5492">
                  <c:v>2005</c:v>
                </c:pt>
                <c:pt idx="5493">
                  <c:v>2005</c:v>
                </c:pt>
                <c:pt idx="5494">
                  <c:v>2005</c:v>
                </c:pt>
                <c:pt idx="5495">
                  <c:v>2005</c:v>
                </c:pt>
                <c:pt idx="5496">
                  <c:v>2005</c:v>
                </c:pt>
                <c:pt idx="5497">
                  <c:v>2005</c:v>
                </c:pt>
                <c:pt idx="5498">
                  <c:v>2005</c:v>
                </c:pt>
                <c:pt idx="5499">
                  <c:v>2005</c:v>
                </c:pt>
                <c:pt idx="5500">
                  <c:v>2005</c:v>
                </c:pt>
                <c:pt idx="5501">
                  <c:v>2005</c:v>
                </c:pt>
                <c:pt idx="5502">
                  <c:v>2005</c:v>
                </c:pt>
                <c:pt idx="5503">
                  <c:v>2005</c:v>
                </c:pt>
                <c:pt idx="5504">
                  <c:v>2005</c:v>
                </c:pt>
                <c:pt idx="5505">
                  <c:v>2005</c:v>
                </c:pt>
                <c:pt idx="5506">
                  <c:v>2005</c:v>
                </c:pt>
                <c:pt idx="5507">
                  <c:v>2005</c:v>
                </c:pt>
                <c:pt idx="5508">
                  <c:v>2005</c:v>
                </c:pt>
                <c:pt idx="5509">
                  <c:v>2005</c:v>
                </c:pt>
                <c:pt idx="5510">
                  <c:v>2005</c:v>
                </c:pt>
                <c:pt idx="5511">
                  <c:v>2005</c:v>
                </c:pt>
                <c:pt idx="5512">
                  <c:v>2005</c:v>
                </c:pt>
                <c:pt idx="5513">
                  <c:v>2005</c:v>
                </c:pt>
                <c:pt idx="5514">
                  <c:v>2005</c:v>
                </c:pt>
                <c:pt idx="5515">
                  <c:v>2005</c:v>
                </c:pt>
                <c:pt idx="5516">
                  <c:v>2005</c:v>
                </c:pt>
                <c:pt idx="5517">
                  <c:v>2005</c:v>
                </c:pt>
                <c:pt idx="5518">
                  <c:v>2005</c:v>
                </c:pt>
                <c:pt idx="5519">
                  <c:v>2005</c:v>
                </c:pt>
                <c:pt idx="5520">
                  <c:v>2005</c:v>
                </c:pt>
                <c:pt idx="5521">
                  <c:v>2005</c:v>
                </c:pt>
                <c:pt idx="5522">
                  <c:v>2005</c:v>
                </c:pt>
                <c:pt idx="5523">
                  <c:v>2005</c:v>
                </c:pt>
                <c:pt idx="5524">
                  <c:v>2005</c:v>
                </c:pt>
                <c:pt idx="5525">
                  <c:v>2005</c:v>
                </c:pt>
                <c:pt idx="5526">
                  <c:v>2005</c:v>
                </c:pt>
                <c:pt idx="5527">
                  <c:v>2005</c:v>
                </c:pt>
                <c:pt idx="5528">
                  <c:v>2005</c:v>
                </c:pt>
                <c:pt idx="5529">
                  <c:v>2005</c:v>
                </c:pt>
                <c:pt idx="5530">
                  <c:v>2005</c:v>
                </c:pt>
                <c:pt idx="5531">
                  <c:v>2005</c:v>
                </c:pt>
                <c:pt idx="5532">
                  <c:v>2005</c:v>
                </c:pt>
                <c:pt idx="5533">
                  <c:v>2005</c:v>
                </c:pt>
                <c:pt idx="5534">
                  <c:v>2005</c:v>
                </c:pt>
                <c:pt idx="5535">
                  <c:v>2005</c:v>
                </c:pt>
                <c:pt idx="5536">
                  <c:v>2005</c:v>
                </c:pt>
                <c:pt idx="5537">
                  <c:v>2005</c:v>
                </c:pt>
                <c:pt idx="5538">
                  <c:v>2005</c:v>
                </c:pt>
                <c:pt idx="5539">
                  <c:v>2005</c:v>
                </c:pt>
                <c:pt idx="5540">
                  <c:v>2005</c:v>
                </c:pt>
                <c:pt idx="5541">
                  <c:v>2005</c:v>
                </c:pt>
                <c:pt idx="5542">
                  <c:v>2005</c:v>
                </c:pt>
                <c:pt idx="5543">
                  <c:v>2005</c:v>
                </c:pt>
                <c:pt idx="5544">
                  <c:v>2005</c:v>
                </c:pt>
                <c:pt idx="5545">
                  <c:v>2005</c:v>
                </c:pt>
                <c:pt idx="5546">
                  <c:v>2005</c:v>
                </c:pt>
                <c:pt idx="5547">
                  <c:v>2005</c:v>
                </c:pt>
                <c:pt idx="5548">
                  <c:v>2005</c:v>
                </c:pt>
                <c:pt idx="5549">
                  <c:v>2005</c:v>
                </c:pt>
                <c:pt idx="5550">
                  <c:v>2005</c:v>
                </c:pt>
                <c:pt idx="5551">
                  <c:v>2005</c:v>
                </c:pt>
                <c:pt idx="5552">
                  <c:v>2005</c:v>
                </c:pt>
                <c:pt idx="5553">
                  <c:v>2005</c:v>
                </c:pt>
                <c:pt idx="5554">
                  <c:v>2005</c:v>
                </c:pt>
                <c:pt idx="5555">
                  <c:v>2005</c:v>
                </c:pt>
                <c:pt idx="5556">
                  <c:v>2005</c:v>
                </c:pt>
                <c:pt idx="5557">
                  <c:v>2005</c:v>
                </c:pt>
                <c:pt idx="5558">
                  <c:v>2005</c:v>
                </c:pt>
                <c:pt idx="5559">
                  <c:v>2005</c:v>
                </c:pt>
                <c:pt idx="5560">
                  <c:v>2005</c:v>
                </c:pt>
                <c:pt idx="5561">
                  <c:v>2005</c:v>
                </c:pt>
                <c:pt idx="5562">
                  <c:v>2005</c:v>
                </c:pt>
                <c:pt idx="5563">
                  <c:v>2005</c:v>
                </c:pt>
                <c:pt idx="5564">
                  <c:v>2005</c:v>
                </c:pt>
                <c:pt idx="5565">
                  <c:v>2005</c:v>
                </c:pt>
                <c:pt idx="5566">
                  <c:v>2005</c:v>
                </c:pt>
                <c:pt idx="5567">
                  <c:v>2005</c:v>
                </c:pt>
                <c:pt idx="5568">
                  <c:v>2005</c:v>
                </c:pt>
                <c:pt idx="5569">
                  <c:v>2005</c:v>
                </c:pt>
                <c:pt idx="5570">
                  <c:v>2005</c:v>
                </c:pt>
                <c:pt idx="5571">
                  <c:v>2005</c:v>
                </c:pt>
                <c:pt idx="5572">
                  <c:v>2005</c:v>
                </c:pt>
                <c:pt idx="5573">
                  <c:v>2005</c:v>
                </c:pt>
                <c:pt idx="5574">
                  <c:v>2005</c:v>
                </c:pt>
                <c:pt idx="5575">
                  <c:v>2005</c:v>
                </c:pt>
                <c:pt idx="5576">
                  <c:v>2005</c:v>
                </c:pt>
                <c:pt idx="5577">
                  <c:v>2005</c:v>
                </c:pt>
                <c:pt idx="5578">
                  <c:v>2005</c:v>
                </c:pt>
                <c:pt idx="5579">
                  <c:v>2005</c:v>
                </c:pt>
                <c:pt idx="5580">
                  <c:v>2005</c:v>
                </c:pt>
                <c:pt idx="5581">
                  <c:v>2005</c:v>
                </c:pt>
                <c:pt idx="5582">
                  <c:v>2005</c:v>
                </c:pt>
                <c:pt idx="5583">
                  <c:v>2005</c:v>
                </c:pt>
                <c:pt idx="5584">
                  <c:v>2005</c:v>
                </c:pt>
                <c:pt idx="5585">
                  <c:v>2005</c:v>
                </c:pt>
                <c:pt idx="5586">
                  <c:v>2006</c:v>
                </c:pt>
                <c:pt idx="5587">
                  <c:v>2006</c:v>
                </c:pt>
                <c:pt idx="5588">
                  <c:v>2006</c:v>
                </c:pt>
                <c:pt idx="5589">
                  <c:v>2006</c:v>
                </c:pt>
                <c:pt idx="5590">
                  <c:v>2006</c:v>
                </c:pt>
                <c:pt idx="5591">
                  <c:v>2006</c:v>
                </c:pt>
                <c:pt idx="5592">
                  <c:v>2006</c:v>
                </c:pt>
                <c:pt idx="5593">
                  <c:v>2006</c:v>
                </c:pt>
                <c:pt idx="5594">
                  <c:v>2006</c:v>
                </c:pt>
                <c:pt idx="5595">
                  <c:v>2006</c:v>
                </c:pt>
                <c:pt idx="5596">
                  <c:v>2006</c:v>
                </c:pt>
                <c:pt idx="5597">
                  <c:v>2006</c:v>
                </c:pt>
                <c:pt idx="5598">
                  <c:v>2006</c:v>
                </c:pt>
                <c:pt idx="5599">
                  <c:v>2006</c:v>
                </c:pt>
                <c:pt idx="5600">
                  <c:v>2006</c:v>
                </c:pt>
                <c:pt idx="5601">
                  <c:v>2006</c:v>
                </c:pt>
                <c:pt idx="5602">
                  <c:v>2006</c:v>
                </c:pt>
                <c:pt idx="5603">
                  <c:v>2006</c:v>
                </c:pt>
                <c:pt idx="5604">
                  <c:v>2006</c:v>
                </c:pt>
                <c:pt idx="5605">
                  <c:v>2006</c:v>
                </c:pt>
                <c:pt idx="5606">
                  <c:v>2006</c:v>
                </c:pt>
                <c:pt idx="5607">
                  <c:v>2006</c:v>
                </c:pt>
                <c:pt idx="5608">
                  <c:v>2006</c:v>
                </c:pt>
                <c:pt idx="5609">
                  <c:v>2006</c:v>
                </c:pt>
                <c:pt idx="5610">
                  <c:v>2006</c:v>
                </c:pt>
                <c:pt idx="5611">
                  <c:v>2006</c:v>
                </c:pt>
                <c:pt idx="5612">
                  <c:v>2006</c:v>
                </c:pt>
                <c:pt idx="5613">
                  <c:v>2006</c:v>
                </c:pt>
                <c:pt idx="5614">
                  <c:v>2006</c:v>
                </c:pt>
                <c:pt idx="5615">
                  <c:v>2006</c:v>
                </c:pt>
                <c:pt idx="5616">
                  <c:v>2006</c:v>
                </c:pt>
                <c:pt idx="5617">
                  <c:v>2006</c:v>
                </c:pt>
                <c:pt idx="5618">
                  <c:v>2006</c:v>
                </c:pt>
                <c:pt idx="5619">
                  <c:v>2006</c:v>
                </c:pt>
                <c:pt idx="5620">
                  <c:v>2006</c:v>
                </c:pt>
                <c:pt idx="5621">
                  <c:v>2006</c:v>
                </c:pt>
                <c:pt idx="5622">
                  <c:v>2006</c:v>
                </c:pt>
                <c:pt idx="5623">
                  <c:v>2006</c:v>
                </c:pt>
                <c:pt idx="5624">
                  <c:v>2006</c:v>
                </c:pt>
                <c:pt idx="5625">
                  <c:v>2006</c:v>
                </c:pt>
                <c:pt idx="5626">
                  <c:v>2006</c:v>
                </c:pt>
                <c:pt idx="5627">
                  <c:v>2006</c:v>
                </c:pt>
                <c:pt idx="5628">
                  <c:v>2006</c:v>
                </c:pt>
                <c:pt idx="5629">
                  <c:v>2006</c:v>
                </c:pt>
                <c:pt idx="5630">
                  <c:v>2006</c:v>
                </c:pt>
                <c:pt idx="5631">
                  <c:v>2006</c:v>
                </c:pt>
                <c:pt idx="5632">
                  <c:v>2006</c:v>
                </c:pt>
                <c:pt idx="5633">
                  <c:v>2006</c:v>
                </c:pt>
                <c:pt idx="5634">
                  <c:v>2006</c:v>
                </c:pt>
                <c:pt idx="5635">
                  <c:v>2006</c:v>
                </c:pt>
                <c:pt idx="5636">
                  <c:v>2006</c:v>
                </c:pt>
                <c:pt idx="5637">
                  <c:v>2006</c:v>
                </c:pt>
                <c:pt idx="5638">
                  <c:v>2006</c:v>
                </c:pt>
                <c:pt idx="5639">
                  <c:v>2006</c:v>
                </c:pt>
                <c:pt idx="5640">
                  <c:v>2006</c:v>
                </c:pt>
                <c:pt idx="5641">
                  <c:v>2006</c:v>
                </c:pt>
                <c:pt idx="5642">
                  <c:v>2006</c:v>
                </c:pt>
                <c:pt idx="5643">
                  <c:v>2006</c:v>
                </c:pt>
                <c:pt idx="5644">
                  <c:v>2006</c:v>
                </c:pt>
                <c:pt idx="5645">
                  <c:v>2006</c:v>
                </c:pt>
                <c:pt idx="5646">
                  <c:v>2006</c:v>
                </c:pt>
                <c:pt idx="5647">
                  <c:v>2006</c:v>
                </c:pt>
                <c:pt idx="5648">
                  <c:v>2006</c:v>
                </c:pt>
                <c:pt idx="5649">
                  <c:v>2006</c:v>
                </c:pt>
                <c:pt idx="5650">
                  <c:v>2006</c:v>
                </c:pt>
                <c:pt idx="5651">
                  <c:v>2006</c:v>
                </c:pt>
                <c:pt idx="5652">
                  <c:v>2006</c:v>
                </c:pt>
                <c:pt idx="5653">
                  <c:v>2006</c:v>
                </c:pt>
                <c:pt idx="5654">
                  <c:v>2006</c:v>
                </c:pt>
                <c:pt idx="5655">
                  <c:v>2006</c:v>
                </c:pt>
                <c:pt idx="5656">
                  <c:v>2006</c:v>
                </c:pt>
                <c:pt idx="5657">
                  <c:v>2006</c:v>
                </c:pt>
                <c:pt idx="5658">
                  <c:v>2006</c:v>
                </c:pt>
                <c:pt idx="5659">
                  <c:v>2006</c:v>
                </c:pt>
                <c:pt idx="5660">
                  <c:v>2006</c:v>
                </c:pt>
                <c:pt idx="5661">
                  <c:v>2006</c:v>
                </c:pt>
                <c:pt idx="5662">
                  <c:v>2006</c:v>
                </c:pt>
                <c:pt idx="5663">
                  <c:v>2006</c:v>
                </c:pt>
                <c:pt idx="5664">
                  <c:v>2006</c:v>
                </c:pt>
                <c:pt idx="5665">
                  <c:v>2006</c:v>
                </c:pt>
                <c:pt idx="5666">
                  <c:v>2006</c:v>
                </c:pt>
                <c:pt idx="5667">
                  <c:v>2006</c:v>
                </c:pt>
                <c:pt idx="5668">
                  <c:v>2006</c:v>
                </c:pt>
                <c:pt idx="5669">
                  <c:v>2006</c:v>
                </c:pt>
                <c:pt idx="5670">
                  <c:v>2006</c:v>
                </c:pt>
                <c:pt idx="5671">
                  <c:v>2006</c:v>
                </c:pt>
                <c:pt idx="5672">
                  <c:v>2006</c:v>
                </c:pt>
                <c:pt idx="5673">
                  <c:v>2006</c:v>
                </c:pt>
                <c:pt idx="5674">
                  <c:v>2006</c:v>
                </c:pt>
                <c:pt idx="5675">
                  <c:v>2006</c:v>
                </c:pt>
                <c:pt idx="5676">
                  <c:v>2006</c:v>
                </c:pt>
                <c:pt idx="5677">
                  <c:v>2006</c:v>
                </c:pt>
                <c:pt idx="5678">
                  <c:v>2006</c:v>
                </c:pt>
                <c:pt idx="5679">
                  <c:v>2006</c:v>
                </c:pt>
                <c:pt idx="5680">
                  <c:v>2006</c:v>
                </c:pt>
                <c:pt idx="5681">
                  <c:v>2006</c:v>
                </c:pt>
                <c:pt idx="5682">
                  <c:v>2006</c:v>
                </c:pt>
                <c:pt idx="5683">
                  <c:v>2006</c:v>
                </c:pt>
                <c:pt idx="5684">
                  <c:v>2006</c:v>
                </c:pt>
                <c:pt idx="5685">
                  <c:v>2006</c:v>
                </c:pt>
                <c:pt idx="5686">
                  <c:v>2006</c:v>
                </c:pt>
                <c:pt idx="5687">
                  <c:v>2006</c:v>
                </c:pt>
                <c:pt idx="5688">
                  <c:v>2006</c:v>
                </c:pt>
                <c:pt idx="5689">
                  <c:v>2006</c:v>
                </c:pt>
                <c:pt idx="5690">
                  <c:v>2006</c:v>
                </c:pt>
                <c:pt idx="5691">
                  <c:v>2006</c:v>
                </c:pt>
                <c:pt idx="5692">
                  <c:v>2006</c:v>
                </c:pt>
                <c:pt idx="5693">
                  <c:v>2006</c:v>
                </c:pt>
                <c:pt idx="5694">
                  <c:v>2006</c:v>
                </c:pt>
                <c:pt idx="5695">
                  <c:v>2006</c:v>
                </c:pt>
                <c:pt idx="5696">
                  <c:v>2006</c:v>
                </c:pt>
                <c:pt idx="5697">
                  <c:v>2006</c:v>
                </c:pt>
                <c:pt idx="5698">
                  <c:v>2006</c:v>
                </c:pt>
                <c:pt idx="5699">
                  <c:v>2006</c:v>
                </c:pt>
                <c:pt idx="5700">
                  <c:v>2006</c:v>
                </c:pt>
                <c:pt idx="5701">
                  <c:v>2006</c:v>
                </c:pt>
                <c:pt idx="5702">
                  <c:v>2006</c:v>
                </c:pt>
                <c:pt idx="5703">
                  <c:v>2006</c:v>
                </c:pt>
                <c:pt idx="5704">
                  <c:v>2006</c:v>
                </c:pt>
                <c:pt idx="5705">
                  <c:v>2006</c:v>
                </c:pt>
                <c:pt idx="5706">
                  <c:v>2006</c:v>
                </c:pt>
                <c:pt idx="5707">
                  <c:v>2006</c:v>
                </c:pt>
                <c:pt idx="5708">
                  <c:v>2006</c:v>
                </c:pt>
                <c:pt idx="5709">
                  <c:v>2006</c:v>
                </c:pt>
                <c:pt idx="5710">
                  <c:v>2006</c:v>
                </c:pt>
                <c:pt idx="5711">
                  <c:v>2006</c:v>
                </c:pt>
                <c:pt idx="5712">
                  <c:v>2006</c:v>
                </c:pt>
                <c:pt idx="5713">
                  <c:v>2006</c:v>
                </c:pt>
                <c:pt idx="5714">
                  <c:v>2006</c:v>
                </c:pt>
                <c:pt idx="5715">
                  <c:v>2006</c:v>
                </c:pt>
                <c:pt idx="5716">
                  <c:v>2006</c:v>
                </c:pt>
                <c:pt idx="5717">
                  <c:v>2006</c:v>
                </c:pt>
                <c:pt idx="5718">
                  <c:v>2006</c:v>
                </c:pt>
                <c:pt idx="5719">
                  <c:v>2006</c:v>
                </c:pt>
                <c:pt idx="5720">
                  <c:v>2006</c:v>
                </c:pt>
                <c:pt idx="5721">
                  <c:v>2006</c:v>
                </c:pt>
                <c:pt idx="5722">
                  <c:v>2006</c:v>
                </c:pt>
                <c:pt idx="5723">
                  <c:v>2006</c:v>
                </c:pt>
                <c:pt idx="5724">
                  <c:v>2006</c:v>
                </c:pt>
                <c:pt idx="5725">
                  <c:v>2006</c:v>
                </c:pt>
                <c:pt idx="5726">
                  <c:v>2006</c:v>
                </c:pt>
                <c:pt idx="5727">
                  <c:v>2006</c:v>
                </c:pt>
                <c:pt idx="5728">
                  <c:v>2006</c:v>
                </c:pt>
                <c:pt idx="5729">
                  <c:v>2006</c:v>
                </c:pt>
                <c:pt idx="5730">
                  <c:v>2006</c:v>
                </c:pt>
                <c:pt idx="5731">
                  <c:v>2006</c:v>
                </c:pt>
                <c:pt idx="5732">
                  <c:v>2006</c:v>
                </c:pt>
                <c:pt idx="5733">
                  <c:v>2006</c:v>
                </c:pt>
                <c:pt idx="5734">
                  <c:v>2006</c:v>
                </c:pt>
                <c:pt idx="5735">
                  <c:v>2006</c:v>
                </c:pt>
                <c:pt idx="5736">
                  <c:v>2006</c:v>
                </c:pt>
                <c:pt idx="5737">
                  <c:v>2006</c:v>
                </c:pt>
                <c:pt idx="5738">
                  <c:v>2006</c:v>
                </c:pt>
                <c:pt idx="5739">
                  <c:v>2006</c:v>
                </c:pt>
                <c:pt idx="5740">
                  <c:v>2006</c:v>
                </c:pt>
                <c:pt idx="5741">
                  <c:v>2006</c:v>
                </c:pt>
                <c:pt idx="5742">
                  <c:v>2006</c:v>
                </c:pt>
                <c:pt idx="5743">
                  <c:v>2006</c:v>
                </c:pt>
                <c:pt idx="5744">
                  <c:v>2006</c:v>
                </c:pt>
                <c:pt idx="5745">
                  <c:v>2006</c:v>
                </c:pt>
                <c:pt idx="5746">
                  <c:v>2006</c:v>
                </c:pt>
                <c:pt idx="5747">
                  <c:v>2006</c:v>
                </c:pt>
                <c:pt idx="5748">
                  <c:v>2006</c:v>
                </c:pt>
                <c:pt idx="5749">
                  <c:v>2006</c:v>
                </c:pt>
                <c:pt idx="5750">
                  <c:v>2006</c:v>
                </c:pt>
                <c:pt idx="5751">
                  <c:v>2006</c:v>
                </c:pt>
                <c:pt idx="5752">
                  <c:v>2006</c:v>
                </c:pt>
                <c:pt idx="5753">
                  <c:v>2006</c:v>
                </c:pt>
                <c:pt idx="5754">
                  <c:v>2006</c:v>
                </c:pt>
                <c:pt idx="5755">
                  <c:v>2006</c:v>
                </c:pt>
                <c:pt idx="5756">
                  <c:v>2006</c:v>
                </c:pt>
                <c:pt idx="5757">
                  <c:v>2006</c:v>
                </c:pt>
                <c:pt idx="5758">
                  <c:v>2006</c:v>
                </c:pt>
                <c:pt idx="5759">
                  <c:v>2006</c:v>
                </c:pt>
                <c:pt idx="5760">
                  <c:v>2006</c:v>
                </c:pt>
                <c:pt idx="5761">
                  <c:v>2006</c:v>
                </c:pt>
                <c:pt idx="5762">
                  <c:v>2006</c:v>
                </c:pt>
                <c:pt idx="5763">
                  <c:v>2006</c:v>
                </c:pt>
                <c:pt idx="5764">
                  <c:v>2006</c:v>
                </c:pt>
                <c:pt idx="5765">
                  <c:v>2006</c:v>
                </c:pt>
                <c:pt idx="5766">
                  <c:v>2006</c:v>
                </c:pt>
                <c:pt idx="5767">
                  <c:v>2006</c:v>
                </c:pt>
                <c:pt idx="5768">
                  <c:v>2006</c:v>
                </c:pt>
                <c:pt idx="5769">
                  <c:v>2006</c:v>
                </c:pt>
                <c:pt idx="5770">
                  <c:v>2006</c:v>
                </c:pt>
                <c:pt idx="5771">
                  <c:v>2006</c:v>
                </c:pt>
                <c:pt idx="5772">
                  <c:v>2006</c:v>
                </c:pt>
                <c:pt idx="5773">
                  <c:v>2006</c:v>
                </c:pt>
                <c:pt idx="5774">
                  <c:v>2006</c:v>
                </c:pt>
                <c:pt idx="5775">
                  <c:v>2006</c:v>
                </c:pt>
                <c:pt idx="5776">
                  <c:v>2006</c:v>
                </c:pt>
                <c:pt idx="5777">
                  <c:v>2006</c:v>
                </c:pt>
                <c:pt idx="5778">
                  <c:v>2006</c:v>
                </c:pt>
                <c:pt idx="5779">
                  <c:v>2006</c:v>
                </c:pt>
                <c:pt idx="5780">
                  <c:v>2006</c:v>
                </c:pt>
                <c:pt idx="5781">
                  <c:v>2006</c:v>
                </c:pt>
                <c:pt idx="5782">
                  <c:v>2006</c:v>
                </c:pt>
                <c:pt idx="5783">
                  <c:v>2006</c:v>
                </c:pt>
                <c:pt idx="5784">
                  <c:v>2006</c:v>
                </c:pt>
                <c:pt idx="5785">
                  <c:v>2006</c:v>
                </c:pt>
                <c:pt idx="5786">
                  <c:v>2006</c:v>
                </c:pt>
                <c:pt idx="5787">
                  <c:v>2006</c:v>
                </c:pt>
                <c:pt idx="5788">
                  <c:v>2006</c:v>
                </c:pt>
                <c:pt idx="5789">
                  <c:v>2006</c:v>
                </c:pt>
                <c:pt idx="5790">
                  <c:v>2006</c:v>
                </c:pt>
                <c:pt idx="5791">
                  <c:v>2006</c:v>
                </c:pt>
                <c:pt idx="5792">
                  <c:v>2006</c:v>
                </c:pt>
                <c:pt idx="5793">
                  <c:v>2006</c:v>
                </c:pt>
                <c:pt idx="5794">
                  <c:v>2006</c:v>
                </c:pt>
                <c:pt idx="5795">
                  <c:v>2006</c:v>
                </c:pt>
                <c:pt idx="5796">
                  <c:v>2006</c:v>
                </c:pt>
                <c:pt idx="5797">
                  <c:v>2006</c:v>
                </c:pt>
                <c:pt idx="5798">
                  <c:v>2006</c:v>
                </c:pt>
                <c:pt idx="5799">
                  <c:v>2006</c:v>
                </c:pt>
                <c:pt idx="5800">
                  <c:v>2006</c:v>
                </c:pt>
                <c:pt idx="5801">
                  <c:v>2006</c:v>
                </c:pt>
                <c:pt idx="5802">
                  <c:v>2007</c:v>
                </c:pt>
                <c:pt idx="5803">
                  <c:v>2007</c:v>
                </c:pt>
                <c:pt idx="5804">
                  <c:v>2007</c:v>
                </c:pt>
                <c:pt idx="5805">
                  <c:v>2007</c:v>
                </c:pt>
                <c:pt idx="5806">
                  <c:v>2007</c:v>
                </c:pt>
                <c:pt idx="5807">
                  <c:v>2007</c:v>
                </c:pt>
                <c:pt idx="5808">
                  <c:v>2007</c:v>
                </c:pt>
                <c:pt idx="5809">
                  <c:v>2007</c:v>
                </c:pt>
                <c:pt idx="5810">
                  <c:v>2007</c:v>
                </c:pt>
                <c:pt idx="5811">
                  <c:v>2007</c:v>
                </c:pt>
                <c:pt idx="5812">
                  <c:v>2007</c:v>
                </c:pt>
                <c:pt idx="5813">
                  <c:v>2007</c:v>
                </c:pt>
                <c:pt idx="5814">
                  <c:v>2007</c:v>
                </c:pt>
                <c:pt idx="5815">
                  <c:v>2007</c:v>
                </c:pt>
                <c:pt idx="5816">
                  <c:v>2007</c:v>
                </c:pt>
                <c:pt idx="5817">
                  <c:v>2007</c:v>
                </c:pt>
                <c:pt idx="5818">
                  <c:v>2007</c:v>
                </c:pt>
                <c:pt idx="5819">
                  <c:v>2007</c:v>
                </c:pt>
                <c:pt idx="5820">
                  <c:v>2007</c:v>
                </c:pt>
                <c:pt idx="5821">
                  <c:v>2007</c:v>
                </c:pt>
                <c:pt idx="5822">
                  <c:v>2007</c:v>
                </c:pt>
                <c:pt idx="5823">
                  <c:v>2007</c:v>
                </c:pt>
                <c:pt idx="5824">
                  <c:v>2007</c:v>
                </c:pt>
                <c:pt idx="5825">
                  <c:v>2007</c:v>
                </c:pt>
                <c:pt idx="5826">
                  <c:v>2007</c:v>
                </c:pt>
                <c:pt idx="5827">
                  <c:v>2007</c:v>
                </c:pt>
                <c:pt idx="5828">
                  <c:v>2007</c:v>
                </c:pt>
                <c:pt idx="5829">
                  <c:v>2007</c:v>
                </c:pt>
                <c:pt idx="5830">
                  <c:v>2007</c:v>
                </c:pt>
                <c:pt idx="5831">
                  <c:v>2007</c:v>
                </c:pt>
                <c:pt idx="5832">
                  <c:v>2007</c:v>
                </c:pt>
                <c:pt idx="5833">
                  <c:v>2007</c:v>
                </c:pt>
                <c:pt idx="5834">
                  <c:v>2007</c:v>
                </c:pt>
                <c:pt idx="5835">
                  <c:v>2007</c:v>
                </c:pt>
                <c:pt idx="5836">
                  <c:v>2007</c:v>
                </c:pt>
                <c:pt idx="5837">
                  <c:v>2007</c:v>
                </c:pt>
                <c:pt idx="5838">
                  <c:v>2007</c:v>
                </c:pt>
                <c:pt idx="5839">
                  <c:v>2007</c:v>
                </c:pt>
                <c:pt idx="5840">
                  <c:v>2007</c:v>
                </c:pt>
                <c:pt idx="5841">
                  <c:v>2007</c:v>
                </c:pt>
                <c:pt idx="5842">
                  <c:v>2007</c:v>
                </c:pt>
                <c:pt idx="5843">
                  <c:v>2007</c:v>
                </c:pt>
                <c:pt idx="5844">
                  <c:v>2007</c:v>
                </c:pt>
                <c:pt idx="5845">
                  <c:v>2007</c:v>
                </c:pt>
                <c:pt idx="5846">
                  <c:v>2007</c:v>
                </c:pt>
                <c:pt idx="5847">
                  <c:v>2007</c:v>
                </c:pt>
                <c:pt idx="5848">
                  <c:v>2007</c:v>
                </c:pt>
                <c:pt idx="5849">
                  <c:v>2007</c:v>
                </c:pt>
                <c:pt idx="5850">
                  <c:v>2007</c:v>
                </c:pt>
                <c:pt idx="5851">
                  <c:v>2007</c:v>
                </c:pt>
                <c:pt idx="5852">
                  <c:v>2007</c:v>
                </c:pt>
                <c:pt idx="5853">
                  <c:v>2007</c:v>
                </c:pt>
                <c:pt idx="5854">
                  <c:v>2007</c:v>
                </c:pt>
                <c:pt idx="5855">
                  <c:v>2007</c:v>
                </c:pt>
                <c:pt idx="5856">
                  <c:v>2007</c:v>
                </c:pt>
                <c:pt idx="5857">
                  <c:v>2007</c:v>
                </c:pt>
                <c:pt idx="5858">
                  <c:v>2007</c:v>
                </c:pt>
                <c:pt idx="5859">
                  <c:v>2007</c:v>
                </c:pt>
                <c:pt idx="5860">
                  <c:v>2007</c:v>
                </c:pt>
                <c:pt idx="5861">
                  <c:v>2007</c:v>
                </c:pt>
                <c:pt idx="5862">
                  <c:v>2007</c:v>
                </c:pt>
                <c:pt idx="5863">
                  <c:v>2007</c:v>
                </c:pt>
                <c:pt idx="5864">
                  <c:v>2007</c:v>
                </c:pt>
                <c:pt idx="5865">
                  <c:v>2007</c:v>
                </c:pt>
                <c:pt idx="5866">
                  <c:v>2007</c:v>
                </c:pt>
                <c:pt idx="5867">
                  <c:v>2007</c:v>
                </c:pt>
                <c:pt idx="5868">
                  <c:v>2007</c:v>
                </c:pt>
                <c:pt idx="5869">
                  <c:v>2007</c:v>
                </c:pt>
                <c:pt idx="5870">
                  <c:v>2007</c:v>
                </c:pt>
                <c:pt idx="5871">
                  <c:v>2007</c:v>
                </c:pt>
                <c:pt idx="5872">
                  <c:v>2007</c:v>
                </c:pt>
                <c:pt idx="5873">
                  <c:v>2007</c:v>
                </c:pt>
                <c:pt idx="5874">
                  <c:v>2007</c:v>
                </c:pt>
                <c:pt idx="5875">
                  <c:v>2007</c:v>
                </c:pt>
                <c:pt idx="5876">
                  <c:v>2007</c:v>
                </c:pt>
                <c:pt idx="5877">
                  <c:v>2007</c:v>
                </c:pt>
                <c:pt idx="5878">
                  <c:v>2007</c:v>
                </c:pt>
                <c:pt idx="5879">
                  <c:v>2007</c:v>
                </c:pt>
                <c:pt idx="5880">
                  <c:v>2007</c:v>
                </c:pt>
                <c:pt idx="5881">
                  <c:v>2007</c:v>
                </c:pt>
                <c:pt idx="5882">
                  <c:v>2007</c:v>
                </c:pt>
                <c:pt idx="5883">
                  <c:v>2007</c:v>
                </c:pt>
                <c:pt idx="5884">
                  <c:v>2007</c:v>
                </c:pt>
                <c:pt idx="5885">
                  <c:v>2007</c:v>
                </c:pt>
                <c:pt idx="5886">
                  <c:v>2007</c:v>
                </c:pt>
                <c:pt idx="5887">
                  <c:v>2007</c:v>
                </c:pt>
                <c:pt idx="5888">
                  <c:v>2007</c:v>
                </c:pt>
                <c:pt idx="5889">
                  <c:v>2007</c:v>
                </c:pt>
                <c:pt idx="5890">
                  <c:v>2007</c:v>
                </c:pt>
                <c:pt idx="5891">
                  <c:v>2007</c:v>
                </c:pt>
                <c:pt idx="5892">
                  <c:v>2007</c:v>
                </c:pt>
                <c:pt idx="5893">
                  <c:v>2007</c:v>
                </c:pt>
                <c:pt idx="5894">
                  <c:v>2007</c:v>
                </c:pt>
                <c:pt idx="5895">
                  <c:v>2007</c:v>
                </c:pt>
                <c:pt idx="5896">
                  <c:v>2007</c:v>
                </c:pt>
                <c:pt idx="5897">
                  <c:v>2007</c:v>
                </c:pt>
                <c:pt idx="5898">
                  <c:v>2007</c:v>
                </c:pt>
                <c:pt idx="5899">
                  <c:v>2007</c:v>
                </c:pt>
                <c:pt idx="5900">
                  <c:v>2007</c:v>
                </c:pt>
                <c:pt idx="5901">
                  <c:v>2007</c:v>
                </c:pt>
                <c:pt idx="5902">
                  <c:v>2007</c:v>
                </c:pt>
                <c:pt idx="5903">
                  <c:v>2007</c:v>
                </c:pt>
                <c:pt idx="5904">
                  <c:v>2007</c:v>
                </c:pt>
                <c:pt idx="5905">
                  <c:v>2007</c:v>
                </c:pt>
                <c:pt idx="5906">
                  <c:v>2007</c:v>
                </c:pt>
                <c:pt idx="5907">
                  <c:v>2007</c:v>
                </c:pt>
                <c:pt idx="5908">
                  <c:v>2007</c:v>
                </c:pt>
                <c:pt idx="5909">
                  <c:v>2007</c:v>
                </c:pt>
                <c:pt idx="5910">
                  <c:v>2007</c:v>
                </c:pt>
                <c:pt idx="5911">
                  <c:v>2007</c:v>
                </c:pt>
                <c:pt idx="5912">
                  <c:v>2007</c:v>
                </c:pt>
                <c:pt idx="5913">
                  <c:v>2007</c:v>
                </c:pt>
                <c:pt idx="5914">
                  <c:v>2007</c:v>
                </c:pt>
                <c:pt idx="5915">
                  <c:v>2007</c:v>
                </c:pt>
                <c:pt idx="5916">
                  <c:v>2007</c:v>
                </c:pt>
                <c:pt idx="5917">
                  <c:v>2007</c:v>
                </c:pt>
                <c:pt idx="5918">
                  <c:v>2007</c:v>
                </c:pt>
                <c:pt idx="5919">
                  <c:v>2007</c:v>
                </c:pt>
                <c:pt idx="5920">
                  <c:v>2007</c:v>
                </c:pt>
                <c:pt idx="5921">
                  <c:v>2007</c:v>
                </c:pt>
                <c:pt idx="5922">
                  <c:v>2007</c:v>
                </c:pt>
                <c:pt idx="5923">
                  <c:v>2007</c:v>
                </c:pt>
                <c:pt idx="5924">
                  <c:v>2007</c:v>
                </c:pt>
                <c:pt idx="5925">
                  <c:v>2007</c:v>
                </c:pt>
                <c:pt idx="5926">
                  <c:v>2007</c:v>
                </c:pt>
                <c:pt idx="5927">
                  <c:v>2007</c:v>
                </c:pt>
                <c:pt idx="5928">
                  <c:v>2007</c:v>
                </c:pt>
                <c:pt idx="5929">
                  <c:v>2007</c:v>
                </c:pt>
                <c:pt idx="5930">
                  <c:v>2007</c:v>
                </c:pt>
                <c:pt idx="5931">
                  <c:v>2007</c:v>
                </c:pt>
                <c:pt idx="5932">
                  <c:v>2007</c:v>
                </c:pt>
                <c:pt idx="5933">
                  <c:v>2007</c:v>
                </c:pt>
                <c:pt idx="5934">
                  <c:v>2007</c:v>
                </c:pt>
                <c:pt idx="5935">
                  <c:v>2007</c:v>
                </c:pt>
                <c:pt idx="5936">
                  <c:v>2007</c:v>
                </c:pt>
                <c:pt idx="5937">
                  <c:v>2007</c:v>
                </c:pt>
                <c:pt idx="5938">
                  <c:v>2007</c:v>
                </c:pt>
                <c:pt idx="5939">
                  <c:v>2007</c:v>
                </c:pt>
                <c:pt idx="5940">
                  <c:v>2007</c:v>
                </c:pt>
                <c:pt idx="5941">
                  <c:v>2007</c:v>
                </c:pt>
                <c:pt idx="5942">
                  <c:v>2007</c:v>
                </c:pt>
                <c:pt idx="5943">
                  <c:v>2007</c:v>
                </c:pt>
                <c:pt idx="5944">
                  <c:v>2007</c:v>
                </c:pt>
                <c:pt idx="5945">
                  <c:v>2007</c:v>
                </c:pt>
                <c:pt idx="5946">
                  <c:v>2007</c:v>
                </c:pt>
                <c:pt idx="5947">
                  <c:v>2007</c:v>
                </c:pt>
                <c:pt idx="5948">
                  <c:v>2007</c:v>
                </c:pt>
                <c:pt idx="5949">
                  <c:v>2007</c:v>
                </c:pt>
                <c:pt idx="5950">
                  <c:v>2007</c:v>
                </c:pt>
                <c:pt idx="5951">
                  <c:v>2007</c:v>
                </c:pt>
                <c:pt idx="5952">
                  <c:v>2007</c:v>
                </c:pt>
                <c:pt idx="5953">
                  <c:v>2007</c:v>
                </c:pt>
                <c:pt idx="5954">
                  <c:v>2007</c:v>
                </c:pt>
                <c:pt idx="5955">
                  <c:v>2007</c:v>
                </c:pt>
                <c:pt idx="5956">
                  <c:v>2007</c:v>
                </c:pt>
                <c:pt idx="5957">
                  <c:v>2007</c:v>
                </c:pt>
                <c:pt idx="5958">
                  <c:v>2007</c:v>
                </c:pt>
                <c:pt idx="5959">
                  <c:v>2007</c:v>
                </c:pt>
                <c:pt idx="5960">
                  <c:v>2007</c:v>
                </c:pt>
                <c:pt idx="5961">
                  <c:v>2007</c:v>
                </c:pt>
                <c:pt idx="5962">
                  <c:v>2007</c:v>
                </c:pt>
                <c:pt idx="5963">
                  <c:v>2007</c:v>
                </c:pt>
                <c:pt idx="5964">
                  <c:v>2007</c:v>
                </c:pt>
                <c:pt idx="5965">
                  <c:v>2007</c:v>
                </c:pt>
                <c:pt idx="5966">
                  <c:v>2007</c:v>
                </c:pt>
                <c:pt idx="5967">
                  <c:v>2007</c:v>
                </c:pt>
                <c:pt idx="5968">
                  <c:v>2007</c:v>
                </c:pt>
                <c:pt idx="5969">
                  <c:v>2007</c:v>
                </c:pt>
                <c:pt idx="5970">
                  <c:v>2007</c:v>
                </c:pt>
                <c:pt idx="5971">
                  <c:v>2007</c:v>
                </c:pt>
                <c:pt idx="5972">
                  <c:v>2007</c:v>
                </c:pt>
                <c:pt idx="5973">
                  <c:v>2007</c:v>
                </c:pt>
                <c:pt idx="5974">
                  <c:v>2007</c:v>
                </c:pt>
                <c:pt idx="5975">
                  <c:v>2007</c:v>
                </c:pt>
                <c:pt idx="5976">
                  <c:v>2007</c:v>
                </c:pt>
                <c:pt idx="5977">
                  <c:v>2007</c:v>
                </c:pt>
                <c:pt idx="5978">
                  <c:v>2007</c:v>
                </c:pt>
                <c:pt idx="5979">
                  <c:v>2007</c:v>
                </c:pt>
                <c:pt idx="5980">
                  <c:v>2007</c:v>
                </c:pt>
                <c:pt idx="5981">
                  <c:v>2007</c:v>
                </c:pt>
                <c:pt idx="5982">
                  <c:v>2007</c:v>
                </c:pt>
                <c:pt idx="5983">
                  <c:v>2007</c:v>
                </c:pt>
                <c:pt idx="5984">
                  <c:v>2007</c:v>
                </c:pt>
                <c:pt idx="5985">
                  <c:v>2007</c:v>
                </c:pt>
                <c:pt idx="5986">
                  <c:v>2007</c:v>
                </c:pt>
                <c:pt idx="5987">
                  <c:v>2007</c:v>
                </c:pt>
                <c:pt idx="5988">
                  <c:v>2007</c:v>
                </c:pt>
                <c:pt idx="5989">
                  <c:v>2007</c:v>
                </c:pt>
                <c:pt idx="5990">
                  <c:v>2007</c:v>
                </c:pt>
                <c:pt idx="5991">
                  <c:v>2007</c:v>
                </c:pt>
                <c:pt idx="5992">
                  <c:v>2007</c:v>
                </c:pt>
                <c:pt idx="5993">
                  <c:v>2007</c:v>
                </c:pt>
                <c:pt idx="5994">
                  <c:v>2007</c:v>
                </c:pt>
                <c:pt idx="5995">
                  <c:v>2007</c:v>
                </c:pt>
                <c:pt idx="5996">
                  <c:v>2007</c:v>
                </c:pt>
                <c:pt idx="5997">
                  <c:v>2007</c:v>
                </c:pt>
                <c:pt idx="5998">
                  <c:v>2007</c:v>
                </c:pt>
                <c:pt idx="5999">
                  <c:v>2007</c:v>
                </c:pt>
                <c:pt idx="6000">
                  <c:v>2007</c:v>
                </c:pt>
                <c:pt idx="6001">
                  <c:v>2007</c:v>
                </c:pt>
                <c:pt idx="6002">
                  <c:v>2007</c:v>
                </c:pt>
                <c:pt idx="6003">
                  <c:v>2007</c:v>
                </c:pt>
                <c:pt idx="6004">
                  <c:v>2007</c:v>
                </c:pt>
                <c:pt idx="6005">
                  <c:v>2007</c:v>
                </c:pt>
                <c:pt idx="6006">
                  <c:v>2007</c:v>
                </c:pt>
                <c:pt idx="6007">
                  <c:v>2007</c:v>
                </c:pt>
                <c:pt idx="6008">
                  <c:v>2007</c:v>
                </c:pt>
                <c:pt idx="6009">
                  <c:v>2007</c:v>
                </c:pt>
                <c:pt idx="6010">
                  <c:v>2007</c:v>
                </c:pt>
                <c:pt idx="6011">
                  <c:v>2007</c:v>
                </c:pt>
                <c:pt idx="6012">
                  <c:v>2007</c:v>
                </c:pt>
                <c:pt idx="6013">
                  <c:v>2007</c:v>
                </c:pt>
                <c:pt idx="6014">
                  <c:v>2007</c:v>
                </c:pt>
                <c:pt idx="6015">
                  <c:v>2007</c:v>
                </c:pt>
                <c:pt idx="6016">
                  <c:v>2007</c:v>
                </c:pt>
                <c:pt idx="6017">
                  <c:v>2007</c:v>
                </c:pt>
                <c:pt idx="6018">
                  <c:v>2007</c:v>
                </c:pt>
                <c:pt idx="6019">
                  <c:v>2007</c:v>
                </c:pt>
                <c:pt idx="6020">
                  <c:v>2007</c:v>
                </c:pt>
                <c:pt idx="6021">
                  <c:v>2008</c:v>
                </c:pt>
                <c:pt idx="6022">
                  <c:v>2008</c:v>
                </c:pt>
                <c:pt idx="6023">
                  <c:v>2008</c:v>
                </c:pt>
                <c:pt idx="6024">
                  <c:v>2008</c:v>
                </c:pt>
                <c:pt idx="6025">
                  <c:v>2008</c:v>
                </c:pt>
                <c:pt idx="6026">
                  <c:v>2008</c:v>
                </c:pt>
                <c:pt idx="6027">
                  <c:v>2008</c:v>
                </c:pt>
                <c:pt idx="6028">
                  <c:v>2008</c:v>
                </c:pt>
                <c:pt idx="6029">
                  <c:v>2008</c:v>
                </c:pt>
                <c:pt idx="6030">
                  <c:v>2008</c:v>
                </c:pt>
                <c:pt idx="6031">
                  <c:v>2008</c:v>
                </c:pt>
                <c:pt idx="6032">
                  <c:v>2008</c:v>
                </c:pt>
                <c:pt idx="6033">
                  <c:v>2008</c:v>
                </c:pt>
                <c:pt idx="6034">
                  <c:v>2008</c:v>
                </c:pt>
                <c:pt idx="6035">
                  <c:v>2008</c:v>
                </c:pt>
                <c:pt idx="6036">
                  <c:v>2008</c:v>
                </c:pt>
                <c:pt idx="6037">
                  <c:v>2008</c:v>
                </c:pt>
                <c:pt idx="6038">
                  <c:v>2008</c:v>
                </c:pt>
                <c:pt idx="6039">
                  <c:v>2008</c:v>
                </c:pt>
                <c:pt idx="6040">
                  <c:v>2008</c:v>
                </c:pt>
                <c:pt idx="6041">
                  <c:v>2008</c:v>
                </c:pt>
                <c:pt idx="6042">
                  <c:v>2008</c:v>
                </c:pt>
                <c:pt idx="6043">
                  <c:v>2008</c:v>
                </c:pt>
                <c:pt idx="6044">
                  <c:v>2008</c:v>
                </c:pt>
                <c:pt idx="6045">
                  <c:v>2008</c:v>
                </c:pt>
                <c:pt idx="6046">
                  <c:v>2008</c:v>
                </c:pt>
                <c:pt idx="6047">
                  <c:v>2008</c:v>
                </c:pt>
                <c:pt idx="6048">
                  <c:v>2008</c:v>
                </c:pt>
                <c:pt idx="6049">
                  <c:v>2008</c:v>
                </c:pt>
                <c:pt idx="6050">
                  <c:v>2008</c:v>
                </c:pt>
                <c:pt idx="6051">
                  <c:v>2008</c:v>
                </c:pt>
                <c:pt idx="6052">
                  <c:v>2008</c:v>
                </c:pt>
                <c:pt idx="6053">
                  <c:v>2008</c:v>
                </c:pt>
                <c:pt idx="6054">
                  <c:v>2008</c:v>
                </c:pt>
                <c:pt idx="6055">
                  <c:v>2008</c:v>
                </c:pt>
                <c:pt idx="6056">
                  <c:v>2008</c:v>
                </c:pt>
                <c:pt idx="6057">
                  <c:v>2008</c:v>
                </c:pt>
                <c:pt idx="6058">
                  <c:v>2008</c:v>
                </c:pt>
                <c:pt idx="6059">
                  <c:v>2008</c:v>
                </c:pt>
                <c:pt idx="6060">
                  <c:v>2008</c:v>
                </c:pt>
                <c:pt idx="6061">
                  <c:v>2008</c:v>
                </c:pt>
                <c:pt idx="6062">
                  <c:v>2008</c:v>
                </c:pt>
                <c:pt idx="6063">
                  <c:v>2008</c:v>
                </c:pt>
                <c:pt idx="6064">
                  <c:v>2008</c:v>
                </c:pt>
                <c:pt idx="6065">
                  <c:v>2008</c:v>
                </c:pt>
                <c:pt idx="6066">
                  <c:v>2008</c:v>
                </c:pt>
                <c:pt idx="6067">
                  <c:v>2008</c:v>
                </c:pt>
                <c:pt idx="6068">
                  <c:v>2008</c:v>
                </c:pt>
                <c:pt idx="6069">
                  <c:v>2008</c:v>
                </c:pt>
                <c:pt idx="6070">
                  <c:v>2008</c:v>
                </c:pt>
                <c:pt idx="6071">
                  <c:v>2008</c:v>
                </c:pt>
                <c:pt idx="6072">
                  <c:v>2008</c:v>
                </c:pt>
                <c:pt idx="6073">
                  <c:v>2008</c:v>
                </c:pt>
                <c:pt idx="6074">
                  <c:v>2008</c:v>
                </c:pt>
                <c:pt idx="6075">
                  <c:v>2008</c:v>
                </c:pt>
                <c:pt idx="6076">
                  <c:v>2008</c:v>
                </c:pt>
                <c:pt idx="6077">
                  <c:v>2008</c:v>
                </c:pt>
                <c:pt idx="6078">
                  <c:v>2008</c:v>
                </c:pt>
                <c:pt idx="6079">
                  <c:v>2008</c:v>
                </c:pt>
                <c:pt idx="6080">
                  <c:v>2008</c:v>
                </c:pt>
                <c:pt idx="6081">
                  <c:v>2008</c:v>
                </c:pt>
                <c:pt idx="6082">
                  <c:v>2008</c:v>
                </c:pt>
                <c:pt idx="6083">
                  <c:v>2008</c:v>
                </c:pt>
                <c:pt idx="6084">
                  <c:v>2008</c:v>
                </c:pt>
                <c:pt idx="6085">
                  <c:v>2008</c:v>
                </c:pt>
                <c:pt idx="6086">
                  <c:v>2008</c:v>
                </c:pt>
                <c:pt idx="6087">
                  <c:v>2008</c:v>
                </c:pt>
                <c:pt idx="6088">
                  <c:v>2008</c:v>
                </c:pt>
                <c:pt idx="6089">
                  <c:v>2008</c:v>
                </c:pt>
                <c:pt idx="6090">
                  <c:v>2008</c:v>
                </c:pt>
                <c:pt idx="6091">
                  <c:v>2008</c:v>
                </c:pt>
                <c:pt idx="6092">
                  <c:v>2008</c:v>
                </c:pt>
                <c:pt idx="6093">
                  <c:v>2008</c:v>
                </c:pt>
                <c:pt idx="6094">
                  <c:v>2008</c:v>
                </c:pt>
                <c:pt idx="6095">
                  <c:v>2008</c:v>
                </c:pt>
                <c:pt idx="6096">
                  <c:v>2008</c:v>
                </c:pt>
                <c:pt idx="6097">
                  <c:v>2008</c:v>
                </c:pt>
                <c:pt idx="6098">
                  <c:v>2008</c:v>
                </c:pt>
                <c:pt idx="6099">
                  <c:v>2008</c:v>
                </c:pt>
                <c:pt idx="6100">
                  <c:v>2008</c:v>
                </c:pt>
                <c:pt idx="6101">
                  <c:v>2008</c:v>
                </c:pt>
                <c:pt idx="6102">
                  <c:v>2008</c:v>
                </c:pt>
                <c:pt idx="6103">
                  <c:v>2008</c:v>
                </c:pt>
                <c:pt idx="6104">
                  <c:v>2008</c:v>
                </c:pt>
                <c:pt idx="6105">
                  <c:v>2008</c:v>
                </c:pt>
                <c:pt idx="6106">
                  <c:v>2008</c:v>
                </c:pt>
                <c:pt idx="6107">
                  <c:v>2008</c:v>
                </c:pt>
                <c:pt idx="6108">
                  <c:v>2008</c:v>
                </c:pt>
                <c:pt idx="6109">
                  <c:v>2008</c:v>
                </c:pt>
                <c:pt idx="6110">
                  <c:v>2008</c:v>
                </c:pt>
                <c:pt idx="6111">
                  <c:v>2008</c:v>
                </c:pt>
                <c:pt idx="6112">
                  <c:v>2008</c:v>
                </c:pt>
                <c:pt idx="6113">
                  <c:v>2008</c:v>
                </c:pt>
                <c:pt idx="6114">
                  <c:v>2008</c:v>
                </c:pt>
                <c:pt idx="6115">
                  <c:v>2008</c:v>
                </c:pt>
                <c:pt idx="6116">
                  <c:v>2008</c:v>
                </c:pt>
                <c:pt idx="6117">
                  <c:v>2008</c:v>
                </c:pt>
                <c:pt idx="6118">
                  <c:v>2008</c:v>
                </c:pt>
                <c:pt idx="6119">
                  <c:v>2008</c:v>
                </c:pt>
                <c:pt idx="6120">
                  <c:v>2008</c:v>
                </c:pt>
                <c:pt idx="6121">
                  <c:v>2008</c:v>
                </c:pt>
                <c:pt idx="6122">
                  <c:v>2008</c:v>
                </c:pt>
                <c:pt idx="6123">
                  <c:v>2008</c:v>
                </c:pt>
                <c:pt idx="6124">
                  <c:v>2008</c:v>
                </c:pt>
                <c:pt idx="6125">
                  <c:v>2008</c:v>
                </c:pt>
                <c:pt idx="6126">
                  <c:v>2008</c:v>
                </c:pt>
                <c:pt idx="6127">
                  <c:v>2008</c:v>
                </c:pt>
                <c:pt idx="6128">
                  <c:v>2008</c:v>
                </c:pt>
                <c:pt idx="6129">
                  <c:v>2008</c:v>
                </c:pt>
                <c:pt idx="6130">
                  <c:v>2008</c:v>
                </c:pt>
                <c:pt idx="6131">
                  <c:v>2008</c:v>
                </c:pt>
                <c:pt idx="6132">
                  <c:v>2008</c:v>
                </c:pt>
                <c:pt idx="6133">
                  <c:v>2008</c:v>
                </c:pt>
                <c:pt idx="6134">
                  <c:v>2008</c:v>
                </c:pt>
                <c:pt idx="6135">
                  <c:v>2008</c:v>
                </c:pt>
                <c:pt idx="6136">
                  <c:v>2008</c:v>
                </c:pt>
                <c:pt idx="6137">
                  <c:v>2008</c:v>
                </c:pt>
                <c:pt idx="6138">
                  <c:v>2008</c:v>
                </c:pt>
                <c:pt idx="6139">
                  <c:v>2008</c:v>
                </c:pt>
                <c:pt idx="6140">
                  <c:v>2008</c:v>
                </c:pt>
                <c:pt idx="6141">
                  <c:v>2008</c:v>
                </c:pt>
                <c:pt idx="6142">
                  <c:v>2008</c:v>
                </c:pt>
                <c:pt idx="6143">
                  <c:v>2008</c:v>
                </c:pt>
                <c:pt idx="6144">
                  <c:v>2008</c:v>
                </c:pt>
                <c:pt idx="6145">
                  <c:v>2008</c:v>
                </c:pt>
                <c:pt idx="6146">
                  <c:v>2008</c:v>
                </c:pt>
                <c:pt idx="6147">
                  <c:v>2008</c:v>
                </c:pt>
                <c:pt idx="6148">
                  <c:v>2008</c:v>
                </c:pt>
                <c:pt idx="6149">
                  <c:v>2008</c:v>
                </c:pt>
                <c:pt idx="6150">
                  <c:v>2008</c:v>
                </c:pt>
                <c:pt idx="6151">
                  <c:v>2008</c:v>
                </c:pt>
                <c:pt idx="6152">
                  <c:v>2008</c:v>
                </c:pt>
                <c:pt idx="6153">
                  <c:v>2008</c:v>
                </c:pt>
                <c:pt idx="6154">
                  <c:v>2008</c:v>
                </c:pt>
                <c:pt idx="6155">
                  <c:v>2008</c:v>
                </c:pt>
                <c:pt idx="6156">
                  <c:v>2008</c:v>
                </c:pt>
                <c:pt idx="6157">
                  <c:v>2008</c:v>
                </c:pt>
                <c:pt idx="6158">
                  <c:v>2008</c:v>
                </c:pt>
                <c:pt idx="6159">
                  <c:v>2008</c:v>
                </c:pt>
                <c:pt idx="6160">
                  <c:v>2008</c:v>
                </c:pt>
                <c:pt idx="6161">
                  <c:v>2008</c:v>
                </c:pt>
                <c:pt idx="6162">
                  <c:v>2008</c:v>
                </c:pt>
                <c:pt idx="6163">
                  <c:v>2008</c:v>
                </c:pt>
                <c:pt idx="6164">
                  <c:v>2008</c:v>
                </c:pt>
                <c:pt idx="6165">
                  <c:v>2008</c:v>
                </c:pt>
                <c:pt idx="6166">
                  <c:v>2008</c:v>
                </c:pt>
                <c:pt idx="6167">
                  <c:v>2008</c:v>
                </c:pt>
                <c:pt idx="6168">
                  <c:v>2008</c:v>
                </c:pt>
                <c:pt idx="6169">
                  <c:v>2008</c:v>
                </c:pt>
                <c:pt idx="6170">
                  <c:v>2008</c:v>
                </c:pt>
                <c:pt idx="6171">
                  <c:v>2008</c:v>
                </c:pt>
                <c:pt idx="6172">
                  <c:v>2008</c:v>
                </c:pt>
                <c:pt idx="6173">
                  <c:v>2008</c:v>
                </c:pt>
                <c:pt idx="6174">
                  <c:v>2008</c:v>
                </c:pt>
                <c:pt idx="6175">
                  <c:v>2008</c:v>
                </c:pt>
                <c:pt idx="6176">
                  <c:v>2008</c:v>
                </c:pt>
                <c:pt idx="6177">
                  <c:v>2008</c:v>
                </c:pt>
                <c:pt idx="6178">
                  <c:v>2008</c:v>
                </c:pt>
                <c:pt idx="6179">
                  <c:v>2008</c:v>
                </c:pt>
                <c:pt idx="6180">
                  <c:v>2008</c:v>
                </c:pt>
                <c:pt idx="6181">
                  <c:v>2008</c:v>
                </c:pt>
                <c:pt idx="6182">
                  <c:v>2008</c:v>
                </c:pt>
                <c:pt idx="6183">
                  <c:v>2008</c:v>
                </c:pt>
                <c:pt idx="6184">
                  <c:v>2008</c:v>
                </c:pt>
                <c:pt idx="6185">
                  <c:v>2008</c:v>
                </c:pt>
                <c:pt idx="6186">
                  <c:v>2008</c:v>
                </c:pt>
                <c:pt idx="6187">
                  <c:v>2008</c:v>
                </c:pt>
                <c:pt idx="6188">
                  <c:v>2008</c:v>
                </c:pt>
                <c:pt idx="6189">
                  <c:v>2008</c:v>
                </c:pt>
                <c:pt idx="6190">
                  <c:v>2008</c:v>
                </c:pt>
                <c:pt idx="6191">
                  <c:v>2008</c:v>
                </c:pt>
                <c:pt idx="6192">
                  <c:v>2008</c:v>
                </c:pt>
                <c:pt idx="6193">
                  <c:v>2008</c:v>
                </c:pt>
                <c:pt idx="6194">
                  <c:v>2008</c:v>
                </c:pt>
                <c:pt idx="6195">
                  <c:v>2008</c:v>
                </c:pt>
                <c:pt idx="6196">
                  <c:v>2008</c:v>
                </c:pt>
                <c:pt idx="6197">
                  <c:v>2008</c:v>
                </c:pt>
                <c:pt idx="6198">
                  <c:v>2008</c:v>
                </c:pt>
                <c:pt idx="6199">
                  <c:v>2008</c:v>
                </c:pt>
                <c:pt idx="6200">
                  <c:v>2008</c:v>
                </c:pt>
                <c:pt idx="6201">
                  <c:v>2008</c:v>
                </c:pt>
                <c:pt idx="6202">
                  <c:v>2008</c:v>
                </c:pt>
                <c:pt idx="6203">
                  <c:v>2008</c:v>
                </c:pt>
                <c:pt idx="6204">
                  <c:v>2008</c:v>
                </c:pt>
                <c:pt idx="6205">
                  <c:v>2008</c:v>
                </c:pt>
                <c:pt idx="6206">
                  <c:v>2008</c:v>
                </c:pt>
                <c:pt idx="6207">
                  <c:v>2008</c:v>
                </c:pt>
                <c:pt idx="6208">
                  <c:v>2008</c:v>
                </c:pt>
                <c:pt idx="6209">
                  <c:v>2008</c:v>
                </c:pt>
                <c:pt idx="6210">
                  <c:v>2008</c:v>
                </c:pt>
                <c:pt idx="6211">
                  <c:v>2008</c:v>
                </c:pt>
                <c:pt idx="6212">
                  <c:v>2008</c:v>
                </c:pt>
                <c:pt idx="6213">
                  <c:v>2008</c:v>
                </c:pt>
                <c:pt idx="6214">
                  <c:v>2008</c:v>
                </c:pt>
                <c:pt idx="6215">
                  <c:v>2008</c:v>
                </c:pt>
                <c:pt idx="6216">
                  <c:v>2008</c:v>
                </c:pt>
                <c:pt idx="6217">
                  <c:v>2008</c:v>
                </c:pt>
                <c:pt idx="6218">
                  <c:v>2008</c:v>
                </c:pt>
                <c:pt idx="6219">
                  <c:v>2008</c:v>
                </c:pt>
                <c:pt idx="6220">
                  <c:v>2008</c:v>
                </c:pt>
                <c:pt idx="6221">
                  <c:v>2008</c:v>
                </c:pt>
                <c:pt idx="6222">
                  <c:v>2008</c:v>
                </c:pt>
                <c:pt idx="6223">
                  <c:v>2008</c:v>
                </c:pt>
                <c:pt idx="6224">
                  <c:v>2008</c:v>
                </c:pt>
                <c:pt idx="6225">
                  <c:v>2008</c:v>
                </c:pt>
                <c:pt idx="6226">
                  <c:v>2008</c:v>
                </c:pt>
                <c:pt idx="6227">
                  <c:v>2008</c:v>
                </c:pt>
                <c:pt idx="6228">
                  <c:v>2008</c:v>
                </c:pt>
                <c:pt idx="6229">
                  <c:v>2008</c:v>
                </c:pt>
                <c:pt idx="6230">
                  <c:v>2008</c:v>
                </c:pt>
                <c:pt idx="6231">
                  <c:v>2008</c:v>
                </c:pt>
                <c:pt idx="6232">
                  <c:v>2008</c:v>
                </c:pt>
                <c:pt idx="6233">
                  <c:v>2008</c:v>
                </c:pt>
                <c:pt idx="6234">
                  <c:v>2008</c:v>
                </c:pt>
                <c:pt idx="6235">
                  <c:v>2008</c:v>
                </c:pt>
                <c:pt idx="6236">
                  <c:v>2008</c:v>
                </c:pt>
                <c:pt idx="6237">
                  <c:v>2008</c:v>
                </c:pt>
                <c:pt idx="6238">
                  <c:v>2009</c:v>
                </c:pt>
                <c:pt idx="6239">
                  <c:v>2009</c:v>
                </c:pt>
                <c:pt idx="6240">
                  <c:v>2009</c:v>
                </c:pt>
                <c:pt idx="6241">
                  <c:v>2009</c:v>
                </c:pt>
                <c:pt idx="6242">
                  <c:v>2009</c:v>
                </c:pt>
                <c:pt idx="6243">
                  <c:v>2009</c:v>
                </c:pt>
                <c:pt idx="6244">
                  <c:v>2009</c:v>
                </c:pt>
                <c:pt idx="6245">
                  <c:v>2009</c:v>
                </c:pt>
                <c:pt idx="6246">
                  <c:v>2009</c:v>
                </c:pt>
                <c:pt idx="6247">
                  <c:v>2009</c:v>
                </c:pt>
                <c:pt idx="6248">
                  <c:v>2009</c:v>
                </c:pt>
                <c:pt idx="6249">
                  <c:v>2009</c:v>
                </c:pt>
                <c:pt idx="6250">
                  <c:v>2009</c:v>
                </c:pt>
                <c:pt idx="6251">
                  <c:v>2009</c:v>
                </c:pt>
                <c:pt idx="6252">
                  <c:v>2009</c:v>
                </c:pt>
                <c:pt idx="6253">
                  <c:v>2009</c:v>
                </c:pt>
                <c:pt idx="6254">
                  <c:v>2009</c:v>
                </c:pt>
                <c:pt idx="6255">
                  <c:v>2009</c:v>
                </c:pt>
                <c:pt idx="6256">
                  <c:v>2009</c:v>
                </c:pt>
                <c:pt idx="6257">
                  <c:v>2009</c:v>
                </c:pt>
                <c:pt idx="6258">
                  <c:v>2009</c:v>
                </c:pt>
                <c:pt idx="6259">
                  <c:v>2009</c:v>
                </c:pt>
                <c:pt idx="6260">
                  <c:v>2009</c:v>
                </c:pt>
                <c:pt idx="6261">
                  <c:v>2009</c:v>
                </c:pt>
                <c:pt idx="6262">
                  <c:v>2009</c:v>
                </c:pt>
                <c:pt idx="6263">
                  <c:v>2009</c:v>
                </c:pt>
                <c:pt idx="6264">
                  <c:v>2009</c:v>
                </c:pt>
                <c:pt idx="6265">
                  <c:v>2009</c:v>
                </c:pt>
                <c:pt idx="6266">
                  <c:v>2009</c:v>
                </c:pt>
                <c:pt idx="6267">
                  <c:v>2009</c:v>
                </c:pt>
                <c:pt idx="6268">
                  <c:v>2009</c:v>
                </c:pt>
                <c:pt idx="6269">
                  <c:v>2009</c:v>
                </c:pt>
                <c:pt idx="6270">
                  <c:v>2009</c:v>
                </c:pt>
                <c:pt idx="6271">
                  <c:v>2009</c:v>
                </c:pt>
                <c:pt idx="6272">
                  <c:v>2009</c:v>
                </c:pt>
                <c:pt idx="6273">
                  <c:v>2009</c:v>
                </c:pt>
                <c:pt idx="6274">
                  <c:v>2009</c:v>
                </c:pt>
                <c:pt idx="6275">
                  <c:v>2009</c:v>
                </c:pt>
                <c:pt idx="6276">
                  <c:v>2009</c:v>
                </c:pt>
                <c:pt idx="6277">
                  <c:v>2009</c:v>
                </c:pt>
                <c:pt idx="6278">
                  <c:v>2009</c:v>
                </c:pt>
                <c:pt idx="6279">
                  <c:v>2009</c:v>
                </c:pt>
                <c:pt idx="6280">
                  <c:v>2009</c:v>
                </c:pt>
                <c:pt idx="6281">
                  <c:v>2009</c:v>
                </c:pt>
                <c:pt idx="6282">
                  <c:v>2009</c:v>
                </c:pt>
                <c:pt idx="6283">
                  <c:v>2009</c:v>
                </c:pt>
                <c:pt idx="6284">
                  <c:v>2009</c:v>
                </c:pt>
                <c:pt idx="6285">
                  <c:v>2009</c:v>
                </c:pt>
                <c:pt idx="6286">
                  <c:v>2009</c:v>
                </c:pt>
                <c:pt idx="6287">
                  <c:v>2009</c:v>
                </c:pt>
                <c:pt idx="6288">
                  <c:v>2009</c:v>
                </c:pt>
                <c:pt idx="6289">
                  <c:v>2009</c:v>
                </c:pt>
                <c:pt idx="6290">
                  <c:v>2009</c:v>
                </c:pt>
                <c:pt idx="6291">
                  <c:v>2009</c:v>
                </c:pt>
                <c:pt idx="6292">
                  <c:v>2009</c:v>
                </c:pt>
                <c:pt idx="6293">
                  <c:v>2009</c:v>
                </c:pt>
                <c:pt idx="6294">
                  <c:v>2009</c:v>
                </c:pt>
                <c:pt idx="6295">
                  <c:v>2009</c:v>
                </c:pt>
                <c:pt idx="6296">
                  <c:v>2009</c:v>
                </c:pt>
                <c:pt idx="6297">
                  <c:v>2009</c:v>
                </c:pt>
                <c:pt idx="6298">
                  <c:v>2009</c:v>
                </c:pt>
                <c:pt idx="6299">
                  <c:v>2009</c:v>
                </c:pt>
                <c:pt idx="6300">
                  <c:v>2009</c:v>
                </c:pt>
                <c:pt idx="6301">
                  <c:v>2009</c:v>
                </c:pt>
                <c:pt idx="6302">
                  <c:v>2009</c:v>
                </c:pt>
                <c:pt idx="6303">
                  <c:v>2009</c:v>
                </c:pt>
                <c:pt idx="6304">
                  <c:v>2009</c:v>
                </c:pt>
                <c:pt idx="6305">
                  <c:v>2009</c:v>
                </c:pt>
                <c:pt idx="6306">
                  <c:v>2009</c:v>
                </c:pt>
                <c:pt idx="6307">
                  <c:v>2009</c:v>
                </c:pt>
                <c:pt idx="6308">
                  <c:v>2009</c:v>
                </c:pt>
                <c:pt idx="6309">
                  <c:v>2009</c:v>
                </c:pt>
                <c:pt idx="6310">
                  <c:v>2009</c:v>
                </c:pt>
                <c:pt idx="6311">
                  <c:v>2009</c:v>
                </c:pt>
                <c:pt idx="6312">
                  <c:v>2009</c:v>
                </c:pt>
                <c:pt idx="6313">
                  <c:v>2009</c:v>
                </c:pt>
                <c:pt idx="6314">
                  <c:v>2009</c:v>
                </c:pt>
                <c:pt idx="6315">
                  <c:v>2009</c:v>
                </c:pt>
                <c:pt idx="6316">
                  <c:v>2009</c:v>
                </c:pt>
                <c:pt idx="6317">
                  <c:v>2009</c:v>
                </c:pt>
                <c:pt idx="6318">
                  <c:v>2009</c:v>
                </c:pt>
                <c:pt idx="6319">
                  <c:v>2009</c:v>
                </c:pt>
                <c:pt idx="6320">
                  <c:v>2009</c:v>
                </c:pt>
                <c:pt idx="6321">
                  <c:v>2009</c:v>
                </c:pt>
                <c:pt idx="6322">
                  <c:v>2009</c:v>
                </c:pt>
                <c:pt idx="6323">
                  <c:v>2009</c:v>
                </c:pt>
                <c:pt idx="6324">
                  <c:v>2009</c:v>
                </c:pt>
                <c:pt idx="6325">
                  <c:v>2009</c:v>
                </c:pt>
                <c:pt idx="6326">
                  <c:v>2009</c:v>
                </c:pt>
                <c:pt idx="6327">
                  <c:v>2009</c:v>
                </c:pt>
                <c:pt idx="6328">
                  <c:v>2009</c:v>
                </c:pt>
                <c:pt idx="6329">
                  <c:v>2009</c:v>
                </c:pt>
                <c:pt idx="6330">
                  <c:v>2009</c:v>
                </c:pt>
                <c:pt idx="6331">
                  <c:v>2009</c:v>
                </c:pt>
                <c:pt idx="6332">
                  <c:v>2009</c:v>
                </c:pt>
                <c:pt idx="6333">
                  <c:v>2009</c:v>
                </c:pt>
                <c:pt idx="6334">
                  <c:v>2009</c:v>
                </c:pt>
                <c:pt idx="6335">
                  <c:v>2009</c:v>
                </c:pt>
                <c:pt idx="6336">
                  <c:v>2009</c:v>
                </c:pt>
                <c:pt idx="6337">
                  <c:v>2009</c:v>
                </c:pt>
                <c:pt idx="6338">
                  <c:v>2009</c:v>
                </c:pt>
                <c:pt idx="6339">
                  <c:v>2009</c:v>
                </c:pt>
                <c:pt idx="6340">
                  <c:v>2009</c:v>
                </c:pt>
                <c:pt idx="6341">
                  <c:v>2009</c:v>
                </c:pt>
                <c:pt idx="6342">
                  <c:v>2009</c:v>
                </c:pt>
                <c:pt idx="6343">
                  <c:v>2009</c:v>
                </c:pt>
                <c:pt idx="6344">
                  <c:v>2009</c:v>
                </c:pt>
                <c:pt idx="6345">
                  <c:v>2009</c:v>
                </c:pt>
                <c:pt idx="6346">
                  <c:v>2009</c:v>
                </c:pt>
                <c:pt idx="6347">
                  <c:v>2009</c:v>
                </c:pt>
                <c:pt idx="6348">
                  <c:v>2009</c:v>
                </c:pt>
                <c:pt idx="6349">
                  <c:v>2009</c:v>
                </c:pt>
                <c:pt idx="6350">
                  <c:v>2009</c:v>
                </c:pt>
                <c:pt idx="6351">
                  <c:v>2009</c:v>
                </c:pt>
                <c:pt idx="6352">
                  <c:v>2009</c:v>
                </c:pt>
                <c:pt idx="6353">
                  <c:v>2009</c:v>
                </c:pt>
                <c:pt idx="6354">
                  <c:v>2009</c:v>
                </c:pt>
                <c:pt idx="6355">
                  <c:v>2009</c:v>
                </c:pt>
                <c:pt idx="6356">
                  <c:v>2009</c:v>
                </c:pt>
                <c:pt idx="6357">
                  <c:v>2009</c:v>
                </c:pt>
                <c:pt idx="6358">
                  <c:v>2009</c:v>
                </c:pt>
                <c:pt idx="6359">
                  <c:v>2009</c:v>
                </c:pt>
                <c:pt idx="6360">
                  <c:v>2009</c:v>
                </c:pt>
                <c:pt idx="6361">
                  <c:v>2009</c:v>
                </c:pt>
                <c:pt idx="6362">
                  <c:v>2009</c:v>
                </c:pt>
                <c:pt idx="6363">
                  <c:v>2009</c:v>
                </c:pt>
                <c:pt idx="6364">
                  <c:v>2009</c:v>
                </c:pt>
                <c:pt idx="6365">
                  <c:v>2009</c:v>
                </c:pt>
                <c:pt idx="6366">
                  <c:v>2009</c:v>
                </c:pt>
                <c:pt idx="6367">
                  <c:v>2009</c:v>
                </c:pt>
                <c:pt idx="6368">
                  <c:v>2009</c:v>
                </c:pt>
                <c:pt idx="6369">
                  <c:v>2009</c:v>
                </c:pt>
                <c:pt idx="6370">
                  <c:v>2009</c:v>
                </c:pt>
                <c:pt idx="6371">
                  <c:v>2009</c:v>
                </c:pt>
                <c:pt idx="6372">
                  <c:v>2009</c:v>
                </c:pt>
                <c:pt idx="6373">
                  <c:v>2009</c:v>
                </c:pt>
                <c:pt idx="6374">
                  <c:v>2009</c:v>
                </c:pt>
                <c:pt idx="6375">
                  <c:v>2009</c:v>
                </c:pt>
                <c:pt idx="6376">
                  <c:v>2009</c:v>
                </c:pt>
                <c:pt idx="6377">
                  <c:v>2009</c:v>
                </c:pt>
                <c:pt idx="6378">
                  <c:v>2009</c:v>
                </c:pt>
                <c:pt idx="6379">
                  <c:v>2009</c:v>
                </c:pt>
                <c:pt idx="6380">
                  <c:v>2009</c:v>
                </c:pt>
                <c:pt idx="6381">
                  <c:v>2009</c:v>
                </c:pt>
                <c:pt idx="6382">
                  <c:v>2009</c:v>
                </c:pt>
                <c:pt idx="6383">
                  <c:v>2009</c:v>
                </c:pt>
                <c:pt idx="6384">
                  <c:v>2009</c:v>
                </c:pt>
                <c:pt idx="6385">
                  <c:v>2009</c:v>
                </c:pt>
                <c:pt idx="6386">
                  <c:v>2009</c:v>
                </c:pt>
                <c:pt idx="6387">
                  <c:v>2009</c:v>
                </c:pt>
                <c:pt idx="6388">
                  <c:v>2009</c:v>
                </c:pt>
                <c:pt idx="6389">
                  <c:v>2009</c:v>
                </c:pt>
                <c:pt idx="6390">
                  <c:v>2009</c:v>
                </c:pt>
                <c:pt idx="6391">
                  <c:v>2009</c:v>
                </c:pt>
                <c:pt idx="6392">
                  <c:v>2009</c:v>
                </c:pt>
                <c:pt idx="6393">
                  <c:v>2009</c:v>
                </c:pt>
                <c:pt idx="6394">
                  <c:v>2009</c:v>
                </c:pt>
                <c:pt idx="6395">
                  <c:v>2009</c:v>
                </c:pt>
                <c:pt idx="6396">
                  <c:v>2009</c:v>
                </c:pt>
                <c:pt idx="6397">
                  <c:v>2009</c:v>
                </c:pt>
                <c:pt idx="6398">
                  <c:v>2009</c:v>
                </c:pt>
                <c:pt idx="6399">
                  <c:v>2009</c:v>
                </c:pt>
                <c:pt idx="6400">
                  <c:v>2009</c:v>
                </c:pt>
                <c:pt idx="6401">
                  <c:v>2009</c:v>
                </c:pt>
                <c:pt idx="6402">
                  <c:v>2009</c:v>
                </c:pt>
                <c:pt idx="6403">
                  <c:v>2009</c:v>
                </c:pt>
                <c:pt idx="6404">
                  <c:v>2009</c:v>
                </c:pt>
                <c:pt idx="6405">
                  <c:v>2009</c:v>
                </c:pt>
                <c:pt idx="6406">
                  <c:v>2009</c:v>
                </c:pt>
                <c:pt idx="6407">
                  <c:v>2009</c:v>
                </c:pt>
                <c:pt idx="6408">
                  <c:v>2009</c:v>
                </c:pt>
                <c:pt idx="6409">
                  <c:v>2009</c:v>
                </c:pt>
                <c:pt idx="6410">
                  <c:v>2009</c:v>
                </c:pt>
                <c:pt idx="6411">
                  <c:v>2009</c:v>
                </c:pt>
                <c:pt idx="6412">
                  <c:v>2009</c:v>
                </c:pt>
                <c:pt idx="6413">
                  <c:v>2009</c:v>
                </c:pt>
                <c:pt idx="6414">
                  <c:v>2009</c:v>
                </c:pt>
                <c:pt idx="6415">
                  <c:v>2009</c:v>
                </c:pt>
                <c:pt idx="6416">
                  <c:v>2009</c:v>
                </c:pt>
                <c:pt idx="6417">
                  <c:v>2009</c:v>
                </c:pt>
                <c:pt idx="6418">
                  <c:v>2009</c:v>
                </c:pt>
                <c:pt idx="6419">
                  <c:v>2009</c:v>
                </c:pt>
                <c:pt idx="6420">
                  <c:v>2009</c:v>
                </c:pt>
                <c:pt idx="6421">
                  <c:v>2009</c:v>
                </c:pt>
                <c:pt idx="6422">
                  <c:v>2009</c:v>
                </c:pt>
                <c:pt idx="6423">
                  <c:v>2009</c:v>
                </c:pt>
                <c:pt idx="6424">
                  <c:v>2009</c:v>
                </c:pt>
                <c:pt idx="6425">
                  <c:v>2009</c:v>
                </c:pt>
                <c:pt idx="6426">
                  <c:v>2009</c:v>
                </c:pt>
                <c:pt idx="6427">
                  <c:v>2009</c:v>
                </c:pt>
                <c:pt idx="6428">
                  <c:v>2009</c:v>
                </c:pt>
                <c:pt idx="6429">
                  <c:v>2009</c:v>
                </c:pt>
                <c:pt idx="6430">
                  <c:v>2009</c:v>
                </c:pt>
                <c:pt idx="6431">
                  <c:v>2009</c:v>
                </c:pt>
                <c:pt idx="6432">
                  <c:v>2009</c:v>
                </c:pt>
                <c:pt idx="6433">
                  <c:v>2009</c:v>
                </c:pt>
                <c:pt idx="6434">
                  <c:v>2009</c:v>
                </c:pt>
                <c:pt idx="6435">
                  <c:v>2009</c:v>
                </c:pt>
                <c:pt idx="6436">
                  <c:v>2009</c:v>
                </c:pt>
                <c:pt idx="6437">
                  <c:v>2009</c:v>
                </c:pt>
                <c:pt idx="6438">
                  <c:v>2009</c:v>
                </c:pt>
                <c:pt idx="6439">
                  <c:v>2009</c:v>
                </c:pt>
                <c:pt idx="6440">
                  <c:v>2009</c:v>
                </c:pt>
                <c:pt idx="6441">
                  <c:v>2009</c:v>
                </c:pt>
                <c:pt idx="6442">
                  <c:v>2009</c:v>
                </c:pt>
                <c:pt idx="6443">
                  <c:v>2009</c:v>
                </c:pt>
                <c:pt idx="6444">
                  <c:v>2009</c:v>
                </c:pt>
                <c:pt idx="6445">
                  <c:v>2009</c:v>
                </c:pt>
                <c:pt idx="6446">
                  <c:v>2009</c:v>
                </c:pt>
                <c:pt idx="6447">
                  <c:v>2009</c:v>
                </c:pt>
                <c:pt idx="6448">
                  <c:v>2009</c:v>
                </c:pt>
                <c:pt idx="6449">
                  <c:v>2009</c:v>
                </c:pt>
                <c:pt idx="6450">
                  <c:v>2009</c:v>
                </c:pt>
                <c:pt idx="6451">
                  <c:v>2009</c:v>
                </c:pt>
                <c:pt idx="6452">
                  <c:v>2009</c:v>
                </c:pt>
                <c:pt idx="6453">
                  <c:v>2009</c:v>
                </c:pt>
                <c:pt idx="6454">
                  <c:v>2009</c:v>
                </c:pt>
                <c:pt idx="6455">
                  <c:v>2009</c:v>
                </c:pt>
                <c:pt idx="6456">
                  <c:v>2009</c:v>
                </c:pt>
                <c:pt idx="6457">
                  <c:v>2010</c:v>
                </c:pt>
                <c:pt idx="6458">
                  <c:v>2010</c:v>
                </c:pt>
                <c:pt idx="6459">
                  <c:v>2010</c:v>
                </c:pt>
                <c:pt idx="6460">
                  <c:v>2010</c:v>
                </c:pt>
                <c:pt idx="6461">
                  <c:v>2010</c:v>
                </c:pt>
                <c:pt idx="6462">
                  <c:v>2010</c:v>
                </c:pt>
                <c:pt idx="6463">
                  <c:v>2010</c:v>
                </c:pt>
                <c:pt idx="6464">
                  <c:v>2010</c:v>
                </c:pt>
                <c:pt idx="6465">
                  <c:v>2010</c:v>
                </c:pt>
                <c:pt idx="6466">
                  <c:v>2010</c:v>
                </c:pt>
                <c:pt idx="6467">
                  <c:v>2010</c:v>
                </c:pt>
                <c:pt idx="6468">
                  <c:v>2010</c:v>
                </c:pt>
                <c:pt idx="6469">
                  <c:v>2010</c:v>
                </c:pt>
                <c:pt idx="6470">
                  <c:v>2010</c:v>
                </c:pt>
                <c:pt idx="6471">
                  <c:v>2010</c:v>
                </c:pt>
                <c:pt idx="6472">
                  <c:v>2010</c:v>
                </c:pt>
                <c:pt idx="6473">
                  <c:v>2010</c:v>
                </c:pt>
                <c:pt idx="6474">
                  <c:v>2010</c:v>
                </c:pt>
                <c:pt idx="6475">
                  <c:v>2010</c:v>
                </c:pt>
                <c:pt idx="6476">
                  <c:v>2010</c:v>
                </c:pt>
                <c:pt idx="6477">
                  <c:v>2010</c:v>
                </c:pt>
                <c:pt idx="6478">
                  <c:v>2010</c:v>
                </c:pt>
                <c:pt idx="6479">
                  <c:v>2010</c:v>
                </c:pt>
                <c:pt idx="6480">
                  <c:v>2010</c:v>
                </c:pt>
                <c:pt idx="6481">
                  <c:v>2010</c:v>
                </c:pt>
                <c:pt idx="6482">
                  <c:v>2010</c:v>
                </c:pt>
                <c:pt idx="6483">
                  <c:v>2010</c:v>
                </c:pt>
                <c:pt idx="6484">
                  <c:v>2010</c:v>
                </c:pt>
                <c:pt idx="6485">
                  <c:v>2010</c:v>
                </c:pt>
                <c:pt idx="6486">
                  <c:v>2010</c:v>
                </c:pt>
                <c:pt idx="6487">
                  <c:v>2010</c:v>
                </c:pt>
                <c:pt idx="6488">
                  <c:v>2010</c:v>
                </c:pt>
                <c:pt idx="6489">
                  <c:v>2010</c:v>
                </c:pt>
                <c:pt idx="6490">
                  <c:v>2010</c:v>
                </c:pt>
                <c:pt idx="6491">
                  <c:v>2010</c:v>
                </c:pt>
                <c:pt idx="6492">
                  <c:v>2010</c:v>
                </c:pt>
                <c:pt idx="6493">
                  <c:v>2010</c:v>
                </c:pt>
                <c:pt idx="6494">
                  <c:v>2010</c:v>
                </c:pt>
                <c:pt idx="6495">
                  <c:v>2010</c:v>
                </c:pt>
                <c:pt idx="6496">
                  <c:v>2010</c:v>
                </c:pt>
                <c:pt idx="6497">
                  <c:v>2010</c:v>
                </c:pt>
                <c:pt idx="6498">
                  <c:v>2010</c:v>
                </c:pt>
                <c:pt idx="6499">
                  <c:v>2010</c:v>
                </c:pt>
                <c:pt idx="6500">
                  <c:v>2010</c:v>
                </c:pt>
                <c:pt idx="6501">
                  <c:v>2010</c:v>
                </c:pt>
                <c:pt idx="6502">
                  <c:v>2010</c:v>
                </c:pt>
                <c:pt idx="6503">
                  <c:v>2010</c:v>
                </c:pt>
                <c:pt idx="6504">
                  <c:v>2010</c:v>
                </c:pt>
                <c:pt idx="6505">
                  <c:v>2010</c:v>
                </c:pt>
                <c:pt idx="6506">
                  <c:v>2010</c:v>
                </c:pt>
                <c:pt idx="6507">
                  <c:v>2010</c:v>
                </c:pt>
                <c:pt idx="6508">
                  <c:v>2010</c:v>
                </c:pt>
                <c:pt idx="6509">
                  <c:v>2010</c:v>
                </c:pt>
                <c:pt idx="6510">
                  <c:v>2010</c:v>
                </c:pt>
                <c:pt idx="6511">
                  <c:v>2010</c:v>
                </c:pt>
                <c:pt idx="6512">
                  <c:v>2010</c:v>
                </c:pt>
                <c:pt idx="6513">
                  <c:v>2010</c:v>
                </c:pt>
                <c:pt idx="6514">
                  <c:v>2010</c:v>
                </c:pt>
                <c:pt idx="6515">
                  <c:v>2010</c:v>
                </c:pt>
                <c:pt idx="6516">
                  <c:v>2010</c:v>
                </c:pt>
                <c:pt idx="6517">
                  <c:v>2010</c:v>
                </c:pt>
                <c:pt idx="6518">
                  <c:v>2010</c:v>
                </c:pt>
                <c:pt idx="6519">
                  <c:v>2010</c:v>
                </c:pt>
                <c:pt idx="6520">
                  <c:v>2010</c:v>
                </c:pt>
                <c:pt idx="6521">
                  <c:v>2010</c:v>
                </c:pt>
                <c:pt idx="6522">
                  <c:v>2010</c:v>
                </c:pt>
                <c:pt idx="6523">
                  <c:v>2010</c:v>
                </c:pt>
                <c:pt idx="6524">
                  <c:v>2010</c:v>
                </c:pt>
                <c:pt idx="6525">
                  <c:v>2010</c:v>
                </c:pt>
                <c:pt idx="6526">
                  <c:v>2010</c:v>
                </c:pt>
                <c:pt idx="6527">
                  <c:v>2010</c:v>
                </c:pt>
                <c:pt idx="6528">
                  <c:v>2010</c:v>
                </c:pt>
                <c:pt idx="6529">
                  <c:v>2010</c:v>
                </c:pt>
                <c:pt idx="6530">
                  <c:v>2010</c:v>
                </c:pt>
                <c:pt idx="6531">
                  <c:v>2010</c:v>
                </c:pt>
                <c:pt idx="6532">
                  <c:v>2010</c:v>
                </c:pt>
                <c:pt idx="6533">
                  <c:v>2010</c:v>
                </c:pt>
                <c:pt idx="6534">
                  <c:v>2010</c:v>
                </c:pt>
                <c:pt idx="6535">
                  <c:v>2010</c:v>
                </c:pt>
                <c:pt idx="6536">
                  <c:v>2010</c:v>
                </c:pt>
                <c:pt idx="6537">
                  <c:v>2010</c:v>
                </c:pt>
                <c:pt idx="6538">
                  <c:v>2010</c:v>
                </c:pt>
                <c:pt idx="6539">
                  <c:v>2010</c:v>
                </c:pt>
                <c:pt idx="6540">
                  <c:v>2010</c:v>
                </c:pt>
                <c:pt idx="6541">
                  <c:v>2010</c:v>
                </c:pt>
                <c:pt idx="6542">
                  <c:v>2010</c:v>
                </c:pt>
                <c:pt idx="6543">
                  <c:v>2010</c:v>
                </c:pt>
                <c:pt idx="6544">
                  <c:v>2010</c:v>
                </c:pt>
                <c:pt idx="6545">
                  <c:v>2010</c:v>
                </c:pt>
                <c:pt idx="6546">
                  <c:v>2010</c:v>
                </c:pt>
                <c:pt idx="6547">
                  <c:v>2010</c:v>
                </c:pt>
                <c:pt idx="6548">
                  <c:v>2010</c:v>
                </c:pt>
                <c:pt idx="6549">
                  <c:v>2010</c:v>
                </c:pt>
                <c:pt idx="6550">
                  <c:v>2010</c:v>
                </c:pt>
                <c:pt idx="6551">
                  <c:v>2010</c:v>
                </c:pt>
                <c:pt idx="6552">
                  <c:v>2010</c:v>
                </c:pt>
                <c:pt idx="6553">
                  <c:v>2010</c:v>
                </c:pt>
                <c:pt idx="6554">
                  <c:v>2010</c:v>
                </c:pt>
                <c:pt idx="6555">
                  <c:v>2010</c:v>
                </c:pt>
                <c:pt idx="6556">
                  <c:v>2010</c:v>
                </c:pt>
                <c:pt idx="6557">
                  <c:v>2010</c:v>
                </c:pt>
                <c:pt idx="6558">
                  <c:v>2010</c:v>
                </c:pt>
                <c:pt idx="6559">
                  <c:v>2010</c:v>
                </c:pt>
                <c:pt idx="6560">
                  <c:v>2010</c:v>
                </c:pt>
                <c:pt idx="6561">
                  <c:v>2010</c:v>
                </c:pt>
                <c:pt idx="6562">
                  <c:v>2010</c:v>
                </c:pt>
                <c:pt idx="6563">
                  <c:v>2010</c:v>
                </c:pt>
                <c:pt idx="6564">
                  <c:v>2010</c:v>
                </c:pt>
                <c:pt idx="6565">
                  <c:v>2010</c:v>
                </c:pt>
                <c:pt idx="6566">
                  <c:v>2010</c:v>
                </c:pt>
                <c:pt idx="6567">
                  <c:v>2010</c:v>
                </c:pt>
                <c:pt idx="6568">
                  <c:v>2010</c:v>
                </c:pt>
                <c:pt idx="6569">
                  <c:v>2010</c:v>
                </c:pt>
                <c:pt idx="6570">
                  <c:v>2010</c:v>
                </c:pt>
                <c:pt idx="6571">
                  <c:v>2010</c:v>
                </c:pt>
                <c:pt idx="6572">
                  <c:v>2010</c:v>
                </c:pt>
                <c:pt idx="6573">
                  <c:v>2010</c:v>
                </c:pt>
                <c:pt idx="6574">
                  <c:v>2010</c:v>
                </c:pt>
                <c:pt idx="6575">
                  <c:v>2010</c:v>
                </c:pt>
                <c:pt idx="6576">
                  <c:v>2010</c:v>
                </c:pt>
                <c:pt idx="6577">
                  <c:v>2010</c:v>
                </c:pt>
                <c:pt idx="6578">
                  <c:v>2010</c:v>
                </c:pt>
                <c:pt idx="6579">
                  <c:v>2010</c:v>
                </c:pt>
                <c:pt idx="6580">
                  <c:v>2010</c:v>
                </c:pt>
                <c:pt idx="6581">
                  <c:v>2010</c:v>
                </c:pt>
                <c:pt idx="6582">
                  <c:v>2010</c:v>
                </c:pt>
                <c:pt idx="6583">
                  <c:v>2010</c:v>
                </c:pt>
                <c:pt idx="6584">
                  <c:v>2010</c:v>
                </c:pt>
                <c:pt idx="6585">
                  <c:v>2010</c:v>
                </c:pt>
                <c:pt idx="6586">
                  <c:v>2010</c:v>
                </c:pt>
                <c:pt idx="6587">
                  <c:v>2010</c:v>
                </c:pt>
                <c:pt idx="6588">
                  <c:v>2010</c:v>
                </c:pt>
                <c:pt idx="6589">
                  <c:v>2010</c:v>
                </c:pt>
                <c:pt idx="6590">
                  <c:v>2010</c:v>
                </c:pt>
                <c:pt idx="6591">
                  <c:v>2010</c:v>
                </c:pt>
                <c:pt idx="6592">
                  <c:v>2010</c:v>
                </c:pt>
                <c:pt idx="6593">
                  <c:v>2010</c:v>
                </c:pt>
                <c:pt idx="6594">
                  <c:v>2010</c:v>
                </c:pt>
                <c:pt idx="6595">
                  <c:v>2010</c:v>
                </c:pt>
                <c:pt idx="6596">
                  <c:v>2010</c:v>
                </c:pt>
                <c:pt idx="6597">
                  <c:v>2010</c:v>
                </c:pt>
                <c:pt idx="6598">
                  <c:v>2010</c:v>
                </c:pt>
                <c:pt idx="6599">
                  <c:v>2010</c:v>
                </c:pt>
                <c:pt idx="6600">
                  <c:v>2010</c:v>
                </c:pt>
                <c:pt idx="6601">
                  <c:v>2010</c:v>
                </c:pt>
                <c:pt idx="6602">
                  <c:v>2010</c:v>
                </c:pt>
                <c:pt idx="6603">
                  <c:v>2010</c:v>
                </c:pt>
                <c:pt idx="6604">
                  <c:v>2010</c:v>
                </c:pt>
                <c:pt idx="6605">
                  <c:v>2010</c:v>
                </c:pt>
                <c:pt idx="6606">
                  <c:v>2010</c:v>
                </c:pt>
                <c:pt idx="6607">
                  <c:v>2010</c:v>
                </c:pt>
                <c:pt idx="6608">
                  <c:v>2010</c:v>
                </c:pt>
                <c:pt idx="6609">
                  <c:v>2010</c:v>
                </c:pt>
                <c:pt idx="6610">
                  <c:v>2010</c:v>
                </c:pt>
                <c:pt idx="6611">
                  <c:v>2010</c:v>
                </c:pt>
                <c:pt idx="6612">
                  <c:v>2010</c:v>
                </c:pt>
                <c:pt idx="6613">
                  <c:v>2010</c:v>
                </c:pt>
                <c:pt idx="6614">
                  <c:v>2010</c:v>
                </c:pt>
                <c:pt idx="6615">
                  <c:v>2010</c:v>
                </c:pt>
                <c:pt idx="6616">
                  <c:v>2010</c:v>
                </c:pt>
                <c:pt idx="6617">
                  <c:v>2010</c:v>
                </c:pt>
                <c:pt idx="6618">
                  <c:v>2010</c:v>
                </c:pt>
                <c:pt idx="6619">
                  <c:v>2010</c:v>
                </c:pt>
                <c:pt idx="6620">
                  <c:v>2010</c:v>
                </c:pt>
                <c:pt idx="6621">
                  <c:v>2010</c:v>
                </c:pt>
                <c:pt idx="6622">
                  <c:v>2010</c:v>
                </c:pt>
                <c:pt idx="6623">
                  <c:v>2010</c:v>
                </c:pt>
                <c:pt idx="6624">
                  <c:v>2010</c:v>
                </c:pt>
                <c:pt idx="6625">
                  <c:v>2010</c:v>
                </c:pt>
                <c:pt idx="6626">
                  <c:v>2010</c:v>
                </c:pt>
                <c:pt idx="6627">
                  <c:v>2010</c:v>
                </c:pt>
                <c:pt idx="6628">
                  <c:v>2010</c:v>
                </c:pt>
                <c:pt idx="6629">
                  <c:v>2010</c:v>
                </c:pt>
                <c:pt idx="6630">
                  <c:v>2010</c:v>
                </c:pt>
                <c:pt idx="6631">
                  <c:v>2010</c:v>
                </c:pt>
                <c:pt idx="6632">
                  <c:v>2010</c:v>
                </c:pt>
                <c:pt idx="6633">
                  <c:v>2010</c:v>
                </c:pt>
                <c:pt idx="6634">
                  <c:v>2010</c:v>
                </c:pt>
                <c:pt idx="6635">
                  <c:v>2010</c:v>
                </c:pt>
                <c:pt idx="6636">
                  <c:v>2010</c:v>
                </c:pt>
                <c:pt idx="6637">
                  <c:v>2010</c:v>
                </c:pt>
                <c:pt idx="6638">
                  <c:v>2010</c:v>
                </c:pt>
                <c:pt idx="6639">
                  <c:v>2010</c:v>
                </c:pt>
                <c:pt idx="6640">
                  <c:v>2010</c:v>
                </c:pt>
                <c:pt idx="6641">
                  <c:v>2010</c:v>
                </c:pt>
                <c:pt idx="6642">
                  <c:v>2010</c:v>
                </c:pt>
                <c:pt idx="6643">
                  <c:v>2010</c:v>
                </c:pt>
                <c:pt idx="6644">
                  <c:v>2010</c:v>
                </c:pt>
                <c:pt idx="6645">
                  <c:v>2010</c:v>
                </c:pt>
                <c:pt idx="6646">
                  <c:v>2010</c:v>
                </c:pt>
                <c:pt idx="6647">
                  <c:v>2010</c:v>
                </c:pt>
                <c:pt idx="6648">
                  <c:v>2010</c:v>
                </c:pt>
                <c:pt idx="6649">
                  <c:v>2010</c:v>
                </c:pt>
                <c:pt idx="6650">
                  <c:v>2010</c:v>
                </c:pt>
                <c:pt idx="6651">
                  <c:v>2010</c:v>
                </c:pt>
                <c:pt idx="6652">
                  <c:v>2010</c:v>
                </c:pt>
                <c:pt idx="6653">
                  <c:v>2010</c:v>
                </c:pt>
                <c:pt idx="6654">
                  <c:v>2010</c:v>
                </c:pt>
                <c:pt idx="6655">
                  <c:v>2010</c:v>
                </c:pt>
                <c:pt idx="6656">
                  <c:v>2010</c:v>
                </c:pt>
                <c:pt idx="6657">
                  <c:v>2010</c:v>
                </c:pt>
                <c:pt idx="6658">
                  <c:v>2010</c:v>
                </c:pt>
                <c:pt idx="6659">
                  <c:v>2010</c:v>
                </c:pt>
                <c:pt idx="6660">
                  <c:v>2010</c:v>
                </c:pt>
                <c:pt idx="6661">
                  <c:v>2010</c:v>
                </c:pt>
                <c:pt idx="6662">
                  <c:v>2010</c:v>
                </c:pt>
                <c:pt idx="6663">
                  <c:v>2010</c:v>
                </c:pt>
                <c:pt idx="6664">
                  <c:v>2010</c:v>
                </c:pt>
                <c:pt idx="6665">
                  <c:v>2010</c:v>
                </c:pt>
                <c:pt idx="6666">
                  <c:v>2010</c:v>
                </c:pt>
                <c:pt idx="6667">
                  <c:v>2010</c:v>
                </c:pt>
                <c:pt idx="6668">
                  <c:v>2010</c:v>
                </c:pt>
                <c:pt idx="6669">
                  <c:v>2010</c:v>
                </c:pt>
                <c:pt idx="6670">
                  <c:v>2010</c:v>
                </c:pt>
                <c:pt idx="6671">
                  <c:v>2010</c:v>
                </c:pt>
                <c:pt idx="6672">
                  <c:v>2010</c:v>
                </c:pt>
                <c:pt idx="6673">
                  <c:v>2010</c:v>
                </c:pt>
                <c:pt idx="6674">
                  <c:v>2010</c:v>
                </c:pt>
                <c:pt idx="6675">
                  <c:v>2010</c:v>
                </c:pt>
                <c:pt idx="6676">
                  <c:v>2010</c:v>
                </c:pt>
                <c:pt idx="6677">
                  <c:v>2010</c:v>
                </c:pt>
                <c:pt idx="6678">
                  <c:v>2010</c:v>
                </c:pt>
                <c:pt idx="6679">
                  <c:v>2011</c:v>
                </c:pt>
                <c:pt idx="6680">
                  <c:v>2011</c:v>
                </c:pt>
                <c:pt idx="6681">
                  <c:v>2011</c:v>
                </c:pt>
                <c:pt idx="6682">
                  <c:v>2011</c:v>
                </c:pt>
                <c:pt idx="6683">
                  <c:v>2011</c:v>
                </c:pt>
                <c:pt idx="6684">
                  <c:v>2011</c:v>
                </c:pt>
                <c:pt idx="6685">
                  <c:v>2011</c:v>
                </c:pt>
                <c:pt idx="6686">
                  <c:v>2011</c:v>
                </c:pt>
                <c:pt idx="6687">
                  <c:v>2011</c:v>
                </c:pt>
                <c:pt idx="6688">
                  <c:v>2011</c:v>
                </c:pt>
                <c:pt idx="6689">
                  <c:v>2011</c:v>
                </c:pt>
                <c:pt idx="6690">
                  <c:v>2011</c:v>
                </c:pt>
                <c:pt idx="6691">
                  <c:v>2011</c:v>
                </c:pt>
                <c:pt idx="6692">
                  <c:v>2011</c:v>
                </c:pt>
                <c:pt idx="6693">
                  <c:v>2011</c:v>
                </c:pt>
                <c:pt idx="6694">
                  <c:v>2011</c:v>
                </c:pt>
                <c:pt idx="6695">
                  <c:v>2011</c:v>
                </c:pt>
                <c:pt idx="6696">
                  <c:v>2011</c:v>
                </c:pt>
                <c:pt idx="6697">
                  <c:v>2011</c:v>
                </c:pt>
                <c:pt idx="6698">
                  <c:v>2011</c:v>
                </c:pt>
                <c:pt idx="6699">
                  <c:v>2011</c:v>
                </c:pt>
                <c:pt idx="6700">
                  <c:v>2011</c:v>
                </c:pt>
                <c:pt idx="6701">
                  <c:v>2011</c:v>
                </c:pt>
                <c:pt idx="6702">
                  <c:v>2011</c:v>
                </c:pt>
                <c:pt idx="6703">
                  <c:v>2011</c:v>
                </c:pt>
                <c:pt idx="6704">
                  <c:v>2011</c:v>
                </c:pt>
                <c:pt idx="6705">
                  <c:v>2011</c:v>
                </c:pt>
                <c:pt idx="6706">
                  <c:v>2011</c:v>
                </c:pt>
                <c:pt idx="6707">
                  <c:v>2011</c:v>
                </c:pt>
                <c:pt idx="6708">
                  <c:v>2011</c:v>
                </c:pt>
                <c:pt idx="6709">
                  <c:v>2011</c:v>
                </c:pt>
                <c:pt idx="6710">
                  <c:v>2011</c:v>
                </c:pt>
                <c:pt idx="6711">
                  <c:v>2011</c:v>
                </c:pt>
                <c:pt idx="6712">
                  <c:v>2011</c:v>
                </c:pt>
                <c:pt idx="6713">
                  <c:v>2011</c:v>
                </c:pt>
                <c:pt idx="6714">
                  <c:v>2011</c:v>
                </c:pt>
                <c:pt idx="6715">
                  <c:v>2011</c:v>
                </c:pt>
                <c:pt idx="6716">
                  <c:v>2011</c:v>
                </c:pt>
                <c:pt idx="6717">
                  <c:v>2011</c:v>
                </c:pt>
                <c:pt idx="6718">
                  <c:v>2011</c:v>
                </c:pt>
                <c:pt idx="6719">
                  <c:v>2011</c:v>
                </c:pt>
                <c:pt idx="6720">
                  <c:v>2011</c:v>
                </c:pt>
                <c:pt idx="6721">
                  <c:v>2011</c:v>
                </c:pt>
                <c:pt idx="6722">
                  <c:v>2011</c:v>
                </c:pt>
                <c:pt idx="6723">
                  <c:v>2011</c:v>
                </c:pt>
                <c:pt idx="6724">
                  <c:v>2011</c:v>
                </c:pt>
                <c:pt idx="6725">
                  <c:v>2011</c:v>
                </c:pt>
                <c:pt idx="6726">
                  <c:v>2011</c:v>
                </c:pt>
                <c:pt idx="6727">
                  <c:v>2011</c:v>
                </c:pt>
                <c:pt idx="6728">
                  <c:v>2011</c:v>
                </c:pt>
                <c:pt idx="6729">
                  <c:v>2011</c:v>
                </c:pt>
                <c:pt idx="6730">
                  <c:v>2011</c:v>
                </c:pt>
                <c:pt idx="6731">
                  <c:v>2011</c:v>
                </c:pt>
                <c:pt idx="6732">
                  <c:v>2011</c:v>
                </c:pt>
                <c:pt idx="6733">
                  <c:v>2011</c:v>
                </c:pt>
                <c:pt idx="6734">
                  <c:v>2011</c:v>
                </c:pt>
                <c:pt idx="6735">
                  <c:v>2011</c:v>
                </c:pt>
                <c:pt idx="6736">
                  <c:v>2011</c:v>
                </c:pt>
                <c:pt idx="6737">
                  <c:v>2011</c:v>
                </c:pt>
                <c:pt idx="6738">
                  <c:v>2011</c:v>
                </c:pt>
                <c:pt idx="6739">
                  <c:v>2011</c:v>
                </c:pt>
                <c:pt idx="6740">
                  <c:v>2011</c:v>
                </c:pt>
                <c:pt idx="6741">
                  <c:v>2011</c:v>
                </c:pt>
                <c:pt idx="6742">
                  <c:v>2011</c:v>
                </c:pt>
                <c:pt idx="6743">
                  <c:v>2011</c:v>
                </c:pt>
                <c:pt idx="6744">
                  <c:v>2011</c:v>
                </c:pt>
                <c:pt idx="6745">
                  <c:v>2011</c:v>
                </c:pt>
                <c:pt idx="6746">
                  <c:v>2011</c:v>
                </c:pt>
                <c:pt idx="6747">
                  <c:v>2011</c:v>
                </c:pt>
                <c:pt idx="6748">
                  <c:v>2011</c:v>
                </c:pt>
                <c:pt idx="6749">
                  <c:v>2011</c:v>
                </c:pt>
                <c:pt idx="6750">
                  <c:v>2011</c:v>
                </c:pt>
                <c:pt idx="6751">
                  <c:v>2011</c:v>
                </c:pt>
                <c:pt idx="6752">
                  <c:v>2011</c:v>
                </c:pt>
                <c:pt idx="6753">
                  <c:v>2011</c:v>
                </c:pt>
                <c:pt idx="6754">
                  <c:v>2011</c:v>
                </c:pt>
                <c:pt idx="6755">
                  <c:v>2011</c:v>
                </c:pt>
                <c:pt idx="6756">
                  <c:v>2011</c:v>
                </c:pt>
                <c:pt idx="6757">
                  <c:v>2011</c:v>
                </c:pt>
                <c:pt idx="6758">
                  <c:v>2011</c:v>
                </c:pt>
                <c:pt idx="6759">
                  <c:v>2011</c:v>
                </c:pt>
                <c:pt idx="6760">
                  <c:v>2011</c:v>
                </c:pt>
                <c:pt idx="6761">
                  <c:v>2011</c:v>
                </c:pt>
                <c:pt idx="6762">
                  <c:v>2011</c:v>
                </c:pt>
                <c:pt idx="6763">
                  <c:v>2011</c:v>
                </c:pt>
                <c:pt idx="6764">
                  <c:v>2011</c:v>
                </c:pt>
                <c:pt idx="6765">
                  <c:v>2011</c:v>
                </c:pt>
                <c:pt idx="6766">
                  <c:v>2011</c:v>
                </c:pt>
                <c:pt idx="6767">
                  <c:v>2011</c:v>
                </c:pt>
                <c:pt idx="6768">
                  <c:v>2011</c:v>
                </c:pt>
                <c:pt idx="6769">
                  <c:v>2011</c:v>
                </c:pt>
                <c:pt idx="6770">
                  <c:v>2011</c:v>
                </c:pt>
                <c:pt idx="6771">
                  <c:v>2011</c:v>
                </c:pt>
                <c:pt idx="6772">
                  <c:v>2011</c:v>
                </c:pt>
                <c:pt idx="6773">
                  <c:v>2011</c:v>
                </c:pt>
                <c:pt idx="6774">
                  <c:v>2011</c:v>
                </c:pt>
                <c:pt idx="6775">
                  <c:v>2011</c:v>
                </c:pt>
                <c:pt idx="6776">
                  <c:v>2011</c:v>
                </c:pt>
                <c:pt idx="6777">
                  <c:v>2011</c:v>
                </c:pt>
                <c:pt idx="6778">
                  <c:v>2011</c:v>
                </c:pt>
                <c:pt idx="6779">
                  <c:v>2011</c:v>
                </c:pt>
                <c:pt idx="6780">
                  <c:v>2011</c:v>
                </c:pt>
                <c:pt idx="6781">
                  <c:v>2011</c:v>
                </c:pt>
                <c:pt idx="6782">
                  <c:v>2011</c:v>
                </c:pt>
                <c:pt idx="6783">
                  <c:v>2011</c:v>
                </c:pt>
                <c:pt idx="6784">
                  <c:v>2011</c:v>
                </c:pt>
                <c:pt idx="6785">
                  <c:v>2011</c:v>
                </c:pt>
                <c:pt idx="6786">
                  <c:v>2011</c:v>
                </c:pt>
                <c:pt idx="6787">
                  <c:v>2011</c:v>
                </c:pt>
                <c:pt idx="6788">
                  <c:v>2011</c:v>
                </c:pt>
                <c:pt idx="6789">
                  <c:v>2011</c:v>
                </c:pt>
                <c:pt idx="6790">
                  <c:v>2011</c:v>
                </c:pt>
                <c:pt idx="6791">
                  <c:v>2011</c:v>
                </c:pt>
                <c:pt idx="6792">
                  <c:v>2011</c:v>
                </c:pt>
                <c:pt idx="6793">
                  <c:v>2011</c:v>
                </c:pt>
                <c:pt idx="6794">
                  <c:v>2011</c:v>
                </c:pt>
                <c:pt idx="6795">
                  <c:v>2011</c:v>
                </c:pt>
                <c:pt idx="6796">
                  <c:v>2011</c:v>
                </c:pt>
                <c:pt idx="6797">
                  <c:v>2011</c:v>
                </c:pt>
                <c:pt idx="6798">
                  <c:v>2011</c:v>
                </c:pt>
                <c:pt idx="6799">
                  <c:v>2011</c:v>
                </c:pt>
                <c:pt idx="6800">
                  <c:v>2011</c:v>
                </c:pt>
                <c:pt idx="6801">
                  <c:v>2011</c:v>
                </c:pt>
                <c:pt idx="6802">
                  <c:v>2011</c:v>
                </c:pt>
                <c:pt idx="6803">
                  <c:v>2011</c:v>
                </c:pt>
                <c:pt idx="6804">
                  <c:v>2011</c:v>
                </c:pt>
                <c:pt idx="6805">
                  <c:v>2011</c:v>
                </c:pt>
                <c:pt idx="6806">
                  <c:v>2011</c:v>
                </c:pt>
                <c:pt idx="6807">
                  <c:v>2011</c:v>
                </c:pt>
                <c:pt idx="6808">
                  <c:v>2011</c:v>
                </c:pt>
                <c:pt idx="6809">
                  <c:v>2011</c:v>
                </c:pt>
                <c:pt idx="6810">
                  <c:v>2011</c:v>
                </c:pt>
                <c:pt idx="6811">
                  <c:v>2011</c:v>
                </c:pt>
                <c:pt idx="6812">
                  <c:v>2011</c:v>
                </c:pt>
                <c:pt idx="6813">
                  <c:v>2011</c:v>
                </c:pt>
                <c:pt idx="6814">
                  <c:v>2011</c:v>
                </c:pt>
                <c:pt idx="6815">
                  <c:v>2011</c:v>
                </c:pt>
                <c:pt idx="6816">
                  <c:v>2011</c:v>
                </c:pt>
                <c:pt idx="6817">
                  <c:v>2011</c:v>
                </c:pt>
                <c:pt idx="6818">
                  <c:v>2011</c:v>
                </c:pt>
                <c:pt idx="6819">
                  <c:v>2011</c:v>
                </c:pt>
                <c:pt idx="6820">
                  <c:v>2011</c:v>
                </c:pt>
                <c:pt idx="6821">
                  <c:v>2011</c:v>
                </c:pt>
                <c:pt idx="6822">
                  <c:v>2011</c:v>
                </c:pt>
                <c:pt idx="6823">
                  <c:v>2011</c:v>
                </c:pt>
                <c:pt idx="6824">
                  <c:v>2011</c:v>
                </c:pt>
                <c:pt idx="6825">
                  <c:v>2011</c:v>
                </c:pt>
                <c:pt idx="6826">
                  <c:v>2011</c:v>
                </c:pt>
                <c:pt idx="6827">
                  <c:v>2011</c:v>
                </c:pt>
                <c:pt idx="6828">
                  <c:v>2011</c:v>
                </c:pt>
                <c:pt idx="6829">
                  <c:v>2011</c:v>
                </c:pt>
                <c:pt idx="6830">
                  <c:v>2011</c:v>
                </c:pt>
                <c:pt idx="6831">
                  <c:v>2011</c:v>
                </c:pt>
                <c:pt idx="6832">
                  <c:v>2011</c:v>
                </c:pt>
                <c:pt idx="6833">
                  <c:v>2011</c:v>
                </c:pt>
                <c:pt idx="6834">
                  <c:v>2011</c:v>
                </c:pt>
                <c:pt idx="6835">
                  <c:v>2011</c:v>
                </c:pt>
                <c:pt idx="6836">
                  <c:v>2011</c:v>
                </c:pt>
                <c:pt idx="6837">
                  <c:v>2011</c:v>
                </c:pt>
                <c:pt idx="6838">
                  <c:v>2011</c:v>
                </c:pt>
                <c:pt idx="6839">
                  <c:v>2011</c:v>
                </c:pt>
                <c:pt idx="6840">
                  <c:v>2011</c:v>
                </c:pt>
                <c:pt idx="6841">
                  <c:v>2011</c:v>
                </c:pt>
                <c:pt idx="6842">
                  <c:v>2011</c:v>
                </c:pt>
                <c:pt idx="6843">
                  <c:v>2011</c:v>
                </c:pt>
                <c:pt idx="6844">
                  <c:v>2011</c:v>
                </c:pt>
                <c:pt idx="6845">
                  <c:v>2011</c:v>
                </c:pt>
                <c:pt idx="6846">
                  <c:v>2011</c:v>
                </c:pt>
                <c:pt idx="6847">
                  <c:v>2011</c:v>
                </c:pt>
                <c:pt idx="6848">
                  <c:v>2011</c:v>
                </c:pt>
                <c:pt idx="6849">
                  <c:v>2011</c:v>
                </c:pt>
                <c:pt idx="6850">
                  <c:v>2011</c:v>
                </c:pt>
                <c:pt idx="6851">
                  <c:v>2011</c:v>
                </c:pt>
                <c:pt idx="6852">
                  <c:v>2011</c:v>
                </c:pt>
                <c:pt idx="6853">
                  <c:v>2011</c:v>
                </c:pt>
                <c:pt idx="6854">
                  <c:v>2011</c:v>
                </c:pt>
                <c:pt idx="6855">
                  <c:v>2011</c:v>
                </c:pt>
                <c:pt idx="6856">
                  <c:v>2011</c:v>
                </c:pt>
                <c:pt idx="6857">
                  <c:v>2011</c:v>
                </c:pt>
                <c:pt idx="6858">
                  <c:v>2011</c:v>
                </c:pt>
                <c:pt idx="6859">
                  <c:v>2011</c:v>
                </c:pt>
                <c:pt idx="6860">
                  <c:v>2011</c:v>
                </c:pt>
                <c:pt idx="6861">
                  <c:v>2011</c:v>
                </c:pt>
                <c:pt idx="6862">
                  <c:v>2011</c:v>
                </c:pt>
                <c:pt idx="6863">
                  <c:v>2011</c:v>
                </c:pt>
                <c:pt idx="6864">
                  <c:v>2011</c:v>
                </c:pt>
                <c:pt idx="6865">
                  <c:v>2011</c:v>
                </c:pt>
                <c:pt idx="6866">
                  <c:v>2011</c:v>
                </c:pt>
                <c:pt idx="6867">
                  <c:v>2011</c:v>
                </c:pt>
                <c:pt idx="6868">
                  <c:v>2011</c:v>
                </c:pt>
                <c:pt idx="6869">
                  <c:v>2011</c:v>
                </c:pt>
                <c:pt idx="6870">
                  <c:v>2011</c:v>
                </c:pt>
                <c:pt idx="6871">
                  <c:v>2011</c:v>
                </c:pt>
                <c:pt idx="6872">
                  <c:v>2011</c:v>
                </c:pt>
                <c:pt idx="6873">
                  <c:v>2011</c:v>
                </c:pt>
                <c:pt idx="6874">
                  <c:v>2011</c:v>
                </c:pt>
                <c:pt idx="6875">
                  <c:v>2011</c:v>
                </c:pt>
                <c:pt idx="6876">
                  <c:v>2011</c:v>
                </c:pt>
                <c:pt idx="6877">
                  <c:v>2011</c:v>
                </c:pt>
                <c:pt idx="6878">
                  <c:v>2011</c:v>
                </c:pt>
                <c:pt idx="6879">
                  <c:v>2011</c:v>
                </c:pt>
                <c:pt idx="6880">
                  <c:v>2011</c:v>
                </c:pt>
                <c:pt idx="6881">
                  <c:v>2011</c:v>
                </c:pt>
                <c:pt idx="6882">
                  <c:v>2011</c:v>
                </c:pt>
                <c:pt idx="6883">
                  <c:v>2011</c:v>
                </c:pt>
                <c:pt idx="6884">
                  <c:v>2011</c:v>
                </c:pt>
                <c:pt idx="6885">
                  <c:v>2011</c:v>
                </c:pt>
                <c:pt idx="6886">
                  <c:v>2011</c:v>
                </c:pt>
                <c:pt idx="6887">
                  <c:v>2011</c:v>
                </c:pt>
                <c:pt idx="6888">
                  <c:v>2011</c:v>
                </c:pt>
                <c:pt idx="6889">
                  <c:v>2011</c:v>
                </c:pt>
                <c:pt idx="6890">
                  <c:v>2011</c:v>
                </c:pt>
                <c:pt idx="6891">
                  <c:v>2011</c:v>
                </c:pt>
                <c:pt idx="6892">
                  <c:v>2011</c:v>
                </c:pt>
                <c:pt idx="6893">
                  <c:v>2011</c:v>
                </c:pt>
                <c:pt idx="6894">
                  <c:v>2011</c:v>
                </c:pt>
                <c:pt idx="6895">
                  <c:v>2011</c:v>
                </c:pt>
                <c:pt idx="6896">
                  <c:v>2011</c:v>
                </c:pt>
                <c:pt idx="6897">
                  <c:v>2012</c:v>
                </c:pt>
                <c:pt idx="6898">
                  <c:v>2012</c:v>
                </c:pt>
                <c:pt idx="6899">
                  <c:v>2012</c:v>
                </c:pt>
                <c:pt idx="6900">
                  <c:v>2012</c:v>
                </c:pt>
                <c:pt idx="6901">
                  <c:v>2012</c:v>
                </c:pt>
                <c:pt idx="6902">
                  <c:v>2012</c:v>
                </c:pt>
                <c:pt idx="6903">
                  <c:v>2012</c:v>
                </c:pt>
                <c:pt idx="6904">
                  <c:v>2012</c:v>
                </c:pt>
                <c:pt idx="6905">
                  <c:v>2012</c:v>
                </c:pt>
                <c:pt idx="6906">
                  <c:v>2012</c:v>
                </c:pt>
                <c:pt idx="6907">
                  <c:v>2012</c:v>
                </c:pt>
                <c:pt idx="6908">
                  <c:v>2012</c:v>
                </c:pt>
                <c:pt idx="6909">
                  <c:v>2012</c:v>
                </c:pt>
                <c:pt idx="6910">
                  <c:v>2012</c:v>
                </c:pt>
                <c:pt idx="6911">
                  <c:v>2012</c:v>
                </c:pt>
                <c:pt idx="6912">
                  <c:v>2012</c:v>
                </c:pt>
                <c:pt idx="6913">
                  <c:v>2012</c:v>
                </c:pt>
                <c:pt idx="6914">
                  <c:v>2012</c:v>
                </c:pt>
                <c:pt idx="6915">
                  <c:v>2012</c:v>
                </c:pt>
                <c:pt idx="6916">
                  <c:v>2012</c:v>
                </c:pt>
                <c:pt idx="6917">
                  <c:v>2012</c:v>
                </c:pt>
                <c:pt idx="6918">
                  <c:v>2012</c:v>
                </c:pt>
                <c:pt idx="6919">
                  <c:v>2012</c:v>
                </c:pt>
                <c:pt idx="6920">
                  <c:v>2012</c:v>
                </c:pt>
                <c:pt idx="6921">
                  <c:v>2012</c:v>
                </c:pt>
                <c:pt idx="6922">
                  <c:v>2012</c:v>
                </c:pt>
                <c:pt idx="6923">
                  <c:v>2012</c:v>
                </c:pt>
                <c:pt idx="6924">
                  <c:v>2012</c:v>
                </c:pt>
                <c:pt idx="6925">
                  <c:v>2012</c:v>
                </c:pt>
                <c:pt idx="6926">
                  <c:v>2012</c:v>
                </c:pt>
                <c:pt idx="6927">
                  <c:v>2012</c:v>
                </c:pt>
                <c:pt idx="6928">
                  <c:v>2012</c:v>
                </c:pt>
                <c:pt idx="6929">
                  <c:v>2012</c:v>
                </c:pt>
                <c:pt idx="6930">
                  <c:v>2012</c:v>
                </c:pt>
                <c:pt idx="6931">
                  <c:v>2012</c:v>
                </c:pt>
                <c:pt idx="6932">
                  <c:v>2012</c:v>
                </c:pt>
                <c:pt idx="6933">
                  <c:v>2012</c:v>
                </c:pt>
                <c:pt idx="6934">
                  <c:v>2012</c:v>
                </c:pt>
                <c:pt idx="6935">
                  <c:v>2012</c:v>
                </c:pt>
                <c:pt idx="6936">
                  <c:v>2012</c:v>
                </c:pt>
                <c:pt idx="6937">
                  <c:v>2012</c:v>
                </c:pt>
                <c:pt idx="6938">
                  <c:v>2012</c:v>
                </c:pt>
                <c:pt idx="6939">
                  <c:v>2012</c:v>
                </c:pt>
                <c:pt idx="6940">
                  <c:v>2012</c:v>
                </c:pt>
                <c:pt idx="6941">
                  <c:v>2012</c:v>
                </c:pt>
                <c:pt idx="6942">
                  <c:v>2012</c:v>
                </c:pt>
                <c:pt idx="6943">
                  <c:v>2012</c:v>
                </c:pt>
                <c:pt idx="6944">
                  <c:v>2012</c:v>
                </c:pt>
                <c:pt idx="6945">
                  <c:v>2012</c:v>
                </c:pt>
                <c:pt idx="6946">
                  <c:v>2012</c:v>
                </c:pt>
                <c:pt idx="6947">
                  <c:v>2012</c:v>
                </c:pt>
                <c:pt idx="6948">
                  <c:v>2012</c:v>
                </c:pt>
                <c:pt idx="6949">
                  <c:v>2012</c:v>
                </c:pt>
                <c:pt idx="6950">
                  <c:v>2012</c:v>
                </c:pt>
                <c:pt idx="6951">
                  <c:v>2012</c:v>
                </c:pt>
                <c:pt idx="6952">
                  <c:v>2012</c:v>
                </c:pt>
                <c:pt idx="6953">
                  <c:v>2012</c:v>
                </c:pt>
                <c:pt idx="6954">
                  <c:v>2012</c:v>
                </c:pt>
                <c:pt idx="6955">
                  <c:v>2012</c:v>
                </c:pt>
                <c:pt idx="6956">
                  <c:v>2012</c:v>
                </c:pt>
                <c:pt idx="6957">
                  <c:v>2012</c:v>
                </c:pt>
                <c:pt idx="6958">
                  <c:v>2012</c:v>
                </c:pt>
                <c:pt idx="6959">
                  <c:v>2012</c:v>
                </c:pt>
                <c:pt idx="6960">
                  <c:v>2012</c:v>
                </c:pt>
                <c:pt idx="6961">
                  <c:v>2012</c:v>
                </c:pt>
                <c:pt idx="6962">
                  <c:v>2012</c:v>
                </c:pt>
                <c:pt idx="6963">
                  <c:v>2012</c:v>
                </c:pt>
                <c:pt idx="6964">
                  <c:v>2012</c:v>
                </c:pt>
                <c:pt idx="6965">
                  <c:v>2012</c:v>
                </c:pt>
                <c:pt idx="6966">
                  <c:v>2012</c:v>
                </c:pt>
                <c:pt idx="6967">
                  <c:v>2012</c:v>
                </c:pt>
                <c:pt idx="6968">
                  <c:v>2012</c:v>
                </c:pt>
                <c:pt idx="6969">
                  <c:v>2012</c:v>
                </c:pt>
                <c:pt idx="6970">
                  <c:v>2012</c:v>
                </c:pt>
                <c:pt idx="6971">
                  <c:v>2012</c:v>
                </c:pt>
                <c:pt idx="6972">
                  <c:v>2012</c:v>
                </c:pt>
                <c:pt idx="6973">
                  <c:v>2012</c:v>
                </c:pt>
                <c:pt idx="6974">
                  <c:v>2012</c:v>
                </c:pt>
                <c:pt idx="6975">
                  <c:v>2012</c:v>
                </c:pt>
                <c:pt idx="6976">
                  <c:v>2012</c:v>
                </c:pt>
                <c:pt idx="6977">
                  <c:v>2012</c:v>
                </c:pt>
                <c:pt idx="6978">
                  <c:v>2012</c:v>
                </c:pt>
                <c:pt idx="6979">
                  <c:v>2012</c:v>
                </c:pt>
                <c:pt idx="6980">
                  <c:v>2012</c:v>
                </c:pt>
                <c:pt idx="6981">
                  <c:v>2012</c:v>
                </c:pt>
                <c:pt idx="6982">
                  <c:v>2012</c:v>
                </c:pt>
                <c:pt idx="6983">
                  <c:v>2012</c:v>
                </c:pt>
                <c:pt idx="6984">
                  <c:v>2012</c:v>
                </c:pt>
                <c:pt idx="6985">
                  <c:v>2012</c:v>
                </c:pt>
                <c:pt idx="6986">
                  <c:v>2012</c:v>
                </c:pt>
                <c:pt idx="6987">
                  <c:v>2012</c:v>
                </c:pt>
                <c:pt idx="6988">
                  <c:v>2012</c:v>
                </c:pt>
                <c:pt idx="6989">
                  <c:v>2012</c:v>
                </c:pt>
                <c:pt idx="6990">
                  <c:v>2012</c:v>
                </c:pt>
                <c:pt idx="6991">
                  <c:v>2012</c:v>
                </c:pt>
                <c:pt idx="6992">
                  <c:v>2012</c:v>
                </c:pt>
                <c:pt idx="6993">
                  <c:v>2012</c:v>
                </c:pt>
                <c:pt idx="6994">
                  <c:v>2012</c:v>
                </c:pt>
                <c:pt idx="6995">
                  <c:v>2012</c:v>
                </c:pt>
                <c:pt idx="6996">
                  <c:v>2012</c:v>
                </c:pt>
                <c:pt idx="6997">
                  <c:v>2012</c:v>
                </c:pt>
                <c:pt idx="6998">
                  <c:v>2012</c:v>
                </c:pt>
                <c:pt idx="6999">
                  <c:v>2012</c:v>
                </c:pt>
                <c:pt idx="7000">
                  <c:v>2012</c:v>
                </c:pt>
                <c:pt idx="7001">
                  <c:v>2012</c:v>
                </c:pt>
                <c:pt idx="7002">
                  <c:v>2012</c:v>
                </c:pt>
                <c:pt idx="7003">
                  <c:v>2012</c:v>
                </c:pt>
                <c:pt idx="7004">
                  <c:v>2012</c:v>
                </c:pt>
                <c:pt idx="7005">
                  <c:v>2012</c:v>
                </c:pt>
                <c:pt idx="7006">
                  <c:v>2012</c:v>
                </c:pt>
                <c:pt idx="7007">
                  <c:v>2012</c:v>
                </c:pt>
                <c:pt idx="7008">
                  <c:v>2012</c:v>
                </c:pt>
                <c:pt idx="7009">
                  <c:v>2012</c:v>
                </c:pt>
                <c:pt idx="7010">
                  <c:v>2012</c:v>
                </c:pt>
                <c:pt idx="7011">
                  <c:v>2012</c:v>
                </c:pt>
                <c:pt idx="7012">
                  <c:v>2012</c:v>
                </c:pt>
                <c:pt idx="7013">
                  <c:v>2012</c:v>
                </c:pt>
                <c:pt idx="7014">
                  <c:v>2012</c:v>
                </c:pt>
                <c:pt idx="7015">
                  <c:v>2012</c:v>
                </c:pt>
                <c:pt idx="7016">
                  <c:v>2012</c:v>
                </c:pt>
                <c:pt idx="7017">
                  <c:v>2012</c:v>
                </c:pt>
                <c:pt idx="7018">
                  <c:v>2012</c:v>
                </c:pt>
                <c:pt idx="7019">
                  <c:v>2012</c:v>
                </c:pt>
                <c:pt idx="7020">
                  <c:v>2012</c:v>
                </c:pt>
                <c:pt idx="7021">
                  <c:v>2012</c:v>
                </c:pt>
                <c:pt idx="7022">
                  <c:v>2012</c:v>
                </c:pt>
                <c:pt idx="7023">
                  <c:v>2012</c:v>
                </c:pt>
                <c:pt idx="7024">
                  <c:v>2012</c:v>
                </c:pt>
                <c:pt idx="7025">
                  <c:v>2012</c:v>
                </c:pt>
                <c:pt idx="7026">
                  <c:v>2012</c:v>
                </c:pt>
                <c:pt idx="7027">
                  <c:v>2012</c:v>
                </c:pt>
                <c:pt idx="7028">
                  <c:v>2012</c:v>
                </c:pt>
                <c:pt idx="7029">
                  <c:v>2012</c:v>
                </c:pt>
                <c:pt idx="7030">
                  <c:v>2012</c:v>
                </c:pt>
                <c:pt idx="7031">
                  <c:v>2012</c:v>
                </c:pt>
                <c:pt idx="7032">
                  <c:v>2012</c:v>
                </c:pt>
                <c:pt idx="7033">
                  <c:v>2012</c:v>
                </c:pt>
                <c:pt idx="7034">
                  <c:v>2012</c:v>
                </c:pt>
                <c:pt idx="7035">
                  <c:v>2012</c:v>
                </c:pt>
                <c:pt idx="7036">
                  <c:v>2012</c:v>
                </c:pt>
                <c:pt idx="7037">
                  <c:v>2012</c:v>
                </c:pt>
                <c:pt idx="7038">
                  <c:v>2012</c:v>
                </c:pt>
                <c:pt idx="7039">
                  <c:v>2012</c:v>
                </c:pt>
                <c:pt idx="7040">
                  <c:v>2012</c:v>
                </c:pt>
                <c:pt idx="7041">
                  <c:v>2012</c:v>
                </c:pt>
                <c:pt idx="7042">
                  <c:v>2012</c:v>
                </c:pt>
                <c:pt idx="7043">
                  <c:v>2012</c:v>
                </c:pt>
                <c:pt idx="7044">
                  <c:v>2012</c:v>
                </c:pt>
                <c:pt idx="7045">
                  <c:v>2012</c:v>
                </c:pt>
                <c:pt idx="7046">
                  <c:v>2012</c:v>
                </c:pt>
                <c:pt idx="7047">
                  <c:v>2012</c:v>
                </c:pt>
                <c:pt idx="7048">
                  <c:v>2012</c:v>
                </c:pt>
                <c:pt idx="7049">
                  <c:v>2012</c:v>
                </c:pt>
                <c:pt idx="7050">
                  <c:v>2012</c:v>
                </c:pt>
                <c:pt idx="7051">
                  <c:v>2012</c:v>
                </c:pt>
                <c:pt idx="7052">
                  <c:v>2012</c:v>
                </c:pt>
                <c:pt idx="7053">
                  <c:v>2012</c:v>
                </c:pt>
                <c:pt idx="7054">
                  <c:v>2012</c:v>
                </c:pt>
                <c:pt idx="7055">
                  <c:v>2012</c:v>
                </c:pt>
                <c:pt idx="7056">
                  <c:v>2012</c:v>
                </c:pt>
                <c:pt idx="7057">
                  <c:v>2012</c:v>
                </c:pt>
                <c:pt idx="7058">
                  <c:v>2012</c:v>
                </c:pt>
                <c:pt idx="7059">
                  <c:v>2012</c:v>
                </c:pt>
                <c:pt idx="7060">
                  <c:v>2012</c:v>
                </c:pt>
                <c:pt idx="7061">
                  <c:v>2012</c:v>
                </c:pt>
                <c:pt idx="7062">
                  <c:v>2012</c:v>
                </c:pt>
                <c:pt idx="7063">
                  <c:v>2012</c:v>
                </c:pt>
                <c:pt idx="7064">
                  <c:v>2012</c:v>
                </c:pt>
                <c:pt idx="7065">
                  <c:v>2012</c:v>
                </c:pt>
                <c:pt idx="7066">
                  <c:v>2012</c:v>
                </c:pt>
                <c:pt idx="7067">
                  <c:v>2012</c:v>
                </c:pt>
                <c:pt idx="7068">
                  <c:v>2012</c:v>
                </c:pt>
                <c:pt idx="7069">
                  <c:v>2012</c:v>
                </c:pt>
                <c:pt idx="7070">
                  <c:v>2012</c:v>
                </c:pt>
                <c:pt idx="7071">
                  <c:v>2012</c:v>
                </c:pt>
                <c:pt idx="7072">
                  <c:v>2012</c:v>
                </c:pt>
                <c:pt idx="7073">
                  <c:v>2012</c:v>
                </c:pt>
                <c:pt idx="7074">
                  <c:v>2012</c:v>
                </c:pt>
                <c:pt idx="7075">
                  <c:v>2012</c:v>
                </c:pt>
                <c:pt idx="7076">
                  <c:v>2012</c:v>
                </c:pt>
                <c:pt idx="7077">
                  <c:v>2012</c:v>
                </c:pt>
                <c:pt idx="7078">
                  <c:v>2012</c:v>
                </c:pt>
                <c:pt idx="7079">
                  <c:v>2012</c:v>
                </c:pt>
                <c:pt idx="7080">
                  <c:v>2012</c:v>
                </c:pt>
                <c:pt idx="7081">
                  <c:v>2012</c:v>
                </c:pt>
                <c:pt idx="7082">
                  <c:v>2012</c:v>
                </c:pt>
                <c:pt idx="7083">
                  <c:v>2012</c:v>
                </c:pt>
                <c:pt idx="7084">
                  <c:v>2012</c:v>
                </c:pt>
                <c:pt idx="7085">
                  <c:v>2012</c:v>
                </c:pt>
                <c:pt idx="7086">
                  <c:v>2012</c:v>
                </c:pt>
                <c:pt idx="7087">
                  <c:v>2012</c:v>
                </c:pt>
                <c:pt idx="7088">
                  <c:v>2012</c:v>
                </c:pt>
                <c:pt idx="7089">
                  <c:v>2012</c:v>
                </c:pt>
                <c:pt idx="7090">
                  <c:v>2012</c:v>
                </c:pt>
                <c:pt idx="7091">
                  <c:v>2012</c:v>
                </c:pt>
                <c:pt idx="7092">
                  <c:v>2012</c:v>
                </c:pt>
                <c:pt idx="7093">
                  <c:v>2012</c:v>
                </c:pt>
                <c:pt idx="7094">
                  <c:v>2012</c:v>
                </c:pt>
                <c:pt idx="7095">
                  <c:v>2012</c:v>
                </c:pt>
                <c:pt idx="7096">
                  <c:v>2012</c:v>
                </c:pt>
                <c:pt idx="7097">
                  <c:v>2012</c:v>
                </c:pt>
                <c:pt idx="7098">
                  <c:v>2012</c:v>
                </c:pt>
                <c:pt idx="7099">
                  <c:v>2012</c:v>
                </c:pt>
                <c:pt idx="7100">
                  <c:v>2012</c:v>
                </c:pt>
                <c:pt idx="7101">
                  <c:v>2012</c:v>
                </c:pt>
                <c:pt idx="7102">
                  <c:v>2012</c:v>
                </c:pt>
                <c:pt idx="7103">
                  <c:v>2012</c:v>
                </c:pt>
                <c:pt idx="7104">
                  <c:v>2012</c:v>
                </c:pt>
                <c:pt idx="7105">
                  <c:v>2012</c:v>
                </c:pt>
                <c:pt idx="7106">
                  <c:v>2012</c:v>
                </c:pt>
                <c:pt idx="7107">
                  <c:v>2012</c:v>
                </c:pt>
                <c:pt idx="7108">
                  <c:v>2012</c:v>
                </c:pt>
                <c:pt idx="7109">
                  <c:v>2012</c:v>
                </c:pt>
                <c:pt idx="7110">
                  <c:v>2012</c:v>
                </c:pt>
                <c:pt idx="7111">
                  <c:v>2012</c:v>
                </c:pt>
                <c:pt idx="7112">
                  <c:v>2012</c:v>
                </c:pt>
                <c:pt idx="7113">
                  <c:v>2012</c:v>
                </c:pt>
                <c:pt idx="7114">
                  <c:v>2012</c:v>
                </c:pt>
                <c:pt idx="7115">
                  <c:v>2012</c:v>
                </c:pt>
                <c:pt idx="7116">
                  <c:v>2012</c:v>
                </c:pt>
                <c:pt idx="7117">
                  <c:v>2012</c:v>
                </c:pt>
                <c:pt idx="7118">
                  <c:v>2012</c:v>
                </c:pt>
                <c:pt idx="7119">
                  <c:v>2013</c:v>
                </c:pt>
                <c:pt idx="7120">
                  <c:v>2013</c:v>
                </c:pt>
                <c:pt idx="7121">
                  <c:v>2013</c:v>
                </c:pt>
                <c:pt idx="7122">
                  <c:v>2013</c:v>
                </c:pt>
                <c:pt idx="7123">
                  <c:v>2013</c:v>
                </c:pt>
                <c:pt idx="7124">
                  <c:v>2013</c:v>
                </c:pt>
                <c:pt idx="7125">
                  <c:v>2013</c:v>
                </c:pt>
                <c:pt idx="7126">
                  <c:v>2013</c:v>
                </c:pt>
                <c:pt idx="7127">
                  <c:v>2013</c:v>
                </c:pt>
                <c:pt idx="7128">
                  <c:v>2013</c:v>
                </c:pt>
                <c:pt idx="7129">
                  <c:v>2013</c:v>
                </c:pt>
                <c:pt idx="7130">
                  <c:v>2013</c:v>
                </c:pt>
                <c:pt idx="7131">
                  <c:v>2013</c:v>
                </c:pt>
                <c:pt idx="7132">
                  <c:v>2013</c:v>
                </c:pt>
                <c:pt idx="7133">
                  <c:v>2013</c:v>
                </c:pt>
                <c:pt idx="7134">
                  <c:v>2013</c:v>
                </c:pt>
                <c:pt idx="7135">
                  <c:v>2013</c:v>
                </c:pt>
                <c:pt idx="7136">
                  <c:v>2013</c:v>
                </c:pt>
                <c:pt idx="7137">
                  <c:v>2013</c:v>
                </c:pt>
                <c:pt idx="7138">
                  <c:v>2013</c:v>
                </c:pt>
                <c:pt idx="7139">
                  <c:v>2013</c:v>
                </c:pt>
                <c:pt idx="7140">
                  <c:v>2013</c:v>
                </c:pt>
                <c:pt idx="7141">
                  <c:v>2013</c:v>
                </c:pt>
                <c:pt idx="7142">
                  <c:v>2013</c:v>
                </c:pt>
                <c:pt idx="7143">
                  <c:v>2013</c:v>
                </c:pt>
                <c:pt idx="7144">
                  <c:v>2013</c:v>
                </c:pt>
                <c:pt idx="7145">
                  <c:v>2013</c:v>
                </c:pt>
                <c:pt idx="7146">
                  <c:v>2013</c:v>
                </c:pt>
                <c:pt idx="7147">
                  <c:v>2013</c:v>
                </c:pt>
                <c:pt idx="7148">
                  <c:v>2013</c:v>
                </c:pt>
                <c:pt idx="7149">
                  <c:v>2013</c:v>
                </c:pt>
                <c:pt idx="7150">
                  <c:v>2013</c:v>
                </c:pt>
                <c:pt idx="7151">
                  <c:v>2013</c:v>
                </c:pt>
                <c:pt idx="7152">
                  <c:v>2013</c:v>
                </c:pt>
                <c:pt idx="7153">
                  <c:v>2013</c:v>
                </c:pt>
                <c:pt idx="7154">
                  <c:v>2013</c:v>
                </c:pt>
                <c:pt idx="7155">
                  <c:v>2013</c:v>
                </c:pt>
                <c:pt idx="7156">
                  <c:v>2013</c:v>
                </c:pt>
                <c:pt idx="7157">
                  <c:v>2013</c:v>
                </c:pt>
                <c:pt idx="7158">
                  <c:v>2013</c:v>
                </c:pt>
                <c:pt idx="7159">
                  <c:v>2013</c:v>
                </c:pt>
                <c:pt idx="7160">
                  <c:v>2013</c:v>
                </c:pt>
                <c:pt idx="7161">
                  <c:v>2013</c:v>
                </c:pt>
                <c:pt idx="7162">
                  <c:v>2013</c:v>
                </c:pt>
                <c:pt idx="7163">
                  <c:v>2013</c:v>
                </c:pt>
                <c:pt idx="7164">
                  <c:v>2013</c:v>
                </c:pt>
                <c:pt idx="7165">
                  <c:v>2013</c:v>
                </c:pt>
                <c:pt idx="7166">
                  <c:v>2013</c:v>
                </c:pt>
                <c:pt idx="7167">
                  <c:v>2013</c:v>
                </c:pt>
                <c:pt idx="7168">
                  <c:v>2013</c:v>
                </c:pt>
                <c:pt idx="7169">
                  <c:v>2013</c:v>
                </c:pt>
                <c:pt idx="7170">
                  <c:v>2013</c:v>
                </c:pt>
                <c:pt idx="7171">
                  <c:v>2013</c:v>
                </c:pt>
                <c:pt idx="7172">
                  <c:v>2013</c:v>
                </c:pt>
                <c:pt idx="7173">
                  <c:v>2013</c:v>
                </c:pt>
                <c:pt idx="7174">
                  <c:v>2013</c:v>
                </c:pt>
                <c:pt idx="7175">
                  <c:v>2013</c:v>
                </c:pt>
                <c:pt idx="7176">
                  <c:v>2013</c:v>
                </c:pt>
                <c:pt idx="7177">
                  <c:v>2013</c:v>
                </c:pt>
                <c:pt idx="7178">
                  <c:v>2013</c:v>
                </c:pt>
                <c:pt idx="7179">
                  <c:v>2013</c:v>
                </c:pt>
                <c:pt idx="7180">
                  <c:v>2013</c:v>
                </c:pt>
                <c:pt idx="7181">
                  <c:v>2013</c:v>
                </c:pt>
                <c:pt idx="7182">
                  <c:v>2013</c:v>
                </c:pt>
                <c:pt idx="7183">
                  <c:v>2013</c:v>
                </c:pt>
                <c:pt idx="7184">
                  <c:v>2013</c:v>
                </c:pt>
                <c:pt idx="7185">
                  <c:v>2013</c:v>
                </c:pt>
                <c:pt idx="7186">
                  <c:v>2013</c:v>
                </c:pt>
                <c:pt idx="7187">
                  <c:v>2013</c:v>
                </c:pt>
                <c:pt idx="7188">
                  <c:v>2013</c:v>
                </c:pt>
                <c:pt idx="7189">
                  <c:v>2013</c:v>
                </c:pt>
                <c:pt idx="7190">
                  <c:v>2013</c:v>
                </c:pt>
                <c:pt idx="7191">
                  <c:v>2013</c:v>
                </c:pt>
                <c:pt idx="7192">
                  <c:v>2013</c:v>
                </c:pt>
                <c:pt idx="7193">
                  <c:v>2013</c:v>
                </c:pt>
                <c:pt idx="7194">
                  <c:v>2013</c:v>
                </c:pt>
                <c:pt idx="7195">
                  <c:v>2013</c:v>
                </c:pt>
                <c:pt idx="7196">
                  <c:v>2013</c:v>
                </c:pt>
                <c:pt idx="7197">
                  <c:v>2013</c:v>
                </c:pt>
                <c:pt idx="7198">
                  <c:v>2013</c:v>
                </c:pt>
                <c:pt idx="7199">
                  <c:v>2013</c:v>
                </c:pt>
                <c:pt idx="7200">
                  <c:v>2013</c:v>
                </c:pt>
                <c:pt idx="7201">
                  <c:v>2013</c:v>
                </c:pt>
                <c:pt idx="7202">
                  <c:v>2013</c:v>
                </c:pt>
                <c:pt idx="7203">
                  <c:v>2013</c:v>
                </c:pt>
                <c:pt idx="7204">
                  <c:v>2013</c:v>
                </c:pt>
                <c:pt idx="7205">
                  <c:v>2013</c:v>
                </c:pt>
                <c:pt idx="7206">
                  <c:v>2013</c:v>
                </c:pt>
                <c:pt idx="7207">
                  <c:v>2013</c:v>
                </c:pt>
                <c:pt idx="7208">
                  <c:v>2013</c:v>
                </c:pt>
                <c:pt idx="7209">
                  <c:v>2013</c:v>
                </c:pt>
                <c:pt idx="7210">
                  <c:v>2013</c:v>
                </c:pt>
                <c:pt idx="7211">
                  <c:v>2013</c:v>
                </c:pt>
                <c:pt idx="7212">
                  <c:v>2013</c:v>
                </c:pt>
                <c:pt idx="7213">
                  <c:v>2013</c:v>
                </c:pt>
                <c:pt idx="7214">
                  <c:v>2013</c:v>
                </c:pt>
                <c:pt idx="7215">
                  <c:v>2013</c:v>
                </c:pt>
                <c:pt idx="7216">
                  <c:v>2013</c:v>
                </c:pt>
                <c:pt idx="7217">
                  <c:v>2013</c:v>
                </c:pt>
                <c:pt idx="7218">
                  <c:v>2013</c:v>
                </c:pt>
                <c:pt idx="7219">
                  <c:v>2013</c:v>
                </c:pt>
                <c:pt idx="7220">
                  <c:v>2013</c:v>
                </c:pt>
                <c:pt idx="7221">
                  <c:v>2013</c:v>
                </c:pt>
                <c:pt idx="7222">
                  <c:v>2013</c:v>
                </c:pt>
                <c:pt idx="7223">
                  <c:v>2013</c:v>
                </c:pt>
                <c:pt idx="7224">
                  <c:v>2013</c:v>
                </c:pt>
                <c:pt idx="7225">
                  <c:v>2013</c:v>
                </c:pt>
                <c:pt idx="7226">
                  <c:v>2013</c:v>
                </c:pt>
                <c:pt idx="7227">
                  <c:v>2013</c:v>
                </c:pt>
                <c:pt idx="7228">
                  <c:v>2013</c:v>
                </c:pt>
                <c:pt idx="7229">
                  <c:v>2013</c:v>
                </c:pt>
                <c:pt idx="7230">
                  <c:v>2013</c:v>
                </c:pt>
                <c:pt idx="7231">
                  <c:v>2013</c:v>
                </c:pt>
                <c:pt idx="7232">
                  <c:v>2013</c:v>
                </c:pt>
                <c:pt idx="7233">
                  <c:v>2013</c:v>
                </c:pt>
                <c:pt idx="7234">
                  <c:v>2013</c:v>
                </c:pt>
                <c:pt idx="7235">
                  <c:v>2013</c:v>
                </c:pt>
                <c:pt idx="7236">
                  <c:v>2013</c:v>
                </c:pt>
                <c:pt idx="7237">
                  <c:v>2013</c:v>
                </c:pt>
                <c:pt idx="7238">
                  <c:v>2013</c:v>
                </c:pt>
                <c:pt idx="7239">
                  <c:v>2013</c:v>
                </c:pt>
                <c:pt idx="7240">
                  <c:v>2013</c:v>
                </c:pt>
                <c:pt idx="7241">
                  <c:v>2013</c:v>
                </c:pt>
                <c:pt idx="7242">
                  <c:v>2013</c:v>
                </c:pt>
                <c:pt idx="7243">
                  <c:v>2013</c:v>
                </c:pt>
                <c:pt idx="7244">
                  <c:v>2013</c:v>
                </c:pt>
                <c:pt idx="7245">
                  <c:v>2013</c:v>
                </c:pt>
                <c:pt idx="7246">
                  <c:v>2013</c:v>
                </c:pt>
                <c:pt idx="7247">
                  <c:v>2013</c:v>
                </c:pt>
                <c:pt idx="7248">
                  <c:v>2013</c:v>
                </c:pt>
                <c:pt idx="7249">
                  <c:v>2013</c:v>
                </c:pt>
                <c:pt idx="7250">
                  <c:v>2013</c:v>
                </c:pt>
                <c:pt idx="7251">
                  <c:v>2013</c:v>
                </c:pt>
                <c:pt idx="7252">
                  <c:v>2013</c:v>
                </c:pt>
                <c:pt idx="7253">
                  <c:v>2013</c:v>
                </c:pt>
                <c:pt idx="7254">
                  <c:v>2013</c:v>
                </c:pt>
                <c:pt idx="7255">
                  <c:v>2013</c:v>
                </c:pt>
                <c:pt idx="7256">
                  <c:v>2013</c:v>
                </c:pt>
                <c:pt idx="7257">
                  <c:v>2013</c:v>
                </c:pt>
                <c:pt idx="7258">
                  <c:v>2013</c:v>
                </c:pt>
                <c:pt idx="7259">
                  <c:v>2013</c:v>
                </c:pt>
                <c:pt idx="7260">
                  <c:v>2013</c:v>
                </c:pt>
                <c:pt idx="7261">
                  <c:v>2013</c:v>
                </c:pt>
                <c:pt idx="7262">
                  <c:v>2013</c:v>
                </c:pt>
                <c:pt idx="7263">
                  <c:v>2013</c:v>
                </c:pt>
                <c:pt idx="7264">
                  <c:v>2013</c:v>
                </c:pt>
                <c:pt idx="7265">
                  <c:v>2013</c:v>
                </c:pt>
                <c:pt idx="7266">
                  <c:v>2013</c:v>
                </c:pt>
                <c:pt idx="7267">
                  <c:v>2013</c:v>
                </c:pt>
                <c:pt idx="7268">
                  <c:v>2013</c:v>
                </c:pt>
                <c:pt idx="7269">
                  <c:v>2013</c:v>
                </c:pt>
                <c:pt idx="7270">
                  <c:v>2013</c:v>
                </c:pt>
                <c:pt idx="7271">
                  <c:v>2013</c:v>
                </c:pt>
                <c:pt idx="7272">
                  <c:v>2013</c:v>
                </c:pt>
                <c:pt idx="7273">
                  <c:v>2013</c:v>
                </c:pt>
                <c:pt idx="7274">
                  <c:v>2013</c:v>
                </c:pt>
                <c:pt idx="7275">
                  <c:v>2013</c:v>
                </c:pt>
                <c:pt idx="7276">
                  <c:v>2013</c:v>
                </c:pt>
                <c:pt idx="7277">
                  <c:v>2013</c:v>
                </c:pt>
                <c:pt idx="7278">
                  <c:v>2013</c:v>
                </c:pt>
                <c:pt idx="7279">
                  <c:v>2013</c:v>
                </c:pt>
                <c:pt idx="7280">
                  <c:v>2013</c:v>
                </c:pt>
                <c:pt idx="7281">
                  <c:v>2013</c:v>
                </c:pt>
                <c:pt idx="7282">
                  <c:v>2013</c:v>
                </c:pt>
                <c:pt idx="7283">
                  <c:v>2013</c:v>
                </c:pt>
                <c:pt idx="7284">
                  <c:v>2013</c:v>
                </c:pt>
                <c:pt idx="7285">
                  <c:v>2013</c:v>
                </c:pt>
                <c:pt idx="7286">
                  <c:v>2013</c:v>
                </c:pt>
                <c:pt idx="7287">
                  <c:v>2013</c:v>
                </c:pt>
                <c:pt idx="7288">
                  <c:v>2013</c:v>
                </c:pt>
                <c:pt idx="7289">
                  <c:v>2013</c:v>
                </c:pt>
                <c:pt idx="7290">
                  <c:v>2013</c:v>
                </c:pt>
                <c:pt idx="7291">
                  <c:v>2013</c:v>
                </c:pt>
                <c:pt idx="7292">
                  <c:v>2013</c:v>
                </c:pt>
                <c:pt idx="7293">
                  <c:v>2013</c:v>
                </c:pt>
                <c:pt idx="7294">
                  <c:v>2013</c:v>
                </c:pt>
                <c:pt idx="7295">
                  <c:v>2013</c:v>
                </c:pt>
                <c:pt idx="7296">
                  <c:v>2013</c:v>
                </c:pt>
                <c:pt idx="7297">
                  <c:v>2013</c:v>
                </c:pt>
                <c:pt idx="7298">
                  <c:v>2013</c:v>
                </c:pt>
                <c:pt idx="7299">
                  <c:v>2013</c:v>
                </c:pt>
                <c:pt idx="7300">
                  <c:v>2013</c:v>
                </c:pt>
                <c:pt idx="7301">
                  <c:v>2013</c:v>
                </c:pt>
                <c:pt idx="7302">
                  <c:v>2013</c:v>
                </c:pt>
                <c:pt idx="7303">
                  <c:v>2013</c:v>
                </c:pt>
                <c:pt idx="7304">
                  <c:v>2013</c:v>
                </c:pt>
                <c:pt idx="7305">
                  <c:v>2013</c:v>
                </c:pt>
                <c:pt idx="7306">
                  <c:v>2013</c:v>
                </c:pt>
                <c:pt idx="7307">
                  <c:v>2013</c:v>
                </c:pt>
                <c:pt idx="7308">
                  <c:v>2013</c:v>
                </c:pt>
                <c:pt idx="7309">
                  <c:v>2013</c:v>
                </c:pt>
                <c:pt idx="7310">
                  <c:v>2013</c:v>
                </c:pt>
                <c:pt idx="7311">
                  <c:v>2013</c:v>
                </c:pt>
                <c:pt idx="7312">
                  <c:v>2013</c:v>
                </c:pt>
                <c:pt idx="7313">
                  <c:v>2013</c:v>
                </c:pt>
                <c:pt idx="7314">
                  <c:v>2013</c:v>
                </c:pt>
                <c:pt idx="7315">
                  <c:v>2013</c:v>
                </c:pt>
                <c:pt idx="7316">
                  <c:v>2013</c:v>
                </c:pt>
                <c:pt idx="7317">
                  <c:v>2013</c:v>
                </c:pt>
                <c:pt idx="7318">
                  <c:v>2013</c:v>
                </c:pt>
                <c:pt idx="7319">
                  <c:v>2013</c:v>
                </c:pt>
                <c:pt idx="7320">
                  <c:v>2013</c:v>
                </c:pt>
                <c:pt idx="7321">
                  <c:v>2013</c:v>
                </c:pt>
                <c:pt idx="7322">
                  <c:v>2013</c:v>
                </c:pt>
                <c:pt idx="7323">
                  <c:v>2013</c:v>
                </c:pt>
                <c:pt idx="7324">
                  <c:v>2013</c:v>
                </c:pt>
                <c:pt idx="7325">
                  <c:v>2013</c:v>
                </c:pt>
                <c:pt idx="7326">
                  <c:v>2013</c:v>
                </c:pt>
                <c:pt idx="7327">
                  <c:v>2013</c:v>
                </c:pt>
                <c:pt idx="7328">
                  <c:v>2013</c:v>
                </c:pt>
                <c:pt idx="7329">
                  <c:v>2013</c:v>
                </c:pt>
                <c:pt idx="7330">
                  <c:v>2013</c:v>
                </c:pt>
                <c:pt idx="7331">
                  <c:v>2013</c:v>
                </c:pt>
                <c:pt idx="7332">
                  <c:v>2013</c:v>
                </c:pt>
                <c:pt idx="7333">
                  <c:v>2013</c:v>
                </c:pt>
                <c:pt idx="7334">
                  <c:v>2013</c:v>
                </c:pt>
                <c:pt idx="7335">
                  <c:v>2013</c:v>
                </c:pt>
                <c:pt idx="7336">
                  <c:v>2013</c:v>
                </c:pt>
                <c:pt idx="7337">
                  <c:v>2013</c:v>
                </c:pt>
                <c:pt idx="7338">
                  <c:v>2014</c:v>
                </c:pt>
                <c:pt idx="7339">
                  <c:v>2014</c:v>
                </c:pt>
                <c:pt idx="7340">
                  <c:v>2014</c:v>
                </c:pt>
                <c:pt idx="7341">
                  <c:v>2014</c:v>
                </c:pt>
                <c:pt idx="7342">
                  <c:v>2014</c:v>
                </c:pt>
                <c:pt idx="7343">
                  <c:v>2014</c:v>
                </c:pt>
                <c:pt idx="7344">
                  <c:v>2014</c:v>
                </c:pt>
                <c:pt idx="7345">
                  <c:v>2014</c:v>
                </c:pt>
                <c:pt idx="7346">
                  <c:v>2014</c:v>
                </c:pt>
                <c:pt idx="7347">
                  <c:v>2014</c:v>
                </c:pt>
                <c:pt idx="7348">
                  <c:v>2014</c:v>
                </c:pt>
                <c:pt idx="7349">
                  <c:v>2014</c:v>
                </c:pt>
                <c:pt idx="7350">
                  <c:v>2014</c:v>
                </c:pt>
                <c:pt idx="7351">
                  <c:v>2014</c:v>
                </c:pt>
                <c:pt idx="7352">
                  <c:v>2014</c:v>
                </c:pt>
                <c:pt idx="7353">
                  <c:v>2014</c:v>
                </c:pt>
                <c:pt idx="7354">
                  <c:v>2014</c:v>
                </c:pt>
                <c:pt idx="7355">
                  <c:v>2014</c:v>
                </c:pt>
                <c:pt idx="7356">
                  <c:v>2014</c:v>
                </c:pt>
                <c:pt idx="7357">
                  <c:v>2014</c:v>
                </c:pt>
                <c:pt idx="7358">
                  <c:v>2014</c:v>
                </c:pt>
                <c:pt idx="7359">
                  <c:v>2014</c:v>
                </c:pt>
                <c:pt idx="7360">
                  <c:v>2014</c:v>
                </c:pt>
                <c:pt idx="7361">
                  <c:v>2014</c:v>
                </c:pt>
                <c:pt idx="7362">
                  <c:v>2014</c:v>
                </c:pt>
                <c:pt idx="7363">
                  <c:v>2014</c:v>
                </c:pt>
                <c:pt idx="7364">
                  <c:v>2014</c:v>
                </c:pt>
                <c:pt idx="7365">
                  <c:v>2014</c:v>
                </c:pt>
                <c:pt idx="7366">
                  <c:v>2014</c:v>
                </c:pt>
                <c:pt idx="7367">
                  <c:v>2014</c:v>
                </c:pt>
                <c:pt idx="7368">
                  <c:v>2014</c:v>
                </c:pt>
                <c:pt idx="7369">
                  <c:v>2014</c:v>
                </c:pt>
                <c:pt idx="7370">
                  <c:v>2014</c:v>
                </c:pt>
                <c:pt idx="7371">
                  <c:v>2014</c:v>
                </c:pt>
                <c:pt idx="7372">
                  <c:v>2014</c:v>
                </c:pt>
                <c:pt idx="7373">
                  <c:v>2014</c:v>
                </c:pt>
                <c:pt idx="7374">
                  <c:v>2014</c:v>
                </c:pt>
                <c:pt idx="7375">
                  <c:v>2014</c:v>
                </c:pt>
                <c:pt idx="7376">
                  <c:v>2014</c:v>
                </c:pt>
                <c:pt idx="7377">
                  <c:v>2014</c:v>
                </c:pt>
                <c:pt idx="7378">
                  <c:v>2014</c:v>
                </c:pt>
                <c:pt idx="7379">
                  <c:v>2014</c:v>
                </c:pt>
                <c:pt idx="7380">
                  <c:v>2014</c:v>
                </c:pt>
                <c:pt idx="7381">
                  <c:v>2014</c:v>
                </c:pt>
                <c:pt idx="7382">
                  <c:v>2014</c:v>
                </c:pt>
                <c:pt idx="7383">
                  <c:v>2014</c:v>
                </c:pt>
                <c:pt idx="7384">
                  <c:v>2014</c:v>
                </c:pt>
                <c:pt idx="7385">
                  <c:v>2014</c:v>
                </c:pt>
                <c:pt idx="7386">
                  <c:v>2014</c:v>
                </c:pt>
                <c:pt idx="7387">
                  <c:v>2014</c:v>
                </c:pt>
                <c:pt idx="7388">
                  <c:v>2014</c:v>
                </c:pt>
                <c:pt idx="7389">
                  <c:v>2014</c:v>
                </c:pt>
                <c:pt idx="7390">
                  <c:v>2014</c:v>
                </c:pt>
                <c:pt idx="7391">
                  <c:v>2014</c:v>
                </c:pt>
                <c:pt idx="7392">
                  <c:v>2014</c:v>
                </c:pt>
                <c:pt idx="7393">
                  <c:v>2014</c:v>
                </c:pt>
                <c:pt idx="7394">
                  <c:v>2014</c:v>
                </c:pt>
                <c:pt idx="7395">
                  <c:v>2014</c:v>
                </c:pt>
                <c:pt idx="7396">
                  <c:v>2014</c:v>
                </c:pt>
                <c:pt idx="7397">
                  <c:v>2014</c:v>
                </c:pt>
                <c:pt idx="7398">
                  <c:v>2014</c:v>
                </c:pt>
                <c:pt idx="7399">
                  <c:v>2014</c:v>
                </c:pt>
                <c:pt idx="7400">
                  <c:v>2014</c:v>
                </c:pt>
                <c:pt idx="7401">
                  <c:v>2014</c:v>
                </c:pt>
                <c:pt idx="7402">
                  <c:v>2014</c:v>
                </c:pt>
                <c:pt idx="7403">
                  <c:v>2014</c:v>
                </c:pt>
                <c:pt idx="7404">
                  <c:v>2014</c:v>
                </c:pt>
                <c:pt idx="7405">
                  <c:v>2014</c:v>
                </c:pt>
                <c:pt idx="7406">
                  <c:v>2014</c:v>
                </c:pt>
                <c:pt idx="7407">
                  <c:v>2014</c:v>
                </c:pt>
                <c:pt idx="7408">
                  <c:v>2014</c:v>
                </c:pt>
                <c:pt idx="7409">
                  <c:v>2014</c:v>
                </c:pt>
                <c:pt idx="7410">
                  <c:v>2014</c:v>
                </c:pt>
                <c:pt idx="7411">
                  <c:v>2014</c:v>
                </c:pt>
                <c:pt idx="7412">
                  <c:v>2014</c:v>
                </c:pt>
                <c:pt idx="7413">
                  <c:v>2014</c:v>
                </c:pt>
                <c:pt idx="7414">
                  <c:v>2014</c:v>
                </c:pt>
                <c:pt idx="7415">
                  <c:v>2014</c:v>
                </c:pt>
                <c:pt idx="7416">
                  <c:v>2014</c:v>
                </c:pt>
                <c:pt idx="7417">
                  <c:v>2014</c:v>
                </c:pt>
                <c:pt idx="7418">
                  <c:v>2014</c:v>
                </c:pt>
                <c:pt idx="7419">
                  <c:v>2014</c:v>
                </c:pt>
                <c:pt idx="7420">
                  <c:v>2014</c:v>
                </c:pt>
                <c:pt idx="7421">
                  <c:v>2014</c:v>
                </c:pt>
                <c:pt idx="7422">
                  <c:v>2014</c:v>
                </c:pt>
                <c:pt idx="7423">
                  <c:v>2014</c:v>
                </c:pt>
                <c:pt idx="7424">
                  <c:v>2014</c:v>
                </c:pt>
                <c:pt idx="7425">
                  <c:v>2014</c:v>
                </c:pt>
                <c:pt idx="7426">
                  <c:v>2014</c:v>
                </c:pt>
                <c:pt idx="7427">
                  <c:v>2014</c:v>
                </c:pt>
                <c:pt idx="7428">
                  <c:v>2014</c:v>
                </c:pt>
                <c:pt idx="7429">
                  <c:v>2014</c:v>
                </c:pt>
                <c:pt idx="7430">
                  <c:v>2014</c:v>
                </c:pt>
                <c:pt idx="7431">
                  <c:v>2014</c:v>
                </c:pt>
                <c:pt idx="7432">
                  <c:v>2014</c:v>
                </c:pt>
                <c:pt idx="7433">
                  <c:v>2014</c:v>
                </c:pt>
                <c:pt idx="7434">
                  <c:v>2014</c:v>
                </c:pt>
                <c:pt idx="7435">
                  <c:v>2014</c:v>
                </c:pt>
                <c:pt idx="7436">
                  <c:v>2014</c:v>
                </c:pt>
                <c:pt idx="7437">
                  <c:v>2014</c:v>
                </c:pt>
                <c:pt idx="7438">
                  <c:v>2014</c:v>
                </c:pt>
                <c:pt idx="7439">
                  <c:v>2014</c:v>
                </c:pt>
                <c:pt idx="7440">
                  <c:v>2014</c:v>
                </c:pt>
                <c:pt idx="7441">
                  <c:v>2014</c:v>
                </c:pt>
                <c:pt idx="7442">
                  <c:v>2014</c:v>
                </c:pt>
                <c:pt idx="7443">
                  <c:v>2014</c:v>
                </c:pt>
                <c:pt idx="7444">
                  <c:v>2014</c:v>
                </c:pt>
                <c:pt idx="7445">
                  <c:v>2014</c:v>
                </c:pt>
                <c:pt idx="7446">
                  <c:v>2014</c:v>
                </c:pt>
                <c:pt idx="7447">
                  <c:v>2014</c:v>
                </c:pt>
                <c:pt idx="7448">
                  <c:v>2014</c:v>
                </c:pt>
                <c:pt idx="7449">
                  <c:v>2014</c:v>
                </c:pt>
                <c:pt idx="7450">
                  <c:v>2014</c:v>
                </c:pt>
                <c:pt idx="7451">
                  <c:v>2014</c:v>
                </c:pt>
                <c:pt idx="7452">
                  <c:v>2014</c:v>
                </c:pt>
                <c:pt idx="7453">
                  <c:v>2014</c:v>
                </c:pt>
                <c:pt idx="7454">
                  <c:v>2014</c:v>
                </c:pt>
                <c:pt idx="7455">
                  <c:v>2014</c:v>
                </c:pt>
                <c:pt idx="7456">
                  <c:v>2014</c:v>
                </c:pt>
                <c:pt idx="7457">
                  <c:v>2014</c:v>
                </c:pt>
                <c:pt idx="7458">
                  <c:v>2014</c:v>
                </c:pt>
                <c:pt idx="7459">
                  <c:v>2014</c:v>
                </c:pt>
                <c:pt idx="7460">
                  <c:v>2014</c:v>
                </c:pt>
                <c:pt idx="7461">
                  <c:v>2014</c:v>
                </c:pt>
                <c:pt idx="7462">
                  <c:v>2014</c:v>
                </c:pt>
                <c:pt idx="7463">
                  <c:v>2014</c:v>
                </c:pt>
                <c:pt idx="7464">
                  <c:v>2014</c:v>
                </c:pt>
                <c:pt idx="7465">
                  <c:v>2014</c:v>
                </c:pt>
                <c:pt idx="7466">
                  <c:v>2014</c:v>
                </c:pt>
                <c:pt idx="7467">
                  <c:v>2014</c:v>
                </c:pt>
                <c:pt idx="7468">
                  <c:v>2014</c:v>
                </c:pt>
                <c:pt idx="7469">
                  <c:v>2014</c:v>
                </c:pt>
                <c:pt idx="7470">
                  <c:v>2014</c:v>
                </c:pt>
                <c:pt idx="7471">
                  <c:v>2014</c:v>
                </c:pt>
                <c:pt idx="7472">
                  <c:v>2014</c:v>
                </c:pt>
                <c:pt idx="7473">
                  <c:v>2014</c:v>
                </c:pt>
                <c:pt idx="7474">
                  <c:v>2014</c:v>
                </c:pt>
                <c:pt idx="7475">
                  <c:v>2014</c:v>
                </c:pt>
                <c:pt idx="7476">
                  <c:v>2014</c:v>
                </c:pt>
                <c:pt idx="7477">
                  <c:v>2014</c:v>
                </c:pt>
                <c:pt idx="7478">
                  <c:v>2014</c:v>
                </c:pt>
                <c:pt idx="7479">
                  <c:v>2014</c:v>
                </c:pt>
                <c:pt idx="7480">
                  <c:v>2014</c:v>
                </c:pt>
                <c:pt idx="7481">
                  <c:v>2014</c:v>
                </c:pt>
                <c:pt idx="7482">
                  <c:v>2014</c:v>
                </c:pt>
                <c:pt idx="7483">
                  <c:v>2014</c:v>
                </c:pt>
                <c:pt idx="7484">
                  <c:v>2014</c:v>
                </c:pt>
                <c:pt idx="7485">
                  <c:v>2014</c:v>
                </c:pt>
                <c:pt idx="7486">
                  <c:v>2014</c:v>
                </c:pt>
                <c:pt idx="7487">
                  <c:v>2014</c:v>
                </c:pt>
                <c:pt idx="7488">
                  <c:v>2014</c:v>
                </c:pt>
                <c:pt idx="7489">
                  <c:v>2014</c:v>
                </c:pt>
                <c:pt idx="7490">
                  <c:v>2014</c:v>
                </c:pt>
                <c:pt idx="7491">
                  <c:v>2014</c:v>
                </c:pt>
                <c:pt idx="7492">
                  <c:v>2014</c:v>
                </c:pt>
                <c:pt idx="7493">
                  <c:v>2014</c:v>
                </c:pt>
                <c:pt idx="7494">
                  <c:v>2014</c:v>
                </c:pt>
                <c:pt idx="7495">
                  <c:v>2014</c:v>
                </c:pt>
                <c:pt idx="7496">
                  <c:v>2014</c:v>
                </c:pt>
                <c:pt idx="7497">
                  <c:v>2014</c:v>
                </c:pt>
                <c:pt idx="7498">
                  <c:v>2014</c:v>
                </c:pt>
                <c:pt idx="7499">
                  <c:v>2014</c:v>
                </c:pt>
                <c:pt idx="7500">
                  <c:v>2014</c:v>
                </c:pt>
                <c:pt idx="7501">
                  <c:v>2014</c:v>
                </c:pt>
                <c:pt idx="7502">
                  <c:v>2014</c:v>
                </c:pt>
                <c:pt idx="7503">
                  <c:v>2014</c:v>
                </c:pt>
                <c:pt idx="7504">
                  <c:v>2014</c:v>
                </c:pt>
                <c:pt idx="7505">
                  <c:v>2014</c:v>
                </c:pt>
                <c:pt idx="7506">
                  <c:v>2014</c:v>
                </c:pt>
                <c:pt idx="7507">
                  <c:v>2014</c:v>
                </c:pt>
                <c:pt idx="7508">
                  <c:v>2014</c:v>
                </c:pt>
                <c:pt idx="7509">
                  <c:v>2014</c:v>
                </c:pt>
                <c:pt idx="7510">
                  <c:v>2014</c:v>
                </c:pt>
                <c:pt idx="7511">
                  <c:v>2014</c:v>
                </c:pt>
                <c:pt idx="7512">
                  <c:v>2014</c:v>
                </c:pt>
                <c:pt idx="7513">
                  <c:v>2014</c:v>
                </c:pt>
                <c:pt idx="7514">
                  <c:v>2014</c:v>
                </c:pt>
                <c:pt idx="7515">
                  <c:v>2014</c:v>
                </c:pt>
                <c:pt idx="7516">
                  <c:v>2014</c:v>
                </c:pt>
                <c:pt idx="7517">
                  <c:v>2014</c:v>
                </c:pt>
                <c:pt idx="7518">
                  <c:v>2014</c:v>
                </c:pt>
                <c:pt idx="7519">
                  <c:v>2014</c:v>
                </c:pt>
                <c:pt idx="7520">
                  <c:v>2014</c:v>
                </c:pt>
                <c:pt idx="7521">
                  <c:v>2014</c:v>
                </c:pt>
                <c:pt idx="7522">
                  <c:v>2014</c:v>
                </c:pt>
                <c:pt idx="7523">
                  <c:v>2014</c:v>
                </c:pt>
                <c:pt idx="7524">
                  <c:v>2014</c:v>
                </c:pt>
                <c:pt idx="7525">
                  <c:v>2014</c:v>
                </c:pt>
                <c:pt idx="7526">
                  <c:v>2014</c:v>
                </c:pt>
                <c:pt idx="7527">
                  <c:v>2014</c:v>
                </c:pt>
                <c:pt idx="7528">
                  <c:v>2014</c:v>
                </c:pt>
                <c:pt idx="7529">
                  <c:v>2014</c:v>
                </c:pt>
                <c:pt idx="7530">
                  <c:v>2014</c:v>
                </c:pt>
                <c:pt idx="7531">
                  <c:v>2014</c:v>
                </c:pt>
                <c:pt idx="7532">
                  <c:v>2014</c:v>
                </c:pt>
                <c:pt idx="7533">
                  <c:v>2014</c:v>
                </c:pt>
                <c:pt idx="7534">
                  <c:v>2014</c:v>
                </c:pt>
                <c:pt idx="7535">
                  <c:v>2014</c:v>
                </c:pt>
                <c:pt idx="7536">
                  <c:v>2014</c:v>
                </c:pt>
                <c:pt idx="7537">
                  <c:v>2014</c:v>
                </c:pt>
                <c:pt idx="7538">
                  <c:v>2014</c:v>
                </c:pt>
                <c:pt idx="7539">
                  <c:v>2014</c:v>
                </c:pt>
                <c:pt idx="7540">
                  <c:v>2014</c:v>
                </c:pt>
                <c:pt idx="7541">
                  <c:v>2014</c:v>
                </c:pt>
                <c:pt idx="7542">
                  <c:v>2014</c:v>
                </c:pt>
                <c:pt idx="7543">
                  <c:v>2014</c:v>
                </c:pt>
                <c:pt idx="7544">
                  <c:v>2014</c:v>
                </c:pt>
                <c:pt idx="7545">
                  <c:v>2014</c:v>
                </c:pt>
                <c:pt idx="7546">
                  <c:v>2014</c:v>
                </c:pt>
                <c:pt idx="7547">
                  <c:v>2014</c:v>
                </c:pt>
                <c:pt idx="7548">
                  <c:v>2014</c:v>
                </c:pt>
                <c:pt idx="7549">
                  <c:v>2014</c:v>
                </c:pt>
                <c:pt idx="7550">
                  <c:v>2014</c:v>
                </c:pt>
                <c:pt idx="7551">
                  <c:v>2014</c:v>
                </c:pt>
                <c:pt idx="7552">
                  <c:v>2014</c:v>
                </c:pt>
                <c:pt idx="7553">
                  <c:v>2014</c:v>
                </c:pt>
                <c:pt idx="7554">
                  <c:v>2014</c:v>
                </c:pt>
                <c:pt idx="7555">
                  <c:v>2014</c:v>
                </c:pt>
                <c:pt idx="7556">
                  <c:v>2014</c:v>
                </c:pt>
                <c:pt idx="7557">
                  <c:v>2014</c:v>
                </c:pt>
                <c:pt idx="7558">
                  <c:v>2015</c:v>
                </c:pt>
                <c:pt idx="7559">
                  <c:v>2015</c:v>
                </c:pt>
                <c:pt idx="7560">
                  <c:v>2015</c:v>
                </c:pt>
                <c:pt idx="7561">
                  <c:v>2015</c:v>
                </c:pt>
                <c:pt idx="7562">
                  <c:v>2015</c:v>
                </c:pt>
                <c:pt idx="7563">
                  <c:v>2015</c:v>
                </c:pt>
                <c:pt idx="7564">
                  <c:v>2015</c:v>
                </c:pt>
                <c:pt idx="7565">
                  <c:v>2015</c:v>
                </c:pt>
                <c:pt idx="7566">
                  <c:v>2015</c:v>
                </c:pt>
                <c:pt idx="7567">
                  <c:v>2015</c:v>
                </c:pt>
                <c:pt idx="7568">
                  <c:v>2015</c:v>
                </c:pt>
                <c:pt idx="7569">
                  <c:v>2015</c:v>
                </c:pt>
                <c:pt idx="7570">
                  <c:v>2015</c:v>
                </c:pt>
                <c:pt idx="7571">
                  <c:v>2015</c:v>
                </c:pt>
                <c:pt idx="7572">
                  <c:v>2015</c:v>
                </c:pt>
                <c:pt idx="7573">
                  <c:v>2015</c:v>
                </c:pt>
                <c:pt idx="7574">
                  <c:v>2015</c:v>
                </c:pt>
                <c:pt idx="7575">
                  <c:v>2015</c:v>
                </c:pt>
                <c:pt idx="7576">
                  <c:v>2015</c:v>
                </c:pt>
                <c:pt idx="7577">
                  <c:v>2015</c:v>
                </c:pt>
                <c:pt idx="7578">
                  <c:v>2015</c:v>
                </c:pt>
                <c:pt idx="7579">
                  <c:v>2015</c:v>
                </c:pt>
                <c:pt idx="7580">
                  <c:v>2015</c:v>
                </c:pt>
                <c:pt idx="7581">
                  <c:v>2015</c:v>
                </c:pt>
                <c:pt idx="7582">
                  <c:v>2015</c:v>
                </c:pt>
                <c:pt idx="7583">
                  <c:v>2015</c:v>
                </c:pt>
                <c:pt idx="7584">
                  <c:v>2015</c:v>
                </c:pt>
                <c:pt idx="7585">
                  <c:v>2015</c:v>
                </c:pt>
                <c:pt idx="7586">
                  <c:v>2015</c:v>
                </c:pt>
                <c:pt idx="7587">
                  <c:v>2015</c:v>
                </c:pt>
                <c:pt idx="7588">
                  <c:v>2015</c:v>
                </c:pt>
                <c:pt idx="7589">
                  <c:v>2015</c:v>
                </c:pt>
                <c:pt idx="7590">
                  <c:v>2015</c:v>
                </c:pt>
                <c:pt idx="7591">
                  <c:v>2015</c:v>
                </c:pt>
                <c:pt idx="7592">
                  <c:v>2015</c:v>
                </c:pt>
                <c:pt idx="7593">
                  <c:v>2015</c:v>
                </c:pt>
                <c:pt idx="7594">
                  <c:v>2015</c:v>
                </c:pt>
                <c:pt idx="7595">
                  <c:v>2015</c:v>
                </c:pt>
                <c:pt idx="7596">
                  <c:v>2015</c:v>
                </c:pt>
                <c:pt idx="7597">
                  <c:v>2015</c:v>
                </c:pt>
                <c:pt idx="7598">
                  <c:v>2015</c:v>
                </c:pt>
                <c:pt idx="7599">
                  <c:v>2015</c:v>
                </c:pt>
                <c:pt idx="7600">
                  <c:v>2015</c:v>
                </c:pt>
                <c:pt idx="7601">
                  <c:v>2015</c:v>
                </c:pt>
                <c:pt idx="7602">
                  <c:v>2015</c:v>
                </c:pt>
                <c:pt idx="7603">
                  <c:v>2015</c:v>
                </c:pt>
                <c:pt idx="7604">
                  <c:v>2015</c:v>
                </c:pt>
                <c:pt idx="7605">
                  <c:v>2015</c:v>
                </c:pt>
                <c:pt idx="7606">
                  <c:v>2015</c:v>
                </c:pt>
                <c:pt idx="7607">
                  <c:v>2015</c:v>
                </c:pt>
                <c:pt idx="7608">
                  <c:v>2015</c:v>
                </c:pt>
                <c:pt idx="7609">
                  <c:v>2015</c:v>
                </c:pt>
                <c:pt idx="7610">
                  <c:v>2015</c:v>
                </c:pt>
                <c:pt idx="7611">
                  <c:v>2015</c:v>
                </c:pt>
                <c:pt idx="7612">
                  <c:v>2015</c:v>
                </c:pt>
                <c:pt idx="7613">
                  <c:v>2015</c:v>
                </c:pt>
                <c:pt idx="7614">
                  <c:v>2015</c:v>
                </c:pt>
                <c:pt idx="7615">
                  <c:v>2015</c:v>
                </c:pt>
                <c:pt idx="7616">
                  <c:v>2015</c:v>
                </c:pt>
                <c:pt idx="7617">
                  <c:v>2015</c:v>
                </c:pt>
                <c:pt idx="7618">
                  <c:v>2015</c:v>
                </c:pt>
                <c:pt idx="7619">
                  <c:v>2015</c:v>
                </c:pt>
                <c:pt idx="7620">
                  <c:v>2015</c:v>
                </c:pt>
                <c:pt idx="7621">
                  <c:v>2015</c:v>
                </c:pt>
                <c:pt idx="7622">
                  <c:v>2015</c:v>
                </c:pt>
                <c:pt idx="7623">
                  <c:v>2015</c:v>
                </c:pt>
                <c:pt idx="7624">
                  <c:v>2015</c:v>
                </c:pt>
                <c:pt idx="7625">
                  <c:v>2015</c:v>
                </c:pt>
                <c:pt idx="7626">
                  <c:v>2015</c:v>
                </c:pt>
                <c:pt idx="7627">
                  <c:v>2015</c:v>
                </c:pt>
                <c:pt idx="7628">
                  <c:v>2015</c:v>
                </c:pt>
                <c:pt idx="7629">
                  <c:v>2015</c:v>
                </c:pt>
                <c:pt idx="7630">
                  <c:v>2015</c:v>
                </c:pt>
                <c:pt idx="7631">
                  <c:v>2015</c:v>
                </c:pt>
                <c:pt idx="7632">
                  <c:v>2015</c:v>
                </c:pt>
                <c:pt idx="7633">
                  <c:v>2015</c:v>
                </c:pt>
                <c:pt idx="7634">
                  <c:v>2015</c:v>
                </c:pt>
                <c:pt idx="7635">
                  <c:v>2015</c:v>
                </c:pt>
                <c:pt idx="7636">
                  <c:v>2015</c:v>
                </c:pt>
                <c:pt idx="7637">
                  <c:v>2015</c:v>
                </c:pt>
                <c:pt idx="7638">
                  <c:v>2015</c:v>
                </c:pt>
                <c:pt idx="7639">
                  <c:v>2015</c:v>
                </c:pt>
                <c:pt idx="7640">
                  <c:v>2015</c:v>
                </c:pt>
                <c:pt idx="7641">
                  <c:v>2015</c:v>
                </c:pt>
                <c:pt idx="7642">
                  <c:v>2015</c:v>
                </c:pt>
                <c:pt idx="7643">
                  <c:v>2015</c:v>
                </c:pt>
                <c:pt idx="7644">
                  <c:v>2015</c:v>
                </c:pt>
                <c:pt idx="7645">
                  <c:v>2015</c:v>
                </c:pt>
                <c:pt idx="7646">
                  <c:v>2015</c:v>
                </c:pt>
                <c:pt idx="7647">
                  <c:v>2015</c:v>
                </c:pt>
                <c:pt idx="7648">
                  <c:v>2015</c:v>
                </c:pt>
                <c:pt idx="7649">
                  <c:v>2015</c:v>
                </c:pt>
                <c:pt idx="7650">
                  <c:v>2015</c:v>
                </c:pt>
                <c:pt idx="7651">
                  <c:v>2015</c:v>
                </c:pt>
                <c:pt idx="7652">
                  <c:v>2015</c:v>
                </c:pt>
                <c:pt idx="7653">
                  <c:v>2015</c:v>
                </c:pt>
                <c:pt idx="7654">
                  <c:v>2015</c:v>
                </c:pt>
                <c:pt idx="7655">
                  <c:v>2015</c:v>
                </c:pt>
                <c:pt idx="7656">
                  <c:v>2015</c:v>
                </c:pt>
                <c:pt idx="7657">
                  <c:v>2015</c:v>
                </c:pt>
                <c:pt idx="7658">
                  <c:v>2015</c:v>
                </c:pt>
                <c:pt idx="7659">
                  <c:v>2015</c:v>
                </c:pt>
                <c:pt idx="7660">
                  <c:v>2015</c:v>
                </c:pt>
                <c:pt idx="7661">
                  <c:v>2015</c:v>
                </c:pt>
                <c:pt idx="7662">
                  <c:v>2015</c:v>
                </c:pt>
                <c:pt idx="7663">
                  <c:v>2015</c:v>
                </c:pt>
                <c:pt idx="7664">
                  <c:v>2015</c:v>
                </c:pt>
                <c:pt idx="7665">
                  <c:v>2015</c:v>
                </c:pt>
                <c:pt idx="7666">
                  <c:v>2015</c:v>
                </c:pt>
                <c:pt idx="7667">
                  <c:v>2015</c:v>
                </c:pt>
                <c:pt idx="7668">
                  <c:v>2015</c:v>
                </c:pt>
                <c:pt idx="7669">
                  <c:v>2015</c:v>
                </c:pt>
                <c:pt idx="7670">
                  <c:v>2015</c:v>
                </c:pt>
                <c:pt idx="7671">
                  <c:v>2015</c:v>
                </c:pt>
                <c:pt idx="7672">
                  <c:v>2015</c:v>
                </c:pt>
                <c:pt idx="7673">
                  <c:v>2015</c:v>
                </c:pt>
                <c:pt idx="7674">
                  <c:v>2015</c:v>
                </c:pt>
                <c:pt idx="7675">
                  <c:v>2015</c:v>
                </c:pt>
                <c:pt idx="7676">
                  <c:v>2015</c:v>
                </c:pt>
                <c:pt idx="7677">
                  <c:v>2015</c:v>
                </c:pt>
                <c:pt idx="7678">
                  <c:v>2015</c:v>
                </c:pt>
                <c:pt idx="7679">
                  <c:v>2015</c:v>
                </c:pt>
                <c:pt idx="7680">
                  <c:v>2015</c:v>
                </c:pt>
                <c:pt idx="7681">
                  <c:v>2015</c:v>
                </c:pt>
                <c:pt idx="7682">
                  <c:v>2015</c:v>
                </c:pt>
                <c:pt idx="7683">
                  <c:v>2015</c:v>
                </c:pt>
                <c:pt idx="7684">
                  <c:v>2015</c:v>
                </c:pt>
                <c:pt idx="7685">
                  <c:v>2015</c:v>
                </c:pt>
                <c:pt idx="7686">
                  <c:v>2015</c:v>
                </c:pt>
                <c:pt idx="7687">
                  <c:v>2015</c:v>
                </c:pt>
                <c:pt idx="7688">
                  <c:v>2015</c:v>
                </c:pt>
                <c:pt idx="7689">
                  <c:v>2015</c:v>
                </c:pt>
                <c:pt idx="7690">
                  <c:v>2015</c:v>
                </c:pt>
                <c:pt idx="7691">
                  <c:v>2015</c:v>
                </c:pt>
                <c:pt idx="7692">
                  <c:v>2015</c:v>
                </c:pt>
                <c:pt idx="7693">
                  <c:v>2015</c:v>
                </c:pt>
                <c:pt idx="7694">
                  <c:v>2015</c:v>
                </c:pt>
                <c:pt idx="7695">
                  <c:v>2015</c:v>
                </c:pt>
                <c:pt idx="7696">
                  <c:v>2015</c:v>
                </c:pt>
                <c:pt idx="7697">
                  <c:v>2015</c:v>
                </c:pt>
                <c:pt idx="7698">
                  <c:v>2015</c:v>
                </c:pt>
                <c:pt idx="7699">
                  <c:v>2015</c:v>
                </c:pt>
                <c:pt idx="7700">
                  <c:v>2015</c:v>
                </c:pt>
                <c:pt idx="7701">
                  <c:v>2015</c:v>
                </c:pt>
                <c:pt idx="7702">
                  <c:v>2015</c:v>
                </c:pt>
                <c:pt idx="7703">
                  <c:v>2015</c:v>
                </c:pt>
                <c:pt idx="7704">
                  <c:v>2015</c:v>
                </c:pt>
                <c:pt idx="7705">
                  <c:v>2015</c:v>
                </c:pt>
                <c:pt idx="7706">
                  <c:v>2015</c:v>
                </c:pt>
                <c:pt idx="7707">
                  <c:v>2015</c:v>
                </c:pt>
                <c:pt idx="7708">
                  <c:v>2015</c:v>
                </c:pt>
                <c:pt idx="7709">
                  <c:v>2015</c:v>
                </c:pt>
                <c:pt idx="7710">
                  <c:v>2015</c:v>
                </c:pt>
                <c:pt idx="7711">
                  <c:v>2015</c:v>
                </c:pt>
                <c:pt idx="7712">
                  <c:v>2015</c:v>
                </c:pt>
                <c:pt idx="7713">
                  <c:v>2015</c:v>
                </c:pt>
                <c:pt idx="7714">
                  <c:v>2015</c:v>
                </c:pt>
                <c:pt idx="7715">
                  <c:v>2015</c:v>
                </c:pt>
                <c:pt idx="7716">
                  <c:v>2015</c:v>
                </c:pt>
                <c:pt idx="7717">
                  <c:v>2015</c:v>
                </c:pt>
                <c:pt idx="7718">
                  <c:v>2015</c:v>
                </c:pt>
                <c:pt idx="7719">
                  <c:v>2015</c:v>
                </c:pt>
                <c:pt idx="7720">
                  <c:v>2015</c:v>
                </c:pt>
                <c:pt idx="7721">
                  <c:v>2015</c:v>
                </c:pt>
                <c:pt idx="7722">
                  <c:v>2015</c:v>
                </c:pt>
                <c:pt idx="7723">
                  <c:v>2015</c:v>
                </c:pt>
                <c:pt idx="7724">
                  <c:v>2015</c:v>
                </c:pt>
                <c:pt idx="7725">
                  <c:v>2015</c:v>
                </c:pt>
                <c:pt idx="7726">
                  <c:v>2015</c:v>
                </c:pt>
                <c:pt idx="7727">
                  <c:v>2015</c:v>
                </c:pt>
                <c:pt idx="7728">
                  <c:v>2015</c:v>
                </c:pt>
                <c:pt idx="7729">
                  <c:v>2015</c:v>
                </c:pt>
                <c:pt idx="7730">
                  <c:v>2015</c:v>
                </c:pt>
                <c:pt idx="7731">
                  <c:v>2015</c:v>
                </c:pt>
                <c:pt idx="7732">
                  <c:v>2015</c:v>
                </c:pt>
                <c:pt idx="7733">
                  <c:v>2015</c:v>
                </c:pt>
                <c:pt idx="7734">
                  <c:v>2015</c:v>
                </c:pt>
                <c:pt idx="7735">
                  <c:v>2015</c:v>
                </c:pt>
                <c:pt idx="7736">
                  <c:v>2015</c:v>
                </c:pt>
                <c:pt idx="7737">
                  <c:v>2015</c:v>
                </c:pt>
                <c:pt idx="7738">
                  <c:v>2015</c:v>
                </c:pt>
                <c:pt idx="7739">
                  <c:v>2015</c:v>
                </c:pt>
                <c:pt idx="7740">
                  <c:v>2015</c:v>
                </c:pt>
                <c:pt idx="7741">
                  <c:v>2015</c:v>
                </c:pt>
                <c:pt idx="7742">
                  <c:v>2015</c:v>
                </c:pt>
                <c:pt idx="7743">
                  <c:v>2015</c:v>
                </c:pt>
                <c:pt idx="7744">
                  <c:v>2015</c:v>
                </c:pt>
                <c:pt idx="7745">
                  <c:v>2015</c:v>
                </c:pt>
                <c:pt idx="7746">
                  <c:v>2015</c:v>
                </c:pt>
                <c:pt idx="7747">
                  <c:v>2015</c:v>
                </c:pt>
                <c:pt idx="7748">
                  <c:v>2015</c:v>
                </c:pt>
                <c:pt idx="7749">
                  <c:v>2015</c:v>
                </c:pt>
                <c:pt idx="7750">
                  <c:v>2015</c:v>
                </c:pt>
                <c:pt idx="7751">
                  <c:v>2015</c:v>
                </c:pt>
                <c:pt idx="7752">
                  <c:v>2015</c:v>
                </c:pt>
                <c:pt idx="7753">
                  <c:v>2015</c:v>
                </c:pt>
                <c:pt idx="7754">
                  <c:v>2015</c:v>
                </c:pt>
                <c:pt idx="7755">
                  <c:v>2015</c:v>
                </c:pt>
                <c:pt idx="7756">
                  <c:v>2015</c:v>
                </c:pt>
                <c:pt idx="7757">
                  <c:v>2015</c:v>
                </c:pt>
                <c:pt idx="7758">
                  <c:v>2015</c:v>
                </c:pt>
                <c:pt idx="7759">
                  <c:v>2015</c:v>
                </c:pt>
                <c:pt idx="7760">
                  <c:v>2015</c:v>
                </c:pt>
                <c:pt idx="7761">
                  <c:v>2015</c:v>
                </c:pt>
                <c:pt idx="7762">
                  <c:v>2015</c:v>
                </c:pt>
                <c:pt idx="7763">
                  <c:v>2015</c:v>
                </c:pt>
                <c:pt idx="7764">
                  <c:v>2015</c:v>
                </c:pt>
                <c:pt idx="7765">
                  <c:v>2015</c:v>
                </c:pt>
                <c:pt idx="7766">
                  <c:v>2015</c:v>
                </c:pt>
                <c:pt idx="7767">
                  <c:v>2015</c:v>
                </c:pt>
                <c:pt idx="7768">
                  <c:v>2015</c:v>
                </c:pt>
                <c:pt idx="7769">
                  <c:v>2015</c:v>
                </c:pt>
                <c:pt idx="7770">
                  <c:v>2015</c:v>
                </c:pt>
                <c:pt idx="7771">
                  <c:v>2015</c:v>
                </c:pt>
                <c:pt idx="7772">
                  <c:v>2015</c:v>
                </c:pt>
                <c:pt idx="7773">
                  <c:v>2015</c:v>
                </c:pt>
                <c:pt idx="7774">
                  <c:v>2015</c:v>
                </c:pt>
                <c:pt idx="7775">
                  <c:v>2015</c:v>
                </c:pt>
                <c:pt idx="7776">
                  <c:v>2015</c:v>
                </c:pt>
                <c:pt idx="7777">
                  <c:v>2015</c:v>
                </c:pt>
                <c:pt idx="7778">
                  <c:v>2015</c:v>
                </c:pt>
                <c:pt idx="7779">
                  <c:v>2015</c:v>
                </c:pt>
                <c:pt idx="7780">
                  <c:v>2016</c:v>
                </c:pt>
                <c:pt idx="7781">
                  <c:v>2016</c:v>
                </c:pt>
                <c:pt idx="7782">
                  <c:v>2016</c:v>
                </c:pt>
                <c:pt idx="7783">
                  <c:v>2016</c:v>
                </c:pt>
                <c:pt idx="7784">
                  <c:v>2016</c:v>
                </c:pt>
                <c:pt idx="7785">
                  <c:v>2016</c:v>
                </c:pt>
                <c:pt idx="7786">
                  <c:v>2016</c:v>
                </c:pt>
                <c:pt idx="7787">
                  <c:v>2016</c:v>
                </c:pt>
                <c:pt idx="7788">
                  <c:v>2016</c:v>
                </c:pt>
                <c:pt idx="7789">
                  <c:v>2016</c:v>
                </c:pt>
                <c:pt idx="7790">
                  <c:v>2016</c:v>
                </c:pt>
                <c:pt idx="7791">
                  <c:v>2016</c:v>
                </c:pt>
                <c:pt idx="7792">
                  <c:v>2016</c:v>
                </c:pt>
                <c:pt idx="7793">
                  <c:v>2016</c:v>
                </c:pt>
                <c:pt idx="7794">
                  <c:v>2016</c:v>
                </c:pt>
                <c:pt idx="7795">
                  <c:v>2016</c:v>
                </c:pt>
                <c:pt idx="7796">
                  <c:v>2016</c:v>
                </c:pt>
                <c:pt idx="7797">
                  <c:v>2016</c:v>
                </c:pt>
                <c:pt idx="7798">
                  <c:v>2016</c:v>
                </c:pt>
                <c:pt idx="7799">
                  <c:v>2016</c:v>
                </c:pt>
                <c:pt idx="7800">
                  <c:v>2016</c:v>
                </c:pt>
                <c:pt idx="7801">
                  <c:v>2016</c:v>
                </c:pt>
                <c:pt idx="7802">
                  <c:v>2016</c:v>
                </c:pt>
                <c:pt idx="7803">
                  <c:v>2016</c:v>
                </c:pt>
                <c:pt idx="7804">
                  <c:v>2016</c:v>
                </c:pt>
                <c:pt idx="7805">
                  <c:v>2016</c:v>
                </c:pt>
                <c:pt idx="7806">
                  <c:v>2016</c:v>
                </c:pt>
                <c:pt idx="7807">
                  <c:v>2016</c:v>
                </c:pt>
                <c:pt idx="7808">
                  <c:v>2016</c:v>
                </c:pt>
                <c:pt idx="7809">
                  <c:v>2016</c:v>
                </c:pt>
                <c:pt idx="7810">
                  <c:v>2016</c:v>
                </c:pt>
                <c:pt idx="7811">
                  <c:v>2016</c:v>
                </c:pt>
                <c:pt idx="7812">
                  <c:v>2016</c:v>
                </c:pt>
                <c:pt idx="7813">
                  <c:v>2016</c:v>
                </c:pt>
                <c:pt idx="7814">
                  <c:v>2016</c:v>
                </c:pt>
                <c:pt idx="7815">
                  <c:v>2016</c:v>
                </c:pt>
                <c:pt idx="7816">
                  <c:v>2016</c:v>
                </c:pt>
                <c:pt idx="7817">
                  <c:v>2016</c:v>
                </c:pt>
                <c:pt idx="7818">
                  <c:v>2016</c:v>
                </c:pt>
                <c:pt idx="7819">
                  <c:v>2016</c:v>
                </c:pt>
                <c:pt idx="7820">
                  <c:v>2016</c:v>
                </c:pt>
                <c:pt idx="7821">
                  <c:v>2016</c:v>
                </c:pt>
                <c:pt idx="7822">
                  <c:v>2016</c:v>
                </c:pt>
                <c:pt idx="7823">
                  <c:v>2016</c:v>
                </c:pt>
                <c:pt idx="7824">
                  <c:v>2016</c:v>
                </c:pt>
                <c:pt idx="7825">
                  <c:v>2016</c:v>
                </c:pt>
                <c:pt idx="7826">
                  <c:v>2016</c:v>
                </c:pt>
                <c:pt idx="7827">
                  <c:v>2016</c:v>
                </c:pt>
                <c:pt idx="7828">
                  <c:v>2016</c:v>
                </c:pt>
                <c:pt idx="7829">
                  <c:v>2016</c:v>
                </c:pt>
                <c:pt idx="7830">
                  <c:v>2016</c:v>
                </c:pt>
                <c:pt idx="7831">
                  <c:v>2016</c:v>
                </c:pt>
                <c:pt idx="7832">
                  <c:v>2016</c:v>
                </c:pt>
                <c:pt idx="7833">
                  <c:v>2016</c:v>
                </c:pt>
                <c:pt idx="7834">
                  <c:v>2016</c:v>
                </c:pt>
                <c:pt idx="7835">
                  <c:v>2016</c:v>
                </c:pt>
                <c:pt idx="7836">
                  <c:v>2016</c:v>
                </c:pt>
                <c:pt idx="7837">
                  <c:v>2016</c:v>
                </c:pt>
                <c:pt idx="7838">
                  <c:v>2016</c:v>
                </c:pt>
                <c:pt idx="7839">
                  <c:v>2016</c:v>
                </c:pt>
                <c:pt idx="7840">
                  <c:v>2016</c:v>
                </c:pt>
                <c:pt idx="7841">
                  <c:v>2016</c:v>
                </c:pt>
                <c:pt idx="7842">
                  <c:v>2016</c:v>
                </c:pt>
                <c:pt idx="7843">
                  <c:v>2016</c:v>
                </c:pt>
                <c:pt idx="7844">
                  <c:v>2016</c:v>
                </c:pt>
                <c:pt idx="7845">
                  <c:v>2016</c:v>
                </c:pt>
                <c:pt idx="7846">
                  <c:v>2016</c:v>
                </c:pt>
                <c:pt idx="7847">
                  <c:v>2016</c:v>
                </c:pt>
                <c:pt idx="7848">
                  <c:v>2016</c:v>
                </c:pt>
                <c:pt idx="7849">
                  <c:v>2016</c:v>
                </c:pt>
                <c:pt idx="7850">
                  <c:v>2016</c:v>
                </c:pt>
                <c:pt idx="7851">
                  <c:v>2016</c:v>
                </c:pt>
                <c:pt idx="7852">
                  <c:v>2016</c:v>
                </c:pt>
                <c:pt idx="7853">
                  <c:v>2016</c:v>
                </c:pt>
                <c:pt idx="7854">
                  <c:v>2016</c:v>
                </c:pt>
                <c:pt idx="7855">
                  <c:v>2016</c:v>
                </c:pt>
                <c:pt idx="7856">
                  <c:v>2016</c:v>
                </c:pt>
                <c:pt idx="7857">
                  <c:v>2016</c:v>
                </c:pt>
                <c:pt idx="7858">
                  <c:v>2016</c:v>
                </c:pt>
                <c:pt idx="7859">
                  <c:v>2016</c:v>
                </c:pt>
                <c:pt idx="7860">
                  <c:v>2016</c:v>
                </c:pt>
                <c:pt idx="7861">
                  <c:v>2016</c:v>
                </c:pt>
                <c:pt idx="7862">
                  <c:v>2016</c:v>
                </c:pt>
                <c:pt idx="7863">
                  <c:v>2016</c:v>
                </c:pt>
                <c:pt idx="7864">
                  <c:v>2016</c:v>
                </c:pt>
                <c:pt idx="7865">
                  <c:v>2016</c:v>
                </c:pt>
                <c:pt idx="7866">
                  <c:v>2016</c:v>
                </c:pt>
                <c:pt idx="7867">
                  <c:v>2016</c:v>
                </c:pt>
                <c:pt idx="7868">
                  <c:v>2016</c:v>
                </c:pt>
                <c:pt idx="7869">
                  <c:v>2016</c:v>
                </c:pt>
                <c:pt idx="7870">
                  <c:v>2016</c:v>
                </c:pt>
                <c:pt idx="7871">
                  <c:v>2016</c:v>
                </c:pt>
                <c:pt idx="7872">
                  <c:v>2016</c:v>
                </c:pt>
                <c:pt idx="7873">
                  <c:v>2016</c:v>
                </c:pt>
                <c:pt idx="7874">
                  <c:v>2016</c:v>
                </c:pt>
                <c:pt idx="7875">
                  <c:v>2016</c:v>
                </c:pt>
                <c:pt idx="7876">
                  <c:v>2016</c:v>
                </c:pt>
                <c:pt idx="7877">
                  <c:v>2016</c:v>
                </c:pt>
                <c:pt idx="7878">
                  <c:v>2016</c:v>
                </c:pt>
                <c:pt idx="7879">
                  <c:v>2016</c:v>
                </c:pt>
                <c:pt idx="7880">
                  <c:v>2016</c:v>
                </c:pt>
                <c:pt idx="7881">
                  <c:v>2016</c:v>
                </c:pt>
                <c:pt idx="7882">
                  <c:v>2016</c:v>
                </c:pt>
                <c:pt idx="7883">
                  <c:v>2016</c:v>
                </c:pt>
                <c:pt idx="7884">
                  <c:v>2016</c:v>
                </c:pt>
                <c:pt idx="7885">
                  <c:v>2016</c:v>
                </c:pt>
                <c:pt idx="7886">
                  <c:v>2016</c:v>
                </c:pt>
                <c:pt idx="7887">
                  <c:v>2016</c:v>
                </c:pt>
                <c:pt idx="7888">
                  <c:v>2016</c:v>
                </c:pt>
                <c:pt idx="7889">
                  <c:v>2016</c:v>
                </c:pt>
                <c:pt idx="7890">
                  <c:v>2016</c:v>
                </c:pt>
                <c:pt idx="7891">
                  <c:v>2016</c:v>
                </c:pt>
                <c:pt idx="7892">
                  <c:v>2016</c:v>
                </c:pt>
                <c:pt idx="7893">
                  <c:v>2016</c:v>
                </c:pt>
                <c:pt idx="7894">
                  <c:v>2016</c:v>
                </c:pt>
                <c:pt idx="7895">
                  <c:v>2016</c:v>
                </c:pt>
                <c:pt idx="7896">
                  <c:v>2016</c:v>
                </c:pt>
                <c:pt idx="7897">
                  <c:v>2016</c:v>
                </c:pt>
                <c:pt idx="7898">
                  <c:v>2016</c:v>
                </c:pt>
                <c:pt idx="7899">
                  <c:v>2016</c:v>
                </c:pt>
                <c:pt idx="7900">
                  <c:v>2016</c:v>
                </c:pt>
                <c:pt idx="7901">
                  <c:v>2016</c:v>
                </c:pt>
                <c:pt idx="7902">
                  <c:v>2016</c:v>
                </c:pt>
                <c:pt idx="7903">
                  <c:v>2016</c:v>
                </c:pt>
                <c:pt idx="7904">
                  <c:v>2016</c:v>
                </c:pt>
                <c:pt idx="7905">
                  <c:v>2016</c:v>
                </c:pt>
                <c:pt idx="7906">
                  <c:v>2016</c:v>
                </c:pt>
                <c:pt idx="7907">
                  <c:v>2016</c:v>
                </c:pt>
                <c:pt idx="7908">
                  <c:v>2016</c:v>
                </c:pt>
                <c:pt idx="7909">
                  <c:v>2016</c:v>
                </c:pt>
                <c:pt idx="7910">
                  <c:v>2016</c:v>
                </c:pt>
                <c:pt idx="7911">
                  <c:v>2016</c:v>
                </c:pt>
                <c:pt idx="7912">
                  <c:v>2016</c:v>
                </c:pt>
                <c:pt idx="7913">
                  <c:v>2016</c:v>
                </c:pt>
                <c:pt idx="7914">
                  <c:v>2016</c:v>
                </c:pt>
                <c:pt idx="7915">
                  <c:v>2016</c:v>
                </c:pt>
                <c:pt idx="7916">
                  <c:v>2016</c:v>
                </c:pt>
                <c:pt idx="7917">
                  <c:v>2016</c:v>
                </c:pt>
                <c:pt idx="7918">
                  <c:v>2016</c:v>
                </c:pt>
                <c:pt idx="7919">
                  <c:v>2016</c:v>
                </c:pt>
                <c:pt idx="7920">
                  <c:v>2016</c:v>
                </c:pt>
                <c:pt idx="7921">
                  <c:v>2016</c:v>
                </c:pt>
                <c:pt idx="7922">
                  <c:v>2016</c:v>
                </c:pt>
                <c:pt idx="7923">
                  <c:v>2016</c:v>
                </c:pt>
                <c:pt idx="7924">
                  <c:v>2016</c:v>
                </c:pt>
                <c:pt idx="7925">
                  <c:v>2016</c:v>
                </c:pt>
                <c:pt idx="7926">
                  <c:v>2016</c:v>
                </c:pt>
                <c:pt idx="7927">
                  <c:v>2016</c:v>
                </c:pt>
                <c:pt idx="7928">
                  <c:v>2016</c:v>
                </c:pt>
                <c:pt idx="7929">
                  <c:v>2016</c:v>
                </c:pt>
                <c:pt idx="7930">
                  <c:v>2016</c:v>
                </c:pt>
                <c:pt idx="7931">
                  <c:v>2016</c:v>
                </c:pt>
                <c:pt idx="7932">
                  <c:v>2016</c:v>
                </c:pt>
                <c:pt idx="7933">
                  <c:v>2016</c:v>
                </c:pt>
                <c:pt idx="7934">
                  <c:v>2016</c:v>
                </c:pt>
                <c:pt idx="7935">
                  <c:v>2016</c:v>
                </c:pt>
                <c:pt idx="7936">
                  <c:v>2016</c:v>
                </c:pt>
                <c:pt idx="7937">
                  <c:v>2016</c:v>
                </c:pt>
                <c:pt idx="7938">
                  <c:v>2016</c:v>
                </c:pt>
                <c:pt idx="7939">
                  <c:v>2016</c:v>
                </c:pt>
                <c:pt idx="7940">
                  <c:v>2016</c:v>
                </c:pt>
                <c:pt idx="7941">
                  <c:v>2016</c:v>
                </c:pt>
                <c:pt idx="7942">
                  <c:v>2016</c:v>
                </c:pt>
                <c:pt idx="7943">
                  <c:v>2016</c:v>
                </c:pt>
                <c:pt idx="7944">
                  <c:v>2016</c:v>
                </c:pt>
                <c:pt idx="7945">
                  <c:v>2016</c:v>
                </c:pt>
                <c:pt idx="7946">
                  <c:v>2016</c:v>
                </c:pt>
                <c:pt idx="7947">
                  <c:v>2016</c:v>
                </c:pt>
                <c:pt idx="7948">
                  <c:v>2016</c:v>
                </c:pt>
                <c:pt idx="7949">
                  <c:v>2016</c:v>
                </c:pt>
                <c:pt idx="7950">
                  <c:v>2016</c:v>
                </c:pt>
                <c:pt idx="7951">
                  <c:v>2016</c:v>
                </c:pt>
                <c:pt idx="7952">
                  <c:v>2016</c:v>
                </c:pt>
                <c:pt idx="7953">
                  <c:v>2016</c:v>
                </c:pt>
                <c:pt idx="7954">
                  <c:v>2016</c:v>
                </c:pt>
                <c:pt idx="7955">
                  <c:v>2016</c:v>
                </c:pt>
                <c:pt idx="7956">
                  <c:v>2016</c:v>
                </c:pt>
                <c:pt idx="7957">
                  <c:v>2016</c:v>
                </c:pt>
                <c:pt idx="7958">
                  <c:v>2016</c:v>
                </c:pt>
                <c:pt idx="7959">
                  <c:v>2016</c:v>
                </c:pt>
                <c:pt idx="7960">
                  <c:v>2016</c:v>
                </c:pt>
                <c:pt idx="7961">
                  <c:v>2016</c:v>
                </c:pt>
                <c:pt idx="7962">
                  <c:v>2016</c:v>
                </c:pt>
                <c:pt idx="7963">
                  <c:v>2016</c:v>
                </c:pt>
                <c:pt idx="7964">
                  <c:v>2016</c:v>
                </c:pt>
                <c:pt idx="7965">
                  <c:v>2016</c:v>
                </c:pt>
                <c:pt idx="7966">
                  <c:v>2016</c:v>
                </c:pt>
                <c:pt idx="7967">
                  <c:v>2016</c:v>
                </c:pt>
                <c:pt idx="7968">
                  <c:v>2016</c:v>
                </c:pt>
                <c:pt idx="7969">
                  <c:v>2016</c:v>
                </c:pt>
                <c:pt idx="7970">
                  <c:v>2016</c:v>
                </c:pt>
                <c:pt idx="7971">
                  <c:v>2016</c:v>
                </c:pt>
                <c:pt idx="7972">
                  <c:v>2016</c:v>
                </c:pt>
                <c:pt idx="7973">
                  <c:v>2016</c:v>
                </c:pt>
                <c:pt idx="7974">
                  <c:v>2016</c:v>
                </c:pt>
                <c:pt idx="7975">
                  <c:v>2016</c:v>
                </c:pt>
                <c:pt idx="7976">
                  <c:v>2016</c:v>
                </c:pt>
                <c:pt idx="7977">
                  <c:v>2016</c:v>
                </c:pt>
                <c:pt idx="7978">
                  <c:v>2016</c:v>
                </c:pt>
                <c:pt idx="7979">
                  <c:v>2016</c:v>
                </c:pt>
                <c:pt idx="7980">
                  <c:v>2016</c:v>
                </c:pt>
                <c:pt idx="7981">
                  <c:v>2016</c:v>
                </c:pt>
                <c:pt idx="7982">
                  <c:v>2016</c:v>
                </c:pt>
                <c:pt idx="7983">
                  <c:v>2016</c:v>
                </c:pt>
                <c:pt idx="7984">
                  <c:v>2016</c:v>
                </c:pt>
                <c:pt idx="7985">
                  <c:v>2016</c:v>
                </c:pt>
                <c:pt idx="7986">
                  <c:v>2016</c:v>
                </c:pt>
                <c:pt idx="7987">
                  <c:v>2016</c:v>
                </c:pt>
                <c:pt idx="7988">
                  <c:v>2016</c:v>
                </c:pt>
                <c:pt idx="7989">
                  <c:v>2016</c:v>
                </c:pt>
                <c:pt idx="7990">
                  <c:v>2016</c:v>
                </c:pt>
                <c:pt idx="7991">
                  <c:v>2016</c:v>
                </c:pt>
                <c:pt idx="7992">
                  <c:v>2016</c:v>
                </c:pt>
                <c:pt idx="7993">
                  <c:v>2016</c:v>
                </c:pt>
                <c:pt idx="7994">
                  <c:v>2016</c:v>
                </c:pt>
                <c:pt idx="7995">
                  <c:v>2016</c:v>
                </c:pt>
                <c:pt idx="7996">
                  <c:v>2016</c:v>
                </c:pt>
                <c:pt idx="7997">
                  <c:v>2017</c:v>
                </c:pt>
                <c:pt idx="7998">
                  <c:v>2017</c:v>
                </c:pt>
                <c:pt idx="7999">
                  <c:v>2017</c:v>
                </c:pt>
                <c:pt idx="8000">
                  <c:v>2017</c:v>
                </c:pt>
                <c:pt idx="8001">
                  <c:v>2017</c:v>
                </c:pt>
                <c:pt idx="8002">
                  <c:v>2017</c:v>
                </c:pt>
                <c:pt idx="8003">
                  <c:v>2017</c:v>
                </c:pt>
                <c:pt idx="8004">
                  <c:v>2017</c:v>
                </c:pt>
                <c:pt idx="8005">
                  <c:v>2017</c:v>
                </c:pt>
                <c:pt idx="8006">
                  <c:v>2017</c:v>
                </c:pt>
                <c:pt idx="8007">
                  <c:v>2017</c:v>
                </c:pt>
                <c:pt idx="8008">
                  <c:v>2017</c:v>
                </c:pt>
                <c:pt idx="8009">
                  <c:v>2017</c:v>
                </c:pt>
                <c:pt idx="8010">
                  <c:v>2017</c:v>
                </c:pt>
                <c:pt idx="8011">
                  <c:v>2017</c:v>
                </c:pt>
                <c:pt idx="8012">
                  <c:v>2017</c:v>
                </c:pt>
                <c:pt idx="8013">
                  <c:v>2017</c:v>
                </c:pt>
                <c:pt idx="8014">
                  <c:v>2017</c:v>
                </c:pt>
                <c:pt idx="8015">
                  <c:v>2017</c:v>
                </c:pt>
                <c:pt idx="8016">
                  <c:v>2017</c:v>
                </c:pt>
                <c:pt idx="8017">
                  <c:v>2017</c:v>
                </c:pt>
                <c:pt idx="8018">
                  <c:v>2017</c:v>
                </c:pt>
                <c:pt idx="8019">
                  <c:v>2017</c:v>
                </c:pt>
                <c:pt idx="8020">
                  <c:v>2017</c:v>
                </c:pt>
                <c:pt idx="8021">
                  <c:v>2017</c:v>
                </c:pt>
                <c:pt idx="8022">
                  <c:v>2017</c:v>
                </c:pt>
                <c:pt idx="8023">
                  <c:v>2017</c:v>
                </c:pt>
                <c:pt idx="8024">
                  <c:v>2017</c:v>
                </c:pt>
                <c:pt idx="8025">
                  <c:v>2017</c:v>
                </c:pt>
                <c:pt idx="8026">
                  <c:v>2017</c:v>
                </c:pt>
                <c:pt idx="8027">
                  <c:v>2017</c:v>
                </c:pt>
                <c:pt idx="8028">
                  <c:v>2017</c:v>
                </c:pt>
                <c:pt idx="8029">
                  <c:v>2017</c:v>
                </c:pt>
                <c:pt idx="8030">
                  <c:v>2017</c:v>
                </c:pt>
                <c:pt idx="8031">
                  <c:v>2017</c:v>
                </c:pt>
                <c:pt idx="8032">
                  <c:v>2017</c:v>
                </c:pt>
                <c:pt idx="8033">
                  <c:v>2017</c:v>
                </c:pt>
                <c:pt idx="8034">
                  <c:v>2017</c:v>
                </c:pt>
                <c:pt idx="8035">
                  <c:v>2017</c:v>
                </c:pt>
                <c:pt idx="8036">
                  <c:v>2017</c:v>
                </c:pt>
                <c:pt idx="8037">
                  <c:v>2017</c:v>
                </c:pt>
                <c:pt idx="8038">
                  <c:v>2017</c:v>
                </c:pt>
                <c:pt idx="8039">
                  <c:v>2017</c:v>
                </c:pt>
                <c:pt idx="8040">
                  <c:v>2017</c:v>
                </c:pt>
                <c:pt idx="8041">
                  <c:v>2017</c:v>
                </c:pt>
                <c:pt idx="8042">
                  <c:v>2017</c:v>
                </c:pt>
                <c:pt idx="8043">
                  <c:v>2017</c:v>
                </c:pt>
                <c:pt idx="8044">
                  <c:v>2017</c:v>
                </c:pt>
                <c:pt idx="8045">
                  <c:v>2017</c:v>
                </c:pt>
                <c:pt idx="8046">
                  <c:v>2017</c:v>
                </c:pt>
                <c:pt idx="8047">
                  <c:v>2017</c:v>
                </c:pt>
                <c:pt idx="8048">
                  <c:v>2017</c:v>
                </c:pt>
                <c:pt idx="8049">
                  <c:v>2017</c:v>
                </c:pt>
                <c:pt idx="8050">
                  <c:v>2017</c:v>
                </c:pt>
                <c:pt idx="8051">
                  <c:v>2017</c:v>
                </c:pt>
                <c:pt idx="8052">
                  <c:v>2017</c:v>
                </c:pt>
                <c:pt idx="8053">
                  <c:v>2017</c:v>
                </c:pt>
                <c:pt idx="8054">
                  <c:v>2017</c:v>
                </c:pt>
                <c:pt idx="8055">
                  <c:v>2017</c:v>
                </c:pt>
                <c:pt idx="8056">
                  <c:v>2017</c:v>
                </c:pt>
                <c:pt idx="8057">
                  <c:v>2017</c:v>
                </c:pt>
                <c:pt idx="8058">
                  <c:v>2017</c:v>
                </c:pt>
                <c:pt idx="8059">
                  <c:v>2017</c:v>
                </c:pt>
                <c:pt idx="8060">
                  <c:v>2017</c:v>
                </c:pt>
                <c:pt idx="8061">
                  <c:v>2017</c:v>
                </c:pt>
                <c:pt idx="8062">
                  <c:v>2017</c:v>
                </c:pt>
                <c:pt idx="8063">
                  <c:v>2017</c:v>
                </c:pt>
                <c:pt idx="8064">
                  <c:v>2017</c:v>
                </c:pt>
                <c:pt idx="8065">
                  <c:v>2017</c:v>
                </c:pt>
                <c:pt idx="8066">
                  <c:v>2017</c:v>
                </c:pt>
                <c:pt idx="8067">
                  <c:v>2017</c:v>
                </c:pt>
                <c:pt idx="8068">
                  <c:v>2017</c:v>
                </c:pt>
                <c:pt idx="8069">
                  <c:v>2017</c:v>
                </c:pt>
                <c:pt idx="8070">
                  <c:v>2017</c:v>
                </c:pt>
                <c:pt idx="8071">
                  <c:v>2017</c:v>
                </c:pt>
                <c:pt idx="8072">
                  <c:v>2017</c:v>
                </c:pt>
                <c:pt idx="8073">
                  <c:v>2017</c:v>
                </c:pt>
                <c:pt idx="8074">
                  <c:v>2017</c:v>
                </c:pt>
                <c:pt idx="8075">
                  <c:v>2017</c:v>
                </c:pt>
                <c:pt idx="8076">
                  <c:v>2017</c:v>
                </c:pt>
                <c:pt idx="8077">
                  <c:v>2017</c:v>
                </c:pt>
                <c:pt idx="8078">
                  <c:v>2017</c:v>
                </c:pt>
                <c:pt idx="8079">
                  <c:v>2017</c:v>
                </c:pt>
                <c:pt idx="8080">
                  <c:v>2017</c:v>
                </c:pt>
                <c:pt idx="8081">
                  <c:v>2017</c:v>
                </c:pt>
                <c:pt idx="8082">
                  <c:v>2017</c:v>
                </c:pt>
                <c:pt idx="8083">
                  <c:v>2017</c:v>
                </c:pt>
                <c:pt idx="8084">
                  <c:v>2017</c:v>
                </c:pt>
                <c:pt idx="8085">
                  <c:v>2017</c:v>
                </c:pt>
                <c:pt idx="8086">
                  <c:v>2017</c:v>
                </c:pt>
                <c:pt idx="8087">
                  <c:v>2017</c:v>
                </c:pt>
                <c:pt idx="8088">
                  <c:v>2017</c:v>
                </c:pt>
                <c:pt idx="8089">
                  <c:v>2017</c:v>
                </c:pt>
                <c:pt idx="8090">
                  <c:v>2017</c:v>
                </c:pt>
                <c:pt idx="8091">
                  <c:v>2017</c:v>
                </c:pt>
                <c:pt idx="8092">
                  <c:v>2017</c:v>
                </c:pt>
                <c:pt idx="8093">
                  <c:v>2017</c:v>
                </c:pt>
                <c:pt idx="8094">
                  <c:v>2017</c:v>
                </c:pt>
                <c:pt idx="8095">
                  <c:v>2017</c:v>
                </c:pt>
                <c:pt idx="8096">
                  <c:v>2017</c:v>
                </c:pt>
                <c:pt idx="8097">
                  <c:v>2017</c:v>
                </c:pt>
                <c:pt idx="8098">
                  <c:v>2017</c:v>
                </c:pt>
                <c:pt idx="8099">
                  <c:v>2017</c:v>
                </c:pt>
                <c:pt idx="8100">
                  <c:v>2017</c:v>
                </c:pt>
                <c:pt idx="8101">
                  <c:v>2017</c:v>
                </c:pt>
                <c:pt idx="8102">
                  <c:v>2017</c:v>
                </c:pt>
                <c:pt idx="8103">
                  <c:v>2017</c:v>
                </c:pt>
                <c:pt idx="8104">
                  <c:v>2017</c:v>
                </c:pt>
                <c:pt idx="8105">
                  <c:v>2017</c:v>
                </c:pt>
                <c:pt idx="8106">
                  <c:v>2017</c:v>
                </c:pt>
                <c:pt idx="8107">
                  <c:v>2017</c:v>
                </c:pt>
                <c:pt idx="8108">
                  <c:v>2017</c:v>
                </c:pt>
                <c:pt idx="8109">
                  <c:v>2017</c:v>
                </c:pt>
                <c:pt idx="8110">
                  <c:v>2017</c:v>
                </c:pt>
                <c:pt idx="8111">
                  <c:v>2017</c:v>
                </c:pt>
                <c:pt idx="8112">
                  <c:v>2017</c:v>
                </c:pt>
                <c:pt idx="8113">
                  <c:v>2017</c:v>
                </c:pt>
                <c:pt idx="8114">
                  <c:v>2017</c:v>
                </c:pt>
                <c:pt idx="8115">
                  <c:v>2017</c:v>
                </c:pt>
                <c:pt idx="8116">
                  <c:v>2017</c:v>
                </c:pt>
                <c:pt idx="8117">
                  <c:v>2017</c:v>
                </c:pt>
                <c:pt idx="8118">
                  <c:v>2017</c:v>
                </c:pt>
                <c:pt idx="8119">
                  <c:v>2017</c:v>
                </c:pt>
                <c:pt idx="8120">
                  <c:v>2017</c:v>
                </c:pt>
                <c:pt idx="8121">
                  <c:v>2017</c:v>
                </c:pt>
                <c:pt idx="8122">
                  <c:v>2017</c:v>
                </c:pt>
                <c:pt idx="8123">
                  <c:v>2017</c:v>
                </c:pt>
                <c:pt idx="8124">
                  <c:v>2017</c:v>
                </c:pt>
                <c:pt idx="8125">
                  <c:v>2017</c:v>
                </c:pt>
                <c:pt idx="8126">
                  <c:v>2017</c:v>
                </c:pt>
                <c:pt idx="8127">
                  <c:v>2017</c:v>
                </c:pt>
                <c:pt idx="8128">
                  <c:v>2017</c:v>
                </c:pt>
                <c:pt idx="8129">
                  <c:v>2017</c:v>
                </c:pt>
                <c:pt idx="8130">
                  <c:v>2017</c:v>
                </c:pt>
                <c:pt idx="8131">
                  <c:v>2017</c:v>
                </c:pt>
                <c:pt idx="8132">
                  <c:v>2017</c:v>
                </c:pt>
                <c:pt idx="8133">
                  <c:v>2017</c:v>
                </c:pt>
                <c:pt idx="8134">
                  <c:v>2017</c:v>
                </c:pt>
                <c:pt idx="8135">
                  <c:v>2017</c:v>
                </c:pt>
                <c:pt idx="8136">
                  <c:v>2017</c:v>
                </c:pt>
                <c:pt idx="8137">
                  <c:v>2017</c:v>
                </c:pt>
                <c:pt idx="8138">
                  <c:v>2017</c:v>
                </c:pt>
                <c:pt idx="8139">
                  <c:v>2017</c:v>
                </c:pt>
                <c:pt idx="8140">
                  <c:v>2017</c:v>
                </c:pt>
                <c:pt idx="8141">
                  <c:v>2017</c:v>
                </c:pt>
                <c:pt idx="8142">
                  <c:v>2017</c:v>
                </c:pt>
                <c:pt idx="8143">
                  <c:v>2017</c:v>
                </c:pt>
                <c:pt idx="8144">
                  <c:v>2017</c:v>
                </c:pt>
                <c:pt idx="8145">
                  <c:v>2017</c:v>
                </c:pt>
                <c:pt idx="8146">
                  <c:v>2017</c:v>
                </c:pt>
                <c:pt idx="8147">
                  <c:v>2017</c:v>
                </c:pt>
                <c:pt idx="8148">
                  <c:v>2017</c:v>
                </c:pt>
                <c:pt idx="8149">
                  <c:v>2017</c:v>
                </c:pt>
                <c:pt idx="8150">
                  <c:v>2017</c:v>
                </c:pt>
                <c:pt idx="8151">
                  <c:v>2017</c:v>
                </c:pt>
                <c:pt idx="8152">
                  <c:v>2017</c:v>
                </c:pt>
                <c:pt idx="8153">
                  <c:v>2017</c:v>
                </c:pt>
                <c:pt idx="8154">
                  <c:v>2017</c:v>
                </c:pt>
                <c:pt idx="8155">
                  <c:v>2017</c:v>
                </c:pt>
                <c:pt idx="8156">
                  <c:v>2017</c:v>
                </c:pt>
                <c:pt idx="8157">
                  <c:v>2017</c:v>
                </c:pt>
                <c:pt idx="8158">
                  <c:v>2017</c:v>
                </c:pt>
                <c:pt idx="8159">
                  <c:v>2017</c:v>
                </c:pt>
                <c:pt idx="8160">
                  <c:v>2017</c:v>
                </c:pt>
                <c:pt idx="8161">
                  <c:v>2017</c:v>
                </c:pt>
                <c:pt idx="8162">
                  <c:v>2017</c:v>
                </c:pt>
                <c:pt idx="8163">
                  <c:v>2017</c:v>
                </c:pt>
                <c:pt idx="8164">
                  <c:v>2017</c:v>
                </c:pt>
                <c:pt idx="8165">
                  <c:v>2017</c:v>
                </c:pt>
                <c:pt idx="8166">
                  <c:v>2017</c:v>
                </c:pt>
                <c:pt idx="8167">
                  <c:v>2017</c:v>
                </c:pt>
                <c:pt idx="8168">
                  <c:v>2017</c:v>
                </c:pt>
                <c:pt idx="8169">
                  <c:v>2017</c:v>
                </c:pt>
                <c:pt idx="8170">
                  <c:v>2017</c:v>
                </c:pt>
                <c:pt idx="8171">
                  <c:v>2017</c:v>
                </c:pt>
                <c:pt idx="8172">
                  <c:v>2017</c:v>
                </c:pt>
                <c:pt idx="8173">
                  <c:v>2017</c:v>
                </c:pt>
                <c:pt idx="8174">
                  <c:v>2017</c:v>
                </c:pt>
                <c:pt idx="8175">
                  <c:v>2017</c:v>
                </c:pt>
                <c:pt idx="8176">
                  <c:v>2017</c:v>
                </c:pt>
                <c:pt idx="8177">
                  <c:v>2017</c:v>
                </c:pt>
                <c:pt idx="8178">
                  <c:v>2017</c:v>
                </c:pt>
                <c:pt idx="8179">
                  <c:v>2017</c:v>
                </c:pt>
                <c:pt idx="8180">
                  <c:v>2017</c:v>
                </c:pt>
                <c:pt idx="8181">
                  <c:v>2017</c:v>
                </c:pt>
                <c:pt idx="8182">
                  <c:v>2017</c:v>
                </c:pt>
                <c:pt idx="8183">
                  <c:v>2017</c:v>
                </c:pt>
                <c:pt idx="8184">
                  <c:v>2017</c:v>
                </c:pt>
                <c:pt idx="8185">
                  <c:v>2017</c:v>
                </c:pt>
                <c:pt idx="8186">
                  <c:v>2017</c:v>
                </c:pt>
                <c:pt idx="8187">
                  <c:v>2017</c:v>
                </c:pt>
                <c:pt idx="8188">
                  <c:v>2017</c:v>
                </c:pt>
                <c:pt idx="8189">
                  <c:v>2017</c:v>
                </c:pt>
                <c:pt idx="8190">
                  <c:v>2017</c:v>
                </c:pt>
                <c:pt idx="8191">
                  <c:v>2017</c:v>
                </c:pt>
                <c:pt idx="8192">
                  <c:v>2017</c:v>
                </c:pt>
                <c:pt idx="8193">
                  <c:v>2017</c:v>
                </c:pt>
                <c:pt idx="8194">
                  <c:v>2017</c:v>
                </c:pt>
                <c:pt idx="8195">
                  <c:v>2017</c:v>
                </c:pt>
                <c:pt idx="8196">
                  <c:v>2017</c:v>
                </c:pt>
                <c:pt idx="8197">
                  <c:v>2017</c:v>
                </c:pt>
                <c:pt idx="8198">
                  <c:v>2017</c:v>
                </c:pt>
                <c:pt idx="8199">
                  <c:v>2017</c:v>
                </c:pt>
                <c:pt idx="8200">
                  <c:v>2017</c:v>
                </c:pt>
                <c:pt idx="8201">
                  <c:v>2017</c:v>
                </c:pt>
                <c:pt idx="8202">
                  <c:v>2017</c:v>
                </c:pt>
                <c:pt idx="8203">
                  <c:v>2017</c:v>
                </c:pt>
                <c:pt idx="8204">
                  <c:v>2017</c:v>
                </c:pt>
                <c:pt idx="8205">
                  <c:v>2017</c:v>
                </c:pt>
                <c:pt idx="8206">
                  <c:v>2017</c:v>
                </c:pt>
                <c:pt idx="8207">
                  <c:v>2017</c:v>
                </c:pt>
                <c:pt idx="8208">
                  <c:v>2017</c:v>
                </c:pt>
                <c:pt idx="8209">
                  <c:v>2017</c:v>
                </c:pt>
                <c:pt idx="8210">
                  <c:v>2017</c:v>
                </c:pt>
                <c:pt idx="8211">
                  <c:v>2017</c:v>
                </c:pt>
                <c:pt idx="8212">
                  <c:v>2017</c:v>
                </c:pt>
                <c:pt idx="8213">
                  <c:v>2017</c:v>
                </c:pt>
                <c:pt idx="8214">
                  <c:v>2017</c:v>
                </c:pt>
                <c:pt idx="8215">
                  <c:v>2017</c:v>
                </c:pt>
                <c:pt idx="8216">
                  <c:v>2018</c:v>
                </c:pt>
                <c:pt idx="8217">
                  <c:v>2018</c:v>
                </c:pt>
                <c:pt idx="8218">
                  <c:v>2018</c:v>
                </c:pt>
                <c:pt idx="8219">
                  <c:v>2018</c:v>
                </c:pt>
                <c:pt idx="8220">
                  <c:v>2018</c:v>
                </c:pt>
                <c:pt idx="8221">
                  <c:v>2018</c:v>
                </c:pt>
                <c:pt idx="8222">
                  <c:v>2018</c:v>
                </c:pt>
                <c:pt idx="8223">
                  <c:v>2018</c:v>
                </c:pt>
                <c:pt idx="8224">
                  <c:v>2018</c:v>
                </c:pt>
                <c:pt idx="8225">
                  <c:v>2018</c:v>
                </c:pt>
                <c:pt idx="8226">
                  <c:v>2018</c:v>
                </c:pt>
                <c:pt idx="8227">
                  <c:v>2018</c:v>
                </c:pt>
                <c:pt idx="8228">
                  <c:v>2018</c:v>
                </c:pt>
                <c:pt idx="8229">
                  <c:v>2018</c:v>
                </c:pt>
                <c:pt idx="8230">
                  <c:v>2018</c:v>
                </c:pt>
                <c:pt idx="8231">
                  <c:v>2018</c:v>
                </c:pt>
                <c:pt idx="8232">
                  <c:v>2018</c:v>
                </c:pt>
                <c:pt idx="8233">
                  <c:v>2018</c:v>
                </c:pt>
                <c:pt idx="8234">
                  <c:v>2018</c:v>
                </c:pt>
                <c:pt idx="8235">
                  <c:v>2018</c:v>
                </c:pt>
                <c:pt idx="8236">
                  <c:v>2018</c:v>
                </c:pt>
                <c:pt idx="8237">
                  <c:v>2018</c:v>
                </c:pt>
                <c:pt idx="8238">
                  <c:v>2018</c:v>
                </c:pt>
                <c:pt idx="8239">
                  <c:v>2018</c:v>
                </c:pt>
                <c:pt idx="8240">
                  <c:v>2018</c:v>
                </c:pt>
                <c:pt idx="8241">
                  <c:v>2018</c:v>
                </c:pt>
                <c:pt idx="8242">
                  <c:v>2018</c:v>
                </c:pt>
                <c:pt idx="8243">
                  <c:v>2018</c:v>
                </c:pt>
                <c:pt idx="8244">
                  <c:v>2018</c:v>
                </c:pt>
                <c:pt idx="8245">
                  <c:v>2018</c:v>
                </c:pt>
                <c:pt idx="8246">
                  <c:v>2018</c:v>
                </c:pt>
                <c:pt idx="8247">
                  <c:v>2018</c:v>
                </c:pt>
                <c:pt idx="8248">
                  <c:v>2018</c:v>
                </c:pt>
                <c:pt idx="8249">
                  <c:v>2018</c:v>
                </c:pt>
                <c:pt idx="8250">
                  <c:v>2018</c:v>
                </c:pt>
                <c:pt idx="8251">
                  <c:v>2018</c:v>
                </c:pt>
                <c:pt idx="8252">
                  <c:v>2018</c:v>
                </c:pt>
                <c:pt idx="8253">
                  <c:v>2018</c:v>
                </c:pt>
                <c:pt idx="8254">
                  <c:v>2018</c:v>
                </c:pt>
                <c:pt idx="8255">
                  <c:v>2018</c:v>
                </c:pt>
                <c:pt idx="8256">
                  <c:v>2018</c:v>
                </c:pt>
                <c:pt idx="8257">
                  <c:v>2018</c:v>
                </c:pt>
                <c:pt idx="8258">
                  <c:v>2018</c:v>
                </c:pt>
                <c:pt idx="8259">
                  <c:v>2018</c:v>
                </c:pt>
                <c:pt idx="8260">
                  <c:v>2018</c:v>
                </c:pt>
                <c:pt idx="8261">
                  <c:v>2018</c:v>
                </c:pt>
                <c:pt idx="8262">
                  <c:v>2018</c:v>
                </c:pt>
                <c:pt idx="8263">
                  <c:v>2018</c:v>
                </c:pt>
                <c:pt idx="8264">
                  <c:v>2018</c:v>
                </c:pt>
                <c:pt idx="8265">
                  <c:v>2018</c:v>
                </c:pt>
                <c:pt idx="8266">
                  <c:v>2018</c:v>
                </c:pt>
                <c:pt idx="8267">
                  <c:v>2018</c:v>
                </c:pt>
                <c:pt idx="8268">
                  <c:v>2018</c:v>
                </c:pt>
                <c:pt idx="8269">
                  <c:v>2018</c:v>
                </c:pt>
                <c:pt idx="8270">
                  <c:v>2018</c:v>
                </c:pt>
                <c:pt idx="8271">
                  <c:v>2018</c:v>
                </c:pt>
                <c:pt idx="8272">
                  <c:v>2018</c:v>
                </c:pt>
                <c:pt idx="8273">
                  <c:v>2018</c:v>
                </c:pt>
                <c:pt idx="8274">
                  <c:v>2018</c:v>
                </c:pt>
                <c:pt idx="8275">
                  <c:v>2018</c:v>
                </c:pt>
                <c:pt idx="8276">
                  <c:v>2018</c:v>
                </c:pt>
                <c:pt idx="8277">
                  <c:v>2018</c:v>
                </c:pt>
                <c:pt idx="8278">
                  <c:v>2018</c:v>
                </c:pt>
                <c:pt idx="8279">
                  <c:v>2018</c:v>
                </c:pt>
                <c:pt idx="8280">
                  <c:v>2018</c:v>
                </c:pt>
                <c:pt idx="8281">
                  <c:v>2018</c:v>
                </c:pt>
                <c:pt idx="8282">
                  <c:v>2018</c:v>
                </c:pt>
                <c:pt idx="8283">
                  <c:v>2018</c:v>
                </c:pt>
                <c:pt idx="8284">
                  <c:v>2018</c:v>
                </c:pt>
                <c:pt idx="8285">
                  <c:v>2018</c:v>
                </c:pt>
                <c:pt idx="8286">
                  <c:v>2018</c:v>
                </c:pt>
                <c:pt idx="8287">
                  <c:v>2018</c:v>
                </c:pt>
                <c:pt idx="8288">
                  <c:v>2018</c:v>
                </c:pt>
                <c:pt idx="8289">
                  <c:v>2018</c:v>
                </c:pt>
                <c:pt idx="8290">
                  <c:v>2018</c:v>
                </c:pt>
                <c:pt idx="8291">
                  <c:v>2018</c:v>
                </c:pt>
                <c:pt idx="8292">
                  <c:v>2018</c:v>
                </c:pt>
                <c:pt idx="8293">
                  <c:v>2018</c:v>
                </c:pt>
                <c:pt idx="8294">
                  <c:v>2018</c:v>
                </c:pt>
                <c:pt idx="8295">
                  <c:v>2018</c:v>
                </c:pt>
                <c:pt idx="8296">
                  <c:v>2018</c:v>
                </c:pt>
                <c:pt idx="8297">
                  <c:v>2018</c:v>
                </c:pt>
                <c:pt idx="8298">
                  <c:v>2018</c:v>
                </c:pt>
                <c:pt idx="8299">
                  <c:v>2018</c:v>
                </c:pt>
                <c:pt idx="8300">
                  <c:v>2018</c:v>
                </c:pt>
                <c:pt idx="8301">
                  <c:v>2018</c:v>
                </c:pt>
                <c:pt idx="8302">
                  <c:v>2018</c:v>
                </c:pt>
                <c:pt idx="8303">
                  <c:v>2018</c:v>
                </c:pt>
                <c:pt idx="8304">
                  <c:v>2018</c:v>
                </c:pt>
                <c:pt idx="8305">
                  <c:v>2018</c:v>
                </c:pt>
                <c:pt idx="8306">
                  <c:v>2018</c:v>
                </c:pt>
                <c:pt idx="8307">
                  <c:v>2018</c:v>
                </c:pt>
                <c:pt idx="8308">
                  <c:v>2018</c:v>
                </c:pt>
                <c:pt idx="8309">
                  <c:v>2018</c:v>
                </c:pt>
                <c:pt idx="8310">
                  <c:v>2018</c:v>
                </c:pt>
                <c:pt idx="8311">
                  <c:v>2018</c:v>
                </c:pt>
                <c:pt idx="8312">
                  <c:v>2018</c:v>
                </c:pt>
                <c:pt idx="8313">
                  <c:v>2018</c:v>
                </c:pt>
                <c:pt idx="8314">
                  <c:v>2018</c:v>
                </c:pt>
                <c:pt idx="8315">
                  <c:v>2018</c:v>
                </c:pt>
                <c:pt idx="8316">
                  <c:v>2018</c:v>
                </c:pt>
                <c:pt idx="8317">
                  <c:v>2018</c:v>
                </c:pt>
                <c:pt idx="8318">
                  <c:v>2018</c:v>
                </c:pt>
                <c:pt idx="8319">
                  <c:v>2018</c:v>
                </c:pt>
                <c:pt idx="8320">
                  <c:v>2018</c:v>
                </c:pt>
                <c:pt idx="8321">
                  <c:v>2018</c:v>
                </c:pt>
                <c:pt idx="8322">
                  <c:v>2018</c:v>
                </c:pt>
                <c:pt idx="8323">
                  <c:v>2018</c:v>
                </c:pt>
                <c:pt idx="8324">
                  <c:v>2018</c:v>
                </c:pt>
                <c:pt idx="8325">
                  <c:v>2018</c:v>
                </c:pt>
                <c:pt idx="8326">
                  <c:v>2018</c:v>
                </c:pt>
                <c:pt idx="8327">
                  <c:v>2018</c:v>
                </c:pt>
                <c:pt idx="8328">
                  <c:v>2018</c:v>
                </c:pt>
                <c:pt idx="8329">
                  <c:v>2018</c:v>
                </c:pt>
                <c:pt idx="8330">
                  <c:v>2018</c:v>
                </c:pt>
                <c:pt idx="8331">
                  <c:v>2018</c:v>
                </c:pt>
                <c:pt idx="8332">
                  <c:v>2018</c:v>
                </c:pt>
                <c:pt idx="8333">
                  <c:v>2018</c:v>
                </c:pt>
                <c:pt idx="8334">
                  <c:v>2018</c:v>
                </c:pt>
                <c:pt idx="8335">
                  <c:v>2018</c:v>
                </c:pt>
                <c:pt idx="8336">
                  <c:v>2018</c:v>
                </c:pt>
                <c:pt idx="8337">
                  <c:v>2018</c:v>
                </c:pt>
                <c:pt idx="8338">
                  <c:v>2018</c:v>
                </c:pt>
                <c:pt idx="8339">
                  <c:v>2018</c:v>
                </c:pt>
                <c:pt idx="8340">
                  <c:v>2018</c:v>
                </c:pt>
                <c:pt idx="8341">
                  <c:v>2018</c:v>
                </c:pt>
                <c:pt idx="8342">
                  <c:v>2018</c:v>
                </c:pt>
                <c:pt idx="8343">
                  <c:v>2018</c:v>
                </c:pt>
                <c:pt idx="8344">
                  <c:v>2018</c:v>
                </c:pt>
                <c:pt idx="8345">
                  <c:v>2018</c:v>
                </c:pt>
                <c:pt idx="8346">
                  <c:v>2018</c:v>
                </c:pt>
                <c:pt idx="8347">
                  <c:v>2018</c:v>
                </c:pt>
                <c:pt idx="8348">
                  <c:v>2018</c:v>
                </c:pt>
                <c:pt idx="8349">
                  <c:v>2018</c:v>
                </c:pt>
                <c:pt idx="8350">
                  <c:v>2018</c:v>
                </c:pt>
                <c:pt idx="8351">
                  <c:v>2018</c:v>
                </c:pt>
                <c:pt idx="8352">
                  <c:v>2018</c:v>
                </c:pt>
                <c:pt idx="8353">
                  <c:v>2018</c:v>
                </c:pt>
                <c:pt idx="8354">
                  <c:v>2018</c:v>
                </c:pt>
                <c:pt idx="8355">
                  <c:v>2018</c:v>
                </c:pt>
                <c:pt idx="8356">
                  <c:v>2018</c:v>
                </c:pt>
                <c:pt idx="8357">
                  <c:v>2018</c:v>
                </c:pt>
                <c:pt idx="8358">
                  <c:v>2018</c:v>
                </c:pt>
                <c:pt idx="8359">
                  <c:v>2018</c:v>
                </c:pt>
                <c:pt idx="8360">
                  <c:v>2018</c:v>
                </c:pt>
                <c:pt idx="8361">
                  <c:v>2018</c:v>
                </c:pt>
                <c:pt idx="8362">
                  <c:v>2018</c:v>
                </c:pt>
                <c:pt idx="8363">
                  <c:v>2018</c:v>
                </c:pt>
                <c:pt idx="8364">
                  <c:v>2018</c:v>
                </c:pt>
                <c:pt idx="8365">
                  <c:v>2018</c:v>
                </c:pt>
                <c:pt idx="8366">
                  <c:v>2018</c:v>
                </c:pt>
                <c:pt idx="8367">
                  <c:v>2018</c:v>
                </c:pt>
                <c:pt idx="8368">
                  <c:v>2018</c:v>
                </c:pt>
                <c:pt idx="8369">
                  <c:v>2018</c:v>
                </c:pt>
                <c:pt idx="8370">
                  <c:v>2018</c:v>
                </c:pt>
                <c:pt idx="8371">
                  <c:v>2018</c:v>
                </c:pt>
                <c:pt idx="8372">
                  <c:v>2018</c:v>
                </c:pt>
                <c:pt idx="8373">
                  <c:v>2018</c:v>
                </c:pt>
                <c:pt idx="8374">
                  <c:v>2018</c:v>
                </c:pt>
                <c:pt idx="8375">
                  <c:v>2018</c:v>
                </c:pt>
                <c:pt idx="8376">
                  <c:v>2018</c:v>
                </c:pt>
                <c:pt idx="8377">
                  <c:v>2018</c:v>
                </c:pt>
                <c:pt idx="8378">
                  <c:v>2018</c:v>
                </c:pt>
                <c:pt idx="8379">
                  <c:v>2018</c:v>
                </c:pt>
                <c:pt idx="8380">
                  <c:v>2018</c:v>
                </c:pt>
                <c:pt idx="8381">
                  <c:v>2018</c:v>
                </c:pt>
                <c:pt idx="8382">
                  <c:v>2018</c:v>
                </c:pt>
                <c:pt idx="8383">
                  <c:v>2018</c:v>
                </c:pt>
                <c:pt idx="8384">
                  <c:v>2018</c:v>
                </c:pt>
                <c:pt idx="8385">
                  <c:v>2018</c:v>
                </c:pt>
                <c:pt idx="8386">
                  <c:v>2018</c:v>
                </c:pt>
                <c:pt idx="8387">
                  <c:v>2018</c:v>
                </c:pt>
                <c:pt idx="8388">
                  <c:v>2018</c:v>
                </c:pt>
                <c:pt idx="8389">
                  <c:v>2018</c:v>
                </c:pt>
                <c:pt idx="8390">
                  <c:v>2018</c:v>
                </c:pt>
                <c:pt idx="8391">
                  <c:v>2018</c:v>
                </c:pt>
                <c:pt idx="8392">
                  <c:v>2018</c:v>
                </c:pt>
                <c:pt idx="8393">
                  <c:v>2018</c:v>
                </c:pt>
                <c:pt idx="8394">
                  <c:v>2018</c:v>
                </c:pt>
                <c:pt idx="8395">
                  <c:v>2018</c:v>
                </c:pt>
                <c:pt idx="8396">
                  <c:v>2018</c:v>
                </c:pt>
                <c:pt idx="8397">
                  <c:v>2018</c:v>
                </c:pt>
                <c:pt idx="8398">
                  <c:v>2018</c:v>
                </c:pt>
                <c:pt idx="8399">
                  <c:v>2018</c:v>
                </c:pt>
                <c:pt idx="8400">
                  <c:v>2018</c:v>
                </c:pt>
                <c:pt idx="8401">
                  <c:v>2018</c:v>
                </c:pt>
                <c:pt idx="8402">
                  <c:v>2018</c:v>
                </c:pt>
                <c:pt idx="8403">
                  <c:v>2018</c:v>
                </c:pt>
                <c:pt idx="8404">
                  <c:v>2018</c:v>
                </c:pt>
                <c:pt idx="8405">
                  <c:v>2018</c:v>
                </c:pt>
                <c:pt idx="8406">
                  <c:v>2018</c:v>
                </c:pt>
                <c:pt idx="8407">
                  <c:v>2018</c:v>
                </c:pt>
                <c:pt idx="8408">
                  <c:v>2018</c:v>
                </c:pt>
                <c:pt idx="8409">
                  <c:v>2018</c:v>
                </c:pt>
                <c:pt idx="8410">
                  <c:v>2018</c:v>
                </c:pt>
                <c:pt idx="8411">
                  <c:v>2018</c:v>
                </c:pt>
                <c:pt idx="8412">
                  <c:v>2018</c:v>
                </c:pt>
                <c:pt idx="8413">
                  <c:v>2018</c:v>
                </c:pt>
                <c:pt idx="8414">
                  <c:v>2018</c:v>
                </c:pt>
                <c:pt idx="8415">
                  <c:v>2018</c:v>
                </c:pt>
                <c:pt idx="8416">
                  <c:v>2018</c:v>
                </c:pt>
                <c:pt idx="8417">
                  <c:v>2018</c:v>
                </c:pt>
                <c:pt idx="8418">
                  <c:v>2018</c:v>
                </c:pt>
                <c:pt idx="8419">
                  <c:v>2018</c:v>
                </c:pt>
                <c:pt idx="8420">
                  <c:v>2018</c:v>
                </c:pt>
                <c:pt idx="8421">
                  <c:v>2019</c:v>
                </c:pt>
                <c:pt idx="8422">
                  <c:v>2019</c:v>
                </c:pt>
                <c:pt idx="8423">
                  <c:v>2019</c:v>
                </c:pt>
                <c:pt idx="8424">
                  <c:v>2019</c:v>
                </c:pt>
                <c:pt idx="8425">
                  <c:v>2019</c:v>
                </c:pt>
                <c:pt idx="8426">
                  <c:v>2019</c:v>
                </c:pt>
                <c:pt idx="8427">
                  <c:v>2019</c:v>
                </c:pt>
                <c:pt idx="8428">
                  <c:v>2019</c:v>
                </c:pt>
                <c:pt idx="8429">
                  <c:v>2019</c:v>
                </c:pt>
                <c:pt idx="8430">
                  <c:v>2019</c:v>
                </c:pt>
                <c:pt idx="8431">
                  <c:v>2019</c:v>
                </c:pt>
                <c:pt idx="8432">
                  <c:v>2019</c:v>
                </c:pt>
                <c:pt idx="8433">
                  <c:v>2019</c:v>
                </c:pt>
                <c:pt idx="8434">
                  <c:v>2019</c:v>
                </c:pt>
                <c:pt idx="8435">
                  <c:v>2019</c:v>
                </c:pt>
                <c:pt idx="8436">
                  <c:v>2019</c:v>
                </c:pt>
                <c:pt idx="8437">
                  <c:v>2019</c:v>
                </c:pt>
                <c:pt idx="8438">
                  <c:v>2019</c:v>
                </c:pt>
                <c:pt idx="8439">
                  <c:v>2019</c:v>
                </c:pt>
                <c:pt idx="8440">
                  <c:v>2019</c:v>
                </c:pt>
                <c:pt idx="8441">
                  <c:v>2019</c:v>
                </c:pt>
                <c:pt idx="8442">
                  <c:v>2019</c:v>
                </c:pt>
                <c:pt idx="8443">
                  <c:v>2019</c:v>
                </c:pt>
                <c:pt idx="8444">
                  <c:v>2019</c:v>
                </c:pt>
                <c:pt idx="8445">
                  <c:v>2019</c:v>
                </c:pt>
                <c:pt idx="8446">
                  <c:v>2019</c:v>
                </c:pt>
                <c:pt idx="8447">
                  <c:v>2019</c:v>
                </c:pt>
                <c:pt idx="8448">
                  <c:v>2019</c:v>
                </c:pt>
                <c:pt idx="8449">
                  <c:v>2019</c:v>
                </c:pt>
                <c:pt idx="8450">
                  <c:v>2019</c:v>
                </c:pt>
                <c:pt idx="8451">
                  <c:v>2019</c:v>
                </c:pt>
                <c:pt idx="8452">
                  <c:v>2019</c:v>
                </c:pt>
                <c:pt idx="8453">
                  <c:v>2019</c:v>
                </c:pt>
                <c:pt idx="8454">
                  <c:v>2019</c:v>
                </c:pt>
                <c:pt idx="8455">
                  <c:v>2019</c:v>
                </c:pt>
                <c:pt idx="8456">
                  <c:v>2019</c:v>
                </c:pt>
                <c:pt idx="8457">
                  <c:v>2019</c:v>
                </c:pt>
                <c:pt idx="8458">
                  <c:v>2019</c:v>
                </c:pt>
                <c:pt idx="8459">
                  <c:v>2019</c:v>
                </c:pt>
                <c:pt idx="8460">
                  <c:v>2019</c:v>
                </c:pt>
                <c:pt idx="8461">
                  <c:v>2019</c:v>
                </c:pt>
                <c:pt idx="8462">
                  <c:v>2019</c:v>
                </c:pt>
                <c:pt idx="8463">
                  <c:v>2019</c:v>
                </c:pt>
                <c:pt idx="8464">
                  <c:v>2019</c:v>
                </c:pt>
                <c:pt idx="8465">
                  <c:v>2019</c:v>
                </c:pt>
                <c:pt idx="8466">
                  <c:v>2019</c:v>
                </c:pt>
                <c:pt idx="8467">
                  <c:v>2019</c:v>
                </c:pt>
                <c:pt idx="8468">
                  <c:v>2019</c:v>
                </c:pt>
                <c:pt idx="8469">
                  <c:v>2019</c:v>
                </c:pt>
                <c:pt idx="8470">
                  <c:v>2019</c:v>
                </c:pt>
                <c:pt idx="8471">
                  <c:v>2019</c:v>
                </c:pt>
                <c:pt idx="8472">
                  <c:v>2019</c:v>
                </c:pt>
                <c:pt idx="8473">
                  <c:v>2019</c:v>
                </c:pt>
                <c:pt idx="8474">
                  <c:v>2019</c:v>
                </c:pt>
                <c:pt idx="8475">
                  <c:v>2019</c:v>
                </c:pt>
                <c:pt idx="8476">
                  <c:v>2019</c:v>
                </c:pt>
                <c:pt idx="8477">
                  <c:v>2019</c:v>
                </c:pt>
                <c:pt idx="8478">
                  <c:v>2019</c:v>
                </c:pt>
                <c:pt idx="8479">
                  <c:v>2019</c:v>
                </c:pt>
                <c:pt idx="8480">
                  <c:v>2019</c:v>
                </c:pt>
                <c:pt idx="8481">
                  <c:v>2019</c:v>
                </c:pt>
                <c:pt idx="8482">
                  <c:v>2019</c:v>
                </c:pt>
                <c:pt idx="8483">
                  <c:v>2019</c:v>
                </c:pt>
                <c:pt idx="8484">
                  <c:v>2019</c:v>
                </c:pt>
                <c:pt idx="8485">
                  <c:v>2019</c:v>
                </c:pt>
                <c:pt idx="8486">
                  <c:v>2019</c:v>
                </c:pt>
                <c:pt idx="8487">
                  <c:v>2019</c:v>
                </c:pt>
                <c:pt idx="8488">
                  <c:v>2019</c:v>
                </c:pt>
                <c:pt idx="8489">
                  <c:v>2019</c:v>
                </c:pt>
                <c:pt idx="8490">
                  <c:v>2019</c:v>
                </c:pt>
                <c:pt idx="8491">
                  <c:v>2019</c:v>
                </c:pt>
                <c:pt idx="8492">
                  <c:v>2019</c:v>
                </c:pt>
                <c:pt idx="8493">
                  <c:v>2019</c:v>
                </c:pt>
                <c:pt idx="8494">
                  <c:v>2019</c:v>
                </c:pt>
                <c:pt idx="8495">
                  <c:v>2019</c:v>
                </c:pt>
                <c:pt idx="8496">
                  <c:v>2019</c:v>
                </c:pt>
                <c:pt idx="8497">
                  <c:v>2019</c:v>
                </c:pt>
                <c:pt idx="8498">
                  <c:v>2019</c:v>
                </c:pt>
                <c:pt idx="8499">
                  <c:v>2019</c:v>
                </c:pt>
                <c:pt idx="8500">
                  <c:v>2019</c:v>
                </c:pt>
                <c:pt idx="8501">
                  <c:v>2019</c:v>
                </c:pt>
                <c:pt idx="8502">
                  <c:v>2019</c:v>
                </c:pt>
                <c:pt idx="8503">
                  <c:v>2019</c:v>
                </c:pt>
                <c:pt idx="8504">
                  <c:v>2019</c:v>
                </c:pt>
                <c:pt idx="8505">
                  <c:v>2019</c:v>
                </c:pt>
                <c:pt idx="8506">
                  <c:v>2019</c:v>
                </c:pt>
                <c:pt idx="8507">
                  <c:v>2019</c:v>
                </c:pt>
                <c:pt idx="8508">
                  <c:v>2019</c:v>
                </c:pt>
                <c:pt idx="8509">
                  <c:v>2019</c:v>
                </c:pt>
                <c:pt idx="8510">
                  <c:v>2019</c:v>
                </c:pt>
                <c:pt idx="8511">
                  <c:v>2019</c:v>
                </c:pt>
                <c:pt idx="8512">
                  <c:v>2019</c:v>
                </c:pt>
                <c:pt idx="8513">
                  <c:v>2019</c:v>
                </c:pt>
                <c:pt idx="8514">
                  <c:v>2019</c:v>
                </c:pt>
                <c:pt idx="8515">
                  <c:v>2019</c:v>
                </c:pt>
                <c:pt idx="8516">
                  <c:v>2019</c:v>
                </c:pt>
                <c:pt idx="8517">
                  <c:v>2019</c:v>
                </c:pt>
                <c:pt idx="8518">
                  <c:v>2019</c:v>
                </c:pt>
                <c:pt idx="8519">
                  <c:v>2019</c:v>
                </c:pt>
                <c:pt idx="8520">
                  <c:v>2019</c:v>
                </c:pt>
                <c:pt idx="8521">
                  <c:v>2019</c:v>
                </c:pt>
                <c:pt idx="8522">
                  <c:v>2019</c:v>
                </c:pt>
                <c:pt idx="8523">
                  <c:v>2019</c:v>
                </c:pt>
                <c:pt idx="8524">
                  <c:v>2019</c:v>
                </c:pt>
                <c:pt idx="8525">
                  <c:v>2019</c:v>
                </c:pt>
                <c:pt idx="8526">
                  <c:v>2019</c:v>
                </c:pt>
                <c:pt idx="8527">
                  <c:v>2019</c:v>
                </c:pt>
                <c:pt idx="8528">
                  <c:v>2019</c:v>
                </c:pt>
                <c:pt idx="8529">
                  <c:v>2019</c:v>
                </c:pt>
                <c:pt idx="8530">
                  <c:v>2019</c:v>
                </c:pt>
                <c:pt idx="8531">
                  <c:v>2019</c:v>
                </c:pt>
                <c:pt idx="8532">
                  <c:v>2019</c:v>
                </c:pt>
                <c:pt idx="8533">
                  <c:v>2019</c:v>
                </c:pt>
                <c:pt idx="8534">
                  <c:v>2019</c:v>
                </c:pt>
                <c:pt idx="8535">
                  <c:v>2019</c:v>
                </c:pt>
                <c:pt idx="8536">
                  <c:v>2019</c:v>
                </c:pt>
                <c:pt idx="8537">
                  <c:v>2019</c:v>
                </c:pt>
                <c:pt idx="8538">
                  <c:v>2019</c:v>
                </c:pt>
                <c:pt idx="8539">
                  <c:v>2019</c:v>
                </c:pt>
                <c:pt idx="8540">
                  <c:v>2019</c:v>
                </c:pt>
                <c:pt idx="8541">
                  <c:v>2019</c:v>
                </c:pt>
                <c:pt idx="8542">
                  <c:v>2019</c:v>
                </c:pt>
                <c:pt idx="8543">
                  <c:v>2019</c:v>
                </c:pt>
                <c:pt idx="8544">
                  <c:v>2019</c:v>
                </c:pt>
                <c:pt idx="8545">
                  <c:v>2019</c:v>
                </c:pt>
                <c:pt idx="8546">
                  <c:v>2019</c:v>
                </c:pt>
                <c:pt idx="8547">
                  <c:v>2019</c:v>
                </c:pt>
                <c:pt idx="8548">
                  <c:v>2019</c:v>
                </c:pt>
                <c:pt idx="8549">
                  <c:v>2019</c:v>
                </c:pt>
                <c:pt idx="8550">
                  <c:v>2019</c:v>
                </c:pt>
                <c:pt idx="8551">
                  <c:v>2019</c:v>
                </c:pt>
                <c:pt idx="8552">
                  <c:v>2019</c:v>
                </c:pt>
                <c:pt idx="8553">
                  <c:v>2019</c:v>
                </c:pt>
                <c:pt idx="8554">
                  <c:v>2019</c:v>
                </c:pt>
                <c:pt idx="8555">
                  <c:v>2019</c:v>
                </c:pt>
                <c:pt idx="8556">
                  <c:v>2019</c:v>
                </c:pt>
                <c:pt idx="8557">
                  <c:v>2019</c:v>
                </c:pt>
                <c:pt idx="8558">
                  <c:v>2019</c:v>
                </c:pt>
                <c:pt idx="8559">
                  <c:v>2019</c:v>
                </c:pt>
                <c:pt idx="8560">
                  <c:v>2019</c:v>
                </c:pt>
                <c:pt idx="8561">
                  <c:v>2019</c:v>
                </c:pt>
                <c:pt idx="8562">
                  <c:v>2019</c:v>
                </c:pt>
                <c:pt idx="8563">
                  <c:v>2019</c:v>
                </c:pt>
                <c:pt idx="8564">
                  <c:v>2019</c:v>
                </c:pt>
                <c:pt idx="8565">
                  <c:v>2019</c:v>
                </c:pt>
                <c:pt idx="8566">
                  <c:v>2019</c:v>
                </c:pt>
                <c:pt idx="8567">
                  <c:v>2019</c:v>
                </c:pt>
                <c:pt idx="8568">
                  <c:v>2019</c:v>
                </c:pt>
                <c:pt idx="8569">
                  <c:v>2019</c:v>
                </c:pt>
                <c:pt idx="8570">
                  <c:v>2019</c:v>
                </c:pt>
                <c:pt idx="8571">
                  <c:v>2019</c:v>
                </c:pt>
                <c:pt idx="8572">
                  <c:v>2019</c:v>
                </c:pt>
                <c:pt idx="8573">
                  <c:v>2019</c:v>
                </c:pt>
                <c:pt idx="8574">
                  <c:v>2019</c:v>
                </c:pt>
                <c:pt idx="8575">
                  <c:v>2019</c:v>
                </c:pt>
                <c:pt idx="8576">
                  <c:v>2019</c:v>
                </c:pt>
                <c:pt idx="8577">
                  <c:v>2019</c:v>
                </c:pt>
                <c:pt idx="8578">
                  <c:v>2019</c:v>
                </c:pt>
                <c:pt idx="8579">
                  <c:v>2019</c:v>
                </c:pt>
                <c:pt idx="8580">
                  <c:v>2019</c:v>
                </c:pt>
                <c:pt idx="8581">
                  <c:v>2019</c:v>
                </c:pt>
                <c:pt idx="8582">
                  <c:v>2019</c:v>
                </c:pt>
                <c:pt idx="8583">
                  <c:v>2019</c:v>
                </c:pt>
                <c:pt idx="8584">
                  <c:v>2019</c:v>
                </c:pt>
                <c:pt idx="8585">
                  <c:v>2019</c:v>
                </c:pt>
                <c:pt idx="8586">
                  <c:v>2019</c:v>
                </c:pt>
                <c:pt idx="8587">
                  <c:v>2019</c:v>
                </c:pt>
                <c:pt idx="8588">
                  <c:v>2019</c:v>
                </c:pt>
                <c:pt idx="8589">
                  <c:v>2019</c:v>
                </c:pt>
                <c:pt idx="8590">
                  <c:v>2019</c:v>
                </c:pt>
                <c:pt idx="8591">
                  <c:v>2019</c:v>
                </c:pt>
                <c:pt idx="8592">
                  <c:v>2019</c:v>
                </c:pt>
                <c:pt idx="8593">
                  <c:v>2019</c:v>
                </c:pt>
                <c:pt idx="8594">
                  <c:v>2019</c:v>
                </c:pt>
                <c:pt idx="8595">
                  <c:v>2019</c:v>
                </c:pt>
                <c:pt idx="8596">
                  <c:v>2019</c:v>
                </c:pt>
                <c:pt idx="8597">
                  <c:v>2019</c:v>
                </c:pt>
                <c:pt idx="8598">
                  <c:v>2019</c:v>
                </c:pt>
                <c:pt idx="8599">
                  <c:v>2019</c:v>
                </c:pt>
                <c:pt idx="8600">
                  <c:v>2019</c:v>
                </c:pt>
                <c:pt idx="8601">
                  <c:v>2019</c:v>
                </c:pt>
                <c:pt idx="8602">
                  <c:v>2019</c:v>
                </c:pt>
                <c:pt idx="8603">
                  <c:v>2019</c:v>
                </c:pt>
                <c:pt idx="8604">
                  <c:v>2019</c:v>
                </c:pt>
                <c:pt idx="8605">
                  <c:v>2019</c:v>
                </c:pt>
                <c:pt idx="8606">
                  <c:v>2019</c:v>
                </c:pt>
                <c:pt idx="8607">
                  <c:v>2019</c:v>
                </c:pt>
                <c:pt idx="8608">
                  <c:v>2019</c:v>
                </c:pt>
                <c:pt idx="8609">
                  <c:v>2019</c:v>
                </c:pt>
                <c:pt idx="8610">
                  <c:v>2019</c:v>
                </c:pt>
                <c:pt idx="8611">
                  <c:v>2019</c:v>
                </c:pt>
                <c:pt idx="8612">
                  <c:v>2019</c:v>
                </c:pt>
                <c:pt idx="8613">
                  <c:v>2019</c:v>
                </c:pt>
                <c:pt idx="8614">
                  <c:v>2019</c:v>
                </c:pt>
                <c:pt idx="8615">
                  <c:v>2019</c:v>
                </c:pt>
                <c:pt idx="8616">
                  <c:v>2019</c:v>
                </c:pt>
                <c:pt idx="8617">
                  <c:v>2019</c:v>
                </c:pt>
                <c:pt idx="8618">
                  <c:v>2019</c:v>
                </c:pt>
                <c:pt idx="8619">
                  <c:v>2019</c:v>
                </c:pt>
                <c:pt idx="8620">
                  <c:v>2019</c:v>
                </c:pt>
                <c:pt idx="8621">
                  <c:v>2019</c:v>
                </c:pt>
                <c:pt idx="8622">
                  <c:v>2019</c:v>
                </c:pt>
                <c:pt idx="8623">
                  <c:v>2019</c:v>
                </c:pt>
                <c:pt idx="8624">
                  <c:v>2019</c:v>
                </c:pt>
                <c:pt idx="8625">
                  <c:v>2019</c:v>
                </c:pt>
                <c:pt idx="8626">
                  <c:v>2019</c:v>
                </c:pt>
                <c:pt idx="8627">
                  <c:v>2019</c:v>
                </c:pt>
                <c:pt idx="8628">
                  <c:v>2019</c:v>
                </c:pt>
                <c:pt idx="8629">
                  <c:v>2019</c:v>
                </c:pt>
                <c:pt idx="8630">
                  <c:v>2019</c:v>
                </c:pt>
                <c:pt idx="8631">
                  <c:v>2019</c:v>
                </c:pt>
                <c:pt idx="8632">
                  <c:v>2019</c:v>
                </c:pt>
                <c:pt idx="8633">
                  <c:v>2019</c:v>
                </c:pt>
                <c:pt idx="8634">
                  <c:v>2019</c:v>
                </c:pt>
                <c:pt idx="8635">
                  <c:v>2019</c:v>
                </c:pt>
                <c:pt idx="8636">
                  <c:v>2019</c:v>
                </c:pt>
                <c:pt idx="8637">
                  <c:v>2019</c:v>
                </c:pt>
                <c:pt idx="8638">
                  <c:v>2019</c:v>
                </c:pt>
                <c:pt idx="8639">
                  <c:v>2019</c:v>
                </c:pt>
                <c:pt idx="8640">
                  <c:v>2019</c:v>
                </c:pt>
                <c:pt idx="8641">
                  <c:v>2019</c:v>
                </c:pt>
                <c:pt idx="8642">
                  <c:v>2019</c:v>
                </c:pt>
                <c:pt idx="8643">
                  <c:v>2019</c:v>
                </c:pt>
                <c:pt idx="8644">
                  <c:v>2020</c:v>
                </c:pt>
                <c:pt idx="8645">
                  <c:v>2020</c:v>
                </c:pt>
                <c:pt idx="8646">
                  <c:v>2020</c:v>
                </c:pt>
                <c:pt idx="8647">
                  <c:v>2020</c:v>
                </c:pt>
                <c:pt idx="8648">
                  <c:v>2020</c:v>
                </c:pt>
                <c:pt idx="8649">
                  <c:v>2020</c:v>
                </c:pt>
                <c:pt idx="8650">
                  <c:v>2020</c:v>
                </c:pt>
                <c:pt idx="8651">
                  <c:v>2020</c:v>
                </c:pt>
                <c:pt idx="8652">
                  <c:v>2020</c:v>
                </c:pt>
                <c:pt idx="8653">
                  <c:v>2020</c:v>
                </c:pt>
                <c:pt idx="8654">
                  <c:v>2020</c:v>
                </c:pt>
                <c:pt idx="8655">
                  <c:v>2020</c:v>
                </c:pt>
                <c:pt idx="8656">
                  <c:v>2020</c:v>
                </c:pt>
                <c:pt idx="8657">
                  <c:v>2020</c:v>
                </c:pt>
                <c:pt idx="8658">
                  <c:v>2020</c:v>
                </c:pt>
                <c:pt idx="8659">
                  <c:v>2020</c:v>
                </c:pt>
                <c:pt idx="8660">
                  <c:v>2020</c:v>
                </c:pt>
                <c:pt idx="8661">
                  <c:v>2020</c:v>
                </c:pt>
                <c:pt idx="8662">
                  <c:v>2020</c:v>
                </c:pt>
                <c:pt idx="8663">
                  <c:v>2020</c:v>
                </c:pt>
                <c:pt idx="8664">
                  <c:v>2020</c:v>
                </c:pt>
                <c:pt idx="8665">
                  <c:v>2020</c:v>
                </c:pt>
                <c:pt idx="8666">
                  <c:v>2020</c:v>
                </c:pt>
                <c:pt idx="8667">
                  <c:v>2020</c:v>
                </c:pt>
                <c:pt idx="8668">
                  <c:v>2020</c:v>
                </c:pt>
                <c:pt idx="8669">
                  <c:v>2020</c:v>
                </c:pt>
                <c:pt idx="8670">
                  <c:v>2020</c:v>
                </c:pt>
                <c:pt idx="8671">
                  <c:v>2020</c:v>
                </c:pt>
                <c:pt idx="8672">
                  <c:v>2020</c:v>
                </c:pt>
                <c:pt idx="8673">
                  <c:v>2020</c:v>
                </c:pt>
                <c:pt idx="8674">
                  <c:v>2020</c:v>
                </c:pt>
                <c:pt idx="8675">
                  <c:v>2020</c:v>
                </c:pt>
                <c:pt idx="8676">
                  <c:v>2020</c:v>
                </c:pt>
                <c:pt idx="8677">
                  <c:v>2020</c:v>
                </c:pt>
                <c:pt idx="8678">
                  <c:v>2020</c:v>
                </c:pt>
                <c:pt idx="8679">
                  <c:v>2020</c:v>
                </c:pt>
                <c:pt idx="8680">
                  <c:v>2020</c:v>
                </c:pt>
                <c:pt idx="8681">
                  <c:v>2020</c:v>
                </c:pt>
                <c:pt idx="8682">
                  <c:v>2020</c:v>
                </c:pt>
                <c:pt idx="8683">
                  <c:v>2020</c:v>
                </c:pt>
                <c:pt idx="8684">
                  <c:v>2020</c:v>
                </c:pt>
                <c:pt idx="8685">
                  <c:v>2020</c:v>
                </c:pt>
                <c:pt idx="8686">
                  <c:v>2020</c:v>
                </c:pt>
                <c:pt idx="8687">
                  <c:v>2020</c:v>
                </c:pt>
                <c:pt idx="8688">
                  <c:v>2020</c:v>
                </c:pt>
                <c:pt idx="8689">
                  <c:v>2020</c:v>
                </c:pt>
                <c:pt idx="8690">
                  <c:v>2020</c:v>
                </c:pt>
                <c:pt idx="8691">
                  <c:v>2020</c:v>
                </c:pt>
                <c:pt idx="8692">
                  <c:v>2020</c:v>
                </c:pt>
                <c:pt idx="8693">
                  <c:v>2020</c:v>
                </c:pt>
                <c:pt idx="8694">
                  <c:v>2020</c:v>
                </c:pt>
                <c:pt idx="8695">
                  <c:v>2020</c:v>
                </c:pt>
                <c:pt idx="8696">
                  <c:v>2020</c:v>
                </c:pt>
                <c:pt idx="8697">
                  <c:v>2020</c:v>
                </c:pt>
                <c:pt idx="8698">
                  <c:v>2020</c:v>
                </c:pt>
                <c:pt idx="8699">
                  <c:v>2020</c:v>
                </c:pt>
                <c:pt idx="8700">
                  <c:v>2020</c:v>
                </c:pt>
                <c:pt idx="8701">
                  <c:v>2020</c:v>
                </c:pt>
                <c:pt idx="8702">
                  <c:v>2020</c:v>
                </c:pt>
                <c:pt idx="8703">
                  <c:v>2020</c:v>
                </c:pt>
                <c:pt idx="8704">
                  <c:v>2020</c:v>
                </c:pt>
                <c:pt idx="8705">
                  <c:v>2020</c:v>
                </c:pt>
                <c:pt idx="8706">
                  <c:v>2020</c:v>
                </c:pt>
                <c:pt idx="8707">
                  <c:v>2020</c:v>
                </c:pt>
                <c:pt idx="8708">
                  <c:v>2020</c:v>
                </c:pt>
                <c:pt idx="8709">
                  <c:v>2020</c:v>
                </c:pt>
                <c:pt idx="8710">
                  <c:v>2020</c:v>
                </c:pt>
                <c:pt idx="8711">
                  <c:v>2020</c:v>
                </c:pt>
                <c:pt idx="8712">
                  <c:v>2020</c:v>
                </c:pt>
                <c:pt idx="8713">
                  <c:v>2020</c:v>
                </c:pt>
                <c:pt idx="8714">
                  <c:v>2020</c:v>
                </c:pt>
                <c:pt idx="8715">
                  <c:v>2020</c:v>
                </c:pt>
                <c:pt idx="8716">
                  <c:v>2020</c:v>
                </c:pt>
                <c:pt idx="8717">
                  <c:v>2020</c:v>
                </c:pt>
                <c:pt idx="8718">
                  <c:v>2020</c:v>
                </c:pt>
                <c:pt idx="8719">
                  <c:v>2020</c:v>
                </c:pt>
                <c:pt idx="8720">
                  <c:v>2020</c:v>
                </c:pt>
                <c:pt idx="8721">
                  <c:v>2020</c:v>
                </c:pt>
                <c:pt idx="8722">
                  <c:v>2020</c:v>
                </c:pt>
                <c:pt idx="8723">
                  <c:v>2020</c:v>
                </c:pt>
                <c:pt idx="8724">
                  <c:v>2020</c:v>
                </c:pt>
                <c:pt idx="8725">
                  <c:v>2020</c:v>
                </c:pt>
                <c:pt idx="8726">
                  <c:v>2020</c:v>
                </c:pt>
                <c:pt idx="8727">
                  <c:v>2020</c:v>
                </c:pt>
                <c:pt idx="8728">
                  <c:v>2020</c:v>
                </c:pt>
                <c:pt idx="8729">
                  <c:v>2020</c:v>
                </c:pt>
                <c:pt idx="8730">
                  <c:v>2020</c:v>
                </c:pt>
                <c:pt idx="8731">
                  <c:v>2020</c:v>
                </c:pt>
                <c:pt idx="8732">
                  <c:v>2020</c:v>
                </c:pt>
                <c:pt idx="8733">
                  <c:v>2020</c:v>
                </c:pt>
                <c:pt idx="8734">
                  <c:v>2020</c:v>
                </c:pt>
                <c:pt idx="8735">
                  <c:v>2020</c:v>
                </c:pt>
                <c:pt idx="8736">
                  <c:v>2020</c:v>
                </c:pt>
                <c:pt idx="8737">
                  <c:v>2020</c:v>
                </c:pt>
                <c:pt idx="8738">
                  <c:v>2020</c:v>
                </c:pt>
                <c:pt idx="8739">
                  <c:v>2020</c:v>
                </c:pt>
                <c:pt idx="8740">
                  <c:v>2020</c:v>
                </c:pt>
                <c:pt idx="8741">
                  <c:v>2020</c:v>
                </c:pt>
                <c:pt idx="8742">
                  <c:v>2020</c:v>
                </c:pt>
                <c:pt idx="8743">
                  <c:v>2020</c:v>
                </c:pt>
                <c:pt idx="8744">
                  <c:v>2020</c:v>
                </c:pt>
                <c:pt idx="8745">
                  <c:v>2020</c:v>
                </c:pt>
                <c:pt idx="8746">
                  <c:v>2020</c:v>
                </c:pt>
                <c:pt idx="8747">
                  <c:v>2020</c:v>
                </c:pt>
                <c:pt idx="8748">
                  <c:v>2020</c:v>
                </c:pt>
                <c:pt idx="8749">
                  <c:v>2020</c:v>
                </c:pt>
                <c:pt idx="8750">
                  <c:v>2020</c:v>
                </c:pt>
                <c:pt idx="8751">
                  <c:v>2020</c:v>
                </c:pt>
                <c:pt idx="8752">
                  <c:v>2020</c:v>
                </c:pt>
                <c:pt idx="8753">
                  <c:v>2020</c:v>
                </c:pt>
                <c:pt idx="8754">
                  <c:v>2020</c:v>
                </c:pt>
                <c:pt idx="8755">
                  <c:v>2020</c:v>
                </c:pt>
                <c:pt idx="8756">
                  <c:v>2020</c:v>
                </c:pt>
                <c:pt idx="8757">
                  <c:v>2020</c:v>
                </c:pt>
                <c:pt idx="8758">
                  <c:v>2020</c:v>
                </c:pt>
                <c:pt idx="8759">
                  <c:v>2020</c:v>
                </c:pt>
                <c:pt idx="8760">
                  <c:v>2020</c:v>
                </c:pt>
                <c:pt idx="8761">
                  <c:v>2020</c:v>
                </c:pt>
                <c:pt idx="8762">
                  <c:v>2020</c:v>
                </c:pt>
                <c:pt idx="8763">
                  <c:v>2020</c:v>
                </c:pt>
                <c:pt idx="8764">
                  <c:v>2020</c:v>
                </c:pt>
                <c:pt idx="8765">
                  <c:v>2020</c:v>
                </c:pt>
                <c:pt idx="8766">
                  <c:v>2020</c:v>
                </c:pt>
                <c:pt idx="8767">
                  <c:v>2020</c:v>
                </c:pt>
                <c:pt idx="8768">
                  <c:v>2020</c:v>
                </c:pt>
                <c:pt idx="8769">
                  <c:v>2020</c:v>
                </c:pt>
                <c:pt idx="8770">
                  <c:v>2020</c:v>
                </c:pt>
                <c:pt idx="8771">
                  <c:v>2020</c:v>
                </c:pt>
                <c:pt idx="8772">
                  <c:v>2020</c:v>
                </c:pt>
                <c:pt idx="8773">
                  <c:v>2020</c:v>
                </c:pt>
                <c:pt idx="8774">
                  <c:v>2020</c:v>
                </c:pt>
                <c:pt idx="8775">
                  <c:v>2020</c:v>
                </c:pt>
                <c:pt idx="8776">
                  <c:v>2020</c:v>
                </c:pt>
                <c:pt idx="8777">
                  <c:v>2020</c:v>
                </c:pt>
                <c:pt idx="8778">
                  <c:v>2020</c:v>
                </c:pt>
                <c:pt idx="8779">
                  <c:v>2020</c:v>
                </c:pt>
                <c:pt idx="8780">
                  <c:v>2020</c:v>
                </c:pt>
                <c:pt idx="8781">
                  <c:v>2020</c:v>
                </c:pt>
                <c:pt idx="8782">
                  <c:v>2020</c:v>
                </c:pt>
                <c:pt idx="8783">
                  <c:v>2020</c:v>
                </c:pt>
                <c:pt idx="8784">
                  <c:v>2020</c:v>
                </c:pt>
                <c:pt idx="8785">
                  <c:v>2020</c:v>
                </c:pt>
                <c:pt idx="8786">
                  <c:v>2020</c:v>
                </c:pt>
                <c:pt idx="8787">
                  <c:v>2020</c:v>
                </c:pt>
                <c:pt idx="8788">
                  <c:v>2020</c:v>
                </c:pt>
                <c:pt idx="8789">
                  <c:v>2020</c:v>
                </c:pt>
                <c:pt idx="8790">
                  <c:v>2020</c:v>
                </c:pt>
                <c:pt idx="8791">
                  <c:v>2020</c:v>
                </c:pt>
                <c:pt idx="8792">
                  <c:v>2020</c:v>
                </c:pt>
                <c:pt idx="8793">
                  <c:v>2020</c:v>
                </c:pt>
                <c:pt idx="8794">
                  <c:v>2020</c:v>
                </c:pt>
                <c:pt idx="8795">
                  <c:v>2020</c:v>
                </c:pt>
                <c:pt idx="8796">
                  <c:v>2020</c:v>
                </c:pt>
                <c:pt idx="8797">
                  <c:v>2020</c:v>
                </c:pt>
                <c:pt idx="8798">
                  <c:v>2020</c:v>
                </c:pt>
                <c:pt idx="8799">
                  <c:v>2020</c:v>
                </c:pt>
                <c:pt idx="8800">
                  <c:v>2020</c:v>
                </c:pt>
                <c:pt idx="8801">
                  <c:v>2020</c:v>
                </c:pt>
                <c:pt idx="8802">
                  <c:v>2020</c:v>
                </c:pt>
                <c:pt idx="8803">
                  <c:v>2020</c:v>
                </c:pt>
                <c:pt idx="8804">
                  <c:v>2020</c:v>
                </c:pt>
                <c:pt idx="8805">
                  <c:v>2020</c:v>
                </c:pt>
                <c:pt idx="8806">
                  <c:v>2020</c:v>
                </c:pt>
                <c:pt idx="8807">
                  <c:v>2020</c:v>
                </c:pt>
                <c:pt idx="8808">
                  <c:v>2020</c:v>
                </c:pt>
                <c:pt idx="8809">
                  <c:v>2020</c:v>
                </c:pt>
                <c:pt idx="8810">
                  <c:v>2020</c:v>
                </c:pt>
                <c:pt idx="8811">
                  <c:v>2020</c:v>
                </c:pt>
                <c:pt idx="8812">
                  <c:v>2020</c:v>
                </c:pt>
                <c:pt idx="8813">
                  <c:v>2020</c:v>
                </c:pt>
                <c:pt idx="8814">
                  <c:v>2020</c:v>
                </c:pt>
                <c:pt idx="8815">
                  <c:v>2020</c:v>
                </c:pt>
                <c:pt idx="8816">
                  <c:v>2020</c:v>
                </c:pt>
                <c:pt idx="8817">
                  <c:v>2020</c:v>
                </c:pt>
                <c:pt idx="8818">
                  <c:v>2020</c:v>
                </c:pt>
                <c:pt idx="8819">
                  <c:v>2020</c:v>
                </c:pt>
                <c:pt idx="8820">
                  <c:v>2020</c:v>
                </c:pt>
                <c:pt idx="8821">
                  <c:v>2020</c:v>
                </c:pt>
                <c:pt idx="8822">
                  <c:v>2020</c:v>
                </c:pt>
                <c:pt idx="8823">
                  <c:v>2020</c:v>
                </c:pt>
                <c:pt idx="8824">
                  <c:v>2020</c:v>
                </c:pt>
                <c:pt idx="8825">
                  <c:v>2020</c:v>
                </c:pt>
                <c:pt idx="8826">
                  <c:v>2020</c:v>
                </c:pt>
                <c:pt idx="8827">
                  <c:v>2020</c:v>
                </c:pt>
                <c:pt idx="8828">
                  <c:v>2020</c:v>
                </c:pt>
                <c:pt idx="8829">
                  <c:v>2020</c:v>
                </c:pt>
                <c:pt idx="8830">
                  <c:v>2020</c:v>
                </c:pt>
                <c:pt idx="8831">
                  <c:v>2020</c:v>
                </c:pt>
                <c:pt idx="8832">
                  <c:v>2020</c:v>
                </c:pt>
                <c:pt idx="8833">
                  <c:v>2020</c:v>
                </c:pt>
                <c:pt idx="8834">
                  <c:v>2020</c:v>
                </c:pt>
                <c:pt idx="8835">
                  <c:v>2020</c:v>
                </c:pt>
                <c:pt idx="8836">
                  <c:v>2020</c:v>
                </c:pt>
                <c:pt idx="8837">
                  <c:v>2020</c:v>
                </c:pt>
                <c:pt idx="8838">
                  <c:v>2020</c:v>
                </c:pt>
                <c:pt idx="8839">
                  <c:v>2020</c:v>
                </c:pt>
                <c:pt idx="8840">
                  <c:v>2020</c:v>
                </c:pt>
                <c:pt idx="8841">
                  <c:v>2020</c:v>
                </c:pt>
                <c:pt idx="8842">
                  <c:v>2020</c:v>
                </c:pt>
                <c:pt idx="8843">
                  <c:v>2020</c:v>
                </c:pt>
                <c:pt idx="8844">
                  <c:v>2020</c:v>
                </c:pt>
                <c:pt idx="8845">
                  <c:v>2020</c:v>
                </c:pt>
                <c:pt idx="8846">
                  <c:v>2020</c:v>
                </c:pt>
                <c:pt idx="8847">
                  <c:v>2020</c:v>
                </c:pt>
                <c:pt idx="8848">
                  <c:v>2020</c:v>
                </c:pt>
                <c:pt idx="8849">
                  <c:v>2020</c:v>
                </c:pt>
                <c:pt idx="8850">
                  <c:v>2020</c:v>
                </c:pt>
                <c:pt idx="8851">
                  <c:v>2020</c:v>
                </c:pt>
                <c:pt idx="8852">
                  <c:v>2020</c:v>
                </c:pt>
                <c:pt idx="8853">
                  <c:v>2020</c:v>
                </c:pt>
                <c:pt idx="8854">
                  <c:v>2020</c:v>
                </c:pt>
                <c:pt idx="8855">
                  <c:v>2020</c:v>
                </c:pt>
                <c:pt idx="8856">
                  <c:v>2020</c:v>
                </c:pt>
                <c:pt idx="8857">
                  <c:v>2020</c:v>
                </c:pt>
                <c:pt idx="8858">
                  <c:v>2020</c:v>
                </c:pt>
                <c:pt idx="8859">
                  <c:v>2020</c:v>
                </c:pt>
                <c:pt idx="8860">
                  <c:v>2020</c:v>
                </c:pt>
                <c:pt idx="8861">
                  <c:v>2020</c:v>
                </c:pt>
                <c:pt idx="8862">
                  <c:v>2020</c:v>
                </c:pt>
                <c:pt idx="8863">
                  <c:v>2020</c:v>
                </c:pt>
                <c:pt idx="8864">
                  <c:v>2020</c:v>
                </c:pt>
                <c:pt idx="8865">
                  <c:v>2020</c:v>
                </c:pt>
                <c:pt idx="8866">
                  <c:v>2020</c:v>
                </c:pt>
              </c:numCache>
            </c:numRef>
          </c:xVal>
          <c:yVal>
            <c:numRef>
              <c:f>DataSet!$F$2:$F$8868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0.58509469000000003</c:v>
                </c:pt>
                <c:pt idx="2123">
                  <c:v>0.13036938000000001</c:v>
                </c:pt>
                <c:pt idx="2124">
                  <c:v>0</c:v>
                </c:pt>
                <c:pt idx="2125">
                  <c:v>0</c:v>
                </c:pt>
                <c:pt idx="2126">
                  <c:v>0</c:v>
                </c:pt>
                <c:pt idx="2127">
                  <c:v>0</c:v>
                </c:pt>
                <c:pt idx="2128">
                  <c:v>0</c:v>
                </c:pt>
                <c:pt idx="2129">
                  <c:v>0</c:v>
                </c:pt>
                <c:pt idx="2130">
                  <c:v>1.0067399999999999E-3</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0.36099970300000001</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9.7277269E-2</c:v>
                </c:pt>
                <c:pt idx="2164">
                  <c:v>0</c:v>
                </c:pt>
                <c:pt idx="2165">
                  <c:v>0</c:v>
                </c:pt>
                <c:pt idx="2166">
                  <c:v>0</c:v>
                </c:pt>
                <c:pt idx="2167">
                  <c:v>7.2108739999999999E-3</c:v>
                </c:pt>
                <c:pt idx="2168">
                  <c:v>0</c:v>
                </c:pt>
                <c:pt idx="2169">
                  <c:v>0</c:v>
                </c:pt>
                <c:pt idx="2170">
                  <c:v>0</c:v>
                </c:pt>
                <c:pt idx="2171">
                  <c:v>0</c:v>
                </c:pt>
                <c:pt idx="2172">
                  <c:v>0</c:v>
                </c:pt>
                <c:pt idx="2173">
                  <c:v>0</c:v>
                </c:pt>
                <c:pt idx="2174">
                  <c:v>0</c:v>
                </c:pt>
                <c:pt idx="2175">
                  <c:v>0</c:v>
                </c:pt>
                <c:pt idx="2176">
                  <c:v>4.8057836E-2</c:v>
                </c:pt>
                <c:pt idx="2177">
                  <c:v>6.6722371000000003E-2</c:v>
                </c:pt>
                <c:pt idx="2178">
                  <c:v>0</c:v>
                </c:pt>
                <c:pt idx="2179">
                  <c:v>0</c:v>
                </c:pt>
                <c:pt idx="2180">
                  <c:v>0.40108767200000001</c:v>
                </c:pt>
                <c:pt idx="2181">
                  <c:v>5.2777860000000003E-2</c:v>
                </c:pt>
                <c:pt idx="2182">
                  <c:v>0</c:v>
                </c:pt>
                <c:pt idx="2183">
                  <c:v>0</c:v>
                </c:pt>
                <c:pt idx="2184">
                  <c:v>0</c:v>
                </c:pt>
                <c:pt idx="2185">
                  <c:v>0</c:v>
                </c:pt>
                <c:pt idx="2186">
                  <c:v>0.125892222</c:v>
                </c:pt>
                <c:pt idx="2187">
                  <c:v>0</c:v>
                </c:pt>
                <c:pt idx="2188">
                  <c:v>0</c:v>
                </c:pt>
                <c:pt idx="2189">
                  <c:v>0</c:v>
                </c:pt>
                <c:pt idx="2190">
                  <c:v>0</c:v>
                </c:pt>
                <c:pt idx="2191">
                  <c:v>0</c:v>
                </c:pt>
                <c:pt idx="2192">
                  <c:v>0</c:v>
                </c:pt>
                <c:pt idx="2193">
                  <c:v>0</c:v>
                </c:pt>
                <c:pt idx="2194">
                  <c:v>0</c:v>
                </c:pt>
                <c:pt idx="2195">
                  <c:v>0</c:v>
                </c:pt>
                <c:pt idx="2196">
                  <c:v>0</c:v>
                </c:pt>
                <c:pt idx="2197">
                  <c:v>0</c:v>
                </c:pt>
                <c:pt idx="2198">
                  <c:v>0.260944277</c:v>
                </c:pt>
                <c:pt idx="2199">
                  <c:v>0</c:v>
                </c:pt>
                <c:pt idx="2200">
                  <c:v>0</c:v>
                </c:pt>
                <c:pt idx="2201">
                  <c:v>0</c:v>
                </c:pt>
                <c:pt idx="2202">
                  <c:v>0</c:v>
                </c:pt>
                <c:pt idx="2203">
                  <c:v>0</c:v>
                </c:pt>
                <c:pt idx="2204">
                  <c:v>0</c:v>
                </c:pt>
                <c:pt idx="2205">
                  <c:v>0</c:v>
                </c:pt>
                <c:pt idx="2206">
                  <c:v>0</c:v>
                </c:pt>
                <c:pt idx="2207">
                  <c:v>0</c:v>
                </c:pt>
                <c:pt idx="2208">
                  <c:v>0.110773869</c:v>
                </c:pt>
                <c:pt idx="2209">
                  <c:v>1.7544562E-2</c:v>
                </c:pt>
                <c:pt idx="2210">
                  <c:v>0</c:v>
                </c:pt>
                <c:pt idx="2211">
                  <c:v>2.0293683E-2</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1.9389780000000001E-3</c:v>
                </c:pt>
                <c:pt idx="2244">
                  <c:v>0</c:v>
                </c:pt>
                <c:pt idx="2245">
                  <c:v>0</c:v>
                </c:pt>
                <c:pt idx="2246">
                  <c:v>0</c:v>
                </c:pt>
                <c:pt idx="2247">
                  <c:v>0</c:v>
                </c:pt>
                <c:pt idx="2248">
                  <c:v>0</c:v>
                </c:pt>
                <c:pt idx="2249">
                  <c:v>0</c:v>
                </c:pt>
                <c:pt idx="2250">
                  <c:v>0</c:v>
                </c:pt>
                <c:pt idx="2251">
                  <c:v>0</c:v>
                </c:pt>
                <c:pt idx="2252">
                  <c:v>0</c:v>
                </c:pt>
                <c:pt idx="2253">
                  <c:v>0</c:v>
                </c:pt>
                <c:pt idx="2254">
                  <c:v>0.33438694499999999</c:v>
                </c:pt>
                <c:pt idx="2255">
                  <c:v>0</c:v>
                </c:pt>
                <c:pt idx="2256">
                  <c:v>0</c:v>
                </c:pt>
                <c:pt idx="2257">
                  <c:v>0</c:v>
                </c:pt>
                <c:pt idx="2258">
                  <c:v>0</c:v>
                </c:pt>
                <c:pt idx="2259">
                  <c:v>0</c:v>
                </c:pt>
                <c:pt idx="2260">
                  <c:v>0.74283564099999999</c:v>
                </c:pt>
                <c:pt idx="2261">
                  <c:v>0</c:v>
                </c:pt>
                <c:pt idx="2262">
                  <c:v>0</c:v>
                </c:pt>
                <c:pt idx="2263">
                  <c:v>0</c:v>
                </c:pt>
                <c:pt idx="2264">
                  <c:v>0.70729947100000001</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2.3265092000000001E-2</c:v>
                </c:pt>
                <c:pt idx="2298">
                  <c:v>1.2873564000000001E-2</c:v>
                </c:pt>
                <c:pt idx="2299">
                  <c:v>0</c:v>
                </c:pt>
                <c:pt idx="2300">
                  <c:v>0</c:v>
                </c:pt>
                <c:pt idx="2301">
                  <c:v>0</c:v>
                </c:pt>
                <c:pt idx="2302">
                  <c:v>0</c:v>
                </c:pt>
                <c:pt idx="2303">
                  <c:v>0.58419203799999997</c:v>
                </c:pt>
                <c:pt idx="2304">
                  <c:v>0.59571421099999999</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8.7355316000000002E-2</c:v>
                </c:pt>
                <c:pt idx="2322">
                  <c:v>0.78472852699999995</c:v>
                </c:pt>
                <c:pt idx="2323">
                  <c:v>0</c:v>
                </c:pt>
                <c:pt idx="2324">
                  <c:v>0</c:v>
                </c:pt>
                <c:pt idx="2325">
                  <c:v>0</c:v>
                </c:pt>
                <c:pt idx="2326">
                  <c:v>0</c:v>
                </c:pt>
                <c:pt idx="2327">
                  <c:v>0</c:v>
                </c:pt>
                <c:pt idx="2328">
                  <c:v>0</c:v>
                </c:pt>
                <c:pt idx="2329">
                  <c:v>0</c:v>
                </c:pt>
                <c:pt idx="2330">
                  <c:v>4.9235350999999997E-2</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1.097203851</c:v>
                </c:pt>
                <c:pt idx="2344">
                  <c:v>0.259081542</c:v>
                </c:pt>
                <c:pt idx="2345">
                  <c:v>0</c:v>
                </c:pt>
                <c:pt idx="2346">
                  <c:v>0</c:v>
                </c:pt>
                <c:pt idx="2347">
                  <c:v>0</c:v>
                </c:pt>
                <c:pt idx="2348">
                  <c:v>0</c:v>
                </c:pt>
                <c:pt idx="2349">
                  <c:v>0</c:v>
                </c:pt>
                <c:pt idx="2350">
                  <c:v>0</c:v>
                </c:pt>
                <c:pt idx="2351">
                  <c:v>2.0072645E-2</c:v>
                </c:pt>
                <c:pt idx="2352">
                  <c:v>0</c:v>
                </c:pt>
                <c:pt idx="2353">
                  <c:v>0</c:v>
                </c:pt>
                <c:pt idx="2354">
                  <c:v>0</c:v>
                </c:pt>
                <c:pt idx="2355">
                  <c:v>0</c:v>
                </c:pt>
                <c:pt idx="2356">
                  <c:v>0</c:v>
                </c:pt>
                <c:pt idx="2357">
                  <c:v>0</c:v>
                </c:pt>
                <c:pt idx="2358">
                  <c:v>0</c:v>
                </c:pt>
                <c:pt idx="2359">
                  <c:v>3.2881709999999999E-3</c:v>
                </c:pt>
                <c:pt idx="2360">
                  <c:v>0</c:v>
                </c:pt>
                <c:pt idx="2361">
                  <c:v>0</c:v>
                </c:pt>
                <c:pt idx="2362">
                  <c:v>0</c:v>
                </c:pt>
                <c:pt idx="2363">
                  <c:v>0</c:v>
                </c:pt>
                <c:pt idx="2364">
                  <c:v>0</c:v>
                </c:pt>
                <c:pt idx="2365">
                  <c:v>0</c:v>
                </c:pt>
                <c:pt idx="2366">
                  <c:v>0.57038593299999996</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0.19405651099999999</c:v>
                </c:pt>
                <c:pt idx="2384">
                  <c:v>0</c:v>
                </c:pt>
                <c:pt idx="2385">
                  <c:v>0</c:v>
                </c:pt>
                <c:pt idx="2386">
                  <c:v>0</c:v>
                </c:pt>
                <c:pt idx="2387">
                  <c:v>1.4867534E-2</c:v>
                </c:pt>
                <c:pt idx="2388">
                  <c:v>0</c:v>
                </c:pt>
                <c:pt idx="2389">
                  <c:v>0</c:v>
                </c:pt>
                <c:pt idx="2390">
                  <c:v>0</c:v>
                </c:pt>
                <c:pt idx="2391">
                  <c:v>0</c:v>
                </c:pt>
                <c:pt idx="2392">
                  <c:v>0</c:v>
                </c:pt>
                <c:pt idx="2393">
                  <c:v>0</c:v>
                </c:pt>
                <c:pt idx="2394">
                  <c:v>0</c:v>
                </c:pt>
                <c:pt idx="2395">
                  <c:v>0</c:v>
                </c:pt>
                <c:pt idx="2396">
                  <c:v>0.101974972</c:v>
                </c:pt>
                <c:pt idx="2397">
                  <c:v>0.145183742</c:v>
                </c:pt>
                <c:pt idx="2398">
                  <c:v>0</c:v>
                </c:pt>
                <c:pt idx="2399">
                  <c:v>0</c:v>
                </c:pt>
                <c:pt idx="2400">
                  <c:v>1.397439361</c:v>
                </c:pt>
                <c:pt idx="2401">
                  <c:v>0.14011388999999999</c:v>
                </c:pt>
                <c:pt idx="2402">
                  <c:v>0</c:v>
                </c:pt>
                <c:pt idx="2403">
                  <c:v>0</c:v>
                </c:pt>
                <c:pt idx="2404">
                  <c:v>0</c:v>
                </c:pt>
                <c:pt idx="2405">
                  <c:v>0</c:v>
                </c:pt>
                <c:pt idx="2406">
                  <c:v>0.25027415200000003</c:v>
                </c:pt>
                <c:pt idx="2407">
                  <c:v>0</c:v>
                </c:pt>
                <c:pt idx="2408">
                  <c:v>0</c:v>
                </c:pt>
                <c:pt idx="2409">
                  <c:v>4.8788804999999998E-2</c:v>
                </c:pt>
                <c:pt idx="2410">
                  <c:v>0</c:v>
                </c:pt>
                <c:pt idx="2411">
                  <c:v>0</c:v>
                </c:pt>
                <c:pt idx="2412">
                  <c:v>0</c:v>
                </c:pt>
                <c:pt idx="2413">
                  <c:v>0</c:v>
                </c:pt>
                <c:pt idx="2414">
                  <c:v>0</c:v>
                </c:pt>
                <c:pt idx="2415">
                  <c:v>0</c:v>
                </c:pt>
                <c:pt idx="2416">
                  <c:v>0</c:v>
                </c:pt>
                <c:pt idx="2417">
                  <c:v>0</c:v>
                </c:pt>
                <c:pt idx="2418">
                  <c:v>0.42206567499999997</c:v>
                </c:pt>
                <c:pt idx="2419">
                  <c:v>0</c:v>
                </c:pt>
                <c:pt idx="2420">
                  <c:v>0.12095544499999999</c:v>
                </c:pt>
                <c:pt idx="2421">
                  <c:v>3.3826300000000002E-3</c:v>
                </c:pt>
                <c:pt idx="2422">
                  <c:v>0.50512897999999995</c:v>
                </c:pt>
                <c:pt idx="2423">
                  <c:v>0</c:v>
                </c:pt>
                <c:pt idx="2424">
                  <c:v>0</c:v>
                </c:pt>
                <c:pt idx="2425">
                  <c:v>0</c:v>
                </c:pt>
                <c:pt idx="2426">
                  <c:v>0</c:v>
                </c:pt>
                <c:pt idx="2427">
                  <c:v>5.6796043999999997E-2</c:v>
                </c:pt>
                <c:pt idx="2428">
                  <c:v>0.21462410700000001</c:v>
                </c:pt>
                <c:pt idx="2429">
                  <c:v>3.5063256000000001E-2</c:v>
                </c:pt>
                <c:pt idx="2430">
                  <c:v>0</c:v>
                </c:pt>
                <c:pt idx="2431">
                  <c:v>4.0438041000000001E-2</c:v>
                </c:pt>
                <c:pt idx="2432">
                  <c:v>0</c:v>
                </c:pt>
                <c:pt idx="2433">
                  <c:v>0</c:v>
                </c:pt>
                <c:pt idx="2434">
                  <c:v>0</c:v>
                </c:pt>
                <c:pt idx="2435">
                  <c:v>0</c:v>
                </c:pt>
                <c:pt idx="2436">
                  <c:v>0</c:v>
                </c:pt>
                <c:pt idx="2437">
                  <c:v>0</c:v>
                </c:pt>
                <c:pt idx="2438">
                  <c:v>0</c:v>
                </c:pt>
                <c:pt idx="2439">
                  <c:v>2.2264820000000001E-3</c:v>
                </c:pt>
                <c:pt idx="2440">
                  <c:v>0</c:v>
                </c:pt>
                <c:pt idx="2441">
                  <c:v>0</c:v>
                </c:pt>
                <c:pt idx="2442">
                  <c:v>0</c:v>
                </c:pt>
                <c:pt idx="2443">
                  <c:v>0</c:v>
                </c:pt>
                <c:pt idx="2444">
                  <c:v>0</c:v>
                </c:pt>
                <c:pt idx="2445">
                  <c:v>0</c:v>
                </c:pt>
                <c:pt idx="2446">
                  <c:v>3.44388E-4</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5.880695E-3</c:v>
                </c:pt>
                <c:pt idx="2461">
                  <c:v>0</c:v>
                </c:pt>
                <c:pt idx="2462">
                  <c:v>3.7766000000000002E-3</c:v>
                </c:pt>
                <c:pt idx="2463">
                  <c:v>3.6973099999999999E-4</c:v>
                </c:pt>
                <c:pt idx="2464">
                  <c:v>0</c:v>
                </c:pt>
                <c:pt idx="2465">
                  <c:v>0</c:v>
                </c:pt>
                <c:pt idx="2466">
                  <c:v>0</c:v>
                </c:pt>
                <c:pt idx="2467">
                  <c:v>0</c:v>
                </c:pt>
                <c:pt idx="2468">
                  <c:v>0</c:v>
                </c:pt>
                <c:pt idx="2469">
                  <c:v>0</c:v>
                </c:pt>
                <c:pt idx="2470">
                  <c:v>0</c:v>
                </c:pt>
                <c:pt idx="2471">
                  <c:v>0</c:v>
                </c:pt>
                <c:pt idx="2472">
                  <c:v>0</c:v>
                </c:pt>
                <c:pt idx="2473">
                  <c:v>0.53149610800000002</c:v>
                </c:pt>
                <c:pt idx="2474">
                  <c:v>0</c:v>
                </c:pt>
                <c:pt idx="2475">
                  <c:v>0</c:v>
                </c:pt>
                <c:pt idx="2476">
                  <c:v>0</c:v>
                </c:pt>
                <c:pt idx="2477">
                  <c:v>0</c:v>
                </c:pt>
                <c:pt idx="2478">
                  <c:v>0</c:v>
                </c:pt>
                <c:pt idx="2479">
                  <c:v>1.104413509</c:v>
                </c:pt>
                <c:pt idx="2480">
                  <c:v>0</c:v>
                </c:pt>
                <c:pt idx="2481">
                  <c:v>0</c:v>
                </c:pt>
                <c:pt idx="2482">
                  <c:v>1.407395124</c:v>
                </c:pt>
                <c:pt idx="2483">
                  <c:v>0</c:v>
                </c:pt>
                <c:pt idx="2484">
                  <c:v>0</c:v>
                </c:pt>
                <c:pt idx="2485">
                  <c:v>0</c:v>
                </c:pt>
                <c:pt idx="2486">
                  <c:v>0</c:v>
                </c:pt>
                <c:pt idx="2487">
                  <c:v>0</c:v>
                </c:pt>
                <c:pt idx="2488">
                  <c:v>0</c:v>
                </c:pt>
                <c:pt idx="2489">
                  <c:v>0</c:v>
                </c:pt>
                <c:pt idx="2490">
                  <c:v>5.2294680000000001E-3</c:v>
                </c:pt>
                <c:pt idx="2491">
                  <c:v>0.10023056700000001</c:v>
                </c:pt>
                <c:pt idx="2492">
                  <c:v>0</c:v>
                </c:pt>
                <c:pt idx="2493">
                  <c:v>0</c:v>
                </c:pt>
                <c:pt idx="2494">
                  <c:v>0</c:v>
                </c:pt>
                <c:pt idx="2495">
                  <c:v>0</c:v>
                </c:pt>
                <c:pt idx="2496">
                  <c:v>0</c:v>
                </c:pt>
                <c:pt idx="2497">
                  <c:v>0</c:v>
                </c:pt>
                <c:pt idx="2498">
                  <c:v>0</c:v>
                </c:pt>
                <c:pt idx="2499">
                  <c:v>0</c:v>
                </c:pt>
                <c:pt idx="2500">
                  <c:v>0</c:v>
                </c:pt>
                <c:pt idx="2501">
                  <c:v>0</c:v>
                </c:pt>
                <c:pt idx="2502">
                  <c:v>0</c:v>
                </c:pt>
                <c:pt idx="2503">
                  <c:v>0.161504492</c:v>
                </c:pt>
                <c:pt idx="2504">
                  <c:v>0</c:v>
                </c:pt>
                <c:pt idx="2505">
                  <c:v>0</c:v>
                </c:pt>
                <c:pt idx="2506">
                  <c:v>0</c:v>
                </c:pt>
                <c:pt idx="2507">
                  <c:v>0</c:v>
                </c:pt>
                <c:pt idx="2508">
                  <c:v>1.3283591000000001E-2</c:v>
                </c:pt>
                <c:pt idx="2509">
                  <c:v>0</c:v>
                </c:pt>
                <c:pt idx="2510">
                  <c:v>4.6124435999999998E-2</c:v>
                </c:pt>
                <c:pt idx="2511">
                  <c:v>2.5686193E-2</c:v>
                </c:pt>
                <c:pt idx="2512">
                  <c:v>0</c:v>
                </c:pt>
                <c:pt idx="2513">
                  <c:v>9.5668900000000004E-4</c:v>
                </c:pt>
                <c:pt idx="2514">
                  <c:v>0</c:v>
                </c:pt>
                <c:pt idx="2515">
                  <c:v>0</c:v>
                </c:pt>
                <c:pt idx="2516">
                  <c:v>1.1605194809999999</c:v>
                </c:pt>
                <c:pt idx="2517">
                  <c:v>1.1799559589999999</c:v>
                </c:pt>
                <c:pt idx="2518">
                  <c:v>0</c:v>
                </c:pt>
                <c:pt idx="2519">
                  <c:v>0</c:v>
                </c:pt>
                <c:pt idx="2520">
                  <c:v>0</c:v>
                </c:pt>
                <c:pt idx="2521" formatCode="0.00E+00">
                  <c:v>5.2200000000000002E-5</c:v>
                </c:pt>
                <c:pt idx="2522">
                  <c:v>0</c:v>
                </c:pt>
                <c:pt idx="2523">
                  <c:v>0</c:v>
                </c:pt>
                <c:pt idx="2524">
                  <c:v>0</c:v>
                </c:pt>
                <c:pt idx="2525">
                  <c:v>0</c:v>
                </c:pt>
                <c:pt idx="2526">
                  <c:v>0</c:v>
                </c:pt>
                <c:pt idx="2527">
                  <c:v>0</c:v>
                </c:pt>
                <c:pt idx="2528">
                  <c:v>0</c:v>
                </c:pt>
                <c:pt idx="2529">
                  <c:v>0</c:v>
                </c:pt>
                <c:pt idx="2530">
                  <c:v>0</c:v>
                </c:pt>
                <c:pt idx="2531">
                  <c:v>0</c:v>
                </c:pt>
                <c:pt idx="2532">
                  <c:v>0</c:v>
                </c:pt>
                <c:pt idx="2533">
                  <c:v>0.17423091800000001</c:v>
                </c:pt>
                <c:pt idx="2534">
                  <c:v>1.1631937029999999</c:v>
                </c:pt>
                <c:pt idx="2535">
                  <c:v>7.4677800000000003E-4</c:v>
                </c:pt>
                <c:pt idx="2536">
                  <c:v>0</c:v>
                </c:pt>
                <c:pt idx="2537">
                  <c:v>0</c:v>
                </c:pt>
                <c:pt idx="2538">
                  <c:v>0</c:v>
                </c:pt>
                <c:pt idx="2539">
                  <c:v>0</c:v>
                </c:pt>
                <c:pt idx="2540">
                  <c:v>0</c:v>
                </c:pt>
                <c:pt idx="2541">
                  <c:v>7.9181141999999996E-2</c:v>
                </c:pt>
                <c:pt idx="2542">
                  <c:v>0</c:v>
                </c:pt>
                <c:pt idx="2543">
                  <c:v>0</c:v>
                </c:pt>
                <c:pt idx="2544">
                  <c:v>0</c:v>
                </c:pt>
                <c:pt idx="2545">
                  <c:v>0</c:v>
                </c:pt>
                <c:pt idx="2546">
                  <c:v>0</c:v>
                </c:pt>
                <c:pt idx="2547">
                  <c:v>0</c:v>
                </c:pt>
                <c:pt idx="2548">
                  <c:v>0</c:v>
                </c:pt>
                <c:pt idx="2549">
                  <c:v>0</c:v>
                </c:pt>
                <c:pt idx="2550">
                  <c:v>0</c:v>
                </c:pt>
                <c:pt idx="2551">
                  <c:v>2.992874E-3</c:v>
                </c:pt>
                <c:pt idx="2552">
                  <c:v>0</c:v>
                </c:pt>
                <c:pt idx="2553">
                  <c:v>0</c:v>
                </c:pt>
                <c:pt idx="2554">
                  <c:v>1.768764853</c:v>
                </c:pt>
                <c:pt idx="2555">
                  <c:v>0.64281761599999998</c:v>
                </c:pt>
                <c:pt idx="2556">
                  <c:v>0</c:v>
                </c:pt>
                <c:pt idx="2557">
                  <c:v>0</c:v>
                </c:pt>
                <c:pt idx="2558">
                  <c:v>0</c:v>
                </c:pt>
                <c:pt idx="2559">
                  <c:v>0</c:v>
                </c:pt>
                <c:pt idx="2560">
                  <c:v>0</c:v>
                </c:pt>
                <c:pt idx="2561">
                  <c:v>0</c:v>
                </c:pt>
                <c:pt idx="2562">
                  <c:v>0.10004102400000001</c:v>
                </c:pt>
                <c:pt idx="2563">
                  <c:v>0</c:v>
                </c:pt>
                <c:pt idx="2564">
                  <c:v>0</c:v>
                </c:pt>
                <c:pt idx="2565">
                  <c:v>0</c:v>
                </c:pt>
                <c:pt idx="2566">
                  <c:v>0</c:v>
                </c:pt>
                <c:pt idx="2567">
                  <c:v>0</c:v>
                </c:pt>
                <c:pt idx="2568">
                  <c:v>0</c:v>
                </c:pt>
                <c:pt idx="2569">
                  <c:v>0</c:v>
                </c:pt>
                <c:pt idx="2570">
                  <c:v>1.2946262E-2</c:v>
                </c:pt>
                <c:pt idx="2571">
                  <c:v>0</c:v>
                </c:pt>
                <c:pt idx="2572">
                  <c:v>0</c:v>
                </c:pt>
                <c:pt idx="2573">
                  <c:v>0</c:v>
                </c:pt>
                <c:pt idx="2574">
                  <c:v>0</c:v>
                </c:pt>
                <c:pt idx="2575">
                  <c:v>0</c:v>
                </c:pt>
                <c:pt idx="2576">
                  <c:v>0</c:v>
                </c:pt>
                <c:pt idx="2577">
                  <c:v>0.91598105399999996</c:v>
                </c:pt>
                <c:pt idx="2578">
                  <c:v>0</c:v>
                </c:pt>
                <c:pt idx="2579">
                  <c:v>0</c:v>
                </c:pt>
                <c:pt idx="2580">
                  <c:v>0</c:v>
                </c:pt>
                <c:pt idx="2581">
                  <c:v>0</c:v>
                </c:pt>
                <c:pt idx="2582">
                  <c:v>3.6548939000000003E-2</c:v>
                </c:pt>
                <c:pt idx="2583">
                  <c:v>0</c:v>
                </c:pt>
                <c:pt idx="2584">
                  <c:v>0</c:v>
                </c:pt>
                <c:pt idx="2585">
                  <c:v>0</c:v>
                </c:pt>
                <c:pt idx="2586">
                  <c:v>0</c:v>
                </c:pt>
                <c:pt idx="2587">
                  <c:v>1.1133250000000001E-3</c:v>
                </c:pt>
                <c:pt idx="2588">
                  <c:v>0</c:v>
                </c:pt>
                <c:pt idx="2589">
                  <c:v>0</c:v>
                </c:pt>
                <c:pt idx="2590">
                  <c:v>0</c:v>
                </c:pt>
                <c:pt idx="2591">
                  <c:v>5.0060428999999997E-2</c:v>
                </c:pt>
                <c:pt idx="2592">
                  <c:v>0</c:v>
                </c:pt>
                <c:pt idx="2593">
                  <c:v>0.38691395499999998</c:v>
                </c:pt>
                <c:pt idx="2594">
                  <c:v>0</c:v>
                </c:pt>
                <c:pt idx="2595">
                  <c:v>0</c:v>
                </c:pt>
                <c:pt idx="2596">
                  <c:v>0</c:v>
                </c:pt>
                <c:pt idx="2597">
                  <c:v>3.1197618999999999E-2</c:v>
                </c:pt>
                <c:pt idx="2598">
                  <c:v>5.1180349999999999E-3</c:v>
                </c:pt>
                <c:pt idx="2599">
                  <c:v>0</c:v>
                </c:pt>
                <c:pt idx="2600">
                  <c:v>0</c:v>
                </c:pt>
                <c:pt idx="2601">
                  <c:v>0</c:v>
                </c:pt>
                <c:pt idx="2602">
                  <c:v>0</c:v>
                </c:pt>
                <c:pt idx="2603">
                  <c:v>6.5484798999999996E-2</c:v>
                </c:pt>
                <c:pt idx="2604">
                  <c:v>0</c:v>
                </c:pt>
                <c:pt idx="2605">
                  <c:v>0</c:v>
                </c:pt>
                <c:pt idx="2606">
                  <c:v>0.18090824799999999</c:v>
                </c:pt>
                <c:pt idx="2607">
                  <c:v>0.27183934999999998</c:v>
                </c:pt>
                <c:pt idx="2608">
                  <c:v>0</c:v>
                </c:pt>
                <c:pt idx="2609">
                  <c:v>0</c:v>
                </c:pt>
                <c:pt idx="2610">
                  <c:v>1.8868798019999999</c:v>
                </c:pt>
                <c:pt idx="2611">
                  <c:v>0.27904945599999997</c:v>
                </c:pt>
                <c:pt idx="2612">
                  <c:v>0</c:v>
                </c:pt>
                <c:pt idx="2613">
                  <c:v>0</c:v>
                </c:pt>
                <c:pt idx="2614">
                  <c:v>0</c:v>
                </c:pt>
                <c:pt idx="2615">
                  <c:v>0</c:v>
                </c:pt>
                <c:pt idx="2616">
                  <c:v>0.43528529999999999</c:v>
                </c:pt>
                <c:pt idx="2617">
                  <c:v>0</c:v>
                </c:pt>
                <c:pt idx="2618">
                  <c:v>0</c:v>
                </c:pt>
                <c:pt idx="2619">
                  <c:v>4.8291601000000003E-2</c:v>
                </c:pt>
                <c:pt idx="2620">
                  <c:v>0</c:v>
                </c:pt>
                <c:pt idx="2621">
                  <c:v>0</c:v>
                </c:pt>
                <c:pt idx="2622">
                  <c:v>0</c:v>
                </c:pt>
                <c:pt idx="2623">
                  <c:v>0</c:v>
                </c:pt>
                <c:pt idx="2624">
                  <c:v>0</c:v>
                </c:pt>
                <c:pt idx="2625">
                  <c:v>0</c:v>
                </c:pt>
                <c:pt idx="2626">
                  <c:v>0</c:v>
                </c:pt>
                <c:pt idx="2627">
                  <c:v>0</c:v>
                </c:pt>
                <c:pt idx="2628">
                  <c:v>0.670800328</c:v>
                </c:pt>
                <c:pt idx="2629">
                  <c:v>0</c:v>
                </c:pt>
                <c:pt idx="2630">
                  <c:v>0.84952789500000003</c:v>
                </c:pt>
                <c:pt idx="2631">
                  <c:v>4.8353422E-2</c:v>
                </c:pt>
                <c:pt idx="2632">
                  <c:v>1.5391601319999999</c:v>
                </c:pt>
                <c:pt idx="2633">
                  <c:v>1.11308E-4</c:v>
                </c:pt>
                <c:pt idx="2634">
                  <c:v>0</c:v>
                </c:pt>
                <c:pt idx="2635">
                  <c:v>0</c:v>
                </c:pt>
                <c:pt idx="2636">
                  <c:v>0</c:v>
                </c:pt>
                <c:pt idx="2637">
                  <c:v>0.169686377</c:v>
                </c:pt>
                <c:pt idx="2638">
                  <c:v>0.31057921100000002</c:v>
                </c:pt>
                <c:pt idx="2639">
                  <c:v>7.0053435999999997E-2</c:v>
                </c:pt>
                <c:pt idx="2640">
                  <c:v>0</c:v>
                </c:pt>
                <c:pt idx="2641">
                  <c:v>9.6678026E-2</c:v>
                </c:pt>
                <c:pt idx="2642">
                  <c:v>0</c:v>
                </c:pt>
                <c:pt idx="2643">
                  <c:v>0</c:v>
                </c:pt>
                <c:pt idx="2644">
                  <c:v>0</c:v>
                </c:pt>
                <c:pt idx="2645">
                  <c:v>0</c:v>
                </c:pt>
                <c:pt idx="2646">
                  <c:v>0</c:v>
                </c:pt>
                <c:pt idx="2647">
                  <c:v>0</c:v>
                </c:pt>
                <c:pt idx="2648">
                  <c:v>0</c:v>
                </c:pt>
                <c:pt idx="2649">
                  <c:v>9.6374919999999992E-3</c:v>
                </c:pt>
                <c:pt idx="2650">
                  <c:v>0</c:v>
                </c:pt>
                <c:pt idx="2651">
                  <c:v>0</c:v>
                </c:pt>
                <c:pt idx="2652">
                  <c:v>0</c:v>
                </c:pt>
                <c:pt idx="2653">
                  <c:v>0</c:v>
                </c:pt>
                <c:pt idx="2654">
                  <c:v>0</c:v>
                </c:pt>
                <c:pt idx="2655">
                  <c:v>0</c:v>
                </c:pt>
                <c:pt idx="2656">
                  <c:v>1.215402E-3</c:v>
                </c:pt>
                <c:pt idx="2657">
                  <c:v>0</c:v>
                </c:pt>
                <c:pt idx="2658" formatCode="0.00E+00">
                  <c:v>4.8199999999999999E-5</c:v>
                </c:pt>
                <c:pt idx="2659">
                  <c:v>0.153198794</c:v>
                </c:pt>
                <c:pt idx="2660">
                  <c:v>0</c:v>
                </c:pt>
                <c:pt idx="2661">
                  <c:v>0</c:v>
                </c:pt>
                <c:pt idx="2662">
                  <c:v>0</c:v>
                </c:pt>
                <c:pt idx="2663">
                  <c:v>1.0478219999999999E-3</c:v>
                </c:pt>
                <c:pt idx="2664">
                  <c:v>0</c:v>
                </c:pt>
                <c:pt idx="2665">
                  <c:v>0</c:v>
                </c:pt>
                <c:pt idx="2666">
                  <c:v>0</c:v>
                </c:pt>
                <c:pt idx="2667">
                  <c:v>0</c:v>
                </c:pt>
                <c:pt idx="2668">
                  <c:v>0</c:v>
                </c:pt>
                <c:pt idx="2669">
                  <c:v>0</c:v>
                </c:pt>
                <c:pt idx="2670">
                  <c:v>1.730781E-2</c:v>
                </c:pt>
                <c:pt idx="2671">
                  <c:v>0</c:v>
                </c:pt>
                <c:pt idx="2672">
                  <c:v>5.5218860000000002E-3</c:v>
                </c:pt>
                <c:pt idx="2673">
                  <c:v>1.3060330000000001E-3</c:v>
                </c:pt>
                <c:pt idx="2674">
                  <c:v>0</c:v>
                </c:pt>
                <c:pt idx="2675">
                  <c:v>0</c:v>
                </c:pt>
                <c:pt idx="2676">
                  <c:v>0</c:v>
                </c:pt>
                <c:pt idx="2677">
                  <c:v>0</c:v>
                </c:pt>
                <c:pt idx="2678">
                  <c:v>0</c:v>
                </c:pt>
                <c:pt idx="2679">
                  <c:v>0</c:v>
                </c:pt>
                <c:pt idx="2680">
                  <c:v>0</c:v>
                </c:pt>
                <c:pt idx="2681">
                  <c:v>0</c:v>
                </c:pt>
                <c:pt idx="2682">
                  <c:v>0</c:v>
                </c:pt>
                <c:pt idx="2683">
                  <c:v>1.320008039</c:v>
                </c:pt>
                <c:pt idx="2684">
                  <c:v>0</c:v>
                </c:pt>
                <c:pt idx="2685">
                  <c:v>0.28594124300000001</c:v>
                </c:pt>
                <c:pt idx="2686">
                  <c:v>0</c:v>
                </c:pt>
                <c:pt idx="2687">
                  <c:v>0</c:v>
                </c:pt>
                <c:pt idx="2688">
                  <c:v>0</c:v>
                </c:pt>
                <c:pt idx="2689">
                  <c:v>1.6438627240000001</c:v>
                </c:pt>
                <c:pt idx="2690">
                  <c:v>0</c:v>
                </c:pt>
                <c:pt idx="2691">
                  <c:v>0</c:v>
                </c:pt>
                <c:pt idx="2692">
                  <c:v>2.216365814</c:v>
                </c:pt>
                <c:pt idx="2693">
                  <c:v>0</c:v>
                </c:pt>
                <c:pt idx="2694">
                  <c:v>0</c:v>
                </c:pt>
                <c:pt idx="2695">
                  <c:v>0</c:v>
                </c:pt>
                <c:pt idx="2696">
                  <c:v>0</c:v>
                </c:pt>
                <c:pt idx="2697">
                  <c:v>0</c:v>
                </c:pt>
                <c:pt idx="2698">
                  <c:v>0</c:v>
                </c:pt>
                <c:pt idx="2699">
                  <c:v>0</c:v>
                </c:pt>
                <c:pt idx="2700">
                  <c:v>0</c:v>
                </c:pt>
                <c:pt idx="2701">
                  <c:v>5.2127182000000001E-2</c:v>
                </c:pt>
                <c:pt idx="2702">
                  <c:v>0.25042650100000002</c:v>
                </c:pt>
                <c:pt idx="2703">
                  <c:v>0</c:v>
                </c:pt>
                <c:pt idx="2704">
                  <c:v>0</c:v>
                </c:pt>
                <c:pt idx="2705">
                  <c:v>0</c:v>
                </c:pt>
                <c:pt idx="2706">
                  <c:v>6.7253199999999999E-4</c:v>
                </c:pt>
                <c:pt idx="2707">
                  <c:v>0</c:v>
                </c:pt>
                <c:pt idx="2708">
                  <c:v>0</c:v>
                </c:pt>
                <c:pt idx="2709">
                  <c:v>0</c:v>
                </c:pt>
                <c:pt idx="2710">
                  <c:v>0</c:v>
                </c:pt>
                <c:pt idx="2711">
                  <c:v>0</c:v>
                </c:pt>
                <c:pt idx="2712">
                  <c:v>0</c:v>
                </c:pt>
                <c:pt idx="2713">
                  <c:v>0</c:v>
                </c:pt>
                <c:pt idx="2714">
                  <c:v>0</c:v>
                </c:pt>
                <c:pt idx="2715">
                  <c:v>0</c:v>
                </c:pt>
                <c:pt idx="2716">
                  <c:v>0.47136816399999998</c:v>
                </c:pt>
                <c:pt idx="2717">
                  <c:v>0</c:v>
                </c:pt>
                <c:pt idx="2718">
                  <c:v>0</c:v>
                </c:pt>
                <c:pt idx="2719">
                  <c:v>0</c:v>
                </c:pt>
                <c:pt idx="2720">
                  <c:v>0</c:v>
                </c:pt>
                <c:pt idx="2721">
                  <c:v>3.8869105000000001E-2</c:v>
                </c:pt>
                <c:pt idx="2722" formatCode="0.00E+00">
                  <c:v>8.5500000000000005E-5</c:v>
                </c:pt>
                <c:pt idx="2723">
                  <c:v>9.8404340000000007E-2</c:v>
                </c:pt>
                <c:pt idx="2724">
                  <c:v>7.6845451999999995E-2</c:v>
                </c:pt>
                <c:pt idx="2725">
                  <c:v>0</c:v>
                </c:pt>
                <c:pt idx="2726">
                  <c:v>2.792714E-3</c:v>
                </c:pt>
                <c:pt idx="2727">
                  <c:v>0</c:v>
                </c:pt>
                <c:pt idx="2728">
                  <c:v>0</c:v>
                </c:pt>
                <c:pt idx="2729">
                  <c:v>1.4978713990000001</c:v>
                </c:pt>
                <c:pt idx="2730">
                  <c:v>1.751713276</c:v>
                </c:pt>
                <c:pt idx="2731">
                  <c:v>0</c:v>
                </c:pt>
                <c:pt idx="2732">
                  <c:v>0</c:v>
                </c:pt>
                <c:pt idx="2733">
                  <c:v>0</c:v>
                </c:pt>
                <c:pt idx="2734">
                  <c:v>3.4372500000000002E-4</c:v>
                </c:pt>
                <c:pt idx="2735">
                  <c:v>0</c:v>
                </c:pt>
                <c:pt idx="2736">
                  <c:v>0</c:v>
                </c:pt>
                <c:pt idx="2737">
                  <c:v>0</c:v>
                </c:pt>
                <c:pt idx="2738">
                  <c:v>0</c:v>
                </c:pt>
                <c:pt idx="2739">
                  <c:v>0</c:v>
                </c:pt>
                <c:pt idx="2740">
                  <c:v>0</c:v>
                </c:pt>
                <c:pt idx="2741">
                  <c:v>0</c:v>
                </c:pt>
                <c:pt idx="2742">
                  <c:v>0</c:v>
                </c:pt>
                <c:pt idx="2743">
                  <c:v>0</c:v>
                </c:pt>
                <c:pt idx="2744">
                  <c:v>0</c:v>
                </c:pt>
                <c:pt idx="2745">
                  <c:v>0</c:v>
                </c:pt>
                <c:pt idx="2746">
                  <c:v>0.26061517000000001</c:v>
                </c:pt>
                <c:pt idx="2747">
                  <c:v>1.7242025139999999</c:v>
                </c:pt>
                <c:pt idx="2748">
                  <c:v>2.6000979999999999E-3</c:v>
                </c:pt>
                <c:pt idx="2749">
                  <c:v>0</c:v>
                </c:pt>
                <c:pt idx="2750">
                  <c:v>0</c:v>
                </c:pt>
                <c:pt idx="2751">
                  <c:v>0</c:v>
                </c:pt>
                <c:pt idx="2752">
                  <c:v>1.2082134E-2</c:v>
                </c:pt>
                <c:pt idx="2753">
                  <c:v>0</c:v>
                </c:pt>
                <c:pt idx="2754">
                  <c:v>0.12536351400000001</c:v>
                </c:pt>
                <c:pt idx="2755">
                  <c:v>0</c:v>
                </c:pt>
                <c:pt idx="2756">
                  <c:v>0</c:v>
                </c:pt>
                <c:pt idx="2757">
                  <c:v>0</c:v>
                </c:pt>
                <c:pt idx="2758">
                  <c:v>0</c:v>
                </c:pt>
                <c:pt idx="2759">
                  <c:v>0</c:v>
                </c:pt>
                <c:pt idx="2760">
                  <c:v>0</c:v>
                </c:pt>
                <c:pt idx="2761">
                  <c:v>0</c:v>
                </c:pt>
                <c:pt idx="2762">
                  <c:v>0</c:v>
                </c:pt>
                <c:pt idx="2763">
                  <c:v>0</c:v>
                </c:pt>
                <c:pt idx="2764">
                  <c:v>2.9527063999999999E-2</c:v>
                </c:pt>
                <c:pt idx="2765">
                  <c:v>0</c:v>
                </c:pt>
                <c:pt idx="2766">
                  <c:v>1.974611044</c:v>
                </c:pt>
                <c:pt idx="2767">
                  <c:v>0.76534271200000004</c:v>
                </c:pt>
                <c:pt idx="2768">
                  <c:v>0</c:v>
                </c:pt>
                <c:pt idx="2769">
                  <c:v>0</c:v>
                </c:pt>
                <c:pt idx="2770">
                  <c:v>0</c:v>
                </c:pt>
                <c:pt idx="2771">
                  <c:v>0</c:v>
                </c:pt>
                <c:pt idx="2772">
                  <c:v>0</c:v>
                </c:pt>
                <c:pt idx="2773">
                  <c:v>0</c:v>
                </c:pt>
                <c:pt idx="2774">
                  <c:v>0.19944605200000001</c:v>
                </c:pt>
                <c:pt idx="2775">
                  <c:v>0</c:v>
                </c:pt>
                <c:pt idx="2776">
                  <c:v>0</c:v>
                </c:pt>
                <c:pt idx="2777">
                  <c:v>0</c:v>
                </c:pt>
                <c:pt idx="2778">
                  <c:v>0</c:v>
                </c:pt>
                <c:pt idx="2779">
                  <c:v>0</c:v>
                </c:pt>
                <c:pt idx="2780">
                  <c:v>0</c:v>
                </c:pt>
                <c:pt idx="2781">
                  <c:v>0</c:v>
                </c:pt>
                <c:pt idx="2782">
                  <c:v>2.5498251999999999E-2</c:v>
                </c:pt>
                <c:pt idx="2783">
                  <c:v>0</c:v>
                </c:pt>
                <c:pt idx="2784">
                  <c:v>2.3390419999999999E-3</c:v>
                </c:pt>
                <c:pt idx="2785">
                  <c:v>0</c:v>
                </c:pt>
                <c:pt idx="2786">
                  <c:v>0</c:v>
                </c:pt>
                <c:pt idx="2787">
                  <c:v>0</c:v>
                </c:pt>
                <c:pt idx="2788">
                  <c:v>0</c:v>
                </c:pt>
                <c:pt idx="2789">
                  <c:v>1.184557557</c:v>
                </c:pt>
                <c:pt idx="2790">
                  <c:v>0</c:v>
                </c:pt>
                <c:pt idx="2791">
                  <c:v>0</c:v>
                </c:pt>
                <c:pt idx="2792">
                  <c:v>0</c:v>
                </c:pt>
                <c:pt idx="2793">
                  <c:v>0</c:v>
                </c:pt>
                <c:pt idx="2794">
                  <c:v>7.1783139999999995E-2</c:v>
                </c:pt>
                <c:pt idx="2795">
                  <c:v>1.6867999999999999E-4</c:v>
                </c:pt>
                <c:pt idx="2796">
                  <c:v>0</c:v>
                </c:pt>
                <c:pt idx="2797">
                  <c:v>0</c:v>
                </c:pt>
                <c:pt idx="2798">
                  <c:v>0</c:v>
                </c:pt>
                <c:pt idx="2799">
                  <c:v>8.1509754000000004E-2</c:v>
                </c:pt>
                <c:pt idx="2800">
                  <c:v>0</c:v>
                </c:pt>
                <c:pt idx="2801">
                  <c:v>9.7213386999999998E-2</c:v>
                </c:pt>
                <c:pt idx="2802">
                  <c:v>0</c:v>
                </c:pt>
                <c:pt idx="2803">
                  <c:v>5.6367483000000003E-2</c:v>
                </c:pt>
                <c:pt idx="2804">
                  <c:v>0.58131951100000001</c:v>
                </c:pt>
                <c:pt idx="2805">
                  <c:v>0.57832998000000002</c:v>
                </c:pt>
                <c:pt idx="2806">
                  <c:v>0</c:v>
                </c:pt>
                <c:pt idx="2807">
                  <c:v>0</c:v>
                </c:pt>
                <c:pt idx="2808">
                  <c:v>0</c:v>
                </c:pt>
                <c:pt idx="2809">
                  <c:v>6.2183677999999999E-2</c:v>
                </c:pt>
                <c:pt idx="2810">
                  <c:v>1.6400751000000002E-2</c:v>
                </c:pt>
                <c:pt idx="2811">
                  <c:v>9.7579100000000005E-4</c:v>
                </c:pt>
                <c:pt idx="2812">
                  <c:v>0</c:v>
                </c:pt>
                <c:pt idx="2813">
                  <c:v>0</c:v>
                </c:pt>
                <c:pt idx="2814">
                  <c:v>0</c:v>
                </c:pt>
                <c:pt idx="2815">
                  <c:v>0.30071127399999997</c:v>
                </c:pt>
                <c:pt idx="2816">
                  <c:v>0</c:v>
                </c:pt>
                <c:pt idx="2817">
                  <c:v>0</c:v>
                </c:pt>
                <c:pt idx="2818">
                  <c:v>0.28038319900000003</c:v>
                </c:pt>
                <c:pt idx="2819">
                  <c:v>0.415061295</c:v>
                </c:pt>
                <c:pt idx="2820">
                  <c:v>0</c:v>
                </c:pt>
                <c:pt idx="2821">
                  <c:v>6.6784469999999997E-3</c:v>
                </c:pt>
                <c:pt idx="2822">
                  <c:v>2.5684614180000001</c:v>
                </c:pt>
                <c:pt idx="2823">
                  <c:v>0.590619385</c:v>
                </c:pt>
                <c:pt idx="2824">
                  <c:v>0</c:v>
                </c:pt>
                <c:pt idx="2825">
                  <c:v>0</c:v>
                </c:pt>
                <c:pt idx="2826">
                  <c:v>0</c:v>
                </c:pt>
                <c:pt idx="2827">
                  <c:v>0</c:v>
                </c:pt>
                <c:pt idx="2828">
                  <c:v>0.463635087</c:v>
                </c:pt>
                <c:pt idx="2829">
                  <c:v>0</c:v>
                </c:pt>
                <c:pt idx="2830">
                  <c:v>0</c:v>
                </c:pt>
                <c:pt idx="2831">
                  <c:v>0.19106224199999999</c:v>
                </c:pt>
                <c:pt idx="2832">
                  <c:v>0</c:v>
                </c:pt>
                <c:pt idx="2833">
                  <c:v>0</c:v>
                </c:pt>
                <c:pt idx="2834">
                  <c:v>0</c:v>
                </c:pt>
                <c:pt idx="2835">
                  <c:v>0</c:v>
                </c:pt>
                <c:pt idx="2836">
                  <c:v>0</c:v>
                </c:pt>
                <c:pt idx="2837">
                  <c:v>0</c:v>
                </c:pt>
                <c:pt idx="2838">
                  <c:v>0</c:v>
                </c:pt>
                <c:pt idx="2839">
                  <c:v>0</c:v>
                </c:pt>
                <c:pt idx="2840">
                  <c:v>0.95566213099999997</c:v>
                </c:pt>
                <c:pt idx="2841">
                  <c:v>0</c:v>
                </c:pt>
                <c:pt idx="2842">
                  <c:v>1.334568024</c:v>
                </c:pt>
                <c:pt idx="2843">
                  <c:v>0.19341438999999999</c:v>
                </c:pt>
                <c:pt idx="2844">
                  <c:v>2.6678252219999998</c:v>
                </c:pt>
                <c:pt idx="2845">
                  <c:v>2.1817599999999999E-4</c:v>
                </c:pt>
                <c:pt idx="2846">
                  <c:v>0</c:v>
                </c:pt>
                <c:pt idx="2847">
                  <c:v>0</c:v>
                </c:pt>
                <c:pt idx="2848">
                  <c:v>0</c:v>
                </c:pt>
                <c:pt idx="2849">
                  <c:v>0.281141013</c:v>
                </c:pt>
                <c:pt idx="2850">
                  <c:v>0.39883333399999998</c:v>
                </c:pt>
                <c:pt idx="2851">
                  <c:v>0.122462057</c:v>
                </c:pt>
                <c:pt idx="2852">
                  <c:v>0</c:v>
                </c:pt>
                <c:pt idx="2853">
                  <c:v>0.401277512</c:v>
                </c:pt>
                <c:pt idx="2854">
                  <c:v>0</c:v>
                </c:pt>
                <c:pt idx="2855">
                  <c:v>0</c:v>
                </c:pt>
                <c:pt idx="2856">
                  <c:v>0</c:v>
                </c:pt>
                <c:pt idx="2857">
                  <c:v>0</c:v>
                </c:pt>
                <c:pt idx="2858">
                  <c:v>9.1082245000000006E-2</c:v>
                </c:pt>
                <c:pt idx="2859">
                  <c:v>0</c:v>
                </c:pt>
                <c:pt idx="2860">
                  <c:v>0</c:v>
                </c:pt>
                <c:pt idx="2861">
                  <c:v>2.1121271E-2</c:v>
                </c:pt>
                <c:pt idx="2862">
                  <c:v>0</c:v>
                </c:pt>
                <c:pt idx="2863">
                  <c:v>0</c:v>
                </c:pt>
                <c:pt idx="2864">
                  <c:v>0</c:v>
                </c:pt>
                <c:pt idx="2865">
                  <c:v>0</c:v>
                </c:pt>
                <c:pt idx="2866">
                  <c:v>0</c:v>
                </c:pt>
                <c:pt idx="2867">
                  <c:v>0</c:v>
                </c:pt>
                <c:pt idx="2868">
                  <c:v>3.7260729999999999E-3</c:v>
                </c:pt>
                <c:pt idx="2869">
                  <c:v>0</c:v>
                </c:pt>
                <c:pt idx="2870">
                  <c:v>1.4031499999999999E-4</c:v>
                </c:pt>
                <c:pt idx="2871">
                  <c:v>0.30215510699999998</c:v>
                </c:pt>
                <c:pt idx="2872">
                  <c:v>0</c:v>
                </c:pt>
                <c:pt idx="2873">
                  <c:v>0</c:v>
                </c:pt>
                <c:pt idx="2874">
                  <c:v>0</c:v>
                </c:pt>
                <c:pt idx="2875">
                  <c:v>2.5538478E-2</c:v>
                </c:pt>
                <c:pt idx="2876">
                  <c:v>0</c:v>
                </c:pt>
                <c:pt idx="2877">
                  <c:v>0</c:v>
                </c:pt>
                <c:pt idx="2878">
                  <c:v>0</c:v>
                </c:pt>
                <c:pt idx="2879">
                  <c:v>0</c:v>
                </c:pt>
                <c:pt idx="2880">
                  <c:v>0</c:v>
                </c:pt>
                <c:pt idx="2881">
                  <c:v>0</c:v>
                </c:pt>
                <c:pt idx="2882">
                  <c:v>2.8305042999999998E-2</c:v>
                </c:pt>
                <c:pt idx="2883">
                  <c:v>0</c:v>
                </c:pt>
                <c:pt idx="2884">
                  <c:v>7.9871479999999995E-3</c:v>
                </c:pt>
                <c:pt idx="2885">
                  <c:v>4.0079060000000003E-3</c:v>
                </c:pt>
                <c:pt idx="2886">
                  <c:v>0</c:v>
                </c:pt>
                <c:pt idx="2887">
                  <c:v>0</c:v>
                </c:pt>
                <c:pt idx="2888">
                  <c:v>0</c:v>
                </c:pt>
                <c:pt idx="2889">
                  <c:v>0</c:v>
                </c:pt>
                <c:pt idx="2890">
                  <c:v>0</c:v>
                </c:pt>
                <c:pt idx="2891">
                  <c:v>0</c:v>
                </c:pt>
                <c:pt idx="2892">
                  <c:v>0</c:v>
                </c:pt>
                <c:pt idx="2893">
                  <c:v>0</c:v>
                </c:pt>
                <c:pt idx="2894">
                  <c:v>0</c:v>
                </c:pt>
                <c:pt idx="2895">
                  <c:v>1.967087746</c:v>
                </c:pt>
                <c:pt idx="2896">
                  <c:v>0</c:v>
                </c:pt>
                <c:pt idx="2897">
                  <c:v>0.63121539400000004</c:v>
                </c:pt>
                <c:pt idx="2898">
                  <c:v>0</c:v>
                </c:pt>
                <c:pt idx="2899">
                  <c:v>0</c:v>
                </c:pt>
                <c:pt idx="2900">
                  <c:v>0</c:v>
                </c:pt>
                <c:pt idx="2901">
                  <c:v>2.163471699</c:v>
                </c:pt>
                <c:pt idx="2902">
                  <c:v>0</c:v>
                </c:pt>
                <c:pt idx="2903">
                  <c:v>0</c:v>
                </c:pt>
                <c:pt idx="2904">
                  <c:v>0</c:v>
                </c:pt>
                <c:pt idx="2905">
                  <c:v>2.7839908599999998</c:v>
                </c:pt>
                <c:pt idx="2906">
                  <c:v>0</c:v>
                </c:pt>
                <c:pt idx="2907">
                  <c:v>0</c:v>
                </c:pt>
                <c:pt idx="2908">
                  <c:v>0</c:v>
                </c:pt>
                <c:pt idx="2909">
                  <c:v>0</c:v>
                </c:pt>
                <c:pt idx="2910">
                  <c:v>0</c:v>
                </c:pt>
                <c:pt idx="2911">
                  <c:v>0</c:v>
                </c:pt>
                <c:pt idx="2912">
                  <c:v>0</c:v>
                </c:pt>
                <c:pt idx="2913">
                  <c:v>0</c:v>
                </c:pt>
                <c:pt idx="2914">
                  <c:v>0.12996169900000001</c:v>
                </c:pt>
                <c:pt idx="2915">
                  <c:v>0.45016160599999999</c:v>
                </c:pt>
                <c:pt idx="2916">
                  <c:v>0</c:v>
                </c:pt>
                <c:pt idx="2917">
                  <c:v>0</c:v>
                </c:pt>
                <c:pt idx="2918">
                  <c:v>3.7032139999999998E-3</c:v>
                </c:pt>
                <c:pt idx="2919">
                  <c:v>1.3447238E-2</c:v>
                </c:pt>
                <c:pt idx="2920">
                  <c:v>0</c:v>
                </c:pt>
                <c:pt idx="2921">
                  <c:v>0</c:v>
                </c:pt>
                <c:pt idx="2922">
                  <c:v>0</c:v>
                </c:pt>
                <c:pt idx="2923">
                  <c:v>0</c:v>
                </c:pt>
                <c:pt idx="2924">
                  <c:v>0</c:v>
                </c:pt>
                <c:pt idx="2925">
                  <c:v>0</c:v>
                </c:pt>
                <c:pt idx="2926">
                  <c:v>0</c:v>
                </c:pt>
                <c:pt idx="2927">
                  <c:v>0</c:v>
                </c:pt>
                <c:pt idx="2928">
                  <c:v>0</c:v>
                </c:pt>
                <c:pt idx="2929">
                  <c:v>0.76327812699999997</c:v>
                </c:pt>
                <c:pt idx="2930">
                  <c:v>0.12782923900000001</c:v>
                </c:pt>
                <c:pt idx="2931">
                  <c:v>0.40979239299999998</c:v>
                </c:pt>
                <c:pt idx="2932">
                  <c:v>0</c:v>
                </c:pt>
                <c:pt idx="2933">
                  <c:v>0</c:v>
                </c:pt>
                <c:pt idx="2934">
                  <c:v>0.113747187</c:v>
                </c:pt>
                <c:pt idx="2935">
                  <c:v>1.6724200000000001E-4</c:v>
                </c:pt>
                <c:pt idx="2936">
                  <c:v>0.24994652000000001</c:v>
                </c:pt>
                <c:pt idx="2937">
                  <c:v>0.127689674</c:v>
                </c:pt>
                <c:pt idx="2938">
                  <c:v>0</c:v>
                </c:pt>
                <c:pt idx="2939">
                  <c:v>8.1519650000000006E-3</c:v>
                </c:pt>
                <c:pt idx="2940">
                  <c:v>0</c:v>
                </c:pt>
                <c:pt idx="2941">
                  <c:v>0</c:v>
                </c:pt>
                <c:pt idx="2942">
                  <c:v>1.716364145</c:v>
                </c:pt>
                <c:pt idx="2943">
                  <c:v>2.1672701839999999</c:v>
                </c:pt>
                <c:pt idx="2944">
                  <c:v>0</c:v>
                </c:pt>
                <c:pt idx="2945">
                  <c:v>0</c:v>
                </c:pt>
                <c:pt idx="2946">
                  <c:v>0</c:v>
                </c:pt>
                <c:pt idx="2947">
                  <c:v>1.3580966E-2</c:v>
                </c:pt>
                <c:pt idx="2948">
                  <c:v>0</c:v>
                </c:pt>
                <c:pt idx="2949">
                  <c:v>0</c:v>
                </c:pt>
                <c:pt idx="2950">
                  <c:v>0</c:v>
                </c:pt>
                <c:pt idx="2951">
                  <c:v>0</c:v>
                </c:pt>
                <c:pt idx="2952">
                  <c:v>8.4577320000000008E-3</c:v>
                </c:pt>
                <c:pt idx="2953">
                  <c:v>0</c:v>
                </c:pt>
                <c:pt idx="2954">
                  <c:v>0</c:v>
                </c:pt>
                <c:pt idx="2955">
                  <c:v>0</c:v>
                </c:pt>
                <c:pt idx="2956">
                  <c:v>0</c:v>
                </c:pt>
                <c:pt idx="2957">
                  <c:v>7.7696999999999998E-4</c:v>
                </c:pt>
                <c:pt idx="2958">
                  <c:v>0</c:v>
                </c:pt>
                <c:pt idx="2959">
                  <c:v>0.51976197999999996</c:v>
                </c:pt>
                <c:pt idx="2960">
                  <c:v>2.2716732030000002</c:v>
                </c:pt>
                <c:pt idx="2961">
                  <c:v>8.0247870000000002E-3</c:v>
                </c:pt>
                <c:pt idx="2962">
                  <c:v>0</c:v>
                </c:pt>
                <c:pt idx="2963">
                  <c:v>0</c:v>
                </c:pt>
                <c:pt idx="2964">
                  <c:v>0</c:v>
                </c:pt>
                <c:pt idx="2965">
                  <c:v>4.1587234000000001E-2</c:v>
                </c:pt>
                <c:pt idx="2966">
                  <c:v>0</c:v>
                </c:pt>
                <c:pt idx="2967">
                  <c:v>0.17889992900000001</c:v>
                </c:pt>
                <c:pt idx="2968">
                  <c:v>0</c:v>
                </c:pt>
                <c:pt idx="2969">
                  <c:v>0</c:v>
                </c:pt>
                <c:pt idx="2970">
                  <c:v>0</c:v>
                </c:pt>
                <c:pt idx="2971">
                  <c:v>0</c:v>
                </c:pt>
                <c:pt idx="2972">
                  <c:v>0</c:v>
                </c:pt>
                <c:pt idx="2973">
                  <c:v>3.6067400000000001E-4</c:v>
                </c:pt>
                <c:pt idx="2974">
                  <c:v>0</c:v>
                </c:pt>
                <c:pt idx="2975">
                  <c:v>0</c:v>
                </c:pt>
                <c:pt idx="2976">
                  <c:v>0</c:v>
                </c:pt>
                <c:pt idx="2977">
                  <c:v>4.3705951E-2</c:v>
                </c:pt>
                <c:pt idx="2978">
                  <c:v>9.1170139999999997E-3</c:v>
                </c:pt>
                <c:pt idx="2979">
                  <c:v>2.232101202</c:v>
                </c:pt>
                <c:pt idx="2980">
                  <c:v>1.393422961</c:v>
                </c:pt>
                <c:pt idx="2981">
                  <c:v>1.4314149999999999E-3</c:v>
                </c:pt>
                <c:pt idx="2982">
                  <c:v>0</c:v>
                </c:pt>
                <c:pt idx="2983">
                  <c:v>0</c:v>
                </c:pt>
                <c:pt idx="2984">
                  <c:v>0</c:v>
                </c:pt>
                <c:pt idx="2985">
                  <c:v>4.8595099999999998E-4</c:v>
                </c:pt>
                <c:pt idx="2986">
                  <c:v>0.69599467500000001</c:v>
                </c:pt>
                <c:pt idx="2987">
                  <c:v>0</c:v>
                </c:pt>
                <c:pt idx="2988">
                  <c:v>0</c:v>
                </c:pt>
                <c:pt idx="2989">
                  <c:v>0</c:v>
                </c:pt>
                <c:pt idx="2990">
                  <c:v>0</c:v>
                </c:pt>
                <c:pt idx="2991">
                  <c:v>0</c:v>
                </c:pt>
                <c:pt idx="2992">
                  <c:v>0</c:v>
                </c:pt>
                <c:pt idx="2993">
                  <c:v>0</c:v>
                </c:pt>
                <c:pt idx="2994">
                  <c:v>3.7672709999999998E-2</c:v>
                </c:pt>
                <c:pt idx="2995">
                  <c:v>0</c:v>
                </c:pt>
                <c:pt idx="2996">
                  <c:v>1.9526669999999999E-2</c:v>
                </c:pt>
                <c:pt idx="2997">
                  <c:v>0</c:v>
                </c:pt>
                <c:pt idx="2998">
                  <c:v>0</c:v>
                </c:pt>
                <c:pt idx="2999">
                  <c:v>0</c:v>
                </c:pt>
                <c:pt idx="3000">
                  <c:v>0</c:v>
                </c:pt>
                <c:pt idx="3001">
                  <c:v>2.378693819</c:v>
                </c:pt>
                <c:pt idx="3002">
                  <c:v>0</c:v>
                </c:pt>
                <c:pt idx="3003">
                  <c:v>0</c:v>
                </c:pt>
                <c:pt idx="3004">
                  <c:v>0</c:v>
                </c:pt>
                <c:pt idx="3005">
                  <c:v>0</c:v>
                </c:pt>
                <c:pt idx="3006">
                  <c:v>0.141084507</c:v>
                </c:pt>
                <c:pt idx="3007">
                  <c:v>1.168115E-3</c:v>
                </c:pt>
                <c:pt idx="3008">
                  <c:v>0.10717394199999999</c:v>
                </c:pt>
                <c:pt idx="3009">
                  <c:v>0</c:v>
                </c:pt>
                <c:pt idx="3010">
                  <c:v>0</c:v>
                </c:pt>
                <c:pt idx="3011">
                  <c:v>0.27991247200000002</c:v>
                </c:pt>
                <c:pt idx="3012">
                  <c:v>0</c:v>
                </c:pt>
                <c:pt idx="3013">
                  <c:v>0.268319011</c:v>
                </c:pt>
                <c:pt idx="3014">
                  <c:v>0</c:v>
                </c:pt>
                <c:pt idx="3015">
                  <c:v>0.111034624</c:v>
                </c:pt>
                <c:pt idx="3016">
                  <c:v>1.259217858</c:v>
                </c:pt>
                <c:pt idx="3017">
                  <c:v>1.3443077800000001</c:v>
                </c:pt>
                <c:pt idx="3018">
                  <c:v>0</c:v>
                </c:pt>
                <c:pt idx="3019">
                  <c:v>0</c:v>
                </c:pt>
                <c:pt idx="3020">
                  <c:v>0</c:v>
                </c:pt>
                <c:pt idx="3021">
                  <c:v>0.107776619</c:v>
                </c:pt>
                <c:pt idx="3022">
                  <c:v>3.4833587999999999E-2</c:v>
                </c:pt>
                <c:pt idx="3023">
                  <c:v>6.3832699999999999E-3</c:v>
                </c:pt>
                <c:pt idx="3024">
                  <c:v>0</c:v>
                </c:pt>
                <c:pt idx="3025">
                  <c:v>0</c:v>
                </c:pt>
                <c:pt idx="3026">
                  <c:v>0</c:v>
                </c:pt>
                <c:pt idx="3027">
                  <c:v>1.159750938</c:v>
                </c:pt>
                <c:pt idx="3028">
                  <c:v>0</c:v>
                </c:pt>
                <c:pt idx="3029">
                  <c:v>0</c:v>
                </c:pt>
                <c:pt idx="3030">
                  <c:v>0.5259009</c:v>
                </c:pt>
                <c:pt idx="3031">
                  <c:v>0.78519922499999995</c:v>
                </c:pt>
                <c:pt idx="3032">
                  <c:v>0</c:v>
                </c:pt>
                <c:pt idx="3033">
                  <c:v>7.9073990000000007E-3</c:v>
                </c:pt>
                <c:pt idx="3034">
                  <c:v>4.9150986669999996</c:v>
                </c:pt>
                <c:pt idx="3035">
                  <c:v>0.899867415</c:v>
                </c:pt>
                <c:pt idx="3036">
                  <c:v>0</c:v>
                </c:pt>
                <c:pt idx="3037">
                  <c:v>0</c:v>
                </c:pt>
                <c:pt idx="3038">
                  <c:v>0</c:v>
                </c:pt>
                <c:pt idx="3039">
                  <c:v>0</c:v>
                </c:pt>
                <c:pt idx="3040">
                  <c:v>0.92254102199999999</c:v>
                </c:pt>
                <c:pt idx="3041">
                  <c:v>0</c:v>
                </c:pt>
                <c:pt idx="3042">
                  <c:v>0</c:v>
                </c:pt>
                <c:pt idx="3043">
                  <c:v>0.37817430499999999</c:v>
                </c:pt>
                <c:pt idx="3044">
                  <c:v>6.4712121999999997E-2</c:v>
                </c:pt>
                <c:pt idx="3045">
                  <c:v>0</c:v>
                </c:pt>
                <c:pt idx="3046">
                  <c:v>0.34845390900000001</c:v>
                </c:pt>
                <c:pt idx="3047">
                  <c:v>0</c:v>
                </c:pt>
                <c:pt idx="3048">
                  <c:v>1.3831800000000001E-4</c:v>
                </c:pt>
                <c:pt idx="3049">
                  <c:v>0</c:v>
                </c:pt>
                <c:pt idx="3050">
                  <c:v>0</c:v>
                </c:pt>
                <c:pt idx="3051">
                  <c:v>0</c:v>
                </c:pt>
                <c:pt idx="3052">
                  <c:v>1.92546916</c:v>
                </c:pt>
                <c:pt idx="3053">
                  <c:v>0</c:v>
                </c:pt>
                <c:pt idx="3054">
                  <c:v>2.7841982839999999</c:v>
                </c:pt>
                <c:pt idx="3055">
                  <c:v>0.48358097700000002</c:v>
                </c:pt>
                <c:pt idx="3056">
                  <c:v>6.7948117259999998</c:v>
                </c:pt>
                <c:pt idx="3057">
                  <c:v>1.069562E-3</c:v>
                </c:pt>
                <c:pt idx="3058">
                  <c:v>1.0597440000000001E-3</c:v>
                </c:pt>
                <c:pt idx="3059">
                  <c:v>4.0833200000000002E-4</c:v>
                </c:pt>
                <c:pt idx="3060">
                  <c:v>0</c:v>
                </c:pt>
                <c:pt idx="3061">
                  <c:v>0.55837720599999996</c:v>
                </c:pt>
                <c:pt idx="3062">
                  <c:v>0.57696646500000004</c:v>
                </c:pt>
                <c:pt idx="3063">
                  <c:v>0.19230462600000001</c:v>
                </c:pt>
                <c:pt idx="3064">
                  <c:v>3.6817104000000003E-2</c:v>
                </c:pt>
                <c:pt idx="3065">
                  <c:v>0.79968428599999997</c:v>
                </c:pt>
                <c:pt idx="3066">
                  <c:v>0</c:v>
                </c:pt>
                <c:pt idx="3067">
                  <c:v>5.2107900000000003E-4</c:v>
                </c:pt>
                <c:pt idx="3068">
                  <c:v>0</c:v>
                </c:pt>
                <c:pt idx="3069">
                  <c:v>0</c:v>
                </c:pt>
                <c:pt idx="3070">
                  <c:v>0.147162706</c:v>
                </c:pt>
                <c:pt idx="3071">
                  <c:v>0</c:v>
                </c:pt>
                <c:pt idx="3072">
                  <c:v>0</c:v>
                </c:pt>
                <c:pt idx="3073">
                  <c:v>4.3406888999999997E-2</c:v>
                </c:pt>
                <c:pt idx="3074">
                  <c:v>0</c:v>
                </c:pt>
                <c:pt idx="3075">
                  <c:v>0</c:v>
                </c:pt>
                <c:pt idx="3076">
                  <c:v>0</c:v>
                </c:pt>
                <c:pt idx="3077">
                  <c:v>0</c:v>
                </c:pt>
                <c:pt idx="3078">
                  <c:v>0</c:v>
                </c:pt>
                <c:pt idx="3079">
                  <c:v>0</c:v>
                </c:pt>
                <c:pt idx="3080">
                  <c:v>1.0293502E-2</c:v>
                </c:pt>
                <c:pt idx="3081" formatCode="0.00E+00">
                  <c:v>2.9900000000000002E-6</c:v>
                </c:pt>
                <c:pt idx="3082">
                  <c:v>1.3697220000000001E-3</c:v>
                </c:pt>
                <c:pt idx="3083">
                  <c:v>0.496486127</c:v>
                </c:pt>
                <c:pt idx="3084">
                  <c:v>3.6993377000000001E-2</c:v>
                </c:pt>
                <c:pt idx="3085">
                  <c:v>0</c:v>
                </c:pt>
                <c:pt idx="3086">
                  <c:v>0</c:v>
                </c:pt>
                <c:pt idx="3087">
                  <c:v>9.9607415000000005E-2</c:v>
                </c:pt>
                <c:pt idx="3088">
                  <c:v>0</c:v>
                </c:pt>
                <c:pt idx="3089">
                  <c:v>0</c:v>
                </c:pt>
                <c:pt idx="3090">
                  <c:v>0</c:v>
                </c:pt>
                <c:pt idx="3091">
                  <c:v>0</c:v>
                </c:pt>
                <c:pt idx="3092">
                  <c:v>0</c:v>
                </c:pt>
                <c:pt idx="3093">
                  <c:v>0</c:v>
                </c:pt>
                <c:pt idx="3094">
                  <c:v>4.3339166999999998E-2</c:v>
                </c:pt>
                <c:pt idx="3095">
                  <c:v>0</c:v>
                </c:pt>
                <c:pt idx="3096">
                  <c:v>1.3151886E-2</c:v>
                </c:pt>
                <c:pt idx="3097">
                  <c:v>1.1083146E-2</c:v>
                </c:pt>
                <c:pt idx="3098">
                  <c:v>8.2539099999999997E-4</c:v>
                </c:pt>
                <c:pt idx="3099">
                  <c:v>0</c:v>
                </c:pt>
                <c:pt idx="3100">
                  <c:v>0</c:v>
                </c:pt>
                <c:pt idx="3101">
                  <c:v>0</c:v>
                </c:pt>
                <c:pt idx="3102">
                  <c:v>0</c:v>
                </c:pt>
                <c:pt idx="3103">
                  <c:v>0</c:v>
                </c:pt>
                <c:pt idx="3104">
                  <c:v>0</c:v>
                </c:pt>
                <c:pt idx="3105">
                  <c:v>0</c:v>
                </c:pt>
                <c:pt idx="3106">
                  <c:v>0</c:v>
                </c:pt>
                <c:pt idx="3107">
                  <c:v>3.2573087219999999</c:v>
                </c:pt>
                <c:pt idx="3108">
                  <c:v>0</c:v>
                </c:pt>
                <c:pt idx="3109">
                  <c:v>3.1687188150000001</c:v>
                </c:pt>
                <c:pt idx="3110">
                  <c:v>1.3166228E-2</c:v>
                </c:pt>
                <c:pt idx="3111">
                  <c:v>0</c:v>
                </c:pt>
                <c:pt idx="3112">
                  <c:v>0</c:v>
                </c:pt>
                <c:pt idx="3113">
                  <c:v>4.6154999730000004</c:v>
                </c:pt>
                <c:pt idx="3114">
                  <c:v>0</c:v>
                </c:pt>
                <c:pt idx="3115">
                  <c:v>0</c:v>
                </c:pt>
                <c:pt idx="3116">
                  <c:v>0</c:v>
                </c:pt>
                <c:pt idx="3117">
                  <c:v>4.1524500849999999</c:v>
                </c:pt>
                <c:pt idx="3118">
                  <c:v>0</c:v>
                </c:pt>
                <c:pt idx="3119">
                  <c:v>0</c:v>
                </c:pt>
                <c:pt idx="3120">
                  <c:v>0</c:v>
                </c:pt>
                <c:pt idx="3121">
                  <c:v>7.6368989999999999E-3</c:v>
                </c:pt>
                <c:pt idx="3122">
                  <c:v>0</c:v>
                </c:pt>
                <c:pt idx="3123">
                  <c:v>0</c:v>
                </c:pt>
                <c:pt idx="3124">
                  <c:v>8.5045780000000005E-3</c:v>
                </c:pt>
                <c:pt idx="3125">
                  <c:v>5.8442529999999998E-3</c:v>
                </c:pt>
                <c:pt idx="3126">
                  <c:v>0.38909813799999998</c:v>
                </c:pt>
                <c:pt idx="3127">
                  <c:v>0.71890574699999998</c:v>
                </c:pt>
                <c:pt idx="3128">
                  <c:v>2.7254661999999999E-2</c:v>
                </c:pt>
                <c:pt idx="3129">
                  <c:v>0</c:v>
                </c:pt>
                <c:pt idx="3130">
                  <c:v>2.6300161999999998E-2</c:v>
                </c:pt>
                <c:pt idx="3131">
                  <c:v>5.3817492000000001E-2</c:v>
                </c:pt>
                <c:pt idx="3132">
                  <c:v>0</c:v>
                </c:pt>
                <c:pt idx="3133">
                  <c:v>0</c:v>
                </c:pt>
                <c:pt idx="3134">
                  <c:v>0</c:v>
                </c:pt>
                <c:pt idx="3135">
                  <c:v>0</c:v>
                </c:pt>
                <c:pt idx="3136">
                  <c:v>0</c:v>
                </c:pt>
                <c:pt idx="3137">
                  <c:v>0</c:v>
                </c:pt>
                <c:pt idx="3138">
                  <c:v>0</c:v>
                </c:pt>
                <c:pt idx="3139">
                  <c:v>0</c:v>
                </c:pt>
                <c:pt idx="3140">
                  <c:v>0</c:v>
                </c:pt>
                <c:pt idx="3141">
                  <c:v>0</c:v>
                </c:pt>
                <c:pt idx="3142">
                  <c:v>1.185203791</c:v>
                </c:pt>
                <c:pt idx="3143">
                  <c:v>0.31850969800000001</c:v>
                </c:pt>
                <c:pt idx="3144">
                  <c:v>1.0715701580000001</c:v>
                </c:pt>
                <c:pt idx="3145">
                  <c:v>0</c:v>
                </c:pt>
                <c:pt idx="3146">
                  <c:v>0</c:v>
                </c:pt>
                <c:pt idx="3147">
                  <c:v>0.24690553500000001</c:v>
                </c:pt>
                <c:pt idx="3148">
                  <c:v>8.5896599999999996E-4</c:v>
                </c:pt>
                <c:pt idx="3149">
                  <c:v>0.31135937600000002</c:v>
                </c:pt>
                <c:pt idx="3150">
                  <c:v>0.28006973899999998</c:v>
                </c:pt>
                <c:pt idx="3151">
                  <c:v>2.7654480000000002E-3</c:v>
                </c:pt>
                <c:pt idx="3152">
                  <c:v>1.7772596000000002E-2</c:v>
                </c:pt>
                <c:pt idx="3153">
                  <c:v>0</c:v>
                </c:pt>
                <c:pt idx="3154">
                  <c:v>0</c:v>
                </c:pt>
                <c:pt idx="3155">
                  <c:v>3.412810087</c:v>
                </c:pt>
                <c:pt idx="3156">
                  <c:v>2.7200043200000001</c:v>
                </c:pt>
                <c:pt idx="3157">
                  <c:v>0</c:v>
                </c:pt>
                <c:pt idx="3158">
                  <c:v>0</c:v>
                </c:pt>
                <c:pt idx="3159">
                  <c:v>0</c:v>
                </c:pt>
                <c:pt idx="3160">
                  <c:v>3.8614322E-2</c:v>
                </c:pt>
                <c:pt idx="3161">
                  <c:v>0</c:v>
                </c:pt>
                <c:pt idx="3162">
                  <c:v>0</c:v>
                </c:pt>
                <c:pt idx="3163">
                  <c:v>0</c:v>
                </c:pt>
                <c:pt idx="3164">
                  <c:v>7.379544E-3</c:v>
                </c:pt>
                <c:pt idx="3165">
                  <c:v>4.9869182999999997E-2</c:v>
                </c:pt>
                <c:pt idx="3166">
                  <c:v>0</c:v>
                </c:pt>
                <c:pt idx="3167">
                  <c:v>0</c:v>
                </c:pt>
                <c:pt idx="3168">
                  <c:v>0</c:v>
                </c:pt>
                <c:pt idx="3169">
                  <c:v>0</c:v>
                </c:pt>
                <c:pt idx="3170">
                  <c:v>1.3641245999999999E-2</c:v>
                </c:pt>
                <c:pt idx="3171">
                  <c:v>0</c:v>
                </c:pt>
                <c:pt idx="3172">
                  <c:v>1.036609173</c:v>
                </c:pt>
                <c:pt idx="3173">
                  <c:v>4.8627805710000001</c:v>
                </c:pt>
                <c:pt idx="3174">
                  <c:v>2.1269960000000001E-2</c:v>
                </c:pt>
                <c:pt idx="3175">
                  <c:v>6.2474385E-2</c:v>
                </c:pt>
                <c:pt idx="3176">
                  <c:v>0</c:v>
                </c:pt>
                <c:pt idx="3177">
                  <c:v>0</c:v>
                </c:pt>
                <c:pt idx="3178">
                  <c:v>5.5486977E-2</c:v>
                </c:pt>
                <c:pt idx="3179">
                  <c:v>0</c:v>
                </c:pt>
                <c:pt idx="3180">
                  <c:v>0.359900206</c:v>
                </c:pt>
                <c:pt idx="3181">
                  <c:v>0</c:v>
                </c:pt>
                <c:pt idx="3182">
                  <c:v>6.7761050000000001E-3</c:v>
                </c:pt>
                <c:pt idx="3183">
                  <c:v>1.7392799999999999E-3</c:v>
                </c:pt>
                <c:pt idx="3184">
                  <c:v>0</c:v>
                </c:pt>
                <c:pt idx="3185">
                  <c:v>1.1168694999999999E-2</c:v>
                </c:pt>
                <c:pt idx="3186">
                  <c:v>1.7689540000000001E-3</c:v>
                </c:pt>
                <c:pt idx="3187">
                  <c:v>0</c:v>
                </c:pt>
                <c:pt idx="3188">
                  <c:v>0</c:v>
                </c:pt>
                <c:pt idx="3189">
                  <c:v>0</c:v>
                </c:pt>
                <c:pt idx="3190">
                  <c:v>8.6277083000000004E-2</c:v>
                </c:pt>
                <c:pt idx="3191">
                  <c:v>5.2743122000000003E-2</c:v>
                </c:pt>
                <c:pt idx="3192">
                  <c:v>0</c:v>
                </c:pt>
                <c:pt idx="3193">
                  <c:v>2.7596545219999999</c:v>
                </c:pt>
                <c:pt idx="3194">
                  <c:v>1.8902105090000001</c:v>
                </c:pt>
                <c:pt idx="3195">
                  <c:v>2.055556E-3</c:v>
                </c:pt>
                <c:pt idx="3196">
                  <c:v>0.96003073500000002</c:v>
                </c:pt>
                <c:pt idx="3197">
                  <c:v>0.34620583100000002</c:v>
                </c:pt>
                <c:pt idx="3198">
                  <c:v>0</c:v>
                </c:pt>
                <c:pt idx="3199">
                  <c:v>7.7522379999999998E-3</c:v>
                </c:pt>
                <c:pt idx="3200">
                  <c:v>2.9212539999999999E-3</c:v>
                </c:pt>
                <c:pt idx="3201">
                  <c:v>0.991662979</c:v>
                </c:pt>
                <c:pt idx="3202">
                  <c:v>4.5397181000000002E-2</c:v>
                </c:pt>
                <c:pt idx="3203">
                  <c:v>0</c:v>
                </c:pt>
                <c:pt idx="3204">
                  <c:v>6.8381633759999998</c:v>
                </c:pt>
                <c:pt idx="3205">
                  <c:v>0</c:v>
                </c:pt>
                <c:pt idx="3206">
                  <c:v>6.6807567999999998E-2</c:v>
                </c:pt>
                <c:pt idx="3207">
                  <c:v>0</c:v>
                </c:pt>
                <c:pt idx="3208">
                  <c:v>6.4521044E-2</c:v>
                </c:pt>
                <c:pt idx="3209">
                  <c:v>0.105138168</c:v>
                </c:pt>
                <c:pt idx="3210">
                  <c:v>1.017080188</c:v>
                </c:pt>
                <c:pt idx="3211">
                  <c:v>0.119665548</c:v>
                </c:pt>
                <c:pt idx="3212">
                  <c:v>0</c:v>
                </c:pt>
                <c:pt idx="3213">
                  <c:v>0</c:v>
                </c:pt>
                <c:pt idx="3214">
                  <c:v>0</c:v>
                </c:pt>
                <c:pt idx="3215">
                  <c:v>0</c:v>
                </c:pt>
                <c:pt idx="3216">
                  <c:v>4.1635251049999997</c:v>
                </c:pt>
                <c:pt idx="3217">
                  <c:v>0</c:v>
                </c:pt>
                <c:pt idx="3218">
                  <c:v>3.9489672179999999</c:v>
                </c:pt>
                <c:pt idx="3219">
                  <c:v>0</c:v>
                </c:pt>
                <c:pt idx="3220">
                  <c:v>0</c:v>
                </c:pt>
                <c:pt idx="3221">
                  <c:v>0.34698077999999999</c:v>
                </c:pt>
                <c:pt idx="3222">
                  <c:v>4.9547100000000002E-3</c:v>
                </c:pt>
                <c:pt idx="3223">
                  <c:v>0.188046783</c:v>
                </c:pt>
                <c:pt idx="3224">
                  <c:v>0</c:v>
                </c:pt>
                <c:pt idx="3225">
                  <c:v>0</c:v>
                </c:pt>
                <c:pt idx="3226">
                  <c:v>0.41682919899999998</c:v>
                </c:pt>
                <c:pt idx="3227">
                  <c:v>2.00256E-4</c:v>
                </c:pt>
                <c:pt idx="3228">
                  <c:v>0.51402860900000003</c:v>
                </c:pt>
                <c:pt idx="3229" formatCode="0.00E+00">
                  <c:v>9.1700000000000006E-5</c:v>
                </c:pt>
                <c:pt idx="3230">
                  <c:v>0.41012069600000001</c:v>
                </c:pt>
                <c:pt idx="3231">
                  <c:v>1.45357585</c:v>
                </c:pt>
                <c:pt idx="3232">
                  <c:v>0</c:v>
                </c:pt>
                <c:pt idx="3233">
                  <c:v>3.825656414</c:v>
                </c:pt>
                <c:pt idx="3234">
                  <c:v>1.6030829E-2</c:v>
                </c:pt>
                <c:pt idx="3235">
                  <c:v>0.54876273900000005</c:v>
                </c:pt>
                <c:pt idx="3236">
                  <c:v>1.7233601000000001E-2</c:v>
                </c:pt>
                <c:pt idx="3237">
                  <c:v>0.19306688</c:v>
                </c:pt>
                <c:pt idx="3238">
                  <c:v>4.3833639000000001E-2</c:v>
                </c:pt>
                <c:pt idx="3239">
                  <c:v>3.1319636999999997E-2</c:v>
                </c:pt>
                <c:pt idx="3240">
                  <c:v>0</c:v>
                </c:pt>
                <c:pt idx="3241">
                  <c:v>0</c:v>
                </c:pt>
                <c:pt idx="3242">
                  <c:v>0</c:v>
                </c:pt>
                <c:pt idx="3243">
                  <c:v>2.7789685730000002</c:v>
                </c:pt>
                <c:pt idx="3244">
                  <c:v>1.0317499999999999E-3</c:v>
                </c:pt>
                <c:pt idx="3245" formatCode="0.00E+00">
                  <c:v>1.7499999999999998E-5</c:v>
                </c:pt>
                <c:pt idx="3246">
                  <c:v>0.99312740600000005</c:v>
                </c:pt>
                <c:pt idx="3247">
                  <c:v>1.5146894449999999</c:v>
                </c:pt>
                <c:pt idx="3248">
                  <c:v>0</c:v>
                </c:pt>
                <c:pt idx="3249">
                  <c:v>9.1153429999999997E-3</c:v>
                </c:pt>
                <c:pt idx="3250">
                  <c:v>13.900303839999999</c:v>
                </c:pt>
                <c:pt idx="3251">
                  <c:v>1.6379472020000001</c:v>
                </c:pt>
                <c:pt idx="3252">
                  <c:v>0</c:v>
                </c:pt>
                <c:pt idx="3253">
                  <c:v>0</c:v>
                </c:pt>
                <c:pt idx="3254">
                  <c:v>9.2175409999999992E-3</c:v>
                </c:pt>
                <c:pt idx="3255">
                  <c:v>1.1836885E-2</c:v>
                </c:pt>
                <c:pt idx="3256">
                  <c:v>1.8377377989999999</c:v>
                </c:pt>
                <c:pt idx="3257">
                  <c:v>3.4791800000000001E-4</c:v>
                </c:pt>
                <c:pt idx="3258">
                  <c:v>0</c:v>
                </c:pt>
                <c:pt idx="3259">
                  <c:v>0.74961650400000002</c:v>
                </c:pt>
                <c:pt idx="3260">
                  <c:v>5.3940341000000003E-2</c:v>
                </c:pt>
                <c:pt idx="3261">
                  <c:v>0</c:v>
                </c:pt>
                <c:pt idx="3262">
                  <c:v>0.65953093799999996</c:v>
                </c:pt>
                <c:pt idx="3263">
                  <c:v>2.9980050000000002E-3</c:v>
                </c:pt>
                <c:pt idx="3264">
                  <c:v>6.6858900000000003E-4</c:v>
                </c:pt>
                <c:pt idx="3265">
                  <c:v>0</c:v>
                </c:pt>
                <c:pt idx="3266">
                  <c:v>0</c:v>
                </c:pt>
                <c:pt idx="3267">
                  <c:v>0</c:v>
                </c:pt>
                <c:pt idx="3268">
                  <c:v>3.6157178879999998</c:v>
                </c:pt>
                <c:pt idx="3269">
                  <c:v>3.6775254E-2</c:v>
                </c:pt>
                <c:pt idx="3270">
                  <c:v>3.218635559</c:v>
                </c:pt>
                <c:pt idx="3271">
                  <c:v>0.67748606200000006</c:v>
                </c:pt>
                <c:pt idx="3272">
                  <c:v>11.215875629999999</c:v>
                </c:pt>
                <c:pt idx="3273">
                  <c:v>2.6228879E-2</c:v>
                </c:pt>
                <c:pt idx="3274">
                  <c:v>2.6109477999999998E-2</c:v>
                </c:pt>
                <c:pt idx="3275">
                  <c:v>4.1797520000000001E-3</c:v>
                </c:pt>
                <c:pt idx="3276">
                  <c:v>0</c:v>
                </c:pt>
                <c:pt idx="3277">
                  <c:v>1.108386278</c:v>
                </c:pt>
                <c:pt idx="3278">
                  <c:v>0.93042296199999996</c:v>
                </c:pt>
                <c:pt idx="3279">
                  <c:v>0.52441281100000003</c:v>
                </c:pt>
                <c:pt idx="3280">
                  <c:v>0.10948798799999999</c:v>
                </c:pt>
                <c:pt idx="3281">
                  <c:v>1.5943630929999999</c:v>
                </c:pt>
                <c:pt idx="3282">
                  <c:v>2.3233920000000002E-2</c:v>
                </c:pt>
                <c:pt idx="3283">
                  <c:v>1.1302355E-2</c:v>
                </c:pt>
                <c:pt idx="3284">
                  <c:v>7.27482E-4</c:v>
                </c:pt>
                <c:pt idx="3285">
                  <c:v>0</c:v>
                </c:pt>
                <c:pt idx="3286">
                  <c:v>0.20289842799999999</c:v>
                </c:pt>
                <c:pt idx="3287">
                  <c:v>0</c:v>
                </c:pt>
                <c:pt idx="3288">
                  <c:v>0</c:v>
                </c:pt>
                <c:pt idx="3289">
                  <c:v>0.105625845</c:v>
                </c:pt>
                <c:pt idx="3290">
                  <c:v>0</c:v>
                </c:pt>
                <c:pt idx="3291">
                  <c:v>7.1617991000000006E-2</c:v>
                </c:pt>
                <c:pt idx="3292">
                  <c:v>0</c:v>
                </c:pt>
                <c:pt idx="3293">
                  <c:v>0</c:v>
                </c:pt>
                <c:pt idx="3294">
                  <c:v>0</c:v>
                </c:pt>
                <c:pt idx="3295">
                  <c:v>0</c:v>
                </c:pt>
                <c:pt idx="3296">
                  <c:v>3.2198897999999997E-2</c:v>
                </c:pt>
                <c:pt idx="3297">
                  <c:v>2.2152900000000001E-4</c:v>
                </c:pt>
                <c:pt idx="3298">
                  <c:v>1.7207449E-2</c:v>
                </c:pt>
                <c:pt idx="3299">
                  <c:v>1.5909419060000001</c:v>
                </c:pt>
                <c:pt idx="3300">
                  <c:v>0.28001409799999999</c:v>
                </c:pt>
                <c:pt idx="3301">
                  <c:v>0</c:v>
                </c:pt>
                <c:pt idx="3302">
                  <c:v>0</c:v>
                </c:pt>
                <c:pt idx="3303">
                  <c:v>0.145673841</c:v>
                </c:pt>
                <c:pt idx="3304">
                  <c:v>0</c:v>
                </c:pt>
                <c:pt idx="3305">
                  <c:v>0</c:v>
                </c:pt>
                <c:pt idx="3306">
                  <c:v>0.22499570299999999</c:v>
                </c:pt>
                <c:pt idx="3307">
                  <c:v>0</c:v>
                </c:pt>
                <c:pt idx="3308">
                  <c:v>0</c:v>
                </c:pt>
                <c:pt idx="3309">
                  <c:v>0</c:v>
                </c:pt>
                <c:pt idx="3310">
                  <c:v>0.102564193</c:v>
                </c:pt>
                <c:pt idx="3311">
                  <c:v>0</c:v>
                </c:pt>
                <c:pt idx="3312">
                  <c:v>3.1096425E-2</c:v>
                </c:pt>
                <c:pt idx="3313">
                  <c:v>3.4687298999999998E-2</c:v>
                </c:pt>
                <c:pt idx="3314">
                  <c:v>3.4572169999999998E-3</c:v>
                </c:pt>
                <c:pt idx="3315">
                  <c:v>0</c:v>
                </c:pt>
                <c:pt idx="3316">
                  <c:v>8.8112250000000007E-3</c:v>
                </c:pt>
                <c:pt idx="3317">
                  <c:v>3.7104920000000001E-3</c:v>
                </c:pt>
                <c:pt idx="3318">
                  <c:v>0</c:v>
                </c:pt>
                <c:pt idx="3319">
                  <c:v>0</c:v>
                </c:pt>
                <c:pt idx="3320">
                  <c:v>6.1720509999999996E-3</c:v>
                </c:pt>
                <c:pt idx="3321">
                  <c:v>0</c:v>
                </c:pt>
                <c:pt idx="3322">
                  <c:v>9.2487799999999996E-4</c:v>
                </c:pt>
                <c:pt idx="3323">
                  <c:v>6.4731578829999998</c:v>
                </c:pt>
                <c:pt idx="3324">
                  <c:v>5.1790129999999997E-3</c:v>
                </c:pt>
                <c:pt idx="3325">
                  <c:v>4.8842406269999996</c:v>
                </c:pt>
                <c:pt idx="3326">
                  <c:v>3.0046478000000001E-2</c:v>
                </c:pt>
                <c:pt idx="3327">
                  <c:v>0</c:v>
                </c:pt>
                <c:pt idx="3328">
                  <c:v>0</c:v>
                </c:pt>
                <c:pt idx="3329">
                  <c:v>8.7339544300000007</c:v>
                </c:pt>
                <c:pt idx="3330">
                  <c:v>0</c:v>
                </c:pt>
                <c:pt idx="3331">
                  <c:v>4.0743838999999997E-2</c:v>
                </c:pt>
                <c:pt idx="3332">
                  <c:v>0</c:v>
                </c:pt>
                <c:pt idx="3333">
                  <c:v>6.4232206339999998</c:v>
                </c:pt>
                <c:pt idx="3334">
                  <c:v>0</c:v>
                </c:pt>
                <c:pt idx="3335">
                  <c:v>1.2270200000000001E-4</c:v>
                </c:pt>
                <c:pt idx="3336">
                  <c:v>5.6123043999999997E-2</c:v>
                </c:pt>
                <c:pt idx="3337">
                  <c:v>0</c:v>
                </c:pt>
                <c:pt idx="3338">
                  <c:v>0</c:v>
                </c:pt>
                <c:pt idx="3339">
                  <c:v>3.3412303999999997E-2</c:v>
                </c:pt>
                <c:pt idx="3340">
                  <c:v>2.8585702000000001E-2</c:v>
                </c:pt>
                <c:pt idx="3341">
                  <c:v>0.64775234500000001</c:v>
                </c:pt>
                <c:pt idx="3342">
                  <c:v>1.494334579</c:v>
                </c:pt>
                <c:pt idx="3343">
                  <c:v>0.13510277900000001</c:v>
                </c:pt>
                <c:pt idx="3344">
                  <c:v>0.19020953800000001</c:v>
                </c:pt>
                <c:pt idx="3345">
                  <c:v>7.4952758999999994E-2</c:v>
                </c:pt>
                <c:pt idx="3346">
                  <c:v>0.14815104000000001</c:v>
                </c:pt>
                <c:pt idx="3347">
                  <c:v>0</c:v>
                </c:pt>
                <c:pt idx="3348">
                  <c:v>0.30565667200000002</c:v>
                </c:pt>
                <c:pt idx="3349">
                  <c:v>0.12863461700000001</c:v>
                </c:pt>
                <c:pt idx="3350">
                  <c:v>0</c:v>
                </c:pt>
                <c:pt idx="3351">
                  <c:v>1.3621326680000001</c:v>
                </c:pt>
                <c:pt idx="3352">
                  <c:v>0</c:v>
                </c:pt>
                <c:pt idx="3353">
                  <c:v>1.0956133999999999E-2</c:v>
                </c:pt>
                <c:pt idx="3354">
                  <c:v>6.9284800000000003E-4</c:v>
                </c:pt>
                <c:pt idx="3355">
                  <c:v>0</c:v>
                </c:pt>
                <c:pt idx="3356">
                  <c:v>0</c:v>
                </c:pt>
                <c:pt idx="3357">
                  <c:v>2.8734188079999998</c:v>
                </c:pt>
                <c:pt idx="3358">
                  <c:v>0.52321016799999998</c:v>
                </c:pt>
                <c:pt idx="3359">
                  <c:v>2.8989856239999998</c:v>
                </c:pt>
                <c:pt idx="3360">
                  <c:v>2.4871910000000001E-2</c:v>
                </c:pt>
                <c:pt idx="3361">
                  <c:v>0</c:v>
                </c:pt>
                <c:pt idx="3362">
                  <c:v>0.67674011000000001</c:v>
                </c:pt>
                <c:pt idx="3363">
                  <c:v>2.0147472999999999E-2</c:v>
                </c:pt>
                <c:pt idx="3364">
                  <c:v>0.81968665100000004</c:v>
                </c:pt>
                <c:pt idx="3365">
                  <c:v>0.38080072399999998</c:v>
                </c:pt>
                <c:pt idx="3366">
                  <c:v>5.4844359999999997E-3</c:v>
                </c:pt>
                <c:pt idx="3367">
                  <c:v>4.8720079999999999E-2</c:v>
                </c:pt>
                <c:pt idx="3368">
                  <c:v>0</c:v>
                </c:pt>
                <c:pt idx="3369">
                  <c:v>0.11472073200000001</c:v>
                </c:pt>
                <c:pt idx="3370">
                  <c:v>5.0980243679999999</c:v>
                </c:pt>
                <c:pt idx="3371">
                  <c:v>3.5520071980000001</c:v>
                </c:pt>
                <c:pt idx="3372">
                  <c:v>0</c:v>
                </c:pt>
                <c:pt idx="3373">
                  <c:v>0</c:v>
                </c:pt>
                <c:pt idx="3374">
                  <c:v>0</c:v>
                </c:pt>
                <c:pt idx="3375">
                  <c:v>7.4825339000000005E-2</c:v>
                </c:pt>
                <c:pt idx="3376">
                  <c:v>0</c:v>
                </c:pt>
                <c:pt idx="3377">
                  <c:v>0.12323112</c:v>
                </c:pt>
                <c:pt idx="3378">
                  <c:v>0.15814989800000001</c:v>
                </c:pt>
                <c:pt idx="3379">
                  <c:v>1.1191954E-2</c:v>
                </c:pt>
                <c:pt idx="3380">
                  <c:v>8.1691206000000002E-2</c:v>
                </c:pt>
                <c:pt idx="3381">
                  <c:v>0</c:v>
                </c:pt>
                <c:pt idx="3382">
                  <c:v>0</c:v>
                </c:pt>
                <c:pt idx="3383">
                  <c:v>0</c:v>
                </c:pt>
                <c:pt idx="3384">
                  <c:v>2.8634709999999998E-3</c:v>
                </c:pt>
                <c:pt idx="3385">
                  <c:v>4.3083983999999999E-2</c:v>
                </c:pt>
                <c:pt idx="3386">
                  <c:v>0.10293917399999999</c:v>
                </c:pt>
                <c:pt idx="3387">
                  <c:v>1.895168304</c:v>
                </c:pt>
                <c:pt idx="3388">
                  <c:v>9.2370882030000008</c:v>
                </c:pt>
                <c:pt idx="3389">
                  <c:v>5.3196928999999997E-2</c:v>
                </c:pt>
                <c:pt idx="3390">
                  <c:v>0.31012856999999999</c:v>
                </c:pt>
                <c:pt idx="3391">
                  <c:v>1.527093E-3</c:v>
                </c:pt>
                <c:pt idx="3392">
                  <c:v>0</c:v>
                </c:pt>
                <c:pt idx="3393">
                  <c:v>0.122214846</c:v>
                </c:pt>
                <c:pt idx="3394">
                  <c:v>0</c:v>
                </c:pt>
                <c:pt idx="3395">
                  <c:v>0.68145698300000002</c:v>
                </c:pt>
                <c:pt idx="3396">
                  <c:v>0</c:v>
                </c:pt>
                <c:pt idx="3397">
                  <c:v>8.7836230000000008E-3</c:v>
                </c:pt>
                <c:pt idx="3398">
                  <c:v>7.68354E-3</c:v>
                </c:pt>
                <c:pt idx="3399">
                  <c:v>0</c:v>
                </c:pt>
                <c:pt idx="3400">
                  <c:v>3.2196826999999997E-2</c:v>
                </c:pt>
                <c:pt idx="3401">
                  <c:v>1.738533E-3</c:v>
                </c:pt>
                <c:pt idx="3402">
                  <c:v>0</c:v>
                </c:pt>
                <c:pt idx="3403">
                  <c:v>1.5266010759999999</c:v>
                </c:pt>
                <c:pt idx="3404">
                  <c:v>7.7592899999999996E-4</c:v>
                </c:pt>
                <c:pt idx="3405">
                  <c:v>2.858449459</c:v>
                </c:pt>
                <c:pt idx="3406">
                  <c:v>0.14195470499999999</c:v>
                </c:pt>
                <c:pt idx="3407">
                  <c:v>9.4572902E-2</c:v>
                </c:pt>
                <c:pt idx="3408">
                  <c:v>2.768382549</c:v>
                </c:pt>
                <c:pt idx="3409">
                  <c:v>3.2752499579999999</c:v>
                </c:pt>
                <c:pt idx="3410">
                  <c:v>6.9091625209999998</c:v>
                </c:pt>
                <c:pt idx="3411">
                  <c:v>6.3545850000000003E-3</c:v>
                </c:pt>
                <c:pt idx="3412">
                  <c:v>1.746950746</c:v>
                </c:pt>
                <c:pt idx="3413">
                  <c:v>0.84325420900000003</c:v>
                </c:pt>
                <c:pt idx="3414">
                  <c:v>0</c:v>
                </c:pt>
                <c:pt idx="3415">
                  <c:v>0.38946419999999998</c:v>
                </c:pt>
                <c:pt idx="3416">
                  <c:v>2.9298293999999999E-2</c:v>
                </c:pt>
                <c:pt idx="3417">
                  <c:v>2.9684116839999999</c:v>
                </c:pt>
                <c:pt idx="3418">
                  <c:v>0.88280731400000001</c:v>
                </c:pt>
                <c:pt idx="3419">
                  <c:v>1.6930999999999999E-3</c:v>
                </c:pt>
                <c:pt idx="3420">
                  <c:v>16.202466959999999</c:v>
                </c:pt>
                <c:pt idx="3421">
                  <c:v>0</c:v>
                </c:pt>
                <c:pt idx="3422">
                  <c:v>0.196081176</c:v>
                </c:pt>
                <c:pt idx="3423">
                  <c:v>1.5125563E-2</c:v>
                </c:pt>
                <c:pt idx="3424">
                  <c:v>0.157454237</c:v>
                </c:pt>
                <c:pt idx="3425">
                  <c:v>0.45078918299999998</c:v>
                </c:pt>
                <c:pt idx="3426">
                  <c:v>0</c:v>
                </c:pt>
                <c:pt idx="3427">
                  <c:v>3.3033499719999999</c:v>
                </c:pt>
                <c:pt idx="3428">
                  <c:v>0.72525113799999996</c:v>
                </c:pt>
                <c:pt idx="3429">
                  <c:v>9.6051899999999996E-4</c:v>
                </c:pt>
                <c:pt idx="3430">
                  <c:v>8.03592E-4</c:v>
                </c:pt>
                <c:pt idx="3431">
                  <c:v>0</c:v>
                </c:pt>
                <c:pt idx="3432">
                  <c:v>0</c:v>
                </c:pt>
                <c:pt idx="3433">
                  <c:v>6.7602396010000003</c:v>
                </c:pt>
                <c:pt idx="3434">
                  <c:v>0</c:v>
                </c:pt>
                <c:pt idx="3435">
                  <c:v>5.8495029999999998E-3</c:v>
                </c:pt>
                <c:pt idx="3436">
                  <c:v>0</c:v>
                </c:pt>
                <c:pt idx="3437">
                  <c:v>0.68347561400000001</c:v>
                </c:pt>
                <c:pt idx="3438">
                  <c:v>1.3081692000000001E-2</c:v>
                </c:pt>
                <c:pt idx="3439">
                  <c:v>0.33001777500000001</c:v>
                </c:pt>
                <c:pt idx="3440">
                  <c:v>0</c:v>
                </c:pt>
                <c:pt idx="3441">
                  <c:v>3.5268600000000002E-3</c:v>
                </c:pt>
                <c:pt idx="3442">
                  <c:v>0.84105706199999997</c:v>
                </c:pt>
                <c:pt idx="3443">
                  <c:v>8.4097800000000004E-3</c:v>
                </c:pt>
                <c:pt idx="3444">
                  <c:v>0.85898238400000004</c:v>
                </c:pt>
                <c:pt idx="3445">
                  <c:v>3.1949001999999997E-2</c:v>
                </c:pt>
                <c:pt idx="3446">
                  <c:v>0.67334353899999999</c:v>
                </c:pt>
                <c:pt idx="3447">
                  <c:v>1.940378189</c:v>
                </c:pt>
                <c:pt idx="3448">
                  <c:v>1.08207E-4</c:v>
                </c:pt>
                <c:pt idx="3449">
                  <c:v>5.7149877550000001</c:v>
                </c:pt>
                <c:pt idx="3450">
                  <c:v>3.1166241000000001E-2</c:v>
                </c:pt>
                <c:pt idx="3451">
                  <c:v>1.1655181649999999</c:v>
                </c:pt>
                <c:pt idx="3452">
                  <c:v>7.4987053999999997E-2</c:v>
                </c:pt>
                <c:pt idx="3453">
                  <c:v>0.46753689599999998</c:v>
                </c:pt>
                <c:pt idx="3454">
                  <c:v>8.6161277999999994E-2</c:v>
                </c:pt>
                <c:pt idx="3455">
                  <c:v>6.1466898999999998E-2</c:v>
                </c:pt>
                <c:pt idx="3456">
                  <c:v>8.6389578999999994E-2</c:v>
                </c:pt>
                <c:pt idx="3457">
                  <c:v>0</c:v>
                </c:pt>
                <c:pt idx="3458">
                  <c:v>0</c:v>
                </c:pt>
                <c:pt idx="3459">
                  <c:v>3.5251111979999998</c:v>
                </c:pt>
                <c:pt idx="3460">
                  <c:v>5.0399009000000002E-2</c:v>
                </c:pt>
                <c:pt idx="3461">
                  <c:v>1.703448E-3</c:v>
                </c:pt>
                <c:pt idx="3462">
                  <c:v>1.841429591</c:v>
                </c:pt>
                <c:pt idx="3463">
                  <c:v>2.6246228220000001</c:v>
                </c:pt>
                <c:pt idx="3464">
                  <c:v>2.3187868599999999</c:v>
                </c:pt>
                <c:pt idx="3465">
                  <c:v>6.4437144000000002E-2</c:v>
                </c:pt>
                <c:pt idx="3466">
                  <c:v>16.780075069999999</c:v>
                </c:pt>
                <c:pt idx="3467">
                  <c:v>2.5840339659999998</c:v>
                </c:pt>
                <c:pt idx="3468">
                  <c:v>9.0971946999999997E-2</c:v>
                </c:pt>
                <c:pt idx="3469">
                  <c:v>0</c:v>
                </c:pt>
                <c:pt idx="3470">
                  <c:v>3.5507359000000002E-2</c:v>
                </c:pt>
                <c:pt idx="3471">
                  <c:v>4.0065418999999998E-2</c:v>
                </c:pt>
                <c:pt idx="3472">
                  <c:v>3.054805279</c:v>
                </c:pt>
                <c:pt idx="3473">
                  <c:v>5.6487630000000002E-3</c:v>
                </c:pt>
                <c:pt idx="3474">
                  <c:v>0</c:v>
                </c:pt>
                <c:pt idx="3475">
                  <c:v>1.395360827</c:v>
                </c:pt>
                <c:pt idx="3476">
                  <c:v>1.7967191929999999</c:v>
                </c:pt>
                <c:pt idx="3477">
                  <c:v>0.29803296899999998</c:v>
                </c:pt>
                <c:pt idx="3478">
                  <c:v>1.356106877</c:v>
                </c:pt>
                <c:pt idx="3479">
                  <c:v>1.9534870999999999E-2</c:v>
                </c:pt>
                <c:pt idx="3480">
                  <c:v>1.9489419999999999E-3</c:v>
                </c:pt>
                <c:pt idx="3481">
                  <c:v>0</c:v>
                </c:pt>
                <c:pt idx="3482">
                  <c:v>6.5854117000000004E-2</c:v>
                </c:pt>
                <c:pt idx="3483">
                  <c:v>7.4842529999999997E-3</c:v>
                </c:pt>
                <c:pt idx="3484">
                  <c:v>6.6459374430000002</c:v>
                </c:pt>
                <c:pt idx="3485">
                  <c:v>4.3711245000000003E-2</c:v>
                </c:pt>
                <c:pt idx="3486">
                  <c:v>4.7488389020000001</c:v>
                </c:pt>
                <c:pt idx="3487">
                  <c:v>0.96923953299999999</c:v>
                </c:pt>
                <c:pt idx="3488">
                  <c:v>14.806479449999999</c:v>
                </c:pt>
                <c:pt idx="3489">
                  <c:v>4.6333975999999999E-2</c:v>
                </c:pt>
                <c:pt idx="3490">
                  <c:v>5.6623988E-2</c:v>
                </c:pt>
                <c:pt idx="3491">
                  <c:v>1.5826079999999999E-2</c:v>
                </c:pt>
                <c:pt idx="3492">
                  <c:v>0</c:v>
                </c:pt>
                <c:pt idx="3493">
                  <c:v>2.1993017199999998</c:v>
                </c:pt>
                <c:pt idx="3494">
                  <c:v>2.168367624</c:v>
                </c:pt>
                <c:pt idx="3495">
                  <c:v>1.023289919</c:v>
                </c:pt>
                <c:pt idx="3496">
                  <c:v>0.59114581300000002</c:v>
                </c:pt>
                <c:pt idx="3497">
                  <c:v>4.3729820249999998</c:v>
                </c:pt>
                <c:pt idx="3498">
                  <c:v>4.4938549000000001E-2</c:v>
                </c:pt>
                <c:pt idx="3499">
                  <c:v>3.1824511E-2</c:v>
                </c:pt>
                <c:pt idx="3500">
                  <c:v>8.8391149999999998E-3</c:v>
                </c:pt>
                <c:pt idx="3501">
                  <c:v>0</c:v>
                </c:pt>
                <c:pt idx="3502">
                  <c:v>0.85566234600000002</c:v>
                </c:pt>
                <c:pt idx="3503">
                  <c:v>0</c:v>
                </c:pt>
                <c:pt idx="3504">
                  <c:v>0</c:v>
                </c:pt>
                <c:pt idx="3505">
                  <c:v>0.30955153699999999</c:v>
                </c:pt>
                <c:pt idx="3506">
                  <c:v>0.81271707999999998</c:v>
                </c:pt>
                <c:pt idx="3507">
                  <c:v>0.14016693799999999</c:v>
                </c:pt>
                <c:pt idx="3508">
                  <c:v>2.8459399999999999E-3</c:v>
                </c:pt>
                <c:pt idx="3509">
                  <c:v>0</c:v>
                </c:pt>
                <c:pt idx="3510">
                  <c:v>0</c:v>
                </c:pt>
                <c:pt idx="3511">
                  <c:v>0.27742129599999998</c:v>
                </c:pt>
                <c:pt idx="3512">
                  <c:v>7.7583812000000002E-2</c:v>
                </c:pt>
                <c:pt idx="3513">
                  <c:v>1.7785749999999999E-3</c:v>
                </c:pt>
                <c:pt idx="3514">
                  <c:v>3.7759580000000001E-2</c:v>
                </c:pt>
                <c:pt idx="3515">
                  <c:v>5.5516533849999998</c:v>
                </c:pt>
                <c:pt idx="3516">
                  <c:v>0.727273583</c:v>
                </c:pt>
                <c:pt idx="3517">
                  <c:v>3.695196E-3</c:v>
                </c:pt>
                <c:pt idx="3518">
                  <c:v>0</c:v>
                </c:pt>
                <c:pt idx="3519">
                  <c:v>0.85204446300000003</c:v>
                </c:pt>
                <c:pt idx="3520">
                  <c:v>0.226930097</c:v>
                </c:pt>
                <c:pt idx="3521">
                  <c:v>2.0552280000000001E-3</c:v>
                </c:pt>
                <c:pt idx="3522">
                  <c:v>1.0515274999999999</c:v>
                </c:pt>
                <c:pt idx="3523">
                  <c:v>3.7059434000000002E-2</c:v>
                </c:pt>
                <c:pt idx="3524">
                  <c:v>0</c:v>
                </c:pt>
                <c:pt idx="3525">
                  <c:v>0.18376915199999999</c:v>
                </c:pt>
                <c:pt idx="3526">
                  <c:v>0.20040628299999999</c:v>
                </c:pt>
                <c:pt idx="3527">
                  <c:v>0.27803778600000001</c:v>
                </c:pt>
                <c:pt idx="3528">
                  <c:v>8.3896792999999997E-2</c:v>
                </c:pt>
                <c:pt idx="3529">
                  <c:v>8.2787491000000005E-2</c:v>
                </c:pt>
                <c:pt idx="3530">
                  <c:v>4.6439009999999998E-3</c:v>
                </c:pt>
                <c:pt idx="3531">
                  <c:v>0</c:v>
                </c:pt>
                <c:pt idx="3532">
                  <c:v>1.8160749E-2</c:v>
                </c:pt>
                <c:pt idx="3533">
                  <c:v>5.675444E-3</c:v>
                </c:pt>
                <c:pt idx="3534">
                  <c:v>3.0429789999999999E-3</c:v>
                </c:pt>
                <c:pt idx="3535">
                  <c:v>0</c:v>
                </c:pt>
                <c:pt idx="3536">
                  <c:v>9.0321450000000001E-3</c:v>
                </c:pt>
                <c:pt idx="3537">
                  <c:v>0</c:v>
                </c:pt>
                <c:pt idx="3538">
                  <c:v>4.5104730000000001E-3</c:v>
                </c:pt>
                <c:pt idx="3539">
                  <c:v>9.6490688319999993</c:v>
                </c:pt>
                <c:pt idx="3540">
                  <c:v>0.25298395800000001</c:v>
                </c:pt>
                <c:pt idx="3541">
                  <c:v>8.0418996810000003</c:v>
                </c:pt>
                <c:pt idx="3542">
                  <c:v>8.4093288000000002E-2</c:v>
                </c:pt>
                <c:pt idx="3543">
                  <c:v>1.0393049999999999E-3</c:v>
                </c:pt>
                <c:pt idx="3544">
                  <c:v>8.8329800000000007E-3</c:v>
                </c:pt>
                <c:pt idx="3545">
                  <c:v>15.46402645</c:v>
                </c:pt>
                <c:pt idx="3546">
                  <c:v>0</c:v>
                </c:pt>
                <c:pt idx="3547">
                  <c:v>7.5995735999999994E-2</c:v>
                </c:pt>
                <c:pt idx="3548">
                  <c:v>18.250310899999999</c:v>
                </c:pt>
                <c:pt idx="3549">
                  <c:v>0</c:v>
                </c:pt>
                <c:pt idx="3550">
                  <c:v>2.9917300000000002E-3</c:v>
                </c:pt>
                <c:pt idx="3551">
                  <c:v>0.219998524</c:v>
                </c:pt>
                <c:pt idx="3552">
                  <c:v>2.0670229999999999E-3</c:v>
                </c:pt>
                <c:pt idx="3553">
                  <c:v>2.0359611E-2</c:v>
                </c:pt>
                <c:pt idx="3554">
                  <c:v>0.246232584</c:v>
                </c:pt>
                <c:pt idx="3555">
                  <c:v>5.5946030000000001E-2</c:v>
                </c:pt>
                <c:pt idx="3556">
                  <c:v>1.295200229</c:v>
                </c:pt>
                <c:pt idx="3557">
                  <c:v>2.9808776379999999</c:v>
                </c:pt>
                <c:pt idx="3558">
                  <c:v>0.26816043299999998</c:v>
                </c:pt>
                <c:pt idx="3559">
                  <c:v>0.93018585399999998</c:v>
                </c:pt>
                <c:pt idx="3560">
                  <c:v>0.22162264600000001</c:v>
                </c:pt>
                <c:pt idx="3561">
                  <c:v>0.26975292000000001</c:v>
                </c:pt>
                <c:pt idx="3562">
                  <c:v>8.83372E-4</c:v>
                </c:pt>
                <c:pt idx="3563">
                  <c:v>1.9455698729999999</c:v>
                </c:pt>
                <c:pt idx="3564">
                  <c:v>0.67046594599999998</c:v>
                </c:pt>
                <c:pt idx="3565">
                  <c:v>0.48324832299999998</c:v>
                </c:pt>
                <c:pt idx="3566">
                  <c:v>0</c:v>
                </c:pt>
                <c:pt idx="3567">
                  <c:v>1.428075194</c:v>
                </c:pt>
                <c:pt idx="3568">
                  <c:v>0</c:v>
                </c:pt>
                <c:pt idx="3569">
                  <c:v>2.6732651999999999E-2</c:v>
                </c:pt>
                <c:pt idx="3570">
                  <c:v>1.1238219000000001E-2</c:v>
                </c:pt>
                <c:pt idx="3571">
                  <c:v>0.65147429700000004</c:v>
                </c:pt>
                <c:pt idx="3572">
                  <c:v>2.5061160000000001E-3</c:v>
                </c:pt>
                <c:pt idx="3573">
                  <c:v>8.3499593730000008</c:v>
                </c:pt>
                <c:pt idx="3574">
                  <c:v>0.783290088</c:v>
                </c:pt>
                <c:pt idx="3575">
                  <c:v>5.0722723009999999</c:v>
                </c:pt>
                <c:pt idx="3576">
                  <c:v>0.268683583</c:v>
                </c:pt>
                <c:pt idx="3577">
                  <c:v>1.5095499999999999E-3</c:v>
                </c:pt>
                <c:pt idx="3578">
                  <c:v>0.84188294399999997</c:v>
                </c:pt>
                <c:pt idx="3579">
                  <c:v>4.0903531E-2</c:v>
                </c:pt>
                <c:pt idx="3580">
                  <c:v>1.6242371799999999</c:v>
                </c:pt>
                <c:pt idx="3581">
                  <c:v>1.331847429</c:v>
                </c:pt>
                <c:pt idx="3582">
                  <c:v>5.4464499999999999E-2</c:v>
                </c:pt>
                <c:pt idx="3583">
                  <c:v>6.8735719000000001E-2</c:v>
                </c:pt>
                <c:pt idx="3584">
                  <c:v>0</c:v>
                </c:pt>
                <c:pt idx="3585">
                  <c:v>0.22630630400000001</c:v>
                </c:pt>
                <c:pt idx="3586">
                  <c:v>9.0436000819999993</c:v>
                </c:pt>
                <c:pt idx="3587">
                  <c:v>4.5496568679999996</c:v>
                </c:pt>
                <c:pt idx="3588">
                  <c:v>0</c:v>
                </c:pt>
                <c:pt idx="3589">
                  <c:v>0</c:v>
                </c:pt>
                <c:pt idx="3590">
                  <c:v>1.6221549999999999E-3</c:v>
                </c:pt>
                <c:pt idx="3591">
                  <c:v>0.115472138</c:v>
                </c:pt>
                <c:pt idx="3592">
                  <c:v>1.0929138999999999E-2</c:v>
                </c:pt>
                <c:pt idx="3593">
                  <c:v>0.16379346</c:v>
                </c:pt>
                <c:pt idx="3594">
                  <c:v>0.39308053300000001</c:v>
                </c:pt>
                <c:pt idx="3595">
                  <c:v>2.7615371999999999E-2</c:v>
                </c:pt>
                <c:pt idx="3596">
                  <c:v>0.19272494300000001</c:v>
                </c:pt>
                <c:pt idx="3597">
                  <c:v>0</c:v>
                </c:pt>
                <c:pt idx="3598">
                  <c:v>0</c:v>
                </c:pt>
                <c:pt idx="3599">
                  <c:v>0</c:v>
                </c:pt>
                <c:pt idx="3600">
                  <c:v>4.6259480000000004E-3</c:v>
                </c:pt>
                <c:pt idx="3601">
                  <c:v>9.8580382999999994E-2</c:v>
                </c:pt>
                <c:pt idx="3602">
                  <c:v>0.37539354000000003</c:v>
                </c:pt>
                <c:pt idx="3603">
                  <c:v>4.1236505509999999</c:v>
                </c:pt>
                <c:pt idx="3604">
                  <c:v>16.419353489999999</c:v>
                </c:pt>
                <c:pt idx="3605">
                  <c:v>0.12711097299999999</c:v>
                </c:pt>
                <c:pt idx="3606">
                  <c:v>1.847472072</c:v>
                </c:pt>
                <c:pt idx="3607">
                  <c:v>4.2850739999999998E-3</c:v>
                </c:pt>
                <c:pt idx="3608">
                  <c:v>5.6845634999999999E-2</c:v>
                </c:pt>
                <c:pt idx="3609">
                  <c:v>0.24826057300000001</c:v>
                </c:pt>
                <c:pt idx="3610">
                  <c:v>1.3481300000000001E-4</c:v>
                </c:pt>
                <c:pt idx="3611">
                  <c:v>1.3234697580000001</c:v>
                </c:pt>
                <c:pt idx="3612">
                  <c:v>6.21081E-4</c:v>
                </c:pt>
                <c:pt idx="3613">
                  <c:v>9.069176E-3</c:v>
                </c:pt>
                <c:pt idx="3614">
                  <c:v>1.6790482999999998E-2</c:v>
                </c:pt>
                <c:pt idx="3615">
                  <c:v>0</c:v>
                </c:pt>
                <c:pt idx="3616">
                  <c:v>4.8593919999999999E-2</c:v>
                </c:pt>
                <c:pt idx="3617">
                  <c:v>1.0268463E-2</c:v>
                </c:pt>
                <c:pt idx="3618">
                  <c:v>0</c:v>
                </c:pt>
                <c:pt idx="3619">
                  <c:v>3.0501754280000002</c:v>
                </c:pt>
                <c:pt idx="3620">
                  <c:v>5.6737460000000003E-3</c:v>
                </c:pt>
                <c:pt idx="3621">
                  <c:v>3.4805369380000002</c:v>
                </c:pt>
                <c:pt idx="3622">
                  <c:v>0.280339897</c:v>
                </c:pt>
                <c:pt idx="3623">
                  <c:v>0.11165093600000001</c:v>
                </c:pt>
                <c:pt idx="3624">
                  <c:v>0</c:v>
                </c:pt>
                <c:pt idx="3625">
                  <c:v>16.36935806</c:v>
                </c:pt>
                <c:pt idx="3626">
                  <c:v>9.5339746479999992</c:v>
                </c:pt>
                <c:pt idx="3627">
                  <c:v>2.5187933999999999E-2</c:v>
                </c:pt>
                <c:pt idx="3628">
                  <c:v>1.362953901</c:v>
                </c:pt>
                <c:pt idx="3629">
                  <c:v>1.6462992430000001</c:v>
                </c:pt>
                <c:pt idx="3630">
                  <c:v>7.5104600000000001E-4</c:v>
                </c:pt>
                <c:pt idx="3631">
                  <c:v>0.78342890700000001</c:v>
                </c:pt>
                <c:pt idx="3632">
                  <c:v>4.9020889999999998E-2</c:v>
                </c:pt>
                <c:pt idx="3633">
                  <c:v>4.9380807879999997</c:v>
                </c:pt>
                <c:pt idx="3634">
                  <c:v>1.2885823249999999</c:v>
                </c:pt>
                <c:pt idx="3635">
                  <c:v>2.4648797E-2</c:v>
                </c:pt>
                <c:pt idx="3636">
                  <c:v>24.189256669999999</c:v>
                </c:pt>
                <c:pt idx="3637">
                  <c:v>0</c:v>
                </c:pt>
                <c:pt idx="3638">
                  <c:v>0.44783902199999998</c:v>
                </c:pt>
                <c:pt idx="3639">
                  <c:v>5.9425563000000001E-2</c:v>
                </c:pt>
                <c:pt idx="3640">
                  <c:v>0.30774685699999998</c:v>
                </c:pt>
                <c:pt idx="3641">
                  <c:v>0.78607916799999999</c:v>
                </c:pt>
                <c:pt idx="3642">
                  <c:v>4.8310580249999999</c:v>
                </c:pt>
                <c:pt idx="3643">
                  <c:v>1.2198131080000001</c:v>
                </c:pt>
                <c:pt idx="3644">
                  <c:v>1.8686352E-2</c:v>
                </c:pt>
                <c:pt idx="3645">
                  <c:v>7.9794389999999996E-3</c:v>
                </c:pt>
                <c:pt idx="3646">
                  <c:v>5.8449110000000004E-3</c:v>
                </c:pt>
                <c:pt idx="3647">
                  <c:v>6.7687440000000001E-3</c:v>
                </c:pt>
                <c:pt idx="3648">
                  <c:v>15.072357179999999</c:v>
                </c:pt>
                <c:pt idx="3649">
                  <c:v>0.24096791400000001</c:v>
                </c:pt>
                <c:pt idx="3650">
                  <c:v>0</c:v>
                </c:pt>
                <c:pt idx="3651">
                  <c:v>1.4270880999999999E-2</c:v>
                </c:pt>
                <c:pt idx="3652">
                  <c:v>6.5816799999999999E-4</c:v>
                </c:pt>
                <c:pt idx="3653">
                  <c:v>1.0570925470000001</c:v>
                </c:pt>
                <c:pt idx="3654">
                  <c:v>3.2394859999999998E-2</c:v>
                </c:pt>
                <c:pt idx="3655">
                  <c:v>0.55052101600000003</c:v>
                </c:pt>
                <c:pt idx="3656">
                  <c:v>0</c:v>
                </c:pt>
                <c:pt idx="3657">
                  <c:v>1.6402212380000001</c:v>
                </c:pt>
                <c:pt idx="3658">
                  <c:v>1.8828359999999999E-2</c:v>
                </c:pt>
                <c:pt idx="3659">
                  <c:v>1.7296093699999999</c:v>
                </c:pt>
                <c:pt idx="3660">
                  <c:v>6.8220213000000002E-2</c:v>
                </c:pt>
                <c:pt idx="3661">
                  <c:v>4.3782720570000002</c:v>
                </c:pt>
                <c:pt idx="3662">
                  <c:v>2.9156987669999999</c:v>
                </c:pt>
                <c:pt idx="3663">
                  <c:v>2.11213E-4</c:v>
                </c:pt>
                <c:pt idx="3664">
                  <c:v>11.382004739999999</c:v>
                </c:pt>
                <c:pt idx="3665">
                  <c:v>8.2941495000000004E-2</c:v>
                </c:pt>
                <c:pt idx="3666">
                  <c:v>0</c:v>
                </c:pt>
                <c:pt idx="3667">
                  <c:v>0.14268755899999999</c:v>
                </c:pt>
                <c:pt idx="3668">
                  <c:v>1.0836856370000001</c:v>
                </c:pt>
                <c:pt idx="3669">
                  <c:v>0.110217959</c:v>
                </c:pt>
                <c:pt idx="3670">
                  <c:v>9.0480246E-2</c:v>
                </c:pt>
                <c:pt idx="3671">
                  <c:v>0.25696068999999999</c:v>
                </c:pt>
                <c:pt idx="3672">
                  <c:v>4.1462290999999998E-2</c:v>
                </c:pt>
                <c:pt idx="3673">
                  <c:v>9.0177179999999992E-3</c:v>
                </c:pt>
                <c:pt idx="3674">
                  <c:v>5.7062764169999998</c:v>
                </c:pt>
                <c:pt idx="3675">
                  <c:v>8.8545985999999993E-2</c:v>
                </c:pt>
                <c:pt idx="3676">
                  <c:v>4.96672E-3</c:v>
                </c:pt>
                <c:pt idx="3677">
                  <c:v>3.3551697730000001</c:v>
                </c:pt>
                <c:pt idx="3678">
                  <c:v>4.8023610120000004</c:v>
                </c:pt>
                <c:pt idx="3679">
                  <c:v>4.601297379</c:v>
                </c:pt>
                <c:pt idx="3680">
                  <c:v>0.22345484800000001</c:v>
                </c:pt>
                <c:pt idx="3681">
                  <c:v>19.458683010000001</c:v>
                </c:pt>
                <c:pt idx="3682">
                  <c:v>4.2550039289999999</c:v>
                </c:pt>
                <c:pt idx="3683">
                  <c:v>0.214385256</c:v>
                </c:pt>
                <c:pt idx="3684">
                  <c:v>4.7999009000000002E-2</c:v>
                </c:pt>
                <c:pt idx="3685">
                  <c:v>5.1311348E-2</c:v>
                </c:pt>
                <c:pt idx="3686">
                  <c:v>6.0930334000000003E-2</c:v>
                </c:pt>
                <c:pt idx="3687">
                  <c:v>6.7110877039999997</c:v>
                </c:pt>
                <c:pt idx="3688">
                  <c:v>2.7537540999999999E-2</c:v>
                </c:pt>
                <c:pt idx="3689">
                  <c:v>2.6629073619999999</c:v>
                </c:pt>
                <c:pt idx="3690">
                  <c:v>1.849634647</c:v>
                </c:pt>
                <c:pt idx="3691">
                  <c:v>7.9545044899999997</c:v>
                </c:pt>
                <c:pt idx="3692">
                  <c:v>0.99088388699999996</c:v>
                </c:pt>
                <c:pt idx="3693">
                  <c:v>2.3445715900000001</c:v>
                </c:pt>
                <c:pt idx="3694">
                  <c:v>9.5476024000000007E-2</c:v>
                </c:pt>
                <c:pt idx="3695">
                  <c:v>3.8031089999999998E-3</c:v>
                </c:pt>
                <c:pt idx="3696">
                  <c:v>1.6389062999999999E-2</c:v>
                </c:pt>
                <c:pt idx="3697">
                  <c:v>0.13182804000000001</c:v>
                </c:pt>
                <c:pt idx="3698">
                  <c:v>0</c:v>
                </c:pt>
                <c:pt idx="3699">
                  <c:v>10.492515559999999</c:v>
                </c:pt>
                <c:pt idx="3700">
                  <c:v>0.17099647200000001</c:v>
                </c:pt>
                <c:pt idx="3701">
                  <c:v>10.518756870000001</c:v>
                </c:pt>
                <c:pt idx="3702">
                  <c:v>1.942449927</c:v>
                </c:pt>
                <c:pt idx="3703">
                  <c:v>27.478868479999999</c:v>
                </c:pt>
                <c:pt idx="3704">
                  <c:v>7.0767849999999993E-2</c:v>
                </c:pt>
                <c:pt idx="3705">
                  <c:v>0.194910258</c:v>
                </c:pt>
                <c:pt idx="3706">
                  <c:v>4.6756091999999999E-2</c:v>
                </c:pt>
                <c:pt idx="3707">
                  <c:v>0</c:v>
                </c:pt>
                <c:pt idx="3708">
                  <c:v>4.0882549289999996</c:v>
                </c:pt>
                <c:pt idx="3709">
                  <c:v>4.3994054790000003</c:v>
                </c:pt>
                <c:pt idx="3710">
                  <c:v>2.2767379280000002</c:v>
                </c:pt>
                <c:pt idx="3711">
                  <c:v>0.79779744100000005</c:v>
                </c:pt>
                <c:pt idx="3712">
                  <c:v>9.1630773540000003</c:v>
                </c:pt>
                <c:pt idx="3713">
                  <c:v>0.59934109400000002</c:v>
                </c:pt>
                <c:pt idx="3714">
                  <c:v>6.4596757000000005E-2</c:v>
                </c:pt>
                <c:pt idx="3715">
                  <c:v>3.4406051E-2</c:v>
                </c:pt>
                <c:pt idx="3716">
                  <c:v>0</c:v>
                </c:pt>
                <c:pt idx="3717">
                  <c:v>2.1745357510000001</c:v>
                </c:pt>
                <c:pt idx="3718">
                  <c:v>0</c:v>
                </c:pt>
                <c:pt idx="3719">
                  <c:v>0</c:v>
                </c:pt>
                <c:pt idx="3720">
                  <c:v>0.60891461400000002</c:v>
                </c:pt>
                <c:pt idx="3721">
                  <c:v>2.0534546379999998</c:v>
                </c:pt>
                <c:pt idx="3722">
                  <c:v>1.2410796879999999</c:v>
                </c:pt>
                <c:pt idx="3723">
                  <c:v>5.5844329999999998E-3</c:v>
                </c:pt>
                <c:pt idx="3724">
                  <c:v>4.4894430000000001E-3</c:v>
                </c:pt>
                <c:pt idx="3725">
                  <c:v>0</c:v>
                </c:pt>
                <c:pt idx="3726">
                  <c:v>0.97842216500000001</c:v>
                </c:pt>
                <c:pt idx="3727">
                  <c:v>0.15478022399999999</c:v>
                </c:pt>
                <c:pt idx="3728">
                  <c:v>9.8493509999999992E-3</c:v>
                </c:pt>
                <c:pt idx="3729">
                  <c:v>7.2265132999999995E-2</c:v>
                </c:pt>
                <c:pt idx="3730">
                  <c:v>7.1427040100000001</c:v>
                </c:pt>
                <c:pt idx="3731">
                  <c:v>2.3641276360000001</c:v>
                </c:pt>
                <c:pt idx="3732">
                  <c:v>1.4333647E-2</c:v>
                </c:pt>
                <c:pt idx="3733">
                  <c:v>4.668518E-3</c:v>
                </c:pt>
                <c:pt idx="3734">
                  <c:v>2.3073933119999999</c:v>
                </c:pt>
                <c:pt idx="3735">
                  <c:v>0.309444249</c:v>
                </c:pt>
                <c:pt idx="3736">
                  <c:v>1.0085919E-2</c:v>
                </c:pt>
                <c:pt idx="3737">
                  <c:v>3.9206051830000002</c:v>
                </c:pt>
                <c:pt idx="3738">
                  <c:v>0</c:v>
                </c:pt>
                <c:pt idx="3739">
                  <c:v>4.1725269999999997E-3</c:v>
                </c:pt>
                <c:pt idx="3740">
                  <c:v>0.47562918100000001</c:v>
                </c:pt>
                <c:pt idx="3741">
                  <c:v>0.62731152800000001</c:v>
                </c:pt>
                <c:pt idx="3742">
                  <c:v>0.57067686299999998</c:v>
                </c:pt>
                <c:pt idx="3743">
                  <c:v>0.22925666</c:v>
                </c:pt>
                <c:pt idx="3744">
                  <c:v>0.16599565699999999</c:v>
                </c:pt>
                <c:pt idx="3745">
                  <c:v>2.8128808000000002E-2</c:v>
                </c:pt>
                <c:pt idx="3746">
                  <c:v>0</c:v>
                </c:pt>
                <c:pt idx="3747">
                  <c:v>0.112742551</c:v>
                </c:pt>
                <c:pt idx="3748">
                  <c:v>2.1635202999999999E-2</c:v>
                </c:pt>
                <c:pt idx="3749">
                  <c:v>1.1842610999999999E-2</c:v>
                </c:pt>
                <c:pt idx="3750">
                  <c:v>0</c:v>
                </c:pt>
                <c:pt idx="3751">
                  <c:v>5.8750678000000001E-2</c:v>
                </c:pt>
                <c:pt idx="3752">
                  <c:v>0</c:v>
                </c:pt>
                <c:pt idx="3753">
                  <c:v>2.1998858E-2</c:v>
                </c:pt>
                <c:pt idx="3754">
                  <c:v>14.0655117</c:v>
                </c:pt>
                <c:pt idx="3755">
                  <c:v>0.98933494099999997</c:v>
                </c:pt>
                <c:pt idx="3756">
                  <c:v>14.60152435</c:v>
                </c:pt>
                <c:pt idx="3757">
                  <c:v>0.206216812</c:v>
                </c:pt>
                <c:pt idx="3758">
                  <c:v>2.0087659999999999E-3</c:v>
                </c:pt>
                <c:pt idx="3759">
                  <c:v>1.7237400999999999E-2</c:v>
                </c:pt>
                <c:pt idx="3760">
                  <c:v>20.971433640000001</c:v>
                </c:pt>
                <c:pt idx="3761">
                  <c:v>0</c:v>
                </c:pt>
                <c:pt idx="3762">
                  <c:v>0.50398498800000002</c:v>
                </c:pt>
                <c:pt idx="3763">
                  <c:v>20.417881009999999</c:v>
                </c:pt>
                <c:pt idx="3764">
                  <c:v>0.43979281199999998</c:v>
                </c:pt>
                <c:pt idx="3765">
                  <c:v>2.7549239E-2</c:v>
                </c:pt>
                <c:pt idx="3766">
                  <c:v>0.53906553999999995</c:v>
                </c:pt>
                <c:pt idx="3767">
                  <c:v>0.10058832199999999</c:v>
                </c:pt>
                <c:pt idx="3768">
                  <c:v>9.9576718999999994E-2</c:v>
                </c:pt>
                <c:pt idx="3769">
                  <c:v>0.40342968699999998</c:v>
                </c:pt>
                <c:pt idx="3770">
                  <c:v>0.136912957</c:v>
                </c:pt>
                <c:pt idx="3771">
                  <c:v>2.0734655860000002</c:v>
                </c:pt>
                <c:pt idx="3772">
                  <c:v>4.9530019760000004</c:v>
                </c:pt>
                <c:pt idx="3773">
                  <c:v>1.331822157</c:v>
                </c:pt>
                <c:pt idx="3774">
                  <c:v>3.083749294</c:v>
                </c:pt>
                <c:pt idx="3775">
                  <c:v>0.44544467300000001</c:v>
                </c:pt>
                <c:pt idx="3776">
                  <c:v>0.47296375000000002</c:v>
                </c:pt>
                <c:pt idx="3777">
                  <c:v>1.6257909999999999E-3</c:v>
                </c:pt>
                <c:pt idx="3778">
                  <c:v>2.2585599420000002</c:v>
                </c:pt>
                <c:pt idx="3779">
                  <c:v>0.99216848599999996</c:v>
                </c:pt>
                <c:pt idx="3780">
                  <c:v>0.92637193200000001</c:v>
                </c:pt>
                <c:pt idx="3781">
                  <c:v>0.174571857</c:v>
                </c:pt>
                <c:pt idx="3782">
                  <c:v>1.418548465</c:v>
                </c:pt>
                <c:pt idx="3783">
                  <c:v>0</c:v>
                </c:pt>
                <c:pt idx="3784">
                  <c:v>5.2099029999999998E-2</c:v>
                </c:pt>
                <c:pt idx="3785">
                  <c:v>2.7347442E-2</c:v>
                </c:pt>
                <c:pt idx="3786">
                  <c:v>1.282955885</c:v>
                </c:pt>
                <c:pt idx="3787">
                  <c:v>4.9878350000000004E-3</c:v>
                </c:pt>
                <c:pt idx="3788">
                  <c:v>13.47162056</c:v>
                </c:pt>
                <c:pt idx="3789">
                  <c:v>1.1733809710000001</c:v>
                </c:pt>
                <c:pt idx="3790">
                  <c:v>7.5919232369999996</c:v>
                </c:pt>
                <c:pt idx="3791">
                  <c:v>0.39192324899999997</c:v>
                </c:pt>
                <c:pt idx="3792">
                  <c:v>2.9487129999999999E-3</c:v>
                </c:pt>
                <c:pt idx="3793">
                  <c:v>1.6320937870000001</c:v>
                </c:pt>
                <c:pt idx="3794">
                  <c:v>6.0390755999999997E-2</c:v>
                </c:pt>
                <c:pt idx="3795">
                  <c:v>3.6008014679999998</c:v>
                </c:pt>
                <c:pt idx="3796">
                  <c:v>2.8033196930000002</c:v>
                </c:pt>
                <c:pt idx="3797">
                  <c:v>0.16246454399999999</c:v>
                </c:pt>
                <c:pt idx="3798">
                  <c:v>0.12897966799999999</c:v>
                </c:pt>
                <c:pt idx="3799">
                  <c:v>1.2318190000000001E-3</c:v>
                </c:pt>
                <c:pt idx="3800">
                  <c:v>1.0030869250000001</c:v>
                </c:pt>
                <c:pt idx="3801">
                  <c:v>23.727947239999999</c:v>
                </c:pt>
                <c:pt idx="3802">
                  <c:v>15.100000380000001</c:v>
                </c:pt>
                <c:pt idx="3803">
                  <c:v>3.2607812E-2</c:v>
                </c:pt>
                <c:pt idx="3804">
                  <c:v>0</c:v>
                </c:pt>
                <c:pt idx="3805">
                  <c:v>7.9002829999999993E-3</c:v>
                </c:pt>
                <c:pt idx="3806">
                  <c:v>0.360522181</c:v>
                </c:pt>
                <c:pt idx="3807">
                  <c:v>0.21113947</c:v>
                </c:pt>
                <c:pt idx="3808">
                  <c:v>0.51086610600000004</c:v>
                </c:pt>
                <c:pt idx="3809">
                  <c:v>1.1731746199999999</c:v>
                </c:pt>
                <c:pt idx="3810">
                  <c:v>4.3656975000000001E-2</c:v>
                </c:pt>
                <c:pt idx="3811">
                  <c:v>0.473695427</c:v>
                </c:pt>
                <c:pt idx="3812">
                  <c:v>0</c:v>
                </c:pt>
                <c:pt idx="3813">
                  <c:v>0</c:v>
                </c:pt>
                <c:pt idx="3814">
                  <c:v>1.0319340999999999E-2</c:v>
                </c:pt>
                <c:pt idx="3815">
                  <c:v>0.198821887</c:v>
                </c:pt>
                <c:pt idx="3816">
                  <c:v>3.2955927850000002</c:v>
                </c:pt>
                <c:pt idx="3817">
                  <c:v>7.385398865</c:v>
                </c:pt>
                <c:pt idx="3818">
                  <c:v>21.616401669999998</c:v>
                </c:pt>
                <c:pt idx="3819">
                  <c:v>6.9483690259999999</c:v>
                </c:pt>
                <c:pt idx="3820">
                  <c:v>0.265398562</c:v>
                </c:pt>
                <c:pt idx="3821">
                  <c:v>3.3632397649999999</c:v>
                </c:pt>
                <c:pt idx="3822">
                  <c:v>1.0536935000000001E-2</c:v>
                </c:pt>
                <c:pt idx="3823">
                  <c:v>0.139505818</c:v>
                </c:pt>
                <c:pt idx="3824">
                  <c:v>0.390959322</c:v>
                </c:pt>
                <c:pt idx="3825">
                  <c:v>3.9819620000000003E-3</c:v>
                </c:pt>
                <c:pt idx="3826">
                  <c:v>2.0395085810000002</c:v>
                </c:pt>
                <c:pt idx="3827">
                  <c:v>1.5025294999999999E-2</c:v>
                </c:pt>
                <c:pt idx="3828">
                  <c:v>9.3296579999999994E-3</c:v>
                </c:pt>
                <c:pt idx="3829">
                  <c:v>3.3080327999999999E-2</c:v>
                </c:pt>
                <c:pt idx="3830">
                  <c:v>0</c:v>
                </c:pt>
                <c:pt idx="3831">
                  <c:v>6.5027371E-2</c:v>
                </c:pt>
                <c:pt idx="3832">
                  <c:v>2.0238553999999999E-2</c:v>
                </c:pt>
                <c:pt idx="3833">
                  <c:v>0</c:v>
                </c:pt>
                <c:pt idx="3834">
                  <c:v>6.886209011</c:v>
                </c:pt>
                <c:pt idx="3835">
                  <c:v>1.8453725000000001E-2</c:v>
                </c:pt>
                <c:pt idx="3836">
                  <c:v>4.0717163090000001</c:v>
                </c:pt>
                <c:pt idx="3837">
                  <c:v>0.83076667800000004</c:v>
                </c:pt>
                <c:pt idx="3838">
                  <c:v>0.128659472</c:v>
                </c:pt>
                <c:pt idx="3839">
                  <c:v>0</c:v>
                </c:pt>
                <c:pt idx="3840">
                  <c:v>30.813240050000001</c:v>
                </c:pt>
                <c:pt idx="3841">
                  <c:v>15.421218870000001</c:v>
                </c:pt>
                <c:pt idx="3842">
                  <c:v>3.7485108000000003E-2</c:v>
                </c:pt>
                <c:pt idx="3843">
                  <c:v>2.3355906009999998</c:v>
                </c:pt>
                <c:pt idx="3844">
                  <c:v>3.2182021139999999</c:v>
                </c:pt>
                <c:pt idx="3845">
                  <c:v>3.6848129999999999E-3</c:v>
                </c:pt>
                <c:pt idx="3846">
                  <c:v>1.9702492949999999</c:v>
                </c:pt>
                <c:pt idx="3847">
                  <c:v>7.3868901000000001E-2</c:v>
                </c:pt>
                <c:pt idx="3848">
                  <c:v>7.8866229060000004</c:v>
                </c:pt>
                <c:pt idx="3849">
                  <c:v>2.091516495</c:v>
                </c:pt>
                <c:pt idx="3850">
                  <c:v>4.7877304000000002E-2</c:v>
                </c:pt>
                <c:pt idx="3851">
                  <c:v>32.103759770000003</c:v>
                </c:pt>
                <c:pt idx="3852">
                  <c:v>0</c:v>
                </c:pt>
                <c:pt idx="3853">
                  <c:v>0.62648403600000002</c:v>
                </c:pt>
                <c:pt idx="3854">
                  <c:v>0.14367106599999999</c:v>
                </c:pt>
                <c:pt idx="3855">
                  <c:v>0.60240095900000001</c:v>
                </c:pt>
                <c:pt idx="3856">
                  <c:v>1.477874994</c:v>
                </c:pt>
                <c:pt idx="3857">
                  <c:v>6.2847428320000001</c:v>
                </c:pt>
                <c:pt idx="3858">
                  <c:v>1.8449651</c:v>
                </c:pt>
                <c:pt idx="3859">
                  <c:v>4.5423485E-2</c:v>
                </c:pt>
                <c:pt idx="3860">
                  <c:v>1.5842776999999999E-2</c:v>
                </c:pt>
                <c:pt idx="3861">
                  <c:v>1.6324986E-2</c:v>
                </c:pt>
                <c:pt idx="3862">
                  <c:v>1.3216341E-2</c:v>
                </c:pt>
                <c:pt idx="3863">
                  <c:v>24.8973999</c:v>
                </c:pt>
                <c:pt idx="3864">
                  <c:v>0.47273501800000001</c:v>
                </c:pt>
                <c:pt idx="3865">
                  <c:v>0</c:v>
                </c:pt>
                <c:pt idx="3866">
                  <c:v>2.7878200999999998E-2</c:v>
                </c:pt>
                <c:pt idx="3867">
                  <c:v>4.2685040000000002E-3</c:v>
                </c:pt>
                <c:pt idx="3868">
                  <c:v>1.6623220439999999</c:v>
                </c:pt>
                <c:pt idx="3869">
                  <c:v>0.168540299</c:v>
                </c:pt>
                <c:pt idx="3870">
                  <c:v>1.126225233</c:v>
                </c:pt>
                <c:pt idx="3871">
                  <c:v>3.7870969999999997E-2</c:v>
                </c:pt>
                <c:pt idx="3872">
                  <c:v>3.4151429999999998E-3</c:v>
                </c:pt>
                <c:pt idx="3873">
                  <c:v>2.666378736</c:v>
                </c:pt>
                <c:pt idx="3874">
                  <c:v>6.0974437999999999E-2</c:v>
                </c:pt>
                <c:pt idx="3875">
                  <c:v>3.2732203009999998</c:v>
                </c:pt>
                <c:pt idx="3876">
                  <c:v>0.22669920299999999</c:v>
                </c:pt>
                <c:pt idx="3877">
                  <c:v>8.8905391690000002</c:v>
                </c:pt>
                <c:pt idx="3878">
                  <c:v>3.895905972</c:v>
                </c:pt>
                <c:pt idx="3879">
                  <c:v>4.13065E-4</c:v>
                </c:pt>
                <c:pt idx="3880">
                  <c:v>22.668746949999999</c:v>
                </c:pt>
                <c:pt idx="3881">
                  <c:v>9.4696007999999998E-2</c:v>
                </c:pt>
                <c:pt idx="3882">
                  <c:v>2.925345182</c:v>
                </c:pt>
                <c:pt idx="3883">
                  <c:v>0.233914182</c:v>
                </c:pt>
                <c:pt idx="3884">
                  <c:v>1.88541472</c:v>
                </c:pt>
                <c:pt idx="3885">
                  <c:v>0.12527276600000001</c:v>
                </c:pt>
                <c:pt idx="3886">
                  <c:v>0.147987381</c:v>
                </c:pt>
                <c:pt idx="3887">
                  <c:v>0.42525365900000001</c:v>
                </c:pt>
                <c:pt idx="3888">
                  <c:v>9.4423771000000004E-2</c:v>
                </c:pt>
                <c:pt idx="3889">
                  <c:v>8.7742359999999995E-3</c:v>
                </c:pt>
                <c:pt idx="3890">
                  <c:v>10.79603481</c:v>
                </c:pt>
                <c:pt idx="3891">
                  <c:v>9.6099608000000003E-2</c:v>
                </c:pt>
                <c:pt idx="3892">
                  <c:v>9.6635169999999999E-3</c:v>
                </c:pt>
                <c:pt idx="3893">
                  <c:v>5.4311809540000002</c:v>
                </c:pt>
                <c:pt idx="3894">
                  <c:v>7.6930322650000003</c:v>
                </c:pt>
                <c:pt idx="3895">
                  <c:v>11.337868690000001</c:v>
                </c:pt>
                <c:pt idx="3896">
                  <c:v>0.63316786300000005</c:v>
                </c:pt>
                <c:pt idx="3897">
                  <c:v>25.452524189999998</c:v>
                </c:pt>
                <c:pt idx="3898">
                  <c:v>6.319778919</c:v>
                </c:pt>
                <c:pt idx="3899">
                  <c:v>1.3161647320000001</c:v>
                </c:pt>
                <c:pt idx="3900">
                  <c:v>0.17012487400000001</c:v>
                </c:pt>
                <c:pt idx="3901">
                  <c:v>0.20609445900000001</c:v>
                </c:pt>
                <c:pt idx="3902">
                  <c:v>0.102830954</c:v>
                </c:pt>
                <c:pt idx="3903">
                  <c:v>9.8778524399999998</c:v>
                </c:pt>
                <c:pt idx="3904">
                  <c:v>3.2240443000000001E-2</c:v>
                </c:pt>
                <c:pt idx="3905">
                  <c:v>4.1837944980000001</c:v>
                </c:pt>
                <c:pt idx="3906">
                  <c:v>3.2218217849999999</c:v>
                </c:pt>
                <c:pt idx="3907">
                  <c:v>14.654447559999999</c:v>
                </c:pt>
                <c:pt idx="3908">
                  <c:v>1.48485446</c:v>
                </c:pt>
                <c:pt idx="3909">
                  <c:v>4.5012841220000004</c:v>
                </c:pt>
                <c:pt idx="3910">
                  <c:v>0.466590434</c:v>
                </c:pt>
                <c:pt idx="3911">
                  <c:v>6.2033690000000002E-3</c:v>
                </c:pt>
                <c:pt idx="3912">
                  <c:v>2.4060420999999999E-2</c:v>
                </c:pt>
                <c:pt idx="3913">
                  <c:v>0.26408812399999998</c:v>
                </c:pt>
                <c:pt idx="3914">
                  <c:v>2.3999477000000002E-2</c:v>
                </c:pt>
                <c:pt idx="3915">
                  <c:v>15.75912952</c:v>
                </c:pt>
                <c:pt idx="3916">
                  <c:v>0.30124720900000002</c:v>
                </c:pt>
                <c:pt idx="3917">
                  <c:v>14.5459795</c:v>
                </c:pt>
                <c:pt idx="3918">
                  <c:v>3.8946433069999999</c:v>
                </c:pt>
                <c:pt idx="3919">
                  <c:v>36.264205930000003</c:v>
                </c:pt>
                <c:pt idx="3920">
                  <c:v>0.13902732700000001</c:v>
                </c:pt>
                <c:pt idx="3921">
                  <c:v>0.25530663100000001</c:v>
                </c:pt>
                <c:pt idx="3922">
                  <c:v>9.9815219999999996E-2</c:v>
                </c:pt>
                <c:pt idx="3923">
                  <c:v>0</c:v>
                </c:pt>
                <c:pt idx="3924">
                  <c:v>8.0960102079999992</c:v>
                </c:pt>
                <c:pt idx="3925">
                  <c:v>10.307069780000001</c:v>
                </c:pt>
                <c:pt idx="3926">
                  <c:v>4.5585193630000003</c:v>
                </c:pt>
                <c:pt idx="3927">
                  <c:v>1.978726268</c:v>
                </c:pt>
                <c:pt idx="3928">
                  <c:v>13.414040569999999</c:v>
                </c:pt>
                <c:pt idx="3929">
                  <c:v>1.3058882949999999</c:v>
                </c:pt>
                <c:pt idx="3930">
                  <c:v>0.13106960100000001</c:v>
                </c:pt>
                <c:pt idx="3931">
                  <c:v>5.0261388999999997E-2</c:v>
                </c:pt>
                <c:pt idx="3932">
                  <c:v>0.61654561799999996</c:v>
                </c:pt>
                <c:pt idx="3933">
                  <c:v>3.0523974900000002</c:v>
                </c:pt>
                <c:pt idx="3934">
                  <c:v>7.2808333000000003E-2</c:v>
                </c:pt>
                <c:pt idx="3935">
                  <c:v>9.6578140000000007E-3</c:v>
                </c:pt>
                <c:pt idx="3936">
                  <c:v>1.228739381</c:v>
                </c:pt>
                <c:pt idx="3937">
                  <c:v>3.3152678010000001</c:v>
                </c:pt>
                <c:pt idx="3938">
                  <c:v>2.7223522660000001</c:v>
                </c:pt>
                <c:pt idx="3939">
                  <c:v>1.0956532999999999E-2</c:v>
                </c:pt>
                <c:pt idx="3940">
                  <c:v>4.0993870000000003E-3</c:v>
                </c:pt>
                <c:pt idx="3941">
                  <c:v>0</c:v>
                </c:pt>
                <c:pt idx="3942">
                  <c:v>0</c:v>
                </c:pt>
                <c:pt idx="3943">
                  <c:v>1.97206378</c:v>
                </c:pt>
                <c:pt idx="3944">
                  <c:v>0.35319065999999999</c:v>
                </c:pt>
                <c:pt idx="3945">
                  <c:v>2.3107711E-2</c:v>
                </c:pt>
                <c:pt idx="3946">
                  <c:v>0.15299587000000001</c:v>
                </c:pt>
                <c:pt idx="3947">
                  <c:v>11.74555397</c:v>
                </c:pt>
                <c:pt idx="3948">
                  <c:v>7.0033240320000001</c:v>
                </c:pt>
                <c:pt idx="3949">
                  <c:v>6.2561019999999995E-2</c:v>
                </c:pt>
                <c:pt idx="3950">
                  <c:v>1.8057364999999999E-2</c:v>
                </c:pt>
                <c:pt idx="3951">
                  <c:v>6.7517704959999998</c:v>
                </c:pt>
                <c:pt idx="3952">
                  <c:v>0.56962746399999997</c:v>
                </c:pt>
                <c:pt idx="3953">
                  <c:v>1.9793888999999999E-2</c:v>
                </c:pt>
                <c:pt idx="3954">
                  <c:v>6.5007839199999999</c:v>
                </c:pt>
                <c:pt idx="3955">
                  <c:v>0</c:v>
                </c:pt>
                <c:pt idx="3956">
                  <c:v>4.0594793999999997E-2</c:v>
                </c:pt>
                <c:pt idx="3957">
                  <c:v>2.5652799609999999</c:v>
                </c:pt>
                <c:pt idx="3958">
                  <c:v>1.26578331</c:v>
                </c:pt>
                <c:pt idx="3959">
                  <c:v>1.858718753</c:v>
                </c:pt>
                <c:pt idx="3960">
                  <c:v>0.490050137</c:v>
                </c:pt>
                <c:pt idx="3961">
                  <c:v>0.37897947399999998</c:v>
                </c:pt>
                <c:pt idx="3962">
                  <c:v>0.26081821300000002</c:v>
                </c:pt>
                <c:pt idx="3963">
                  <c:v>0</c:v>
                </c:pt>
                <c:pt idx="3964">
                  <c:v>0.14581054399999999</c:v>
                </c:pt>
                <c:pt idx="3965">
                  <c:v>0.14230076999999999</c:v>
                </c:pt>
                <c:pt idx="3966">
                  <c:v>2.0197053999999999E-2</c:v>
                </c:pt>
                <c:pt idx="3967">
                  <c:v>0</c:v>
                </c:pt>
                <c:pt idx="3968">
                  <c:v>0.286745101</c:v>
                </c:pt>
                <c:pt idx="3969">
                  <c:v>0</c:v>
                </c:pt>
                <c:pt idx="3970">
                  <c:v>6.4393594999999998E-2</c:v>
                </c:pt>
                <c:pt idx="3971">
                  <c:v>22.24382782</c:v>
                </c:pt>
                <c:pt idx="3972">
                  <c:v>1.936042786</c:v>
                </c:pt>
                <c:pt idx="3973">
                  <c:v>31.63626099</c:v>
                </c:pt>
                <c:pt idx="3974">
                  <c:v>0.30380898699999997</c:v>
                </c:pt>
                <c:pt idx="3975">
                  <c:v>2.9115030000000002E-3</c:v>
                </c:pt>
                <c:pt idx="3976">
                  <c:v>2.5231460000000001E-2</c:v>
                </c:pt>
                <c:pt idx="3977">
                  <c:v>29.58262062</c:v>
                </c:pt>
                <c:pt idx="3978">
                  <c:v>0</c:v>
                </c:pt>
                <c:pt idx="3979">
                  <c:v>1.0028616189999999</c:v>
                </c:pt>
                <c:pt idx="3980">
                  <c:v>22.560112</c:v>
                </c:pt>
                <c:pt idx="3981">
                  <c:v>0.86272531699999999</c:v>
                </c:pt>
                <c:pt idx="3982">
                  <c:v>4.3947719000000003E-2</c:v>
                </c:pt>
                <c:pt idx="3983">
                  <c:v>2.750648022</c:v>
                </c:pt>
                <c:pt idx="3984">
                  <c:v>0.23495854399999999</c:v>
                </c:pt>
                <c:pt idx="3985">
                  <c:v>0.19490495299999999</c:v>
                </c:pt>
                <c:pt idx="3986">
                  <c:v>1.190380454</c:v>
                </c:pt>
                <c:pt idx="3987">
                  <c:v>1.1034059519999999</c:v>
                </c:pt>
                <c:pt idx="3988">
                  <c:v>4.1022720340000003</c:v>
                </c:pt>
                <c:pt idx="3989">
                  <c:v>9.8704462050000004</c:v>
                </c:pt>
                <c:pt idx="3990">
                  <c:v>2.647646666</c:v>
                </c:pt>
                <c:pt idx="3991">
                  <c:v>3.520029783</c:v>
                </c:pt>
                <c:pt idx="3992">
                  <c:v>2.2376494409999999</c:v>
                </c:pt>
                <c:pt idx="3993">
                  <c:v>0.81274443900000004</c:v>
                </c:pt>
                <c:pt idx="3994">
                  <c:v>1.1763572999999999E-2</c:v>
                </c:pt>
                <c:pt idx="3995">
                  <c:v>3.3438105579999999</c:v>
                </c:pt>
                <c:pt idx="3996">
                  <c:v>1.3049889800000001</c:v>
                </c:pt>
                <c:pt idx="3997">
                  <c:v>1.853997707</c:v>
                </c:pt>
                <c:pt idx="3998">
                  <c:v>0.230359018</c:v>
                </c:pt>
                <c:pt idx="3999">
                  <c:v>1.4085578919999999</c:v>
                </c:pt>
                <c:pt idx="4000">
                  <c:v>0.295847058</c:v>
                </c:pt>
                <c:pt idx="4001">
                  <c:v>0.10142989500000001</c:v>
                </c:pt>
                <c:pt idx="4002">
                  <c:v>7.9871379000000006E-2</c:v>
                </c:pt>
                <c:pt idx="4003">
                  <c:v>2.526177406</c:v>
                </c:pt>
                <c:pt idx="4004">
                  <c:v>1.4805064999999999E-2</c:v>
                </c:pt>
                <c:pt idx="4005">
                  <c:v>19.590766909999999</c:v>
                </c:pt>
                <c:pt idx="4006">
                  <c:v>2.6898097989999998</c:v>
                </c:pt>
                <c:pt idx="4007">
                  <c:v>10.104602809999999</c:v>
                </c:pt>
                <c:pt idx="4008">
                  <c:v>0.50829279400000005</c:v>
                </c:pt>
                <c:pt idx="4009">
                  <c:v>7.1644200000000003E-3</c:v>
                </c:pt>
                <c:pt idx="4010">
                  <c:v>2.9062209129999999</c:v>
                </c:pt>
                <c:pt idx="4011">
                  <c:v>0.11771436</c:v>
                </c:pt>
                <c:pt idx="4012">
                  <c:v>6.7818155290000002</c:v>
                </c:pt>
                <c:pt idx="4013">
                  <c:v>4.3618922229999999</c:v>
                </c:pt>
                <c:pt idx="4014">
                  <c:v>0.296351105</c:v>
                </c:pt>
                <c:pt idx="4015">
                  <c:v>0.23445448299999999</c:v>
                </c:pt>
                <c:pt idx="4016">
                  <c:v>4.8050710000000002E-3</c:v>
                </c:pt>
                <c:pt idx="4017">
                  <c:v>1.670148492</c:v>
                </c:pt>
                <c:pt idx="4018">
                  <c:v>33.467514039999998</c:v>
                </c:pt>
                <c:pt idx="4019">
                  <c:v>24.799999239999998</c:v>
                </c:pt>
                <c:pt idx="4020">
                  <c:v>6.3687286999999995E-2</c:v>
                </c:pt>
                <c:pt idx="4021">
                  <c:v>0</c:v>
                </c:pt>
                <c:pt idx="4022">
                  <c:v>9.2441250000000006E-3</c:v>
                </c:pt>
                <c:pt idx="4023">
                  <c:v>1.0912189480000001</c:v>
                </c:pt>
                <c:pt idx="4024">
                  <c:v>0.30558392400000001</c:v>
                </c:pt>
                <c:pt idx="4025">
                  <c:v>0.76513433500000005</c:v>
                </c:pt>
                <c:pt idx="4026">
                  <c:v>2.7248253820000001</c:v>
                </c:pt>
                <c:pt idx="4027">
                  <c:v>0.107940957</c:v>
                </c:pt>
                <c:pt idx="4028">
                  <c:v>0.69880515300000001</c:v>
                </c:pt>
                <c:pt idx="4029">
                  <c:v>0</c:v>
                </c:pt>
                <c:pt idx="4030">
                  <c:v>0</c:v>
                </c:pt>
                <c:pt idx="4031">
                  <c:v>6.5289468000000003E-2</c:v>
                </c:pt>
                <c:pt idx="4032">
                  <c:v>0.30107578600000001</c:v>
                </c:pt>
                <c:pt idx="4033">
                  <c:v>6.908302784</c:v>
                </c:pt>
                <c:pt idx="4034">
                  <c:v>13.66998291</c:v>
                </c:pt>
                <c:pt idx="4035">
                  <c:v>30.09319687</c:v>
                </c:pt>
                <c:pt idx="4036">
                  <c:v>9.2452201840000008</c:v>
                </c:pt>
                <c:pt idx="4037">
                  <c:v>0.62293750000000003</c:v>
                </c:pt>
                <c:pt idx="4038">
                  <c:v>6.9870691300000001</c:v>
                </c:pt>
                <c:pt idx="4039">
                  <c:v>2.0754438E-2</c:v>
                </c:pt>
                <c:pt idx="4040">
                  <c:v>0.27418595600000001</c:v>
                </c:pt>
                <c:pt idx="4041">
                  <c:v>1.383990407</c:v>
                </c:pt>
                <c:pt idx="4042">
                  <c:v>1.3078543E-2</c:v>
                </c:pt>
                <c:pt idx="4043">
                  <c:v>3.1364059449999999</c:v>
                </c:pt>
                <c:pt idx="4044">
                  <c:v>2.3323243E-2</c:v>
                </c:pt>
                <c:pt idx="4045">
                  <c:v>3.0226182000000001E-2</c:v>
                </c:pt>
                <c:pt idx="4046">
                  <c:v>8.1648475999999998E-2</c:v>
                </c:pt>
                <c:pt idx="4047">
                  <c:v>0</c:v>
                </c:pt>
                <c:pt idx="4048">
                  <c:v>8.1437044E-2</c:v>
                </c:pt>
                <c:pt idx="4049">
                  <c:v>0.19952383600000001</c:v>
                </c:pt>
                <c:pt idx="4050">
                  <c:v>0</c:v>
                </c:pt>
                <c:pt idx="4051">
                  <c:v>7.6356859210000003</c:v>
                </c:pt>
                <c:pt idx="4052">
                  <c:v>7.1964084999999997E-2</c:v>
                </c:pt>
                <c:pt idx="4053">
                  <c:v>5.3006811139999996</c:v>
                </c:pt>
                <c:pt idx="4054">
                  <c:v>3.2844820019999998</c:v>
                </c:pt>
                <c:pt idx="4055">
                  <c:v>0.97073775500000004</c:v>
                </c:pt>
                <c:pt idx="4056">
                  <c:v>4.5061793330000004</c:v>
                </c:pt>
                <c:pt idx="4057">
                  <c:v>40.783782960000003</c:v>
                </c:pt>
                <c:pt idx="4058">
                  <c:v>23.044317249999999</c:v>
                </c:pt>
                <c:pt idx="4059">
                  <c:v>9.9228941000000001E-2</c:v>
                </c:pt>
                <c:pt idx="4060">
                  <c:v>3.764557838</c:v>
                </c:pt>
                <c:pt idx="4061">
                  <c:v>4.7203578950000002</c:v>
                </c:pt>
                <c:pt idx="4062">
                  <c:v>3.6170408000000001E-2</c:v>
                </c:pt>
                <c:pt idx="4063">
                  <c:v>2.3762469290000001</c:v>
                </c:pt>
                <c:pt idx="4064">
                  <c:v>0.49488124300000003</c:v>
                </c:pt>
                <c:pt idx="4065">
                  <c:v>13.772214890000001</c:v>
                </c:pt>
                <c:pt idx="4066">
                  <c:v>4.0767407420000001</c:v>
                </c:pt>
                <c:pt idx="4067">
                  <c:v>0.15490673499999999</c:v>
                </c:pt>
                <c:pt idx="4068">
                  <c:v>39.947589870000002</c:v>
                </c:pt>
                <c:pt idx="4069">
                  <c:v>0.13757151400000001</c:v>
                </c:pt>
                <c:pt idx="4070">
                  <c:v>0.98181515900000005</c:v>
                </c:pt>
                <c:pt idx="4071">
                  <c:v>0.19437420399999999</c:v>
                </c:pt>
                <c:pt idx="4072">
                  <c:v>1.122391462</c:v>
                </c:pt>
                <c:pt idx="4073">
                  <c:v>2.03873229</c:v>
                </c:pt>
                <c:pt idx="4074">
                  <c:v>7.6710410119999999</c:v>
                </c:pt>
                <c:pt idx="4075">
                  <c:v>2.9081540110000001</c:v>
                </c:pt>
                <c:pt idx="4076">
                  <c:v>6.1780293E-2</c:v>
                </c:pt>
                <c:pt idx="4077">
                  <c:v>3.9204470999999998E-2</c:v>
                </c:pt>
                <c:pt idx="4078">
                  <c:v>3.1969576999999999E-2</c:v>
                </c:pt>
                <c:pt idx="4079">
                  <c:v>0.12906758500000001</c:v>
                </c:pt>
                <c:pt idx="4080">
                  <c:v>36.18643951</c:v>
                </c:pt>
                <c:pt idx="4081">
                  <c:v>1.1599824430000001</c:v>
                </c:pt>
                <c:pt idx="4082">
                  <c:v>0</c:v>
                </c:pt>
                <c:pt idx="4083">
                  <c:v>4.0894289E-2</c:v>
                </c:pt>
                <c:pt idx="4084">
                  <c:v>1.2321728000000001E-2</c:v>
                </c:pt>
                <c:pt idx="4085">
                  <c:v>4.103419304</c:v>
                </c:pt>
                <c:pt idx="4086">
                  <c:v>0.70818793800000002</c:v>
                </c:pt>
                <c:pt idx="4087">
                  <c:v>1.6977307800000001</c:v>
                </c:pt>
                <c:pt idx="4088">
                  <c:v>0.14816296100000001</c:v>
                </c:pt>
                <c:pt idx="4089">
                  <c:v>1.6791048999999999E-2</c:v>
                </c:pt>
                <c:pt idx="4090">
                  <c:v>3.9043233389999998</c:v>
                </c:pt>
                <c:pt idx="4091">
                  <c:v>0.118685916</c:v>
                </c:pt>
                <c:pt idx="4092">
                  <c:v>4.4053592679999998</c:v>
                </c:pt>
                <c:pt idx="4093">
                  <c:v>0.31469053000000002</c:v>
                </c:pt>
                <c:pt idx="4094">
                  <c:v>11.342398640000001</c:v>
                </c:pt>
                <c:pt idx="4095">
                  <c:v>6.8328018190000002</c:v>
                </c:pt>
                <c:pt idx="4096">
                  <c:v>1.009076E-3</c:v>
                </c:pt>
                <c:pt idx="4097">
                  <c:v>30.59204102</c:v>
                </c:pt>
                <c:pt idx="4098">
                  <c:v>0.105761908</c:v>
                </c:pt>
                <c:pt idx="4099">
                  <c:v>2.9321644309999999</c:v>
                </c:pt>
                <c:pt idx="4100">
                  <c:v>1.1047438380000001</c:v>
                </c:pt>
                <c:pt idx="4101">
                  <c:v>3.417878151</c:v>
                </c:pt>
                <c:pt idx="4102">
                  <c:v>0.82337164900000004</c:v>
                </c:pt>
                <c:pt idx="4103">
                  <c:v>0.29044526799999998</c:v>
                </c:pt>
                <c:pt idx="4104">
                  <c:v>0.84542876499999997</c:v>
                </c:pt>
                <c:pt idx="4105">
                  <c:v>9.7415946000000003E-2</c:v>
                </c:pt>
                <c:pt idx="4106">
                  <c:v>2.5495027999999999E-2</c:v>
                </c:pt>
                <c:pt idx="4107">
                  <c:v>14.50089741</c:v>
                </c:pt>
                <c:pt idx="4108">
                  <c:v>0.47071760899999998</c:v>
                </c:pt>
                <c:pt idx="4109">
                  <c:v>1.2541599E-2</c:v>
                </c:pt>
                <c:pt idx="4110">
                  <c:v>9.2258043290000007</c:v>
                </c:pt>
                <c:pt idx="4111">
                  <c:v>13.627860070000001</c:v>
                </c:pt>
                <c:pt idx="4112">
                  <c:v>22.297538759999998</c:v>
                </c:pt>
                <c:pt idx="4113">
                  <c:v>0.942462087</c:v>
                </c:pt>
                <c:pt idx="4114">
                  <c:v>32.295093540000003</c:v>
                </c:pt>
                <c:pt idx="4115">
                  <c:v>9.1253175740000003</c:v>
                </c:pt>
                <c:pt idx="4116">
                  <c:v>3.4489002229999999</c:v>
                </c:pt>
                <c:pt idx="4117">
                  <c:v>0.24900956499999999</c:v>
                </c:pt>
                <c:pt idx="4118">
                  <c:v>0.715826988</c:v>
                </c:pt>
                <c:pt idx="4119">
                  <c:v>0.41634357</c:v>
                </c:pt>
                <c:pt idx="4120">
                  <c:v>20.84598351</c:v>
                </c:pt>
                <c:pt idx="4121">
                  <c:v>0.10489546499999999</c:v>
                </c:pt>
                <c:pt idx="4122">
                  <c:v>5.9369783399999996</c:v>
                </c:pt>
                <c:pt idx="4123">
                  <c:v>6.8772921560000002</c:v>
                </c:pt>
                <c:pt idx="4124">
                  <c:v>21.60261345</c:v>
                </c:pt>
                <c:pt idx="4125">
                  <c:v>2.4731662270000001</c:v>
                </c:pt>
                <c:pt idx="4126">
                  <c:v>8.4971761699999995</c:v>
                </c:pt>
                <c:pt idx="4127">
                  <c:v>0.592652917</c:v>
                </c:pt>
                <c:pt idx="4128">
                  <c:v>6.0808919000000003E-2</c:v>
                </c:pt>
                <c:pt idx="4129">
                  <c:v>0.117702447</c:v>
                </c:pt>
                <c:pt idx="4130">
                  <c:v>0.40000000600000002</c:v>
                </c:pt>
                <c:pt idx="4131">
                  <c:v>7.0658474999999998E-2</c:v>
                </c:pt>
                <c:pt idx="4132">
                  <c:v>22.773086549999999</c:v>
                </c:pt>
                <c:pt idx="4133">
                  <c:v>0.57357549699999999</c:v>
                </c:pt>
                <c:pt idx="4134">
                  <c:v>21.23068237</c:v>
                </c:pt>
                <c:pt idx="4135">
                  <c:v>5.8578405379999996</c:v>
                </c:pt>
                <c:pt idx="4136">
                  <c:v>41.294567110000003</c:v>
                </c:pt>
                <c:pt idx="4137">
                  <c:v>0.27322426399999999</c:v>
                </c:pt>
                <c:pt idx="4138">
                  <c:v>0.44441592699999999</c:v>
                </c:pt>
                <c:pt idx="4139">
                  <c:v>0.37856909599999999</c:v>
                </c:pt>
                <c:pt idx="4140">
                  <c:v>0</c:v>
                </c:pt>
                <c:pt idx="4141">
                  <c:v>10.93380833</c:v>
                </c:pt>
                <c:pt idx="4142">
                  <c:v>13.43612194</c:v>
                </c:pt>
                <c:pt idx="4143">
                  <c:v>14.37841034</c:v>
                </c:pt>
                <c:pt idx="4144">
                  <c:v>2.355688572</c:v>
                </c:pt>
                <c:pt idx="4145">
                  <c:v>21.391290659999999</c:v>
                </c:pt>
                <c:pt idx="4146">
                  <c:v>2.52696538</c:v>
                </c:pt>
                <c:pt idx="4147">
                  <c:v>0.464277208</c:v>
                </c:pt>
                <c:pt idx="4148">
                  <c:v>0.114256024</c:v>
                </c:pt>
                <c:pt idx="4149">
                  <c:v>1.211577892</c:v>
                </c:pt>
                <c:pt idx="4150">
                  <c:v>4.7562222480000003</c:v>
                </c:pt>
                <c:pt idx="4151">
                  <c:v>0.20471134799999999</c:v>
                </c:pt>
                <c:pt idx="4152">
                  <c:v>3.7780710000000002E-2</c:v>
                </c:pt>
                <c:pt idx="4153">
                  <c:v>2.0465683939999999</c:v>
                </c:pt>
                <c:pt idx="4154">
                  <c:v>4.3874092100000004</c:v>
                </c:pt>
                <c:pt idx="4155">
                  <c:v>5.3768095970000003</c:v>
                </c:pt>
                <c:pt idx="4156">
                  <c:v>5.3804460999999998E-2</c:v>
                </c:pt>
                <c:pt idx="4157">
                  <c:v>1.1328731999999999E-2</c:v>
                </c:pt>
                <c:pt idx="4158">
                  <c:v>0.133617282</c:v>
                </c:pt>
                <c:pt idx="4159">
                  <c:v>0</c:v>
                </c:pt>
                <c:pt idx="4160">
                  <c:v>2.9230546949999998</c:v>
                </c:pt>
                <c:pt idx="4161">
                  <c:v>0.70847153699999998</c:v>
                </c:pt>
                <c:pt idx="4162">
                  <c:v>5.1753629000000002E-2</c:v>
                </c:pt>
                <c:pt idx="4163">
                  <c:v>0.27714300200000003</c:v>
                </c:pt>
                <c:pt idx="4164">
                  <c:v>17.387958529999999</c:v>
                </c:pt>
                <c:pt idx="4165">
                  <c:v>9.212004662</c:v>
                </c:pt>
                <c:pt idx="4166">
                  <c:v>0.16860878500000001</c:v>
                </c:pt>
                <c:pt idx="4167">
                  <c:v>8.7278754E-2</c:v>
                </c:pt>
                <c:pt idx="4168">
                  <c:v>12.305501939999999</c:v>
                </c:pt>
                <c:pt idx="4169">
                  <c:v>1.1199085710000001</c:v>
                </c:pt>
                <c:pt idx="4170">
                  <c:v>6.0909875000000002E-2</c:v>
                </c:pt>
                <c:pt idx="4171">
                  <c:v>7.7597980499999997</c:v>
                </c:pt>
                <c:pt idx="4172">
                  <c:v>0.966071546</c:v>
                </c:pt>
                <c:pt idx="4173">
                  <c:v>0.11846446200000001</c:v>
                </c:pt>
                <c:pt idx="4174">
                  <c:v>4.6522130969999997</c:v>
                </c:pt>
                <c:pt idx="4175">
                  <c:v>1.8574361800000001</c:v>
                </c:pt>
                <c:pt idx="4176">
                  <c:v>2.7975940700000002</c:v>
                </c:pt>
                <c:pt idx="4177">
                  <c:v>0.92812532199999997</c:v>
                </c:pt>
                <c:pt idx="4178">
                  <c:v>0.75979363899999997</c:v>
                </c:pt>
                <c:pt idx="4179">
                  <c:v>0.60069525199999996</c:v>
                </c:pt>
                <c:pt idx="4180">
                  <c:v>0</c:v>
                </c:pt>
                <c:pt idx="4181">
                  <c:v>0.50847154900000002</c:v>
                </c:pt>
                <c:pt idx="4182">
                  <c:v>0.17559534299999999</c:v>
                </c:pt>
                <c:pt idx="4183">
                  <c:v>5.6250627999999997E-2</c:v>
                </c:pt>
                <c:pt idx="4184">
                  <c:v>1.5170900000000001E-4</c:v>
                </c:pt>
                <c:pt idx="4185">
                  <c:v>0.33621770099999998</c:v>
                </c:pt>
                <c:pt idx="4186">
                  <c:v>0</c:v>
                </c:pt>
                <c:pt idx="4187">
                  <c:v>0.14666886600000001</c:v>
                </c:pt>
                <c:pt idx="4188">
                  <c:v>39.176006319999999</c:v>
                </c:pt>
                <c:pt idx="4189">
                  <c:v>5.6881475449999996</c:v>
                </c:pt>
                <c:pt idx="4190">
                  <c:v>41.494483950000003</c:v>
                </c:pt>
                <c:pt idx="4191">
                  <c:v>0.49790164799999997</c:v>
                </c:pt>
                <c:pt idx="4192">
                  <c:v>2.8136022E-2</c:v>
                </c:pt>
                <c:pt idx="4193">
                  <c:v>4.1038722E-2</c:v>
                </c:pt>
                <c:pt idx="4194">
                  <c:v>35.882709499999997</c:v>
                </c:pt>
                <c:pt idx="4195">
                  <c:v>0</c:v>
                </c:pt>
                <c:pt idx="4196">
                  <c:v>1.497330308</c:v>
                </c:pt>
                <c:pt idx="4197">
                  <c:v>0</c:v>
                </c:pt>
                <c:pt idx="4198">
                  <c:v>40</c:v>
                </c:pt>
                <c:pt idx="4199">
                  <c:v>2.5156660080000002</c:v>
                </c:pt>
                <c:pt idx="4200">
                  <c:v>5.5357235999999997E-2</c:v>
                </c:pt>
                <c:pt idx="4201">
                  <c:v>3.8368644710000002</c:v>
                </c:pt>
                <c:pt idx="4202">
                  <c:v>0.66711330400000002</c:v>
                </c:pt>
                <c:pt idx="4203">
                  <c:v>0.38165733200000002</c:v>
                </c:pt>
                <c:pt idx="4204">
                  <c:v>1.952497602</c:v>
                </c:pt>
                <c:pt idx="4205">
                  <c:v>1.4316087959999999</c:v>
                </c:pt>
                <c:pt idx="4206">
                  <c:v>5.4564437870000004</c:v>
                </c:pt>
                <c:pt idx="4207">
                  <c:v>14.742338180000001</c:v>
                </c:pt>
                <c:pt idx="4208">
                  <c:v>5.2656826969999999</c:v>
                </c:pt>
                <c:pt idx="4209">
                  <c:v>4.0707287790000004</c:v>
                </c:pt>
                <c:pt idx="4210">
                  <c:v>2.6975800990000001</c:v>
                </c:pt>
                <c:pt idx="4211">
                  <c:v>1.0189845559999999</c:v>
                </c:pt>
                <c:pt idx="4212">
                  <c:v>6.7176483999999995E-2</c:v>
                </c:pt>
                <c:pt idx="4213">
                  <c:v>4.4004402159999998</c:v>
                </c:pt>
                <c:pt idx="4214">
                  <c:v>1.9321057800000001</c:v>
                </c:pt>
                <c:pt idx="4215">
                  <c:v>2.782002211</c:v>
                </c:pt>
                <c:pt idx="4216">
                  <c:v>0.28530833100000003</c:v>
                </c:pt>
                <c:pt idx="4217">
                  <c:v>42.803314210000003</c:v>
                </c:pt>
                <c:pt idx="4218">
                  <c:v>0.36320316800000002</c:v>
                </c:pt>
                <c:pt idx="4219">
                  <c:v>0.49358534799999998</c:v>
                </c:pt>
                <c:pt idx="4220">
                  <c:v>0.31109094599999998</c:v>
                </c:pt>
                <c:pt idx="4221">
                  <c:v>6.229054928</c:v>
                </c:pt>
                <c:pt idx="4222">
                  <c:v>4.8490655000000001E-2</c:v>
                </c:pt>
                <c:pt idx="4223">
                  <c:v>24.155437469999999</c:v>
                </c:pt>
                <c:pt idx="4224">
                  <c:v>5.4377579689999997</c:v>
                </c:pt>
                <c:pt idx="4225">
                  <c:v>12.61093807</c:v>
                </c:pt>
                <c:pt idx="4226">
                  <c:v>0.49454149600000002</c:v>
                </c:pt>
                <c:pt idx="4227">
                  <c:v>1.3910394E-2</c:v>
                </c:pt>
                <c:pt idx="4228">
                  <c:v>4.1162495610000001</c:v>
                </c:pt>
                <c:pt idx="4229">
                  <c:v>0.22764663399999999</c:v>
                </c:pt>
                <c:pt idx="4230">
                  <c:v>23.5521946</c:v>
                </c:pt>
                <c:pt idx="4231">
                  <c:v>7.0850396160000004</c:v>
                </c:pt>
                <c:pt idx="4232">
                  <c:v>0.34841442099999997</c:v>
                </c:pt>
                <c:pt idx="4233">
                  <c:v>0.36033931400000002</c:v>
                </c:pt>
                <c:pt idx="4234">
                  <c:v>8.7945809999999992E-3</c:v>
                </c:pt>
                <c:pt idx="4235">
                  <c:v>1.8918713330000001</c:v>
                </c:pt>
                <c:pt idx="4236">
                  <c:v>41.432785029999998</c:v>
                </c:pt>
                <c:pt idx="4237">
                  <c:v>34</c:v>
                </c:pt>
                <c:pt idx="4238">
                  <c:v>0.12429546599999999</c:v>
                </c:pt>
                <c:pt idx="4239">
                  <c:v>3.2791857000000001E-2</c:v>
                </c:pt>
                <c:pt idx="4240">
                  <c:v>7.5130886999999993E-2</c:v>
                </c:pt>
                <c:pt idx="4241">
                  <c:v>2.426242352</c:v>
                </c:pt>
                <c:pt idx="4242">
                  <c:v>0.59036326400000005</c:v>
                </c:pt>
                <c:pt idx="4243">
                  <c:v>1.0179671050000001</c:v>
                </c:pt>
                <c:pt idx="4244">
                  <c:v>5.8142509459999996</c:v>
                </c:pt>
                <c:pt idx="4245">
                  <c:v>1.6024947169999999</c:v>
                </c:pt>
                <c:pt idx="4246">
                  <c:v>2.2921175960000002</c:v>
                </c:pt>
                <c:pt idx="4247">
                  <c:v>4.5020770000000002E-2</c:v>
                </c:pt>
                <c:pt idx="4248">
                  <c:v>0</c:v>
                </c:pt>
                <c:pt idx="4249">
                  <c:v>0.105543941</c:v>
                </c:pt>
                <c:pt idx="4250">
                  <c:v>0.40538543500000002</c:v>
                </c:pt>
                <c:pt idx="4251">
                  <c:v>14.942699429999999</c:v>
                </c:pt>
                <c:pt idx="4252">
                  <c:v>21.293638229999999</c:v>
                </c:pt>
                <c:pt idx="4253">
                  <c:v>35.848724369999999</c:v>
                </c:pt>
                <c:pt idx="4254">
                  <c:v>11.07460594</c:v>
                </c:pt>
                <c:pt idx="4255">
                  <c:v>1.295389533</c:v>
                </c:pt>
                <c:pt idx="4256">
                  <c:v>9.972764969</c:v>
                </c:pt>
                <c:pt idx="4257">
                  <c:v>3.0688343999999999E-2</c:v>
                </c:pt>
                <c:pt idx="4258">
                  <c:v>0.53830003699999995</c:v>
                </c:pt>
                <c:pt idx="4259">
                  <c:v>2.8398258689999998</c:v>
                </c:pt>
                <c:pt idx="4260">
                  <c:v>0.128926665</c:v>
                </c:pt>
                <c:pt idx="4261">
                  <c:v>4.6294898990000002</c:v>
                </c:pt>
                <c:pt idx="4262">
                  <c:v>5.6628673999999997E-2</c:v>
                </c:pt>
                <c:pt idx="4263">
                  <c:v>0.14705316700000001</c:v>
                </c:pt>
                <c:pt idx="4264">
                  <c:v>0.16167552800000001</c:v>
                </c:pt>
                <c:pt idx="4265">
                  <c:v>0</c:v>
                </c:pt>
                <c:pt idx="4266">
                  <c:v>0.114097349</c:v>
                </c:pt>
                <c:pt idx="4267">
                  <c:v>0.49170568599999998</c:v>
                </c:pt>
                <c:pt idx="4268">
                  <c:v>0</c:v>
                </c:pt>
                <c:pt idx="4269">
                  <c:v>10.53883553</c:v>
                </c:pt>
                <c:pt idx="4270">
                  <c:v>0.10504556399999999</c:v>
                </c:pt>
                <c:pt idx="4271">
                  <c:v>6.482225895</c:v>
                </c:pt>
                <c:pt idx="4272">
                  <c:v>7.038682938</c:v>
                </c:pt>
                <c:pt idx="4273">
                  <c:v>1.300469995</c:v>
                </c:pt>
                <c:pt idx="4274">
                  <c:v>15.442823410000001</c:v>
                </c:pt>
                <c:pt idx="4275">
                  <c:v>46.756114959999998</c:v>
                </c:pt>
                <c:pt idx="4276">
                  <c:v>33.73013306</c:v>
                </c:pt>
                <c:pt idx="4277">
                  <c:v>0.147757575</c:v>
                </c:pt>
                <c:pt idx="4278">
                  <c:v>8</c:v>
                </c:pt>
                <c:pt idx="4279">
                  <c:v>6.1537327770000001</c:v>
                </c:pt>
                <c:pt idx="4280">
                  <c:v>7.1039423000000004E-2</c:v>
                </c:pt>
                <c:pt idx="4281">
                  <c:v>3.9736783500000001</c:v>
                </c:pt>
                <c:pt idx="4282">
                  <c:v>1.8603981730000001</c:v>
                </c:pt>
                <c:pt idx="4283">
                  <c:v>29.431692120000001</c:v>
                </c:pt>
                <c:pt idx="4284">
                  <c:v>5.9638352389999998</c:v>
                </c:pt>
                <c:pt idx="4285">
                  <c:v>0.225247845</c:v>
                </c:pt>
                <c:pt idx="4286">
                  <c:v>42.949859619999998</c:v>
                </c:pt>
                <c:pt idx="4287">
                  <c:v>0.40094444200000001</c:v>
                </c:pt>
                <c:pt idx="4288">
                  <c:v>1.4427635670000001</c:v>
                </c:pt>
                <c:pt idx="4289">
                  <c:v>1.082960725</c:v>
                </c:pt>
                <c:pt idx="4290">
                  <c:v>2.902666569</c:v>
                </c:pt>
                <c:pt idx="4291">
                  <c:v>2.8706851009999999</c:v>
                </c:pt>
                <c:pt idx="4292">
                  <c:v>8.9962844850000003</c:v>
                </c:pt>
                <c:pt idx="4293">
                  <c:v>5.3709235189999998</c:v>
                </c:pt>
                <c:pt idx="4294">
                  <c:v>7.7080168000000004E-2</c:v>
                </c:pt>
                <c:pt idx="4295">
                  <c:v>7.7248446999999998E-2</c:v>
                </c:pt>
                <c:pt idx="4296">
                  <c:v>4.7022640999999997E-2</c:v>
                </c:pt>
                <c:pt idx="4297">
                  <c:v>0.25212007800000003</c:v>
                </c:pt>
                <c:pt idx="4298">
                  <c:v>51.299999239999998</c:v>
                </c:pt>
                <c:pt idx="4299">
                  <c:v>1.8224438430000001</c:v>
                </c:pt>
                <c:pt idx="4300">
                  <c:v>0</c:v>
                </c:pt>
                <c:pt idx="4301">
                  <c:v>5.3394171999999997E-2</c:v>
                </c:pt>
                <c:pt idx="4302">
                  <c:v>3.5707074999999998E-2</c:v>
                </c:pt>
                <c:pt idx="4303">
                  <c:v>16.600000380000001</c:v>
                </c:pt>
                <c:pt idx="4304">
                  <c:v>1.7759132390000001</c:v>
                </c:pt>
                <c:pt idx="4305">
                  <c:v>2.2075328829999998</c:v>
                </c:pt>
                <c:pt idx="4306">
                  <c:v>0.27174061500000002</c:v>
                </c:pt>
                <c:pt idx="4307">
                  <c:v>2.6354731999999999E-2</c:v>
                </c:pt>
                <c:pt idx="4308">
                  <c:v>5.8002529139999996</c:v>
                </c:pt>
                <c:pt idx="4309">
                  <c:v>0.23146167400000001</c:v>
                </c:pt>
                <c:pt idx="4310">
                  <c:v>6.6448826790000002</c:v>
                </c:pt>
                <c:pt idx="4311">
                  <c:v>0.54118257800000003</c:v>
                </c:pt>
                <c:pt idx="4312">
                  <c:v>15.255393979999999</c:v>
                </c:pt>
                <c:pt idx="4313">
                  <c:v>9.7805280690000007</c:v>
                </c:pt>
                <c:pt idx="4314">
                  <c:v>5.902114E-3</c:v>
                </c:pt>
                <c:pt idx="4315">
                  <c:v>39.172431950000004</c:v>
                </c:pt>
                <c:pt idx="4316">
                  <c:v>0.19450052100000001</c:v>
                </c:pt>
                <c:pt idx="4317">
                  <c:v>8.8148441309999992</c:v>
                </c:pt>
                <c:pt idx="4318">
                  <c:v>3.704692364</c:v>
                </c:pt>
                <c:pt idx="4319">
                  <c:v>5.6092405320000003</c:v>
                </c:pt>
                <c:pt idx="4320">
                  <c:v>1.462188482</c:v>
                </c:pt>
                <c:pt idx="4321">
                  <c:v>0.64126503499999998</c:v>
                </c:pt>
                <c:pt idx="4322">
                  <c:v>1.1773972509999999</c:v>
                </c:pt>
                <c:pt idx="4323">
                  <c:v>0.13235466200000001</c:v>
                </c:pt>
                <c:pt idx="4324">
                  <c:v>0.13671194</c:v>
                </c:pt>
                <c:pt idx="4325">
                  <c:v>28.576953889999999</c:v>
                </c:pt>
                <c:pt idx="4326">
                  <c:v>0.92619180700000003</c:v>
                </c:pt>
                <c:pt idx="4327">
                  <c:v>1.5263766999999999E-2</c:v>
                </c:pt>
                <c:pt idx="4328">
                  <c:v>13.156255720000001</c:v>
                </c:pt>
                <c:pt idx="4329">
                  <c:v>19.64716911</c:v>
                </c:pt>
                <c:pt idx="4330">
                  <c:v>32.916393280000001</c:v>
                </c:pt>
                <c:pt idx="4331">
                  <c:v>1.496854782</c:v>
                </c:pt>
                <c:pt idx="4332">
                  <c:v>37.248462680000003</c:v>
                </c:pt>
                <c:pt idx="4333">
                  <c:v>14.307924270000001</c:v>
                </c:pt>
                <c:pt idx="4334">
                  <c:v>6.3570637699999999</c:v>
                </c:pt>
                <c:pt idx="4335">
                  <c:v>1.216140628</c:v>
                </c:pt>
                <c:pt idx="4336">
                  <c:v>0.92179489100000001</c:v>
                </c:pt>
                <c:pt idx="4337">
                  <c:v>0.48474630699999999</c:v>
                </c:pt>
                <c:pt idx="4338">
                  <c:v>30.216346739999999</c:v>
                </c:pt>
                <c:pt idx="4339">
                  <c:v>0.15361529600000001</c:v>
                </c:pt>
                <c:pt idx="4340">
                  <c:v>19.131637569999999</c:v>
                </c:pt>
                <c:pt idx="4341">
                  <c:v>9.1388368609999997</c:v>
                </c:pt>
                <c:pt idx="4342">
                  <c:v>31.747810359999999</c:v>
                </c:pt>
                <c:pt idx="4343">
                  <c:v>4.0639080999999999</c:v>
                </c:pt>
                <c:pt idx="4344">
                  <c:v>16.113126749999999</c:v>
                </c:pt>
                <c:pt idx="4345">
                  <c:v>0.71233290400000004</c:v>
                </c:pt>
                <c:pt idx="4346">
                  <c:v>9.5424919999999996E-2</c:v>
                </c:pt>
                <c:pt idx="4347">
                  <c:v>0.230103165</c:v>
                </c:pt>
                <c:pt idx="4348">
                  <c:v>0.60000002399999997</c:v>
                </c:pt>
                <c:pt idx="4349">
                  <c:v>0.23127071599999999</c:v>
                </c:pt>
                <c:pt idx="4350">
                  <c:v>30.545068740000001</c:v>
                </c:pt>
                <c:pt idx="4351">
                  <c:v>1.203855991</c:v>
                </c:pt>
                <c:pt idx="4352">
                  <c:v>27.827760699999999</c:v>
                </c:pt>
                <c:pt idx="4353">
                  <c:v>6.9996762280000002</c:v>
                </c:pt>
                <c:pt idx="4354">
                  <c:v>44.47053528</c:v>
                </c:pt>
                <c:pt idx="4355">
                  <c:v>0.52753245800000004</c:v>
                </c:pt>
                <c:pt idx="4356">
                  <c:v>0.92556387200000001</c:v>
                </c:pt>
                <c:pt idx="4357">
                  <c:v>0.93419003499999997</c:v>
                </c:pt>
                <c:pt idx="4358">
                  <c:v>0</c:v>
                </c:pt>
                <c:pt idx="4359">
                  <c:v>17.850467680000001</c:v>
                </c:pt>
                <c:pt idx="4360">
                  <c:v>20.87379074</c:v>
                </c:pt>
                <c:pt idx="4361">
                  <c:v>23.11087418</c:v>
                </c:pt>
                <c:pt idx="4362">
                  <c:v>3.1157779689999998</c:v>
                </c:pt>
                <c:pt idx="4363">
                  <c:v>29.990739820000002</c:v>
                </c:pt>
                <c:pt idx="4364">
                  <c:v>2.6232755179999998</c:v>
                </c:pt>
                <c:pt idx="4365">
                  <c:v>0.66859442000000002</c:v>
                </c:pt>
                <c:pt idx="4366">
                  <c:v>0.31805971300000002</c:v>
                </c:pt>
                <c:pt idx="4367">
                  <c:v>1.7852255109999999</c:v>
                </c:pt>
                <c:pt idx="4368">
                  <c:v>6.7313957210000002</c:v>
                </c:pt>
                <c:pt idx="4369">
                  <c:v>1.0414011480000001</c:v>
                </c:pt>
                <c:pt idx="4370">
                  <c:v>0.111044034</c:v>
                </c:pt>
                <c:pt idx="4371">
                  <c:v>3.875832081</c:v>
                </c:pt>
                <c:pt idx="4372">
                  <c:v>6.3190622330000004</c:v>
                </c:pt>
                <c:pt idx="4373">
                  <c:v>7.9527435300000002</c:v>
                </c:pt>
                <c:pt idx="4374">
                  <c:v>0.21180607400000001</c:v>
                </c:pt>
                <c:pt idx="4375">
                  <c:v>1.7702705999999999E-2</c:v>
                </c:pt>
                <c:pt idx="4376">
                  <c:v>0.18704262399999999</c:v>
                </c:pt>
                <c:pt idx="4377">
                  <c:v>36.515228270000001</c:v>
                </c:pt>
                <c:pt idx="4378">
                  <c:v>6.4270672800000002</c:v>
                </c:pt>
                <c:pt idx="4379">
                  <c:v>1.4343905450000001</c:v>
                </c:pt>
                <c:pt idx="4380">
                  <c:v>7.7921784999999993E-2</c:v>
                </c:pt>
                <c:pt idx="4381">
                  <c:v>0.56479811700000004</c:v>
                </c:pt>
                <c:pt idx="4382">
                  <c:v>22.887327190000001</c:v>
                </c:pt>
                <c:pt idx="4383">
                  <c:v>13.60859013</c:v>
                </c:pt>
                <c:pt idx="4384">
                  <c:v>0.19639469700000001</c:v>
                </c:pt>
                <c:pt idx="4385">
                  <c:v>0.12678094200000001</c:v>
                </c:pt>
                <c:pt idx="4386">
                  <c:v>21.384731290000001</c:v>
                </c:pt>
                <c:pt idx="4387">
                  <c:v>2.2038729190000002</c:v>
                </c:pt>
                <c:pt idx="4388">
                  <c:v>0.14254575999999999</c:v>
                </c:pt>
                <c:pt idx="4389">
                  <c:v>13.1137085</c:v>
                </c:pt>
                <c:pt idx="4390">
                  <c:v>1.5342718360000001</c:v>
                </c:pt>
                <c:pt idx="4391">
                  <c:v>0.19203145799999999</c:v>
                </c:pt>
                <c:pt idx="4392">
                  <c:v>7.2815351489999998</c:v>
                </c:pt>
                <c:pt idx="4393">
                  <c:v>5.0813841819999999</c:v>
                </c:pt>
                <c:pt idx="4394">
                  <c:v>3.7348620889999999</c:v>
                </c:pt>
                <c:pt idx="4395">
                  <c:v>1.707568049</c:v>
                </c:pt>
                <c:pt idx="4396">
                  <c:v>1.5464551449999999</c:v>
                </c:pt>
                <c:pt idx="4397">
                  <c:v>1.2828464509999999</c:v>
                </c:pt>
                <c:pt idx="4398">
                  <c:v>42.184864040000001</c:v>
                </c:pt>
                <c:pt idx="4399">
                  <c:v>1.2556519509999999</c:v>
                </c:pt>
                <c:pt idx="4400">
                  <c:v>0.69379126999999996</c:v>
                </c:pt>
                <c:pt idx="4401">
                  <c:v>0.109592527</c:v>
                </c:pt>
                <c:pt idx="4402">
                  <c:v>0</c:v>
                </c:pt>
                <c:pt idx="4403">
                  <c:v>1.6447395090000001</c:v>
                </c:pt>
                <c:pt idx="4404">
                  <c:v>0</c:v>
                </c:pt>
                <c:pt idx="4405">
                  <c:v>0.204651684</c:v>
                </c:pt>
                <c:pt idx="4406">
                  <c:v>43.984352110000003</c:v>
                </c:pt>
                <c:pt idx="4407">
                  <c:v>13.93954849</c:v>
                </c:pt>
                <c:pt idx="4408">
                  <c:v>47.379554749999997</c:v>
                </c:pt>
                <c:pt idx="4409">
                  <c:v>0.98021650299999996</c:v>
                </c:pt>
                <c:pt idx="4410">
                  <c:v>3.6261293999999999E-2</c:v>
                </c:pt>
                <c:pt idx="4411">
                  <c:v>6.4080805000000005E-2</c:v>
                </c:pt>
                <c:pt idx="4412">
                  <c:v>43.8841629</c:v>
                </c:pt>
                <c:pt idx="4413">
                  <c:v>0</c:v>
                </c:pt>
                <c:pt idx="4414">
                  <c:v>2.4855663780000001</c:v>
                </c:pt>
                <c:pt idx="4415">
                  <c:v>0</c:v>
                </c:pt>
                <c:pt idx="4416">
                  <c:v>52</c:v>
                </c:pt>
                <c:pt idx="4417">
                  <c:v>3.5204215049999998</c:v>
                </c:pt>
                <c:pt idx="4418">
                  <c:v>0</c:v>
                </c:pt>
                <c:pt idx="4419">
                  <c:v>1.1113061900000001</c:v>
                </c:pt>
                <c:pt idx="4420">
                  <c:v>6.5547966960000004</c:v>
                </c:pt>
                <c:pt idx="4421">
                  <c:v>0.83524930500000005</c:v>
                </c:pt>
                <c:pt idx="4422">
                  <c:v>0.747630715</c:v>
                </c:pt>
                <c:pt idx="4423">
                  <c:v>3.0764305589999998</c:v>
                </c:pt>
                <c:pt idx="4424">
                  <c:v>1.9822531940000001</c:v>
                </c:pt>
                <c:pt idx="4425">
                  <c:v>7.2854285240000003</c:v>
                </c:pt>
                <c:pt idx="4426">
                  <c:v>16.430467610000001</c:v>
                </c:pt>
                <c:pt idx="4427">
                  <c:v>10.474648480000001</c:v>
                </c:pt>
                <c:pt idx="4428">
                  <c:v>4.8636794090000004</c:v>
                </c:pt>
                <c:pt idx="4429">
                  <c:v>3.613717318</c:v>
                </c:pt>
                <c:pt idx="4430">
                  <c:v>1.977230072</c:v>
                </c:pt>
                <c:pt idx="4431">
                  <c:v>6.2831461000000005E-2</c:v>
                </c:pt>
                <c:pt idx="4432">
                  <c:v>5.8628101350000001</c:v>
                </c:pt>
                <c:pt idx="4433">
                  <c:v>5.0904831890000004</c:v>
                </c:pt>
                <c:pt idx="4434">
                  <c:v>3.245037317</c:v>
                </c:pt>
                <c:pt idx="4435">
                  <c:v>0.56639254100000003</c:v>
                </c:pt>
                <c:pt idx="4436">
                  <c:v>48.799495700000001</c:v>
                </c:pt>
                <c:pt idx="4437">
                  <c:v>4.6385169030000002</c:v>
                </c:pt>
                <c:pt idx="4438">
                  <c:v>2.21069169</c:v>
                </c:pt>
                <c:pt idx="4439">
                  <c:v>0.40396749999999998</c:v>
                </c:pt>
                <c:pt idx="4440">
                  <c:v>7.3956294060000003</c:v>
                </c:pt>
                <c:pt idx="4441">
                  <c:v>0.11825424399999999</c:v>
                </c:pt>
                <c:pt idx="4442">
                  <c:v>36</c:v>
                </c:pt>
                <c:pt idx="4443">
                  <c:v>9.4268035890000004</c:v>
                </c:pt>
                <c:pt idx="4444">
                  <c:v>15.110260009999999</c:v>
                </c:pt>
                <c:pt idx="4445">
                  <c:v>0.48129680800000002</c:v>
                </c:pt>
                <c:pt idx="4446">
                  <c:v>0.02</c:v>
                </c:pt>
                <c:pt idx="4447">
                  <c:v>5.3485598559999996</c:v>
                </c:pt>
                <c:pt idx="4448">
                  <c:v>0.475928515</c:v>
                </c:pt>
                <c:pt idx="4449">
                  <c:v>44.700000760000002</c:v>
                </c:pt>
                <c:pt idx="4450">
                  <c:v>13.6249609</c:v>
                </c:pt>
                <c:pt idx="4451">
                  <c:v>0.64741003500000005</c:v>
                </c:pt>
                <c:pt idx="4452">
                  <c:v>0.50095140900000001</c:v>
                </c:pt>
                <c:pt idx="4453">
                  <c:v>2.5785032999999999E-2</c:v>
                </c:pt>
                <c:pt idx="4454">
                  <c:v>2.506411076</c:v>
                </c:pt>
                <c:pt idx="4455">
                  <c:v>45.687652589999999</c:v>
                </c:pt>
                <c:pt idx="4456">
                  <c:v>47.099998470000003</c:v>
                </c:pt>
                <c:pt idx="4457">
                  <c:v>0.181698576</c:v>
                </c:pt>
                <c:pt idx="4458">
                  <c:v>4.8599593000000003E-2</c:v>
                </c:pt>
                <c:pt idx="4459">
                  <c:v>0.117194436</c:v>
                </c:pt>
                <c:pt idx="4460">
                  <c:v>3.689041376</c:v>
                </c:pt>
                <c:pt idx="4461">
                  <c:v>0.80000001200000004</c:v>
                </c:pt>
                <c:pt idx="4462">
                  <c:v>2.4343979359999999</c:v>
                </c:pt>
                <c:pt idx="4463">
                  <c:v>7.7214117050000004</c:v>
                </c:pt>
                <c:pt idx="4464">
                  <c:v>2.75074029</c:v>
                </c:pt>
                <c:pt idx="4465">
                  <c:v>3.7616851329999998</c:v>
                </c:pt>
                <c:pt idx="4466">
                  <c:v>0.133282185</c:v>
                </c:pt>
                <c:pt idx="4467">
                  <c:v>5.2416396140000003</c:v>
                </c:pt>
                <c:pt idx="4468">
                  <c:v>0.16371406599999999</c:v>
                </c:pt>
                <c:pt idx="4469">
                  <c:v>0.71618378199999999</c:v>
                </c:pt>
                <c:pt idx="4470">
                  <c:v>23.625301360000002</c:v>
                </c:pt>
                <c:pt idx="4471">
                  <c:v>26.821754460000001</c:v>
                </c:pt>
                <c:pt idx="4472">
                  <c:v>43.079162599999997</c:v>
                </c:pt>
                <c:pt idx="4473">
                  <c:v>13.81508064</c:v>
                </c:pt>
                <c:pt idx="4474">
                  <c:v>2.5626230240000001</c:v>
                </c:pt>
                <c:pt idx="4475">
                  <c:v>10.53905773</c:v>
                </c:pt>
                <c:pt idx="4476">
                  <c:v>0.48434731399999997</c:v>
                </c:pt>
                <c:pt idx="4477">
                  <c:v>2.1083369259999998</c:v>
                </c:pt>
                <c:pt idx="4478">
                  <c:v>3.3595974449999999</c:v>
                </c:pt>
                <c:pt idx="4479">
                  <c:v>0.25424826099999998</c:v>
                </c:pt>
                <c:pt idx="4480">
                  <c:v>6.7331190110000003</c:v>
                </c:pt>
                <c:pt idx="4481">
                  <c:v>8.2500391000000006E-2</c:v>
                </c:pt>
                <c:pt idx="4482">
                  <c:v>0.19107164400000001</c:v>
                </c:pt>
                <c:pt idx="4483">
                  <c:v>0.40143352700000001</c:v>
                </c:pt>
                <c:pt idx="4484">
                  <c:v>4.7225679999999999E-3</c:v>
                </c:pt>
                <c:pt idx="4485">
                  <c:v>0.32579836200000001</c:v>
                </c:pt>
                <c:pt idx="4486">
                  <c:v>0.64611399199999997</c:v>
                </c:pt>
                <c:pt idx="4487">
                  <c:v>0</c:v>
                </c:pt>
                <c:pt idx="4488">
                  <c:v>0</c:v>
                </c:pt>
                <c:pt idx="4489">
                  <c:v>0.13601386500000001</c:v>
                </c:pt>
                <c:pt idx="4490">
                  <c:v>8.8992853160000003</c:v>
                </c:pt>
                <c:pt idx="4491">
                  <c:v>9.7808074949999995</c:v>
                </c:pt>
                <c:pt idx="4492">
                  <c:v>1.631094694</c:v>
                </c:pt>
                <c:pt idx="4493">
                  <c:v>17.100000380000001</c:v>
                </c:pt>
                <c:pt idx="4494">
                  <c:v>52.689266199999999</c:v>
                </c:pt>
                <c:pt idx="4495">
                  <c:v>39.18545151</c:v>
                </c:pt>
                <c:pt idx="4496">
                  <c:v>0.305564642</c:v>
                </c:pt>
                <c:pt idx="4497">
                  <c:v>11.80000019</c:v>
                </c:pt>
                <c:pt idx="4498">
                  <c:v>15.0386343</c:v>
                </c:pt>
                <c:pt idx="4499">
                  <c:v>0.12980797899999999</c:v>
                </c:pt>
                <c:pt idx="4500">
                  <c:v>11.936450000000001</c:v>
                </c:pt>
                <c:pt idx="4501">
                  <c:v>4.300615788</c:v>
                </c:pt>
                <c:pt idx="4502">
                  <c:v>31.288394929999999</c:v>
                </c:pt>
                <c:pt idx="4503">
                  <c:v>0</c:v>
                </c:pt>
                <c:pt idx="4504">
                  <c:v>0.36341789400000002</c:v>
                </c:pt>
                <c:pt idx="4505">
                  <c:v>47.509700780000003</c:v>
                </c:pt>
                <c:pt idx="4506">
                  <c:v>0.86462855299999997</c:v>
                </c:pt>
                <c:pt idx="4507">
                  <c:v>2.1204624179999998</c:v>
                </c:pt>
                <c:pt idx="4508">
                  <c:v>1.200526953</c:v>
                </c:pt>
                <c:pt idx="4509">
                  <c:v>3.430886745</c:v>
                </c:pt>
                <c:pt idx="4510">
                  <c:v>4.5284948350000001</c:v>
                </c:pt>
                <c:pt idx="4511">
                  <c:v>12.91776943</c:v>
                </c:pt>
                <c:pt idx="4512">
                  <c:v>7.6122975349999997</c:v>
                </c:pt>
                <c:pt idx="4513">
                  <c:v>0.15773247200000001</c:v>
                </c:pt>
                <c:pt idx="4514">
                  <c:v>0.10600124299999999</c:v>
                </c:pt>
                <c:pt idx="4515">
                  <c:v>7.6956055999999995E-2</c:v>
                </c:pt>
                <c:pt idx="4516">
                  <c:v>0.27705132999999998</c:v>
                </c:pt>
                <c:pt idx="4517">
                  <c:v>60.200000760000002</c:v>
                </c:pt>
                <c:pt idx="4518">
                  <c:v>2.685332775</c:v>
                </c:pt>
                <c:pt idx="4519">
                  <c:v>0</c:v>
                </c:pt>
                <c:pt idx="4520">
                  <c:v>7.8543425E-2</c:v>
                </c:pt>
                <c:pt idx="4521">
                  <c:v>4.5934133000000002E-2</c:v>
                </c:pt>
                <c:pt idx="4522">
                  <c:v>19.100000380000001</c:v>
                </c:pt>
                <c:pt idx="4523">
                  <c:v>2.6396501059999999</c:v>
                </c:pt>
                <c:pt idx="4524">
                  <c:v>2.854199886</c:v>
                </c:pt>
                <c:pt idx="4525">
                  <c:v>0.44306838500000001</c:v>
                </c:pt>
                <c:pt idx="4526">
                  <c:v>3.2223615999999997E-2</c:v>
                </c:pt>
                <c:pt idx="4527">
                  <c:v>9.5594825740000005</c:v>
                </c:pt>
                <c:pt idx="4528">
                  <c:v>0.39574769100000001</c:v>
                </c:pt>
                <c:pt idx="4529">
                  <c:v>11.55857277</c:v>
                </c:pt>
                <c:pt idx="4530">
                  <c:v>1.0797517299999999</c:v>
                </c:pt>
                <c:pt idx="4531">
                  <c:v>18.818759920000002</c:v>
                </c:pt>
                <c:pt idx="4532">
                  <c:v>14.697172159999999</c:v>
                </c:pt>
                <c:pt idx="4533">
                  <c:v>1.1475782E-2</c:v>
                </c:pt>
                <c:pt idx="4534">
                  <c:v>42.957523350000002</c:v>
                </c:pt>
                <c:pt idx="4535">
                  <c:v>0.34352627400000002</c:v>
                </c:pt>
                <c:pt idx="4536">
                  <c:v>13.245227809999999</c:v>
                </c:pt>
                <c:pt idx="4537">
                  <c:v>4.4293909070000002</c:v>
                </c:pt>
                <c:pt idx="4538">
                  <c:v>7.2783479690000004</c:v>
                </c:pt>
                <c:pt idx="4539">
                  <c:v>2.6704437730000001</c:v>
                </c:pt>
                <c:pt idx="4540">
                  <c:v>0.83894562699999997</c:v>
                </c:pt>
                <c:pt idx="4541">
                  <c:v>1.5</c:v>
                </c:pt>
                <c:pt idx="4542">
                  <c:v>0.16526041899999999</c:v>
                </c:pt>
                <c:pt idx="4543">
                  <c:v>0.157815292</c:v>
                </c:pt>
                <c:pt idx="4544">
                  <c:v>31.527490619999998</c:v>
                </c:pt>
                <c:pt idx="4545">
                  <c:v>1.281590104</c:v>
                </c:pt>
                <c:pt idx="4546">
                  <c:v>3.7162382000000001E-2</c:v>
                </c:pt>
                <c:pt idx="4547">
                  <c:v>16.38033867</c:v>
                </c:pt>
                <c:pt idx="4548">
                  <c:v>24.138994220000001</c:v>
                </c:pt>
                <c:pt idx="4549">
                  <c:v>43.24698257</c:v>
                </c:pt>
                <c:pt idx="4550">
                  <c:v>1.8579785820000001</c:v>
                </c:pt>
                <c:pt idx="4551">
                  <c:v>43.105361940000002</c:v>
                </c:pt>
                <c:pt idx="4552">
                  <c:v>26.325902939999999</c:v>
                </c:pt>
                <c:pt idx="4553">
                  <c:v>6.2515888210000004</c:v>
                </c:pt>
                <c:pt idx="4554">
                  <c:v>1.347620249</c:v>
                </c:pt>
                <c:pt idx="4555">
                  <c:v>1.336791158</c:v>
                </c:pt>
                <c:pt idx="4556">
                  <c:v>0.99234443900000002</c:v>
                </c:pt>
                <c:pt idx="4557">
                  <c:v>31.650939940000001</c:v>
                </c:pt>
                <c:pt idx="4558">
                  <c:v>0.20000806500000001</c:v>
                </c:pt>
                <c:pt idx="4559">
                  <c:v>21.171110150000001</c:v>
                </c:pt>
                <c:pt idx="4560">
                  <c:v>10.93502617</c:v>
                </c:pt>
                <c:pt idx="4561">
                  <c:v>35.464138030000001</c:v>
                </c:pt>
                <c:pt idx="4562">
                  <c:v>5.1281042100000001</c:v>
                </c:pt>
                <c:pt idx="4563">
                  <c:v>25.380228039999999</c:v>
                </c:pt>
                <c:pt idx="4564">
                  <c:v>1.738201737</c:v>
                </c:pt>
                <c:pt idx="4565">
                  <c:v>0.17554186299999999</c:v>
                </c:pt>
                <c:pt idx="4566">
                  <c:v>0.29956916</c:v>
                </c:pt>
                <c:pt idx="4567">
                  <c:v>1</c:v>
                </c:pt>
                <c:pt idx="4568">
                  <c:v>0.34083232299999999</c:v>
                </c:pt>
                <c:pt idx="4569">
                  <c:v>36.63056564</c:v>
                </c:pt>
                <c:pt idx="4570">
                  <c:v>1.4152818920000001</c:v>
                </c:pt>
                <c:pt idx="4571">
                  <c:v>38.671401979999999</c:v>
                </c:pt>
                <c:pt idx="4572">
                  <c:v>14.52855396</c:v>
                </c:pt>
                <c:pt idx="4573">
                  <c:v>49.392993930000003</c:v>
                </c:pt>
                <c:pt idx="4574">
                  <c:v>0.66014635600000005</c:v>
                </c:pt>
                <c:pt idx="4575">
                  <c:v>2.0186138150000001</c:v>
                </c:pt>
                <c:pt idx="4576">
                  <c:v>1.4842213390000001</c:v>
                </c:pt>
                <c:pt idx="4577">
                  <c:v>0.10000000100000001</c:v>
                </c:pt>
                <c:pt idx="4578">
                  <c:v>23.138813020000001</c:v>
                </c:pt>
                <c:pt idx="4579">
                  <c:v>17.378623959999999</c:v>
                </c:pt>
                <c:pt idx="4580">
                  <c:v>27.22211647</c:v>
                </c:pt>
                <c:pt idx="4581">
                  <c:v>3.8630204199999998</c:v>
                </c:pt>
                <c:pt idx="4582">
                  <c:v>38.532062529999997</c:v>
                </c:pt>
                <c:pt idx="4583">
                  <c:v>4.7057194710000001</c:v>
                </c:pt>
                <c:pt idx="4584">
                  <c:v>1.006124258</c:v>
                </c:pt>
                <c:pt idx="4585">
                  <c:v>0.619782269</c:v>
                </c:pt>
                <c:pt idx="4586">
                  <c:v>2.3374588489999999</c:v>
                </c:pt>
                <c:pt idx="4587">
                  <c:v>8.5517921450000003</c:v>
                </c:pt>
                <c:pt idx="4588">
                  <c:v>3.0029413699999998</c:v>
                </c:pt>
                <c:pt idx="4589">
                  <c:v>0.181664467</c:v>
                </c:pt>
                <c:pt idx="4590">
                  <c:v>5.6136837010000002</c:v>
                </c:pt>
                <c:pt idx="4591">
                  <c:v>7.2193455699999998</c:v>
                </c:pt>
                <c:pt idx="4592">
                  <c:v>6.7832198139999997</c:v>
                </c:pt>
                <c:pt idx="4593">
                  <c:v>0.26115006200000002</c:v>
                </c:pt>
                <c:pt idx="4594">
                  <c:v>3.3812228999999999E-2</c:v>
                </c:pt>
                <c:pt idx="4595">
                  <c:v>0.36653316000000002</c:v>
                </c:pt>
                <c:pt idx="4596">
                  <c:v>45.11685181</c:v>
                </c:pt>
                <c:pt idx="4597">
                  <c:v>7.1793570520000003</c:v>
                </c:pt>
                <c:pt idx="4598">
                  <c:v>2.0376300810000001</c:v>
                </c:pt>
                <c:pt idx="4599">
                  <c:v>0.121920377</c:v>
                </c:pt>
                <c:pt idx="4600">
                  <c:v>0.87549370500000001</c:v>
                </c:pt>
                <c:pt idx="4601">
                  <c:v>36.163421630000002</c:v>
                </c:pt>
                <c:pt idx="4602">
                  <c:v>22.521217350000001</c:v>
                </c:pt>
                <c:pt idx="4603">
                  <c:v>0.22251159000000001</c:v>
                </c:pt>
                <c:pt idx="4604">
                  <c:v>0.164020732</c:v>
                </c:pt>
                <c:pt idx="4605">
                  <c:v>26.695972439999998</c:v>
                </c:pt>
                <c:pt idx="4606">
                  <c:v>3.6172907350000001</c:v>
                </c:pt>
                <c:pt idx="4607">
                  <c:v>0.18589741000000001</c:v>
                </c:pt>
                <c:pt idx="4608">
                  <c:v>17.877847670000001</c:v>
                </c:pt>
                <c:pt idx="4609">
                  <c:v>1.7066141370000001</c:v>
                </c:pt>
                <c:pt idx="4610">
                  <c:v>0.261448562</c:v>
                </c:pt>
                <c:pt idx="4611">
                  <c:v>8.7809038160000004</c:v>
                </c:pt>
                <c:pt idx="4612">
                  <c:v>7.0380229950000004</c:v>
                </c:pt>
                <c:pt idx="4613">
                  <c:v>4.6605272290000004</c:v>
                </c:pt>
                <c:pt idx="4614">
                  <c:v>2.0981481080000002</c:v>
                </c:pt>
                <c:pt idx="4615">
                  <c:v>2.199699163</c:v>
                </c:pt>
                <c:pt idx="4616">
                  <c:v>1.4878129959999999</c:v>
                </c:pt>
                <c:pt idx="4617">
                  <c:v>46.646141049999997</c:v>
                </c:pt>
                <c:pt idx="4618">
                  <c:v>1.6532382969999999</c:v>
                </c:pt>
                <c:pt idx="4619">
                  <c:v>1.371438146</c:v>
                </c:pt>
                <c:pt idx="4620">
                  <c:v>0.16003194500000001</c:v>
                </c:pt>
                <c:pt idx="4621">
                  <c:v>2.89277E-4</c:v>
                </c:pt>
                <c:pt idx="4622">
                  <c:v>2.4169795509999998</c:v>
                </c:pt>
                <c:pt idx="4623">
                  <c:v>2.987155199</c:v>
                </c:pt>
                <c:pt idx="4624">
                  <c:v>0.24001529799999999</c:v>
                </c:pt>
                <c:pt idx="4625">
                  <c:v>49.373062130000001</c:v>
                </c:pt>
                <c:pt idx="4626">
                  <c:v>18.237110139999999</c:v>
                </c:pt>
                <c:pt idx="4627">
                  <c:v>53.241016389999999</c:v>
                </c:pt>
                <c:pt idx="4628">
                  <c:v>1.4487993720000001</c:v>
                </c:pt>
                <c:pt idx="4629">
                  <c:v>0.10518543399999999</c:v>
                </c:pt>
                <c:pt idx="4630">
                  <c:v>8.9901373000000007E-2</c:v>
                </c:pt>
                <c:pt idx="4631">
                  <c:v>50.168628689999998</c:v>
                </c:pt>
                <c:pt idx="4632">
                  <c:v>0</c:v>
                </c:pt>
                <c:pt idx="4633">
                  <c:v>3.4681847100000001</c:v>
                </c:pt>
                <c:pt idx="4634">
                  <c:v>0</c:v>
                </c:pt>
                <c:pt idx="4635">
                  <c:v>64</c:v>
                </c:pt>
                <c:pt idx="4636">
                  <c:v>5.8938417430000003</c:v>
                </c:pt>
                <c:pt idx="4637">
                  <c:v>1.318550825</c:v>
                </c:pt>
                <c:pt idx="4638">
                  <c:v>1.8368548149999999</c:v>
                </c:pt>
                <c:pt idx="4639">
                  <c:v>7.2683997150000001</c:v>
                </c:pt>
                <c:pt idx="4640">
                  <c:v>0.90410351799999999</c:v>
                </c:pt>
                <c:pt idx="4641">
                  <c:v>1.0987938639999999</c:v>
                </c:pt>
                <c:pt idx="4642">
                  <c:v>7.5787630080000001</c:v>
                </c:pt>
                <c:pt idx="4643">
                  <c:v>2.524005651</c:v>
                </c:pt>
                <c:pt idx="4644">
                  <c:v>9.9006700520000006</c:v>
                </c:pt>
                <c:pt idx="4645">
                  <c:v>18.087137219999999</c:v>
                </c:pt>
                <c:pt idx="4646">
                  <c:v>15.63003063</c:v>
                </c:pt>
                <c:pt idx="4647">
                  <c:v>6.170268536</c:v>
                </c:pt>
                <c:pt idx="4648">
                  <c:v>4.5386691089999998</c:v>
                </c:pt>
                <c:pt idx="4649">
                  <c:v>2.9443678860000002</c:v>
                </c:pt>
                <c:pt idx="4650">
                  <c:v>0.24067241</c:v>
                </c:pt>
                <c:pt idx="4651">
                  <c:v>7.7147264480000004</c:v>
                </c:pt>
                <c:pt idx="4652">
                  <c:v>8.1818637850000009</c:v>
                </c:pt>
                <c:pt idx="4653">
                  <c:v>5.0948100089999997</c:v>
                </c:pt>
                <c:pt idx="4654">
                  <c:v>1.6899027820000001</c:v>
                </c:pt>
                <c:pt idx="4655">
                  <c:v>50.341670989999997</c:v>
                </c:pt>
                <c:pt idx="4656">
                  <c:v>6.3109178540000004</c:v>
                </c:pt>
                <c:pt idx="4657">
                  <c:v>4.6810531620000004</c:v>
                </c:pt>
                <c:pt idx="4658">
                  <c:v>0.98379403399999998</c:v>
                </c:pt>
                <c:pt idx="4659">
                  <c:v>11.01510334</c:v>
                </c:pt>
                <c:pt idx="4660">
                  <c:v>0.160264447</c:v>
                </c:pt>
                <c:pt idx="4661">
                  <c:v>41.670425420000001</c:v>
                </c:pt>
                <c:pt idx="4662">
                  <c:v>12.52832222</c:v>
                </c:pt>
                <c:pt idx="4663">
                  <c:v>30.175910949999999</c:v>
                </c:pt>
                <c:pt idx="4664">
                  <c:v>0.46855196399999999</c:v>
                </c:pt>
                <c:pt idx="4665">
                  <c:v>7.9039179000000001E-2</c:v>
                </c:pt>
                <c:pt idx="4666">
                  <c:v>6.3466191289999996</c:v>
                </c:pt>
                <c:pt idx="4667">
                  <c:v>0.66454297299999998</c:v>
                </c:pt>
                <c:pt idx="4668">
                  <c:v>56.599998470000003</c:v>
                </c:pt>
                <c:pt idx="4669">
                  <c:v>18.1487236</c:v>
                </c:pt>
                <c:pt idx="4670">
                  <c:v>0.79382187100000001</c:v>
                </c:pt>
                <c:pt idx="4671">
                  <c:v>0.64098423699999996</c:v>
                </c:pt>
                <c:pt idx="4672">
                  <c:v>0.140185222</c:v>
                </c:pt>
                <c:pt idx="4673">
                  <c:v>3.0644483569999998</c:v>
                </c:pt>
                <c:pt idx="4674">
                  <c:v>51.765663150000002</c:v>
                </c:pt>
                <c:pt idx="4675">
                  <c:v>55.099998470000003</c:v>
                </c:pt>
                <c:pt idx="4676">
                  <c:v>0.35375914000000003</c:v>
                </c:pt>
                <c:pt idx="4677">
                  <c:v>5.1259133999999998E-2</c:v>
                </c:pt>
                <c:pt idx="4678">
                  <c:v>0.17130035199999999</c:v>
                </c:pt>
                <c:pt idx="4679">
                  <c:v>5.5563259120000001</c:v>
                </c:pt>
                <c:pt idx="4680">
                  <c:v>0.89999997600000003</c:v>
                </c:pt>
                <c:pt idx="4681">
                  <c:v>2.8253717420000002</c:v>
                </c:pt>
                <c:pt idx="4682">
                  <c:v>15.38462734</c:v>
                </c:pt>
                <c:pt idx="4683">
                  <c:v>4.297966003</c:v>
                </c:pt>
                <c:pt idx="4684">
                  <c:v>5.1894812579999998</c:v>
                </c:pt>
                <c:pt idx="4685">
                  <c:v>0.17520952200000001</c:v>
                </c:pt>
                <c:pt idx="4686">
                  <c:v>5.6999998090000004</c:v>
                </c:pt>
                <c:pt idx="4687">
                  <c:v>0.23794508</c:v>
                </c:pt>
                <c:pt idx="4688">
                  <c:v>1.2387595179999999</c:v>
                </c:pt>
                <c:pt idx="4689">
                  <c:v>26.271753310000001</c:v>
                </c:pt>
                <c:pt idx="4690">
                  <c:v>33.48109436</c:v>
                </c:pt>
                <c:pt idx="4691">
                  <c:v>49.080833439999999</c:v>
                </c:pt>
                <c:pt idx="4692">
                  <c:v>18.37576675</c:v>
                </c:pt>
                <c:pt idx="4693">
                  <c:v>3.6832394599999998</c:v>
                </c:pt>
                <c:pt idx="4694">
                  <c:v>11.12143803</c:v>
                </c:pt>
                <c:pt idx="4695">
                  <c:v>0.597567976</c:v>
                </c:pt>
                <c:pt idx="4696">
                  <c:v>2.830572128</c:v>
                </c:pt>
                <c:pt idx="4697">
                  <c:v>4.6360011099999996</c:v>
                </c:pt>
                <c:pt idx="4698">
                  <c:v>1.2656512259999999</c:v>
                </c:pt>
                <c:pt idx="4699">
                  <c:v>8.0576047899999992</c:v>
                </c:pt>
                <c:pt idx="4700">
                  <c:v>9.0802461000000001E-2</c:v>
                </c:pt>
                <c:pt idx="4701">
                  <c:v>0.23312956100000001</c:v>
                </c:pt>
                <c:pt idx="4702">
                  <c:v>0.799846053</c:v>
                </c:pt>
                <c:pt idx="4703">
                  <c:v>4.5613950000000002E-3</c:v>
                </c:pt>
                <c:pt idx="4704">
                  <c:v>0.39008128600000003</c:v>
                </c:pt>
                <c:pt idx="4705">
                  <c:v>1.5916413069999999</c:v>
                </c:pt>
                <c:pt idx="4706">
                  <c:v>0</c:v>
                </c:pt>
                <c:pt idx="4707">
                  <c:v>11.26046848</c:v>
                </c:pt>
                <c:pt idx="4708">
                  <c:v>0.270376742</c:v>
                </c:pt>
                <c:pt idx="4709">
                  <c:v>12.5</c:v>
                </c:pt>
                <c:pt idx="4710">
                  <c:v>10.88212395</c:v>
                </c:pt>
                <c:pt idx="4711">
                  <c:v>1.960404992</c:v>
                </c:pt>
                <c:pt idx="4712">
                  <c:v>18.799999239999998</c:v>
                </c:pt>
                <c:pt idx="4713">
                  <c:v>0</c:v>
                </c:pt>
                <c:pt idx="4714">
                  <c:v>36.560001370000002</c:v>
                </c:pt>
                <c:pt idx="4715">
                  <c:v>4.9997138980000004</c:v>
                </c:pt>
                <c:pt idx="4716">
                  <c:v>18</c:v>
                </c:pt>
                <c:pt idx="4717">
                  <c:v>18.050720210000001</c:v>
                </c:pt>
                <c:pt idx="4718">
                  <c:v>0.139920294</c:v>
                </c:pt>
                <c:pt idx="4719">
                  <c:v>27.83632278</c:v>
                </c:pt>
                <c:pt idx="4720">
                  <c:v>8.9509716029999993</c:v>
                </c:pt>
                <c:pt idx="4721">
                  <c:v>46.33000183</c:v>
                </c:pt>
                <c:pt idx="4722">
                  <c:v>5.6842513080000003</c:v>
                </c:pt>
                <c:pt idx="4723">
                  <c:v>0.70294559000000001</c:v>
                </c:pt>
                <c:pt idx="4724">
                  <c:v>52.031597140000002</c:v>
                </c:pt>
                <c:pt idx="4725">
                  <c:v>1.675802588</c:v>
                </c:pt>
                <c:pt idx="4726">
                  <c:v>3.1171929839999999</c:v>
                </c:pt>
                <c:pt idx="4727">
                  <c:v>2.6482679839999999</c:v>
                </c:pt>
                <c:pt idx="4728">
                  <c:v>3.3859224320000001</c:v>
                </c:pt>
                <c:pt idx="4729">
                  <c:v>9.1494255070000001</c:v>
                </c:pt>
                <c:pt idx="4730">
                  <c:v>18.885742189999998</c:v>
                </c:pt>
                <c:pt idx="4731">
                  <c:v>15.329879760000001</c:v>
                </c:pt>
                <c:pt idx="4732">
                  <c:v>9.0799999239999991</c:v>
                </c:pt>
                <c:pt idx="4733">
                  <c:v>0.20099259899999999</c:v>
                </c:pt>
                <c:pt idx="4734">
                  <c:v>0.118228413</c:v>
                </c:pt>
                <c:pt idx="4735">
                  <c:v>0.22698323400000001</c:v>
                </c:pt>
                <c:pt idx="4736">
                  <c:v>0.360871583</c:v>
                </c:pt>
                <c:pt idx="4737">
                  <c:v>61.593299870000003</c:v>
                </c:pt>
                <c:pt idx="4738">
                  <c:v>3.5187571050000002</c:v>
                </c:pt>
                <c:pt idx="4739">
                  <c:v>0</c:v>
                </c:pt>
                <c:pt idx="4740">
                  <c:v>0.12853711800000001</c:v>
                </c:pt>
                <c:pt idx="4741">
                  <c:v>0.166069672</c:v>
                </c:pt>
                <c:pt idx="4742">
                  <c:v>22.100000380000001</c:v>
                </c:pt>
                <c:pt idx="4743">
                  <c:v>4.5957045560000003</c:v>
                </c:pt>
                <c:pt idx="4744">
                  <c:v>4.5999999049999998</c:v>
                </c:pt>
                <c:pt idx="4745">
                  <c:v>0.55486965200000005</c:v>
                </c:pt>
                <c:pt idx="4746">
                  <c:v>0.15724951000000001</c:v>
                </c:pt>
                <c:pt idx="4747">
                  <c:v>19.894851679999999</c:v>
                </c:pt>
                <c:pt idx="4748">
                  <c:v>0.49792936399999999</c:v>
                </c:pt>
                <c:pt idx="4749">
                  <c:v>17.760000229999999</c:v>
                </c:pt>
                <c:pt idx="4750">
                  <c:v>3.7705850600000002</c:v>
                </c:pt>
                <c:pt idx="4751">
                  <c:v>28.31999969</c:v>
                </c:pt>
                <c:pt idx="4752">
                  <c:v>23.93000031</c:v>
                </c:pt>
                <c:pt idx="4753">
                  <c:v>9.2790700000000004E-2</c:v>
                </c:pt>
                <c:pt idx="4754">
                  <c:v>64.25</c:v>
                </c:pt>
                <c:pt idx="4755">
                  <c:v>0.486971706</c:v>
                </c:pt>
                <c:pt idx="4756">
                  <c:v>18.42489243</c:v>
                </c:pt>
                <c:pt idx="4757">
                  <c:v>6.8237256999999998</c:v>
                </c:pt>
                <c:pt idx="4758">
                  <c:v>9.0301704409999992</c:v>
                </c:pt>
                <c:pt idx="4759">
                  <c:v>4.2607970240000004</c:v>
                </c:pt>
                <c:pt idx="4760">
                  <c:v>2.7199997900000001</c:v>
                </c:pt>
                <c:pt idx="4761">
                  <c:v>1.8999999759999999</c:v>
                </c:pt>
                <c:pt idx="4762">
                  <c:v>0.32119798700000002</c:v>
                </c:pt>
                <c:pt idx="4763">
                  <c:v>0.227090135</c:v>
                </c:pt>
                <c:pt idx="4764">
                  <c:v>41.520000459999999</c:v>
                </c:pt>
                <c:pt idx="4765">
                  <c:v>1.8162038330000001</c:v>
                </c:pt>
                <c:pt idx="4766">
                  <c:v>7.2402260999999996E-2</c:v>
                </c:pt>
                <c:pt idx="4767">
                  <c:v>23.00713348</c:v>
                </c:pt>
                <c:pt idx="4768">
                  <c:v>32.128261569999999</c:v>
                </c:pt>
                <c:pt idx="4769">
                  <c:v>53.299221039999999</c:v>
                </c:pt>
                <c:pt idx="4770">
                  <c:v>6.1526498790000002</c:v>
                </c:pt>
                <c:pt idx="4771">
                  <c:v>62.430000309999997</c:v>
                </c:pt>
                <c:pt idx="4772">
                  <c:v>30.18000031</c:v>
                </c:pt>
                <c:pt idx="4773">
                  <c:v>8.2002162930000004</c:v>
                </c:pt>
                <c:pt idx="4774">
                  <c:v>1.939530134</c:v>
                </c:pt>
                <c:pt idx="4775">
                  <c:v>1.796779871</c:v>
                </c:pt>
                <c:pt idx="4776">
                  <c:v>1.587875605</c:v>
                </c:pt>
                <c:pt idx="4777">
                  <c:v>48.819999690000003</c:v>
                </c:pt>
                <c:pt idx="4778">
                  <c:v>0.83028405900000002</c:v>
                </c:pt>
                <c:pt idx="4779">
                  <c:v>23.670240400000001</c:v>
                </c:pt>
                <c:pt idx="4780">
                  <c:v>14.670000079999999</c:v>
                </c:pt>
                <c:pt idx="4781">
                  <c:v>44.154788969999998</c:v>
                </c:pt>
                <c:pt idx="4782">
                  <c:v>14.758840559999999</c:v>
                </c:pt>
                <c:pt idx="4783">
                  <c:v>31.19229507</c:v>
                </c:pt>
                <c:pt idx="4784">
                  <c:v>3.3917462829999998</c:v>
                </c:pt>
                <c:pt idx="4785">
                  <c:v>0.40202274900000001</c:v>
                </c:pt>
                <c:pt idx="4786">
                  <c:v>1.0229932070000001</c:v>
                </c:pt>
                <c:pt idx="4787">
                  <c:v>1.5</c:v>
                </c:pt>
                <c:pt idx="4788">
                  <c:v>0.89343297499999996</c:v>
                </c:pt>
                <c:pt idx="4789">
                  <c:v>45.074661249999998</c:v>
                </c:pt>
                <c:pt idx="4790">
                  <c:v>2.5974025730000001</c:v>
                </c:pt>
                <c:pt idx="4791">
                  <c:v>43.082382199999998</c:v>
                </c:pt>
                <c:pt idx="4792">
                  <c:v>16.670000080000001</c:v>
                </c:pt>
                <c:pt idx="4793">
                  <c:v>79.120002749999998</c:v>
                </c:pt>
                <c:pt idx="4794">
                  <c:v>1.537875533</c:v>
                </c:pt>
                <c:pt idx="4795">
                  <c:v>2.134135723</c:v>
                </c:pt>
                <c:pt idx="4796">
                  <c:v>4.6261749270000001</c:v>
                </c:pt>
                <c:pt idx="4797">
                  <c:v>0.5</c:v>
                </c:pt>
                <c:pt idx="4798">
                  <c:v>25.850000380000001</c:v>
                </c:pt>
                <c:pt idx="4799">
                  <c:v>17.764598849999999</c:v>
                </c:pt>
                <c:pt idx="4800">
                  <c:v>28.040000920000001</c:v>
                </c:pt>
                <c:pt idx="4801">
                  <c:v>6.0999999049999998</c:v>
                </c:pt>
                <c:pt idx="4802">
                  <c:v>46.594200129999997</c:v>
                </c:pt>
                <c:pt idx="4803">
                  <c:v>6.025532246</c:v>
                </c:pt>
                <c:pt idx="4804">
                  <c:v>1.674770951</c:v>
                </c:pt>
                <c:pt idx="4805">
                  <c:v>1.2077739240000001</c:v>
                </c:pt>
                <c:pt idx="4806">
                  <c:v>2.5</c:v>
                </c:pt>
                <c:pt idx="4807">
                  <c:v>10.248968120000001</c:v>
                </c:pt>
                <c:pt idx="4808">
                  <c:v>2.9992651939999999</c:v>
                </c:pt>
                <c:pt idx="4809">
                  <c:v>0.26789924500000001</c:v>
                </c:pt>
                <c:pt idx="4810">
                  <c:v>8.8423175809999996</c:v>
                </c:pt>
                <c:pt idx="4811">
                  <c:v>21.940000529999999</c:v>
                </c:pt>
                <c:pt idx="4812">
                  <c:v>7</c:v>
                </c:pt>
                <c:pt idx="4813">
                  <c:v>1.0839431289999999</c:v>
                </c:pt>
                <c:pt idx="4814">
                  <c:v>3.2713304999999998E-2</c:v>
                </c:pt>
                <c:pt idx="4815">
                  <c:v>2.2444181439999999</c:v>
                </c:pt>
                <c:pt idx="4816">
                  <c:v>59.470710750000002</c:v>
                </c:pt>
                <c:pt idx="4817">
                  <c:v>17.690000529999999</c:v>
                </c:pt>
                <c:pt idx="4818">
                  <c:v>3.4400520320000001</c:v>
                </c:pt>
                <c:pt idx="4819">
                  <c:v>0.29393556700000001</c:v>
                </c:pt>
                <c:pt idx="4820">
                  <c:v>1.6461236480000001</c:v>
                </c:pt>
                <c:pt idx="4821">
                  <c:v>39.840000150000002</c:v>
                </c:pt>
                <c:pt idx="4822">
                  <c:v>25.171880720000001</c:v>
                </c:pt>
                <c:pt idx="4823">
                  <c:v>0.33972015999999999</c:v>
                </c:pt>
                <c:pt idx="4824">
                  <c:v>0.21509473000000001</c:v>
                </c:pt>
                <c:pt idx="4825">
                  <c:v>32.33820343</c:v>
                </c:pt>
                <c:pt idx="4826">
                  <c:v>5.347764969</c:v>
                </c:pt>
                <c:pt idx="4827">
                  <c:v>0.227045581</c:v>
                </c:pt>
                <c:pt idx="4828">
                  <c:v>28.920000080000001</c:v>
                </c:pt>
                <c:pt idx="4829">
                  <c:v>2.335444689</c:v>
                </c:pt>
                <c:pt idx="4830">
                  <c:v>0.36322942400000002</c:v>
                </c:pt>
                <c:pt idx="4831">
                  <c:v>10.25262451</c:v>
                </c:pt>
                <c:pt idx="4832">
                  <c:v>11.899999619999999</c:v>
                </c:pt>
                <c:pt idx="4833">
                  <c:v>5.5700998310000003</c:v>
                </c:pt>
                <c:pt idx="4834">
                  <c:v>3.7802629470000002</c:v>
                </c:pt>
                <c:pt idx="4835">
                  <c:v>3.7104210850000001</c:v>
                </c:pt>
                <c:pt idx="4836">
                  <c:v>3.7872428889999998</c:v>
                </c:pt>
                <c:pt idx="4837">
                  <c:v>48.047115329999997</c:v>
                </c:pt>
                <c:pt idx="4838">
                  <c:v>2.0395727159999999</c:v>
                </c:pt>
                <c:pt idx="4839">
                  <c:v>2.373253107</c:v>
                </c:pt>
                <c:pt idx="4840">
                  <c:v>0.25961262000000002</c:v>
                </c:pt>
                <c:pt idx="4841">
                  <c:v>4.2649400000000003E-4</c:v>
                </c:pt>
                <c:pt idx="4842">
                  <c:v>2.6336996560000001</c:v>
                </c:pt>
                <c:pt idx="4843">
                  <c:v>0.31295606500000001</c:v>
                </c:pt>
                <c:pt idx="4844">
                  <c:v>61.290000919999997</c:v>
                </c:pt>
                <c:pt idx="4845">
                  <c:v>22.389797210000001</c:v>
                </c:pt>
                <c:pt idx="4846">
                  <c:v>59.08075333</c:v>
                </c:pt>
                <c:pt idx="4847">
                  <c:v>1.714729548</c:v>
                </c:pt>
                <c:pt idx="4848">
                  <c:v>0.12715247299999999</c:v>
                </c:pt>
                <c:pt idx="4849">
                  <c:v>0.32046198799999998</c:v>
                </c:pt>
                <c:pt idx="4850">
                  <c:v>59.058860780000003</c:v>
                </c:pt>
                <c:pt idx="4851">
                  <c:v>0</c:v>
                </c:pt>
                <c:pt idx="4852">
                  <c:v>17.329999919999999</c:v>
                </c:pt>
                <c:pt idx="4853">
                  <c:v>0</c:v>
                </c:pt>
                <c:pt idx="4854">
                  <c:v>72.839996339999999</c:v>
                </c:pt>
                <c:pt idx="4855">
                  <c:v>6.8733959200000001</c:v>
                </c:pt>
                <c:pt idx="4856">
                  <c:v>2.5774266720000001</c:v>
                </c:pt>
                <c:pt idx="4857">
                  <c:v>20.243940349999999</c:v>
                </c:pt>
                <c:pt idx="4858">
                  <c:v>3.1000921730000002</c:v>
                </c:pt>
                <c:pt idx="4859">
                  <c:v>8.5180778499999992</c:v>
                </c:pt>
                <c:pt idx="4860">
                  <c:v>1.3216569419999999</c:v>
                </c:pt>
                <c:pt idx="4861">
                  <c:v>1.7949695590000001</c:v>
                </c:pt>
                <c:pt idx="4862">
                  <c:v>8.9669494630000006</c:v>
                </c:pt>
                <c:pt idx="4863">
                  <c:v>4.3322758669999999</c:v>
                </c:pt>
                <c:pt idx="4864">
                  <c:v>21.149999619999999</c:v>
                </c:pt>
                <c:pt idx="4865">
                  <c:v>19.370000839999999</c:v>
                </c:pt>
                <c:pt idx="4866">
                  <c:v>17.547647479999998</c:v>
                </c:pt>
                <c:pt idx="4867">
                  <c:v>10.226128579999999</c:v>
                </c:pt>
                <c:pt idx="4868">
                  <c:v>6.579999924</c:v>
                </c:pt>
                <c:pt idx="4869">
                  <c:v>4.1282715799999998</c:v>
                </c:pt>
                <c:pt idx="4870">
                  <c:v>0.29278472100000003</c:v>
                </c:pt>
                <c:pt idx="4871">
                  <c:v>21.152381900000002</c:v>
                </c:pt>
                <c:pt idx="4872">
                  <c:v>14.641836169999999</c:v>
                </c:pt>
                <c:pt idx="4873">
                  <c:v>5.5495948789999998</c:v>
                </c:pt>
                <c:pt idx="4874">
                  <c:v>2.2448327539999999</c:v>
                </c:pt>
                <c:pt idx="4875">
                  <c:v>50.834838869999999</c:v>
                </c:pt>
                <c:pt idx="4876">
                  <c:v>7.5806651120000001</c:v>
                </c:pt>
                <c:pt idx="4877">
                  <c:v>6.3847050669999996</c:v>
                </c:pt>
                <c:pt idx="4878">
                  <c:v>1.0064545869999999</c:v>
                </c:pt>
                <c:pt idx="4879">
                  <c:v>14.30417061</c:v>
                </c:pt>
                <c:pt idx="4880">
                  <c:v>0.17619895899999999</c:v>
                </c:pt>
                <c:pt idx="4881">
                  <c:v>47</c:v>
                </c:pt>
                <c:pt idx="4882">
                  <c:v>40.13999939</c:v>
                </c:pt>
                <c:pt idx="4883">
                  <c:v>27.838886259999999</c:v>
                </c:pt>
                <c:pt idx="4884">
                  <c:v>0.50191986600000005</c:v>
                </c:pt>
                <c:pt idx="4885">
                  <c:v>0.11561421299999999</c:v>
                </c:pt>
                <c:pt idx="4886">
                  <c:v>6.71032238</c:v>
                </c:pt>
                <c:pt idx="4887">
                  <c:v>1.4666445260000001</c:v>
                </c:pt>
                <c:pt idx="4888">
                  <c:v>59.400001529999997</c:v>
                </c:pt>
                <c:pt idx="4889">
                  <c:v>20.38999939</c:v>
                </c:pt>
                <c:pt idx="4890">
                  <c:v>1.0504226679999999</c:v>
                </c:pt>
                <c:pt idx="4891">
                  <c:v>0.82715552999999997</c:v>
                </c:pt>
                <c:pt idx="4892">
                  <c:v>0.439477652</c:v>
                </c:pt>
                <c:pt idx="4893">
                  <c:v>4.1615686419999998</c:v>
                </c:pt>
                <c:pt idx="4894">
                  <c:v>70.569999690000003</c:v>
                </c:pt>
                <c:pt idx="4895">
                  <c:v>61.400001529999997</c:v>
                </c:pt>
                <c:pt idx="4896">
                  <c:v>2.0931010250000002</c:v>
                </c:pt>
                <c:pt idx="4897">
                  <c:v>5.5462826E-2</c:v>
                </c:pt>
                <c:pt idx="4898">
                  <c:v>0.22248440999999999</c:v>
                </c:pt>
                <c:pt idx="4899">
                  <c:v>7.5312504770000004</c:v>
                </c:pt>
                <c:pt idx="4900">
                  <c:v>1</c:v>
                </c:pt>
                <c:pt idx="4901">
                  <c:v>2.907297373</c:v>
                </c:pt>
                <c:pt idx="4902">
                  <c:v>21.9986763</c:v>
                </c:pt>
                <c:pt idx="4903">
                  <c:v>5.2528872489999996</c:v>
                </c:pt>
                <c:pt idx="4904">
                  <c:v>11.380000109999999</c:v>
                </c:pt>
                <c:pt idx="4905">
                  <c:v>0.30213201000000001</c:v>
                </c:pt>
                <c:pt idx="4906">
                  <c:v>0</c:v>
                </c:pt>
                <c:pt idx="4907">
                  <c:v>6.3000001909999996</c:v>
                </c:pt>
                <c:pt idx="4908">
                  <c:v>0.38409349300000001</c:v>
                </c:pt>
                <c:pt idx="4909">
                  <c:v>1.873885155</c:v>
                </c:pt>
                <c:pt idx="4910">
                  <c:v>28.316484450000001</c:v>
                </c:pt>
                <c:pt idx="4911">
                  <c:v>56.479999540000001</c:v>
                </c:pt>
                <c:pt idx="4912">
                  <c:v>58.785404210000003</c:v>
                </c:pt>
                <c:pt idx="4913">
                  <c:v>27.494432450000001</c:v>
                </c:pt>
                <c:pt idx="4914">
                  <c:v>6.0458297730000004</c:v>
                </c:pt>
                <c:pt idx="4915">
                  <c:v>11.419469830000001</c:v>
                </c:pt>
                <c:pt idx="4916">
                  <c:v>1.0819396969999999</c:v>
                </c:pt>
                <c:pt idx="4917">
                  <c:v>3.5100386139999999</c:v>
                </c:pt>
                <c:pt idx="4918">
                  <c:v>4.9104461669999999</c:v>
                </c:pt>
                <c:pt idx="4919">
                  <c:v>1.8549991850000001</c:v>
                </c:pt>
                <c:pt idx="4920">
                  <c:v>10.52728939</c:v>
                </c:pt>
                <c:pt idx="4921">
                  <c:v>0.51879602700000005</c:v>
                </c:pt>
                <c:pt idx="4922">
                  <c:v>0.47775089700000001</c:v>
                </c:pt>
                <c:pt idx="4923">
                  <c:v>1.1000000240000001</c:v>
                </c:pt>
                <c:pt idx="4924">
                  <c:v>8.7891251000000004E-2</c:v>
                </c:pt>
                <c:pt idx="4925">
                  <c:v>0.97190040300000002</c:v>
                </c:pt>
                <c:pt idx="4926">
                  <c:v>2.1953597070000002</c:v>
                </c:pt>
                <c:pt idx="4927">
                  <c:v>0</c:v>
                </c:pt>
                <c:pt idx="4928">
                  <c:v>13.54641247</c:v>
                </c:pt>
                <c:pt idx="4929">
                  <c:v>0.37068206100000001</c:v>
                </c:pt>
                <c:pt idx="4930">
                  <c:v>17.228649140000002</c:v>
                </c:pt>
                <c:pt idx="4931">
                  <c:v>11.913696290000001</c:v>
                </c:pt>
                <c:pt idx="4932">
                  <c:v>4.5752172470000003</c:v>
                </c:pt>
                <c:pt idx="4933">
                  <c:v>20.799999239999998</c:v>
                </c:pt>
                <c:pt idx="4934">
                  <c:v>0</c:v>
                </c:pt>
                <c:pt idx="4935">
                  <c:v>42.700000760000002</c:v>
                </c:pt>
                <c:pt idx="4936">
                  <c:v>0</c:v>
                </c:pt>
                <c:pt idx="4937">
                  <c:v>20</c:v>
                </c:pt>
                <c:pt idx="4938">
                  <c:v>21.554944989999999</c:v>
                </c:pt>
                <c:pt idx="4939">
                  <c:v>0.16387766600000001</c:v>
                </c:pt>
                <c:pt idx="4940">
                  <c:v>39.689628599999999</c:v>
                </c:pt>
                <c:pt idx="4941">
                  <c:v>0</c:v>
                </c:pt>
                <c:pt idx="4942">
                  <c:v>49.97000122</c:v>
                </c:pt>
                <c:pt idx="4943">
                  <c:v>0</c:v>
                </c:pt>
                <c:pt idx="4944">
                  <c:v>0.95132708499999996</c:v>
                </c:pt>
                <c:pt idx="4945">
                  <c:v>56.522010799999997</c:v>
                </c:pt>
                <c:pt idx="4946">
                  <c:v>2.4369122980000002</c:v>
                </c:pt>
                <c:pt idx="4947">
                  <c:v>3.5085964199999999</c:v>
                </c:pt>
                <c:pt idx="4948">
                  <c:v>3.965036869</c:v>
                </c:pt>
                <c:pt idx="4949">
                  <c:v>3.3451902869999999</c:v>
                </c:pt>
                <c:pt idx="4950">
                  <c:v>13.20758629</c:v>
                </c:pt>
                <c:pt idx="4951">
                  <c:v>19.595003129999998</c:v>
                </c:pt>
                <c:pt idx="4952">
                  <c:v>12.039999959999999</c:v>
                </c:pt>
                <c:pt idx="4953">
                  <c:v>0.37344029499999998</c:v>
                </c:pt>
                <c:pt idx="4954">
                  <c:v>0.20127320300000001</c:v>
                </c:pt>
                <c:pt idx="4955">
                  <c:v>0.26057019799999998</c:v>
                </c:pt>
                <c:pt idx="4956">
                  <c:v>0.58762258300000003</c:v>
                </c:pt>
                <c:pt idx="4957">
                  <c:v>64.199996949999999</c:v>
                </c:pt>
                <c:pt idx="4958">
                  <c:v>4.3248853680000003</c:v>
                </c:pt>
                <c:pt idx="4959">
                  <c:v>0</c:v>
                </c:pt>
                <c:pt idx="4960">
                  <c:v>0.151563331</c:v>
                </c:pt>
                <c:pt idx="4961">
                  <c:v>0.32030856600000002</c:v>
                </c:pt>
                <c:pt idx="4962">
                  <c:v>25.47377968</c:v>
                </c:pt>
                <c:pt idx="4963">
                  <c:v>6.1999998090000004</c:v>
                </c:pt>
                <c:pt idx="4964">
                  <c:v>7.3889236450000002</c:v>
                </c:pt>
                <c:pt idx="4965">
                  <c:v>0.84818935399999995</c:v>
                </c:pt>
                <c:pt idx="4966">
                  <c:v>0.46001419399999999</c:v>
                </c:pt>
                <c:pt idx="4967">
                  <c:v>20.333614350000001</c:v>
                </c:pt>
                <c:pt idx="4968">
                  <c:v>0.75866961499999996</c:v>
                </c:pt>
                <c:pt idx="4969">
                  <c:v>22.75</c:v>
                </c:pt>
                <c:pt idx="4970">
                  <c:v>5.2412691120000003</c:v>
                </c:pt>
                <c:pt idx="4971">
                  <c:v>30.090000150000002</c:v>
                </c:pt>
                <c:pt idx="4972">
                  <c:v>34.299999239999998</c:v>
                </c:pt>
                <c:pt idx="4973">
                  <c:v>0.13491483000000001</c:v>
                </c:pt>
                <c:pt idx="4974">
                  <c:v>76.260002139999997</c:v>
                </c:pt>
                <c:pt idx="4975">
                  <c:v>0.62594020399999994</c:v>
                </c:pt>
                <c:pt idx="4976">
                  <c:v>23.620420459999998</c:v>
                </c:pt>
                <c:pt idx="4977">
                  <c:v>7.8983931539999999</c:v>
                </c:pt>
                <c:pt idx="4978">
                  <c:v>10.578619</c:v>
                </c:pt>
                <c:pt idx="4979">
                  <c:v>4.4602284430000001</c:v>
                </c:pt>
                <c:pt idx="4980">
                  <c:v>4.0378851889999998</c:v>
                </c:pt>
                <c:pt idx="4981">
                  <c:v>2.5</c:v>
                </c:pt>
                <c:pt idx="4982">
                  <c:v>0.52052426299999999</c:v>
                </c:pt>
                <c:pt idx="4983">
                  <c:v>0</c:v>
                </c:pt>
                <c:pt idx="4984">
                  <c:v>45.319999690000003</c:v>
                </c:pt>
                <c:pt idx="4985">
                  <c:v>2.4370739459999999</c:v>
                </c:pt>
                <c:pt idx="4986">
                  <c:v>0.105811656</c:v>
                </c:pt>
                <c:pt idx="4987">
                  <c:v>28.309757229999999</c:v>
                </c:pt>
                <c:pt idx="4988">
                  <c:v>38.607795719999999</c:v>
                </c:pt>
                <c:pt idx="4989">
                  <c:v>58.91263962</c:v>
                </c:pt>
                <c:pt idx="4990">
                  <c:v>6.7254347799999996</c:v>
                </c:pt>
                <c:pt idx="4991">
                  <c:v>69.22000122</c:v>
                </c:pt>
                <c:pt idx="4992">
                  <c:v>36.13999939</c:v>
                </c:pt>
                <c:pt idx="4993">
                  <c:v>14.12429333</c:v>
                </c:pt>
                <c:pt idx="4994">
                  <c:v>2.6595866680000002</c:v>
                </c:pt>
                <c:pt idx="4995">
                  <c:v>2.436781168</c:v>
                </c:pt>
                <c:pt idx="4996">
                  <c:v>2.5588164330000001</c:v>
                </c:pt>
                <c:pt idx="4997">
                  <c:v>55.900001529999997</c:v>
                </c:pt>
                <c:pt idx="4998">
                  <c:v>1.1930578949999999</c:v>
                </c:pt>
                <c:pt idx="4999">
                  <c:v>28.325778960000001</c:v>
                </c:pt>
                <c:pt idx="5000">
                  <c:v>17.799999239999998</c:v>
                </c:pt>
                <c:pt idx="5001">
                  <c:v>54.534259800000001</c:v>
                </c:pt>
                <c:pt idx="5002">
                  <c:v>18.645181659999999</c:v>
                </c:pt>
                <c:pt idx="5003">
                  <c:v>33.716682429999999</c:v>
                </c:pt>
                <c:pt idx="5004">
                  <c:v>4.5488548279999996</c:v>
                </c:pt>
                <c:pt idx="5005">
                  <c:v>0.450960368</c:v>
                </c:pt>
                <c:pt idx="5006">
                  <c:v>1.3541975020000001</c:v>
                </c:pt>
                <c:pt idx="5007">
                  <c:v>2.4000000950000002</c:v>
                </c:pt>
                <c:pt idx="5008">
                  <c:v>1.6473582980000001</c:v>
                </c:pt>
                <c:pt idx="5009">
                  <c:v>49.804645540000003</c:v>
                </c:pt>
                <c:pt idx="5010">
                  <c:v>4.8000001909999996</c:v>
                </c:pt>
                <c:pt idx="5011">
                  <c:v>52.200042719999999</c:v>
                </c:pt>
                <c:pt idx="5012">
                  <c:v>21.629999160000001</c:v>
                </c:pt>
                <c:pt idx="5013">
                  <c:v>83.13999939</c:v>
                </c:pt>
                <c:pt idx="5014">
                  <c:v>1.68648994</c:v>
                </c:pt>
                <c:pt idx="5015">
                  <c:v>2.3870198729999998</c:v>
                </c:pt>
                <c:pt idx="5016">
                  <c:v>6.9337220190000002</c:v>
                </c:pt>
                <c:pt idx="5017">
                  <c:v>0.60000002399999997</c:v>
                </c:pt>
                <c:pt idx="5018">
                  <c:v>34.310001370000002</c:v>
                </c:pt>
                <c:pt idx="5019">
                  <c:v>19.593393330000001</c:v>
                </c:pt>
                <c:pt idx="5020">
                  <c:v>29.040000920000001</c:v>
                </c:pt>
                <c:pt idx="5021">
                  <c:v>7.8000001909999996</c:v>
                </c:pt>
                <c:pt idx="5022">
                  <c:v>48.435264590000003</c:v>
                </c:pt>
                <c:pt idx="5023">
                  <c:v>8.4660053249999994</c:v>
                </c:pt>
                <c:pt idx="5024">
                  <c:v>2.0004148480000001</c:v>
                </c:pt>
                <c:pt idx="5025">
                  <c:v>2.9419028759999999</c:v>
                </c:pt>
                <c:pt idx="5026">
                  <c:v>3</c:v>
                </c:pt>
                <c:pt idx="5027">
                  <c:v>22.402938840000001</c:v>
                </c:pt>
                <c:pt idx="5028">
                  <c:v>3.9087662700000001</c:v>
                </c:pt>
                <c:pt idx="5029">
                  <c:v>0.33391246200000002</c:v>
                </c:pt>
                <c:pt idx="5030">
                  <c:v>11.25331783</c:v>
                </c:pt>
                <c:pt idx="5031">
                  <c:v>26.979999540000001</c:v>
                </c:pt>
                <c:pt idx="5032">
                  <c:v>8</c:v>
                </c:pt>
                <c:pt idx="5033">
                  <c:v>1.5324965719999999</c:v>
                </c:pt>
                <c:pt idx="5034">
                  <c:v>3.1868935000000001E-2</c:v>
                </c:pt>
                <c:pt idx="5035">
                  <c:v>2.8145179749999998</c:v>
                </c:pt>
                <c:pt idx="5036">
                  <c:v>58.809692380000001</c:v>
                </c:pt>
                <c:pt idx="5037">
                  <c:v>25.909999849999998</c:v>
                </c:pt>
                <c:pt idx="5038">
                  <c:v>4.5103974339999997</c:v>
                </c:pt>
                <c:pt idx="5039">
                  <c:v>0.42136073099999999</c:v>
                </c:pt>
                <c:pt idx="5040">
                  <c:v>2.1919100280000001</c:v>
                </c:pt>
                <c:pt idx="5041">
                  <c:v>54.549999239999998</c:v>
                </c:pt>
                <c:pt idx="5042">
                  <c:v>25.742124560000001</c:v>
                </c:pt>
                <c:pt idx="5043">
                  <c:v>0.42325243400000001</c:v>
                </c:pt>
                <c:pt idx="5044">
                  <c:v>0.27881512000000003</c:v>
                </c:pt>
                <c:pt idx="5045">
                  <c:v>34.971153260000001</c:v>
                </c:pt>
                <c:pt idx="5046">
                  <c:v>5.976593018</c:v>
                </c:pt>
                <c:pt idx="5047">
                  <c:v>0.31036445499999998</c:v>
                </c:pt>
                <c:pt idx="5048">
                  <c:v>31.63999939</c:v>
                </c:pt>
                <c:pt idx="5049">
                  <c:v>2.5697503089999998</c:v>
                </c:pt>
                <c:pt idx="5050">
                  <c:v>0.424004883</c:v>
                </c:pt>
                <c:pt idx="5051">
                  <c:v>12.18710613</c:v>
                </c:pt>
                <c:pt idx="5052">
                  <c:v>12.899999619999999</c:v>
                </c:pt>
                <c:pt idx="5053">
                  <c:v>9.2325019840000007</c:v>
                </c:pt>
                <c:pt idx="5054">
                  <c:v>5.156982899</c:v>
                </c:pt>
                <c:pt idx="5055">
                  <c:v>4.8669242859999997</c:v>
                </c:pt>
                <c:pt idx="5056">
                  <c:v>7.4075446129999998</c:v>
                </c:pt>
                <c:pt idx="5057">
                  <c:v>49.491168979999998</c:v>
                </c:pt>
                <c:pt idx="5058">
                  <c:v>0</c:v>
                </c:pt>
                <c:pt idx="5059">
                  <c:v>3.3533666129999999</c:v>
                </c:pt>
                <c:pt idx="5060">
                  <c:v>0.41953885600000002</c:v>
                </c:pt>
                <c:pt idx="5061">
                  <c:v>2.4064149999999999E-2</c:v>
                </c:pt>
                <c:pt idx="5062">
                  <c:v>3.3598399159999999</c:v>
                </c:pt>
                <c:pt idx="5063">
                  <c:v>0.38281092</c:v>
                </c:pt>
                <c:pt idx="5064">
                  <c:v>64.349998470000003</c:v>
                </c:pt>
                <c:pt idx="5065">
                  <c:v>26.40833473</c:v>
                </c:pt>
                <c:pt idx="5066">
                  <c:v>60.962539669999998</c:v>
                </c:pt>
                <c:pt idx="5067">
                  <c:v>1.8804125789999999</c:v>
                </c:pt>
                <c:pt idx="5068">
                  <c:v>0.15569870199999999</c:v>
                </c:pt>
                <c:pt idx="5069">
                  <c:v>0.55857622600000001</c:v>
                </c:pt>
                <c:pt idx="5070">
                  <c:v>61.941287989999999</c:v>
                </c:pt>
                <c:pt idx="5071">
                  <c:v>0</c:v>
                </c:pt>
                <c:pt idx="5072">
                  <c:v>19.06999969</c:v>
                </c:pt>
                <c:pt idx="5073">
                  <c:v>0</c:v>
                </c:pt>
                <c:pt idx="5074">
                  <c:v>78.129997250000002</c:v>
                </c:pt>
                <c:pt idx="5075">
                  <c:v>7.2557430270000003</c:v>
                </c:pt>
                <c:pt idx="5076">
                  <c:v>5.0411581989999998</c:v>
                </c:pt>
                <c:pt idx="5077">
                  <c:v>21.60152626</c:v>
                </c:pt>
                <c:pt idx="5078">
                  <c:v>4.1306161880000003</c:v>
                </c:pt>
                <c:pt idx="5079">
                  <c:v>9.9874238969999993</c:v>
                </c:pt>
                <c:pt idx="5080">
                  <c:v>1.374404669</c:v>
                </c:pt>
                <c:pt idx="5081">
                  <c:v>2.1119420529999999</c:v>
                </c:pt>
                <c:pt idx="5082">
                  <c:v>11.600000380000001</c:v>
                </c:pt>
                <c:pt idx="5083">
                  <c:v>4.857672215</c:v>
                </c:pt>
                <c:pt idx="5084">
                  <c:v>24.870000839999999</c:v>
                </c:pt>
                <c:pt idx="5085">
                  <c:v>29.670000080000001</c:v>
                </c:pt>
                <c:pt idx="5086">
                  <c:v>19.707025529999999</c:v>
                </c:pt>
                <c:pt idx="5087">
                  <c:v>19.242336269999999</c:v>
                </c:pt>
                <c:pt idx="5088">
                  <c:v>8.8999996190000008</c:v>
                </c:pt>
                <c:pt idx="5089">
                  <c:v>8.2988605500000006</c:v>
                </c:pt>
                <c:pt idx="5090">
                  <c:v>0.356918454</c:v>
                </c:pt>
                <c:pt idx="5091">
                  <c:v>22.96978378</c:v>
                </c:pt>
                <c:pt idx="5092">
                  <c:v>20.982473370000001</c:v>
                </c:pt>
                <c:pt idx="5093">
                  <c:v>6.4622740749999998</c:v>
                </c:pt>
                <c:pt idx="5094">
                  <c:v>2.7996304040000002</c:v>
                </c:pt>
                <c:pt idx="5095">
                  <c:v>50.003452299999999</c:v>
                </c:pt>
                <c:pt idx="5096">
                  <c:v>10.16184425</c:v>
                </c:pt>
                <c:pt idx="5097">
                  <c:v>8.0015830989999994</c:v>
                </c:pt>
                <c:pt idx="5098">
                  <c:v>2.1014363770000002</c:v>
                </c:pt>
                <c:pt idx="5099">
                  <c:v>14.5925045</c:v>
                </c:pt>
                <c:pt idx="5100">
                  <c:v>0.190173283</c:v>
                </c:pt>
                <c:pt idx="5101">
                  <c:v>53.837944030000003</c:v>
                </c:pt>
                <c:pt idx="5102">
                  <c:v>43.040000919999997</c:v>
                </c:pt>
                <c:pt idx="5103">
                  <c:v>31.85479355</c:v>
                </c:pt>
                <c:pt idx="5104">
                  <c:v>0.55560988200000005</c:v>
                </c:pt>
                <c:pt idx="5105">
                  <c:v>0.37619799399999998</c:v>
                </c:pt>
                <c:pt idx="5106">
                  <c:v>7.0076918600000004</c:v>
                </c:pt>
                <c:pt idx="5107">
                  <c:v>1.846656799</c:v>
                </c:pt>
                <c:pt idx="5108">
                  <c:v>65.5</c:v>
                </c:pt>
                <c:pt idx="5109">
                  <c:v>39.930000309999997</c:v>
                </c:pt>
                <c:pt idx="5110">
                  <c:v>1.4585802560000001</c:v>
                </c:pt>
                <c:pt idx="5111">
                  <c:v>1.1050802470000001</c:v>
                </c:pt>
                <c:pt idx="5112">
                  <c:v>0.53847169900000003</c:v>
                </c:pt>
                <c:pt idx="5113">
                  <c:v>4.7198753360000003</c:v>
                </c:pt>
                <c:pt idx="5114">
                  <c:v>79.129997250000002</c:v>
                </c:pt>
                <c:pt idx="5115">
                  <c:v>65.099998470000003</c:v>
                </c:pt>
                <c:pt idx="5116">
                  <c:v>3.3979725840000001</c:v>
                </c:pt>
                <c:pt idx="5117">
                  <c:v>6.4583777999999994E-2</c:v>
                </c:pt>
                <c:pt idx="5118">
                  <c:v>0.67696285199999995</c:v>
                </c:pt>
                <c:pt idx="5119">
                  <c:v>9.2990274429999999</c:v>
                </c:pt>
                <c:pt idx="5120">
                  <c:v>0</c:v>
                </c:pt>
                <c:pt idx="5121">
                  <c:v>1.2000000479999999</c:v>
                </c:pt>
                <c:pt idx="5122">
                  <c:v>2.9858174320000002</c:v>
                </c:pt>
                <c:pt idx="5123">
                  <c:v>25.97176361</c:v>
                </c:pt>
                <c:pt idx="5124">
                  <c:v>6.4908456799999996</c:v>
                </c:pt>
                <c:pt idx="5125">
                  <c:v>12.329999920000001</c:v>
                </c:pt>
                <c:pt idx="5126">
                  <c:v>0.42518264099999997</c:v>
                </c:pt>
                <c:pt idx="5127">
                  <c:v>0</c:v>
                </c:pt>
                <c:pt idx="5128">
                  <c:v>6.9000000950000002</c:v>
                </c:pt>
                <c:pt idx="5129">
                  <c:v>0.46484983000000002</c:v>
                </c:pt>
                <c:pt idx="5130">
                  <c:v>3.1481275559999999</c:v>
                </c:pt>
                <c:pt idx="5131">
                  <c:v>29.47795296</c:v>
                </c:pt>
                <c:pt idx="5132">
                  <c:v>64.819999690000003</c:v>
                </c:pt>
                <c:pt idx="5133">
                  <c:v>61.69711685</c:v>
                </c:pt>
                <c:pt idx="5134">
                  <c:v>27.429073330000001</c:v>
                </c:pt>
                <c:pt idx="5135">
                  <c:v>7.9427037240000002</c:v>
                </c:pt>
                <c:pt idx="5136">
                  <c:v>15.937136649999999</c:v>
                </c:pt>
                <c:pt idx="5137">
                  <c:v>1.912595153</c:v>
                </c:pt>
                <c:pt idx="5138">
                  <c:v>3.9032957549999998</c:v>
                </c:pt>
                <c:pt idx="5139">
                  <c:v>7.4999632839999997</c:v>
                </c:pt>
                <c:pt idx="5140">
                  <c:v>3.780280828</c:v>
                </c:pt>
                <c:pt idx="5141">
                  <c:v>12.20860195</c:v>
                </c:pt>
                <c:pt idx="5142">
                  <c:v>0.60473412299999996</c:v>
                </c:pt>
                <c:pt idx="5143">
                  <c:v>0.98048305499999999</c:v>
                </c:pt>
                <c:pt idx="5144">
                  <c:v>1.7999999520000001</c:v>
                </c:pt>
                <c:pt idx="5145">
                  <c:v>0.105809033</c:v>
                </c:pt>
                <c:pt idx="5146">
                  <c:v>2.4203877450000002</c:v>
                </c:pt>
                <c:pt idx="5147">
                  <c:v>4.6344752309999997</c:v>
                </c:pt>
                <c:pt idx="5148">
                  <c:v>0</c:v>
                </c:pt>
                <c:pt idx="5149">
                  <c:v>26.83795357</c:v>
                </c:pt>
                <c:pt idx="5150">
                  <c:v>0.46481460299999999</c:v>
                </c:pt>
                <c:pt idx="5151">
                  <c:v>24.266544339999999</c:v>
                </c:pt>
                <c:pt idx="5152">
                  <c:v>16.036684040000001</c:v>
                </c:pt>
                <c:pt idx="5153">
                  <c:v>4.8990087510000002</c:v>
                </c:pt>
                <c:pt idx="5154">
                  <c:v>23</c:v>
                </c:pt>
                <c:pt idx="5155">
                  <c:v>0</c:v>
                </c:pt>
                <c:pt idx="5156">
                  <c:v>54.27999878</c:v>
                </c:pt>
                <c:pt idx="5157">
                  <c:v>0</c:v>
                </c:pt>
                <c:pt idx="5158">
                  <c:v>22</c:v>
                </c:pt>
                <c:pt idx="5159">
                  <c:v>21.458681110000001</c:v>
                </c:pt>
                <c:pt idx="5160">
                  <c:v>0.19903633000000001</c:v>
                </c:pt>
                <c:pt idx="5161">
                  <c:v>49.799999239999998</c:v>
                </c:pt>
                <c:pt idx="5162">
                  <c:v>0</c:v>
                </c:pt>
                <c:pt idx="5163">
                  <c:v>53.86000061</c:v>
                </c:pt>
                <c:pt idx="5164">
                  <c:v>9.8000001910000005</c:v>
                </c:pt>
                <c:pt idx="5165">
                  <c:v>1.182541013</c:v>
                </c:pt>
                <c:pt idx="5166">
                  <c:v>60.990867610000002</c:v>
                </c:pt>
                <c:pt idx="5167">
                  <c:v>3.156984091</c:v>
                </c:pt>
                <c:pt idx="5168">
                  <c:v>4.4399247170000002</c:v>
                </c:pt>
                <c:pt idx="5169">
                  <c:v>15.468971249999999</c:v>
                </c:pt>
                <c:pt idx="5170">
                  <c:v>3.304889202</c:v>
                </c:pt>
                <c:pt idx="5171">
                  <c:v>19.073671340000001</c:v>
                </c:pt>
                <c:pt idx="5172">
                  <c:v>29.71560478</c:v>
                </c:pt>
                <c:pt idx="5173">
                  <c:v>18.129999160000001</c:v>
                </c:pt>
                <c:pt idx="5174">
                  <c:v>0.400295287</c:v>
                </c:pt>
                <c:pt idx="5175">
                  <c:v>0.34906047600000001</c:v>
                </c:pt>
                <c:pt idx="5176">
                  <c:v>0.30043664599999997</c:v>
                </c:pt>
                <c:pt idx="5177">
                  <c:v>0.97607541099999995</c:v>
                </c:pt>
                <c:pt idx="5178">
                  <c:v>65.955963130000001</c:v>
                </c:pt>
                <c:pt idx="5179">
                  <c:v>5.3188319210000001</c:v>
                </c:pt>
                <c:pt idx="5180">
                  <c:v>0</c:v>
                </c:pt>
                <c:pt idx="5181">
                  <c:v>0.223401397</c:v>
                </c:pt>
                <c:pt idx="5182">
                  <c:v>0.36092010099999999</c:v>
                </c:pt>
                <c:pt idx="5183">
                  <c:v>28.177909849999999</c:v>
                </c:pt>
                <c:pt idx="5184">
                  <c:v>7.3000001909999996</c:v>
                </c:pt>
                <c:pt idx="5185">
                  <c:v>9.1186904910000006</c:v>
                </c:pt>
                <c:pt idx="5186">
                  <c:v>1.327327132</c:v>
                </c:pt>
                <c:pt idx="5187">
                  <c:v>1.0775048730000001</c:v>
                </c:pt>
                <c:pt idx="5188">
                  <c:v>20.7923069</c:v>
                </c:pt>
                <c:pt idx="5189">
                  <c:v>0.84928244399999997</c:v>
                </c:pt>
                <c:pt idx="5190">
                  <c:v>30.909999849999998</c:v>
                </c:pt>
                <c:pt idx="5191">
                  <c:v>8.4079847339999993</c:v>
                </c:pt>
                <c:pt idx="5192">
                  <c:v>33.83000183</c:v>
                </c:pt>
                <c:pt idx="5193">
                  <c:v>35.5</c:v>
                </c:pt>
                <c:pt idx="5194">
                  <c:v>0.19620837299999999</c:v>
                </c:pt>
                <c:pt idx="5195">
                  <c:v>80.930000309999997</c:v>
                </c:pt>
                <c:pt idx="5196">
                  <c:v>0.781317174</c:v>
                </c:pt>
                <c:pt idx="5197">
                  <c:v>30.319612500000002</c:v>
                </c:pt>
                <c:pt idx="5198">
                  <c:v>8.865553856</c:v>
                </c:pt>
                <c:pt idx="5199">
                  <c:v>12.628152849999999</c:v>
                </c:pt>
                <c:pt idx="5200">
                  <c:v>4.8344426159999996</c:v>
                </c:pt>
                <c:pt idx="5201">
                  <c:v>11.920000079999999</c:v>
                </c:pt>
                <c:pt idx="5202">
                  <c:v>3.2000000480000002</c:v>
                </c:pt>
                <c:pt idx="5203">
                  <c:v>0.84393030400000002</c:v>
                </c:pt>
                <c:pt idx="5204">
                  <c:v>0</c:v>
                </c:pt>
                <c:pt idx="5205">
                  <c:v>53.200000760000002</c:v>
                </c:pt>
                <c:pt idx="5206">
                  <c:v>3.2286851410000001</c:v>
                </c:pt>
                <c:pt idx="5207">
                  <c:v>0.15533451700000001</c:v>
                </c:pt>
                <c:pt idx="5208">
                  <c:v>32.295730589999998</c:v>
                </c:pt>
                <c:pt idx="5209">
                  <c:v>44.18730927</c:v>
                </c:pt>
                <c:pt idx="5210">
                  <c:v>66.533599850000002</c:v>
                </c:pt>
                <c:pt idx="5211">
                  <c:v>7.4129433630000001</c:v>
                </c:pt>
                <c:pt idx="5212">
                  <c:v>72.38999939</c:v>
                </c:pt>
                <c:pt idx="5213">
                  <c:v>39.150001529999997</c:v>
                </c:pt>
                <c:pt idx="5214">
                  <c:v>17.884536740000001</c:v>
                </c:pt>
                <c:pt idx="5215">
                  <c:v>2.9790697100000001</c:v>
                </c:pt>
                <c:pt idx="5216">
                  <c:v>3.308003426</c:v>
                </c:pt>
                <c:pt idx="5217">
                  <c:v>3.886221409</c:v>
                </c:pt>
                <c:pt idx="5218">
                  <c:v>64.730003359999998</c:v>
                </c:pt>
                <c:pt idx="5219">
                  <c:v>1.7167977089999999</c:v>
                </c:pt>
                <c:pt idx="5220">
                  <c:v>32.886081699999998</c:v>
                </c:pt>
                <c:pt idx="5221">
                  <c:v>21.420000080000001</c:v>
                </c:pt>
                <c:pt idx="5222">
                  <c:v>56.099014279999999</c:v>
                </c:pt>
                <c:pt idx="5223">
                  <c:v>19.570621490000001</c:v>
                </c:pt>
                <c:pt idx="5224">
                  <c:v>36.161788940000001</c:v>
                </c:pt>
                <c:pt idx="5225">
                  <c:v>5.0999999049999998</c:v>
                </c:pt>
                <c:pt idx="5226">
                  <c:v>0.50881934200000001</c:v>
                </c:pt>
                <c:pt idx="5227">
                  <c:v>1.8081421849999999</c:v>
                </c:pt>
                <c:pt idx="5228">
                  <c:v>3.7000000480000002</c:v>
                </c:pt>
                <c:pt idx="5229">
                  <c:v>5.4012618059999999</c:v>
                </c:pt>
                <c:pt idx="5230">
                  <c:v>55.000186919999997</c:v>
                </c:pt>
                <c:pt idx="5231">
                  <c:v>5.5999999049999998</c:v>
                </c:pt>
                <c:pt idx="5232">
                  <c:v>56.399879460000001</c:v>
                </c:pt>
                <c:pt idx="5233">
                  <c:v>27.739999770000001</c:v>
                </c:pt>
                <c:pt idx="5234">
                  <c:v>83.879997250000002</c:v>
                </c:pt>
                <c:pt idx="5235">
                  <c:v>1.9761364459999999</c:v>
                </c:pt>
                <c:pt idx="5236">
                  <c:v>2.6002857690000001</c:v>
                </c:pt>
                <c:pt idx="5237">
                  <c:v>7.4899997709999999</c:v>
                </c:pt>
                <c:pt idx="5238">
                  <c:v>0.89999997600000003</c:v>
                </c:pt>
                <c:pt idx="5239">
                  <c:v>36.990001679999999</c:v>
                </c:pt>
                <c:pt idx="5240">
                  <c:v>22.770484920000001</c:v>
                </c:pt>
                <c:pt idx="5241">
                  <c:v>33.240001679999999</c:v>
                </c:pt>
                <c:pt idx="5242">
                  <c:v>10</c:v>
                </c:pt>
                <c:pt idx="5243">
                  <c:v>62.393928529999997</c:v>
                </c:pt>
                <c:pt idx="5244">
                  <c:v>11.658740999999999</c:v>
                </c:pt>
                <c:pt idx="5245">
                  <c:v>2.6503946780000001</c:v>
                </c:pt>
                <c:pt idx="5246">
                  <c:v>3.023528099</c:v>
                </c:pt>
                <c:pt idx="5247">
                  <c:v>3.5</c:v>
                </c:pt>
                <c:pt idx="5248">
                  <c:v>22.927112579999999</c:v>
                </c:pt>
                <c:pt idx="5249">
                  <c:v>5.0903854370000001</c:v>
                </c:pt>
                <c:pt idx="5250">
                  <c:v>0.36143448900000003</c:v>
                </c:pt>
                <c:pt idx="5251">
                  <c:v>14.38350677</c:v>
                </c:pt>
                <c:pt idx="5252">
                  <c:v>38.58000183</c:v>
                </c:pt>
                <c:pt idx="5253">
                  <c:v>9</c:v>
                </c:pt>
                <c:pt idx="5254">
                  <c:v>2.1755242350000001</c:v>
                </c:pt>
                <c:pt idx="5255">
                  <c:v>3.1011185E-2</c:v>
                </c:pt>
                <c:pt idx="5256">
                  <c:v>3.5328381059999998</c:v>
                </c:pt>
                <c:pt idx="5257">
                  <c:v>64.007446290000004</c:v>
                </c:pt>
                <c:pt idx="5258">
                  <c:v>31.229999540000001</c:v>
                </c:pt>
                <c:pt idx="5259">
                  <c:v>5.7955565450000002</c:v>
                </c:pt>
                <c:pt idx="5260">
                  <c:v>0.58086651600000005</c:v>
                </c:pt>
                <c:pt idx="5261">
                  <c:v>3.0132677559999999</c:v>
                </c:pt>
                <c:pt idx="5262">
                  <c:v>65.879997250000002</c:v>
                </c:pt>
                <c:pt idx="5263">
                  <c:v>31.484096529999999</c:v>
                </c:pt>
                <c:pt idx="5264">
                  <c:v>0.52535366999999999</c:v>
                </c:pt>
                <c:pt idx="5265">
                  <c:v>0.34750533099999997</c:v>
                </c:pt>
                <c:pt idx="5266">
                  <c:v>42.25226593</c:v>
                </c:pt>
                <c:pt idx="5267">
                  <c:v>6.5882549289999996</c:v>
                </c:pt>
                <c:pt idx="5268">
                  <c:v>0.43281963499999998</c:v>
                </c:pt>
                <c:pt idx="5269">
                  <c:v>34.619998930000001</c:v>
                </c:pt>
                <c:pt idx="5270">
                  <c:v>3.5997767449999998</c:v>
                </c:pt>
                <c:pt idx="5271">
                  <c:v>0.481470436</c:v>
                </c:pt>
                <c:pt idx="5272">
                  <c:v>13.68908882</c:v>
                </c:pt>
                <c:pt idx="5273">
                  <c:v>14.100000380000001</c:v>
                </c:pt>
                <c:pt idx="5274">
                  <c:v>11.017867089999999</c:v>
                </c:pt>
                <c:pt idx="5275">
                  <c:v>8.4317216869999996</c:v>
                </c:pt>
                <c:pt idx="5276">
                  <c:v>6.2567925449999997</c:v>
                </c:pt>
                <c:pt idx="5277">
                  <c:v>10.62939072</c:v>
                </c:pt>
                <c:pt idx="5278">
                  <c:v>52.490196230000002</c:v>
                </c:pt>
                <c:pt idx="5279">
                  <c:v>0</c:v>
                </c:pt>
                <c:pt idx="5280">
                  <c:v>25.350069049999998</c:v>
                </c:pt>
                <c:pt idx="5281">
                  <c:v>11.607934950000001</c:v>
                </c:pt>
                <c:pt idx="5282">
                  <c:v>0.67944782999999997</c:v>
                </c:pt>
                <c:pt idx="5283">
                  <c:v>2.4337391999999999E-2</c:v>
                </c:pt>
                <c:pt idx="5284">
                  <c:v>3.8047156329999998</c:v>
                </c:pt>
                <c:pt idx="5285">
                  <c:v>0.44984364500000001</c:v>
                </c:pt>
                <c:pt idx="5286">
                  <c:v>68.519996640000002</c:v>
                </c:pt>
                <c:pt idx="5287">
                  <c:v>30.298046110000001</c:v>
                </c:pt>
                <c:pt idx="5288">
                  <c:v>61.847629550000001</c:v>
                </c:pt>
                <c:pt idx="5289">
                  <c:v>2.3206646439999998</c:v>
                </c:pt>
                <c:pt idx="5290">
                  <c:v>0.18993373199999999</c:v>
                </c:pt>
                <c:pt idx="5291">
                  <c:v>1.2861377000000001</c:v>
                </c:pt>
                <c:pt idx="5292">
                  <c:v>64.875015259999998</c:v>
                </c:pt>
                <c:pt idx="5293">
                  <c:v>0</c:v>
                </c:pt>
                <c:pt idx="5294">
                  <c:v>24.440000529999999</c:v>
                </c:pt>
                <c:pt idx="5295">
                  <c:v>0</c:v>
                </c:pt>
                <c:pt idx="5296">
                  <c:v>77.690002440000001</c:v>
                </c:pt>
                <c:pt idx="5297">
                  <c:v>6.7588520049999996</c:v>
                </c:pt>
                <c:pt idx="5298">
                  <c:v>6.1643209460000001</c:v>
                </c:pt>
                <c:pt idx="5299">
                  <c:v>26.970333100000001</c:v>
                </c:pt>
                <c:pt idx="5300">
                  <c:v>4.4009046549999997</c:v>
                </c:pt>
                <c:pt idx="5301">
                  <c:v>11.140862459999999</c:v>
                </c:pt>
                <c:pt idx="5302">
                  <c:v>1.507912755</c:v>
                </c:pt>
                <c:pt idx="5303">
                  <c:v>3.4524383539999999</c:v>
                </c:pt>
                <c:pt idx="5304">
                  <c:v>14.100000380000001</c:v>
                </c:pt>
                <c:pt idx="5305">
                  <c:v>5.243628502</c:v>
                </c:pt>
                <c:pt idx="5306">
                  <c:v>32.52999878</c:v>
                </c:pt>
                <c:pt idx="5307">
                  <c:v>31.780000690000001</c:v>
                </c:pt>
                <c:pt idx="5308">
                  <c:v>22.1307373</c:v>
                </c:pt>
                <c:pt idx="5309">
                  <c:v>20.701648710000001</c:v>
                </c:pt>
                <c:pt idx="5310">
                  <c:v>15</c:v>
                </c:pt>
                <c:pt idx="5311">
                  <c:v>12.859389309999999</c:v>
                </c:pt>
                <c:pt idx="5312">
                  <c:v>0.43085423099999998</c:v>
                </c:pt>
                <c:pt idx="5313">
                  <c:v>24.737676619999998</c:v>
                </c:pt>
                <c:pt idx="5314">
                  <c:v>21.395212170000001</c:v>
                </c:pt>
                <c:pt idx="5315">
                  <c:v>7.3711657519999996</c:v>
                </c:pt>
                <c:pt idx="5316">
                  <c:v>3.0755293369999999</c:v>
                </c:pt>
                <c:pt idx="5317">
                  <c:v>50.566341399999999</c:v>
                </c:pt>
                <c:pt idx="5318">
                  <c:v>13.322853090000001</c:v>
                </c:pt>
                <c:pt idx="5319">
                  <c:v>10.23453331</c:v>
                </c:pt>
                <c:pt idx="5320">
                  <c:v>4.3860239979999998</c:v>
                </c:pt>
                <c:pt idx="5321">
                  <c:v>23.5</c:v>
                </c:pt>
                <c:pt idx="5322">
                  <c:v>24.272138600000002</c:v>
                </c:pt>
                <c:pt idx="5323">
                  <c:v>62</c:v>
                </c:pt>
                <c:pt idx="5324">
                  <c:v>52.88999939</c:v>
                </c:pt>
                <c:pt idx="5325">
                  <c:v>40.810001370000002</c:v>
                </c:pt>
                <c:pt idx="5326">
                  <c:v>0.64967268700000003</c:v>
                </c:pt>
                <c:pt idx="5327">
                  <c:v>1.0534547569999999</c:v>
                </c:pt>
                <c:pt idx="5328">
                  <c:v>8.4251184460000008</c:v>
                </c:pt>
                <c:pt idx="5329">
                  <c:v>2.1900753970000002</c:v>
                </c:pt>
                <c:pt idx="5330">
                  <c:v>72.699996949999999</c:v>
                </c:pt>
                <c:pt idx="5331">
                  <c:v>44.009998320000001</c:v>
                </c:pt>
                <c:pt idx="5332">
                  <c:v>1.4461599590000001</c:v>
                </c:pt>
                <c:pt idx="5333">
                  <c:v>1.484804273</c:v>
                </c:pt>
                <c:pt idx="5334">
                  <c:v>0.79156160399999997</c:v>
                </c:pt>
                <c:pt idx="5335">
                  <c:v>6.0760478969999996</c:v>
                </c:pt>
                <c:pt idx="5336">
                  <c:v>83.88999939</c:v>
                </c:pt>
                <c:pt idx="5337">
                  <c:v>67.800003050000001</c:v>
                </c:pt>
                <c:pt idx="5338">
                  <c:v>4.3215937609999999</c:v>
                </c:pt>
                <c:pt idx="5339">
                  <c:v>7.7479906000000001E-2</c:v>
                </c:pt>
                <c:pt idx="5340">
                  <c:v>0.87757498</c:v>
                </c:pt>
                <c:pt idx="5341">
                  <c:v>10.677303309999999</c:v>
                </c:pt>
                <c:pt idx="5342">
                  <c:v>0</c:v>
                </c:pt>
                <c:pt idx="5343">
                  <c:v>1.5</c:v>
                </c:pt>
                <c:pt idx="5344">
                  <c:v>3.952373981</c:v>
                </c:pt>
                <c:pt idx="5345">
                  <c:v>27.02427101</c:v>
                </c:pt>
                <c:pt idx="5346">
                  <c:v>8.5288181299999994</c:v>
                </c:pt>
                <c:pt idx="5347">
                  <c:v>14.579999920000001</c:v>
                </c:pt>
                <c:pt idx="5348">
                  <c:v>0.75405401000000005</c:v>
                </c:pt>
                <c:pt idx="5349">
                  <c:v>0</c:v>
                </c:pt>
                <c:pt idx="5350">
                  <c:v>7.5999999049999998</c:v>
                </c:pt>
                <c:pt idx="5351">
                  <c:v>0.71997070299999999</c:v>
                </c:pt>
                <c:pt idx="5352">
                  <c:v>3.4894778729999998</c:v>
                </c:pt>
                <c:pt idx="5353">
                  <c:v>30.131296160000002</c:v>
                </c:pt>
                <c:pt idx="5354">
                  <c:v>65.61000061</c:v>
                </c:pt>
                <c:pt idx="5355">
                  <c:v>64.758255000000005</c:v>
                </c:pt>
                <c:pt idx="5356">
                  <c:v>27.377008440000001</c:v>
                </c:pt>
                <c:pt idx="5357">
                  <c:v>10.00442982</c:v>
                </c:pt>
                <c:pt idx="5358">
                  <c:v>17.063098910000001</c:v>
                </c:pt>
                <c:pt idx="5359">
                  <c:v>2.5937254429999999</c:v>
                </c:pt>
                <c:pt idx="5360">
                  <c:v>4.7466025350000001</c:v>
                </c:pt>
                <c:pt idx="5361">
                  <c:v>8.4044694900000003</c:v>
                </c:pt>
                <c:pt idx="5362">
                  <c:v>7.6424083710000001</c:v>
                </c:pt>
                <c:pt idx="5363">
                  <c:v>14.09536552</c:v>
                </c:pt>
                <c:pt idx="5364">
                  <c:v>0.88122296300000003</c:v>
                </c:pt>
                <c:pt idx="5365">
                  <c:v>1.1000000240000001</c:v>
                </c:pt>
                <c:pt idx="5366">
                  <c:v>2.0999999049999998</c:v>
                </c:pt>
                <c:pt idx="5367">
                  <c:v>1.224148035</c:v>
                </c:pt>
                <c:pt idx="5368">
                  <c:v>6.043890953</c:v>
                </c:pt>
                <c:pt idx="5369">
                  <c:v>5.8439421649999996</c:v>
                </c:pt>
                <c:pt idx="5370">
                  <c:v>37.605766299999999</c:v>
                </c:pt>
                <c:pt idx="5371">
                  <c:v>1.143366814</c:v>
                </c:pt>
                <c:pt idx="5372">
                  <c:v>27</c:v>
                </c:pt>
                <c:pt idx="5373">
                  <c:v>17.720582960000002</c:v>
                </c:pt>
                <c:pt idx="5374">
                  <c:v>5.2529835699999996</c:v>
                </c:pt>
                <c:pt idx="5375">
                  <c:v>25.399999619999999</c:v>
                </c:pt>
                <c:pt idx="5376">
                  <c:v>63</c:v>
                </c:pt>
                <c:pt idx="5377">
                  <c:v>58</c:v>
                </c:pt>
                <c:pt idx="5378">
                  <c:v>8.0303754810000001</c:v>
                </c:pt>
                <c:pt idx="5379">
                  <c:v>25</c:v>
                </c:pt>
                <c:pt idx="5380">
                  <c:v>21.303733829999999</c:v>
                </c:pt>
                <c:pt idx="5381">
                  <c:v>0.24163731899999999</c:v>
                </c:pt>
                <c:pt idx="5382">
                  <c:v>52.5</c:v>
                </c:pt>
                <c:pt idx="5383">
                  <c:v>0</c:v>
                </c:pt>
                <c:pt idx="5384">
                  <c:v>55.819999690000003</c:v>
                </c:pt>
                <c:pt idx="5385">
                  <c:v>17</c:v>
                </c:pt>
                <c:pt idx="5386">
                  <c:v>1.2710313799999999</c:v>
                </c:pt>
                <c:pt idx="5387">
                  <c:v>65.447067259999997</c:v>
                </c:pt>
                <c:pt idx="5388">
                  <c:v>3.8471066949999999</c:v>
                </c:pt>
                <c:pt idx="5389">
                  <c:v>5.2275838849999996</c:v>
                </c:pt>
                <c:pt idx="5390">
                  <c:v>21.326700209999998</c:v>
                </c:pt>
                <c:pt idx="5391">
                  <c:v>3.2625539300000002</c:v>
                </c:pt>
                <c:pt idx="5392">
                  <c:v>21.022747039999999</c:v>
                </c:pt>
                <c:pt idx="5393">
                  <c:v>36.466392519999999</c:v>
                </c:pt>
                <c:pt idx="5394">
                  <c:v>19.969999309999999</c:v>
                </c:pt>
                <c:pt idx="5395">
                  <c:v>0.46991449600000001</c:v>
                </c:pt>
                <c:pt idx="5396">
                  <c:v>0.542142868</c:v>
                </c:pt>
                <c:pt idx="5397">
                  <c:v>0.31732177700000003</c:v>
                </c:pt>
                <c:pt idx="5398">
                  <c:v>1.402654171</c:v>
                </c:pt>
                <c:pt idx="5399">
                  <c:v>71.660003660000001</c:v>
                </c:pt>
                <c:pt idx="5400">
                  <c:v>6.0740871429999999</c:v>
                </c:pt>
                <c:pt idx="5401">
                  <c:v>38.034381869999997</c:v>
                </c:pt>
                <c:pt idx="5402">
                  <c:v>0.26819559900000001</c:v>
                </c:pt>
                <c:pt idx="5403">
                  <c:v>0.39925769</c:v>
                </c:pt>
                <c:pt idx="5404">
                  <c:v>31.17534637</c:v>
                </c:pt>
                <c:pt idx="5405">
                  <c:v>8.5232572560000008</c:v>
                </c:pt>
                <c:pt idx="5406">
                  <c:v>11.00726414</c:v>
                </c:pt>
                <c:pt idx="5407">
                  <c:v>2</c:v>
                </c:pt>
                <c:pt idx="5408">
                  <c:v>1.463420033</c:v>
                </c:pt>
                <c:pt idx="5409">
                  <c:v>22.06999969</c:v>
                </c:pt>
                <c:pt idx="5410">
                  <c:v>1.039238214</c:v>
                </c:pt>
                <c:pt idx="5411">
                  <c:v>33.13999939</c:v>
                </c:pt>
                <c:pt idx="5412">
                  <c:v>9.7380619050000004</c:v>
                </c:pt>
                <c:pt idx="5413">
                  <c:v>32.810001370000002</c:v>
                </c:pt>
                <c:pt idx="5414">
                  <c:v>35.270000459999999</c:v>
                </c:pt>
                <c:pt idx="5415">
                  <c:v>0.238037795</c:v>
                </c:pt>
                <c:pt idx="5416">
                  <c:v>82.739997860000003</c:v>
                </c:pt>
                <c:pt idx="5417">
                  <c:v>0.95361143400000004</c:v>
                </c:pt>
                <c:pt idx="5418">
                  <c:v>38.543643950000003</c:v>
                </c:pt>
                <c:pt idx="5419">
                  <c:v>11.48319817</c:v>
                </c:pt>
                <c:pt idx="5420">
                  <c:v>14.686472889999999</c:v>
                </c:pt>
                <c:pt idx="5421">
                  <c:v>5.994255066</c:v>
                </c:pt>
                <c:pt idx="5422">
                  <c:v>12.75</c:v>
                </c:pt>
                <c:pt idx="5423">
                  <c:v>4.1999998090000004</c:v>
                </c:pt>
                <c:pt idx="5424">
                  <c:v>1.1497896910000001</c:v>
                </c:pt>
                <c:pt idx="5425">
                  <c:v>0</c:v>
                </c:pt>
                <c:pt idx="5426">
                  <c:v>61.450000760000002</c:v>
                </c:pt>
                <c:pt idx="5427">
                  <c:v>3.6969611640000002</c:v>
                </c:pt>
                <c:pt idx="5428">
                  <c:v>0.21965982000000001</c:v>
                </c:pt>
                <c:pt idx="5429">
                  <c:v>35.161399840000001</c:v>
                </c:pt>
                <c:pt idx="5430">
                  <c:v>48.301944730000002</c:v>
                </c:pt>
                <c:pt idx="5431">
                  <c:v>67.90263367</c:v>
                </c:pt>
                <c:pt idx="5432">
                  <c:v>8.4536361689999993</c:v>
                </c:pt>
                <c:pt idx="5433">
                  <c:v>74.480003359999998</c:v>
                </c:pt>
                <c:pt idx="5434">
                  <c:v>42.869998930000001</c:v>
                </c:pt>
                <c:pt idx="5435">
                  <c:v>21.54218483</c:v>
                </c:pt>
                <c:pt idx="5436">
                  <c:v>4.8932647710000001</c:v>
                </c:pt>
                <c:pt idx="5437">
                  <c:v>3.7990012169999998</c:v>
                </c:pt>
                <c:pt idx="5438">
                  <c:v>6.0794577600000004</c:v>
                </c:pt>
                <c:pt idx="5439">
                  <c:v>68.709999080000003</c:v>
                </c:pt>
                <c:pt idx="5440">
                  <c:v>1.8311975</c:v>
                </c:pt>
                <c:pt idx="5441">
                  <c:v>39.070129389999998</c:v>
                </c:pt>
                <c:pt idx="5442">
                  <c:v>24</c:v>
                </c:pt>
                <c:pt idx="5443">
                  <c:v>57.703403469999998</c:v>
                </c:pt>
                <c:pt idx="5444">
                  <c:v>20.487804409999999</c:v>
                </c:pt>
                <c:pt idx="5445">
                  <c:v>5.6999998090000004</c:v>
                </c:pt>
                <c:pt idx="5446">
                  <c:v>0.54225420999999996</c:v>
                </c:pt>
                <c:pt idx="5447">
                  <c:v>1.90136528</c:v>
                </c:pt>
                <c:pt idx="5448">
                  <c:v>5.6999998090000004</c:v>
                </c:pt>
                <c:pt idx="5449">
                  <c:v>6.3762016299999997</c:v>
                </c:pt>
                <c:pt idx="5450">
                  <c:v>58.700576779999999</c:v>
                </c:pt>
                <c:pt idx="5451">
                  <c:v>6.5</c:v>
                </c:pt>
                <c:pt idx="5452">
                  <c:v>56.900001529999997</c:v>
                </c:pt>
                <c:pt idx="5453">
                  <c:v>38.97000122</c:v>
                </c:pt>
                <c:pt idx="5454">
                  <c:v>87</c:v>
                </c:pt>
                <c:pt idx="5455">
                  <c:v>2.3880751130000002</c:v>
                </c:pt>
                <c:pt idx="5456">
                  <c:v>3.6020247940000001</c:v>
                </c:pt>
                <c:pt idx="5457">
                  <c:v>8.1000003809999992</c:v>
                </c:pt>
                <c:pt idx="5458">
                  <c:v>0.89999997600000003</c:v>
                </c:pt>
                <c:pt idx="5459">
                  <c:v>41.61000061</c:v>
                </c:pt>
                <c:pt idx="5460">
                  <c:v>25.194042209999999</c:v>
                </c:pt>
                <c:pt idx="5461">
                  <c:v>35</c:v>
                </c:pt>
                <c:pt idx="5462">
                  <c:v>12.80000019</c:v>
                </c:pt>
                <c:pt idx="5463">
                  <c:v>66.921066280000005</c:v>
                </c:pt>
                <c:pt idx="5464">
                  <c:v>12.932851790000001</c:v>
                </c:pt>
                <c:pt idx="5465">
                  <c:v>2.9617075919999998</c:v>
                </c:pt>
                <c:pt idx="5466">
                  <c:v>3.1018977169999999</c:v>
                </c:pt>
                <c:pt idx="5467">
                  <c:v>4</c:v>
                </c:pt>
                <c:pt idx="5468">
                  <c:v>0</c:v>
                </c:pt>
                <c:pt idx="5469">
                  <c:v>25.926109310000001</c:v>
                </c:pt>
                <c:pt idx="5470">
                  <c:v>10.53380108</c:v>
                </c:pt>
                <c:pt idx="5471">
                  <c:v>0.85035747299999997</c:v>
                </c:pt>
                <c:pt idx="5472">
                  <c:v>16.601411819999999</c:v>
                </c:pt>
                <c:pt idx="5473">
                  <c:v>46</c:v>
                </c:pt>
                <c:pt idx="5474">
                  <c:v>10.14000034</c:v>
                </c:pt>
                <c:pt idx="5475">
                  <c:v>2.5802454949999998</c:v>
                </c:pt>
                <c:pt idx="5476">
                  <c:v>0</c:v>
                </c:pt>
                <c:pt idx="5477">
                  <c:v>3.917788029</c:v>
                </c:pt>
                <c:pt idx="5478">
                  <c:v>63.37135696</c:v>
                </c:pt>
                <c:pt idx="5479">
                  <c:v>36.22000122</c:v>
                </c:pt>
                <c:pt idx="5480">
                  <c:v>6.8566884989999997</c:v>
                </c:pt>
                <c:pt idx="5481">
                  <c:v>0.86802148800000001</c:v>
                </c:pt>
                <c:pt idx="5482">
                  <c:v>3.7502543930000001</c:v>
                </c:pt>
                <c:pt idx="5483">
                  <c:v>70</c:v>
                </c:pt>
                <c:pt idx="5484">
                  <c:v>34.862926479999999</c:v>
                </c:pt>
                <c:pt idx="5485">
                  <c:v>0.56772178399999995</c:v>
                </c:pt>
                <c:pt idx="5486">
                  <c:v>0.38448932800000002</c:v>
                </c:pt>
                <c:pt idx="5487">
                  <c:v>48.62916946</c:v>
                </c:pt>
                <c:pt idx="5488">
                  <c:v>6.8696050639999999</c:v>
                </c:pt>
                <c:pt idx="5489">
                  <c:v>0.50706315000000002</c:v>
                </c:pt>
                <c:pt idx="5490">
                  <c:v>41.240001679999999</c:v>
                </c:pt>
                <c:pt idx="5491">
                  <c:v>3.878702402</c:v>
                </c:pt>
                <c:pt idx="5492">
                  <c:v>0.66996645899999996</c:v>
                </c:pt>
                <c:pt idx="5493">
                  <c:v>15.17222881</c:v>
                </c:pt>
                <c:pt idx="5494">
                  <c:v>17.209999079999999</c:v>
                </c:pt>
                <c:pt idx="5495">
                  <c:v>11.88136864</c:v>
                </c:pt>
                <c:pt idx="5496">
                  <c:v>9.8417158130000004</c:v>
                </c:pt>
                <c:pt idx="5497">
                  <c:v>7.390552521</c:v>
                </c:pt>
                <c:pt idx="5498">
                  <c:v>14.630269999999999</c:v>
                </c:pt>
                <c:pt idx="5499">
                  <c:v>55.46482468</c:v>
                </c:pt>
                <c:pt idx="5500">
                  <c:v>0</c:v>
                </c:pt>
                <c:pt idx="5501">
                  <c:v>27.100000380000001</c:v>
                </c:pt>
                <c:pt idx="5502">
                  <c:v>15.08444405</c:v>
                </c:pt>
                <c:pt idx="5503">
                  <c:v>0.854357123</c:v>
                </c:pt>
                <c:pt idx="5504">
                  <c:v>6.5238855999999998E-2</c:v>
                </c:pt>
                <c:pt idx="5505">
                  <c:v>4.0100464819999999</c:v>
                </c:pt>
                <c:pt idx="5506">
                  <c:v>0.82655125900000004</c:v>
                </c:pt>
                <c:pt idx="5507">
                  <c:v>81</c:v>
                </c:pt>
                <c:pt idx="5508">
                  <c:v>32.359016420000003</c:v>
                </c:pt>
                <c:pt idx="5509">
                  <c:v>62.720211030000002</c:v>
                </c:pt>
                <c:pt idx="5510">
                  <c:v>2.5663511749999999</c:v>
                </c:pt>
                <c:pt idx="5511">
                  <c:v>0.22134135699999999</c:v>
                </c:pt>
                <c:pt idx="5512">
                  <c:v>3.5491557120000001</c:v>
                </c:pt>
                <c:pt idx="5513">
                  <c:v>68.330436710000001</c:v>
                </c:pt>
                <c:pt idx="5514">
                  <c:v>0</c:v>
                </c:pt>
                <c:pt idx="5515">
                  <c:v>26.450000760000002</c:v>
                </c:pt>
                <c:pt idx="5516">
                  <c:v>81.989997860000003</c:v>
                </c:pt>
                <c:pt idx="5517">
                  <c:v>6.683581352</c:v>
                </c:pt>
                <c:pt idx="5518">
                  <c:v>6.332329273</c:v>
                </c:pt>
                <c:pt idx="5519">
                  <c:v>0</c:v>
                </c:pt>
                <c:pt idx="5520">
                  <c:v>16.004999160000001</c:v>
                </c:pt>
                <c:pt idx="5521">
                  <c:v>11.484009739999999</c:v>
                </c:pt>
                <c:pt idx="5522">
                  <c:v>1.7161904569999999</c:v>
                </c:pt>
                <c:pt idx="5523">
                  <c:v>7.9070076939999998</c:v>
                </c:pt>
                <c:pt idx="5524">
                  <c:v>17.100000380000001</c:v>
                </c:pt>
                <c:pt idx="5525">
                  <c:v>5.3976364139999999</c:v>
                </c:pt>
                <c:pt idx="5526">
                  <c:v>38.810001370000002</c:v>
                </c:pt>
                <c:pt idx="5527">
                  <c:v>34.990001679999999</c:v>
                </c:pt>
                <c:pt idx="5528">
                  <c:v>23.400051120000001</c:v>
                </c:pt>
                <c:pt idx="5529">
                  <c:v>24.733493800000002</c:v>
                </c:pt>
                <c:pt idx="5530">
                  <c:v>21.5</c:v>
                </c:pt>
                <c:pt idx="5531">
                  <c:v>15.22667313</c:v>
                </c:pt>
                <c:pt idx="5532">
                  <c:v>0.556041181</c:v>
                </c:pt>
                <c:pt idx="5533">
                  <c:v>34</c:v>
                </c:pt>
                <c:pt idx="5534">
                  <c:v>21.567583079999999</c:v>
                </c:pt>
                <c:pt idx="5535">
                  <c:v>9.198278427</c:v>
                </c:pt>
                <c:pt idx="5536">
                  <c:v>3.35259223</c:v>
                </c:pt>
                <c:pt idx="5537">
                  <c:v>50.259563450000002</c:v>
                </c:pt>
                <c:pt idx="5538">
                  <c:v>13.75948429</c:v>
                </c:pt>
                <c:pt idx="5539">
                  <c:v>12.705036160000001</c:v>
                </c:pt>
                <c:pt idx="5540">
                  <c:v>4.7866840359999996</c:v>
                </c:pt>
                <c:pt idx="5541">
                  <c:v>26.299999239999998</c:v>
                </c:pt>
                <c:pt idx="5542">
                  <c:v>25.413269039999999</c:v>
                </c:pt>
                <c:pt idx="5543">
                  <c:v>61</c:v>
                </c:pt>
                <c:pt idx="5544">
                  <c:v>55.189998629999998</c:v>
                </c:pt>
                <c:pt idx="5545">
                  <c:v>46.810001370000002</c:v>
                </c:pt>
                <c:pt idx="5546">
                  <c:v>0.84430760100000002</c:v>
                </c:pt>
                <c:pt idx="5547">
                  <c:v>1.0773278470000001</c:v>
                </c:pt>
                <c:pt idx="5548">
                  <c:v>7.4885425569999997</c:v>
                </c:pt>
                <c:pt idx="5549">
                  <c:v>2.55564642</c:v>
                </c:pt>
                <c:pt idx="5550">
                  <c:v>73.5</c:v>
                </c:pt>
                <c:pt idx="5551">
                  <c:v>47.880001069999999</c:v>
                </c:pt>
                <c:pt idx="5552">
                  <c:v>1.7920467849999999</c:v>
                </c:pt>
                <c:pt idx="5553">
                  <c:v>2.008217573</c:v>
                </c:pt>
                <c:pt idx="5554">
                  <c:v>1.2920407060000001</c:v>
                </c:pt>
                <c:pt idx="5555">
                  <c:v>6.4030861850000003</c:v>
                </c:pt>
                <c:pt idx="5556">
                  <c:v>84.83000183</c:v>
                </c:pt>
                <c:pt idx="5557">
                  <c:v>70.099998470000003</c:v>
                </c:pt>
                <c:pt idx="5558">
                  <c:v>5.6481060980000004</c:v>
                </c:pt>
                <c:pt idx="5559">
                  <c:v>0.29869002099999997</c:v>
                </c:pt>
                <c:pt idx="5560">
                  <c:v>1.1000000240000001</c:v>
                </c:pt>
                <c:pt idx="5561">
                  <c:v>15.02600479</c:v>
                </c:pt>
                <c:pt idx="5562">
                  <c:v>9.9031769000000006E-2</c:v>
                </c:pt>
                <c:pt idx="5563">
                  <c:v>1.7999999520000001</c:v>
                </c:pt>
                <c:pt idx="5564">
                  <c:v>4.9077825549999998</c:v>
                </c:pt>
                <c:pt idx="5565">
                  <c:v>28.976713180000001</c:v>
                </c:pt>
                <c:pt idx="5566">
                  <c:v>9.6550865170000009</c:v>
                </c:pt>
                <c:pt idx="5567">
                  <c:v>15.460000040000001</c:v>
                </c:pt>
                <c:pt idx="5568">
                  <c:v>0.99725657700000003</c:v>
                </c:pt>
                <c:pt idx="5569">
                  <c:v>8.3000001910000005</c:v>
                </c:pt>
                <c:pt idx="5570">
                  <c:v>1.7422055009999999</c:v>
                </c:pt>
                <c:pt idx="5571">
                  <c:v>3.749764442</c:v>
                </c:pt>
                <c:pt idx="5572">
                  <c:v>40</c:v>
                </c:pt>
                <c:pt idx="5573">
                  <c:v>70</c:v>
                </c:pt>
                <c:pt idx="5574">
                  <c:v>67.968055730000003</c:v>
                </c:pt>
                <c:pt idx="5575">
                  <c:v>27.3443203</c:v>
                </c:pt>
                <c:pt idx="5576">
                  <c:v>11.62245178</c:v>
                </c:pt>
                <c:pt idx="5577">
                  <c:v>20.08819008</c:v>
                </c:pt>
                <c:pt idx="5578">
                  <c:v>3.343509912</c:v>
                </c:pt>
                <c:pt idx="5579">
                  <c:v>5.0823340420000003</c:v>
                </c:pt>
                <c:pt idx="5580">
                  <c:v>12.55299759</c:v>
                </c:pt>
                <c:pt idx="5581">
                  <c:v>12.739929200000001</c:v>
                </c:pt>
                <c:pt idx="5582">
                  <c:v>15.69612122</c:v>
                </c:pt>
                <c:pt idx="5583">
                  <c:v>1.0485979320000001</c:v>
                </c:pt>
                <c:pt idx="5584">
                  <c:v>1.2999999520000001</c:v>
                </c:pt>
                <c:pt idx="5585">
                  <c:v>2.4000000950000002</c:v>
                </c:pt>
                <c:pt idx="5586">
                  <c:v>2.1071236130000002</c:v>
                </c:pt>
                <c:pt idx="5587">
                  <c:v>9.6099910739999999</c:v>
                </c:pt>
                <c:pt idx="5588">
                  <c:v>7.3759851459999997</c:v>
                </c:pt>
                <c:pt idx="5589">
                  <c:v>48.93684769</c:v>
                </c:pt>
                <c:pt idx="5590">
                  <c:v>1.5</c:v>
                </c:pt>
                <c:pt idx="5591">
                  <c:v>30</c:v>
                </c:pt>
                <c:pt idx="5592">
                  <c:v>20.927202220000002</c:v>
                </c:pt>
                <c:pt idx="5593">
                  <c:v>5.6317877770000004</c:v>
                </c:pt>
                <c:pt idx="5594">
                  <c:v>28</c:v>
                </c:pt>
                <c:pt idx="5595">
                  <c:v>66</c:v>
                </c:pt>
                <c:pt idx="5596">
                  <c:v>63.599998470000003</c:v>
                </c:pt>
                <c:pt idx="5597">
                  <c:v>11.992177010000001</c:v>
                </c:pt>
                <c:pt idx="5598">
                  <c:v>26</c:v>
                </c:pt>
                <c:pt idx="5599">
                  <c:v>28.243951800000001</c:v>
                </c:pt>
                <c:pt idx="5600">
                  <c:v>1</c:v>
                </c:pt>
                <c:pt idx="5601">
                  <c:v>55.299999239999998</c:v>
                </c:pt>
                <c:pt idx="5602">
                  <c:v>16.200000760000002</c:v>
                </c:pt>
                <c:pt idx="5603">
                  <c:v>59.72000122</c:v>
                </c:pt>
                <c:pt idx="5604">
                  <c:v>24</c:v>
                </c:pt>
                <c:pt idx="5605">
                  <c:v>1.5378543140000001</c:v>
                </c:pt>
                <c:pt idx="5606">
                  <c:v>69.899658200000005</c:v>
                </c:pt>
                <c:pt idx="5607">
                  <c:v>4.5183172230000004</c:v>
                </c:pt>
                <c:pt idx="5608">
                  <c:v>6.2006711960000001</c:v>
                </c:pt>
                <c:pt idx="5609">
                  <c:v>25.12238503</c:v>
                </c:pt>
                <c:pt idx="5610">
                  <c:v>4.2899332049999996</c:v>
                </c:pt>
                <c:pt idx="5611">
                  <c:v>28.178380969999999</c:v>
                </c:pt>
                <c:pt idx="5612">
                  <c:v>42.186347959999999</c:v>
                </c:pt>
                <c:pt idx="5613">
                  <c:v>27.090000150000002</c:v>
                </c:pt>
                <c:pt idx="5614">
                  <c:v>0.63270753599999996</c:v>
                </c:pt>
                <c:pt idx="5615">
                  <c:v>0.657592595</c:v>
                </c:pt>
                <c:pt idx="5616">
                  <c:v>0.46835672900000003</c:v>
                </c:pt>
                <c:pt idx="5617">
                  <c:v>2.0287446980000001</c:v>
                </c:pt>
                <c:pt idx="5618">
                  <c:v>72.400001529999997</c:v>
                </c:pt>
                <c:pt idx="5619">
                  <c:v>6.8089108469999999</c:v>
                </c:pt>
                <c:pt idx="5620">
                  <c:v>44.5</c:v>
                </c:pt>
                <c:pt idx="5621">
                  <c:v>0.31115916399999999</c:v>
                </c:pt>
                <c:pt idx="5622">
                  <c:v>0.581045747</c:v>
                </c:pt>
                <c:pt idx="5623">
                  <c:v>34.497749329999998</c:v>
                </c:pt>
                <c:pt idx="5624">
                  <c:v>10.52315235</c:v>
                </c:pt>
                <c:pt idx="5625">
                  <c:v>15.3416748</c:v>
                </c:pt>
                <c:pt idx="5626">
                  <c:v>2.2000000480000002</c:v>
                </c:pt>
                <c:pt idx="5627">
                  <c:v>2.0079901219999998</c:v>
                </c:pt>
                <c:pt idx="5628">
                  <c:v>25.100000380000001</c:v>
                </c:pt>
                <c:pt idx="5629">
                  <c:v>1.5249007939999999</c:v>
                </c:pt>
                <c:pt idx="5630">
                  <c:v>37.979999540000001</c:v>
                </c:pt>
                <c:pt idx="5631">
                  <c:v>11.15960121</c:v>
                </c:pt>
                <c:pt idx="5632">
                  <c:v>35.83000183</c:v>
                </c:pt>
                <c:pt idx="5633">
                  <c:v>47.930000309999997</c:v>
                </c:pt>
                <c:pt idx="5634">
                  <c:v>0.29605361800000002</c:v>
                </c:pt>
                <c:pt idx="5635">
                  <c:v>86.650001529999997</c:v>
                </c:pt>
                <c:pt idx="5636">
                  <c:v>1.270041108</c:v>
                </c:pt>
                <c:pt idx="5637">
                  <c:v>39.39817429</c:v>
                </c:pt>
                <c:pt idx="5638">
                  <c:v>14.84492874</c:v>
                </c:pt>
                <c:pt idx="5639">
                  <c:v>16.637498860000001</c:v>
                </c:pt>
                <c:pt idx="5640">
                  <c:v>7.1999998090000004</c:v>
                </c:pt>
                <c:pt idx="5641">
                  <c:v>13.65999985</c:v>
                </c:pt>
                <c:pt idx="5642">
                  <c:v>5.5</c:v>
                </c:pt>
                <c:pt idx="5643">
                  <c:v>1.2791936399999999</c:v>
                </c:pt>
                <c:pt idx="5644">
                  <c:v>0</c:v>
                </c:pt>
                <c:pt idx="5645">
                  <c:v>63.509998320000001</c:v>
                </c:pt>
                <c:pt idx="5646">
                  <c:v>3.6965386869999999</c:v>
                </c:pt>
                <c:pt idx="5647">
                  <c:v>0.310592651</c:v>
                </c:pt>
                <c:pt idx="5648">
                  <c:v>38.031425480000003</c:v>
                </c:pt>
                <c:pt idx="5649">
                  <c:v>52.550205230000003</c:v>
                </c:pt>
                <c:pt idx="5650">
                  <c:v>69.359443659999997</c:v>
                </c:pt>
                <c:pt idx="5651">
                  <c:v>9.6000385280000007</c:v>
                </c:pt>
                <c:pt idx="5652">
                  <c:v>79.660003660000001</c:v>
                </c:pt>
                <c:pt idx="5653">
                  <c:v>46.869998930000001</c:v>
                </c:pt>
                <c:pt idx="5654">
                  <c:v>25.107963560000002</c:v>
                </c:pt>
                <c:pt idx="5655">
                  <c:v>5.4892005920000004</c:v>
                </c:pt>
                <c:pt idx="5656">
                  <c:v>5.237690926</c:v>
                </c:pt>
                <c:pt idx="5657">
                  <c:v>7.5268769259999999</c:v>
                </c:pt>
                <c:pt idx="5658">
                  <c:v>72.160003660000001</c:v>
                </c:pt>
                <c:pt idx="5659">
                  <c:v>2.7231760029999998</c:v>
                </c:pt>
                <c:pt idx="5660">
                  <c:v>45.298648829999998</c:v>
                </c:pt>
                <c:pt idx="5661">
                  <c:v>32.25</c:v>
                </c:pt>
                <c:pt idx="5662">
                  <c:v>59.361686710000001</c:v>
                </c:pt>
                <c:pt idx="5663">
                  <c:v>21.39599037</c:v>
                </c:pt>
                <c:pt idx="5664">
                  <c:v>6.5</c:v>
                </c:pt>
                <c:pt idx="5665">
                  <c:v>2.0571966169999998</c:v>
                </c:pt>
                <c:pt idx="5666">
                  <c:v>8.8999996190000008</c:v>
                </c:pt>
                <c:pt idx="5667">
                  <c:v>6.7960004810000001</c:v>
                </c:pt>
                <c:pt idx="5668">
                  <c:v>61.410343169999997</c:v>
                </c:pt>
                <c:pt idx="5669">
                  <c:v>7.8000001909999996</c:v>
                </c:pt>
                <c:pt idx="5670">
                  <c:v>60.799999239999998</c:v>
                </c:pt>
                <c:pt idx="5671">
                  <c:v>47.060001370000002</c:v>
                </c:pt>
                <c:pt idx="5672">
                  <c:v>89.510002139999997</c:v>
                </c:pt>
                <c:pt idx="5673">
                  <c:v>2.805499792</c:v>
                </c:pt>
                <c:pt idx="5674">
                  <c:v>4.7648129460000002</c:v>
                </c:pt>
                <c:pt idx="5675">
                  <c:v>8.7600002289999992</c:v>
                </c:pt>
                <c:pt idx="5676">
                  <c:v>0.95234423899999998</c:v>
                </c:pt>
                <c:pt idx="5677">
                  <c:v>54.819999690000003</c:v>
                </c:pt>
                <c:pt idx="5678">
                  <c:v>27.881074909999999</c:v>
                </c:pt>
                <c:pt idx="5679">
                  <c:v>37.990001679999999</c:v>
                </c:pt>
                <c:pt idx="5680">
                  <c:v>16.399999619999999</c:v>
                </c:pt>
                <c:pt idx="5681">
                  <c:v>68.685272220000002</c:v>
                </c:pt>
                <c:pt idx="5682">
                  <c:v>13.867108350000001</c:v>
                </c:pt>
                <c:pt idx="5683">
                  <c:v>3.268368959</c:v>
                </c:pt>
                <c:pt idx="5684">
                  <c:v>3.5999999049999998</c:v>
                </c:pt>
                <c:pt idx="5685">
                  <c:v>4.5</c:v>
                </c:pt>
                <c:pt idx="5686">
                  <c:v>0</c:v>
                </c:pt>
                <c:pt idx="5687">
                  <c:v>28.791198730000001</c:v>
                </c:pt>
                <c:pt idx="5688">
                  <c:v>12.306906700000001</c:v>
                </c:pt>
                <c:pt idx="5689">
                  <c:v>1.1698933840000001</c:v>
                </c:pt>
                <c:pt idx="5690">
                  <c:v>20.737667080000001</c:v>
                </c:pt>
                <c:pt idx="5691">
                  <c:v>53.630001069999999</c:v>
                </c:pt>
                <c:pt idx="5692">
                  <c:v>15</c:v>
                </c:pt>
                <c:pt idx="5693">
                  <c:v>2.9797081950000002</c:v>
                </c:pt>
                <c:pt idx="5694">
                  <c:v>0</c:v>
                </c:pt>
                <c:pt idx="5695">
                  <c:v>4.3010516169999997</c:v>
                </c:pt>
                <c:pt idx="5696">
                  <c:v>64.214164729999993</c:v>
                </c:pt>
                <c:pt idx="5697">
                  <c:v>43.900001529999997</c:v>
                </c:pt>
                <c:pt idx="5698">
                  <c:v>8.4269065859999994</c:v>
                </c:pt>
                <c:pt idx="5699">
                  <c:v>1.125612617</c:v>
                </c:pt>
                <c:pt idx="5700">
                  <c:v>4.5826849940000001</c:v>
                </c:pt>
                <c:pt idx="5701">
                  <c:v>72.510002139999997</c:v>
                </c:pt>
                <c:pt idx="5702">
                  <c:v>46.400001529999997</c:v>
                </c:pt>
                <c:pt idx="5703">
                  <c:v>0.60755223000000003</c:v>
                </c:pt>
                <c:pt idx="5704">
                  <c:v>0.42513749000000001</c:v>
                </c:pt>
                <c:pt idx="5705">
                  <c:v>51.637989040000001</c:v>
                </c:pt>
                <c:pt idx="5706">
                  <c:v>11.03635311</c:v>
                </c:pt>
                <c:pt idx="5707">
                  <c:v>0.729627252</c:v>
                </c:pt>
                <c:pt idx="5708">
                  <c:v>40.409999849999998</c:v>
                </c:pt>
                <c:pt idx="5709">
                  <c:v>0.97966122600000005</c:v>
                </c:pt>
                <c:pt idx="5710">
                  <c:v>16.700000760000002</c:v>
                </c:pt>
                <c:pt idx="5711">
                  <c:v>19.520000459999999</c:v>
                </c:pt>
                <c:pt idx="5712">
                  <c:v>12.75033951</c:v>
                </c:pt>
                <c:pt idx="5713">
                  <c:v>11.882906910000001</c:v>
                </c:pt>
                <c:pt idx="5714">
                  <c:v>9.0165662770000008</c:v>
                </c:pt>
                <c:pt idx="5715">
                  <c:v>19.620647429999998</c:v>
                </c:pt>
                <c:pt idx="5716">
                  <c:v>61.476039890000003</c:v>
                </c:pt>
                <c:pt idx="5717">
                  <c:v>0</c:v>
                </c:pt>
                <c:pt idx="5718">
                  <c:v>28.899999619999999</c:v>
                </c:pt>
                <c:pt idx="5719">
                  <c:v>19.77119064</c:v>
                </c:pt>
                <c:pt idx="5720">
                  <c:v>0.84295451600000004</c:v>
                </c:pt>
                <c:pt idx="5721">
                  <c:v>0.18204833600000001</c:v>
                </c:pt>
                <c:pt idx="5722">
                  <c:v>4.3988704680000001</c:v>
                </c:pt>
                <c:pt idx="5723">
                  <c:v>1.141389132</c:v>
                </c:pt>
                <c:pt idx="5724">
                  <c:v>83.699996949999999</c:v>
                </c:pt>
                <c:pt idx="5725">
                  <c:v>33.51571655</c:v>
                </c:pt>
                <c:pt idx="5726">
                  <c:v>69</c:v>
                </c:pt>
                <c:pt idx="5727">
                  <c:v>2.8055729870000001</c:v>
                </c:pt>
                <c:pt idx="5728">
                  <c:v>0.29403397399999998</c:v>
                </c:pt>
                <c:pt idx="5729">
                  <c:v>5.545036316</c:v>
                </c:pt>
                <c:pt idx="5730">
                  <c:v>69.273025509999997</c:v>
                </c:pt>
                <c:pt idx="5731">
                  <c:v>0</c:v>
                </c:pt>
                <c:pt idx="5732">
                  <c:v>28.620000839999999</c:v>
                </c:pt>
                <c:pt idx="5733">
                  <c:v>82.550003050000001</c:v>
                </c:pt>
                <c:pt idx="5734">
                  <c:v>8.2997169490000005</c:v>
                </c:pt>
                <c:pt idx="5735">
                  <c:v>6.5</c:v>
                </c:pt>
                <c:pt idx="5736">
                  <c:v>0</c:v>
                </c:pt>
                <c:pt idx="5737">
                  <c:v>18.409999849999998</c:v>
                </c:pt>
                <c:pt idx="5738">
                  <c:v>17.349565510000001</c:v>
                </c:pt>
                <c:pt idx="5739">
                  <c:v>1.7544872760000001</c:v>
                </c:pt>
                <c:pt idx="5740">
                  <c:v>7.962073803</c:v>
                </c:pt>
                <c:pt idx="5741">
                  <c:v>20.700000760000002</c:v>
                </c:pt>
                <c:pt idx="5742">
                  <c:v>5.7405862809999997</c:v>
                </c:pt>
                <c:pt idx="5743">
                  <c:v>44.58000183</c:v>
                </c:pt>
                <c:pt idx="5744">
                  <c:v>38.009998320000001</c:v>
                </c:pt>
                <c:pt idx="5745">
                  <c:v>25.442419050000002</c:v>
                </c:pt>
                <c:pt idx="5746">
                  <c:v>28.974113460000002</c:v>
                </c:pt>
                <c:pt idx="5747">
                  <c:v>24.659999849999998</c:v>
                </c:pt>
                <c:pt idx="5748">
                  <c:v>18.023277279999999</c:v>
                </c:pt>
                <c:pt idx="5749">
                  <c:v>0</c:v>
                </c:pt>
                <c:pt idx="5750">
                  <c:v>38.5</c:v>
                </c:pt>
                <c:pt idx="5751">
                  <c:v>24.5</c:v>
                </c:pt>
                <c:pt idx="5752">
                  <c:v>12</c:v>
                </c:pt>
                <c:pt idx="5753">
                  <c:v>4.4691739080000001</c:v>
                </c:pt>
                <c:pt idx="5754">
                  <c:v>50.208660129999998</c:v>
                </c:pt>
                <c:pt idx="5755">
                  <c:v>14.182020189999999</c:v>
                </c:pt>
                <c:pt idx="5756">
                  <c:v>19.459554669999999</c:v>
                </c:pt>
                <c:pt idx="5757">
                  <c:v>5.6117386820000004</c:v>
                </c:pt>
                <c:pt idx="5758">
                  <c:v>27.200000760000002</c:v>
                </c:pt>
                <c:pt idx="5759">
                  <c:v>34.951972959999999</c:v>
                </c:pt>
                <c:pt idx="5760">
                  <c:v>59</c:v>
                </c:pt>
                <c:pt idx="5761">
                  <c:v>56.08000183</c:v>
                </c:pt>
                <c:pt idx="5762">
                  <c:v>54.009998320000001</c:v>
                </c:pt>
                <c:pt idx="5763">
                  <c:v>1.6463479999999999</c:v>
                </c:pt>
                <c:pt idx="5764">
                  <c:v>1.1002163890000001</c:v>
                </c:pt>
                <c:pt idx="5765">
                  <c:v>7.6071395869999998</c:v>
                </c:pt>
                <c:pt idx="5766">
                  <c:v>2.9922404290000002</c:v>
                </c:pt>
                <c:pt idx="5767">
                  <c:v>78.099998470000003</c:v>
                </c:pt>
                <c:pt idx="5768">
                  <c:v>50.369998930000001</c:v>
                </c:pt>
                <c:pt idx="5769">
                  <c:v>2.5375661850000002</c:v>
                </c:pt>
                <c:pt idx="5770">
                  <c:v>2.6620194910000001</c:v>
                </c:pt>
                <c:pt idx="5771">
                  <c:v>0</c:v>
                </c:pt>
                <c:pt idx="5772">
                  <c:v>9.4996271130000007</c:v>
                </c:pt>
                <c:pt idx="5773">
                  <c:v>87.760002139999997</c:v>
                </c:pt>
                <c:pt idx="5774">
                  <c:v>75.699996949999999</c:v>
                </c:pt>
                <c:pt idx="5775">
                  <c:v>7.8325514790000001</c:v>
                </c:pt>
                <c:pt idx="5776">
                  <c:v>3.7724061010000001</c:v>
                </c:pt>
                <c:pt idx="5777">
                  <c:v>1.2999999520000001</c:v>
                </c:pt>
                <c:pt idx="5778">
                  <c:v>17.160715100000001</c:v>
                </c:pt>
                <c:pt idx="5779">
                  <c:v>0.5</c:v>
                </c:pt>
                <c:pt idx="5780">
                  <c:v>2</c:v>
                </c:pt>
                <c:pt idx="5781">
                  <c:v>5.8539443020000004</c:v>
                </c:pt>
                <c:pt idx="5782">
                  <c:v>30.00374794</c:v>
                </c:pt>
                <c:pt idx="5783">
                  <c:v>12.98640823</c:v>
                </c:pt>
                <c:pt idx="5784">
                  <c:v>18.239999770000001</c:v>
                </c:pt>
                <c:pt idx="5785">
                  <c:v>1.3195731639999999</c:v>
                </c:pt>
                <c:pt idx="5786">
                  <c:v>9.1000003809999992</c:v>
                </c:pt>
                <c:pt idx="5787">
                  <c:v>2.529363155</c:v>
                </c:pt>
                <c:pt idx="5788">
                  <c:v>4.506124496</c:v>
                </c:pt>
                <c:pt idx="5789">
                  <c:v>52</c:v>
                </c:pt>
                <c:pt idx="5790">
                  <c:v>68.819999690000003</c:v>
                </c:pt>
                <c:pt idx="5791">
                  <c:v>68.931190490000006</c:v>
                </c:pt>
                <c:pt idx="5792">
                  <c:v>14.19637108</c:v>
                </c:pt>
                <c:pt idx="5793">
                  <c:v>29.399999619999999</c:v>
                </c:pt>
                <c:pt idx="5794">
                  <c:v>6.3883218770000001</c:v>
                </c:pt>
                <c:pt idx="5795">
                  <c:v>5.8505849840000002</c:v>
                </c:pt>
                <c:pt idx="5796">
                  <c:v>15.22471142</c:v>
                </c:pt>
                <c:pt idx="5797">
                  <c:v>17.254562379999999</c:v>
                </c:pt>
                <c:pt idx="5798">
                  <c:v>17.474918370000001</c:v>
                </c:pt>
                <c:pt idx="5799">
                  <c:v>1.2478240730000001</c:v>
                </c:pt>
                <c:pt idx="5800">
                  <c:v>1.6000000240000001</c:v>
                </c:pt>
                <c:pt idx="5801">
                  <c:v>2.4000000950000002</c:v>
                </c:pt>
                <c:pt idx="5802">
                  <c:v>1.8999999759999999</c:v>
                </c:pt>
                <c:pt idx="5803">
                  <c:v>15.036115649999999</c:v>
                </c:pt>
                <c:pt idx="5804">
                  <c:v>9.4511909480000007</c:v>
                </c:pt>
                <c:pt idx="5805">
                  <c:v>70.870002749999998</c:v>
                </c:pt>
                <c:pt idx="5806">
                  <c:v>1.7000000479999999</c:v>
                </c:pt>
                <c:pt idx="5807">
                  <c:v>34</c:v>
                </c:pt>
                <c:pt idx="5808">
                  <c:v>25.946632390000001</c:v>
                </c:pt>
                <c:pt idx="5809">
                  <c:v>6.0212535860000003</c:v>
                </c:pt>
                <c:pt idx="5810">
                  <c:v>30.899999619999999</c:v>
                </c:pt>
                <c:pt idx="5811">
                  <c:v>69.449996949999999</c:v>
                </c:pt>
                <c:pt idx="5812">
                  <c:v>69.370002749999998</c:v>
                </c:pt>
                <c:pt idx="5813">
                  <c:v>14.539999959999999</c:v>
                </c:pt>
                <c:pt idx="5814">
                  <c:v>27</c:v>
                </c:pt>
                <c:pt idx="5815">
                  <c:v>32.909999849999998</c:v>
                </c:pt>
                <c:pt idx="5816">
                  <c:v>1.7999999520000001</c:v>
                </c:pt>
                <c:pt idx="5817">
                  <c:v>58.200000760000002</c:v>
                </c:pt>
                <c:pt idx="5818">
                  <c:v>19.700000760000002</c:v>
                </c:pt>
                <c:pt idx="5819">
                  <c:v>64.440002440000001</c:v>
                </c:pt>
                <c:pt idx="5820">
                  <c:v>24.600000380000001</c:v>
                </c:pt>
                <c:pt idx="5821">
                  <c:v>1.789999962</c:v>
                </c:pt>
                <c:pt idx="5822">
                  <c:v>74.350593570000001</c:v>
                </c:pt>
                <c:pt idx="5823">
                  <c:v>5.920000076</c:v>
                </c:pt>
                <c:pt idx="5824">
                  <c:v>10.499244689999999</c:v>
                </c:pt>
                <c:pt idx="5825">
                  <c:v>27.920000080000001</c:v>
                </c:pt>
                <c:pt idx="5826">
                  <c:v>5.2800002099999999</c:v>
                </c:pt>
                <c:pt idx="5827">
                  <c:v>30.879999160000001</c:v>
                </c:pt>
                <c:pt idx="5828">
                  <c:v>0</c:v>
                </c:pt>
                <c:pt idx="5829">
                  <c:v>44.680000309999997</c:v>
                </c:pt>
                <c:pt idx="5830">
                  <c:v>33.63999939</c:v>
                </c:pt>
                <c:pt idx="5831">
                  <c:v>0.75</c:v>
                </c:pt>
                <c:pt idx="5832">
                  <c:v>0.69999998799999996</c:v>
                </c:pt>
                <c:pt idx="5833">
                  <c:v>0.49000000999999999</c:v>
                </c:pt>
                <c:pt idx="5834">
                  <c:v>2.9300000669999999</c:v>
                </c:pt>
                <c:pt idx="5835">
                  <c:v>73.199996949999999</c:v>
                </c:pt>
                <c:pt idx="5836">
                  <c:v>8.2832202909999992</c:v>
                </c:pt>
                <c:pt idx="5837">
                  <c:v>52</c:v>
                </c:pt>
                <c:pt idx="5838">
                  <c:v>0.37581595800000001</c:v>
                </c:pt>
                <c:pt idx="5839">
                  <c:v>0.84722453399999997</c:v>
                </c:pt>
                <c:pt idx="5840">
                  <c:v>35.900001529999997</c:v>
                </c:pt>
                <c:pt idx="5841">
                  <c:v>16</c:v>
                </c:pt>
                <c:pt idx="5842">
                  <c:v>21.799999239999998</c:v>
                </c:pt>
                <c:pt idx="5843">
                  <c:v>2.5</c:v>
                </c:pt>
                <c:pt idx="5844">
                  <c:v>2.7597043509999999</c:v>
                </c:pt>
                <c:pt idx="5845">
                  <c:v>28.399999619999999</c:v>
                </c:pt>
                <c:pt idx="5846">
                  <c:v>1.7999999520000001</c:v>
                </c:pt>
                <c:pt idx="5847">
                  <c:v>41.439998629999998</c:v>
                </c:pt>
                <c:pt idx="5848">
                  <c:v>11.68999958</c:v>
                </c:pt>
                <c:pt idx="5849">
                  <c:v>40.770000459999999</c:v>
                </c:pt>
                <c:pt idx="5850">
                  <c:v>51.930000309999997</c:v>
                </c:pt>
                <c:pt idx="5851">
                  <c:v>0.37000000500000002</c:v>
                </c:pt>
                <c:pt idx="5852">
                  <c:v>85.02999878</c:v>
                </c:pt>
                <c:pt idx="5853">
                  <c:v>1.6200000050000001</c:v>
                </c:pt>
                <c:pt idx="5854">
                  <c:v>40.274463650000001</c:v>
                </c:pt>
                <c:pt idx="5855">
                  <c:v>17.659999849999998</c:v>
                </c:pt>
                <c:pt idx="5856">
                  <c:v>20.790456769999999</c:v>
                </c:pt>
                <c:pt idx="5857">
                  <c:v>10.80000019</c:v>
                </c:pt>
                <c:pt idx="5858">
                  <c:v>16.030000690000001</c:v>
                </c:pt>
                <c:pt idx="5859">
                  <c:v>6.1100001339999999</c:v>
                </c:pt>
                <c:pt idx="5860">
                  <c:v>1.5571230650000001</c:v>
                </c:pt>
                <c:pt idx="5861">
                  <c:v>0.40999999599999998</c:v>
                </c:pt>
                <c:pt idx="5862">
                  <c:v>66.190002440000001</c:v>
                </c:pt>
                <c:pt idx="5863">
                  <c:v>4.0999999049999998</c:v>
                </c:pt>
                <c:pt idx="5864">
                  <c:v>0.37000000500000002</c:v>
                </c:pt>
                <c:pt idx="5865">
                  <c:v>43.637168879999997</c:v>
                </c:pt>
                <c:pt idx="5866">
                  <c:v>58.249103550000001</c:v>
                </c:pt>
                <c:pt idx="5867">
                  <c:v>75.980003359999998</c:v>
                </c:pt>
                <c:pt idx="5868">
                  <c:v>10.89783096</c:v>
                </c:pt>
                <c:pt idx="5869">
                  <c:v>80.77999878</c:v>
                </c:pt>
                <c:pt idx="5870">
                  <c:v>66.089996339999999</c:v>
                </c:pt>
                <c:pt idx="5871">
                  <c:v>28.590000150000002</c:v>
                </c:pt>
                <c:pt idx="5872">
                  <c:v>5.7670044899999997</c:v>
                </c:pt>
                <c:pt idx="5873">
                  <c:v>6.2050375940000002</c:v>
                </c:pt>
                <c:pt idx="5874">
                  <c:v>8.2600002289999992</c:v>
                </c:pt>
                <c:pt idx="5875">
                  <c:v>75.160003660000001</c:v>
                </c:pt>
                <c:pt idx="5876">
                  <c:v>3.8499999049999998</c:v>
                </c:pt>
                <c:pt idx="5877">
                  <c:v>51.61000061</c:v>
                </c:pt>
                <c:pt idx="5878">
                  <c:v>35.880001069999999</c:v>
                </c:pt>
                <c:pt idx="5879">
                  <c:v>61.069999690000003</c:v>
                </c:pt>
                <c:pt idx="5880">
                  <c:v>22.290000920000001</c:v>
                </c:pt>
                <c:pt idx="5881">
                  <c:v>7.3000001909999996</c:v>
                </c:pt>
                <c:pt idx="5882">
                  <c:v>0.78002530299999995</c:v>
                </c:pt>
                <c:pt idx="5883">
                  <c:v>2.206302166</c:v>
                </c:pt>
                <c:pt idx="5884">
                  <c:v>13.80000019</c:v>
                </c:pt>
                <c:pt idx="5885">
                  <c:v>7.1999998090000004</c:v>
                </c:pt>
                <c:pt idx="5886">
                  <c:v>66.809646610000001</c:v>
                </c:pt>
                <c:pt idx="5887">
                  <c:v>9.3999996190000008</c:v>
                </c:pt>
                <c:pt idx="5888">
                  <c:v>64.800003050000001</c:v>
                </c:pt>
                <c:pt idx="5889">
                  <c:v>53.299999239999998</c:v>
                </c:pt>
                <c:pt idx="5890">
                  <c:v>90.599998470000003</c:v>
                </c:pt>
                <c:pt idx="5891">
                  <c:v>3.9500000480000002</c:v>
                </c:pt>
                <c:pt idx="5892">
                  <c:v>5.7862749100000004</c:v>
                </c:pt>
                <c:pt idx="5893">
                  <c:v>9.4700002669999996</c:v>
                </c:pt>
                <c:pt idx="5894">
                  <c:v>0.93000000699999996</c:v>
                </c:pt>
                <c:pt idx="5895">
                  <c:v>61.1583252</c:v>
                </c:pt>
                <c:pt idx="5896">
                  <c:v>48.1280632</c:v>
                </c:pt>
                <c:pt idx="5897">
                  <c:v>40.790000919999997</c:v>
                </c:pt>
                <c:pt idx="5898">
                  <c:v>21.100000380000001</c:v>
                </c:pt>
                <c:pt idx="5899">
                  <c:v>74.300003050000001</c:v>
                </c:pt>
                <c:pt idx="5900">
                  <c:v>20</c:v>
                </c:pt>
                <c:pt idx="5901">
                  <c:v>4.0199999809999998</c:v>
                </c:pt>
                <c:pt idx="5902">
                  <c:v>4.4000000950000002</c:v>
                </c:pt>
                <c:pt idx="5903">
                  <c:v>6</c:v>
                </c:pt>
                <c:pt idx="5904">
                  <c:v>0</c:v>
                </c:pt>
                <c:pt idx="5905">
                  <c:v>34.799999239999998</c:v>
                </c:pt>
                <c:pt idx="5906">
                  <c:v>14.02999973</c:v>
                </c:pt>
                <c:pt idx="5907">
                  <c:v>1.6399999860000001</c:v>
                </c:pt>
                <c:pt idx="5908">
                  <c:v>23.71184731</c:v>
                </c:pt>
                <c:pt idx="5909">
                  <c:v>59.16999817</c:v>
                </c:pt>
                <c:pt idx="5910">
                  <c:v>18.739999770000001</c:v>
                </c:pt>
                <c:pt idx="5911">
                  <c:v>3.4454312319999998</c:v>
                </c:pt>
                <c:pt idx="5912">
                  <c:v>0.55137658099999998</c:v>
                </c:pt>
                <c:pt idx="5913">
                  <c:v>4.721999168</c:v>
                </c:pt>
                <c:pt idx="5914">
                  <c:v>65.080215449999997</c:v>
                </c:pt>
                <c:pt idx="5915">
                  <c:v>49.900001529999997</c:v>
                </c:pt>
                <c:pt idx="5916">
                  <c:v>10.98380375</c:v>
                </c:pt>
                <c:pt idx="5917">
                  <c:v>2.237142086</c:v>
                </c:pt>
                <c:pt idx="5918">
                  <c:v>5.700994015</c:v>
                </c:pt>
                <c:pt idx="5919">
                  <c:v>78.91999817</c:v>
                </c:pt>
                <c:pt idx="5920">
                  <c:v>47.326999659999998</c:v>
                </c:pt>
                <c:pt idx="5921">
                  <c:v>0.64999997600000003</c:v>
                </c:pt>
                <c:pt idx="5922">
                  <c:v>0.96586471799999996</c:v>
                </c:pt>
                <c:pt idx="5923">
                  <c:v>55.700000760000002</c:v>
                </c:pt>
                <c:pt idx="5924">
                  <c:v>16.299999239999998</c:v>
                </c:pt>
                <c:pt idx="5925">
                  <c:v>0.810000002</c:v>
                </c:pt>
                <c:pt idx="5926">
                  <c:v>46.900001529999997</c:v>
                </c:pt>
                <c:pt idx="5927">
                  <c:v>1.4336131809999999</c:v>
                </c:pt>
                <c:pt idx="5928">
                  <c:v>20.219999309999999</c:v>
                </c:pt>
                <c:pt idx="5929">
                  <c:v>20.809999470000001</c:v>
                </c:pt>
                <c:pt idx="5930">
                  <c:v>13.62113285</c:v>
                </c:pt>
                <c:pt idx="5931">
                  <c:v>15.12908363</c:v>
                </c:pt>
                <c:pt idx="5932">
                  <c:v>11.798952099999999</c:v>
                </c:pt>
                <c:pt idx="5933">
                  <c:v>20.450000760000002</c:v>
                </c:pt>
                <c:pt idx="5934">
                  <c:v>64.377685549999995</c:v>
                </c:pt>
                <c:pt idx="5935">
                  <c:v>9</c:v>
                </c:pt>
                <c:pt idx="5936">
                  <c:v>30.799999239999998</c:v>
                </c:pt>
                <c:pt idx="5937">
                  <c:v>21.5</c:v>
                </c:pt>
                <c:pt idx="5938">
                  <c:v>0.91000002599999996</c:v>
                </c:pt>
                <c:pt idx="5939">
                  <c:v>0.21712844100000001</c:v>
                </c:pt>
                <c:pt idx="5940">
                  <c:v>4.8356108669999998</c:v>
                </c:pt>
                <c:pt idx="5941">
                  <c:v>1.4099999670000001</c:v>
                </c:pt>
                <c:pt idx="5942">
                  <c:v>85.819999690000003</c:v>
                </c:pt>
                <c:pt idx="5943">
                  <c:v>35.049999239999998</c:v>
                </c:pt>
                <c:pt idx="5944">
                  <c:v>69.760002139999997</c:v>
                </c:pt>
                <c:pt idx="5945">
                  <c:v>3.9000000950000002</c:v>
                </c:pt>
                <c:pt idx="5946">
                  <c:v>0.39039063499999999</c:v>
                </c:pt>
                <c:pt idx="5947">
                  <c:v>6.7699999809999998</c:v>
                </c:pt>
                <c:pt idx="5948">
                  <c:v>74.82218933</c:v>
                </c:pt>
                <c:pt idx="5949">
                  <c:v>0</c:v>
                </c:pt>
                <c:pt idx="5950">
                  <c:v>36.299999239999998</c:v>
                </c:pt>
                <c:pt idx="5951">
                  <c:v>86.930000309999997</c:v>
                </c:pt>
                <c:pt idx="5952">
                  <c:v>16.68000031</c:v>
                </c:pt>
                <c:pt idx="5953">
                  <c:v>6.8000001909999996</c:v>
                </c:pt>
                <c:pt idx="5954">
                  <c:v>0</c:v>
                </c:pt>
                <c:pt idx="5955">
                  <c:v>21.176000599999998</c:v>
                </c:pt>
                <c:pt idx="5956">
                  <c:v>22.290000920000001</c:v>
                </c:pt>
                <c:pt idx="5957">
                  <c:v>1.790559411</c:v>
                </c:pt>
                <c:pt idx="5958">
                  <c:v>11.210000040000001</c:v>
                </c:pt>
                <c:pt idx="5959">
                  <c:v>25.200000760000002</c:v>
                </c:pt>
                <c:pt idx="5960">
                  <c:v>5.9699997900000001</c:v>
                </c:pt>
                <c:pt idx="5961">
                  <c:v>48.599998470000003</c:v>
                </c:pt>
                <c:pt idx="5962">
                  <c:v>42.090000150000002</c:v>
                </c:pt>
                <c:pt idx="5963">
                  <c:v>27.86000061</c:v>
                </c:pt>
                <c:pt idx="5964">
                  <c:v>37</c:v>
                </c:pt>
                <c:pt idx="5965">
                  <c:v>28.299999239999998</c:v>
                </c:pt>
                <c:pt idx="5966">
                  <c:v>24.659999849999998</c:v>
                </c:pt>
                <c:pt idx="5967">
                  <c:v>2.1153872009999999</c:v>
                </c:pt>
                <c:pt idx="5968">
                  <c:v>43.5</c:v>
                </c:pt>
                <c:pt idx="5969">
                  <c:v>27.899999619999999</c:v>
                </c:pt>
                <c:pt idx="5970">
                  <c:v>16</c:v>
                </c:pt>
                <c:pt idx="5971">
                  <c:v>4.7499833110000003</c:v>
                </c:pt>
                <c:pt idx="5972">
                  <c:v>50.36482239</c:v>
                </c:pt>
                <c:pt idx="5973">
                  <c:v>14.590483669999999</c:v>
                </c:pt>
                <c:pt idx="5974">
                  <c:v>30</c:v>
                </c:pt>
                <c:pt idx="5975">
                  <c:v>6.8899998660000001</c:v>
                </c:pt>
                <c:pt idx="5976">
                  <c:v>33.150001529999997</c:v>
                </c:pt>
                <c:pt idx="5977">
                  <c:v>38.380001069999999</c:v>
                </c:pt>
                <c:pt idx="5978">
                  <c:v>0.23983469600000001</c:v>
                </c:pt>
                <c:pt idx="5979">
                  <c:v>69.900001529999997</c:v>
                </c:pt>
                <c:pt idx="5980">
                  <c:v>61.799999239999998</c:v>
                </c:pt>
                <c:pt idx="5981">
                  <c:v>56.740001679999999</c:v>
                </c:pt>
                <c:pt idx="5982">
                  <c:v>2</c:v>
                </c:pt>
                <c:pt idx="5983">
                  <c:v>1.122235656</c:v>
                </c:pt>
                <c:pt idx="5984">
                  <c:v>8.065375328</c:v>
                </c:pt>
                <c:pt idx="5985">
                  <c:v>3.9838173389999998</c:v>
                </c:pt>
                <c:pt idx="5986">
                  <c:v>78.800003050000001</c:v>
                </c:pt>
                <c:pt idx="5987">
                  <c:v>55.11000061</c:v>
                </c:pt>
                <c:pt idx="5988">
                  <c:v>3.880000114</c:v>
                </c:pt>
                <c:pt idx="5989">
                  <c:v>3.440220118</c:v>
                </c:pt>
                <c:pt idx="5990">
                  <c:v>8.6599998469999999</c:v>
                </c:pt>
                <c:pt idx="5991">
                  <c:v>14.10999966</c:v>
                </c:pt>
                <c:pt idx="5992">
                  <c:v>82.010002139999997</c:v>
                </c:pt>
                <c:pt idx="5993">
                  <c:v>77.199996949999999</c:v>
                </c:pt>
                <c:pt idx="5994">
                  <c:v>11.5</c:v>
                </c:pt>
                <c:pt idx="5995">
                  <c:v>7.1976194380000003</c:v>
                </c:pt>
                <c:pt idx="5996">
                  <c:v>1.6000000240000001</c:v>
                </c:pt>
                <c:pt idx="5997">
                  <c:v>20.030000690000001</c:v>
                </c:pt>
                <c:pt idx="5998">
                  <c:v>1</c:v>
                </c:pt>
                <c:pt idx="5999">
                  <c:v>2.2000000480000002</c:v>
                </c:pt>
                <c:pt idx="6000">
                  <c:v>7.17986536</c:v>
                </c:pt>
                <c:pt idx="6001">
                  <c:v>32.299999239999998</c:v>
                </c:pt>
                <c:pt idx="6002">
                  <c:v>17.100000380000001</c:v>
                </c:pt>
                <c:pt idx="6003">
                  <c:v>28.629999160000001</c:v>
                </c:pt>
                <c:pt idx="6004">
                  <c:v>1.406360745</c:v>
                </c:pt>
                <c:pt idx="6005">
                  <c:v>10</c:v>
                </c:pt>
                <c:pt idx="6006">
                  <c:v>3.6719653609999998</c:v>
                </c:pt>
                <c:pt idx="6007">
                  <c:v>6.5500001909999996</c:v>
                </c:pt>
                <c:pt idx="6008">
                  <c:v>61</c:v>
                </c:pt>
                <c:pt idx="6009">
                  <c:v>75.089996339999999</c:v>
                </c:pt>
                <c:pt idx="6010">
                  <c:v>75</c:v>
                </c:pt>
                <c:pt idx="6011">
                  <c:v>18.99392319</c:v>
                </c:pt>
                <c:pt idx="6012">
                  <c:v>34</c:v>
                </c:pt>
                <c:pt idx="6013">
                  <c:v>7.490604877</c:v>
                </c:pt>
                <c:pt idx="6014">
                  <c:v>6.8000001909999996</c:v>
                </c:pt>
                <c:pt idx="6015">
                  <c:v>20.829999919999999</c:v>
                </c:pt>
                <c:pt idx="6016">
                  <c:v>20.755445479999999</c:v>
                </c:pt>
                <c:pt idx="6017">
                  <c:v>20.402954099999999</c:v>
                </c:pt>
                <c:pt idx="6018">
                  <c:v>5.0100002290000001</c:v>
                </c:pt>
                <c:pt idx="6019">
                  <c:v>1.8999999759999999</c:v>
                </c:pt>
                <c:pt idx="6020">
                  <c:v>3</c:v>
                </c:pt>
                <c:pt idx="6021">
                  <c:v>1.8400000329999999</c:v>
                </c:pt>
                <c:pt idx="6022">
                  <c:v>23.86000061</c:v>
                </c:pt>
                <c:pt idx="6023">
                  <c:v>10.18000031</c:v>
                </c:pt>
                <c:pt idx="6024">
                  <c:v>70.040000919999997</c:v>
                </c:pt>
                <c:pt idx="6025">
                  <c:v>1.8999999759999999</c:v>
                </c:pt>
                <c:pt idx="6026">
                  <c:v>38</c:v>
                </c:pt>
                <c:pt idx="6027">
                  <c:v>28.112623209999999</c:v>
                </c:pt>
                <c:pt idx="6028">
                  <c:v>6.2100000380000004</c:v>
                </c:pt>
                <c:pt idx="6029">
                  <c:v>52</c:v>
                </c:pt>
                <c:pt idx="6030">
                  <c:v>71.66999817</c:v>
                </c:pt>
                <c:pt idx="6031">
                  <c:v>72.870002749999998</c:v>
                </c:pt>
                <c:pt idx="6032">
                  <c:v>17.079999919999999</c:v>
                </c:pt>
                <c:pt idx="6033">
                  <c:v>31.540000920000001</c:v>
                </c:pt>
                <c:pt idx="6034">
                  <c:v>51.950000760000002</c:v>
                </c:pt>
                <c:pt idx="6035">
                  <c:v>2.5</c:v>
                </c:pt>
                <c:pt idx="6036">
                  <c:v>61.400001529999997</c:v>
                </c:pt>
                <c:pt idx="6037">
                  <c:v>23</c:v>
                </c:pt>
                <c:pt idx="6038">
                  <c:v>66</c:v>
                </c:pt>
                <c:pt idx="6039">
                  <c:v>26.299999239999998</c:v>
                </c:pt>
                <c:pt idx="6040">
                  <c:v>1.8500000240000001</c:v>
                </c:pt>
                <c:pt idx="6041">
                  <c:v>82.300003050000001</c:v>
                </c:pt>
                <c:pt idx="6042">
                  <c:v>6.5500001909999996</c:v>
                </c:pt>
                <c:pt idx="6043">
                  <c:v>12.5</c:v>
                </c:pt>
                <c:pt idx="6044">
                  <c:v>34.659999849999998</c:v>
                </c:pt>
                <c:pt idx="6045">
                  <c:v>6.25</c:v>
                </c:pt>
                <c:pt idx="6046">
                  <c:v>33.83000183</c:v>
                </c:pt>
                <c:pt idx="6047">
                  <c:v>0</c:v>
                </c:pt>
                <c:pt idx="6048">
                  <c:v>46</c:v>
                </c:pt>
                <c:pt idx="6049">
                  <c:v>39.66999817</c:v>
                </c:pt>
                <c:pt idx="6050">
                  <c:v>0.920000017</c:v>
                </c:pt>
                <c:pt idx="6051">
                  <c:v>0.810000002</c:v>
                </c:pt>
                <c:pt idx="6052">
                  <c:v>0.50999998999999996</c:v>
                </c:pt>
                <c:pt idx="6053">
                  <c:v>3.4000000950000002</c:v>
                </c:pt>
                <c:pt idx="6054">
                  <c:v>76.699996949999999</c:v>
                </c:pt>
                <c:pt idx="6055">
                  <c:v>14</c:v>
                </c:pt>
                <c:pt idx="6056">
                  <c:v>61</c:v>
                </c:pt>
                <c:pt idx="6057">
                  <c:v>1</c:v>
                </c:pt>
                <c:pt idx="6058">
                  <c:v>1.190000057</c:v>
                </c:pt>
                <c:pt idx="6059">
                  <c:v>37.299999239999998</c:v>
                </c:pt>
                <c:pt idx="6060">
                  <c:v>22.600000380000001</c:v>
                </c:pt>
                <c:pt idx="6061">
                  <c:v>25.600000380000001</c:v>
                </c:pt>
                <c:pt idx="6062">
                  <c:v>3</c:v>
                </c:pt>
                <c:pt idx="6063">
                  <c:v>4.2875099179999996</c:v>
                </c:pt>
                <c:pt idx="6064">
                  <c:v>32.290000919999997</c:v>
                </c:pt>
                <c:pt idx="6065">
                  <c:v>1.8999999759999999</c:v>
                </c:pt>
                <c:pt idx="6066">
                  <c:v>44.240001679999999</c:v>
                </c:pt>
                <c:pt idx="6067">
                  <c:v>12.93999958</c:v>
                </c:pt>
                <c:pt idx="6068">
                  <c:v>42.310001370000002</c:v>
                </c:pt>
                <c:pt idx="6069">
                  <c:v>62.97000122</c:v>
                </c:pt>
                <c:pt idx="6070">
                  <c:v>0.439999998</c:v>
                </c:pt>
                <c:pt idx="6071">
                  <c:v>85.019996640000002</c:v>
                </c:pt>
                <c:pt idx="6072">
                  <c:v>2.2599999899999998</c:v>
                </c:pt>
                <c:pt idx="6073">
                  <c:v>41.159999849999998</c:v>
                </c:pt>
                <c:pt idx="6074">
                  <c:v>20.81999969</c:v>
                </c:pt>
                <c:pt idx="6075">
                  <c:v>25.285493850000002</c:v>
                </c:pt>
                <c:pt idx="6076">
                  <c:v>18.799999239999998</c:v>
                </c:pt>
                <c:pt idx="6077">
                  <c:v>18.010000229999999</c:v>
                </c:pt>
                <c:pt idx="6078">
                  <c:v>10.079999920000001</c:v>
                </c:pt>
                <c:pt idx="6079">
                  <c:v>1.8200000519999999</c:v>
                </c:pt>
                <c:pt idx="6080">
                  <c:v>0.469999999</c:v>
                </c:pt>
                <c:pt idx="6081">
                  <c:v>70.58000183</c:v>
                </c:pt>
                <c:pt idx="6082">
                  <c:v>6.8499999049999998</c:v>
                </c:pt>
                <c:pt idx="6083">
                  <c:v>0.44999998800000002</c:v>
                </c:pt>
                <c:pt idx="6084">
                  <c:v>48.182502749999998</c:v>
                </c:pt>
                <c:pt idx="6085">
                  <c:v>62.250095369999997</c:v>
                </c:pt>
                <c:pt idx="6086">
                  <c:v>75.569999690000003</c:v>
                </c:pt>
                <c:pt idx="6087">
                  <c:v>13</c:v>
                </c:pt>
                <c:pt idx="6088">
                  <c:v>83.66999817</c:v>
                </c:pt>
                <c:pt idx="6089">
                  <c:v>70.680000309999997</c:v>
                </c:pt>
                <c:pt idx="6090">
                  <c:v>33.869998930000001</c:v>
                </c:pt>
                <c:pt idx="6091">
                  <c:v>7.5</c:v>
                </c:pt>
                <c:pt idx="6092">
                  <c:v>6.8800001139999996</c:v>
                </c:pt>
                <c:pt idx="6093">
                  <c:v>10.010000229999999</c:v>
                </c:pt>
                <c:pt idx="6094">
                  <c:v>78</c:v>
                </c:pt>
                <c:pt idx="6095">
                  <c:v>4.2699999809999998</c:v>
                </c:pt>
                <c:pt idx="6096">
                  <c:v>58</c:v>
                </c:pt>
                <c:pt idx="6097">
                  <c:v>38.200000760000002</c:v>
                </c:pt>
                <c:pt idx="6098">
                  <c:v>62.819999690000003</c:v>
                </c:pt>
                <c:pt idx="6099">
                  <c:v>23.18000031</c:v>
                </c:pt>
                <c:pt idx="6100">
                  <c:v>8.3000001910000005</c:v>
                </c:pt>
                <c:pt idx="6101">
                  <c:v>0.920000017</c:v>
                </c:pt>
                <c:pt idx="6102">
                  <c:v>2.354888678</c:v>
                </c:pt>
                <c:pt idx="6103">
                  <c:v>18.200000760000002</c:v>
                </c:pt>
                <c:pt idx="6104">
                  <c:v>7.5999999049999998</c:v>
                </c:pt>
                <c:pt idx="6105">
                  <c:v>68.904006960000004</c:v>
                </c:pt>
                <c:pt idx="6106">
                  <c:v>9.6000003809999992</c:v>
                </c:pt>
                <c:pt idx="6107">
                  <c:v>66.699996949999999</c:v>
                </c:pt>
                <c:pt idx="6108">
                  <c:v>61</c:v>
                </c:pt>
                <c:pt idx="6109">
                  <c:v>91</c:v>
                </c:pt>
                <c:pt idx="6110">
                  <c:v>4.3800001139999996</c:v>
                </c:pt>
                <c:pt idx="6111">
                  <c:v>7.9174795150000001</c:v>
                </c:pt>
                <c:pt idx="6112">
                  <c:v>12.02000046</c:v>
                </c:pt>
                <c:pt idx="6113">
                  <c:v>1</c:v>
                </c:pt>
                <c:pt idx="6114">
                  <c:v>65.339996339999999</c:v>
                </c:pt>
                <c:pt idx="6115">
                  <c:v>59.38999939</c:v>
                </c:pt>
                <c:pt idx="6116">
                  <c:v>44.52999878</c:v>
                </c:pt>
                <c:pt idx="6117">
                  <c:v>23.600000380000001</c:v>
                </c:pt>
                <c:pt idx="6118">
                  <c:v>75.400001529999997</c:v>
                </c:pt>
                <c:pt idx="6119">
                  <c:v>23</c:v>
                </c:pt>
                <c:pt idx="6120">
                  <c:v>11</c:v>
                </c:pt>
                <c:pt idx="6121">
                  <c:v>5.1999998090000004</c:v>
                </c:pt>
                <c:pt idx="6122">
                  <c:v>7</c:v>
                </c:pt>
                <c:pt idx="6123">
                  <c:v>0</c:v>
                </c:pt>
                <c:pt idx="6124">
                  <c:v>42</c:v>
                </c:pt>
                <c:pt idx="6125">
                  <c:v>15.69999981</c:v>
                </c:pt>
                <c:pt idx="6126">
                  <c:v>3.5499999519999998</c:v>
                </c:pt>
                <c:pt idx="6127">
                  <c:v>26.51404381</c:v>
                </c:pt>
                <c:pt idx="6128">
                  <c:v>63.409999849999998</c:v>
                </c:pt>
                <c:pt idx="6129">
                  <c:v>22.530000690000001</c:v>
                </c:pt>
                <c:pt idx="6130">
                  <c:v>3.579999924</c:v>
                </c:pt>
                <c:pt idx="6131">
                  <c:v>0.52999997099999996</c:v>
                </c:pt>
                <c:pt idx="6132">
                  <c:v>9</c:v>
                </c:pt>
                <c:pt idx="6133">
                  <c:v>70</c:v>
                </c:pt>
                <c:pt idx="6134">
                  <c:v>55.22000122</c:v>
                </c:pt>
                <c:pt idx="6135">
                  <c:v>13.72850895</c:v>
                </c:pt>
                <c:pt idx="6136">
                  <c:v>2.0697057249999999</c:v>
                </c:pt>
                <c:pt idx="6137">
                  <c:v>6.7702250480000004</c:v>
                </c:pt>
                <c:pt idx="6138">
                  <c:v>82.230003359999998</c:v>
                </c:pt>
                <c:pt idx="6139">
                  <c:v>49.240001679999999</c:v>
                </c:pt>
                <c:pt idx="6140">
                  <c:v>1.6499999759999999</c:v>
                </c:pt>
                <c:pt idx="6141">
                  <c:v>0.69999998799999996</c:v>
                </c:pt>
                <c:pt idx="6142">
                  <c:v>55.799999239999998</c:v>
                </c:pt>
                <c:pt idx="6143">
                  <c:v>23.200000760000002</c:v>
                </c:pt>
                <c:pt idx="6144">
                  <c:v>1.5700000519999999</c:v>
                </c:pt>
                <c:pt idx="6145">
                  <c:v>50.08000183</c:v>
                </c:pt>
                <c:pt idx="6146">
                  <c:v>1.8700000050000001</c:v>
                </c:pt>
                <c:pt idx="6147">
                  <c:v>21.809999470000001</c:v>
                </c:pt>
                <c:pt idx="6148">
                  <c:v>21.709999079999999</c:v>
                </c:pt>
                <c:pt idx="6149">
                  <c:v>14.489999770000001</c:v>
                </c:pt>
                <c:pt idx="6150">
                  <c:v>18.838487629999999</c:v>
                </c:pt>
                <c:pt idx="6151">
                  <c:v>14.74204254</c:v>
                </c:pt>
                <c:pt idx="6152">
                  <c:v>23.38999939</c:v>
                </c:pt>
                <c:pt idx="6153">
                  <c:v>67.25</c:v>
                </c:pt>
                <c:pt idx="6154">
                  <c:v>9.8000001910000005</c:v>
                </c:pt>
                <c:pt idx="6155">
                  <c:v>32.900001529999997</c:v>
                </c:pt>
                <c:pt idx="6156">
                  <c:v>33.099998470000003</c:v>
                </c:pt>
                <c:pt idx="6157">
                  <c:v>1.559999943</c:v>
                </c:pt>
                <c:pt idx="6158">
                  <c:v>0.219999999</c:v>
                </c:pt>
                <c:pt idx="6159">
                  <c:v>5.3290038109999998</c:v>
                </c:pt>
                <c:pt idx="6160">
                  <c:v>1.730000019</c:v>
                </c:pt>
                <c:pt idx="6161">
                  <c:v>87.41999817</c:v>
                </c:pt>
                <c:pt idx="6162">
                  <c:v>34.509998320000001</c:v>
                </c:pt>
                <c:pt idx="6163">
                  <c:v>72.02999878</c:v>
                </c:pt>
                <c:pt idx="6164">
                  <c:v>5.3000001909999996</c:v>
                </c:pt>
                <c:pt idx="6165">
                  <c:v>0.69999998799999996</c:v>
                </c:pt>
                <c:pt idx="6166">
                  <c:v>8</c:v>
                </c:pt>
                <c:pt idx="6167">
                  <c:v>74.268806459999993</c:v>
                </c:pt>
                <c:pt idx="6168">
                  <c:v>0</c:v>
                </c:pt>
                <c:pt idx="6169">
                  <c:v>46.040000919999997</c:v>
                </c:pt>
                <c:pt idx="6170">
                  <c:v>90.569999690000003</c:v>
                </c:pt>
                <c:pt idx="6171">
                  <c:v>20</c:v>
                </c:pt>
                <c:pt idx="6172">
                  <c:v>7</c:v>
                </c:pt>
                <c:pt idx="6173">
                  <c:v>0</c:v>
                </c:pt>
                <c:pt idx="6174">
                  <c:v>24.357999800000002</c:v>
                </c:pt>
                <c:pt idx="6175">
                  <c:v>33.819999690000003</c:v>
                </c:pt>
                <c:pt idx="6176">
                  <c:v>1.1499999759999999</c:v>
                </c:pt>
                <c:pt idx="6177">
                  <c:v>14.27000046</c:v>
                </c:pt>
                <c:pt idx="6178">
                  <c:v>30.56999969</c:v>
                </c:pt>
                <c:pt idx="6179">
                  <c:v>6.2199997900000001</c:v>
                </c:pt>
                <c:pt idx="6180">
                  <c:v>53.130001069999999</c:v>
                </c:pt>
                <c:pt idx="6181">
                  <c:v>44.130001069999999</c:v>
                </c:pt>
                <c:pt idx="6182">
                  <c:v>38</c:v>
                </c:pt>
                <c:pt idx="6183">
                  <c:v>44.299999239999998</c:v>
                </c:pt>
                <c:pt idx="6184">
                  <c:v>32.41999817</c:v>
                </c:pt>
                <c:pt idx="6185">
                  <c:v>32</c:v>
                </c:pt>
                <c:pt idx="6186">
                  <c:v>4.5</c:v>
                </c:pt>
                <c:pt idx="6187">
                  <c:v>49.200000760000002</c:v>
                </c:pt>
                <c:pt idx="6188">
                  <c:v>30</c:v>
                </c:pt>
                <c:pt idx="6189">
                  <c:v>21</c:v>
                </c:pt>
                <c:pt idx="6190">
                  <c:v>54.520000459999999</c:v>
                </c:pt>
                <c:pt idx="6191">
                  <c:v>15.47999954</c:v>
                </c:pt>
                <c:pt idx="6192">
                  <c:v>36</c:v>
                </c:pt>
                <c:pt idx="6193">
                  <c:v>7.1199998860000004</c:v>
                </c:pt>
                <c:pt idx="6194">
                  <c:v>35.599998470000003</c:v>
                </c:pt>
                <c:pt idx="6195">
                  <c:v>40.439998629999998</c:v>
                </c:pt>
                <c:pt idx="6196">
                  <c:v>0.25</c:v>
                </c:pt>
                <c:pt idx="6197">
                  <c:v>69</c:v>
                </c:pt>
                <c:pt idx="6198">
                  <c:v>66.050003050000001</c:v>
                </c:pt>
                <c:pt idx="6199">
                  <c:v>58</c:v>
                </c:pt>
                <c:pt idx="6200">
                  <c:v>3</c:v>
                </c:pt>
                <c:pt idx="6201">
                  <c:v>1.1426873209999999</c:v>
                </c:pt>
                <c:pt idx="6202">
                  <c:v>8.4300003050000001</c:v>
                </c:pt>
                <c:pt idx="6203">
                  <c:v>4.4087963099999996</c:v>
                </c:pt>
                <c:pt idx="6204">
                  <c:v>81</c:v>
                </c:pt>
                <c:pt idx="6205">
                  <c:v>59.599998470000003</c:v>
                </c:pt>
                <c:pt idx="6206">
                  <c:v>0</c:v>
                </c:pt>
                <c:pt idx="6207">
                  <c:v>3.6749396320000001</c:v>
                </c:pt>
                <c:pt idx="6208">
                  <c:v>0</c:v>
                </c:pt>
                <c:pt idx="6209">
                  <c:v>21.059999470000001</c:v>
                </c:pt>
                <c:pt idx="6210">
                  <c:v>90</c:v>
                </c:pt>
                <c:pt idx="6211">
                  <c:v>79.199996949999999</c:v>
                </c:pt>
                <c:pt idx="6212">
                  <c:v>14</c:v>
                </c:pt>
                <c:pt idx="6213">
                  <c:v>8.7799997330000004</c:v>
                </c:pt>
                <c:pt idx="6214">
                  <c:v>1.8999999759999999</c:v>
                </c:pt>
                <c:pt idx="6215">
                  <c:v>18.200000760000002</c:v>
                </c:pt>
                <c:pt idx="6216">
                  <c:v>1.5</c:v>
                </c:pt>
                <c:pt idx="6217">
                  <c:v>2.4000000950000002</c:v>
                </c:pt>
                <c:pt idx="6218">
                  <c:v>8.1107702259999996</c:v>
                </c:pt>
                <c:pt idx="6219">
                  <c:v>34.799999239999998</c:v>
                </c:pt>
                <c:pt idx="6220">
                  <c:v>27.530000690000001</c:v>
                </c:pt>
                <c:pt idx="6221">
                  <c:v>34.369998930000001</c:v>
                </c:pt>
                <c:pt idx="6222">
                  <c:v>1.75</c:v>
                </c:pt>
                <c:pt idx="6223">
                  <c:v>3.880000114</c:v>
                </c:pt>
                <c:pt idx="6224">
                  <c:v>11</c:v>
                </c:pt>
                <c:pt idx="6225">
                  <c:v>63</c:v>
                </c:pt>
                <c:pt idx="6226">
                  <c:v>78.38999939</c:v>
                </c:pt>
                <c:pt idx="6227">
                  <c:v>74</c:v>
                </c:pt>
                <c:pt idx="6228">
                  <c:v>24.163248060000001</c:v>
                </c:pt>
                <c:pt idx="6229">
                  <c:v>39.299999239999998</c:v>
                </c:pt>
                <c:pt idx="6230">
                  <c:v>9.080114365</c:v>
                </c:pt>
                <c:pt idx="6231">
                  <c:v>7.2691197399999998</c:v>
                </c:pt>
                <c:pt idx="6232">
                  <c:v>25.879999160000001</c:v>
                </c:pt>
                <c:pt idx="6233">
                  <c:v>23.920000080000001</c:v>
                </c:pt>
                <c:pt idx="6234">
                  <c:v>23.092138290000001</c:v>
                </c:pt>
                <c:pt idx="6235">
                  <c:v>6.8899998660000001</c:v>
                </c:pt>
                <c:pt idx="6236">
                  <c:v>2.2000000480000002</c:v>
                </c:pt>
                <c:pt idx="6237">
                  <c:v>3.5</c:v>
                </c:pt>
                <c:pt idx="6238">
                  <c:v>3.5499999519999998</c:v>
                </c:pt>
                <c:pt idx="6239">
                  <c:v>41.200000760000002</c:v>
                </c:pt>
                <c:pt idx="6240">
                  <c:v>11.22999954</c:v>
                </c:pt>
                <c:pt idx="6241">
                  <c:v>78.52999878</c:v>
                </c:pt>
                <c:pt idx="6242">
                  <c:v>2.2999999519999998</c:v>
                </c:pt>
                <c:pt idx="6243">
                  <c:v>42</c:v>
                </c:pt>
                <c:pt idx="6244">
                  <c:v>34</c:v>
                </c:pt>
                <c:pt idx="6245">
                  <c:v>15.30000019</c:v>
                </c:pt>
                <c:pt idx="6246">
                  <c:v>58</c:v>
                </c:pt>
                <c:pt idx="6247">
                  <c:v>74.25</c:v>
                </c:pt>
                <c:pt idx="6248">
                  <c:v>73.449996949999999</c:v>
                </c:pt>
                <c:pt idx="6249">
                  <c:v>27.399999619999999</c:v>
                </c:pt>
                <c:pt idx="6250">
                  <c:v>33.880001069999999</c:v>
                </c:pt>
                <c:pt idx="6251">
                  <c:v>53</c:v>
                </c:pt>
                <c:pt idx="6252">
                  <c:v>3.0999999049999998</c:v>
                </c:pt>
                <c:pt idx="6253">
                  <c:v>64.699996949999999</c:v>
                </c:pt>
                <c:pt idx="6254">
                  <c:v>27.43000031</c:v>
                </c:pt>
                <c:pt idx="6255">
                  <c:v>70</c:v>
                </c:pt>
                <c:pt idx="6256">
                  <c:v>27.200000760000002</c:v>
                </c:pt>
                <c:pt idx="6257">
                  <c:v>2.2400000100000002</c:v>
                </c:pt>
                <c:pt idx="6258">
                  <c:v>83.25</c:v>
                </c:pt>
                <c:pt idx="6259">
                  <c:v>7.170000076</c:v>
                </c:pt>
                <c:pt idx="6260">
                  <c:v>16.799999239999998</c:v>
                </c:pt>
                <c:pt idx="6261">
                  <c:v>37.740001679999999</c:v>
                </c:pt>
                <c:pt idx="6262">
                  <c:v>6.1500000950000002</c:v>
                </c:pt>
                <c:pt idx="6263">
                  <c:v>39.22000122</c:v>
                </c:pt>
                <c:pt idx="6264">
                  <c:v>36</c:v>
                </c:pt>
                <c:pt idx="6265">
                  <c:v>49</c:v>
                </c:pt>
                <c:pt idx="6266">
                  <c:v>45</c:v>
                </c:pt>
                <c:pt idx="6267">
                  <c:v>1.1299999949999999</c:v>
                </c:pt>
                <c:pt idx="6268">
                  <c:v>0.89999997600000003</c:v>
                </c:pt>
                <c:pt idx="6269">
                  <c:v>0.52999997099999996</c:v>
                </c:pt>
                <c:pt idx="6270">
                  <c:v>3.8399999139999998</c:v>
                </c:pt>
                <c:pt idx="6271">
                  <c:v>80.300003050000001</c:v>
                </c:pt>
                <c:pt idx="6272">
                  <c:v>21</c:v>
                </c:pt>
                <c:pt idx="6273">
                  <c:v>64.5</c:v>
                </c:pt>
                <c:pt idx="6274">
                  <c:v>1.7999999520000001</c:v>
                </c:pt>
                <c:pt idx="6275">
                  <c:v>1.5</c:v>
                </c:pt>
                <c:pt idx="6276">
                  <c:v>41.560001370000002</c:v>
                </c:pt>
                <c:pt idx="6277">
                  <c:v>28.899999619999999</c:v>
                </c:pt>
                <c:pt idx="6278">
                  <c:v>30</c:v>
                </c:pt>
                <c:pt idx="6279">
                  <c:v>3.5</c:v>
                </c:pt>
                <c:pt idx="6280">
                  <c:v>4.5</c:v>
                </c:pt>
                <c:pt idx="6281">
                  <c:v>34.33000183</c:v>
                </c:pt>
                <c:pt idx="6282">
                  <c:v>2</c:v>
                </c:pt>
                <c:pt idx="6283">
                  <c:v>50.58000183</c:v>
                </c:pt>
                <c:pt idx="6284">
                  <c:v>14.329999920000001</c:v>
                </c:pt>
                <c:pt idx="6285">
                  <c:v>0</c:v>
                </c:pt>
                <c:pt idx="6286">
                  <c:v>49.810001370000002</c:v>
                </c:pt>
                <c:pt idx="6287">
                  <c:v>64.430000309999997</c:v>
                </c:pt>
                <c:pt idx="6288">
                  <c:v>0.560000002</c:v>
                </c:pt>
                <c:pt idx="6289">
                  <c:v>86.839996339999999</c:v>
                </c:pt>
                <c:pt idx="6290">
                  <c:v>4</c:v>
                </c:pt>
                <c:pt idx="6291">
                  <c:v>42.020000459999999</c:v>
                </c:pt>
                <c:pt idx="6292">
                  <c:v>27.719999309999999</c:v>
                </c:pt>
                <c:pt idx="6293">
                  <c:v>29.550662989999999</c:v>
                </c:pt>
                <c:pt idx="6294">
                  <c:v>24.600000380000001</c:v>
                </c:pt>
                <c:pt idx="6295">
                  <c:v>20</c:v>
                </c:pt>
                <c:pt idx="6296">
                  <c:v>12.10999966</c:v>
                </c:pt>
                <c:pt idx="6297">
                  <c:v>2.130000114</c:v>
                </c:pt>
                <c:pt idx="6298">
                  <c:v>0.540000021</c:v>
                </c:pt>
                <c:pt idx="6299">
                  <c:v>72.5</c:v>
                </c:pt>
                <c:pt idx="6300">
                  <c:v>8.9399995800000003</c:v>
                </c:pt>
                <c:pt idx="6301">
                  <c:v>0.540000021</c:v>
                </c:pt>
                <c:pt idx="6302">
                  <c:v>52.760330199999999</c:v>
                </c:pt>
                <c:pt idx="6303">
                  <c:v>64.992835999999997</c:v>
                </c:pt>
                <c:pt idx="6304">
                  <c:v>75.180000309999997</c:v>
                </c:pt>
                <c:pt idx="6305">
                  <c:v>17</c:v>
                </c:pt>
                <c:pt idx="6306">
                  <c:v>82.489997860000003</c:v>
                </c:pt>
                <c:pt idx="6307">
                  <c:v>71.58000183</c:v>
                </c:pt>
                <c:pt idx="6308">
                  <c:v>44.599998470000003</c:v>
                </c:pt>
                <c:pt idx="6309">
                  <c:v>9.5</c:v>
                </c:pt>
                <c:pt idx="6310">
                  <c:v>7.6300001139999996</c:v>
                </c:pt>
                <c:pt idx="6311">
                  <c:v>20.06999969</c:v>
                </c:pt>
                <c:pt idx="6312">
                  <c:v>79</c:v>
                </c:pt>
                <c:pt idx="6313">
                  <c:v>5.4400000569999998</c:v>
                </c:pt>
                <c:pt idx="6314">
                  <c:v>65.069999690000003</c:v>
                </c:pt>
                <c:pt idx="6315">
                  <c:v>42.400001529999997</c:v>
                </c:pt>
                <c:pt idx="6316">
                  <c:v>62.83000183</c:v>
                </c:pt>
                <c:pt idx="6317">
                  <c:v>24.049999239999998</c:v>
                </c:pt>
                <c:pt idx="6318">
                  <c:v>9.3000001910000005</c:v>
                </c:pt>
                <c:pt idx="6319">
                  <c:v>0.939999998</c:v>
                </c:pt>
                <c:pt idx="6320">
                  <c:v>2.3032805920000001</c:v>
                </c:pt>
                <c:pt idx="6321">
                  <c:v>23.899999619999999</c:v>
                </c:pt>
                <c:pt idx="6322">
                  <c:v>8.1000003809999992</c:v>
                </c:pt>
                <c:pt idx="6323">
                  <c:v>70.145912170000003</c:v>
                </c:pt>
                <c:pt idx="6324">
                  <c:v>9.8000001910000005</c:v>
                </c:pt>
                <c:pt idx="6325">
                  <c:v>69.400001529999997</c:v>
                </c:pt>
                <c:pt idx="6326">
                  <c:v>62</c:v>
                </c:pt>
                <c:pt idx="6327">
                  <c:v>93</c:v>
                </c:pt>
                <c:pt idx="6328">
                  <c:v>5.1199998860000004</c:v>
                </c:pt>
                <c:pt idx="6329">
                  <c:v>6.920000076</c:v>
                </c:pt>
                <c:pt idx="6330">
                  <c:v>13.80000019</c:v>
                </c:pt>
                <c:pt idx="6331">
                  <c:v>1.059999943</c:v>
                </c:pt>
                <c:pt idx="6332">
                  <c:v>67.379997250000002</c:v>
                </c:pt>
                <c:pt idx="6333">
                  <c:v>63.119998930000001</c:v>
                </c:pt>
                <c:pt idx="6334">
                  <c:v>48.83000183</c:v>
                </c:pt>
                <c:pt idx="6335">
                  <c:v>24.299999239999998</c:v>
                </c:pt>
                <c:pt idx="6336">
                  <c:v>78</c:v>
                </c:pt>
                <c:pt idx="6337">
                  <c:v>26</c:v>
                </c:pt>
                <c:pt idx="6338">
                  <c:v>18.200000760000002</c:v>
                </c:pt>
                <c:pt idx="6339">
                  <c:v>6.0999999049999998</c:v>
                </c:pt>
                <c:pt idx="6340">
                  <c:v>8.9700002669999996</c:v>
                </c:pt>
                <c:pt idx="6341">
                  <c:v>0</c:v>
                </c:pt>
                <c:pt idx="6342">
                  <c:v>50.799999239999998</c:v>
                </c:pt>
                <c:pt idx="6343">
                  <c:v>16</c:v>
                </c:pt>
                <c:pt idx="6344">
                  <c:v>6</c:v>
                </c:pt>
                <c:pt idx="6345">
                  <c:v>31.039295200000002</c:v>
                </c:pt>
                <c:pt idx="6346">
                  <c:v>66.839996339999999</c:v>
                </c:pt>
                <c:pt idx="6347">
                  <c:v>30.13999939</c:v>
                </c:pt>
                <c:pt idx="6348">
                  <c:v>3.7200000289999999</c:v>
                </c:pt>
                <c:pt idx="6349">
                  <c:v>2</c:v>
                </c:pt>
                <c:pt idx="6350">
                  <c:v>10.80000019</c:v>
                </c:pt>
                <c:pt idx="6351">
                  <c:v>75</c:v>
                </c:pt>
                <c:pt idx="6352">
                  <c:v>59.759998320000001</c:v>
                </c:pt>
                <c:pt idx="6353">
                  <c:v>16.605812069999999</c:v>
                </c:pt>
                <c:pt idx="6354">
                  <c:v>2.7164011000000001</c:v>
                </c:pt>
                <c:pt idx="6355">
                  <c:v>7.7818737029999996</c:v>
                </c:pt>
                <c:pt idx="6356">
                  <c:v>87.309997559999999</c:v>
                </c:pt>
                <c:pt idx="6357">
                  <c:v>54</c:v>
                </c:pt>
                <c:pt idx="6358">
                  <c:v>1.6299999949999999</c:v>
                </c:pt>
                <c:pt idx="6359">
                  <c:v>1.0700000519999999</c:v>
                </c:pt>
                <c:pt idx="6360">
                  <c:v>55.900001529999997</c:v>
                </c:pt>
                <c:pt idx="6361">
                  <c:v>24.799999239999998</c:v>
                </c:pt>
                <c:pt idx="6362">
                  <c:v>1.7999999520000001</c:v>
                </c:pt>
                <c:pt idx="6363">
                  <c:v>58.86000061</c:v>
                </c:pt>
                <c:pt idx="6364">
                  <c:v>2.2799999710000001</c:v>
                </c:pt>
                <c:pt idx="6365">
                  <c:v>22.510000229999999</c:v>
                </c:pt>
                <c:pt idx="6366">
                  <c:v>26.340000150000002</c:v>
                </c:pt>
                <c:pt idx="6367">
                  <c:v>15.350000380000001</c:v>
                </c:pt>
                <c:pt idx="6368">
                  <c:v>21.738912580000001</c:v>
                </c:pt>
                <c:pt idx="6369">
                  <c:v>17.832651139999999</c:v>
                </c:pt>
                <c:pt idx="6370">
                  <c:v>27.5</c:v>
                </c:pt>
                <c:pt idx="6371">
                  <c:v>70.099998470000003</c:v>
                </c:pt>
                <c:pt idx="6372">
                  <c:v>10</c:v>
                </c:pt>
                <c:pt idx="6373">
                  <c:v>35.099998470000003</c:v>
                </c:pt>
                <c:pt idx="6374">
                  <c:v>41.299999239999998</c:v>
                </c:pt>
                <c:pt idx="6375">
                  <c:v>2.6800000669999999</c:v>
                </c:pt>
                <c:pt idx="6376">
                  <c:v>0.219999999</c:v>
                </c:pt>
                <c:pt idx="6377">
                  <c:v>6.5</c:v>
                </c:pt>
                <c:pt idx="6378">
                  <c:v>1.9700000289999999</c:v>
                </c:pt>
                <c:pt idx="6379">
                  <c:v>89.629997250000002</c:v>
                </c:pt>
                <c:pt idx="6380">
                  <c:v>33.990001679999999</c:v>
                </c:pt>
                <c:pt idx="6381">
                  <c:v>79.699996949999999</c:v>
                </c:pt>
                <c:pt idx="6382">
                  <c:v>7.3000001909999996</c:v>
                </c:pt>
                <c:pt idx="6383">
                  <c:v>0.75999998999999996</c:v>
                </c:pt>
                <c:pt idx="6384">
                  <c:v>9.3000001910000005</c:v>
                </c:pt>
                <c:pt idx="6385">
                  <c:v>71.925094599999994</c:v>
                </c:pt>
                <c:pt idx="6386">
                  <c:v>0</c:v>
                </c:pt>
                <c:pt idx="6387">
                  <c:v>51.770000459999999</c:v>
                </c:pt>
                <c:pt idx="6388">
                  <c:v>92.08000183</c:v>
                </c:pt>
                <c:pt idx="6389">
                  <c:v>26.799999239999998</c:v>
                </c:pt>
                <c:pt idx="6390">
                  <c:v>7.5</c:v>
                </c:pt>
                <c:pt idx="6391">
                  <c:v>0</c:v>
                </c:pt>
                <c:pt idx="6392">
                  <c:v>32.229999540000001</c:v>
                </c:pt>
                <c:pt idx="6393">
                  <c:v>39.08000183</c:v>
                </c:pt>
                <c:pt idx="6394">
                  <c:v>1.6100000139999999</c:v>
                </c:pt>
                <c:pt idx="6395">
                  <c:v>18.899999619999999</c:v>
                </c:pt>
                <c:pt idx="6396">
                  <c:v>31.399999619999999</c:v>
                </c:pt>
                <c:pt idx="6397">
                  <c:v>9</c:v>
                </c:pt>
                <c:pt idx="6398">
                  <c:v>58.97000122</c:v>
                </c:pt>
                <c:pt idx="6399">
                  <c:v>48.270000459999999</c:v>
                </c:pt>
                <c:pt idx="6400">
                  <c:v>41.5</c:v>
                </c:pt>
                <c:pt idx="6401">
                  <c:v>53.099998470000003</c:v>
                </c:pt>
                <c:pt idx="6402">
                  <c:v>36.599998470000003</c:v>
                </c:pt>
                <c:pt idx="6403">
                  <c:v>42.549999239999998</c:v>
                </c:pt>
                <c:pt idx="6404">
                  <c:v>7.6999998090000004</c:v>
                </c:pt>
                <c:pt idx="6405">
                  <c:v>55.700000760000002</c:v>
                </c:pt>
                <c:pt idx="6406">
                  <c:v>31</c:v>
                </c:pt>
                <c:pt idx="6407">
                  <c:v>31</c:v>
                </c:pt>
                <c:pt idx="6408">
                  <c:v>54.209999080000003</c:v>
                </c:pt>
                <c:pt idx="6409">
                  <c:v>16.409999849999998</c:v>
                </c:pt>
                <c:pt idx="6410">
                  <c:v>38</c:v>
                </c:pt>
                <c:pt idx="6411">
                  <c:v>7.5</c:v>
                </c:pt>
                <c:pt idx="6412">
                  <c:v>38.099998470000003</c:v>
                </c:pt>
                <c:pt idx="6413">
                  <c:v>0</c:v>
                </c:pt>
                <c:pt idx="6414">
                  <c:v>0.25999999000000001</c:v>
                </c:pt>
                <c:pt idx="6415">
                  <c:v>69</c:v>
                </c:pt>
                <c:pt idx="6416">
                  <c:v>70</c:v>
                </c:pt>
                <c:pt idx="6417">
                  <c:v>64</c:v>
                </c:pt>
                <c:pt idx="6418">
                  <c:v>4</c:v>
                </c:pt>
                <c:pt idx="6419">
                  <c:v>1.160610557</c:v>
                </c:pt>
                <c:pt idx="6420">
                  <c:v>10</c:v>
                </c:pt>
                <c:pt idx="6421">
                  <c:v>5.1212944980000001</c:v>
                </c:pt>
                <c:pt idx="6422">
                  <c:v>81.599998470000003</c:v>
                </c:pt>
                <c:pt idx="6423">
                  <c:v>62.400001529999997</c:v>
                </c:pt>
                <c:pt idx="6424">
                  <c:v>0</c:v>
                </c:pt>
                <c:pt idx="6425">
                  <c:v>4.3194828029999996</c:v>
                </c:pt>
                <c:pt idx="6426">
                  <c:v>0</c:v>
                </c:pt>
                <c:pt idx="6427">
                  <c:v>31.36000061</c:v>
                </c:pt>
                <c:pt idx="6428">
                  <c:v>91</c:v>
                </c:pt>
                <c:pt idx="6429">
                  <c:v>81.300003050000001</c:v>
                </c:pt>
                <c:pt idx="6430">
                  <c:v>17.299999239999998</c:v>
                </c:pt>
                <c:pt idx="6431">
                  <c:v>10.06999969</c:v>
                </c:pt>
                <c:pt idx="6432">
                  <c:v>2.4000000950000002</c:v>
                </c:pt>
                <c:pt idx="6433">
                  <c:v>20.100000380000001</c:v>
                </c:pt>
                <c:pt idx="6434">
                  <c:v>2</c:v>
                </c:pt>
                <c:pt idx="6435">
                  <c:v>2.5999999049999998</c:v>
                </c:pt>
                <c:pt idx="6436">
                  <c:v>10</c:v>
                </c:pt>
                <c:pt idx="6437">
                  <c:v>44.299999239999998</c:v>
                </c:pt>
                <c:pt idx="6438">
                  <c:v>34.069999690000003</c:v>
                </c:pt>
                <c:pt idx="6439">
                  <c:v>36.400001529999997</c:v>
                </c:pt>
                <c:pt idx="6440">
                  <c:v>1.9500000479999999</c:v>
                </c:pt>
                <c:pt idx="6441">
                  <c:v>12.80000019</c:v>
                </c:pt>
                <c:pt idx="6442">
                  <c:v>4.0999999049999998</c:v>
                </c:pt>
                <c:pt idx="6443">
                  <c:v>17.899999619999999</c:v>
                </c:pt>
                <c:pt idx="6444">
                  <c:v>64</c:v>
                </c:pt>
                <c:pt idx="6445">
                  <c:v>83.559997559999999</c:v>
                </c:pt>
                <c:pt idx="6446">
                  <c:v>71</c:v>
                </c:pt>
                <c:pt idx="6447">
                  <c:v>29.81319427</c:v>
                </c:pt>
                <c:pt idx="6448">
                  <c:v>41.799999239999998</c:v>
                </c:pt>
                <c:pt idx="6449">
                  <c:v>11.899999619999999</c:v>
                </c:pt>
                <c:pt idx="6450">
                  <c:v>7.5</c:v>
                </c:pt>
                <c:pt idx="6451">
                  <c:v>32.700000760000002</c:v>
                </c:pt>
                <c:pt idx="6452">
                  <c:v>26.549999239999998</c:v>
                </c:pt>
                <c:pt idx="6453">
                  <c:v>25.668510439999999</c:v>
                </c:pt>
                <c:pt idx="6454">
                  <c:v>9.9600000380000004</c:v>
                </c:pt>
                <c:pt idx="6455">
                  <c:v>2.5</c:v>
                </c:pt>
                <c:pt idx="6456">
                  <c:v>4</c:v>
                </c:pt>
                <c:pt idx="6457">
                  <c:v>4</c:v>
                </c:pt>
                <c:pt idx="6458">
                  <c:v>45</c:v>
                </c:pt>
                <c:pt idx="6459">
                  <c:v>12.5</c:v>
                </c:pt>
                <c:pt idx="6460">
                  <c:v>81</c:v>
                </c:pt>
                <c:pt idx="6461">
                  <c:v>2.7999999519999998</c:v>
                </c:pt>
                <c:pt idx="6462">
                  <c:v>47</c:v>
                </c:pt>
                <c:pt idx="6463">
                  <c:v>45</c:v>
                </c:pt>
                <c:pt idx="6464">
                  <c:v>25</c:v>
                </c:pt>
                <c:pt idx="6465">
                  <c:v>62</c:v>
                </c:pt>
                <c:pt idx="6466">
                  <c:v>76</c:v>
                </c:pt>
                <c:pt idx="6467">
                  <c:v>75.16999817</c:v>
                </c:pt>
                <c:pt idx="6468">
                  <c:v>46</c:v>
                </c:pt>
                <c:pt idx="6469">
                  <c:v>43</c:v>
                </c:pt>
                <c:pt idx="6470">
                  <c:v>55</c:v>
                </c:pt>
                <c:pt idx="6471">
                  <c:v>3.7000000480000002</c:v>
                </c:pt>
                <c:pt idx="6472">
                  <c:v>65.099998470000003</c:v>
                </c:pt>
                <c:pt idx="6473">
                  <c:v>31.799999239999998</c:v>
                </c:pt>
                <c:pt idx="6474">
                  <c:v>75</c:v>
                </c:pt>
                <c:pt idx="6475">
                  <c:v>28.200000760000002</c:v>
                </c:pt>
                <c:pt idx="6476">
                  <c:v>3.130000114</c:v>
                </c:pt>
                <c:pt idx="6477">
                  <c:v>84.209999080000003</c:v>
                </c:pt>
                <c:pt idx="6478">
                  <c:v>13.600000380000001</c:v>
                </c:pt>
                <c:pt idx="6479">
                  <c:v>22.399999619999999</c:v>
                </c:pt>
                <c:pt idx="6480">
                  <c:v>42.75</c:v>
                </c:pt>
                <c:pt idx="6481">
                  <c:v>6</c:v>
                </c:pt>
                <c:pt idx="6482">
                  <c:v>40.650001529999997</c:v>
                </c:pt>
                <c:pt idx="6483">
                  <c:v>37</c:v>
                </c:pt>
                <c:pt idx="6484">
                  <c:v>53</c:v>
                </c:pt>
                <c:pt idx="6485">
                  <c:v>46.229999540000001</c:v>
                </c:pt>
                <c:pt idx="6486">
                  <c:v>2.4000000950000002</c:v>
                </c:pt>
                <c:pt idx="6487">
                  <c:v>1</c:v>
                </c:pt>
                <c:pt idx="6488">
                  <c:v>1.2599999900000001</c:v>
                </c:pt>
                <c:pt idx="6489">
                  <c:v>4.3000001909999996</c:v>
                </c:pt>
                <c:pt idx="6490">
                  <c:v>80.300003050000001</c:v>
                </c:pt>
                <c:pt idx="6491">
                  <c:v>30</c:v>
                </c:pt>
                <c:pt idx="6492">
                  <c:v>66</c:v>
                </c:pt>
                <c:pt idx="6493">
                  <c:v>2</c:v>
                </c:pt>
                <c:pt idx="6494">
                  <c:v>1.7000000479999999</c:v>
                </c:pt>
                <c:pt idx="6495">
                  <c:v>45</c:v>
                </c:pt>
                <c:pt idx="6496">
                  <c:v>34.299999239999998</c:v>
                </c:pt>
                <c:pt idx="6497">
                  <c:v>36.5</c:v>
                </c:pt>
                <c:pt idx="6498">
                  <c:v>5.0999999049999998</c:v>
                </c:pt>
                <c:pt idx="6499">
                  <c:v>5</c:v>
                </c:pt>
                <c:pt idx="6500">
                  <c:v>36.5</c:v>
                </c:pt>
                <c:pt idx="6501">
                  <c:v>2.7000000480000002</c:v>
                </c:pt>
                <c:pt idx="6502">
                  <c:v>56.549999239999998</c:v>
                </c:pt>
                <c:pt idx="6503">
                  <c:v>15.899999619999999</c:v>
                </c:pt>
                <c:pt idx="6504">
                  <c:v>0</c:v>
                </c:pt>
                <c:pt idx="6505">
                  <c:v>52.990001679999999</c:v>
                </c:pt>
                <c:pt idx="6506">
                  <c:v>68.819999690000003</c:v>
                </c:pt>
                <c:pt idx="6507">
                  <c:v>0.72000002900000004</c:v>
                </c:pt>
                <c:pt idx="6508">
                  <c:v>88.72000122</c:v>
                </c:pt>
                <c:pt idx="6509">
                  <c:v>6.5</c:v>
                </c:pt>
                <c:pt idx="6510">
                  <c:v>47.450000760000002</c:v>
                </c:pt>
                <c:pt idx="6511">
                  <c:v>31.399999619999999</c:v>
                </c:pt>
                <c:pt idx="6512">
                  <c:v>34.270504000000003</c:v>
                </c:pt>
                <c:pt idx="6513">
                  <c:v>29.030000690000001</c:v>
                </c:pt>
                <c:pt idx="6514">
                  <c:v>21.600000380000001</c:v>
                </c:pt>
                <c:pt idx="6515">
                  <c:v>15.899999619999999</c:v>
                </c:pt>
                <c:pt idx="6516">
                  <c:v>6</c:v>
                </c:pt>
                <c:pt idx="6517">
                  <c:v>0.61000001400000003</c:v>
                </c:pt>
                <c:pt idx="6518">
                  <c:v>74.099998470000003</c:v>
                </c:pt>
                <c:pt idx="6519">
                  <c:v>11.039999959999999</c:v>
                </c:pt>
                <c:pt idx="6520">
                  <c:v>0.75</c:v>
                </c:pt>
                <c:pt idx="6521">
                  <c:v>57.087581630000003</c:v>
                </c:pt>
                <c:pt idx="6522">
                  <c:v>68.695640560000001</c:v>
                </c:pt>
                <c:pt idx="6523">
                  <c:v>75.199996949999999</c:v>
                </c:pt>
                <c:pt idx="6524">
                  <c:v>20</c:v>
                </c:pt>
                <c:pt idx="6525">
                  <c:v>86.88999939</c:v>
                </c:pt>
                <c:pt idx="6526">
                  <c:v>77.27999878</c:v>
                </c:pt>
                <c:pt idx="6527">
                  <c:v>49</c:v>
                </c:pt>
                <c:pt idx="6528">
                  <c:v>13</c:v>
                </c:pt>
                <c:pt idx="6529">
                  <c:v>9.1999998089999995</c:v>
                </c:pt>
                <c:pt idx="6530">
                  <c:v>26.899999619999999</c:v>
                </c:pt>
                <c:pt idx="6531">
                  <c:v>82</c:v>
                </c:pt>
                <c:pt idx="6532">
                  <c:v>7.8000001909999996</c:v>
                </c:pt>
                <c:pt idx="6533">
                  <c:v>65</c:v>
                </c:pt>
                <c:pt idx="6534">
                  <c:v>44.400001529999997</c:v>
                </c:pt>
                <c:pt idx="6535">
                  <c:v>63</c:v>
                </c:pt>
                <c:pt idx="6536">
                  <c:v>27</c:v>
                </c:pt>
                <c:pt idx="6537">
                  <c:v>10.5</c:v>
                </c:pt>
                <c:pt idx="6538">
                  <c:v>1</c:v>
                </c:pt>
                <c:pt idx="6539">
                  <c:v>2.4500000480000002</c:v>
                </c:pt>
                <c:pt idx="6540">
                  <c:v>29.899999619999999</c:v>
                </c:pt>
                <c:pt idx="6541">
                  <c:v>8.3699998860000004</c:v>
                </c:pt>
                <c:pt idx="6542">
                  <c:v>72.247673030000001</c:v>
                </c:pt>
                <c:pt idx="6543">
                  <c:v>11.09000015</c:v>
                </c:pt>
                <c:pt idx="6544">
                  <c:v>72</c:v>
                </c:pt>
                <c:pt idx="6545">
                  <c:v>65</c:v>
                </c:pt>
                <c:pt idx="6546">
                  <c:v>93.38999939</c:v>
                </c:pt>
                <c:pt idx="6547">
                  <c:v>7.5</c:v>
                </c:pt>
                <c:pt idx="6548">
                  <c:v>10.920000079999999</c:v>
                </c:pt>
                <c:pt idx="6549">
                  <c:v>15.899999619999999</c:v>
                </c:pt>
                <c:pt idx="6550">
                  <c:v>2.5</c:v>
                </c:pt>
                <c:pt idx="6551">
                  <c:v>69.849998470000003</c:v>
                </c:pt>
                <c:pt idx="6552">
                  <c:v>67.5</c:v>
                </c:pt>
                <c:pt idx="6553">
                  <c:v>53.680000309999997</c:v>
                </c:pt>
                <c:pt idx="6554">
                  <c:v>27.670000080000001</c:v>
                </c:pt>
                <c:pt idx="6555">
                  <c:v>78.209999080000003</c:v>
                </c:pt>
                <c:pt idx="6556">
                  <c:v>27.200000760000002</c:v>
                </c:pt>
                <c:pt idx="6557">
                  <c:v>31.600000380000001</c:v>
                </c:pt>
                <c:pt idx="6558">
                  <c:v>7.1999998090000004</c:v>
                </c:pt>
                <c:pt idx="6559">
                  <c:v>9.0699996949999999</c:v>
                </c:pt>
                <c:pt idx="6560">
                  <c:v>0</c:v>
                </c:pt>
                <c:pt idx="6561">
                  <c:v>61.400001529999997</c:v>
                </c:pt>
                <c:pt idx="6562">
                  <c:v>16.299999239999998</c:v>
                </c:pt>
                <c:pt idx="6563">
                  <c:v>7</c:v>
                </c:pt>
                <c:pt idx="6564">
                  <c:v>34.702140810000003</c:v>
                </c:pt>
                <c:pt idx="6565">
                  <c:v>68.41999817</c:v>
                </c:pt>
                <c:pt idx="6566">
                  <c:v>43.680000309999997</c:v>
                </c:pt>
                <c:pt idx="6567">
                  <c:v>3.8599998950000001</c:v>
                </c:pt>
                <c:pt idx="6568">
                  <c:v>2.2999999519999998</c:v>
                </c:pt>
                <c:pt idx="6569">
                  <c:v>14</c:v>
                </c:pt>
                <c:pt idx="6570">
                  <c:v>80</c:v>
                </c:pt>
                <c:pt idx="6571">
                  <c:v>62.119998930000001</c:v>
                </c:pt>
                <c:pt idx="6572">
                  <c:v>20.131690979999998</c:v>
                </c:pt>
                <c:pt idx="6573">
                  <c:v>3.3365640640000001</c:v>
                </c:pt>
                <c:pt idx="6574">
                  <c:v>10.549719809999999</c:v>
                </c:pt>
                <c:pt idx="6575">
                  <c:v>90.620002749999998</c:v>
                </c:pt>
                <c:pt idx="6576">
                  <c:v>55.198001859999998</c:v>
                </c:pt>
                <c:pt idx="6577">
                  <c:v>1.7000000479999999</c:v>
                </c:pt>
                <c:pt idx="6578">
                  <c:v>2.2599999899999998</c:v>
                </c:pt>
                <c:pt idx="6579">
                  <c:v>56.299999239999998</c:v>
                </c:pt>
                <c:pt idx="6580">
                  <c:v>26.530000690000001</c:v>
                </c:pt>
                <c:pt idx="6581">
                  <c:v>2</c:v>
                </c:pt>
                <c:pt idx="6582">
                  <c:v>63</c:v>
                </c:pt>
                <c:pt idx="6583">
                  <c:v>4</c:v>
                </c:pt>
                <c:pt idx="6584">
                  <c:v>28.329999919999999</c:v>
                </c:pt>
                <c:pt idx="6585">
                  <c:v>31.049999239999998</c:v>
                </c:pt>
                <c:pt idx="6586">
                  <c:v>20</c:v>
                </c:pt>
                <c:pt idx="6587">
                  <c:v>25.032726289999999</c:v>
                </c:pt>
                <c:pt idx="6588">
                  <c:v>21.599393840000001</c:v>
                </c:pt>
                <c:pt idx="6589">
                  <c:v>32.299999239999998</c:v>
                </c:pt>
                <c:pt idx="6590">
                  <c:v>75</c:v>
                </c:pt>
                <c:pt idx="6591">
                  <c:v>10.19999981</c:v>
                </c:pt>
                <c:pt idx="6592">
                  <c:v>37.5</c:v>
                </c:pt>
                <c:pt idx="6593">
                  <c:v>52</c:v>
                </c:pt>
                <c:pt idx="6594">
                  <c:v>4.170000076</c:v>
                </c:pt>
                <c:pt idx="6595">
                  <c:v>0.25</c:v>
                </c:pt>
                <c:pt idx="6596">
                  <c:v>11.600000380000001</c:v>
                </c:pt>
                <c:pt idx="6597">
                  <c:v>0</c:v>
                </c:pt>
                <c:pt idx="6598">
                  <c:v>7.9299998279999997</c:v>
                </c:pt>
                <c:pt idx="6599">
                  <c:v>90.72000122</c:v>
                </c:pt>
                <c:pt idx="6600">
                  <c:v>42</c:v>
                </c:pt>
                <c:pt idx="6601">
                  <c:v>80.459999080000003</c:v>
                </c:pt>
                <c:pt idx="6602">
                  <c:v>10</c:v>
                </c:pt>
                <c:pt idx="6603">
                  <c:v>0.829999983</c:v>
                </c:pt>
                <c:pt idx="6604">
                  <c:v>11.5</c:v>
                </c:pt>
                <c:pt idx="6605">
                  <c:v>72.548995969999993</c:v>
                </c:pt>
                <c:pt idx="6606">
                  <c:v>0</c:v>
                </c:pt>
                <c:pt idx="6607">
                  <c:v>51.900001529999997</c:v>
                </c:pt>
                <c:pt idx="6608">
                  <c:v>93.38999939</c:v>
                </c:pt>
                <c:pt idx="6609">
                  <c:v>35.827800750000002</c:v>
                </c:pt>
                <c:pt idx="6610">
                  <c:v>8</c:v>
                </c:pt>
                <c:pt idx="6611">
                  <c:v>0</c:v>
                </c:pt>
                <c:pt idx="6612">
                  <c:v>37.400001529999997</c:v>
                </c:pt>
                <c:pt idx="6613">
                  <c:v>40.099998470000003</c:v>
                </c:pt>
                <c:pt idx="6614">
                  <c:v>1.2799999710000001</c:v>
                </c:pt>
                <c:pt idx="6615">
                  <c:v>19.799999239999998</c:v>
                </c:pt>
                <c:pt idx="6616">
                  <c:v>34.770000459999999</c:v>
                </c:pt>
                <c:pt idx="6617">
                  <c:v>25</c:v>
                </c:pt>
                <c:pt idx="6618">
                  <c:v>62.319999690000003</c:v>
                </c:pt>
                <c:pt idx="6619">
                  <c:v>53.299999239999998</c:v>
                </c:pt>
                <c:pt idx="6620">
                  <c:v>45.299999239999998</c:v>
                </c:pt>
                <c:pt idx="6621">
                  <c:v>69</c:v>
                </c:pt>
                <c:pt idx="6622">
                  <c:v>39.930000309999997</c:v>
                </c:pt>
                <c:pt idx="6623">
                  <c:v>49</c:v>
                </c:pt>
                <c:pt idx="6624">
                  <c:v>8</c:v>
                </c:pt>
                <c:pt idx="6625">
                  <c:v>63</c:v>
                </c:pt>
                <c:pt idx="6626">
                  <c:v>32.5</c:v>
                </c:pt>
                <c:pt idx="6627">
                  <c:v>33.700000760000002</c:v>
                </c:pt>
                <c:pt idx="6628">
                  <c:v>7</c:v>
                </c:pt>
                <c:pt idx="6629">
                  <c:v>0</c:v>
                </c:pt>
                <c:pt idx="6630">
                  <c:v>18.75</c:v>
                </c:pt>
                <c:pt idx="6631">
                  <c:v>41</c:v>
                </c:pt>
                <c:pt idx="6632">
                  <c:v>8</c:v>
                </c:pt>
                <c:pt idx="6633">
                  <c:v>40.900001529999997</c:v>
                </c:pt>
                <c:pt idx="6634">
                  <c:v>41</c:v>
                </c:pt>
                <c:pt idx="6635">
                  <c:v>0.579999983</c:v>
                </c:pt>
                <c:pt idx="6636">
                  <c:v>71</c:v>
                </c:pt>
                <c:pt idx="6637">
                  <c:v>75.709999080000003</c:v>
                </c:pt>
                <c:pt idx="6638">
                  <c:v>70</c:v>
                </c:pt>
                <c:pt idx="6639">
                  <c:v>5</c:v>
                </c:pt>
                <c:pt idx="6640">
                  <c:v>0</c:v>
                </c:pt>
                <c:pt idx="6641">
                  <c:v>24</c:v>
                </c:pt>
                <c:pt idx="6642">
                  <c:v>7.1598973270000004</c:v>
                </c:pt>
                <c:pt idx="6643">
                  <c:v>83.699996949999999</c:v>
                </c:pt>
                <c:pt idx="6644">
                  <c:v>0</c:v>
                </c:pt>
                <c:pt idx="6645">
                  <c:v>65.800003050000001</c:v>
                </c:pt>
                <c:pt idx="6646">
                  <c:v>0</c:v>
                </c:pt>
                <c:pt idx="6647">
                  <c:v>6.1483483310000002</c:v>
                </c:pt>
                <c:pt idx="6648">
                  <c:v>0</c:v>
                </c:pt>
                <c:pt idx="6649">
                  <c:v>31.590000150000002</c:v>
                </c:pt>
                <c:pt idx="6650">
                  <c:v>90</c:v>
                </c:pt>
                <c:pt idx="6651">
                  <c:v>83.900001529999997</c:v>
                </c:pt>
                <c:pt idx="6652">
                  <c:v>20.700000760000002</c:v>
                </c:pt>
                <c:pt idx="6653">
                  <c:v>11.55000019</c:v>
                </c:pt>
                <c:pt idx="6654">
                  <c:v>2.9000000950000002</c:v>
                </c:pt>
                <c:pt idx="6655">
                  <c:v>22.399999619999999</c:v>
                </c:pt>
                <c:pt idx="6656">
                  <c:v>3</c:v>
                </c:pt>
                <c:pt idx="6657">
                  <c:v>3</c:v>
                </c:pt>
                <c:pt idx="6658">
                  <c:v>16</c:v>
                </c:pt>
                <c:pt idx="6659">
                  <c:v>48.5</c:v>
                </c:pt>
                <c:pt idx="6660">
                  <c:v>36.799999239999998</c:v>
                </c:pt>
                <c:pt idx="6661">
                  <c:v>39.819999690000003</c:v>
                </c:pt>
                <c:pt idx="6662">
                  <c:v>3</c:v>
                </c:pt>
                <c:pt idx="6663">
                  <c:v>14.600000380000001</c:v>
                </c:pt>
                <c:pt idx="6664">
                  <c:v>4.3000001909999996</c:v>
                </c:pt>
                <c:pt idx="6665">
                  <c:v>23.299999239999998</c:v>
                </c:pt>
                <c:pt idx="6666">
                  <c:v>68</c:v>
                </c:pt>
                <c:pt idx="6667">
                  <c:v>85</c:v>
                </c:pt>
                <c:pt idx="6668">
                  <c:v>71.690002440000001</c:v>
                </c:pt>
                <c:pt idx="6669">
                  <c:v>34.879310609999997</c:v>
                </c:pt>
                <c:pt idx="6670">
                  <c:v>46.400001529999997</c:v>
                </c:pt>
                <c:pt idx="6671">
                  <c:v>15.899999619999999</c:v>
                </c:pt>
                <c:pt idx="6672">
                  <c:v>8</c:v>
                </c:pt>
                <c:pt idx="6673">
                  <c:v>37.369998930000001</c:v>
                </c:pt>
                <c:pt idx="6674">
                  <c:v>30.649999619999999</c:v>
                </c:pt>
                <c:pt idx="6675">
                  <c:v>28.933120729999999</c:v>
                </c:pt>
                <c:pt idx="6676">
                  <c:v>12.350000380000001</c:v>
                </c:pt>
                <c:pt idx="6677">
                  <c:v>3</c:v>
                </c:pt>
                <c:pt idx="6678">
                  <c:v>6.4000000950000002</c:v>
                </c:pt>
                <c:pt idx="6679">
                  <c:v>5</c:v>
                </c:pt>
                <c:pt idx="6680">
                  <c:v>47</c:v>
                </c:pt>
                <c:pt idx="6681">
                  <c:v>14.899999619999999</c:v>
                </c:pt>
                <c:pt idx="6682">
                  <c:v>81</c:v>
                </c:pt>
                <c:pt idx="6683">
                  <c:v>4.6999998090000004</c:v>
                </c:pt>
                <c:pt idx="6684">
                  <c:v>52</c:v>
                </c:pt>
                <c:pt idx="6685">
                  <c:v>51</c:v>
                </c:pt>
                <c:pt idx="6686">
                  <c:v>32</c:v>
                </c:pt>
                <c:pt idx="6687">
                  <c:v>79.487701419999993</c:v>
                </c:pt>
                <c:pt idx="6688">
                  <c:v>78.739990230000004</c:v>
                </c:pt>
                <c:pt idx="6689">
                  <c:v>50</c:v>
                </c:pt>
                <c:pt idx="6690">
                  <c:v>65</c:v>
                </c:pt>
                <c:pt idx="6691">
                  <c:v>76.999969480000004</c:v>
                </c:pt>
                <c:pt idx="6692">
                  <c:v>4.5</c:v>
                </c:pt>
                <c:pt idx="6693">
                  <c:v>66.5</c:v>
                </c:pt>
                <c:pt idx="6694">
                  <c:v>39.648895260000003</c:v>
                </c:pt>
                <c:pt idx="6695">
                  <c:v>81.609992980000001</c:v>
                </c:pt>
                <c:pt idx="6696">
                  <c:v>30.700000760000002</c:v>
                </c:pt>
                <c:pt idx="6697">
                  <c:v>4.148323059</c:v>
                </c:pt>
                <c:pt idx="6698">
                  <c:v>14.399999619999999</c:v>
                </c:pt>
                <c:pt idx="6699">
                  <c:v>30</c:v>
                </c:pt>
                <c:pt idx="6700">
                  <c:v>43.887687679999999</c:v>
                </c:pt>
                <c:pt idx="6701">
                  <c:v>9</c:v>
                </c:pt>
                <c:pt idx="6702">
                  <c:v>45.689998629999998</c:v>
                </c:pt>
                <c:pt idx="6703">
                  <c:v>37.400001529999997</c:v>
                </c:pt>
                <c:pt idx="6704">
                  <c:v>56</c:v>
                </c:pt>
                <c:pt idx="6705">
                  <c:v>47.979991910000003</c:v>
                </c:pt>
                <c:pt idx="6706">
                  <c:v>3</c:v>
                </c:pt>
                <c:pt idx="6707">
                  <c:v>1.1100000139999999</c:v>
                </c:pt>
                <c:pt idx="6708">
                  <c:v>3.0999999049999998</c:v>
                </c:pt>
                <c:pt idx="6709">
                  <c:v>5</c:v>
                </c:pt>
                <c:pt idx="6710">
                  <c:v>83</c:v>
                </c:pt>
                <c:pt idx="6711">
                  <c:v>32</c:v>
                </c:pt>
                <c:pt idx="6712">
                  <c:v>69.465942380000001</c:v>
                </c:pt>
                <c:pt idx="6713">
                  <c:v>2.2000000480000002</c:v>
                </c:pt>
                <c:pt idx="6714">
                  <c:v>1.8999999759999999</c:v>
                </c:pt>
                <c:pt idx="6715">
                  <c:v>52.249607089999998</c:v>
                </c:pt>
                <c:pt idx="6716">
                  <c:v>38.299999239999998</c:v>
                </c:pt>
                <c:pt idx="6717">
                  <c:v>40.350914000000003</c:v>
                </c:pt>
                <c:pt idx="6718">
                  <c:v>5.5</c:v>
                </c:pt>
                <c:pt idx="6719">
                  <c:v>5.5999999049999998</c:v>
                </c:pt>
                <c:pt idx="6720">
                  <c:v>39.212196349999999</c:v>
                </c:pt>
                <c:pt idx="6721">
                  <c:v>2.9000000950000002</c:v>
                </c:pt>
                <c:pt idx="6722">
                  <c:v>57.78997803</c:v>
                </c:pt>
                <c:pt idx="6723">
                  <c:v>16.017290119999998</c:v>
                </c:pt>
                <c:pt idx="6724">
                  <c:v>0</c:v>
                </c:pt>
                <c:pt idx="6725">
                  <c:v>56.859893800000002</c:v>
                </c:pt>
                <c:pt idx="6726">
                  <c:v>70.489997860000003</c:v>
                </c:pt>
                <c:pt idx="6727">
                  <c:v>1.2000000479999999</c:v>
                </c:pt>
                <c:pt idx="6728">
                  <c:v>89.810012819999997</c:v>
                </c:pt>
                <c:pt idx="6729">
                  <c:v>7</c:v>
                </c:pt>
                <c:pt idx="6730">
                  <c:v>48.599998470000003</c:v>
                </c:pt>
                <c:pt idx="6731">
                  <c:v>38</c:v>
                </c:pt>
                <c:pt idx="6732">
                  <c:v>37.402259829999998</c:v>
                </c:pt>
                <c:pt idx="6733">
                  <c:v>31.366807940000001</c:v>
                </c:pt>
                <c:pt idx="6734">
                  <c:v>25.600000380000001</c:v>
                </c:pt>
                <c:pt idx="6735">
                  <c:v>18.899999619999999</c:v>
                </c:pt>
                <c:pt idx="6736">
                  <c:v>11.5</c:v>
                </c:pt>
                <c:pt idx="6737">
                  <c:v>0.69999998799999996</c:v>
                </c:pt>
                <c:pt idx="6738">
                  <c:v>76.5</c:v>
                </c:pt>
                <c:pt idx="6739">
                  <c:v>18.129999160000001</c:v>
                </c:pt>
                <c:pt idx="6740">
                  <c:v>1.1000000240000001</c:v>
                </c:pt>
                <c:pt idx="6741">
                  <c:v>60.272930150000001</c:v>
                </c:pt>
                <c:pt idx="6742">
                  <c:v>69.661781309999995</c:v>
                </c:pt>
                <c:pt idx="6743">
                  <c:v>80.732170100000005</c:v>
                </c:pt>
                <c:pt idx="6744">
                  <c:v>28</c:v>
                </c:pt>
                <c:pt idx="6745">
                  <c:v>88.709991459999998</c:v>
                </c:pt>
                <c:pt idx="6746">
                  <c:v>77.819999690000003</c:v>
                </c:pt>
                <c:pt idx="6747">
                  <c:v>49</c:v>
                </c:pt>
                <c:pt idx="6748">
                  <c:v>18</c:v>
                </c:pt>
                <c:pt idx="6749">
                  <c:v>10.870300289999999</c:v>
                </c:pt>
                <c:pt idx="6750">
                  <c:v>31.520000459999999</c:v>
                </c:pt>
                <c:pt idx="6751">
                  <c:v>81.269996640000002</c:v>
                </c:pt>
                <c:pt idx="6752">
                  <c:v>9</c:v>
                </c:pt>
                <c:pt idx="6753">
                  <c:v>65</c:v>
                </c:pt>
                <c:pt idx="6754">
                  <c:v>51.649993899999998</c:v>
                </c:pt>
                <c:pt idx="6755">
                  <c:v>64</c:v>
                </c:pt>
                <c:pt idx="6756">
                  <c:v>30</c:v>
                </c:pt>
                <c:pt idx="6757">
                  <c:v>12.30000019</c:v>
                </c:pt>
                <c:pt idx="6758">
                  <c:v>2</c:v>
                </c:pt>
                <c:pt idx="6759">
                  <c:v>2.6719999310000002</c:v>
                </c:pt>
                <c:pt idx="6760">
                  <c:v>30</c:v>
                </c:pt>
                <c:pt idx="6761">
                  <c:v>9</c:v>
                </c:pt>
                <c:pt idx="6762">
                  <c:v>72.799301150000005</c:v>
                </c:pt>
                <c:pt idx="6763">
                  <c:v>15.899999619999999</c:v>
                </c:pt>
                <c:pt idx="6764">
                  <c:v>72.199996949999999</c:v>
                </c:pt>
                <c:pt idx="6765">
                  <c:v>68.019989010000003</c:v>
                </c:pt>
                <c:pt idx="6766">
                  <c:v>94.81968689</c:v>
                </c:pt>
                <c:pt idx="6767">
                  <c:v>10.06999969</c:v>
                </c:pt>
                <c:pt idx="6768">
                  <c:v>12.27999973</c:v>
                </c:pt>
                <c:pt idx="6769">
                  <c:v>19</c:v>
                </c:pt>
                <c:pt idx="6770">
                  <c:v>5</c:v>
                </c:pt>
                <c:pt idx="6771">
                  <c:v>74.889976500000003</c:v>
                </c:pt>
                <c:pt idx="6772">
                  <c:v>68.873878480000002</c:v>
                </c:pt>
                <c:pt idx="6773">
                  <c:v>54.38999939</c:v>
                </c:pt>
                <c:pt idx="6774">
                  <c:v>37.438613889999999</c:v>
                </c:pt>
                <c:pt idx="6775">
                  <c:v>79.054115300000007</c:v>
                </c:pt>
                <c:pt idx="6776">
                  <c:v>34.900001529999997</c:v>
                </c:pt>
                <c:pt idx="6777">
                  <c:v>50.599998470000003</c:v>
                </c:pt>
                <c:pt idx="6778">
                  <c:v>8.8000001910000005</c:v>
                </c:pt>
                <c:pt idx="6779">
                  <c:v>10</c:v>
                </c:pt>
                <c:pt idx="6780">
                  <c:v>65.769073489999997</c:v>
                </c:pt>
                <c:pt idx="6781">
                  <c:v>17.5</c:v>
                </c:pt>
                <c:pt idx="6782">
                  <c:v>9</c:v>
                </c:pt>
                <c:pt idx="6783">
                  <c:v>39.338489529999997</c:v>
                </c:pt>
                <c:pt idx="6784">
                  <c:v>69.749954220000006</c:v>
                </c:pt>
                <c:pt idx="6785">
                  <c:v>52</c:v>
                </c:pt>
                <c:pt idx="6786">
                  <c:v>7</c:v>
                </c:pt>
                <c:pt idx="6787">
                  <c:v>2.5</c:v>
                </c:pt>
                <c:pt idx="6788">
                  <c:v>14</c:v>
                </c:pt>
                <c:pt idx="6789">
                  <c:v>85</c:v>
                </c:pt>
                <c:pt idx="6790">
                  <c:v>63.639976500000003</c:v>
                </c:pt>
                <c:pt idx="6791">
                  <c:v>23.018709179999998</c:v>
                </c:pt>
                <c:pt idx="6792">
                  <c:v>3.795007467</c:v>
                </c:pt>
                <c:pt idx="6793">
                  <c:v>12.67747307</c:v>
                </c:pt>
                <c:pt idx="6794">
                  <c:v>90.029861449999999</c:v>
                </c:pt>
                <c:pt idx="6795">
                  <c:v>60.203697200000001</c:v>
                </c:pt>
                <c:pt idx="6796">
                  <c:v>1.8999999759999999</c:v>
                </c:pt>
                <c:pt idx="6797">
                  <c:v>3.329999924</c:v>
                </c:pt>
                <c:pt idx="6798">
                  <c:v>61</c:v>
                </c:pt>
                <c:pt idx="6799">
                  <c:v>34</c:v>
                </c:pt>
                <c:pt idx="6800">
                  <c:v>2.2000000480000002</c:v>
                </c:pt>
                <c:pt idx="6801">
                  <c:v>68.01982117</c:v>
                </c:pt>
                <c:pt idx="6802">
                  <c:v>4.5</c:v>
                </c:pt>
                <c:pt idx="6803">
                  <c:v>34.950000760000002</c:v>
                </c:pt>
                <c:pt idx="6804">
                  <c:v>37.176296229999998</c:v>
                </c:pt>
                <c:pt idx="6805">
                  <c:v>22.799999239999998</c:v>
                </c:pt>
                <c:pt idx="6806">
                  <c:v>28.005775450000002</c:v>
                </c:pt>
                <c:pt idx="6807">
                  <c:v>24.768136980000001</c:v>
                </c:pt>
                <c:pt idx="6808">
                  <c:v>38</c:v>
                </c:pt>
                <c:pt idx="6809">
                  <c:v>80.300003050000001</c:v>
                </c:pt>
                <c:pt idx="6810">
                  <c:v>12.499991420000001</c:v>
                </c:pt>
                <c:pt idx="6811">
                  <c:v>35.611541750000001</c:v>
                </c:pt>
                <c:pt idx="6812">
                  <c:v>46.107482910000002</c:v>
                </c:pt>
                <c:pt idx="6813">
                  <c:v>4.5999999049999998</c:v>
                </c:pt>
                <c:pt idx="6814">
                  <c:v>0.980000019</c:v>
                </c:pt>
                <c:pt idx="6815">
                  <c:v>12</c:v>
                </c:pt>
                <c:pt idx="6816">
                  <c:v>54</c:v>
                </c:pt>
                <c:pt idx="6817">
                  <c:v>9</c:v>
                </c:pt>
                <c:pt idx="6818">
                  <c:v>91.41999817</c:v>
                </c:pt>
                <c:pt idx="6819">
                  <c:v>50</c:v>
                </c:pt>
                <c:pt idx="6820">
                  <c:v>81.230003359999998</c:v>
                </c:pt>
                <c:pt idx="6821">
                  <c:v>10.600000380000001</c:v>
                </c:pt>
                <c:pt idx="6822">
                  <c:v>0.89999997600000003</c:v>
                </c:pt>
                <c:pt idx="6823">
                  <c:v>13.80000019</c:v>
                </c:pt>
                <c:pt idx="6824">
                  <c:v>71.056961060000006</c:v>
                </c:pt>
                <c:pt idx="6825">
                  <c:v>0</c:v>
                </c:pt>
                <c:pt idx="6826">
                  <c:v>56.700000760000002</c:v>
                </c:pt>
                <c:pt idx="6827">
                  <c:v>93.489982600000005</c:v>
                </c:pt>
                <c:pt idx="6828">
                  <c:v>48</c:v>
                </c:pt>
                <c:pt idx="6829">
                  <c:v>8</c:v>
                </c:pt>
                <c:pt idx="6830">
                  <c:v>0</c:v>
                </c:pt>
                <c:pt idx="6831">
                  <c:v>41.08000183</c:v>
                </c:pt>
                <c:pt idx="6832">
                  <c:v>42.700000760000002</c:v>
                </c:pt>
                <c:pt idx="6833">
                  <c:v>2</c:v>
                </c:pt>
                <c:pt idx="6834">
                  <c:v>24.763515470000002</c:v>
                </c:pt>
                <c:pt idx="6835">
                  <c:v>36.009998320000001</c:v>
                </c:pt>
                <c:pt idx="6836">
                  <c:v>29</c:v>
                </c:pt>
                <c:pt idx="6837">
                  <c:v>61.950000760000002</c:v>
                </c:pt>
                <c:pt idx="6838">
                  <c:v>55.249996189999997</c:v>
                </c:pt>
                <c:pt idx="6839">
                  <c:v>48</c:v>
                </c:pt>
                <c:pt idx="6840">
                  <c:v>69</c:v>
                </c:pt>
                <c:pt idx="6841">
                  <c:v>40.009998320000001</c:v>
                </c:pt>
                <c:pt idx="6842">
                  <c:v>58</c:v>
                </c:pt>
                <c:pt idx="6843">
                  <c:v>7</c:v>
                </c:pt>
                <c:pt idx="6844">
                  <c:v>63.200000760000002</c:v>
                </c:pt>
                <c:pt idx="6845">
                  <c:v>34</c:v>
                </c:pt>
                <c:pt idx="6846">
                  <c:v>36.700000760000002</c:v>
                </c:pt>
                <c:pt idx="6847">
                  <c:v>49.599998470000003</c:v>
                </c:pt>
                <c:pt idx="6848">
                  <c:v>20.161199570000001</c:v>
                </c:pt>
                <c:pt idx="6849">
                  <c:v>47.5</c:v>
                </c:pt>
                <c:pt idx="6850">
                  <c:v>9.8000001910000005</c:v>
                </c:pt>
                <c:pt idx="6851">
                  <c:v>42.200000760000002</c:v>
                </c:pt>
                <c:pt idx="6852">
                  <c:v>43.164005279999998</c:v>
                </c:pt>
                <c:pt idx="6853">
                  <c:v>0.89999997600000003</c:v>
                </c:pt>
                <c:pt idx="6854">
                  <c:v>71</c:v>
                </c:pt>
                <c:pt idx="6855">
                  <c:v>74.439994810000002</c:v>
                </c:pt>
                <c:pt idx="6856">
                  <c:v>67.339996339999999</c:v>
                </c:pt>
                <c:pt idx="6857">
                  <c:v>6</c:v>
                </c:pt>
                <c:pt idx="6858">
                  <c:v>1.25</c:v>
                </c:pt>
                <c:pt idx="6859">
                  <c:v>33.97000122</c:v>
                </c:pt>
                <c:pt idx="6860">
                  <c:v>9.2288208009999995</c:v>
                </c:pt>
                <c:pt idx="6861">
                  <c:v>83.759117130000007</c:v>
                </c:pt>
                <c:pt idx="6862">
                  <c:v>0</c:v>
                </c:pt>
                <c:pt idx="6863">
                  <c:v>67.089996339999999</c:v>
                </c:pt>
                <c:pt idx="6864">
                  <c:v>0</c:v>
                </c:pt>
                <c:pt idx="6865">
                  <c:v>7.6112461089999996</c:v>
                </c:pt>
                <c:pt idx="6866">
                  <c:v>0</c:v>
                </c:pt>
                <c:pt idx="6867">
                  <c:v>32</c:v>
                </c:pt>
                <c:pt idx="6868">
                  <c:v>92.769989010000003</c:v>
                </c:pt>
                <c:pt idx="6869">
                  <c:v>85.193031309999995</c:v>
                </c:pt>
                <c:pt idx="6870">
                  <c:v>22.5</c:v>
                </c:pt>
                <c:pt idx="6871">
                  <c:v>13.02999973</c:v>
                </c:pt>
                <c:pt idx="6872">
                  <c:v>3.2000000480000002</c:v>
                </c:pt>
                <c:pt idx="6873">
                  <c:v>23.669925689999999</c:v>
                </c:pt>
                <c:pt idx="6874">
                  <c:v>4</c:v>
                </c:pt>
                <c:pt idx="6875">
                  <c:v>3.5</c:v>
                </c:pt>
                <c:pt idx="6876">
                  <c:v>25</c:v>
                </c:pt>
                <c:pt idx="6877">
                  <c:v>55.200000760000002</c:v>
                </c:pt>
                <c:pt idx="6878">
                  <c:v>39.099998470000003</c:v>
                </c:pt>
                <c:pt idx="6879">
                  <c:v>43.065711980000003</c:v>
                </c:pt>
                <c:pt idx="6880">
                  <c:v>5</c:v>
                </c:pt>
                <c:pt idx="6881">
                  <c:v>16.5</c:v>
                </c:pt>
                <c:pt idx="6882">
                  <c:v>4.5999999049999998</c:v>
                </c:pt>
                <c:pt idx="6883">
                  <c:v>28.7082634</c:v>
                </c:pt>
                <c:pt idx="6884">
                  <c:v>78</c:v>
                </c:pt>
                <c:pt idx="6885">
                  <c:v>85.379997250000002</c:v>
                </c:pt>
                <c:pt idx="6886">
                  <c:v>69.729461670000006</c:v>
                </c:pt>
                <c:pt idx="6887">
                  <c:v>39.413764950000001</c:v>
                </c:pt>
                <c:pt idx="6888">
                  <c:v>51.404659270000003</c:v>
                </c:pt>
                <c:pt idx="6889">
                  <c:v>18.600000380000001</c:v>
                </c:pt>
                <c:pt idx="6890">
                  <c:v>9.1999998089999995</c:v>
                </c:pt>
                <c:pt idx="6891">
                  <c:v>40.22000122</c:v>
                </c:pt>
                <c:pt idx="6892">
                  <c:v>35.069999690000003</c:v>
                </c:pt>
                <c:pt idx="6893">
                  <c:v>31.370603559999999</c:v>
                </c:pt>
                <c:pt idx="6894">
                  <c:v>14.90499973</c:v>
                </c:pt>
                <c:pt idx="6895">
                  <c:v>3.5</c:v>
                </c:pt>
                <c:pt idx="6896">
                  <c:v>8.3999996190000008</c:v>
                </c:pt>
                <c:pt idx="6897">
                  <c:v>5.4545454979999999</c:v>
                </c:pt>
                <c:pt idx="6898">
                  <c:v>49.400001529999997</c:v>
                </c:pt>
                <c:pt idx="6899">
                  <c:v>18.200000760000002</c:v>
                </c:pt>
                <c:pt idx="6900">
                  <c:v>82.699996949999999</c:v>
                </c:pt>
                <c:pt idx="6901">
                  <c:v>7.6999998090000004</c:v>
                </c:pt>
                <c:pt idx="6902">
                  <c:v>58</c:v>
                </c:pt>
                <c:pt idx="6903">
                  <c:v>55.799999239999998</c:v>
                </c:pt>
                <c:pt idx="6904">
                  <c:v>37.5</c:v>
                </c:pt>
                <c:pt idx="6905">
                  <c:v>74</c:v>
                </c:pt>
                <c:pt idx="6906">
                  <c:v>79</c:v>
                </c:pt>
                <c:pt idx="6907">
                  <c:v>80.029991150000001</c:v>
                </c:pt>
                <c:pt idx="6908">
                  <c:v>54.200000760000002</c:v>
                </c:pt>
                <c:pt idx="6909">
                  <c:v>71.748199459999995</c:v>
                </c:pt>
                <c:pt idx="6910">
                  <c:v>88</c:v>
                </c:pt>
                <c:pt idx="6911">
                  <c:v>5</c:v>
                </c:pt>
                <c:pt idx="6912">
                  <c:v>71.199996949999999</c:v>
                </c:pt>
                <c:pt idx="6913">
                  <c:v>46.909999849999998</c:v>
                </c:pt>
                <c:pt idx="6914">
                  <c:v>80.719993590000001</c:v>
                </c:pt>
                <c:pt idx="6915">
                  <c:v>31</c:v>
                </c:pt>
                <c:pt idx="6916">
                  <c:v>4.5</c:v>
                </c:pt>
                <c:pt idx="6917">
                  <c:v>91.299301150000005</c:v>
                </c:pt>
                <c:pt idx="6918">
                  <c:v>15.600000380000001</c:v>
                </c:pt>
                <c:pt idx="6919">
                  <c:v>35.340000150000002</c:v>
                </c:pt>
                <c:pt idx="6920">
                  <c:v>45.064498899999997</c:v>
                </c:pt>
                <c:pt idx="6921">
                  <c:v>16</c:v>
                </c:pt>
                <c:pt idx="6922">
                  <c:v>48.560001370000002</c:v>
                </c:pt>
                <c:pt idx="6923">
                  <c:v>37.599998470000003</c:v>
                </c:pt>
                <c:pt idx="6924">
                  <c:v>60.273063659999998</c:v>
                </c:pt>
                <c:pt idx="6925">
                  <c:v>51.899986269999999</c:v>
                </c:pt>
                <c:pt idx="6926">
                  <c:v>3.7250349520000001</c:v>
                </c:pt>
                <c:pt idx="6927">
                  <c:v>1.219999909</c:v>
                </c:pt>
                <c:pt idx="6928">
                  <c:v>4.9400000569999998</c:v>
                </c:pt>
                <c:pt idx="6929">
                  <c:v>7.5</c:v>
                </c:pt>
                <c:pt idx="6930">
                  <c:v>83</c:v>
                </c:pt>
                <c:pt idx="6931">
                  <c:v>34.740001679999999</c:v>
                </c:pt>
                <c:pt idx="6932">
                  <c:v>69.699996949999999</c:v>
                </c:pt>
                <c:pt idx="6933">
                  <c:v>2.4000000950000002</c:v>
                </c:pt>
                <c:pt idx="6934">
                  <c:v>2.0999999049999998</c:v>
                </c:pt>
                <c:pt idx="6935">
                  <c:v>55.049999239999998</c:v>
                </c:pt>
                <c:pt idx="6936">
                  <c:v>42.300117489999998</c:v>
                </c:pt>
                <c:pt idx="6937">
                  <c:v>48.979999540000001</c:v>
                </c:pt>
                <c:pt idx="6938">
                  <c:v>5.9752964970000004</c:v>
                </c:pt>
                <c:pt idx="6939">
                  <c:v>6.1066951749999996</c:v>
                </c:pt>
                <c:pt idx="6940">
                  <c:v>47.5</c:v>
                </c:pt>
                <c:pt idx="6941">
                  <c:v>4.4000000950000002</c:v>
                </c:pt>
                <c:pt idx="6942">
                  <c:v>61.939971919999998</c:v>
                </c:pt>
                <c:pt idx="6943">
                  <c:v>21.200000760000002</c:v>
                </c:pt>
                <c:pt idx="6944">
                  <c:v>0</c:v>
                </c:pt>
                <c:pt idx="6945">
                  <c:v>60.689868930000003</c:v>
                </c:pt>
                <c:pt idx="6946">
                  <c:v>73.430007930000002</c:v>
                </c:pt>
                <c:pt idx="6947">
                  <c:v>1.6799609659999999</c:v>
                </c:pt>
                <c:pt idx="6948">
                  <c:v>92.260009769999996</c:v>
                </c:pt>
                <c:pt idx="6949">
                  <c:v>9.3999996190000008</c:v>
                </c:pt>
                <c:pt idx="6950">
                  <c:v>49.799999239999998</c:v>
                </c:pt>
                <c:pt idx="6951">
                  <c:v>42.319999690000003</c:v>
                </c:pt>
                <c:pt idx="6952">
                  <c:v>40.452175140000001</c:v>
                </c:pt>
                <c:pt idx="6953">
                  <c:v>35.135147089999997</c:v>
                </c:pt>
                <c:pt idx="6954">
                  <c:v>26.399999619999999</c:v>
                </c:pt>
                <c:pt idx="6955">
                  <c:v>20.321388240000001</c:v>
                </c:pt>
                <c:pt idx="6956">
                  <c:v>13.943181989999999</c:v>
                </c:pt>
                <c:pt idx="6957">
                  <c:v>0.80000001200000004</c:v>
                </c:pt>
                <c:pt idx="6958">
                  <c:v>78.389923100000004</c:v>
                </c:pt>
                <c:pt idx="6959">
                  <c:v>20.781782150000002</c:v>
                </c:pt>
                <c:pt idx="6960">
                  <c:v>2.9000000950000002</c:v>
                </c:pt>
                <c:pt idx="6961">
                  <c:v>63.958011630000001</c:v>
                </c:pt>
                <c:pt idx="6962">
                  <c:v>71.857452390000006</c:v>
                </c:pt>
                <c:pt idx="6963">
                  <c:v>85.335189819999997</c:v>
                </c:pt>
                <c:pt idx="6964">
                  <c:v>33.742355349999997</c:v>
                </c:pt>
                <c:pt idx="6965">
                  <c:v>89.879997250000002</c:v>
                </c:pt>
                <c:pt idx="6966">
                  <c:v>81.440002440000001</c:v>
                </c:pt>
                <c:pt idx="6967">
                  <c:v>52.876628879999998</c:v>
                </c:pt>
                <c:pt idx="6968">
                  <c:v>24</c:v>
                </c:pt>
                <c:pt idx="6969">
                  <c:v>12.449228290000001</c:v>
                </c:pt>
                <c:pt idx="6970">
                  <c:v>36.939998629999998</c:v>
                </c:pt>
                <c:pt idx="6971">
                  <c:v>82.349998470000003</c:v>
                </c:pt>
                <c:pt idx="6972">
                  <c:v>10.600000380000001</c:v>
                </c:pt>
                <c:pt idx="6973">
                  <c:v>65.016998290000004</c:v>
                </c:pt>
                <c:pt idx="6974">
                  <c:v>55.069992069999998</c:v>
                </c:pt>
                <c:pt idx="6975">
                  <c:v>64.896011349999995</c:v>
                </c:pt>
                <c:pt idx="6976">
                  <c:v>32</c:v>
                </c:pt>
                <c:pt idx="6977">
                  <c:v>16</c:v>
                </c:pt>
                <c:pt idx="6978">
                  <c:v>3.0999999049999998</c:v>
                </c:pt>
                <c:pt idx="6979">
                  <c:v>2.8939905170000002</c:v>
                </c:pt>
                <c:pt idx="6980">
                  <c:v>30.5</c:v>
                </c:pt>
                <c:pt idx="6981">
                  <c:v>9.8000001910000005</c:v>
                </c:pt>
                <c:pt idx="6982">
                  <c:v>75.499732969999997</c:v>
                </c:pt>
                <c:pt idx="6983">
                  <c:v>18.120000839999999</c:v>
                </c:pt>
                <c:pt idx="6984">
                  <c:v>72.900001529999997</c:v>
                </c:pt>
                <c:pt idx="6985">
                  <c:v>70.58000183</c:v>
                </c:pt>
                <c:pt idx="6986">
                  <c:v>96.209800720000004</c:v>
                </c:pt>
                <c:pt idx="6987">
                  <c:v>11.100000380000001</c:v>
                </c:pt>
                <c:pt idx="6988">
                  <c:v>14.52000046</c:v>
                </c:pt>
                <c:pt idx="6989">
                  <c:v>22.729999540000001</c:v>
                </c:pt>
                <c:pt idx="6990">
                  <c:v>7.0999999049999998</c:v>
                </c:pt>
                <c:pt idx="6991">
                  <c:v>76.919990540000001</c:v>
                </c:pt>
                <c:pt idx="6992">
                  <c:v>70.800003050000001</c:v>
                </c:pt>
                <c:pt idx="6993">
                  <c:v>55.829998019999998</c:v>
                </c:pt>
                <c:pt idx="6994">
                  <c:v>33.790000919999997</c:v>
                </c:pt>
                <c:pt idx="6995">
                  <c:v>79.496398929999998</c:v>
                </c:pt>
                <c:pt idx="6996">
                  <c:v>37</c:v>
                </c:pt>
                <c:pt idx="6997">
                  <c:v>61.906627659999998</c:v>
                </c:pt>
                <c:pt idx="6998">
                  <c:v>10.5</c:v>
                </c:pt>
                <c:pt idx="6999">
                  <c:v>10.746797559999999</c:v>
                </c:pt>
                <c:pt idx="7000">
                  <c:v>70.449996949999999</c:v>
                </c:pt>
                <c:pt idx="7001">
                  <c:v>19.799999239999998</c:v>
                </c:pt>
                <c:pt idx="7002">
                  <c:v>10.747675900000001</c:v>
                </c:pt>
                <c:pt idx="7003">
                  <c:v>43.158397669999999</c:v>
                </c:pt>
                <c:pt idx="7004">
                  <c:v>73.119941710000006</c:v>
                </c:pt>
                <c:pt idx="7005">
                  <c:v>61.249786380000003</c:v>
                </c:pt>
                <c:pt idx="7006">
                  <c:v>10</c:v>
                </c:pt>
                <c:pt idx="7007">
                  <c:v>2.5999999049999998</c:v>
                </c:pt>
                <c:pt idx="7008">
                  <c:v>15.19999981</c:v>
                </c:pt>
                <c:pt idx="7009">
                  <c:v>89.407699579999999</c:v>
                </c:pt>
                <c:pt idx="7010">
                  <c:v>67.2299881</c:v>
                </c:pt>
                <c:pt idx="7011">
                  <c:v>25.522783279999999</c:v>
                </c:pt>
                <c:pt idx="7012">
                  <c:v>4.6105251310000002</c:v>
                </c:pt>
                <c:pt idx="7013">
                  <c:v>14.236222270000001</c:v>
                </c:pt>
                <c:pt idx="7014">
                  <c:v>91.949920649999996</c:v>
                </c:pt>
                <c:pt idx="7015">
                  <c:v>61.310001370000002</c:v>
                </c:pt>
                <c:pt idx="7016">
                  <c:v>2.2999999519999998</c:v>
                </c:pt>
                <c:pt idx="7017">
                  <c:v>4.3505997660000002</c:v>
                </c:pt>
                <c:pt idx="7018">
                  <c:v>65.800003050000001</c:v>
                </c:pt>
                <c:pt idx="7019">
                  <c:v>38.930099490000003</c:v>
                </c:pt>
                <c:pt idx="7020">
                  <c:v>2.7999999519999998</c:v>
                </c:pt>
                <c:pt idx="7021">
                  <c:v>68.199874879999996</c:v>
                </c:pt>
                <c:pt idx="7022">
                  <c:v>5</c:v>
                </c:pt>
                <c:pt idx="7023">
                  <c:v>35.41999817</c:v>
                </c:pt>
                <c:pt idx="7024">
                  <c:v>39.75</c:v>
                </c:pt>
                <c:pt idx="7025">
                  <c:v>25.974422449999999</c:v>
                </c:pt>
                <c:pt idx="7026">
                  <c:v>31.543954849999999</c:v>
                </c:pt>
                <c:pt idx="7027">
                  <c:v>27.452705380000001</c:v>
                </c:pt>
                <c:pt idx="7028">
                  <c:v>43.369998930000001</c:v>
                </c:pt>
                <c:pt idx="7029">
                  <c:v>87</c:v>
                </c:pt>
                <c:pt idx="7030">
                  <c:v>16.399999619999999</c:v>
                </c:pt>
                <c:pt idx="7031">
                  <c:v>56.83878326</c:v>
                </c:pt>
                <c:pt idx="7032">
                  <c:v>55.416053769999998</c:v>
                </c:pt>
                <c:pt idx="7033">
                  <c:v>5</c:v>
                </c:pt>
                <c:pt idx="7034">
                  <c:v>1.3999999759999999</c:v>
                </c:pt>
                <c:pt idx="7035">
                  <c:v>12.94139957</c:v>
                </c:pt>
                <c:pt idx="7036">
                  <c:v>0</c:v>
                </c:pt>
                <c:pt idx="7037">
                  <c:v>11.149299620000001</c:v>
                </c:pt>
                <c:pt idx="7038">
                  <c:v>92.859992980000001</c:v>
                </c:pt>
                <c:pt idx="7039">
                  <c:v>58</c:v>
                </c:pt>
                <c:pt idx="7040">
                  <c:v>81.644470209999994</c:v>
                </c:pt>
                <c:pt idx="7041">
                  <c:v>13.5</c:v>
                </c:pt>
                <c:pt idx="7042">
                  <c:v>1.0499999520000001</c:v>
                </c:pt>
                <c:pt idx="7043">
                  <c:v>16.100000380000001</c:v>
                </c:pt>
                <c:pt idx="7044">
                  <c:v>75.533531190000005</c:v>
                </c:pt>
                <c:pt idx="7045">
                  <c:v>0</c:v>
                </c:pt>
                <c:pt idx="7046">
                  <c:v>57.449947360000003</c:v>
                </c:pt>
                <c:pt idx="7047">
                  <c:v>94.64997864</c:v>
                </c:pt>
                <c:pt idx="7048">
                  <c:v>60</c:v>
                </c:pt>
                <c:pt idx="7049">
                  <c:v>8.1000003809999992</c:v>
                </c:pt>
                <c:pt idx="7050">
                  <c:v>0</c:v>
                </c:pt>
                <c:pt idx="7051">
                  <c:v>43.400001529999997</c:v>
                </c:pt>
                <c:pt idx="7052">
                  <c:v>40.301895139999999</c:v>
                </c:pt>
                <c:pt idx="7053">
                  <c:v>3.5</c:v>
                </c:pt>
                <c:pt idx="7054">
                  <c:v>29.340000150000002</c:v>
                </c:pt>
                <c:pt idx="7055">
                  <c:v>38.200000760000002</c:v>
                </c:pt>
                <c:pt idx="7056">
                  <c:v>30.799999239999998</c:v>
                </c:pt>
                <c:pt idx="7057">
                  <c:v>62.309997559999999</c:v>
                </c:pt>
                <c:pt idx="7058">
                  <c:v>60.339996339999999</c:v>
                </c:pt>
                <c:pt idx="7059">
                  <c:v>68.999984740000002</c:v>
                </c:pt>
                <c:pt idx="7060">
                  <c:v>69.300003050000001</c:v>
                </c:pt>
                <c:pt idx="7061">
                  <c:v>45.87999344</c:v>
                </c:pt>
                <c:pt idx="7062">
                  <c:v>66</c:v>
                </c:pt>
                <c:pt idx="7063">
                  <c:v>8.0238542559999999</c:v>
                </c:pt>
                <c:pt idx="7064">
                  <c:v>64</c:v>
                </c:pt>
                <c:pt idx="7065">
                  <c:v>34.819999690000003</c:v>
                </c:pt>
                <c:pt idx="7066">
                  <c:v>40</c:v>
                </c:pt>
                <c:pt idx="7067">
                  <c:v>12.922490120000001</c:v>
                </c:pt>
                <c:pt idx="7068">
                  <c:v>0</c:v>
                </c:pt>
                <c:pt idx="7069">
                  <c:v>21.572399140000002</c:v>
                </c:pt>
                <c:pt idx="7070">
                  <c:v>54</c:v>
                </c:pt>
                <c:pt idx="7071">
                  <c:v>10.80000019</c:v>
                </c:pt>
                <c:pt idx="7072">
                  <c:v>48.099998470000003</c:v>
                </c:pt>
                <c:pt idx="7073">
                  <c:v>47.076000209999997</c:v>
                </c:pt>
                <c:pt idx="7074">
                  <c:v>2.5</c:v>
                </c:pt>
                <c:pt idx="7075">
                  <c:v>72</c:v>
                </c:pt>
                <c:pt idx="7076">
                  <c:v>0</c:v>
                </c:pt>
                <c:pt idx="7077">
                  <c:v>76.709991459999998</c:v>
                </c:pt>
                <c:pt idx="7078">
                  <c:v>68.34997559</c:v>
                </c:pt>
                <c:pt idx="7079">
                  <c:v>6.9973998069999999</c:v>
                </c:pt>
                <c:pt idx="7080">
                  <c:v>1.3767000439999999</c:v>
                </c:pt>
                <c:pt idx="7081">
                  <c:v>41</c:v>
                </c:pt>
                <c:pt idx="7082">
                  <c:v>10.11200142</c:v>
                </c:pt>
                <c:pt idx="7083">
                  <c:v>84.069999690000003</c:v>
                </c:pt>
                <c:pt idx="7084">
                  <c:v>0</c:v>
                </c:pt>
                <c:pt idx="7085">
                  <c:v>69.809997559999999</c:v>
                </c:pt>
                <c:pt idx="7086">
                  <c:v>0</c:v>
                </c:pt>
                <c:pt idx="7087">
                  <c:v>9.3054218290000001</c:v>
                </c:pt>
                <c:pt idx="7088">
                  <c:v>0</c:v>
                </c:pt>
                <c:pt idx="7089">
                  <c:v>34.681198119999998</c:v>
                </c:pt>
                <c:pt idx="7090">
                  <c:v>93.179985049999999</c:v>
                </c:pt>
                <c:pt idx="7091">
                  <c:v>85.199996949999999</c:v>
                </c:pt>
                <c:pt idx="7092">
                  <c:v>24.300100329999999</c:v>
                </c:pt>
                <c:pt idx="7093">
                  <c:v>14.510000229999999</c:v>
                </c:pt>
                <c:pt idx="7094">
                  <c:v>3.9500000480000002</c:v>
                </c:pt>
                <c:pt idx="7095">
                  <c:v>26.459999079999999</c:v>
                </c:pt>
                <c:pt idx="7096">
                  <c:v>7</c:v>
                </c:pt>
                <c:pt idx="7097">
                  <c:v>4</c:v>
                </c:pt>
                <c:pt idx="7098">
                  <c:v>30</c:v>
                </c:pt>
                <c:pt idx="7099">
                  <c:v>57.5</c:v>
                </c:pt>
                <c:pt idx="7100">
                  <c:v>41.441600800000003</c:v>
                </c:pt>
                <c:pt idx="7101">
                  <c:v>45.130001069999999</c:v>
                </c:pt>
                <c:pt idx="7102">
                  <c:v>7.1957998280000002</c:v>
                </c:pt>
                <c:pt idx="7103">
                  <c:v>18.700000760000002</c:v>
                </c:pt>
                <c:pt idx="7104">
                  <c:v>4.8000001909999996</c:v>
                </c:pt>
                <c:pt idx="7105">
                  <c:v>35.270000459999999</c:v>
                </c:pt>
                <c:pt idx="7106">
                  <c:v>84.999992370000001</c:v>
                </c:pt>
                <c:pt idx="7107">
                  <c:v>87.479995729999999</c:v>
                </c:pt>
                <c:pt idx="7108">
                  <c:v>74.699996949999999</c:v>
                </c:pt>
                <c:pt idx="7109">
                  <c:v>43.5828743</c:v>
                </c:pt>
                <c:pt idx="7110">
                  <c:v>54.453769680000001</c:v>
                </c:pt>
                <c:pt idx="7111">
                  <c:v>23.600000380000001</c:v>
                </c:pt>
                <c:pt idx="7112">
                  <c:v>10.597999570000001</c:v>
                </c:pt>
                <c:pt idx="7113">
                  <c:v>49.05008316</c:v>
                </c:pt>
                <c:pt idx="7114">
                  <c:v>36.799999239999998</c:v>
                </c:pt>
                <c:pt idx="7115">
                  <c:v>33.886585240000002</c:v>
                </c:pt>
                <c:pt idx="7116">
                  <c:v>17.446500780000001</c:v>
                </c:pt>
                <c:pt idx="7117">
                  <c:v>4.0999999049999998</c:v>
                </c:pt>
                <c:pt idx="7118">
                  <c:v>12</c:v>
                </c:pt>
                <c:pt idx="7119">
                  <c:v>5.9000000950000002</c:v>
                </c:pt>
                <c:pt idx="7120">
                  <c:v>51.799999239999998</c:v>
                </c:pt>
                <c:pt idx="7121">
                  <c:v>22.5</c:v>
                </c:pt>
                <c:pt idx="7122">
                  <c:v>84.400001529999997</c:v>
                </c:pt>
                <c:pt idx="7123">
                  <c:v>13</c:v>
                </c:pt>
                <c:pt idx="7124">
                  <c:v>63.400001529999997</c:v>
                </c:pt>
                <c:pt idx="7125">
                  <c:v>59.900001529999997</c:v>
                </c:pt>
                <c:pt idx="7126">
                  <c:v>41.900001529999997</c:v>
                </c:pt>
                <c:pt idx="7127">
                  <c:v>78.900001529999997</c:v>
                </c:pt>
                <c:pt idx="7128">
                  <c:v>83.453498839999995</c:v>
                </c:pt>
                <c:pt idx="7129">
                  <c:v>80.618797299999997</c:v>
                </c:pt>
                <c:pt idx="7130">
                  <c:v>73</c:v>
                </c:pt>
                <c:pt idx="7131">
                  <c:v>72</c:v>
                </c:pt>
                <c:pt idx="7132">
                  <c:v>90.000038149999995</c:v>
                </c:pt>
                <c:pt idx="7133">
                  <c:v>6.6300001139999996</c:v>
                </c:pt>
                <c:pt idx="7134">
                  <c:v>71.800003050000001</c:v>
                </c:pt>
                <c:pt idx="7135">
                  <c:v>54.16999817</c:v>
                </c:pt>
                <c:pt idx="7136">
                  <c:v>82.170196529999998</c:v>
                </c:pt>
                <c:pt idx="7137">
                  <c:v>33.599998470000003</c:v>
                </c:pt>
                <c:pt idx="7138">
                  <c:v>4.9000000950000002</c:v>
                </c:pt>
                <c:pt idx="7139">
                  <c:v>95.300003050000001</c:v>
                </c:pt>
                <c:pt idx="7140">
                  <c:v>22.399999619999999</c:v>
                </c:pt>
                <c:pt idx="7141">
                  <c:v>36.990001679999999</c:v>
                </c:pt>
                <c:pt idx="7142">
                  <c:v>48.521312709999997</c:v>
                </c:pt>
                <c:pt idx="7143">
                  <c:v>30</c:v>
                </c:pt>
                <c:pt idx="7144">
                  <c:v>51.040000919999997</c:v>
                </c:pt>
                <c:pt idx="7145">
                  <c:v>0</c:v>
                </c:pt>
                <c:pt idx="7146">
                  <c:v>64.5</c:v>
                </c:pt>
                <c:pt idx="7147">
                  <c:v>53.061500549999998</c:v>
                </c:pt>
                <c:pt idx="7148">
                  <c:v>5</c:v>
                </c:pt>
                <c:pt idx="7149">
                  <c:v>1.2642180919999999</c:v>
                </c:pt>
                <c:pt idx="7150">
                  <c:v>6</c:v>
                </c:pt>
                <c:pt idx="7151">
                  <c:v>10</c:v>
                </c:pt>
                <c:pt idx="7152">
                  <c:v>85.800003050000001</c:v>
                </c:pt>
                <c:pt idx="7153">
                  <c:v>37.5</c:v>
                </c:pt>
                <c:pt idx="7154">
                  <c:v>71.400001529999997</c:v>
                </c:pt>
                <c:pt idx="7155">
                  <c:v>2.5</c:v>
                </c:pt>
                <c:pt idx="7156">
                  <c:v>2.5</c:v>
                </c:pt>
                <c:pt idx="7157">
                  <c:v>58</c:v>
                </c:pt>
                <c:pt idx="7158">
                  <c:v>45.799999239999998</c:v>
                </c:pt>
                <c:pt idx="7159">
                  <c:v>51.700000760000002</c:v>
                </c:pt>
                <c:pt idx="7160">
                  <c:v>6.5</c:v>
                </c:pt>
                <c:pt idx="7161">
                  <c:v>6.5999999049999998</c:v>
                </c:pt>
                <c:pt idx="7162">
                  <c:v>45.959999080000003</c:v>
                </c:pt>
                <c:pt idx="7163">
                  <c:v>6.5999999049999998</c:v>
                </c:pt>
                <c:pt idx="7164">
                  <c:v>66.747596740000006</c:v>
                </c:pt>
                <c:pt idx="7165">
                  <c:v>27.93000031</c:v>
                </c:pt>
                <c:pt idx="7166">
                  <c:v>0</c:v>
                </c:pt>
                <c:pt idx="7167">
                  <c:v>65.454803470000002</c:v>
                </c:pt>
                <c:pt idx="7168">
                  <c:v>74.110397340000006</c:v>
                </c:pt>
                <c:pt idx="7169">
                  <c:v>2.2000000480000002</c:v>
                </c:pt>
                <c:pt idx="7170">
                  <c:v>94.629699709999997</c:v>
                </c:pt>
                <c:pt idx="7171">
                  <c:v>12.69999981</c:v>
                </c:pt>
                <c:pt idx="7172">
                  <c:v>51</c:v>
                </c:pt>
                <c:pt idx="7173">
                  <c:v>45.900001529999997</c:v>
                </c:pt>
                <c:pt idx="7174">
                  <c:v>43.31155777</c:v>
                </c:pt>
                <c:pt idx="7175">
                  <c:v>40.279121400000001</c:v>
                </c:pt>
                <c:pt idx="7176">
                  <c:v>29.399999619999999</c:v>
                </c:pt>
                <c:pt idx="7177">
                  <c:v>23.109300609999998</c:v>
                </c:pt>
                <c:pt idx="7178">
                  <c:v>16.399999619999999</c:v>
                </c:pt>
                <c:pt idx="7179">
                  <c:v>0.89999997600000003</c:v>
                </c:pt>
                <c:pt idx="7180">
                  <c:v>80.004302980000006</c:v>
                </c:pt>
                <c:pt idx="7181">
                  <c:v>24.700000760000002</c:v>
                </c:pt>
                <c:pt idx="7182">
                  <c:v>4.5999999049999998</c:v>
                </c:pt>
                <c:pt idx="7183">
                  <c:v>66.319389340000001</c:v>
                </c:pt>
                <c:pt idx="7184">
                  <c:v>73.610366819999996</c:v>
                </c:pt>
                <c:pt idx="7185">
                  <c:v>90</c:v>
                </c:pt>
                <c:pt idx="7186">
                  <c:v>35.200000760000002</c:v>
                </c:pt>
                <c:pt idx="7187">
                  <c:v>91.514396669999996</c:v>
                </c:pt>
                <c:pt idx="7188">
                  <c:v>81.919799800000007</c:v>
                </c:pt>
                <c:pt idx="7189">
                  <c:v>56.799999239999998</c:v>
                </c:pt>
                <c:pt idx="7190">
                  <c:v>30.538032529999999</c:v>
                </c:pt>
                <c:pt idx="7191">
                  <c:v>14</c:v>
                </c:pt>
                <c:pt idx="7192">
                  <c:v>43.299999239999998</c:v>
                </c:pt>
                <c:pt idx="7193">
                  <c:v>84.16999817</c:v>
                </c:pt>
                <c:pt idx="7194">
                  <c:v>15</c:v>
                </c:pt>
                <c:pt idx="7195">
                  <c:v>59.86629868</c:v>
                </c:pt>
                <c:pt idx="7196">
                  <c:v>65.800003050000001</c:v>
                </c:pt>
                <c:pt idx="7197">
                  <c:v>35</c:v>
                </c:pt>
                <c:pt idx="7198">
                  <c:v>19.700000760000002</c:v>
                </c:pt>
                <c:pt idx="7199">
                  <c:v>4.5</c:v>
                </c:pt>
                <c:pt idx="7200">
                  <c:v>3.0999999049999998</c:v>
                </c:pt>
                <c:pt idx="7201">
                  <c:v>31</c:v>
                </c:pt>
                <c:pt idx="7202">
                  <c:v>10.600000380000001</c:v>
                </c:pt>
                <c:pt idx="7203">
                  <c:v>76.855369569999993</c:v>
                </c:pt>
                <c:pt idx="7204">
                  <c:v>17.799999239999998</c:v>
                </c:pt>
                <c:pt idx="7205">
                  <c:v>74.199996949999999</c:v>
                </c:pt>
                <c:pt idx="7206">
                  <c:v>72.643898010000001</c:v>
                </c:pt>
                <c:pt idx="7207">
                  <c:v>96.546798710000004</c:v>
                </c:pt>
                <c:pt idx="7208">
                  <c:v>12.30000019</c:v>
                </c:pt>
                <c:pt idx="7209">
                  <c:v>14.93999958</c:v>
                </c:pt>
                <c:pt idx="7210">
                  <c:v>29.950000760000002</c:v>
                </c:pt>
                <c:pt idx="7211">
                  <c:v>9.1999998089999995</c:v>
                </c:pt>
                <c:pt idx="7212">
                  <c:v>78.247703549999997</c:v>
                </c:pt>
                <c:pt idx="7213">
                  <c:v>70.250312809999997</c:v>
                </c:pt>
                <c:pt idx="7214">
                  <c:v>58.459300990000003</c:v>
                </c:pt>
                <c:pt idx="7215">
                  <c:v>37.099998470000003</c:v>
                </c:pt>
                <c:pt idx="7216">
                  <c:v>88.219429020000007</c:v>
                </c:pt>
                <c:pt idx="7217">
                  <c:v>41.400001529999997</c:v>
                </c:pt>
                <c:pt idx="7218">
                  <c:v>63.30422592</c:v>
                </c:pt>
                <c:pt idx="7219">
                  <c:v>13</c:v>
                </c:pt>
                <c:pt idx="7220">
                  <c:v>11.5</c:v>
                </c:pt>
                <c:pt idx="7221">
                  <c:v>75.459999080000003</c:v>
                </c:pt>
                <c:pt idx="7222">
                  <c:v>23</c:v>
                </c:pt>
                <c:pt idx="7223">
                  <c:v>12.5</c:v>
                </c:pt>
                <c:pt idx="7224">
                  <c:v>46.228675840000001</c:v>
                </c:pt>
                <c:pt idx="7225">
                  <c:v>75.234397889999997</c:v>
                </c:pt>
                <c:pt idx="7226">
                  <c:v>70.5</c:v>
                </c:pt>
                <c:pt idx="7227">
                  <c:v>15</c:v>
                </c:pt>
                <c:pt idx="7228">
                  <c:v>3.2000000480000002</c:v>
                </c:pt>
                <c:pt idx="7229">
                  <c:v>16.5</c:v>
                </c:pt>
                <c:pt idx="7230">
                  <c:v>93.800003050000001</c:v>
                </c:pt>
                <c:pt idx="7231">
                  <c:v>68.452903750000004</c:v>
                </c:pt>
                <c:pt idx="7232">
                  <c:v>27.648586269999999</c:v>
                </c:pt>
                <c:pt idx="7233">
                  <c:v>5.3868007660000004</c:v>
                </c:pt>
                <c:pt idx="7234">
                  <c:v>15.94791889</c:v>
                </c:pt>
                <c:pt idx="7235">
                  <c:v>93.776496890000004</c:v>
                </c:pt>
                <c:pt idx="7236">
                  <c:v>65.800003050000001</c:v>
                </c:pt>
                <c:pt idx="7237">
                  <c:v>3</c:v>
                </c:pt>
                <c:pt idx="7238">
                  <c:v>5.0500001909999996</c:v>
                </c:pt>
                <c:pt idx="7239">
                  <c:v>57.057510379999997</c:v>
                </c:pt>
                <c:pt idx="7240">
                  <c:v>44.099998470000003</c:v>
                </c:pt>
                <c:pt idx="7241">
                  <c:v>3.5</c:v>
                </c:pt>
                <c:pt idx="7242">
                  <c:v>68.913803099999996</c:v>
                </c:pt>
                <c:pt idx="7243">
                  <c:v>6.1999998090000004</c:v>
                </c:pt>
                <c:pt idx="7244">
                  <c:v>40.1168251</c:v>
                </c:pt>
                <c:pt idx="7245">
                  <c:v>43.459999080000003</c:v>
                </c:pt>
                <c:pt idx="7246">
                  <c:v>27.799999239999998</c:v>
                </c:pt>
                <c:pt idx="7247">
                  <c:v>35.515625</c:v>
                </c:pt>
                <c:pt idx="7248">
                  <c:v>29.773996350000001</c:v>
                </c:pt>
                <c:pt idx="7249">
                  <c:v>60</c:v>
                </c:pt>
                <c:pt idx="7250">
                  <c:v>90.699996949999999</c:v>
                </c:pt>
                <c:pt idx="7251">
                  <c:v>17.699983599999999</c:v>
                </c:pt>
                <c:pt idx="7252">
                  <c:v>60.310001370000002</c:v>
                </c:pt>
                <c:pt idx="7253">
                  <c:v>56</c:v>
                </c:pt>
                <c:pt idx="7254">
                  <c:v>5.5</c:v>
                </c:pt>
                <c:pt idx="7255">
                  <c:v>1.7999999520000001</c:v>
                </c:pt>
                <c:pt idx="7256">
                  <c:v>13.899999619999999</c:v>
                </c:pt>
                <c:pt idx="7257">
                  <c:v>13.30000019</c:v>
                </c:pt>
                <c:pt idx="7258">
                  <c:v>93.956398010000001</c:v>
                </c:pt>
                <c:pt idx="7259">
                  <c:v>66</c:v>
                </c:pt>
                <c:pt idx="7260">
                  <c:v>82.77999878</c:v>
                </c:pt>
                <c:pt idx="7261">
                  <c:v>15.5</c:v>
                </c:pt>
                <c:pt idx="7262">
                  <c:v>1.1499999759999999</c:v>
                </c:pt>
                <c:pt idx="7263">
                  <c:v>19.100000380000001</c:v>
                </c:pt>
                <c:pt idx="7264">
                  <c:v>72.849304200000006</c:v>
                </c:pt>
                <c:pt idx="7265">
                  <c:v>0</c:v>
                </c:pt>
                <c:pt idx="7266">
                  <c:v>65.239997860000003</c:v>
                </c:pt>
                <c:pt idx="7267">
                  <c:v>95.053398130000005</c:v>
                </c:pt>
                <c:pt idx="7268">
                  <c:v>66.449996949999999</c:v>
                </c:pt>
                <c:pt idx="7269">
                  <c:v>9</c:v>
                </c:pt>
                <c:pt idx="7270">
                  <c:v>0</c:v>
                </c:pt>
                <c:pt idx="7271">
                  <c:v>46.599998470000003</c:v>
                </c:pt>
                <c:pt idx="7272">
                  <c:v>44.02999878</c:v>
                </c:pt>
                <c:pt idx="7273">
                  <c:v>5.0999999049999998</c:v>
                </c:pt>
                <c:pt idx="7274">
                  <c:v>36.900001529999997</c:v>
                </c:pt>
                <c:pt idx="7275">
                  <c:v>39.200000760000002</c:v>
                </c:pt>
                <c:pt idx="7276">
                  <c:v>32.700000760000002</c:v>
                </c:pt>
                <c:pt idx="7277">
                  <c:v>62.849201200000003</c:v>
                </c:pt>
                <c:pt idx="7278">
                  <c:v>62.095600130000001</c:v>
                </c:pt>
                <c:pt idx="7279">
                  <c:v>68.999992370000001</c:v>
                </c:pt>
                <c:pt idx="7280">
                  <c:v>85.300003050000001</c:v>
                </c:pt>
                <c:pt idx="7281">
                  <c:v>49.764499659999998</c:v>
                </c:pt>
                <c:pt idx="7282">
                  <c:v>67.97000122</c:v>
                </c:pt>
                <c:pt idx="7283">
                  <c:v>9</c:v>
                </c:pt>
                <c:pt idx="7284">
                  <c:v>64.599998470000003</c:v>
                </c:pt>
                <c:pt idx="7285">
                  <c:v>36</c:v>
                </c:pt>
                <c:pt idx="7286">
                  <c:v>43.5</c:v>
                </c:pt>
                <c:pt idx="7287">
                  <c:v>15.30000019</c:v>
                </c:pt>
                <c:pt idx="7288">
                  <c:v>0</c:v>
                </c:pt>
                <c:pt idx="7289">
                  <c:v>23</c:v>
                </c:pt>
                <c:pt idx="7290">
                  <c:v>60.5</c:v>
                </c:pt>
                <c:pt idx="7291">
                  <c:v>13.100000380000001</c:v>
                </c:pt>
                <c:pt idx="7292">
                  <c:v>53.450363160000002</c:v>
                </c:pt>
                <c:pt idx="7293">
                  <c:v>50.400001529999997</c:v>
                </c:pt>
                <c:pt idx="7294">
                  <c:v>4</c:v>
                </c:pt>
                <c:pt idx="7295">
                  <c:v>80.90205383</c:v>
                </c:pt>
                <c:pt idx="7296">
                  <c:v>77.882598880000003</c:v>
                </c:pt>
                <c:pt idx="7297">
                  <c:v>72.675598140000005</c:v>
                </c:pt>
                <c:pt idx="7298">
                  <c:v>8</c:v>
                </c:pt>
                <c:pt idx="7299">
                  <c:v>1.5</c:v>
                </c:pt>
                <c:pt idx="7300">
                  <c:v>46.5</c:v>
                </c:pt>
                <c:pt idx="7301">
                  <c:v>11.31699467</c:v>
                </c:pt>
                <c:pt idx="7302">
                  <c:v>84.769996640000002</c:v>
                </c:pt>
                <c:pt idx="7303">
                  <c:v>2.2000000480000002</c:v>
                </c:pt>
                <c:pt idx="7304">
                  <c:v>71.635002139999997</c:v>
                </c:pt>
                <c:pt idx="7305">
                  <c:v>0</c:v>
                </c:pt>
                <c:pt idx="7306">
                  <c:v>11.192032810000001</c:v>
                </c:pt>
                <c:pt idx="7307">
                  <c:v>0</c:v>
                </c:pt>
                <c:pt idx="7308">
                  <c:v>37.400001529999997</c:v>
                </c:pt>
                <c:pt idx="7309">
                  <c:v>94.783599850000002</c:v>
                </c:pt>
                <c:pt idx="7310">
                  <c:v>86.339996339999999</c:v>
                </c:pt>
                <c:pt idx="7311">
                  <c:v>26.200000760000002</c:v>
                </c:pt>
                <c:pt idx="7312">
                  <c:v>16</c:v>
                </c:pt>
                <c:pt idx="7313">
                  <c:v>4.4000000950000002</c:v>
                </c:pt>
                <c:pt idx="7314">
                  <c:v>28.940000529999999</c:v>
                </c:pt>
                <c:pt idx="7315">
                  <c:v>11</c:v>
                </c:pt>
                <c:pt idx="7316">
                  <c:v>4.5</c:v>
                </c:pt>
                <c:pt idx="7317">
                  <c:v>32.75395966</c:v>
                </c:pt>
                <c:pt idx="7318">
                  <c:v>59.900001529999997</c:v>
                </c:pt>
                <c:pt idx="7319">
                  <c:v>43.799999239999998</c:v>
                </c:pt>
                <c:pt idx="7320">
                  <c:v>46.25</c:v>
                </c:pt>
                <c:pt idx="7321">
                  <c:v>9.6000003809999992</c:v>
                </c:pt>
                <c:pt idx="7322">
                  <c:v>21.200000760000002</c:v>
                </c:pt>
                <c:pt idx="7323">
                  <c:v>5.0999999049999998</c:v>
                </c:pt>
                <c:pt idx="7324">
                  <c:v>40.954128269999998</c:v>
                </c:pt>
                <c:pt idx="7325">
                  <c:v>88</c:v>
                </c:pt>
                <c:pt idx="7326">
                  <c:v>89.844100949999998</c:v>
                </c:pt>
                <c:pt idx="7327">
                  <c:v>71.400001529999997</c:v>
                </c:pt>
                <c:pt idx="7328">
                  <c:v>46.771739959999998</c:v>
                </c:pt>
                <c:pt idx="7329">
                  <c:v>57.689998629999998</c:v>
                </c:pt>
                <c:pt idx="7330">
                  <c:v>26.799999239999998</c:v>
                </c:pt>
                <c:pt idx="7331">
                  <c:v>11.30000019</c:v>
                </c:pt>
                <c:pt idx="7332">
                  <c:v>54.900001529999997</c:v>
                </c:pt>
                <c:pt idx="7333">
                  <c:v>38.5</c:v>
                </c:pt>
                <c:pt idx="7334">
                  <c:v>35.839931489999998</c:v>
                </c:pt>
                <c:pt idx="7335">
                  <c:v>20</c:v>
                </c:pt>
                <c:pt idx="7336">
                  <c:v>4.8000001909999996</c:v>
                </c:pt>
                <c:pt idx="7337">
                  <c:v>15.5</c:v>
                </c:pt>
                <c:pt idx="7338">
                  <c:v>7</c:v>
                </c:pt>
                <c:pt idx="7339">
                  <c:v>54.299999239999998</c:v>
                </c:pt>
                <c:pt idx="7340">
                  <c:v>29.5</c:v>
                </c:pt>
                <c:pt idx="7341">
                  <c:v>86.099998470000003</c:v>
                </c:pt>
                <c:pt idx="7342">
                  <c:v>21.399999619999999</c:v>
                </c:pt>
                <c:pt idx="7343">
                  <c:v>67.77999878</c:v>
                </c:pt>
                <c:pt idx="7344">
                  <c:v>64.699996949999999</c:v>
                </c:pt>
                <c:pt idx="7345">
                  <c:v>54.62280655</c:v>
                </c:pt>
                <c:pt idx="7346">
                  <c:v>83.77999878</c:v>
                </c:pt>
                <c:pt idx="7347">
                  <c:v>84</c:v>
                </c:pt>
                <c:pt idx="7348">
                  <c:v>80.995826719999997</c:v>
                </c:pt>
                <c:pt idx="7349">
                  <c:v>75.000015259999998</c:v>
                </c:pt>
                <c:pt idx="7350">
                  <c:v>76.91999817</c:v>
                </c:pt>
                <c:pt idx="7351">
                  <c:v>90.50313568</c:v>
                </c:pt>
                <c:pt idx="7352">
                  <c:v>11.899999619999999</c:v>
                </c:pt>
                <c:pt idx="7353">
                  <c:v>75.160003660000001</c:v>
                </c:pt>
                <c:pt idx="7354">
                  <c:v>59.020000459999999</c:v>
                </c:pt>
                <c:pt idx="7355">
                  <c:v>85</c:v>
                </c:pt>
                <c:pt idx="7356">
                  <c:v>38.700000760000002</c:v>
                </c:pt>
                <c:pt idx="7357">
                  <c:v>6</c:v>
                </c:pt>
                <c:pt idx="7358">
                  <c:v>96.800003050000001</c:v>
                </c:pt>
                <c:pt idx="7359">
                  <c:v>30.299999239999998</c:v>
                </c:pt>
                <c:pt idx="7360">
                  <c:v>34.599998470000003</c:v>
                </c:pt>
                <c:pt idx="7361">
                  <c:v>49.917732239999999</c:v>
                </c:pt>
                <c:pt idx="7362">
                  <c:v>36.744747160000003</c:v>
                </c:pt>
                <c:pt idx="7363">
                  <c:v>54.551002500000003</c:v>
                </c:pt>
                <c:pt idx="7364">
                  <c:v>0</c:v>
                </c:pt>
                <c:pt idx="7365">
                  <c:v>68.769996640000002</c:v>
                </c:pt>
                <c:pt idx="7366">
                  <c:v>55.490001679999999</c:v>
                </c:pt>
                <c:pt idx="7367">
                  <c:v>6</c:v>
                </c:pt>
                <c:pt idx="7368">
                  <c:v>1.3999999759999999</c:v>
                </c:pt>
                <c:pt idx="7369">
                  <c:v>14</c:v>
                </c:pt>
                <c:pt idx="7370">
                  <c:v>16.214872360000001</c:v>
                </c:pt>
                <c:pt idx="7371">
                  <c:v>87.120002749999998</c:v>
                </c:pt>
                <c:pt idx="7372">
                  <c:v>40.259998320000001</c:v>
                </c:pt>
                <c:pt idx="7373">
                  <c:v>74.099998470000003</c:v>
                </c:pt>
                <c:pt idx="7374">
                  <c:v>2.7000000480000002</c:v>
                </c:pt>
                <c:pt idx="7375">
                  <c:v>2.9000000950000002</c:v>
                </c:pt>
                <c:pt idx="7376">
                  <c:v>61.11000061</c:v>
                </c:pt>
                <c:pt idx="7377">
                  <c:v>47.900001529999997</c:v>
                </c:pt>
                <c:pt idx="7378">
                  <c:v>52.569999690000003</c:v>
                </c:pt>
                <c:pt idx="7379">
                  <c:v>6.9800000190000002</c:v>
                </c:pt>
                <c:pt idx="7380">
                  <c:v>7.1100001339999999</c:v>
                </c:pt>
                <c:pt idx="7381">
                  <c:v>53</c:v>
                </c:pt>
                <c:pt idx="7382">
                  <c:v>10</c:v>
                </c:pt>
                <c:pt idx="7383">
                  <c:v>68.569999690000003</c:v>
                </c:pt>
                <c:pt idx="7384">
                  <c:v>29.070184709999999</c:v>
                </c:pt>
                <c:pt idx="7385">
                  <c:v>0</c:v>
                </c:pt>
                <c:pt idx="7386">
                  <c:v>69.33000183</c:v>
                </c:pt>
                <c:pt idx="7387">
                  <c:v>74.231712340000001</c:v>
                </c:pt>
                <c:pt idx="7388">
                  <c:v>3</c:v>
                </c:pt>
                <c:pt idx="7389">
                  <c:v>95.989997860000003</c:v>
                </c:pt>
                <c:pt idx="7390">
                  <c:v>17</c:v>
                </c:pt>
                <c:pt idx="7391">
                  <c:v>57.5</c:v>
                </c:pt>
                <c:pt idx="7392">
                  <c:v>49.58000183</c:v>
                </c:pt>
                <c:pt idx="7393">
                  <c:v>46.09100342</c:v>
                </c:pt>
                <c:pt idx="7394">
                  <c:v>45.590389250000001</c:v>
                </c:pt>
                <c:pt idx="7395">
                  <c:v>33.89460373</c:v>
                </c:pt>
                <c:pt idx="7396">
                  <c:v>24.761713029999999</c:v>
                </c:pt>
                <c:pt idx="7397">
                  <c:v>18.86000061</c:v>
                </c:pt>
                <c:pt idx="7398">
                  <c:v>0.99000001000000004</c:v>
                </c:pt>
                <c:pt idx="7399">
                  <c:v>84.241531370000004</c:v>
                </c:pt>
                <c:pt idx="7400">
                  <c:v>25</c:v>
                </c:pt>
                <c:pt idx="7401">
                  <c:v>7.6999998090000004</c:v>
                </c:pt>
                <c:pt idx="7402">
                  <c:v>68.9834137</c:v>
                </c:pt>
                <c:pt idx="7403">
                  <c:v>75.185501099999996</c:v>
                </c:pt>
                <c:pt idx="7404">
                  <c:v>93.300003050000001</c:v>
                </c:pt>
                <c:pt idx="7405">
                  <c:v>37.400001529999997</c:v>
                </c:pt>
                <c:pt idx="7406">
                  <c:v>86.530395510000005</c:v>
                </c:pt>
                <c:pt idx="7407">
                  <c:v>83.75</c:v>
                </c:pt>
                <c:pt idx="7408">
                  <c:v>60.680000309999997</c:v>
                </c:pt>
                <c:pt idx="7409">
                  <c:v>38.071208949999999</c:v>
                </c:pt>
                <c:pt idx="7410">
                  <c:v>15.56000042</c:v>
                </c:pt>
                <c:pt idx="7411">
                  <c:v>44</c:v>
                </c:pt>
                <c:pt idx="7412">
                  <c:v>86.190002440000001</c:v>
                </c:pt>
                <c:pt idx="7413">
                  <c:v>19</c:v>
                </c:pt>
                <c:pt idx="7414">
                  <c:v>0</c:v>
                </c:pt>
                <c:pt idx="7415">
                  <c:v>63.209999080000003</c:v>
                </c:pt>
                <c:pt idx="7416">
                  <c:v>66.699996949999999</c:v>
                </c:pt>
                <c:pt idx="7417">
                  <c:v>51.599998470000003</c:v>
                </c:pt>
                <c:pt idx="7418">
                  <c:v>23.399999619999999</c:v>
                </c:pt>
                <c:pt idx="7419">
                  <c:v>6.4000000950000002</c:v>
                </c:pt>
                <c:pt idx="7420">
                  <c:v>3.3199999330000001</c:v>
                </c:pt>
                <c:pt idx="7421">
                  <c:v>32</c:v>
                </c:pt>
                <c:pt idx="7422">
                  <c:v>11.399999619999999</c:v>
                </c:pt>
                <c:pt idx="7423">
                  <c:v>78.494445799999994</c:v>
                </c:pt>
                <c:pt idx="7424">
                  <c:v>23</c:v>
                </c:pt>
                <c:pt idx="7425">
                  <c:v>79.86627197</c:v>
                </c:pt>
                <c:pt idx="7426">
                  <c:v>75.653198239999995</c:v>
                </c:pt>
                <c:pt idx="7427">
                  <c:v>98.160003660000001</c:v>
                </c:pt>
                <c:pt idx="7428">
                  <c:v>13.5</c:v>
                </c:pt>
                <c:pt idx="7429">
                  <c:v>17.13999939</c:v>
                </c:pt>
                <c:pt idx="7430">
                  <c:v>39.349998470000003</c:v>
                </c:pt>
                <c:pt idx="7431">
                  <c:v>13.210000040000001</c:v>
                </c:pt>
                <c:pt idx="7432">
                  <c:v>83.491722109999998</c:v>
                </c:pt>
                <c:pt idx="7433">
                  <c:v>75.017753600000006</c:v>
                </c:pt>
                <c:pt idx="7434">
                  <c:v>55.638462070000003</c:v>
                </c:pt>
                <c:pt idx="7435">
                  <c:v>40.402736660000002</c:v>
                </c:pt>
                <c:pt idx="7436">
                  <c:v>89.106834410000005</c:v>
                </c:pt>
                <c:pt idx="7437">
                  <c:v>46.200000760000002</c:v>
                </c:pt>
                <c:pt idx="7438">
                  <c:v>66</c:v>
                </c:pt>
                <c:pt idx="7439">
                  <c:v>16.5</c:v>
                </c:pt>
                <c:pt idx="7440">
                  <c:v>12.25</c:v>
                </c:pt>
                <c:pt idx="7441">
                  <c:v>78.699996949999999</c:v>
                </c:pt>
                <c:pt idx="7442">
                  <c:v>28.299999239999998</c:v>
                </c:pt>
                <c:pt idx="7443">
                  <c:v>14.260000229999999</c:v>
                </c:pt>
                <c:pt idx="7444">
                  <c:v>48.772315980000002</c:v>
                </c:pt>
                <c:pt idx="7445">
                  <c:v>75.83000183</c:v>
                </c:pt>
                <c:pt idx="7446">
                  <c:v>73</c:v>
                </c:pt>
                <c:pt idx="7447">
                  <c:v>22</c:v>
                </c:pt>
                <c:pt idx="7448">
                  <c:v>5.4099998469999999</c:v>
                </c:pt>
                <c:pt idx="7449">
                  <c:v>17.760000229999999</c:v>
                </c:pt>
                <c:pt idx="7450">
                  <c:v>95.209999080000003</c:v>
                </c:pt>
                <c:pt idx="7451">
                  <c:v>72.129997250000002</c:v>
                </c:pt>
                <c:pt idx="7452">
                  <c:v>30.04125977</c:v>
                </c:pt>
                <c:pt idx="7453">
                  <c:v>7.023654938</c:v>
                </c:pt>
                <c:pt idx="7454">
                  <c:v>18.337512969999999</c:v>
                </c:pt>
                <c:pt idx="7455">
                  <c:v>94.66999817</c:v>
                </c:pt>
                <c:pt idx="7456">
                  <c:v>69.77999878</c:v>
                </c:pt>
                <c:pt idx="7457">
                  <c:v>3.7000000480000002</c:v>
                </c:pt>
                <c:pt idx="7458">
                  <c:v>5.829999924</c:v>
                </c:pt>
                <c:pt idx="7459">
                  <c:v>63.665424350000002</c:v>
                </c:pt>
                <c:pt idx="7460">
                  <c:v>49.27999878</c:v>
                </c:pt>
                <c:pt idx="7461">
                  <c:v>7</c:v>
                </c:pt>
                <c:pt idx="7462">
                  <c:v>73.16999817</c:v>
                </c:pt>
                <c:pt idx="7463">
                  <c:v>16.799999239999998</c:v>
                </c:pt>
                <c:pt idx="7464">
                  <c:v>11.80000019</c:v>
                </c:pt>
                <c:pt idx="7465">
                  <c:v>44.803276060000002</c:v>
                </c:pt>
                <c:pt idx="7466">
                  <c:v>44.38999939</c:v>
                </c:pt>
                <c:pt idx="7467">
                  <c:v>40.413547520000002</c:v>
                </c:pt>
                <c:pt idx="7468">
                  <c:v>32.157234189999997</c:v>
                </c:pt>
                <c:pt idx="7469">
                  <c:v>67</c:v>
                </c:pt>
                <c:pt idx="7470">
                  <c:v>92.400001529999997</c:v>
                </c:pt>
                <c:pt idx="7471">
                  <c:v>19.942447659999999</c:v>
                </c:pt>
                <c:pt idx="7472">
                  <c:v>61</c:v>
                </c:pt>
                <c:pt idx="7473">
                  <c:v>56.799999239999998</c:v>
                </c:pt>
                <c:pt idx="7474">
                  <c:v>6</c:v>
                </c:pt>
                <c:pt idx="7475">
                  <c:v>7.4000000950000002</c:v>
                </c:pt>
                <c:pt idx="7476">
                  <c:v>14.84000015</c:v>
                </c:pt>
                <c:pt idx="7477">
                  <c:v>15.43999958</c:v>
                </c:pt>
                <c:pt idx="7478">
                  <c:v>91.666664119999993</c:v>
                </c:pt>
                <c:pt idx="7479">
                  <c:v>70</c:v>
                </c:pt>
                <c:pt idx="7480">
                  <c:v>84</c:v>
                </c:pt>
                <c:pt idx="7481">
                  <c:v>17.600000380000001</c:v>
                </c:pt>
                <c:pt idx="7482">
                  <c:v>1.2486757040000001</c:v>
                </c:pt>
                <c:pt idx="7483">
                  <c:v>21</c:v>
                </c:pt>
                <c:pt idx="7484">
                  <c:v>74.425231929999995</c:v>
                </c:pt>
                <c:pt idx="7485">
                  <c:v>0</c:v>
                </c:pt>
                <c:pt idx="7486">
                  <c:v>68.059997559999999</c:v>
                </c:pt>
                <c:pt idx="7487">
                  <c:v>96.300003050000001</c:v>
                </c:pt>
                <c:pt idx="7488">
                  <c:v>70.22000122</c:v>
                </c:pt>
                <c:pt idx="7489">
                  <c:v>10</c:v>
                </c:pt>
                <c:pt idx="7490">
                  <c:v>0</c:v>
                </c:pt>
                <c:pt idx="7491">
                  <c:v>53.66999817</c:v>
                </c:pt>
                <c:pt idx="7492">
                  <c:v>44.91999817</c:v>
                </c:pt>
                <c:pt idx="7493">
                  <c:v>6.5</c:v>
                </c:pt>
                <c:pt idx="7494">
                  <c:v>43</c:v>
                </c:pt>
                <c:pt idx="7495">
                  <c:v>40.200000760000002</c:v>
                </c:pt>
                <c:pt idx="7496">
                  <c:v>34.700000760000002</c:v>
                </c:pt>
                <c:pt idx="7497">
                  <c:v>66.599998470000003</c:v>
                </c:pt>
                <c:pt idx="7498">
                  <c:v>64.589996339999999</c:v>
                </c:pt>
                <c:pt idx="7499">
                  <c:v>69</c:v>
                </c:pt>
                <c:pt idx="7500">
                  <c:v>91.489997860000003</c:v>
                </c:pt>
                <c:pt idx="7501">
                  <c:v>54.08000183</c:v>
                </c:pt>
                <c:pt idx="7502">
                  <c:v>70.519996640000002</c:v>
                </c:pt>
                <c:pt idx="7503">
                  <c:v>10.600000380000001</c:v>
                </c:pt>
                <c:pt idx="7504">
                  <c:v>68</c:v>
                </c:pt>
                <c:pt idx="7505">
                  <c:v>39.700000760000002</c:v>
                </c:pt>
                <c:pt idx="7506">
                  <c:v>47.400001529999997</c:v>
                </c:pt>
                <c:pt idx="7507">
                  <c:v>21.200000760000002</c:v>
                </c:pt>
                <c:pt idx="7508">
                  <c:v>0</c:v>
                </c:pt>
                <c:pt idx="7509">
                  <c:v>24.409999849999998</c:v>
                </c:pt>
                <c:pt idx="7510">
                  <c:v>64.713653559999997</c:v>
                </c:pt>
                <c:pt idx="7511">
                  <c:v>17.700000760000002</c:v>
                </c:pt>
                <c:pt idx="7512">
                  <c:v>62.075080870000001</c:v>
                </c:pt>
                <c:pt idx="7513">
                  <c:v>51.25470352</c:v>
                </c:pt>
                <c:pt idx="7514">
                  <c:v>6.0572991370000002</c:v>
                </c:pt>
                <c:pt idx="7515">
                  <c:v>82.099998470000003</c:v>
                </c:pt>
                <c:pt idx="7516">
                  <c:v>79.980003359999998</c:v>
                </c:pt>
                <c:pt idx="7517">
                  <c:v>71.589996339999999</c:v>
                </c:pt>
                <c:pt idx="7518">
                  <c:v>9</c:v>
                </c:pt>
                <c:pt idx="7519">
                  <c:v>1.6299999949999999</c:v>
                </c:pt>
                <c:pt idx="7520">
                  <c:v>49</c:v>
                </c:pt>
                <c:pt idx="7521">
                  <c:v>12.84579754</c:v>
                </c:pt>
                <c:pt idx="7522">
                  <c:v>87.556823730000005</c:v>
                </c:pt>
                <c:pt idx="7523">
                  <c:v>2.5999999049999998</c:v>
                </c:pt>
                <c:pt idx="7524">
                  <c:v>76.190002440000001</c:v>
                </c:pt>
                <c:pt idx="7525">
                  <c:v>10.5</c:v>
                </c:pt>
                <c:pt idx="7526">
                  <c:v>13.408720969999999</c:v>
                </c:pt>
                <c:pt idx="7527">
                  <c:v>0</c:v>
                </c:pt>
                <c:pt idx="7528">
                  <c:v>40.08000183</c:v>
                </c:pt>
                <c:pt idx="7529">
                  <c:v>92.519996640000002</c:v>
                </c:pt>
                <c:pt idx="7530">
                  <c:v>87.400001529999997</c:v>
                </c:pt>
                <c:pt idx="7531">
                  <c:v>28.090000150000002</c:v>
                </c:pt>
                <c:pt idx="7532">
                  <c:v>17.489999770000001</c:v>
                </c:pt>
                <c:pt idx="7533">
                  <c:v>7</c:v>
                </c:pt>
                <c:pt idx="7534">
                  <c:v>34.88999939</c:v>
                </c:pt>
                <c:pt idx="7535">
                  <c:v>17.5</c:v>
                </c:pt>
                <c:pt idx="7536">
                  <c:v>5.6999998090000004</c:v>
                </c:pt>
                <c:pt idx="7537">
                  <c:v>35.954441070000001</c:v>
                </c:pt>
                <c:pt idx="7538">
                  <c:v>62.400001529999997</c:v>
                </c:pt>
                <c:pt idx="7539">
                  <c:v>46.159999849999998</c:v>
                </c:pt>
                <c:pt idx="7540">
                  <c:v>51.040000919999997</c:v>
                </c:pt>
                <c:pt idx="7541">
                  <c:v>12.19999981</c:v>
                </c:pt>
                <c:pt idx="7542">
                  <c:v>24.100000380000001</c:v>
                </c:pt>
                <c:pt idx="7543">
                  <c:v>5.4000000950000002</c:v>
                </c:pt>
                <c:pt idx="7544">
                  <c:v>46.235977169999998</c:v>
                </c:pt>
                <c:pt idx="7545">
                  <c:v>90.400001529999997</c:v>
                </c:pt>
                <c:pt idx="7546">
                  <c:v>91.61000061</c:v>
                </c:pt>
                <c:pt idx="7547">
                  <c:v>73</c:v>
                </c:pt>
                <c:pt idx="7548">
                  <c:v>49.373310089999997</c:v>
                </c:pt>
                <c:pt idx="7549">
                  <c:v>61.459999080000003</c:v>
                </c:pt>
                <c:pt idx="7550">
                  <c:v>35.5</c:v>
                </c:pt>
                <c:pt idx="7551">
                  <c:v>18.799999239999998</c:v>
                </c:pt>
                <c:pt idx="7552">
                  <c:v>57</c:v>
                </c:pt>
                <c:pt idx="7553">
                  <c:v>41</c:v>
                </c:pt>
                <c:pt idx="7554">
                  <c:v>38.065929410000003</c:v>
                </c:pt>
                <c:pt idx="7555">
                  <c:v>22.549999239999998</c:v>
                </c:pt>
                <c:pt idx="7556">
                  <c:v>6.5</c:v>
                </c:pt>
                <c:pt idx="7557">
                  <c:v>16.36474037</c:v>
                </c:pt>
                <c:pt idx="7558">
                  <c:v>8.2600002289999992</c:v>
                </c:pt>
                <c:pt idx="7559">
                  <c:v>56.900001529999997</c:v>
                </c:pt>
                <c:pt idx="7560">
                  <c:v>38.200000760000002</c:v>
                </c:pt>
                <c:pt idx="7561">
                  <c:v>87.900001529999997</c:v>
                </c:pt>
                <c:pt idx="7562">
                  <c:v>22</c:v>
                </c:pt>
                <c:pt idx="7563">
                  <c:v>70</c:v>
                </c:pt>
                <c:pt idx="7564">
                  <c:v>68.043060299999993</c:v>
                </c:pt>
                <c:pt idx="7565">
                  <c:v>59.100833889999997</c:v>
                </c:pt>
                <c:pt idx="7566">
                  <c:v>88.661224369999999</c:v>
                </c:pt>
                <c:pt idx="7567">
                  <c:v>84.560516359999994</c:v>
                </c:pt>
                <c:pt idx="7568">
                  <c:v>83.940139770000002</c:v>
                </c:pt>
                <c:pt idx="7569">
                  <c:v>77</c:v>
                </c:pt>
                <c:pt idx="7570">
                  <c:v>78</c:v>
                </c:pt>
                <c:pt idx="7571">
                  <c:v>93.478301999999999</c:v>
                </c:pt>
                <c:pt idx="7572">
                  <c:v>12.899999619999999</c:v>
                </c:pt>
                <c:pt idx="7573">
                  <c:v>76.11000061</c:v>
                </c:pt>
                <c:pt idx="7574">
                  <c:v>62.230361940000002</c:v>
                </c:pt>
                <c:pt idx="7575">
                  <c:v>85.052940370000002</c:v>
                </c:pt>
                <c:pt idx="7576">
                  <c:v>41.590000150000002</c:v>
                </c:pt>
                <c:pt idx="7577">
                  <c:v>11.254987720000001</c:v>
                </c:pt>
                <c:pt idx="7578">
                  <c:v>98.323608399999998</c:v>
                </c:pt>
                <c:pt idx="7579">
                  <c:v>39.799999239999998</c:v>
                </c:pt>
                <c:pt idx="7580">
                  <c:v>37.490001679999999</c:v>
                </c:pt>
                <c:pt idx="7581">
                  <c:v>52.599998470000003</c:v>
                </c:pt>
                <c:pt idx="7582">
                  <c:v>37.312049870000003</c:v>
                </c:pt>
                <c:pt idx="7583">
                  <c:v>58.327953340000001</c:v>
                </c:pt>
                <c:pt idx="7584">
                  <c:v>0</c:v>
                </c:pt>
                <c:pt idx="7585">
                  <c:v>71.199996949999999</c:v>
                </c:pt>
                <c:pt idx="7586">
                  <c:v>56.65625</c:v>
                </c:pt>
                <c:pt idx="7587">
                  <c:v>8</c:v>
                </c:pt>
                <c:pt idx="7588">
                  <c:v>2</c:v>
                </c:pt>
                <c:pt idx="7589">
                  <c:v>18</c:v>
                </c:pt>
                <c:pt idx="7590">
                  <c:v>18.299999239999998</c:v>
                </c:pt>
                <c:pt idx="7591">
                  <c:v>90</c:v>
                </c:pt>
                <c:pt idx="7592">
                  <c:v>42.68301392</c:v>
                </c:pt>
                <c:pt idx="7593">
                  <c:v>77</c:v>
                </c:pt>
                <c:pt idx="7594">
                  <c:v>2.9000000950000002</c:v>
                </c:pt>
                <c:pt idx="7595">
                  <c:v>3.5</c:v>
                </c:pt>
                <c:pt idx="7596">
                  <c:v>76.629592900000006</c:v>
                </c:pt>
                <c:pt idx="7597">
                  <c:v>50.299999239999998</c:v>
                </c:pt>
                <c:pt idx="7598">
                  <c:v>55.90497208</c:v>
                </c:pt>
                <c:pt idx="7599">
                  <c:v>7.4591612820000002</c:v>
                </c:pt>
                <c:pt idx="7600">
                  <c:v>7.6159744260000002</c:v>
                </c:pt>
                <c:pt idx="7601">
                  <c:v>59.7629509</c:v>
                </c:pt>
                <c:pt idx="7602">
                  <c:v>16.700000760000002</c:v>
                </c:pt>
                <c:pt idx="7603">
                  <c:v>69.845039369999995</c:v>
                </c:pt>
                <c:pt idx="7604">
                  <c:v>37.30509567</c:v>
                </c:pt>
                <c:pt idx="7605">
                  <c:v>0</c:v>
                </c:pt>
                <c:pt idx="7606">
                  <c:v>71.715744020000002</c:v>
                </c:pt>
                <c:pt idx="7607">
                  <c:v>75.668838500000007</c:v>
                </c:pt>
                <c:pt idx="7608">
                  <c:v>3.7999994749999999</c:v>
                </c:pt>
                <c:pt idx="7609">
                  <c:v>96.330505369999997</c:v>
                </c:pt>
                <c:pt idx="7610">
                  <c:v>22.899999619999999</c:v>
                </c:pt>
                <c:pt idx="7611">
                  <c:v>65</c:v>
                </c:pt>
                <c:pt idx="7612">
                  <c:v>54.215766909999999</c:v>
                </c:pt>
                <c:pt idx="7613">
                  <c:v>48.879989620000003</c:v>
                </c:pt>
                <c:pt idx="7614">
                  <c:v>48.940433499999997</c:v>
                </c:pt>
                <c:pt idx="7615">
                  <c:v>37.819381710000002</c:v>
                </c:pt>
                <c:pt idx="7616">
                  <c:v>26.802604680000002</c:v>
                </c:pt>
                <c:pt idx="7617">
                  <c:v>21.31999969</c:v>
                </c:pt>
                <c:pt idx="7618">
                  <c:v>1.083733082</c:v>
                </c:pt>
                <c:pt idx="7619">
                  <c:v>88.409706119999996</c:v>
                </c:pt>
                <c:pt idx="7620">
                  <c:v>25.643041610000001</c:v>
                </c:pt>
                <c:pt idx="7621">
                  <c:v>13.855175969999999</c:v>
                </c:pt>
                <c:pt idx="7622">
                  <c:v>70.018310549999995</c:v>
                </c:pt>
                <c:pt idx="7623">
                  <c:v>75.654418949999993</c:v>
                </c:pt>
                <c:pt idx="7624">
                  <c:v>94.199996949999999</c:v>
                </c:pt>
                <c:pt idx="7625">
                  <c:v>42.5</c:v>
                </c:pt>
                <c:pt idx="7626">
                  <c:v>86.422134400000004</c:v>
                </c:pt>
                <c:pt idx="7627">
                  <c:v>78.006034850000006</c:v>
                </c:pt>
                <c:pt idx="7628">
                  <c:v>64.560211179999996</c:v>
                </c:pt>
                <c:pt idx="7629">
                  <c:v>45.784538269999999</c:v>
                </c:pt>
                <c:pt idx="7630">
                  <c:v>18.200000760000002</c:v>
                </c:pt>
                <c:pt idx="7631">
                  <c:v>47.56975937</c:v>
                </c:pt>
                <c:pt idx="7632">
                  <c:v>87.589797970000006</c:v>
                </c:pt>
                <c:pt idx="7633">
                  <c:v>23</c:v>
                </c:pt>
                <c:pt idx="7634">
                  <c:v>0</c:v>
                </c:pt>
                <c:pt idx="7635">
                  <c:v>66.834960940000002</c:v>
                </c:pt>
                <c:pt idx="7636">
                  <c:v>67.600440980000002</c:v>
                </c:pt>
                <c:pt idx="7637">
                  <c:v>52.5</c:v>
                </c:pt>
                <c:pt idx="7638">
                  <c:v>28.805940629999998</c:v>
                </c:pt>
                <c:pt idx="7639">
                  <c:v>9.1999998089999995</c:v>
                </c:pt>
                <c:pt idx="7640">
                  <c:v>6.0999999049999998</c:v>
                </c:pt>
                <c:pt idx="7641">
                  <c:v>34</c:v>
                </c:pt>
                <c:pt idx="7642">
                  <c:v>14.19999981</c:v>
                </c:pt>
                <c:pt idx="7643">
                  <c:v>79.930953979999998</c:v>
                </c:pt>
                <c:pt idx="7644">
                  <c:v>27.100000380000001</c:v>
                </c:pt>
                <c:pt idx="7645">
                  <c:v>84.948356630000006</c:v>
                </c:pt>
                <c:pt idx="7646">
                  <c:v>72.834739690000006</c:v>
                </c:pt>
                <c:pt idx="7647">
                  <c:v>98.199996949999999</c:v>
                </c:pt>
                <c:pt idx="7648">
                  <c:v>14.899999619999999</c:v>
                </c:pt>
                <c:pt idx="7649">
                  <c:v>22.062742230000001</c:v>
                </c:pt>
                <c:pt idx="7650">
                  <c:v>45.3349762</c:v>
                </c:pt>
                <c:pt idx="7651">
                  <c:v>16.799999239999998</c:v>
                </c:pt>
                <c:pt idx="7652">
                  <c:v>83.494789119999993</c:v>
                </c:pt>
                <c:pt idx="7653">
                  <c:v>77.352088929999994</c:v>
                </c:pt>
                <c:pt idx="7654">
                  <c:v>58.141735079999997</c:v>
                </c:pt>
                <c:pt idx="7655">
                  <c:v>42.221221919999998</c:v>
                </c:pt>
                <c:pt idx="7656">
                  <c:v>91.058029169999998</c:v>
                </c:pt>
                <c:pt idx="7657">
                  <c:v>54.22000122</c:v>
                </c:pt>
                <c:pt idx="7658">
                  <c:v>70.829933170000004</c:v>
                </c:pt>
                <c:pt idx="7659">
                  <c:v>16.58785439</c:v>
                </c:pt>
                <c:pt idx="7660">
                  <c:v>14.899999619999999</c:v>
                </c:pt>
                <c:pt idx="7661">
                  <c:v>82</c:v>
                </c:pt>
                <c:pt idx="7662">
                  <c:v>30.247043609999999</c:v>
                </c:pt>
                <c:pt idx="7663">
                  <c:v>18.200000760000002</c:v>
                </c:pt>
                <c:pt idx="7664">
                  <c:v>54.390365600000003</c:v>
                </c:pt>
                <c:pt idx="7665">
                  <c:v>79.200584410000005</c:v>
                </c:pt>
                <c:pt idx="7666">
                  <c:v>74</c:v>
                </c:pt>
                <c:pt idx="7667">
                  <c:v>25</c:v>
                </c:pt>
                <c:pt idx="7668">
                  <c:v>10</c:v>
                </c:pt>
                <c:pt idx="7669">
                  <c:v>0</c:v>
                </c:pt>
                <c:pt idx="7670">
                  <c:v>96.641197199999993</c:v>
                </c:pt>
                <c:pt idx="7671">
                  <c:v>71.378059390000004</c:v>
                </c:pt>
                <c:pt idx="7672">
                  <c:v>32.678039550000001</c:v>
                </c:pt>
                <c:pt idx="7673">
                  <c:v>9.1581516270000005</c:v>
                </c:pt>
                <c:pt idx="7674">
                  <c:v>20.77431679</c:v>
                </c:pt>
                <c:pt idx="7675">
                  <c:v>96.376716610000003</c:v>
                </c:pt>
                <c:pt idx="7676">
                  <c:v>77.600128170000005</c:v>
                </c:pt>
                <c:pt idx="7677">
                  <c:v>4.1739721300000001</c:v>
                </c:pt>
                <c:pt idx="7678">
                  <c:v>6</c:v>
                </c:pt>
                <c:pt idx="7679">
                  <c:v>71.064064029999997</c:v>
                </c:pt>
                <c:pt idx="7680">
                  <c:v>54.461956020000002</c:v>
                </c:pt>
                <c:pt idx="7681">
                  <c:v>10.329999920000001</c:v>
                </c:pt>
                <c:pt idx="7682">
                  <c:v>75.96002197</c:v>
                </c:pt>
                <c:pt idx="7683">
                  <c:v>19.28244209</c:v>
                </c:pt>
                <c:pt idx="7684">
                  <c:v>17.600000380000001</c:v>
                </c:pt>
                <c:pt idx="7685">
                  <c:v>50.13932037</c:v>
                </c:pt>
                <c:pt idx="7686">
                  <c:v>57.431041720000003</c:v>
                </c:pt>
                <c:pt idx="7687">
                  <c:v>31.501081469999999</c:v>
                </c:pt>
                <c:pt idx="7688">
                  <c:v>44.844196320000002</c:v>
                </c:pt>
                <c:pt idx="7689">
                  <c:v>34.875549319999998</c:v>
                </c:pt>
                <c:pt idx="7690">
                  <c:v>69.000007629999999</c:v>
                </c:pt>
                <c:pt idx="7691">
                  <c:v>93.363304139999997</c:v>
                </c:pt>
                <c:pt idx="7692">
                  <c:v>22.500003809999999</c:v>
                </c:pt>
                <c:pt idx="7693">
                  <c:v>68.119789119999993</c:v>
                </c:pt>
                <c:pt idx="7694">
                  <c:v>57.079998019999998</c:v>
                </c:pt>
                <c:pt idx="7695">
                  <c:v>6.5</c:v>
                </c:pt>
                <c:pt idx="7696">
                  <c:v>10.899999619999999</c:v>
                </c:pt>
                <c:pt idx="7697">
                  <c:v>25.687850950000001</c:v>
                </c:pt>
                <c:pt idx="7698">
                  <c:v>0</c:v>
                </c:pt>
                <c:pt idx="7699">
                  <c:v>17.581617359999999</c:v>
                </c:pt>
                <c:pt idx="7700">
                  <c:v>91.724136349999995</c:v>
                </c:pt>
                <c:pt idx="7701">
                  <c:v>74.001754759999997</c:v>
                </c:pt>
                <c:pt idx="7702">
                  <c:v>85.199996949999999</c:v>
                </c:pt>
                <c:pt idx="7703">
                  <c:v>19.704292299999999</c:v>
                </c:pt>
                <c:pt idx="7704">
                  <c:v>2.4762198930000001</c:v>
                </c:pt>
                <c:pt idx="7705">
                  <c:v>24.5</c:v>
                </c:pt>
                <c:pt idx="7706">
                  <c:v>76.117294310000005</c:v>
                </c:pt>
                <c:pt idx="7707">
                  <c:v>0</c:v>
                </c:pt>
                <c:pt idx="7708">
                  <c:v>70.380203249999994</c:v>
                </c:pt>
                <c:pt idx="7709">
                  <c:v>96.81032562</c:v>
                </c:pt>
                <c:pt idx="7710">
                  <c:v>73.52999878</c:v>
                </c:pt>
                <c:pt idx="7711">
                  <c:v>11</c:v>
                </c:pt>
                <c:pt idx="7712">
                  <c:v>0</c:v>
                </c:pt>
                <c:pt idx="7713">
                  <c:v>56.700000760000002</c:v>
                </c:pt>
                <c:pt idx="7714">
                  <c:v>51.205425259999998</c:v>
                </c:pt>
                <c:pt idx="7715">
                  <c:v>7.9000000950000002</c:v>
                </c:pt>
                <c:pt idx="7716">
                  <c:v>49.716304780000002</c:v>
                </c:pt>
                <c:pt idx="7717">
                  <c:v>40.852600099999997</c:v>
                </c:pt>
                <c:pt idx="7718">
                  <c:v>36.900001529999997</c:v>
                </c:pt>
                <c:pt idx="7719">
                  <c:v>67.996986390000004</c:v>
                </c:pt>
                <c:pt idx="7720">
                  <c:v>68.632858279999994</c:v>
                </c:pt>
                <c:pt idx="7721">
                  <c:v>63.466335299999997</c:v>
                </c:pt>
                <c:pt idx="7722">
                  <c:v>92.884826660000002</c:v>
                </c:pt>
                <c:pt idx="7723">
                  <c:v>55.763156889999998</c:v>
                </c:pt>
                <c:pt idx="7724">
                  <c:v>70.09924316</c:v>
                </c:pt>
                <c:pt idx="7725">
                  <c:v>18</c:v>
                </c:pt>
                <c:pt idx="7726">
                  <c:v>75.699996949999999</c:v>
                </c:pt>
                <c:pt idx="7727">
                  <c:v>41.700000760000002</c:v>
                </c:pt>
                <c:pt idx="7728">
                  <c:v>49.400001529999997</c:v>
                </c:pt>
                <c:pt idx="7729">
                  <c:v>25.407009120000001</c:v>
                </c:pt>
                <c:pt idx="7730">
                  <c:v>0</c:v>
                </c:pt>
                <c:pt idx="7731">
                  <c:v>25.81999969</c:v>
                </c:pt>
                <c:pt idx="7732">
                  <c:v>69.616233829999999</c:v>
                </c:pt>
                <c:pt idx="7733">
                  <c:v>21.700000760000002</c:v>
                </c:pt>
                <c:pt idx="7734">
                  <c:v>65.317024230000001</c:v>
                </c:pt>
                <c:pt idx="7735">
                  <c:v>54.25961685</c:v>
                </c:pt>
                <c:pt idx="7736">
                  <c:v>6.3444213869999997</c:v>
                </c:pt>
                <c:pt idx="7737">
                  <c:v>83.199996949999999</c:v>
                </c:pt>
                <c:pt idx="7738">
                  <c:v>77.634681700000002</c:v>
                </c:pt>
                <c:pt idx="7739">
                  <c:v>73.098663329999994</c:v>
                </c:pt>
                <c:pt idx="7740">
                  <c:v>10.00046539</c:v>
                </c:pt>
                <c:pt idx="7741">
                  <c:v>1.7599999900000001</c:v>
                </c:pt>
                <c:pt idx="7742">
                  <c:v>51.919116969999997</c:v>
                </c:pt>
                <c:pt idx="7743">
                  <c:v>14.174726489999999</c:v>
                </c:pt>
                <c:pt idx="7744">
                  <c:v>89.896255490000001</c:v>
                </c:pt>
                <c:pt idx="7745">
                  <c:v>3</c:v>
                </c:pt>
                <c:pt idx="7746">
                  <c:v>78.689628600000006</c:v>
                </c:pt>
                <c:pt idx="7747">
                  <c:v>12.100000380000001</c:v>
                </c:pt>
                <c:pt idx="7748">
                  <c:v>16.123025890000001</c:v>
                </c:pt>
                <c:pt idx="7749">
                  <c:v>0</c:v>
                </c:pt>
                <c:pt idx="7750">
                  <c:v>42.763828279999998</c:v>
                </c:pt>
                <c:pt idx="7751">
                  <c:v>90.610198969999999</c:v>
                </c:pt>
                <c:pt idx="7752">
                  <c:v>87.479057310000002</c:v>
                </c:pt>
                <c:pt idx="7753">
                  <c:v>29.979797359999999</c:v>
                </c:pt>
                <c:pt idx="7754">
                  <c:v>18.979999540000001</c:v>
                </c:pt>
                <c:pt idx="7755">
                  <c:v>10</c:v>
                </c:pt>
                <c:pt idx="7756">
                  <c:v>39.316127780000002</c:v>
                </c:pt>
                <c:pt idx="7757">
                  <c:v>18.600000380000001</c:v>
                </c:pt>
                <c:pt idx="7758">
                  <c:v>7.1199998860000004</c:v>
                </c:pt>
                <c:pt idx="7759">
                  <c:v>38.651271819999998</c:v>
                </c:pt>
                <c:pt idx="7760">
                  <c:v>65.099998470000003</c:v>
                </c:pt>
                <c:pt idx="7761">
                  <c:v>46.499996189999997</c:v>
                </c:pt>
                <c:pt idx="7762">
                  <c:v>53.744979860000001</c:v>
                </c:pt>
                <c:pt idx="7763">
                  <c:v>14.996774670000001</c:v>
                </c:pt>
                <c:pt idx="7764">
                  <c:v>27.299999239999998</c:v>
                </c:pt>
                <c:pt idx="7765">
                  <c:v>5.6999998090000004</c:v>
                </c:pt>
                <c:pt idx="7766">
                  <c:v>48.88464355</c:v>
                </c:pt>
                <c:pt idx="7767">
                  <c:v>90.5</c:v>
                </c:pt>
                <c:pt idx="7768">
                  <c:v>92.000297549999999</c:v>
                </c:pt>
                <c:pt idx="7769">
                  <c:v>74.554199220000001</c:v>
                </c:pt>
                <c:pt idx="7770">
                  <c:v>52.618579859999997</c:v>
                </c:pt>
                <c:pt idx="7771">
                  <c:v>64.570785520000001</c:v>
                </c:pt>
                <c:pt idx="7772">
                  <c:v>42.799999239999998</c:v>
                </c:pt>
                <c:pt idx="7773">
                  <c:v>22.35140419</c:v>
                </c:pt>
                <c:pt idx="7774">
                  <c:v>58</c:v>
                </c:pt>
                <c:pt idx="7775">
                  <c:v>45</c:v>
                </c:pt>
                <c:pt idx="7776">
                  <c:v>40.457054139999997</c:v>
                </c:pt>
                <c:pt idx="7777">
                  <c:v>24.085409160000001</c:v>
                </c:pt>
                <c:pt idx="7778">
                  <c:v>8.8000001910000005</c:v>
                </c:pt>
                <c:pt idx="7779">
                  <c:v>22.742818830000001</c:v>
                </c:pt>
                <c:pt idx="7780">
                  <c:v>11</c:v>
                </c:pt>
                <c:pt idx="7781">
                  <c:v>59.599998470000003</c:v>
                </c:pt>
                <c:pt idx="7782">
                  <c:v>42.945526119999997</c:v>
                </c:pt>
                <c:pt idx="7783">
                  <c:v>89.699996949999999</c:v>
                </c:pt>
                <c:pt idx="7784">
                  <c:v>23.200000760000002</c:v>
                </c:pt>
                <c:pt idx="7785">
                  <c:v>73</c:v>
                </c:pt>
                <c:pt idx="7786">
                  <c:v>70.968978879999995</c:v>
                </c:pt>
                <c:pt idx="7787">
                  <c:v>64.346031190000005</c:v>
                </c:pt>
                <c:pt idx="7788">
                  <c:v>86.540000919999997</c:v>
                </c:pt>
                <c:pt idx="7789">
                  <c:v>84.323745729999999</c:v>
                </c:pt>
                <c:pt idx="7790">
                  <c:v>78.199996949999999</c:v>
                </c:pt>
                <c:pt idx="7791">
                  <c:v>80</c:v>
                </c:pt>
                <c:pt idx="7792">
                  <c:v>97.999977110000003</c:v>
                </c:pt>
                <c:pt idx="7793">
                  <c:v>18.100000380000001</c:v>
                </c:pt>
                <c:pt idx="7794">
                  <c:v>79.549400329999997</c:v>
                </c:pt>
                <c:pt idx="7795">
                  <c:v>71.113044740000007</c:v>
                </c:pt>
                <c:pt idx="7796">
                  <c:v>86.516479489999995</c:v>
                </c:pt>
                <c:pt idx="7797">
                  <c:v>44.575740809999999</c:v>
                </c:pt>
                <c:pt idx="7798">
                  <c:v>14.5</c:v>
                </c:pt>
                <c:pt idx="7799">
                  <c:v>98</c:v>
                </c:pt>
                <c:pt idx="7800">
                  <c:v>41.772644040000003</c:v>
                </c:pt>
                <c:pt idx="7801">
                  <c:v>39.697513579999999</c:v>
                </c:pt>
                <c:pt idx="7802">
                  <c:v>60.25653458</c:v>
                </c:pt>
                <c:pt idx="7803">
                  <c:v>39.362998959999999</c:v>
                </c:pt>
                <c:pt idx="7804">
                  <c:v>60.872539519999997</c:v>
                </c:pt>
                <c:pt idx="7805">
                  <c:v>77.70143127</c:v>
                </c:pt>
                <c:pt idx="7806">
                  <c:v>90</c:v>
                </c:pt>
                <c:pt idx="7807">
                  <c:v>59.825546260000003</c:v>
                </c:pt>
                <c:pt idx="7808">
                  <c:v>12</c:v>
                </c:pt>
                <c:pt idx="7809">
                  <c:v>2.2000000480000002</c:v>
                </c:pt>
                <c:pt idx="7810">
                  <c:v>32.398452759999998</c:v>
                </c:pt>
                <c:pt idx="7811">
                  <c:v>20.600000380000001</c:v>
                </c:pt>
                <c:pt idx="7812">
                  <c:v>91.160003660000001</c:v>
                </c:pt>
                <c:pt idx="7813">
                  <c:v>50.322818759999997</c:v>
                </c:pt>
                <c:pt idx="7814">
                  <c:v>79</c:v>
                </c:pt>
                <c:pt idx="7815">
                  <c:v>3.0999999049999998</c:v>
                </c:pt>
                <c:pt idx="7816">
                  <c:v>5.8000001909999996</c:v>
                </c:pt>
                <c:pt idx="7817">
                  <c:v>83.558586120000001</c:v>
                </c:pt>
                <c:pt idx="7818">
                  <c:v>53.200000760000002</c:v>
                </c:pt>
                <c:pt idx="7819">
                  <c:v>58.136493680000001</c:v>
                </c:pt>
                <c:pt idx="7820">
                  <c:v>7.938322544</c:v>
                </c:pt>
                <c:pt idx="7821">
                  <c:v>8.1219491959999992</c:v>
                </c:pt>
                <c:pt idx="7822">
                  <c:v>65.88044739</c:v>
                </c:pt>
                <c:pt idx="7823">
                  <c:v>25.299999239999998</c:v>
                </c:pt>
                <c:pt idx="7824">
                  <c:v>72.697273249999995</c:v>
                </c:pt>
                <c:pt idx="7825">
                  <c:v>42.978675840000001</c:v>
                </c:pt>
                <c:pt idx="7826">
                  <c:v>61.855510709999997</c:v>
                </c:pt>
                <c:pt idx="7827">
                  <c:v>75.900207519999995</c:v>
                </c:pt>
                <c:pt idx="7828">
                  <c:v>76.481201170000006</c:v>
                </c:pt>
                <c:pt idx="7829">
                  <c:v>6.2099742889999998</c:v>
                </c:pt>
                <c:pt idx="7830">
                  <c:v>96.9677887</c:v>
                </c:pt>
                <c:pt idx="7831">
                  <c:v>30.799999239999998</c:v>
                </c:pt>
                <c:pt idx="7832">
                  <c:v>67.02999878</c:v>
                </c:pt>
                <c:pt idx="7833">
                  <c:v>63.870864869999998</c:v>
                </c:pt>
                <c:pt idx="7834">
                  <c:v>52.242248539999999</c:v>
                </c:pt>
                <c:pt idx="7835">
                  <c:v>54.062923429999998</c:v>
                </c:pt>
                <c:pt idx="7836">
                  <c:v>41.248065949999997</c:v>
                </c:pt>
                <c:pt idx="7837">
                  <c:v>28.99707222</c:v>
                </c:pt>
                <c:pt idx="7838">
                  <c:v>23.780000690000001</c:v>
                </c:pt>
                <c:pt idx="7839">
                  <c:v>1.1771187780000001</c:v>
                </c:pt>
                <c:pt idx="7840">
                  <c:v>87.240234380000004</c:v>
                </c:pt>
                <c:pt idx="7841">
                  <c:v>28.56999969</c:v>
                </c:pt>
                <c:pt idx="7842">
                  <c:v>15.36692429</c:v>
                </c:pt>
                <c:pt idx="7843">
                  <c:v>72.396621699999997</c:v>
                </c:pt>
                <c:pt idx="7844">
                  <c:v>76.897178650000001</c:v>
                </c:pt>
                <c:pt idx="7845">
                  <c:v>95.108680730000003</c:v>
                </c:pt>
                <c:pt idx="7846">
                  <c:v>49.41999817</c:v>
                </c:pt>
                <c:pt idx="7847">
                  <c:v>87.703651429999994</c:v>
                </c:pt>
                <c:pt idx="7848">
                  <c:v>79.269813540000001</c:v>
                </c:pt>
                <c:pt idx="7849">
                  <c:v>68.440422060000003</c:v>
                </c:pt>
                <c:pt idx="7850">
                  <c:v>48.052272799999997</c:v>
                </c:pt>
                <c:pt idx="7851">
                  <c:v>21.399999619999999</c:v>
                </c:pt>
                <c:pt idx="7852">
                  <c:v>58.459289550000001</c:v>
                </c:pt>
                <c:pt idx="7853">
                  <c:v>84.165206909999995</c:v>
                </c:pt>
                <c:pt idx="7854">
                  <c:v>28</c:v>
                </c:pt>
                <c:pt idx="7855">
                  <c:v>94.444473270000003</c:v>
                </c:pt>
                <c:pt idx="7856">
                  <c:v>69.087913510000007</c:v>
                </c:pt>
                <c:pt idx="7857">
                  <c:v>53.299999239999998</c:v>
                </c:pt>
                <c:pt idx="7858">
                  <c:v>34.50932693</c:v>
                </c:pt>
                <c:pt idx="7859">
                  <c:v>13.100000380000001</c:v>
                </c:pt>
                <c:pt idx="7860">
                  <c:v>13.80000019</c:v>
                </c:pt>
                <c:pt idx="7861">
                  <c:v>35.659999849999998</c:v>
                </c:pt>
                <c:pt idx="7862">
                  <c:v>22.799999239999998</c:v>
                </c:pt>
                <c:pt idx="7863">
                  <c:v>84.273597719999998</c:v>
                </c:pt>
                <c:pt idx="7864">
                  <c:v>29.5</c:v>
                </c:pt>
                <c:pt idx="7865">
                  <c:v>87.479415889999999</c:v>
                </c:pt>
                <c:pt idx="7866">
                  <c:v>79.259414669999998</c:v>
                </c:pt>
                <c:pt idx="7867">
                  <c:v>98.24001312</c:v>
                </c:pt>
                <c:pt idx="7868">
                  <c:v>16.5</c:v>
                </c:pt>
                <c:pt idx="7869">
                  <c:v>25.447353360000001</c:v>
                </c:pt>
                <c:pt idx="7870">
                  <c:v>53.226772310000001</c:v>
                </c:pt>
                <c:pt idx="7871">
                  <c:v>37.66999817</c:v>
                </c:pt>
                <c:pt idx="7872">
                  <c:v>83.5</c:v>
                </c:pt>
                <c:pt idx="7873">
                  <c:v>79.653121949999999</c:v>
                </c:pt>
                <c:pt idx="7874">
                  <c:v>61.324253079999998</c:v>
                </c:pt>
                <c:pt idx="7875">
                  <c:v>44.366855620000003</c:v>
                </c:pt>
                <c:pt idx="7876">
                  <c:v>93.182723999999993</c:v>
                </c:pt>
                <c:pt idx="7877">
                  <c:v>56.150001529999997</c:v>
                </c:pt>
                <c:pt idx="7878">
                  <c:v>74.587722780000007</c:v>
                </c:pt>
                <c:pt idx="7879">
                  <c:v>16.600000380000001</c:v>
                </c:pt>
                <c:pt idx="7880">
                  <c:v>18.700000760000002</c:v>
                </c:pt>
                <c:pt idx="7881">
                  <c:v>85.599998470000003</c:v>
                </c:pt>
                <c:pt idx="7882">
                  <c:v>34.5</c:v>
                </c:pt>
                <c:pt idx="7883">
                  <c:v>21.870000839999999</c:v>
                </c:pt>
                <c:pt idx="7884">
                  <c:v>57.528785710000001</c:v>
                </c:pt>
                <c:pt idx="7885">
                  <c:v>79.842094419999995</c:v>
                </c:pt>
                <c:pt idx="7886">
                  <c:v>76.11000061</c:v>
                </c:pt>
                <c:pt idx="7887">
                  <c:v>32.453857419999999</c:v>
                </c:pt>
                <c:pt idx="7888">
                  <c:v>15.69999981</c:v>
                </c:pt>
                <c:pt idx="7889">
                  <c:v>0</c:v>
                </c:pt>
                <c:pt idx="7890">
                  <c:v>98.093902589999999</c:v>
                </c:pt>
                <c:pt idx="7891">
                  <c:v>74.376647950000006</c:v>
                </c:pt>
                <c:pt idx="7892">
                  <c:v>35.392631530000003</c:v>
                </c:pt>
                <c:pt idx="7893">
                  <c:v>11.100525859999999</c:v>
                </c:pt>
                <c:pt idx="7894">
                  <c:v>23.49909401</c:v>
                </c:pt>
                <c:pt idx="7895">
                  <c:v>98.136695860000003</c:v>
                </c:pt>
                <c:pt idx="7896">
                  <c:v>81.642982480000001</c:v>
                </c:pt>
                <c:pt idx="7897">
                  <c:v>4.7136631009999999</c:v>
                </c:pt>
                <c:pt idx="7898">
                  <c:v>6.3000001909999996</c:v>
                </c:pt>
                <c:pt idx="7899">
                  <c:v>78.788307189999998</c:v>
                </c:pt>
                <c:pt idx="7900">
                  <c:v>59.09259033</c:v>
                </c:pt>
                <c:pt idx="7901">
                  <c:v>14</c:v>
                </c:pt>
                <c:pt idx="7902">
                  <c:v>78.075149539999998</c:v>
                </c:pt>
                <c:pt idx="7903">
                  <c:v>24.100000380000001</c:v>
                </c:pt>
                <c:pt idx="7904">
                  <c:v>52.191326140000001</c:v>
                </c:pt>
                <c:pt idx="7905">
                  <c:v>59.540447239999999</c:v>
                </c:pt>
                <c:pt idx="7906">
                  <c:v>33.352161410000001</c:v>
                </c:pt>
                <c:pt idx="7907">
                  <c:v>50.287536619999997</c:v>
                </c:pt>
                <c:pt idx="7908">
                  <c:v>37.869800570000002</c:v>
                </c:pt>
                <c:pt idx="7909">
                  <c:v>71</c:v>
                </c:pt>
                <c:pt idx="7910">
                  <c:v>95.208175659999995</c:v>
                </c:pt>
                <c:pt idx="7911">
                  <c:v>22.26576996</c:v>
                </c:pt>
                <c:pt idx="7912">
                  <c:v>69.881645199999994</c:v>
                </c:pt>
                <c:pt idx="7913">
                  <c:v>58.271236420000001</c:v>
                </c:pt>
                <c:pt idx="7914">
                  <c:v>7</c:v>
                </c:pt>
                <c:pt idx="7915">
                  <c:v>16</c:v>
                </c:pt>
                <c:pt idx="7916">
                  <c:v>31.033346179999999</c:v>
                </c:pt>
                <c:pt idx="7917">
                  <c:v>0</c:v>
                </c:pt>
                <c:pt idx="7918">
                  <c:v>20.700000760000002</c:v>
                </c:pt>
                <c:pt idx="7919">
                  <c:v>90.410957339999996</c:v>
                </c:pt>
                <c:pt idx="7920">
                  <c:v>86.5</c:v>
                </c:pt>
                <c:pt idx="7921">
                  <c:v>24.571834559999999</c:v>
                </c:pt>
                <c:pt idx="7922">
                  <c:v>4.3227581979999998</c:v>
                </c:pt>
                <c:pt idx="7923">
                  <c:v>25.670000080000001</c:v>
                </c:pt>
                <c:pt idx="7924">
                  <c:v>86.114997860000003</c:v>
                </c:pt>
                <c:pt idx="7925">
                  <c:v>0</c:v>
                </c:pt>
                <c:pt idx="7926">
                  <c:v>72.156814580000002</c:v>
                </c:pt>
                <c:pt idx="7927">
                  <c:v>97.298202509999996</c:v>
                </c:pt>
                <c:pt idx="7928">
                  <c:v>76.845390320000007</c:v>
                </c:pt>
                <c:pt idx="7929">
                  <c:v>12.385446549999999</c:v>
                </c:pt>
                <c:pt idx="7930">
                  <c:v>59.900001529999997</c:v>
                </c:pt>
                <c:pt idx="7931">
                  <c:v>54</c:v>
                </c:pt>
                <c:pt idx="7932">
                  <c:v>9.6015386580000008</c:v>
                </c:pt>
                <c:pt idx="7933">
                  <c:v>53.40412903</c:v>
                </c:pt>
                <c:pt idx="7934">
                  <c:v>45.461742399999999</c:v>
                </c:pt>
                <c:pt idx="7935">
                  <c:v>39.200000760000002</c:v>
                </c:pt>
                <c:pt idx="7936">
                  <c:v>73.300704960000004</c:v>
                </c:pt>
                <c:pt idx="7937">
                  <c:v>70.42356873</c:v>
                </c:pt>
                <c:pt idx="7938">
                  <c:v>68.643806459999993</c:v>
                </c:pt>
                <c:pt idx="7939">
                  <c:v>95.12466431</c:v>
                </c:pt>
                <c:pt idx="7940">
                  <c:v>59.503952030000001</c:v>
                </c:pt>
                <c:pt idx="7941">
                  <c:v>73.091438289999999</c:v>
                </c:pt>
                <c:pt idx="7942">
                  <c:v>20</c:v>
                </c:pt>
                <c:pt idx="7943">
                  <c:v>76.817672729999998</c:v>
                </c:pt>
                <c:pt idx="7944">
                  <c:v>43.799999239999998</c:v>
                </c:pt>
                <c:pt idx="7945">
                  <c:v>51.5</c:v>
                </c:pt>
                <c:pt idx="7946">
                  <c:v>29.411729810000001</c:v>
                </c:pt>
                <c:pt idx="7947">
                  <c:v>0</c:v>
                </c:pt>
                <c:pt idx="7948">
                  <c:v>28</c:v>
                </c:pt>
                <c:pt idx="7949">
                  <c:v>74.879272459999996</c:v>
                </c:pt>
                <c:pt idx="7950">
                  <c:v>25.664768219999999</c:v>
                </c:pt>
                <c:pt idx="7951">
                  <c:v>67.056838990000003</c:v>
                </c:pt>
                <c:pt idx="7952">
                  <c:v>56.51470947</c:v>
                </c:pt>
                <c:pt idx="7953">
                  <c:v>11.773184779999999</c:v>
                </c:pt>
                <c:pt idx="7954">
                  <c:v>84.452270510000005</c:v>
                </c:pt>
                <c:pt idx="7955">
                  <c:v>80.475860600000004</c:v>
                </c:pt>
                <c:pt idx="7956">
                  <c:v>75.498504639999993</c:v>
                </c:pt>
                <c:pt idx="7957">
                  <c:v>11.000902180000001</c:v>
                </c:pt>
                <c:pt idx="7958">
                  <c:v>1.8799999949999999</c:v>
                </c:pt>
                <c:pt idx="7959">
                  <c:v>54</c:v>
                </c:pt>
                <c:pt idx="7960">
                  <c:v>16.129732130000001</c:v>
                </c:pt>
                <c:pt idx="7961">
                  <c:v>92.843025209999993</c:v>
                </c:pt>
                <c:pt idx="7962">
                  <c:v>3.5</c:v>
                </c:pt>
                <c:pt idx="7963">
                  <c:v>80.561332699999994</c:v>
                </c:pt>
                <c:pt idx="7964">
                  <c:v>15.100000380000001</c:v>
                </c:pt>
                <c:pt idx="7965">
                  <c:v>17.92468452</c:v>
                </c:pt>
                <c:pt idx="7966">
                  <c:v>14.100000380000001</c:v>
                </c:pt>
                <c:pt idx="7967">
                  <c:v>45.400001529999997</c:v>
                </c:pt>
                <c:pt idx="7968">
                  <c:v>89.65094757</c:v>
                </c:pt>
                <c:pt idx="7969">
                  <c:v>89.13468933</c:v>
                </c:pt>
                <c:pt idx="7970">
                  <c:v>31.869627000000001</c:v>
                </c:pt>
                <c:pt idx="7971">
                  <c:v>20.469999309999999</c:v>
                </c:pt>
                <c:pt idx="7972">
                  <c:v>13.50423241</c:v>
                </c:pt>
                <c:pt idx="7973">
                  <c:v>47.50496674</c:v>
                </c:pt>
                <c:pt idx="7974">
                  <c:v>21.200000760000002</c:v>
                </c:pt>
                <c:pt idx="7975">
                  <c:v>11.31000042</c:v>
                </c:pt>
                <c:pt idx="7976">
                  <c:v>39.950000760000002</c:v>
                </c:pt>
                <c:pt idx="7977">
                  <c:v>67.800003050000001</c:v>
                </c:pt>
                <c:pt idx="7978">
                  <c:v>49.59999466</c:v>
                </c:pt>
                <c:pt idx="7979">
                  <c:v>58.347732540000003</c:v>
                </c:pt>
                <c:pt idx="7980">
                  <c:v>17.990324019999999</c:v>
                </c:pt>
                <c:pt idx="7981">
                  <c:v>31</c:v>
                </c:pt>
                <c:pt idx="7982">
                  <c:v>6</c:v>
                </c:pt>
                <c:pt idx="7983">
                  <c:v>53.000968929999999</c:v>
                </c:pt>
                <c:pt idx="7984">
                  <c:v>90.600006100000002</c:v>
                </c:pt>
                <c:pt idx="7985">
                  <c:v>94.77580261</c:v>
                </c:pt>
                <c:pt idx="7986">
                  <c:v>85.544418329999999</c:v>
                </c:pt>
                <c:pt idx="7987">
                  <c:v>56.083614349999998</c:v>
                </c:pt>
                <c:pt idx="7988">
                  <c:v>66.400001529999997</c:v>
                </c:pt>
                <c:pt idx="7989">
                  <c:v>46.791286470000003</c:v>
                </c:pt>
                <c:pt idx="7990">
                  <c:v>24</c:v>
                </c:pt>
                <c:pt idx="7991">
                  <c:v>60</c:v>
                </c:pt>
                <c:pt idx="7992">
                  <c:v>53</c:v>
                </c:pt>
                <c:pt idx="7993">
                  <c:v>43.338352200000003</c:v>
                </c:pt>
                <c:pt idx="7994">
                  <c:v>24.57920837</c:v>
                </c:pt>
                <c:pt idx="7995">
                  <c:v>10.30000019</c:v>
                </c:pt>
                <c:pt idx="7996">
                  <c:v>23.119989400000001</c:v>
                </c:pt>
                <c:pt idx="7997">
                  <c:v>13.5</c:v>
                </c:pt>
                <c:pt idx="7998">
                  <c:v>62.400001529999997</c:v>
                </c:pt>
                <c:pt idx="7999">
                  <c:v>47.691055300000002</c:v>
                </c:pt>
                <c:pt idx="8000">
                  <c:v>91.56746674</c:v>
                </c:pt>
                <c:pt idx="8001">
                  <c:v>26</c:v>
                </c:pt>
                <c:pt idx="8002">
                  <c:v>0</c:v>
                </c:pt>
                <c:pt idx="8003">
                  <c:v>74.294906620000006</c:v>
                </c:pt>
                <c:pt idx="8004">
                  <c:v>64.744880679999994</c:v>
                </c:pt>
                <c:pt idx="8005">
                  <c:v>86.545051569999998</c:v>
                </c:pt>
                <c:pt idx="8006">
                  <c:v>87.935585020000005</c:v>
                </c:pt>
                <c:pt idx="8007">
                  <c:v>79</c:v>
                </c:pt>
                <c:pt idx="8008">
                  <c:v>80.599998470000003</c:v>
                </c:pt>
                <c:pt idx="8009">
                  <c:v>95.87813568</c:v>
                </c:pt>
                <c:pt idx="8010">
                  <c:v>19.799999239999998</c:v>
                </c:pt>
                <c:pt idx="8011">
                  <c:v>81.760780330000003</c:v>
                </c:pt>
                <c:pt idx="8012">
                  <c:v>74.436447139999999</c:v>
                </c:pt>
                <c:pt idx="8013">
                  <c:v>87.679679870000001</c:v>
                </c:pt>
                <c:pt idx="8014">
                  <c:v>47.082626339999997</c:v>
                </c:pt>
                <c:pt idx="8015">
                  <c:v>18.700000760000002</c:v>
                </c:pt>
                <c:pt idx="8016">
                  <c:v>98.370002749999998</c:v>
                </c:pt>
                <c:pt idx="8017">
                  <c:v>46.200000760000002</c:v>
                </c:pt>
                <c:pt idx="8018">
                  <c:v>43.83227539</c:v>
                </c:pt>
                <c:pt idx="8019">
                  <c:v>64.89202118</c:v>
                </c:pt>
                <c:pt idx="8020">
                  <c:v>41.413795469999997</c:v>
                </c:pt>
                <c:pt idx="8021">
                  <c:v>67.471282959999996</c:v>
                </c:pt>
                <c:pt idx="8022">
                  <c:v>77.704269409999995</c:v>
                </c:pt>
                <c:pt idx="8023">
                  <c:v>94.866691590000002</c:v>
                </c:pt>
                <c:pt idx="8024">
                  <c:v>63.41010284</c:v>
                </c:pt>
                <c:pt idx="8025">
                  <c:v>16.799999239999998</c:v>
                </c:pt>
                <c:pt idx="8026">
                  <c:v>2.6607484819999998</c:v>
                </c:pt>
                <c:pt idx="8027">
                  <c:v>32.900280000000002</c:v>
                </c:pt>
                <c:pt idx="8028">
                  <c:v>23.202972410000001</c:v>
                </c:pt>
                <c:pt idx="8029">
                  <c:v>92.701370240000003</c:v>
                </c:pt>
                <c:pt idx="8030">
                  <c:v>57.162147519999998</c:v>
                </c:pt>
                <c:pt idx="8031">
                  <c:v>81.067695619999995</c:v>
                </c:pt>
                <c:pt idx="8032">
                  <c:v>4</c:v>
                </c:pt>
                <c:pt idx="8033">
                  <c:v>7.4000000950000002</c:v>
                </c:pt>
                <c:pt idx="8034">
                  <c:v>82.327484130000002</c:v>
                </c:pt>
                <c:pt idx="8035">
                  <c:v>54.299999239999998</c:v>
                </c:pt>
                <c:pt idx="8036">
                  <c:v>62.259880070000001</c:v>
                </c:pt>
                <c:pt idx="8037">
                  <c:v>8.4781703949999994</c:v>
                </c:pt>
                <c:pt idx="8038">
                  <c:v>8.6499996190000008</c:v>
                </c:pt>
                <c:pt idx="8039">
                  <c:v>71.581665040000004</c:v>
                </c:pt>
                <c:pt idx="8040">
                  <c:v>34.799999239999998</c:v>
                </c:pt>
                <c:pt idx="8041">
                  <c:v>67.096191410000003</c:v>
                </c:pt>
                <c:pt idx="8042">
                  <c:v>57.148403170000002</c:v>
                </c:pt>
                <c:pt idx="8043">
                  <c:v>68.12721252</c:v>
                </c:pt>
                <c:pt idx="8044">
                  <c:v>80.743186949999995</c:v>
                </c:pt>
                <c:pt idx="8045">
                  <c:v>78.719169620000002</c:v>
                </c:pt>
                <c:pt idx="8046">
                  <c:v>8.6199045180000002</c:v>
                </c:pt>
                <c:pt idx="8047">
                  <c:v>97.099365230000004</c:v>
                </c:pt>
                <c:pt idx="8048">
                  <c:v>55.681407929999999</c:v>
                </c:pt>
                <c:pt idx="8049">
                  <c:v>69.619667050000004</c:v>
                </c:pt>
                <c:pt idx="8050">
                  <c:v>67.571243289999998</c:v>
                </c:pt>
                <c:pt idx="8051">
                  <c:v>54.373229979999998</c:v>
                </c:pt>
                <c:pt idx="8052">
                  <c:v>55.799999239999998</c:v>
                </c:pt>
                <c:pt idx="8053">
                  <c:v>44.950202939999997</c:v>
                </c:pt>
                <c:pt idx="8054">
                  <c:v>33.820728299999999</c:v>
                </c:pt>
                <c:pt idx="8055">
                  <c:v>26.239999770000001</c:v>
                </c:pt>
                <c:pt idx="8056">
                  <c:v>1.308907032</c:v>
                </c:pt>
                <c:pt idx="8057">
                  <c:v>88.102455140000004</c:v>
                </c:pt>
                <c:pt idx="8058">
                  <c:v>30.299999239999998</c:v>
                </c:pt>
                <c:pt idx="8059">
                  <c:v>18.618051529999999</c:v>
                </c:pt>
                <c:pt idx="8060">
                  <c:v>74.528816219999996</c:v>
                </c:pt>
                <c:pt idx="8061">
                  <c:v>78.683814999999996</c:v>
                </c:pt>
                <c:pt idx="8062">
                  <c:v>97.581962590000003</c:v>
                </c:pt>
                <c:pt idx="8063">
                  <c:v>65.77999878</c:v>
                </c:pt>
                <c:pt idx="8064">
                  <c:v>87.468925479999996</c:v>
                </c:pt>
                <c:pt idx="8065">
                  <c:v>80.502456670000001</c:v>
                </c:pt>
                <c:pt idx="8066">
                  <c:v>72.70389557</c:v>
                </c:pt>
                <c:pt idx="8067">
                  <c:v>50.32012177</c:v>
                </c:pt>
                <c:pt idx="8068">
                  <c:v>25.100000380000001</c:v>
                </c:pt>
                <c:pt idx="8069">
                  <c:v>59.705505369999997</c:v>
                </c:pt>
                <c:pt idx="8070">
                  <c:v>84.394157410000005</c:v>
                </c:pt>
                <c:pt idx="8071">
                  <c:v>37.884151459999998</c:v>
                </c:pt>
                <c:pt idx="8072">
                  <c:v>0</c:v>
                </c:pt>
                <c:pt idx="8073">
                  <c:v>69.892967220000003</c:v>
                </c:pt>
                <c:pt idx="8074">
                  <c:v>69.482460020000005</c:v>
                </c:pt>
                <c:pt idx="8075">
                  <c:v>54.200000760000002</c:v>
                </c:pt>
                <c:pt idx="8076">
                  <c:v>37.900001529999997</c:v>
                </c:pt>
                <c:pt idx="8077">
                  <c:v>18.700000760000002</c:v>
                </c:pt>
                <c:pt idx="8078">
                  <c:v>14.80000019</c:v>
                </c:pt>
                <c:pt idx="8079">
                  <c:v>37.325836180000003</c:v>
                </c:pt>
                <c:pt idx="8080">
                  <c:v>27.200000760000002</c:v>
                </c:pt>
                <c:pt idx="8081">
                  <c:v>85.774185180000003</c:v>
                </c:pt>
                <c:pt idx="8082">
                  <c:v>31.700000760000002</c:v>
                </c:pt>
                <c:pt idx="8083">
                  <c:v>89.415946959999999</c:v>
                </c:pt>
                <c:pt idx="8084">
                  <c:v>76.750549320000005</c:v>
                </c:pt>
                <c:pt idx="8085">
                  <c:v>98.255203249999994</c:v>
                </c:pt>
                <c:pt idx="8086">
                  <c:v>18.200000760000002</c:v>
                </c:pt>
                <c:pt idx="8087">
                  <c:v>32.335807799999998</c:v>
                </c:pt>
                <c:pt idx="8088">
                  <c:v>64.043975829999994</c:v>
                </c:pt>
                <c:pt idx="8089">
                  <c:v>41.939998629999998</c:v>
                </c:pt>
                <c:pt idx="8090">
                  <c:v>84.114006040000007</c:v>
                </c:pt>
                <c:pt idx="8091">
                  <c:v>81.581184390000004</c:v>
                </c:pt>
                <c:pt idx="8092">
                  <c:v>63.077346800000001</c:v>
                </c:pt>
                <c:pt idx="8093">
                  <c:v>55.072067259999997</c:v>
                </c:pt>
                <c:pt idx="8094">
                  <c:v>91.726547240000002</c:v>
                </c:pt>
                <c:pt idx="8095">
                  <c:v>64.5</c:v>
                </c:pt>
                <c:pt idx="8096">
                  <c:v>76.426750179999999</c:v>
                </c:pt>
                <c:pt idx="8097">
                  <c:v>17.82710075</c:v>
                </c:pt>
                <c:pt idx="8098">
                  <c:v>23.399999619999999</c:v>
                </c:pt>
                <c:pt idx="8099">
                  <c:v>97.999992370000001</c:v>
                </c:pt>
                <c:pt idx="8100">
                  <c:v>38.199039460000002</c:v>
                </c:pt>
                <c:pt idx="8101">
                  <c:v>25.510435099999999</c:v>
                </c:pt>
                <c:pt idx="8102">
                  <c:v>62.344631200000002</c:v>
                </c:pt>
                <c:pt idx="8103">
                  <c:v>80.114074709999997</c:v>
                </c:pt>
                <c:pt idx="8104">
                  <c:v>78.180778500000002</c:v>
                </c:pt>
                <c:pt idx="8105">
                  <c:v>39</c:v>
                </c:pt>
                <c:pt idx="8106">
                  <c:v>16.299999239999998</c:v>
                </c:pt>
                <c:pt idx="8107">
                  <c:v>0</c:v>
                </c:pt>
                <c:pt idx="8108">
                  <c:v>99.546615599999996</c:v>
                </c:pt>
                <c:pt idx="8109">
                  <c:v>77.615257260000007</c:v>
                </c:pt>
                <c:pt idx="8110">
                  <c:v>38.153244020000002</c:v>
                </c:pt>
                <c:pt idx="8111">
                  <c:v>13.800062179999999</c:v>
                </c:pt>
                <c:pt idx="8112">
                  <c:v>26.56108665</c:v>
                </c:pt>
                <c:pt idx="8113">
                  <c:v>97.362960819999998</c:v>
                </c:pt>
                <c:pt idx="8114">
                  <c:v>83.17408752</c:v>
                </c:pt>
                <c:pt idx="8115">
                  <c:v>9.8000001910000005</c:v>
                </c:pt>
                <c:pt idx="8116">
                  <c:v>7</c:v>
                </c:pt>
                <c:pt idx="8117">
                  <c:v>80.14048004</c:v>
                </c:pt>
                <c:pt idx="8118">
                  <c:v>61.25</c:v>
                </c:pt>
                <c:pt idx="8119">
                  <c:v>18.899999619999999</c:v>
                </c:pt>
                <c:pt idx="8120">
                  <c:v>81.01190948</c:v>
                </c:pt>
                <c:pt idx="8121">
                  <c:v>38.701164249999998</c:v>
                </c:pt>
                <c:pt idx="8122">
                  <c:v>24.200000760000002</c:v>
                </c:pt>
                <c:pt idx="8123">
                  <c:v>55.403240199999999</c:v>
                </c:pt>
                <c:pt idx="8124">
                  <c:v>63.852249149999999</c:v>
                </c:pt>
                <c:pt idx="8125">
                  <c:v>35.304054260000001</c:v>
                </c:pt>
                <c:pt idx="8126">
                  <c:v>56.633930210000003</c:v>
                </c:pt>
                <c:pt idx="8127">
                  <c:v>40.674972529999998</c:v>
                </c:pt>
                <c:pt idx="8128">
                  <c:v>76.12451935</c:v>
                </c:pt>
                <c:pt idx="8129">
                  <c:v>97.052978519999996</c:v>
                </c:pt>
                <c:pt idx="8130">
                  <c:v>23.714265820000001</c:v>
                </c:pt>
                <c:pt idx="8131">
                  <c:v>71.27233124</c:v>
                </c:pt>
                <c:pt idx="8132">
                  <c:v>61.762210850000002</c:v>
                </c:pt>
                <c:pt idx="8133">
                  <c:v>7.8000001909999996</c:v>
                </c:pt>
                <c:pt idx="8134">
                  <c:v>23.621082309999998</c:v>
                </c:pt>
                <c:pt idx="8135">
                  <c:v>36.83740616</c:v>
                </c:pt>
                <c:pt idx="8136">
                  <c:v>62.385124210000001</c:v>
                </c:pt>
                <c:pt idx="8137">
                  <c:v>24.299999239999998</c:v>
                </c:pt>
                <c:pt idx="8138">
                  <c:v>93.197280879999994</c:v>
                </c:pt>
                <c:pt idx="8139">
                  <c:v>87.699996949999999</c:v>
                </c:pt>
                <c:pt idx="8140">
                  <c:v>30.399999619999999</c:v>
                </c:pt>
                <c:pt idx="8141">
                  <c:v>10.22431183</c:v>
                </c:pt>
                <c:pt idx="8142">
                  <c:v>28</c:v>
                </c:pt>
                <c:pt idx="8143">
                  <c:v>87.827629090000002</c:v>
                </c:pt>
                <c:pt idx="8144">
                  <c:v>0</c:v>
                </c:pt>
                <c:pt idx="8145">
                  <c:v>74.516822809999994</c:v>
                </c:pt>
                <c:pt idx="8146">
                  <c:v>96.357604980000005</c:v>
                </c:pt>
                <c:pt idx="8147">
                  <c:v>80.185638429999997</c:v>
                </c:pt>
                <c:pt idx="8148">
                  <c:v>13.77999973</c:v>
                </c:pt>
                <c:pt idx="8149">
                  <c:v>63.299999239999998</c:v>
                </c:pt>
                <c:pt idx="8150">
                  <c:v>59.950630189999998</c:v>
                </c:pt>
                <c:pt idx="8151">
                  <c:v>11.209197039999999</c:v>
                </c:pt>
                <c:pt idx="8152">
                  <c:v>61.075756069999997</c:v>
                </c:pt>
                <c:pt idx="8153">
                  <c:v>50.450412749999998</c:v>
                </c:pt>
                <c:pt idx="8154">
                  <c:v>41.599998470000003</c:v>
                </c:pt>
                <c:pt idx="8155">
                  <c:v>75.985366819999996</c:v>
                </c:pt>
                <c:pt idx="8156">
                  <c:v>73.791213990000003</c:v>
                </c:pt>
                <c:pt idx="8157">
                  <c:v>68.740776060000002</c:v>
                </c:pt>
                <c:pt idx="8158">
                  <c:v>97.388847350000006</c:v>
                </c:pt>
                <c:pt idx="8159">
                  <c:v>63.747283940000003</c:v>
                </c:pt>
                <c:pt idx="8160">
                  <c:v>76.008140560000001</c:v>
                </c:pt>
                <c:pt idx="8161">
                  <c:v>21.767633440000001</c:v>
                </c:pt>
                <c:pt idx="8162">
                  <c:v>80.710189819999997</c:v>
                </c:pt>
                <c:pt idx="8163">
                  <c:v>46</c:v>
                </c:pt>
                <c:pt idx="8164">
                  <c:v>53.700000760000002</c:v>
                </c:pt>
                <c:pt idx="8165">
                  <c:v>33.610939029999997</c:v>
                </c:pt>
                <c:pt idx="8166">
                  <c:v>60.182300570000002</c:v>
                </c:pt>
                <c:pt idx="8167">
                  <c:v>29.93122864</c:v>
                </c:pt>
                <c:pt idx="8168">
                  <c:v>94.175598140000005</c:v>
                </c:pt>
                <c:pt idx="8169">
                  <c:v>29.643123630000002</c:v>
                </c:pt>
                <c:pt idx="8170">
                  <c:v>70.330833440000006</c:v>
                </c:pt>
                <c:pt idx="8171">
                  <c:v>58.769809719999998</c:v>
                </c:pt>
                <c:pt idx="8172">
                  <c:v>13.23693085</c:v>
                </c:pt>
                <c:pt idx="8173">
                  <c:v>84.452270510000005</c:v>
                </c:pt>
                <c:pt idx="8174">
                  <c:v>81.625663759999995</c:v>
                </c:pt>
                <c:pt idx="8175">
                  <c:v>78.885429380000005</c:v>
                </c:pt>
                <c:pt idx="8176">
                  <c:v>11.92422867</c:v>
                </c:pt>
                <c:pt idx="8177">
                  <c:v>2.0040485860000001</c:v>
                </c:pt>
                <c:pt idx="8178">
                  <c:v>56.167392730000003</c:v>
                </c:pt>
                <c:pt idx="8179">
                  <c:v>17.888860699999999</c:v>
                </c:pt>
                <c:pt idx="8180">
                  <c:v>95.069419859999996</c:v>
                </c:pt>
                <c:pt idx="8181">
                  <c:v>4.0999999049999998</c:v>
                </c:pt>
                <c:pt idx="8182">
                  <c:v>84.602249150000006</c:v>
                </c:pt>
                <c:pt idx="8183">
                  <c:v>21.299999239999998</c:v>
                </c:pt>
                <c:pt idx="8184">
                  <c:v>20.832130429999999</c:v>
                </c:pt>
                <c:pt idx="8185">
                  <c:v>18.600000380000001</c:v>
                </c:pt>
                <c:pt idx="8186">
                  <c:v>48.945175169999999</c:v>
                </c:pt>
                <c:pt idx="8187">
                  <c:v>93.006263730000001</c:v>
                </c:pt>
                <c:pt idx="8188">
                  <c:v>89.686149599999993</c:v>
                </c:pt>
                <c:pt idx="8189">
                  <c:v>32.700000760000002</c:v>
                </c:pt>
                <c:pt idx="8190">
                  <c:v>21.959999079999999</c:v>
                </c:pt>
                <c:pt idx="8191">
                  <c:v>15.99999905</c:v>
                </c:pt>
                <c:pt idx="8192">
                  <c:v>52.89192963</c:v>
                </c:pt>
                <c:pt idx="8193">
                  <c:v>24.200000760000002</c:v>
                </c:pt>
                <c:pt idx="8194">
                  <c:v>12.36022472</c:v>
                </c:pt>
                <c:pt idx="8195">
                  <c:v>41.248725890000003</c:v>
                </c:pt>
                <c:pt idx="8196">
                  <c:v>70.599998470000003</c:v>
                </c:pt>
                <c:pt idx="8197">
                  <c:v>55.500156400000002</c:v>
                </c:pt>
                <c:pt idx="8198">
                  <c:v>64.684616090000006</c:v>
                </c:pt>
                <c:pt idx="8199">
                  <c:v>21.25099754</c:v>
                </c:pt>
                <c:pt idx="8200">
                  <c:v>35.200000760000002</c:v>
                </c:pt>
                <c:pt idx="8201">
                  <c:v>8.1000003809999992</c:v>
                </c:pt>
                <c:pt idx="8202">
                  <c:v>58.889480589999998</c:v>
                </c:pt>
                <c:pt idx="8203">
                  <c:v>94.819923399999993</c:v>
                </c:pt>
                <c:pt idx="8204">
                  <c:v>90.424552919999996</c:v>
                </c:pt>
                <c:pt idx="8205">
                  <c:v>87.274887079999999</c:v>
                </c:pt>
                <c:pt idx="8206">
                  <c:v>58.681304930000003</c:v>
                </c:pt>
                <c:pt idx="8207">
                  <c:v>70.322357179999997</c:v>
                </c:pt>
                <c:pt idx="8208">
                  <c:v>48.699996949999999</c:v>
                </c:pt>
                <c:pt idx="8209">
                  <c:v>25.7197876</c:v>
                </c:pt>
                <c:pt idx="8210">
                  <c:v>61.599998470000003</c:v>
                </c:pt>
                <c:pt idx="8211">
                  <c:v>58.13999939</c:v>
                </c:pt>
                <c:pt idx="8212">
                  <c:v>45.839836120000001</c:v>
                </c:pt>
                <c:pt idx="8213">
                  <c:v>26.71835518</c:v>
                </c:pt>
                <c:pt idx="8214">
                  <c:v>12.19999981</c:v>
                </c:pt>
                <c:pt idx="8215">
                  <c:v>24.399999619999999</c:v>
                </c:pt>
                <c:pt idx="8216">
                  <c:v>16.799999239999998</c:v>
                </c:pt>
                <c:pt idx="8217">
                  <c:v>65.400001529999997</c:v>
                </c:pt>
                <c:pt idx="8218">
                  <c:v>49.038467410000003</c:v>
                </c:pt>
                <c:pt idx="8219">
                  <c:v>0</c:v>
                </c:pt>
                <c:pt idx="8220">
                  <c:v>29</c:v>
                </c:pt>
                <c:pt idx="8221">
                  <c:v>77.699996949999999</c:v>
                </c:pt>
                <c:pt idx="8222">
                  <c:v>68.245048519999997</c:v>
                </c:pt>
                <c:pt idx="8223">
                  <c:v>87.599998470000003</c:v>
                </c:pt>
                <c:pt idx="8224">
                  <c:v>87.479133610000005</c:v>
                </c:pt>
                <c:pt idx="8225">
                  <c:v>79.799995420000002</c:v>
                </c:pt>
                <c:pt idx="8226">
                  <c:v>83</c:v>
                </c:pt>
                <c:pt idx="8227">
                  <c:v>98.64467621</c:v>
                </c:pt>
                <c:pt idx="8228">
                  <c:v>21.799999239999998</c:v>
                </c:pt>
                <c:pt idx="8229">
                  <c:v>0</c:v>
                </c:pt>
                <c:pt idx="8230">
                  <c:v>79.129890439999997</c:v>
                </c:pt>
                <c:pt idx="8231">
                  <c:v>88.647346499999998</c:v>
                </c:pt>
                <c:pt idx="8232">
                  <c:v>49.799999239999998</c:v>
                </c:pt>
                <c:pt idx="8233">
                  <c:v>19</c:v>
                </c:pt>
                <c:pt idx="8234">
                  <c:v>49.5</c:v>
                </c:pt>
                <c:pt idx="8235">
                  <c:v>44.286140439999997</c:v>
                </c:pt>
                <c:pt idx="8236">
                  <c:v>70.12013245</c:v>
                </c:pt>
                <c:pt idx="8237">
                  <c:v>58</c:v>
                </c:pt>
                <c:pt idx="8238">
                  <c:v>70.434280400000006</c:v>
                </c:pt>
                <c:pt idx="8239">
                  <c:v>0</c:v>
                </c:pt>
                <c:pt idx="8240">
                  <c:v>95</c:v>
                </c:pt>
                <c:pt idx="8241">
                  <c:v>64.782012940000001</c:v>
                </c:pt>
                <c:pt idx="8242">
                  <c:v>17.399999619999999</c:v>
                </c:pt>
                <c:pt idx="8243">
                  <c:v>4.0999999049999998</c:v>
                </c:pt>
                <c:pt idx="8244">
                  <c:v>0</c:v>
                </c:pt>
                <c:pt idx="8245">
                  <c:v>29.700000760000002</c:v>
                </c:pt>
                <c:pt idx="8246">
                  <c:v>94.63999939</c:v>
                </c:pt>
                <c:pt idx="8247">
                  <c:v>59.5</c:v>
                </c:pt>
                <c:pt idx="8248">
                  <c:v>5.0999999049999998</c:v>
                </c:pt>
                <c:pt idx="8249">
                  <c:v>8</c:v>
                </c:pt>
                <c:pt idx="8250">
                  <c:v>84.900001529999997</c:v>
                </c:pt>
                <c:pt idx="8251">
                  <c:v>59.200000760000002</c:v>
                </c:pt>
                <c:pt idx="8252">
                  <c:v>64.126373290000004</c:v>
                </c:pt>
                <c:pt idx="8253">
                  <c:v>0</c:v>
                </c:pt>
                <c:pt idx="8254">
                  <c:v>0</c:v>
                </c:pt>
                <c:pt idx="8255">
                  <c:v>73.479728699999995</c:v>
                </c:pt>
                <c:pt idx="8256">
                  <c:v>37.546535489999997</c:v>
                </c:pt>
                <c:pt idx="8257">
                  <c:v>75.294624330000005</c:v>
                </c:pt>
                <c:pt idx="8258">
                  <c:v>62.678924559999999</c:v>
                </c:pt>
                <c:pt idx="8259">
                  <c:v>0</c:v>
                </c:pt>
                <c:pt idx="8260">
                  <c:v>84.433586120000001</c:v>
                </c:pt>
                <c:pt idx="8261">
                  <c:v>80.688163759999995</c:v>
                </c:pt>
                <c:pt idx="8262">
                  <c:v>11.69999981</c:v>
                </c:pt>
                <c:pt idx="8263">
                  <c:v>97.31920624</c:v>
                </c:pt>
                <c:pt idx="8264">
                  <c:v>58</c:v>
                </c:pt>
                <c:pt idx="8265">
                  <c:v>0</c:v>
                </c:pt>
                <c:pt idx="8266">
                  <c:v>74.822051999999999</c:v>
                </c:pt>
                <c:pt idx="8267">
                  <c:v>59.515537260000002</c:v>
                </c:pt>
                <c:pt idx="8268">
                  <c:v>57.5</c:v>
                </c:pt>
                <c:pt idx="8269">
                  <c:v>46.924335480000003</c:v>
                </c:pt>
                <c:pt idx="8270">
                  <c:v>43.799999239999998</c:v>
                </c:pt>
                <c:pt idx="8271">
                  <c:v>0</c:v>
                </c:pt>
                <c:pt idx="8272">
                  <c:v>89.35700989</c:v>
                </c:pt>
                <c:pt idx="8273">
                  <c:v>78.920410160000003</c:v>
                </c:pt>
                <c:pt idx="8274">
                  <c:v>81.738372799999993</c:v>
                </c:pt>
                <c:pt idx="8275">
                  <c:v>0</c:v>
                </c:pt>
                <c:pt idx="8276">
                  <c:v>68.900001529999997</c:v>
                </c:pt>
                <c:pt idx="8277">
                  <c:v>88.889961240000005</c:v>
                </c:pt>
                <c:pt idx="8278">
                  <c:v>82.043189999999996</c:v>
                </c:pt>
                <c:pt idx="8279">
                  <c:v>0</c:v>
                </c:pt>
                <c:pt idx="8280">
                  <c:v>59.599998470000003</c:v>
                </c:pt>
                <c:pt idx="8281">
                  <c:v>32.599998470000003</c:v>
                </c:pt>
                <c:pt idx="8282">
                  <c:v>62.71790695</c:v>
                </c:pt>
                <c:pt idx="8283">
                  <c:v>87.037109380000004</c:v>
                </c:pt>
                <c:pt idx="8284">
                  <c:v>43</c:v>
                </c:pt>
                <c:pt idx="8285">
                  <c:v>0</c:v>
                </c:pt>
                <c:pt idx="8286">
                  <c:v>72.238372799999993</c:v>
                </c:pt>
                <c:pt idx="8287">
                  <c:v>0</c:v>
                </c:pt>
                <c:pt idx="8288">
                  <c:v>55.099998470000003</c:v>
                </c:pt>
                <c:pt idx="8289">
                  <c:v>41.5</c:v>
                </c:pt>
                <c:pt idx="8290">
                  <c:v>21.830022809999999</c:v>
                </c:pt>
                <c:pt idx="8291">
                  <c:v>15.69999981</c:v>
                </c:pt>
                <c:pt idx="8292">
                  <c:v>32.473629000000003</c:v>
                </c:pt>
                <c:pt idx="8293">
                  <c:v>87.484680179999998</c:v>
                </c:pt>
                <c:pt idx="8294">
                  <c:v>36</c:v>
                </c:pt>
                <c:pt idx="8295">
                  <c:v>90.507392879999998</c:v>
                </c:pt>
                <c:pt idx="8296">
                  <c:v>76.07436371</c:v>
                </c:pt>
                <c:pt idx="8297">
                  <c:v>99.010955809999999</c:v>
                </c:pt>
                <c:pt idx="8298">
                  <c:v>20.08130074</c:v>
                </c:pt>
                <c:pt idx="8299">
                  <c:v>39.904640200000003</c:v>
                </c:pt>
                <c:pt idx="8300">
                  <c:v>70.200561519999994</c:v>
                </c:pt>
                <c:pt idx="8301">
                  <c:v>43.299999239999998</c:v>
                </c:pt>
                <c:pt idx="8302">
                  <c:v>87.000137330000001</c:v>
                </c:pt>
                <c:pt idx="8303">
                  <c:v>83.733154299999995</c:v>
                </c:pt>
                <c:pt idx="8304">
                  <c:v>74.387184140000002</c:v>
                </c:pt>
                <c:pt idx="8305">
                  <c:v>68.214515689999999</c:v>
                </c:pt>
                <c:pt idx="8306">
                  <c:v>91.27999878</c:v>
                </c:pt>
                <c:pt idx="8307">
                  <c:v>66.099998470000003</c:v>
                </c:pt>
                <c:pt idx="8308">
                  <c:v>78.903915409999996</c:v>
                </c:pt>
                <c:pt idx="8309">
                  <c:v>19.5</c:v>
                </c:pt>
                <c:pt idx="8310">
                  <c:v>29.399999619999999</c:v>
                </c:pt>
                <c:pt idx="8311">
                  <c:v>99.598846440000003</c:v>
                </c:pt>
                <c:pt idx="8312">
                  <c:v>42.799999239999998</c:v>
                </c:pt>
                <c:pt idx="8313">
                  <c:v>29.100000380000001</c:v>
                </c:pt>
                <c:pt idx="8314">
                  <c:v>65.438003539999997</c:v>
                </c:pt>
                <c:pt idx="8315">
                  <c:v>83.577171329999999</c:v>
                </c:pt>
                <c:pt idx="8316">
                  <c:v>80.900001529999997</c:v>
                </c:pt>
                <c:pt idx="8317">
                  <c:v>40.799999239999998</c:v>
                </c:pt>
                <c:pt idx="8318">
                  <c:v>0</c:v>
                </c:pt>
                <c:pt idx="8319">
                  <c:v>79.722579960000004</c:v>
                </c:pt>
                <c:pt idx="8320">
                  <c:v>42.068420410000002</c:v>
                </c:pt>
                <c:pt idx="8321">
                  <c:v>16.288969040000001</c:v>
                </c:pt>
                <c:pt idx="8322">
                  <c:v>29.896684650000001</c:v>
                </c:pt>
                <c:pt idx="8323">
                  <c:v>97.061302190000006</c:v>
                </c:pt>
                <c:pt idx="8324">
                  <c:v>83.794090269999998</c:v>
                </c:pt>
                <c:pt idx="8325">
                  <c:v>15</c:v>
                </c:pt>
                <c:pt idx="8326">
                  <c:v>8</c:v>
                </c:pt>
                <c:pt idx="8327">
                  <c:v>81.201049800000007</c:v>
                </c:pt>
                <c:pt idx="8328">
                  <c:v>62.069999690000003</c:v>
                </c:pt>
                <c:pt idx="8329">
                  <c:v>21.399999619999999</c:v>
                </c:pt>
                <c:pt idx="8330">
                  <c:v>81.658042910000006</c:v>
                </c:pt>
                <c:pt idx="8331">
                  <c:v>35.099998470000003</c:v>
                </c:pt>
                <c:pt idx="8332">
                  <c:v>58.596168519999999</c:v>
                </c:pt>
                <c:pt idx="8333">
                  <c:v>65.772636410000004</c:v>
                </c:pt>
                <c:pt idx="8334">
                  <c:v>61.444274900000003</c:v>
                </c:pt>
                <c:pt idx="8335">
                  <c:v>44.493942259999997</c:v>
                </c:pt>
                <c:pt idx="8336">
                  <c:v>0</c:v>
                </c:pt>
                <c:pt idx="8337">
                  <c:v>0</c:v>
                </c:pt>
                <c:pt idx="8338">
                  <c:v>47.130001069999999</c:v>
                </c:pt>
                <c:pt idx="8339">
                  <c:v>71.517097469999996</c:v>
                </c:pt>
                <c:pt idx="8340">
                  <c:v>64.803863530000001</c:v>
                </c:pt>
                <c:pt idx="8341">
                  <c:v>10.899999619999999</c:v>
                </c:pt>
                <c:pt idx="8342">
                  <c:v>28.700000760000002</c:v>
                </c:pt>
                <c:pt idx="8343">
                  <c:v>40</c:v>
                </c:pt>
                <c:pt idx="8344">
                  <c:v>28.600000380000001</c:v>
                </c:pt>
                <c:pt idx="8345">
                  <c:v>91.891891479999998</c:v>
                </c:pt>
                <c:pt idx="8346">
                  <c:v>89</c:v>
                </c:pt>
                <c:pt idx="8347">
                  <c:v>37.599998470000003</c:v>
                </c:pt>
                <c:pt idx="8348">
                  <c:v>31.899999619999999</c:v>
                </c:pt>
                <c:pt idx="8349">
                  <c:v>89.124099729999998</c:v>
                </c:pt>
                <c:pt idx="8350">
                  <c:v>79.167755130000003</c:v>
                </c:pt>
                <c:pt idx="8351">
                  <c:v>96.491661070000006</c:v>
                </c:pt>
                <c:pt idx="8352">
                  <c:v>85.5</c:v>
                </c:pt>
                <c:pt idx="8353">
                  <c:v>15.34000015</c:v>
                </c:pt>
                <c:pt idx="8354">
                  <c:v>64.399993899999998</c:v>
                </c:pt>
                <c:pt idx="8355">
                  <c:v>61.80553055</c:v>
                </c:pt>
                <c:pt idx="8356">
                  <c:v>0</c:v>
                </c:pt>
                <c:pt idx="8357">
                  <c:v>64.993545530000006</c:v>
                </c:pt>
                <c:pt idx="8358">
                  <c:v>55.054332729999999</c:v>
                </c:pt>
                <c:pt idx="8359">
                  <c:v>44.099998470000003</c:v>
                </c:pt>
                <c:pt idx="8360">
                  <c:v>77.541732789999998</c:v>
                </c:pt>
                <c:pt idx="8361">
                  <c:v>74.660964969999995</c:v>
                </c:pt>
                <c:pt idx="8362">
                  <c:v>70.856399539999998</c:v>
                </c:pt>
                <c:pt idx="8363">
                  <c:v>99.652847289999997</c:v>
                </c:pt>
                <c:pt idx="8364">
                  <c:v>70.68127441</c:v>
                </c:pt>
                <c:pt idx="8365">
                  <c:v>80.864723209999994</c:v>
                </c:pt>
                <c:pt idx="8366">
                  <c:v>25</c:v>
                </c:pt>
                <c:pt idx="8367">
                  <c:v>0</c:v>
                </c:pt>
                <c:pt idx="8368">
                  <c:v>48.299999239999998</c:v>
                </c:pt>
                <c:pt idx="8369">
                  <c:v>56</c:v>
                </c:pt>
                <c:pt idx="8370">
                  <c:v>0</c:v>
                </c:pt>
                <c:pt idx="8371">
                  <c:v>0</c:v>
                </c:pt>
                <c:pt idx="8372">
                  <c:v>31.899999619999999</c:v>
                </c:pt>
                <c:pt idx="8373">
                  <c:v>93.310005189999998</c:v>
                </c:pt>
                <c:pt idx="8374">
                  <c:v>35.299999239999998</c:v>
                </c:pt>
                <c:pt idx="8375">
                  <c:v>73.360710139999995</c:v>
                </c:pt>
                <c:pt idx="8376">
                  <c:v>70.099998470000003</c:v>
                </c:pt>
                <c:pt idx="8377">
                  <c:v>15.80000019</c:v>
                </c:pt>
                <c:pt idx="8378">
                  <c:v>88.165634159999996</c:v>
                </c:pt>
                <c:pt idx="8379">
                  <c:v>80.448921200000001</c:v>
                </c:pt>
                <c:pt idx="8380">
                  <c:v>79.749977110000003</c:v>
                </c:pt>
                <c:pt idx="8381">
                  <c:v>0</c:v>
                </c:pt>
                <c:pt idx="8382">
                  <c:v>0</c:v>
                </c:pt>
                <c:pt idx="8383">
                  <c:v>62.400001529999997</c:v>
                </c:pt>
                <c:pt idx="8384">
                  <c:v>19.83763123</c:v>
                </c:pt>
                <c:pt idx="8385">
                  <c:v>96.022857669999993</c:v>
                </c:pt>
                <c:pt idx="8386">
                  <c:v>4.8000001909999996</c:v>
                </c:pt>
                <c:pt idx="8387">
                  <c:v>86.107238769999995</c:v>
                </c:pt>
                <c:pt idx="8388">
                  <c:v>26</c:v>
                </c:pt>
                <c:pt idx="8389">
                  <c:v>24.71623421</c:v>
                </c:pt>
                <c:pt idx="8390">
                  <c:v>24.600000380000001</c:v>
                </c:pt>
                <c:pt idx="8391">
                  <c:v>53.799999239999998</c:v>
                </c:pt>
                <c:pt idx="8392">
                  <c:v>89.246963500000007</c:v>
                </c:pt>
                <c:pt idx="8393">
                  <c:v>91.800003050000001</c:v>
                </c:pt>
                <c:pt idx="8394">
                  <c:v>33.770000459999999</c:v>
                </c:pt>
                <c:pt idx="8395">
                  <c:v>0</c:v>
                </c:pt>
                <c:pt idx="8396">
                  <c:v>19</c:v>
                </c:pt>
                <c:pt idx="8397">
                  <c:v>56.817481989999997</c:v>
                </c:pt>
                <c:pt idx="8398">
                  <c:v>27.600000380000001</c:v>
                </c:pt>
                <c:pt idx="8399">
                  <c:v>15.5</c:v>
                </c:pt>
                <c:pt idx="8400">
                  <c:v>0</c:v>
                </c:pt>
                <c:pt idx="8401">
                  <c:v>0</c:v>
                </c:pt>
                <c:pt idx="8402">
                  <c:v>64.190811159999996</c:v>
                </c:pt>
                <c:pt idx="8403">
                  <c:v>71.042762760000002</c:v>
                </c:pt>
                <c:pt idx="8404">
                  <c:v>0</c:v>
                </c:pt>
                <c:pt idx="8405">
                  <c:v>0</c:v>
                </c:pt>
                <c:pt idx="8406">
                  <c:v>10.899999619999999</c:v>
                </c:pt>
                <c:pt idx="8407">
                  <c:v>62.553153989999998</c:v>
                </c:pt>
                <c:pt idx="8408">
                  <c:v>98.450004579999998</c:v>
                </c:pt>
                <c:pt idx="8409">
                  <c:v>90.692008970000003</c:v>
                </c:pt>
                <c:pt idx="8410">
                  <c:v>88.498901369999999</c:v>
                </c:pt>
                <c:pt idx="8411">
                  <c:v>63.114257809999998</c:v>
                </c:pt>
                <c:pt idx="8412">
                  <c:v>80.726844790000001</c:v>
                </c:pt>
                <c:pt idx="8413">
                  <c:v>55.200000760000002</c:v>
                </c:pt>
                <c:pt idx="8414">
                  <c:v>0</c:v>
                </c:pt>
                <c:pt idx="8415">
                  <c:v>0</c:v>
                </c:pt>
                <c:pt idx="8416">
                  <c:v>69.847930910000002</c:v>
                </c:pt>
                <c:pt idx="8417">
                  <c:v>49.396488189999999</c:v>
                </c:pt>
                <c:pt idx="8418">
                  <c:v>0</c:v>
                </c:pt>
                <c:pt idx="8419">
                  <c:v>14.29999733</c:v>
                </c:pt>
                <c:pt idx="8420">
                  <c:v>25</c:v>
                </c:pt>
                <c:pt idx="8421">
                  <c:v>17.600000380000001</c:v>
                </c:pt>
                <c:pt idx="8422">
                  <c:v>68.550392149999993</c:v>
                </c:pt>
                <c:pt idx="8423">
                  <c:v>57.900001529999997</c:v>
                </c:pt>
                <c:pt idx="8424">
                  <c:v>0</c:v>
                </c:pt>
                <c:pt idx="8425">
                  <c:v>32.400001529999997</c:v>
                </c:pt>
                <c:pt idx="8426">
                  <c:v>0</c:v>
                </c:pt>
                <c:pt idx="8427">
                  <c:v>79.900001529999997</c:v>
                </c:pt>
                <c:pt idx="8428">
                  <c:v>66.543952939999997</c:v>
                </c:pt>
                <c:pt idx="8429">
                  <c:v>0</c:v>
                </c:pt>
                <c:pt idx="8430">
                  <c:v>88.599998470000003</c:v>
                </c:pt>
                <c:pt idx="8431">
                  <c:v>87.752204899999995</c:v>
                </c:pt>
                <c:pt idx="8432">
                  <c:v>81.099998470000003</c:v>
                </c:pt>
                <c:pt idx="8433">
                  <c:v>85</c:v>
                </c:pt>
                <c:pt idx="8434">
                  <c:v>99.701492310000006</c:v>
                </c:pt>
                <c:pt idx="8435">
                  <c:v>23.799999239999998</c:v>
                </c:pt>
                <c:pt idx="8436">
                  <c:v>0</c:v>
                </c:pt>
                <c:pt idx="8437">
                  <c:v>82.789154049999993</c:v>
                </c:pt>
                <c:pt idx="8438">
                  <c:v>90.275428770000005</c:v>
                </c:pt>
                <c:pt idx="8439">
                  <c:v>50.799999239999998</c:v>
                </c:pt>
                <c:pt idx="8440">
                  <c:v>22.399999619999999</c:v>
                </c:pt>
                <c:pt idx="8441">
                  <c:v>0</c:v>
                </c:pt>
                <c:pt idx="8442">
                  <c:v>53.5</c:v>
                </c:pt>
                <c:pt idx="8443">
                  <c:v>47.474819179999997</c:v>
                </c:pt>
                <c:pt idx="8444">
                  <c:v>69.946350100000004</c:v>
                </c:pt>
                <c:pt idx="8445">
                  <c:v>61</c:v>
                </c:pt>
                <c:pt idx="8446">
                  <c:v>73.912437440000005</c:v>
                </c:pt>
                <c:pt idx="8447">
                  <c:v>0</c:v>
                </c:pt>
                <c:pt idx="8448">
                  <c:v>95</c:v>
                </c:pt>
                <c:pt idx="8449">
                  <c:v>67.946983340000003</c:v>
                </c:pt>
                <c:pt idx="8450">
                  <c:v>18</c:v>
                </c:pt>
                <c:pt idx="8451">
                  <c:v>6.1999998090000004</c:v>
                </c:pt>
                <c:pt idx="8452">
                  <c:v>0</c:v>
                </c:pt>
                <c:pt idx="8453">
                  <c:v>33.5</c:v>
                </c:pt>
                <c:pt idx="8454">
                  <c:v>96.5</c:v>
                </c:pt>
                <c:pt idx="8455">
                  <c:v>61.943397519999998</c:v>
                </c:pt>
                <c:pt idx="8456">
                  <c:v>0</c:v>
                </c:pt>
                <c:pt idx="8457">
                  <c:v>8.3000001910000005</c:v>
                </c:pt>
                <c:pt idx="8458">
                  <c:v>9.8000001910000005</c:v>
                </c:pt>
                <c:pt idx="8459">
                  <c:v>86.099998470000003</c:v>
                </c:pt>
                <c:pt idx="8460">
                  <c:v>64.109840390000002</c:v>
                </c:pt>
                <c:pt idx="8461">
                  <c:v>65.00689697</c:v>
                </c:pt>
                <c:pt idx="8462">
                  <c:v>0</c:v>
                </c:pt>
                <c:pt idx="8463">
                  <c:v>0</c:v>
                </c:pt>
                <c:pt idx="8464">
                  <c:v>81.202598570000006</c:v>
                </c:pt>
                <c:pt idx="8465">
                  <c:v>36.288955690000002</c:v>
                </c:pt>
                <c:pt idx="8466">
                  <c:v>79.079780580000005</c:v>
                </c:pt>
                <c:pt idx="8467">
                  <c:v>67.970809939999995</c:v>
                </c:pt>
                <c:pt idx="8468">
                  <c:v>0</c:v>
                </c:pt>
                <c:pt idx="8469">
                  <c:v>86.063629149999997</c:v>
                </c:pt>
                <c:pt idx="8470">
                  <c:v>80.866943359999993</c:v>
                </c:pt>
                <c:pt idx="8471">
                  <c:v>12.5</c:v>
                </c:pt>
                <c:pt idx="8472">
                  <c:v>98.046432499999995</c:v>
                </c:pt>
                <c:pt idx="8473">
                  <c:v>59</c:v>
                </c:pt>
                <c:pt idx="8474">
                  <c:v>0</c:v>
                </c:pt>
                <c:pt idx="8475">
                  <c:v>75.800003050000001</c:v>
                </c:pt>
                <c:pt idx="8476">
                  <c:v>63.940296170000003</c:v>
                </c:pt>
                <c:pt idx="8477">
                  <c:v>61.599998470000003</c:v>
                </c:pt>
                <c:pt idx="8478">
                  <c:v>57.282867430000003</c:v>
                </c:pt>
                <c:pt idx="8479">
                  <c:v>50.491191860000001</c:v>
                </c:pt>
                <c:pt idx="8480">
                  <c:v>0</c:v>
                </c:pt>
                <c:pt idx="8481">
                  <c:v>0</c:v>
                </c:pt>
                <c:pt idx="8482">
                  <c:v>90.22892761</c:v>
                </c:pt>
                <c:pt idx="8483">
                  <c:v>0</c:v>
                </c:pt>
                <c:pt idx="8484">
                  <c:v>22</c:v>
                </c:pt>
                <c:pt idx="8485">
                  <c:v>81.823348999999993</c:v>
                </c:pt>
                <c:pt idx="8486">
                  <c:v>83.844215390000002</c:v>
                </c:pt>
                <c:pt idx="8487">
                  <c:v>0</c:v>
                </c:pt>
                <c:pt idx="8488">
                  <c:v>0</c:v>
                </c:pt>
                <c:pt idx="8489">
                  <c:v>89.607383729999995</c:v>
                </c:pt>
                <c:pt idx="8490">
                  <c:v>83.339744569999993</c:v>
                </c:pt>
                <c:pt idx="8491">
                  <c:v>0</c:v>
                </c:pt>
                <c:pt idx="8492">
                  <c:v>61</c:v>
                </c:pt>
                <c:pt idx="8493">
                  <c:v>34.5</c:v>
                </c:pt>
                <c:pt idx="8494">
                  <c:v>68.846702579999999</c:v>
                </c:pt>
                <c:pt idx="8495">
                  <c:v>88.134513850000005</c:v>
                </c:pt>
                <c:pt idx="8496">
                  <c:v>53</c:v>
                </c:pt>
                <c:pt idx="8497">
                  <c:v>0</c:v>
                </c:pt>
                <c:pt idx="8498">
                  <c:v>75.671203610000006</c:v>
                </c:pt>
                <c:pt idx="8499">
                  <c:v>0</c:v>
                </c:pt>
                <c:pt idx="8500">
                  <c:v>56</c:v>
                </c:pt>
                <c:pt idx="8501">
                  <c:v>44.401050570000002</c:v>
                </c:pt>
                <c:pt idx="8502">
                  <c:v>23</c:v>
                </c:pt>
                <c:pt idx="8503">
                  <c:v>19.399999619999999</c:v>
                </c:pt>
                <c:pt idx="8504">
                  <c:v>0</c:v>
                </c:pt>
                <c:pt idx="8505">
                  <c:v>33.299999239999998</c:v>
                </c:pt>
                <c:pt idx="8506">
                  <c:v>89.041252139999997</c:v>
                </c:pt>
                <c:pt idx="8507">
                  <c:v>39.388351440000001</c:v>
                </c:pt>
                <c:pt idx="8508">
                  <c:v>91.743400570000006</c:v>
                </c:pt>
                <c:pt idx="8509">
                  <c:v>80.371696470000003</c:v>
                </c:pt>
                <c:pt idx="8510">
                  <c:v>99</c:v>
                </c:pt>
                <c:pt idx="8511">
                  <c:v>29.399999619999999</c:v>
                </c:pt>
                <c:pt idx="8512">
                  <c:v>47.690647130000002</c:v>
                </c:pt>
                <c:pt idx="8513">
                  <c:v>77.770835880000007</c:v>
                </c:pt>
                <c:pt idx="8514">
                  <c:v>60</c:v>
                </c:pt>
                <c:pt idx="8515">
                  <c:v>87.000053410000007</c:v>
                </c:pt>
                <c:pt idx="8516">
                  <c:v>86.787879939999996</c:v>
                </c:pt>
                <c:pt idx="8517">
                  <c:v>76.099998470000003</c:v>
                </c:pt>
                <c:pt idx="8518">
                  <c:v>0</c:v>
                </c:pt>
                <c:pt idx="8519">
                  <c:v>92.730400090000003</c:v>
                </c:pt>
                <c:pt idx="8520">
                  <c:v>0</c:v>
                </c:pt>
                <c:pt idx="8521">
                  <c:v>81.877616880000005</c:v>
                </c:pt>
                <c:pt idx="8522">
                  <c:v>22.56511879</c:v>
                </c:pt>
                <c:pt idx="8523">
                  <c:v>36.900001529999997</c:v>
                </c:pt>
                <c:pt idx="8524">
                  <c:v>99.54267883</c:v>
                </c:pt>
                <c:pt idx="8525">
                  <c:v>51</c:v>
                </c:pt>
                <c:pt idx="8526">
                  <c:v>30.840000150000002</c:v>
                </c:pt>
                <c:pt idx="8527">
                  <c:v>68.727584840000006</c:v>
                </c:pt>
                <c:pt idx="8528">
                  <c:v>86.135459900000001</c:v>
                </c:pt>
                <c:pt idx="8529">
                  <c:v>80.900001529999997</c:v>
                </c:pt>
                <c:pt idx="8530">
                  <c:v>42.301734920000001</c:v>
                </c:pt>
                <c:pt idx="8531">
                  <c:v>22</c:v>
                </c:pt>
                <c:pt idx="8532">
                  <c:v>0</c:v>
                </c:pt>
                <c:pt idx="8533">
                  <c:v>0</c:v>
                </c:pt>
                <c:pt idx="8534">
                  <c:v>81.581871030000002</c:v>
                </c:pt>
                <c:pt idx="8535">
                  <c:v>47.282508849999999</c:v>
                </c:pt>
                <c:pt idx="8536">
                  <c:v>18.175981520000001</c:v>
                </c:pt>
                <c:pt idx="8537">
                  <c:v>36.228801730000001</c:v>
                </c:pt>
                <c:pt idx="8538">
                  <c:v>97.120635989999997</c:v>
                </c:pt>
                <c:pt idx="8539">
                  <c:v>86.467926030000001</c:v>
                </c:pt>
                <c:pt idx="8540">
                  <c:v>0</c:v>
                </c:pt>
                <c:pt idx="8541">
                  <c:v>9.8999996190000008</c:v>
                </c:pt>
                <c:pt idx="8542">
                  <c:v>84.187141420000003</c:v>
                </c:pt>
                <c:pt idx="8543">
                  <c:v>62.5</c:v>
                </c:pt>
                <c:pt idx="8544">
                  <c:v>24.200000760000002</c:v>
                </c:pt>
                <c:pt idx="8545">
                  <c:v>85.778564450000005</c:v>
                </c:pt>
                <c:pt idx="8546">
                  <c:v>0</c:v>
                </c:pt>
                <c:pt idx="8547">
                  <c:v>36.700000760000002</c:v>
                </c:pt>
                <c:pt idx="8548">
                  <c:v>61.729953770000002</c:v>
                </c:pt>
                <c:pt idx="8549">
                  <c:v>70.069908139999995</c:v>
                </c:pt>
                <c:pt idx="8550">
                  <c:v>0</c:v>
                </c:pt>
                <c:pt idx="8551">
                  <c:v>69.281524660000002</c:v>
                </c:pt>
                <c:pt idx="8552">
                  <c:v>49.936508179999997</c:v>
                </c:pt>
                <c:pt idx="8553">
                  <c:v>0</c:v>
                </c:pt>
                <c:pt idx="8554">
                  <c:v>0</c:v>
                </c:pt>
                <c:pt idx="8555">
                  <c:v>51.079994200000002</c:v>
                </c:pt>
                <c:pt idx="8556">
                  <c:v>73.476669310000005</c:v>
                </c:pt>
                <c:pt idx="8557">
                  <c:v>74.376312260000006</c:v>
                </c:pt>
                <c:pt idx="8558">
                  <c:v>15.100000380000001</c:v>
                </c:pt>
                <c:pt idx="8559">
                  <c:v>34.900001529999997</c:v>
                </c:pt>
                <c:pt idx="8560">
                  <c:v>40.5</c:v>
                </c:pt>
                <c:pt idx="8561">
                  <c:v>0</c:v>
                </c:pt>
                <c:pt idx="8562">
                  <c:v>32.799999239999998</c:v>
                </c:pt>
                <c:pt idx="8563">
                  <c:v>93.288589479999999</c:v>
                </c:pt>
                <c:pt idx="8564">
                  <c:v>0</c:v>
                </c:pt>
                <c:pt idx="8565">
                  <c:v>90.199996949999999</c:v>
                </c:pt>
                <c:pt idx="8566">
                  <c:v>37.799999239999998</c:v>
                </c:pt>
                <c:pt idx="8567">
                  <c:v>0</c:v>
                </c:pt>
                <c:pt idx="8568">
                  <c:v>33.599998470000003</c:v>
                </c:pt>
                <c:pt idx="8569">
                  <c:v>90.151985170000003</c:v>
                </c:pt>
                <c:pt idx="8570">
                  <c:v>0</c:v>
                </c:pt>
                <c:pt idx="8571">
                  <c:v>81.412879939999996</c:v>
                </c:pt>
                <c:pt idx="8572">
                  <c:v>98.000007629999999</c:v>
                </c:pt>
                <c:pt idx="8573">
                  <c:v>90.300003050000001</c:v>
                </c:pt>
                <c:pt idx="8574">
                  <c:v>17.07090187</c:v>
                </c:pt>
                <c:pt idx="8575">
                  <c:v>0</c:v>
                </c:pt>
                <c:pt idx="8576">
                  <c:v>70.622581479999994</c:v>
                </c:pt>
                <c:pt idx="8577">
                  <c:v>63.628414149999998</c:v>
                </c:pt>
                <c:pt idx="8578">
                  <c:v>0</c:v>
                </c:pt>
                <c:pt idx="8579">
                  <c:v>68.517631530000003</c:v>
                </c:pt>
                <c:pt idx="8580">
                  <c:v>59.950500490000003</c:v>
                </c:pt>
                <c:pt idx="8581">
                  <c:v>43.026611330000001</c:v>
                </c:pt>
                <c:pt idx="8582">
                  <c:v>80.435905460000001</c:v>
                </c:pt>
                <c:pt idx="8583">
                  <c:v>75.346374510000004</c:v>
                </c:pt>
                <c:pt idx="8584">
                  <c:v>77.736442569999994</c:v>
                </c:pt>
                <c:pt idx="8585">
                  <c:v>99.652801510000003</c:v>
                </c:pt>
                <c:pt idx="8586">
                  <c:v>73.657478330000004</c:v>
                </c:pt>
                <c:pt idx="8587">
                  <c:v>82.642158510000002</c:v>
                </c:pt>
                <c:pt idx="8588">
                  <c:v>26</c:v>
                </c:pt>
                <c:pt idx="8589">
                  <c:v>0</c:v>
                </c:pt>
                <c:pt idx="8590">
                  <c:v>50.700000760000002</c:v>
                </c:pt>
                <c:pt idx="8591">
                  <c:v>0</c:v>
                </c:pt>
                <c:pt idx="8592">
                  <c:v>0</c:v>
                </c:pt>
                <c:pt idx="8593">
                  <c:v>0</c:v>
                </c:pt>
                <c:pt idx="8594">
                  <c:v>32</c:v>
                </c:pt>
                <c:pt idx="8595">
                  <c:v>95.724739069999998</c:v>
                </c:pt>
                <c:pt idx="8596">
                  <c:v>39.5</c:v>
                </c:pt>
                <c:pt idx="8597">
                  <c:v>77.416770940000006</c:v>
                </c:pt>
                <c:pt idx="8598">
                  <c:v>75</c:v>
                </c:pt>
                <c:pt idx="8599">
                  <c:v>16.799999239999998</c:v>
                </c:pt>
                <c:pt idx="8600">
                  <c:v>88.949249269999996</c:v>
                </c:pt>
                <c:pt idx="8601">
                  <c:v>82.853660579999996</c:v>
                </c:pt>
                <c:pt idx="8602">
                  <c:v>83.108360289999993</c:v>
                </c:pt>
                <c:pt idx="8603">
                  <c:v>0</c:v>
                </c:pt>
                <c:pt idx="8604">
                  <c:v>0</c:v>
                </c:pt>
                <c:pt idx="8605">
                  <c:v>68.199996949999999</c:v>
                </c:pt>
                <c:pt idx="8606">
                  <c:v>27.27102661</c:v>
                </c:pt>
                <c:pt idx="8607">
                  <c:v>96.157577509999996</c:v>
                </c:pt>
                <c:pt idx="8608">
                  <c:v>5.5999999049999998</c:v>
                </c:pt>
                <c:pt idx="8609">
                  <c:v>90.718666080000006</c:v>
                </c:pt>
                <c:pt idx="8610">
                  <c:v>29</c:v>
                </c:pt>
                <c:pt idx="8611">
                  <c:v>27.335393910000001</c:v>
                </c:pt>
                <c:pt idx="8612">
                  <c:v>25.899999619999999</c:v>
                </c:pt>
                <c:pt idx="8613">
                  <c:v>68.75</c:v>
                </c:pt>
                <c:pt idx="8614">
                  <c:v>94.493446349999999</c:v>
                </c:pt>
                <c:pt idx="8615">
                  <c:v>93.146087649999998</c:v>
                </c:pt>
                <c:pt idx="8616">
                  <c:v>34.650001529999997</c:v>
                </c:pt>
                <c:pt idx="8617">
                  <c:v>0</c:v>
                </c:pt>
                <c:pt idx="8618">
                  <c:v>20</c:v>
                </c:pt>
                <c:pt idx="8619">
                  <c:v>66.652420039999996</c:v>
                </c:pt>
                <c:pt idx="8620">
                  <c:v>29</c:v>
                </c:pt>
                <c:pt idx="8621">
                  <c:v>19.299999239999998</c:v>
                </c:pt>
                <c:pt idx="8622">
                  <c:v>0</c:v>
                </c:pt>
                <c:pt idx="8623">
                  <c:v>0</c:v>
                </c:pt>
                <c:pt idx="8624">
                  <c:v>66.699996949999999</c:v>
                </c:pt>
                <c:pt idx="8625">
                  <c:v>73.976699830000001</c:v>
                </c:pt>
                <c:pt idx="8626">
                  <c:v>0</c:v>
                </c:pt>
                <c:pt idx="8627">
                  <c:v>0</c:v>
                </c:pt>
                <c:pt idx="8628">
                  <c:v>14.69999981</c:v>
                </c:pt>
                <c:pt idx="8629">
                  <c:v>70.124847410000001</c:v>
                </c:pt>
                <c:pt idx="8630">
                  <c:v>99.150001529999997</c:v>
                </c:pt>
                <c:pt idx="8631">
                  <c:v>92.516632079999994</c:v>
                </c:pt>
                <c:pt idx="8632">
                  <c:v>89.430282590000004</c:v>
                </c:pt>
                <c:pt idx="8633">
                  <c:v>0</c:v>
                </c:pt>
                <c:pt idx="8634">
                  <c:v>67.654502870000002</c:v>
                </c:pt>
                <c:pt idx="8635">
                  <c:v>83.351531980000004</c:v>
                </c:pt>
                <c:pt idx="8636">
                  <c:v>70.400001529999997</c:v>
                </c:pt>
                <c:pt idx="8637">
                  <c:v>0</c:v>
                </c:pt>
                <c:pt idx="8638">
                  <c:v>0</c:v>
                </c:pt>
                <c:pt idx="8639">
                  <c:v>68.661582949999996</c:v>
                </c:pt>
                <c:pt idx="8640">
                  <c:v>54.012985229999998</c:v>
                </c:pt>
                <c:pt idx="8641">
                  <c:v>0</c:v>
                </c:pt>
                <c:pt idx="8642">
                  <c:v>16.799999239999998</c:v>
                </c:pt>
                <c:pt idx="8643">
                  <c:v>25.100000380000001</c:v>
                </c:pt>
                <c:pt idx="8644">
                  <c:v>18.399999619999999</c:v>
                </c:pt>
                <c:pt idx="8645">
                  <c:v>72.239997860000003</c:v>
                </c:pt>
                <c:pt idx="8646">
                  <c:v>62.900001529999997</c:v>
                </c:pt>
                <c:pt idx="8647">
                  <c:v>0</c:v>
                </c:pt>
                <c:pt idx="8648">
                  <c:v>36</c:v>
                </c:pt>
                <c:pt idx="8649">
                  <c:v>0</c:v>
                </c:pt>
                <c:pt idx="8650">
                  <c:v>85.5</c:v>
                </c:pt>
                <c:pt idx="8651">
                  <c:v>76.510002139999997</c:v>
                </c:pt>
                <c:pt idx="8652">
                  <c:v>0</c:v>
                </c:pt>
                <c:pt idx="8653">
                  <c:v>89.599998470000003</c:v>
                </c:pt>
                <c:pt idx="8654">
                  <c:v>87.529426569999998</c:v>
                </c:pt>
                <c:pt idx="8655">
                  <c:v>84.599998470000003</c:v>
                </c:pt>
                <c:pt idx="8656">
                  <c:v>87</c:v>
                </c:pt>
                <c:pt idx="8657">
                  <c:v>99.66999817</c:v>
                </c:pt>
                <c:pt idx="8658">
                  <c:v>24.799999239999998</c:v>
                </c:pt>
                <c:pt idx="8659">
                  <c:v>0</c:v>
                </c:pt>
                <c:pt idx="8660">
                  <c:v>85.089996339999999</c:v>
                </c:pt>
                <c:pt idx="8661">
                  <c:v>91.526412960000002</c:v>
                </c:pt>
                <c:pt idx="8662">
                  <c:v>0</c:v>
                </c:pt>
                <c:pt idx="8663">
                  <c:v>25.799999239999998</c:v>
                </c:pt>
                <c:pt idx="8664">
                  <c:v>0</c:v>
                </c:pt>
                <c:pt idx="8665">
                  <c:v>53.5</c:v>
                </c:pt>
                <c:pt idx="8666">
                  <c:v>59.94010162</c:v>
                </c:pt>
                <c:pt idx="8667">
                  <c:v>73.209999080000003</c:v>
                </c:pt>
                <c:pt idx="8668">
                  <c:v>64</c:v>
                </c:pt>
                <c:pt idx="8669">
                  <c:v>81.342697139999999</c:v>
                </c:pt>
                <c:pt idx="8670">
                  <c:v>0</c:v>
                </c:pt>
                <c:pt idx="8671">
                  <c:v>95</c:v>
                </c:pt>
                <c:pt idx="8672">
                  <c:v>70.160003660000001</c:v>
                </c:pt>
                <c:pt idx="8673">
                  <c:v>22</c:v>
                </c:pt>
                <c:pt idx="8674">
                  <c:v>9.3999996190000008</c:v>
                </c:pt>
                <c:pt idx="8675">
                  <c:v>0</c:v>
                </c:pt>
                <c:pt idx="8676">
                  <c:v>37.799999239999998</c:v>
                </c:pt>
                <c:pt idx="8677">
                  <c:v>96.97000122</c:v>
                </c:pt>
                <c:pt idx="8678">
                  <c:v>64.5</c:v>
                </c:pt>
                <c:pt idx="8679">
                  <c:v>0</c:v>
                </c:pt>
                <c:pt idx="8680">
                  <c:v>10.399999619999999</c:v>
                </c:pt>
                <c:pt idx="8681">
                  <c:v>10.399999619999999</c:v>
                </c:pt>
                <c:pt idx="8682">
                  <c:v>88.300003050000001</c:v>
                </c:pt>
                <c:pt idx="8683">
                  <c:v>70.404777530000004</c:v>
                </c:pt>
                <c:pt idx="8684">
                  <c:v>69.790000919999997</c:v>
                </c:pt>
                <c:pt idx="8685">
                  <c:v>0</c:v>
                </c:pt>
                <c:pt idx="8686">
                  <c:v>0</c:v>
                </c:pt>
                <c:pt idx="8687">
                  <c:v>80.53018951</c:v>
                </c:pt>
                <c:pt idx="8688">
                  <c:v>0</c:v>
                </c:pt>
                <c:pt idx="8689">
                  <c:v>78.320930480000001</c:v>
                </c:pt>
                <c:pt idx="8690">
                  <c:v>74</c:v>
                </c:pt>
                <c:pt idx="8691">
                  <c:v>0</c:v>
                </c:pt>
                <c:pt idx="8692">
                  <c:v>90.801948550000006</c:v>
                </c:pt>
                <c:pt idx="8693">
                  <c:v>81.338897709999998</c:v>
                </c:pt>
                <c:pt idx="8694">
                  <c:v>13.600000380000001</c:v>
                </c:pt>
                <c:pt idx="8695">
                  <c:v>96.549148560000006</c:v>
                </c:pt>
                <c:pt idx="8696">
                  <c:v>59</c:v>
                </c:pt>
                <c:pt idx="8697">
                  <c:v>0</c:v>
                </c:pt>
                <c:pt idx="8698">
                  <c:v>76.900001529999997</c:v>
                </c:pt>
                <c:pt idx="8699">
                  <c:v>69.218086240000005</c:v>
                </c:pt>
                <c:pt idx="8700">
                  <c:v>64.599998470000003</c:v>
                </c:pt>
                <c:pt idx="8701">
                  <c:v>71.914199830000001</c:v>
                </c:pt>
                <c:pt idx="8702">
                  <c:v>54.60137177</c:v>
                </c:pt>
                <c:pt idx="8703">
                  <c:v>0</c:v>
                </c:pt>
                <c:pt idx="8704">
                  <c:v>0</c:v>
                </c:pt>
                <c:pt idx="8705">
                  <c:v>89.058288570000002</c:v>
                </c:pt>
                <c:pt idx="8706">
                  <c:v>0</c:v>
                </c:pt>
                <c:pt idx="8707">
                  <c:v>24</c:v>
                </c:pt>
                <c:pt idx="8708">
                  <c:v>83.889053340000004</c:v>
                </c:pt>
                <c:pt idx="8709">
                  <c:v>84.743476869999995</c:v>
                </c:pt>
                <c:pt idx="8710">
                  <c:v>0</c:v>
                </c:pt>
                <c:pt idx="8711">
                  <c:v>0</c:v>
                </c:pt>
                <c:pt idx="8712">
                  <c:v>92.16999817</c:v>
                </c:pt>
                <c:pt idx="8713">
                  <c:v>84.800003050000001</c:v>
                </c:pt>
                <c:pt idx="8714">
                  <c:v>0</c:v>
                </c:pt>
                <c:pt idx="8715">
                  <c:v>62</c:v>
                </c:pt>
                <c:pt idx="8716">
                  <c:v>36.5</c:v>
                </c:pt>
                <c:pt idx="8717">
                  <c:v>72.53158569</c:v>
                </c:pt>
                <c:pt idx="8718">
                  <c:v>89.812942500000005</c:v>
                </c:pt>
                <c:pt idx="8719">
                  <c:v>58</c:v>
                </c:pt>
                <c:pt idx="8720">
                  <c:v>0</c:v>
                </c:pt>
                <c:pt idx="8721">
                  <c:v>78.115844730000006</c:v>
                </c:pt>
                <c:pt idx="8722">
                  <c:v>0</c:v>
                </c:pt>
                <c:pt idx="8723">
                  <c:v>56.900001529999997</c:v>
                </c:pt>
                <c:pt idx="8724">
                  <c:v>49.97000122</c:v>
                </c:pt>
                <c:pt idx="8725">
                  <c:v>26</c:v>
                </c:pt>
                <c:pt idx="8726">
                  <c:v>22.899999619999999</c:v>
                </c:pt>
                <c:pt idx="8727">
                  <c:v>0</c:v>
                </c:pt>
                <c:pt idx="8728">
                  <c:v>34.5</c:v>
                </c:pt>
                <c:pt idx="8729">
                  <c:v>89.821617130000007</c:v>
                </c:pt>
                <c:pt idx="8730">
                  <c:v>42.049999239999998</c:v>
                </c:pt>
                <c:pt idx="8731">
                  <c:v>92.413139340000001</c:v>
                </c:pt>
                <c:pt idx="8732">
                  <c:v>84.771148679999996</c:v>
                </c:pt>
                <c:pt idx="8733">
                  <c:v>99</c:v>
                </c:pt>
                <c:pt idx="8734">
                  <c:v>43</c:v>
                </c:pt>
                <c:pt idx="8735">
                  <c:v>53.726493840000003</c:v>
                </c:pt>
                <c:pt idx="8736">
                  <c:v>84.110870360000007</c:v>
                </c:pt>
                <c:pt idx="8737">
                  <c:v>0</c:v>
                </c:pt>
                <c:pt idx="8738">
                  <c:v>91.999893189999995</c:v>
                </c:pt>
                <c:pt idx="8739">
                  <c:v>90.127342220000003</c:v>
                </c:pt>
                <c:pt idx="8740">
                  <c:v>70.483428959999998</c:v>
                </c:pt>
                <c:pt idx="8741">
                  <c:v>0</c:v>
                </c:pt>
                <c:pt idx="8742">
                  <c:v>90.219459529999995</c:v>
                </c:pt>
                <c:pt idx="8743">
                  <c:v>0</c:v>
                </c:pt>
                <c:pt idx="8744">
                  <c:v>85.942596440000003</c:v>
                </c:pt>
                <c:pt idx="8745">
                  <c:v>29.5</c:v>
                </c:pt>
                <c:pt idx="8746">
                  <c:v>38</c:v>
                </c:pt>
                <c:pt idx="8747">
                  <c:v>99.105880740000003</c:v>
                </c:pt>
                <c:pt idx="8748">
                  <c:v>0</c:v>
                </c:pt>
                <c:pt idx="8749">
                  <c:v>33.799999239999998</c:v>
                </c:pt>
                <c:pt idx="8750">
                  <c:v>73.685585020000005</c:v>
                </c:pt>
                <c:pt idx="8751">
                  <c:v>88.900001529999997</c:v>
                </c:pt>
                <c:pt idx="8752">
                  <c:v>84.099998470000003</c:v>
                </c:pt>
                <c:pt idx="8753">
                  <c:v>43</c:v>
                </c:pt>
                <c:pt idx="8754">
                  <c:v>25.600000380000001</c:v>
                </c:pt>
                <c:pt idx="8755">
                  <c:v>0</c:v>
                </c:pt>
                <c:pt idx="8756">
                  <c:v>0</c:v>
                </c:pt>
                <c:pt idx="8757">
                  <c:v>83.055549619999994</c:v>
                </c:pt>
                <c:pt idx="8758">
                  <c:v>54.172683720000002</c:v>
                </c:pt>
                <c:pt idx="8759">
                  <c:v>20.61533356</c:v>
                </c:pt>
                <c:pt idx="8760">
                  <c:v>44.87673187</c:v>
                </c:pt>
                <c:pt idx="8761">
                  <c:v>98.822425839999994</c:v>
                </c:pt>
                <c:pt idx="8762">
                  <c:v>88.099998470000003</c:v>
                </c:pt>
                <c:pt idx="8763">
                  <c:v>0</c:v>
                </c:pt>
                <c:pt idx="8764">
                  <c:v>0</c:v>
                </c:pt>
                <c:pt idx="8765">
                  <c:v>89.555015560000001</c:v>
                </c:pt>
                <c:pt idx="8766">
                  <c:v>62.930000309999997</c:v>
                </c:pt>
                <c:pt idx="8767">
                  <c:v>27.399999619999999</c:v>
                </c:pt>
                <c:pt idx="8768">
                  <c:v>86.858764649999998</c:v>
                </c:pt>
                <c:pt idx="8769">
                  <c:v>0</c:v>
                </c:pt>
                <c:pt idx="8770">
                  <c:v>40.799999239999998</c:v>
                </c:pt>
                <c:pt idx="8771">
                  <c:v>64.884902949999997</c:v>
                </c:pt>
                <c:pt idx="8772">
                  <c:v>71.968193049999996</c:v>
                </c:pt>
                <c:pt idx="8773">
                  <c:v>0</c:v>
                </c:pt>
                <c:pt idx="8774">
                  <c:v>77.832336429999998</c:v>
                </c:pt>
                <c:pt idx="8775">
                  <c:v>57.212821959999999</c:v>
                </c:pt>
                <c:pt idx="8776">
                  <c:v>0</c:v>
                </c:pt>
                <c:pt idx="8777">
                  <c:v>0</c:v>
                </c:pt>
                <c:pt idx="8778">
                  <c:v>62.500026699999999</c:v>
                </c:pt>
                <c:pt idx="8779">
                  <c:v>77.608795169999993</c:v>
                </c:pt>
                <c:pt idx="8780">
                  <c:v>84.120361329999994</c:v>
                </c:pt>
                <c:pt idx="8781">
                  <c:v>16.5</c:v>
                </c:pt>
                <c:pt idx="8782">
                  <c:v>35.099998470000003</c:v>
                </c:pt>
                <c:pt idx="8783">
                  <c:v>41</c:v>
                </c:pt>
                <c:pt idx="8784">
                  <c:v>0</c:v>
                </c:pt>
                <c:pt idx="8785">
                  <c:v>37.700000760000002</c:v>
                </c:pt>
                <c:pt idx="8786">
                  <c:v>91.333335880000007</c:v>
                </c:pt>
                <c:pt idx="8787">
                  <c:v>0</c:v>
                </c:pt>
                <c:pt idx="8788">
                  <c:v>91.5</c:v>
                </c:pt>
                <c:pt idx="8789">
                  <c:v>45.200000760000002</c:v>
                </c:pt>
                <c:pt idx="8790">
                  <c:v>0</c:v>
                </c:pt>
                <c:pt idx="8791">
                  <c:v>35.5</c:v>
                </c:pt>
                <c:pt idx="8792">
                  <c:v>91.521286009999997</c:v>
                </c:pt>
                <c:pt idx="8793">
                  <c:v>0</c:v>
                </c:pt>
                <c:pt idx="8794">
                  <c:v>81.405540470000005</c:v>
                </c:pt>
                <c:pt idx="8795">
                  <c:v>97</c:v>
                </c:pt>
                <c:pt idx="8796">
                  <c:v>95.230003359999998</c:v>
                </c:pt>
                <c:pt idx="8797">
                  <c:v>25</c:v>
                </c:pt>
                <c:pt idx="8798">
                  <c:v>0</c:v>
                </c:pt>
                <c:pt idx="8799">
                  <c:v>74.599998470000003</c:v>
                </c:pt>
                <c:pt idx="8800">
                  <c:v>64.25</c:v>
                </c:pt>
                <c:pt idx="8801">
                  <c:v>0</c:v>
                </c:pt>
                <c:pt idx="8802">
                  <c:v>73.9575119</c:v>
                </c:pt>
                <c:pt idx="8803">
                  <c:v>65.25</c:v>
                </c:pt>
                <c:pt idx="8804">
                  <c:v>49.799999239999998</c:v>
                </c:pt>
                <c:pt idx="8805">
                  <c:v>83.184890749999994</c:v>
                </c:pt>
                <c:pt idx="8806">
                  <c:v>78.261657709999994</c:v>
                </c:pt>
                <c:pt idx="8807">
                  <c:v>0</c:v>
                </c:pt>
                <c:pt idx="8808">
                  <c:v>99.652847289999997</c:v>
                </c:pt>
                <c:pt idx="8809">
                  <c:v>78.455268860000004</c:v>
                </c:pt>
                <c:pt idx="8810">
                  <c:v>84.994667050000004</c:v>
                </c:pt>
                <c:pt idx="8811">
                  <c:v>26.5</c:v>
                </c:pt>
                <c:pt idx="8812">
                  <c:v>0</c:v>
                </c:pt>
                <c:pt idx="8813">
                  <c:v>53.299999239999998</c:v>
                </c:pt>
                <c:pt idx="8814">
                  <c:v>0</c:v>
                </c:pt>
                <c:pt idx="8815">
                  <c:v>0</c:v>
                </c:pt>
                <c:pt idx="8816">
                  <c:v>0</c:v>
                </c:pt>
                <c:pt idx="8817">
                  <c:v>33</c:v>
                </c:pt>
                <c:pt idx="8818">
                  <c:v>97.86000061</c:v>
                </c:pt>
                <c:pt idx="8819">
                  <c:v>42.599998470000003</c:v>
                </c:pt>
                <c:pt idx="8820">
                  <c:v>78.368041989999995</c:v>
                </c:pt>
                <c:pt idx="8821">
                  <c:v>79</c:v>
                </c:pt>
                <c:pt idx="8822">
                  <c:v>18</c:v>
                </c:pt>
                <c:pt idx="8823">
                  <c:v>92.004348750000005</c:v>
                </c:pt>
                <c:pt idx="8824">
                  <c:v>89.920906070000001</c:v>
                </c:pt>
                <c:pt idx="8825">
                  <c:v>86.601303099999996</c:v>
                </c:pt>
                <c:pt idx="8826">
                  <c:v>0</c:v>
                </c:pt>
                <c:pt idx="8827">
                  <c:v>0</c:v>
                </c:pt>
                <c:pt idx="8828">
                  <c:v>70</c:v>
                </c:pt>
                <c:pt idx="8829">
                  <c:v>38.56237411</c:v>
                </c:pt>
                <c:pt idx="8830">
                  <c:v>96.505058289999994</c:v>
                </c:pt>
                <c:pt idx="8831">
                  <c:v>6.5</c:v>
                </c:pt>
                <c:pt idx="8832">
                  <c:v>93.205650329999997</c:v>
                </c:pt>
                <c:pt idx="8833">
                  <c:v>35</c:v>
                </c:pt>
                <c:pt idx="8834">
                  <c:v>30.04261971</c:v>
                </c:pt>
                <c:pt idx="8835">
                  <c:v>28.399999619999999</c:v>
                </c:pt>
                <c:pt idx="8836">
                  <c:v>70.059997559999999</c:v>
                </c:pt>
                <c:pt idx="8837">
                  <c:v>94.539428709999996</c:v>
                </c:pt>
                <c:pt idx="8838">
                  <c:v>94.199996949999999</c:v>
                </c:pt>
                <c:pt idx="8839">
                  <c:v>35.77999878</c:v>
                </c:pt>
                <c:pt idx="8840">
                  <c:v>0</c:v>
                </c:pt>
                <c:pt idx="8841">
                  <c:v>22</c:v>
                </c:pt>
                <c:pt idx="8842">
                  <c:v>77.843742370000001</c:v>
                </c:pt>
                <c:pt idx="8843">
                  <c:v>29.100000380000001</c:v>
                </c:pt>
                <c:pt idx="8844">
                  <c:v>24</c:v>
                </c:pt>
                <c:pt idx="8845">
                  <c:v>0</c:v>
                </c:pt>
                <c:pt idx="8846">
                  <c:v>0</c:v>
                </c:pt>
                <c:pt idx="8847">
                  <c:v>71.900001529999997</c:v>
                </c:pt>
                <c:pt idx="8848">
                  <c:v>77.66999817</c:v>
                </c:pt>
                <c:pt idx="8849">
                  <c:v>0</c:v>
                </c:pt>
                <c:pt idx="8850">
                  <c:v>0</c:v>
                </c:pt>
                <c:pt idx="8851">
                  <c:v>19.899999619999999</c:v>
                </c:pt>
                <c:pt idx="8852">
                  <c:v>75.037910460000006</c:v>
                </c:pt>
                <c:pt idx="8853">
                  <c:v>100</c:v>
                </c:pt>
                <c:pt idx="8854">
                  <c:v>94.818199160000006</c:v>
                </c:pt>
                <c:pt idx="8855">
                  <c:v>90.900001529999997</c:v>
                </c:pt>
                <c:pt idx="8856">
                  <c:v>0</c:v>
                </c:pt>
                <c:pt idx="8857">
                  <c:v>73.379814150000001</c:v>
                </c:pt>
                <c:pt idx="8858">
                  <c:v>86.099998470000003</c:v>
                </c:pt>
                <c:pt idx="8859">
                  <c:v>71.099998470000003</c:v>
                </c:pt>
                <c:pt idx="8860">
                  <c:v>0</c:v>
                </c:pt>
                <c:pt idx="8861">
                  <c:v>0</c:v>
                </c:pt>
                <c:pt idx="8862">
                  <c:v>70.300003050000001</c:v>
                </c:pt>
                <c:pt idx="8863">
                  <c:v>59.94024658</c:v>
                </c:pt>
                <c:pt idx="8864">
                  <c:v>0</c:v>
                </c:pt>
                <c:pt idx="8865">
                  <c:v>19.799999239999998</c:v>
                </c:pt>
                <c:pt idx="8866">
                  <c:v>29.299999239999998</c:v>
                </c:pt>
              </c:numCache>
            </c:numRef>
          </c:yVal>
          <c:smooth val="0"/>
          <c:extLst>
            <c:ext xmlns:c16="http://schemas.microsoft.com/office/drawing/2014/chart" uri="{C3380CC4-5D6E-409C-BE32-E72D297353CC}">
              <c16:uniqueId val="{00000000-5861-4007-83CF-142D03CD25B8}"/>
            </c:ext>
          </c:extLst>
        </c:ser>
        <c:ser>
          <c:idx val="1"/>
          <c:order val="1"/>
          <c:tx>
            <c:v>Predicted Y</c:v>
          </c:tx>
          <c:spPr>
            <a:ln w="19050" cap="rnd" cmpd="sng" algn="ctr">
              <a:noFill/>
              <a:prstDash val="solid"/>
              <a:round/>
            </a:ln>
            <a:effectLst/>
          </c:spPr>
          <c:marker>
            <c:spPr>
              <a:solidFill>
                <a:schemeClr val="accent3"/>
              </a:solidFill>
              <a:ln w="9525" cap="flat" cmpd="sng" algn="ctr">
                <a:solidFill>
                  <a:schemeClr val="accent3">
                    <a:shade val="95000"/>
                    <a:satMod val="105000"/>
                  </a:schemeClr>
                </a:solidFill>
                <a:prstDash val="solid"/>
                <a:round/>
              </a:ln>
              <a:effectLst/>
            </c:spPr>
          </c:marker>
          <c:xVal>
            <c:numRef>
              <c:f>DataSet!$D$2:$D$8868</c:f>
              <c:numCache>
                <c:formatCode>General</c:formatCode>
                <c:ptCount val="8867"/>
                <c:pt idx="0">
                  <c:v>1980</c:v>
                </c:pt>
                <c:pt idx="1">
                  <c:v>1980</c:v>
                </c:pt>
                <c:pt idx="2">
                  <c:v>1980</c:v>
                </c:pt>
                <c:pt idx="3">
                  <c:v>1980</c:v>
                </c:pt>
                <c:pt idx="4">
                  <c:v>1980</c:v>
                </c:pt>
                <c:pt idx="5">
                  <c:v>1980</c:v>
                </c:pt>
                <c:pt idx="6">
                  <c:v>1980</c:v>
                </c:pt>
                <c:pt idx="7">
                  <c:v>1980</c:v>
                </c:pt>
                <c:pt idx="8">
                  <c:v>1980</c:v>
                </c:pt>
                <c:pt idx="9">
                  <c:v>1980</c:v>
                </c:pt>
                <c:pt idx="10">
                  <c:v>1980</c:v>
                </c:pt>
                <c:pt idx="11">
                  <c:v>1980</c:v>
                </c:pt>
                <c:pt idx="12">
                  <c:v>1980</c:v>
                </c:pt>
                <c:pt idx="13">
                  <c:v>1980</c:v>
                </c:pt>
                <c:pt idx="14">
                  <c:v>1980</c:v>
                </c:pt>
                <c:pt idx="15">
                  <c:v>1980</c:v>
                </c:pt>
                <c:pt idx="16">
                  <c:v>1980</c:v>
                </c:pt>
                <c:pt idx="17">
                  <c:v>1980</c:v>
                </c:pt>
                <c:pt idx="18">
                  <c:v>1980</c:v>
                </c:pt>
                <c:pt idx="19">
                  <c:v>1980</c:v>
                </c:pt>
                <c:pt idx="20">
                  <c:v>1980</c:v>
                </c:pt>
                <c:pt idx="21">
                  <c:v>1980</c:v>
                </c:pt>
                <c:pt idx="22">
                  <c:v>1980</c:v>
                </c:pt>
                <c:pt idx="23">
                  <c:v>1980</c:v>
                </c:pt>
                <c:pt idx="24">
                  <c:v>1980</c:v>
                </c:pt>
                <c:pt idx="25">
                  <c:v>1980</c:v>
                </c:pt>
                <c:pt idx="26">
                  <c:v>1980</c:v>
                </c:pt>
                <c:pt idx="27">
                  <c:v>1980</c:v>
                </c:pt>
                <c:pt idx="28">
                  <c:v>1980</c:v>
                </c:pt>
                <c:pt idx="29">
                  <c:v>1980</c:v>
                </c:pt>
                <c:pt idx="30">
                  <c:v>1980</c:v>
                </c:pt>
                <c:pt idx="31">
                  <c:v>1980</c:v>
                </c:pt>
                <c:pt idx="32">
                  <c:v>1980</c:v>
                </c:pt>
                <c:pt idx="33">
                  <c:v>1980</c:v>
                </c:pt>
                <c:pt idx="34">
                  <c:v>1980</c:v>
                </c:pt>
                <c:pt idx="35">
                  <c:v>1980</c:v>
                </c:pt>
                <c:pt idx="36">
                  <c:v>1980</c:v>
                </c:pt>
                <c:pt idx="37">
                  <c:v>1980</c:v>
                </c:pt>
                <c:pt idx="38">
                  <c:v>1980</c:v>
                </c:pt>
                <c:pt idx="39">
                  <c:v>1980</c:v>
                </c:pt>
                <c:pt idx="40">
                  <c:v>1980</c:v>
                </c:pt>
                <c:pt idx="41">
                  <c:v>1980</c:v>
                </c:pt>
                <c:pt idx="42">
                  <c:v>1980</c:v>
                </c:pt>
                <c:pt idx="43">
                  <c:v>1980</c:v>
                </c:pt>
                <c:pt idx="44">
                  <c:v>1980</c:v>
                </c:pt>
                <c:pt idx="45">
                  <c:v>1980</c:v>
                </c:pt>
                <c:pt idx="46">
                  <c:v>1980</c:v>
                </c:pt>
                <c:pt idx="47">
                  <c:v>1980</c:v>
                </c:pt>
                <c:pt idx="48">
                  <c:v>1980</c:v>
                </c:pt>
                <c:pt idx="49">
                  <c:v>1980</c:v>
                </c:pt>
                <c:pt idx="50">
                  <c:v>1980</c:v>
                </c:pt>
                <c:pt idx="51">
                  <c:v>1980</c:v>
                </c:pt>
                <c:pt idx="52">
                  <c:v>1980</c:v>
                </c:pt>
                <c:pt idx="53">
                  <c:v>1980</c:v>
                </c:pt>
                <c:pt idx="54">
                  <c:v>1980</c:v>
                </c:pt>
                <c:pt idx="55">
                  <c:v>1980</c:v>
                </c:pt>
                <c:pt idx="56">
                  <c:v>1980</c:v>
                </c:pt>
                <c:pt idx="57">
                  <c:v>1980</c:v>
                </c:pt>
                <c:pt idx="58">
                  <c:v>1980</c:v>
                </c:pt>
                <c:pt idx="59">
                  <c:v>1980</c:v>
                </c:pt>
                <c:pt idx="60">
                  <c:v>1980</c:v>
                </c:pt>
                <c:pt idx="61">
                  <c:v>1980</c:v>
                </c:pt>
                <c:pt idx="62">
                  <c:v>1980</c:v>
                </c:pt>
                <c:pt idx="63">
                  <c:v>1980</c:v>
                </c:pt>
                <c:pt idx="64">
                  <c:v>1980</c:v>
                </c:pt>
                <c:pt idx="65">
                  <c:v>1980</c:v>
                </c:pt>
                <c:pt idx="66">
                  <c:v>1980</c:v>
                </c:pt>
                <c:pt idx="67">
                  <c:v>1980</c:v>
                </c:pt>
                <c:pt idx="68">
                  <c:v>1980</c:v>
                </c:pt>
                <c:pt idx="69">
                  <c:v>1980</c:v>
                </c:pt>
                <c:pt idx="70">
                  <c:v>1980</c:v>
                </c:pt>
                <c:pt idx="71">
                  <c:v>1980</c:v>
                </c:pt>
                <c:pt idx="72">
                  <c:v>1980</c:v>
                </c:pt>
                <c:pt idx="73">
                  <c:v>1980</c:v>
                </c:pt>
                <c:pt idx="74">
                  <c:v>1980</c:v>
                </c:pt>
                <c:pt idx="75">
                  <c:v>1980</c:v>
                </c:pt>
                <c:pt idx="76">
                  <c:v>1980</c:v>
                </c:pt>
                <c:pt idx="77">
                  <c:v>1980</c:v>
                </c:pt>
                <c:pt idx="78">
                  <c:v>1980</c:v>
                </c:pt>
                <c:pt idx="79">
                  <c:v>1980</c:v>
                </c:pt>
                <c:pt idx="80">
                  <c:v>1980</c:v>
                </c:pt>
                <c:pt idx="81">
                  <c:v>1980</c:v>
                </c:pt>
                <c:pt idx="82">
                  <c:v>1980</c:v>
                </c:pt>
                <c:pt idx="83">
                  <c:v>1980</c:v>
                </c:pt>
                <c:pt idx="84">
                  <c:v>1980</c:v>
                </c:pt>
                <c:pt idx="85">
                  <c:v>1980</c:v>
                </c:pt>
                <c:pt idx="86">
                  <c:v>1980</c:v>
                </c:pt>
                <c:pt idx="87">
                  <c:v>1980</c:v>
                </c:pt>
                <c:pt idx="88">
                  <c:v>1980</c:v>
                </c:pt>
                <c:pt idx="89">
                  <c:v>1980</c:v>
                </c:pt>
                <c:pt idx="90">
                  <c:v>1980</c:v>
                </c:pt>
                <c:pt idx="91">
                  <c:v>1980</c:v>
                </c:pt>
                <c:pt idx="92">
                  <c:v>1980</c:v>
                </c:pt>
                <c:pt idx="93">
                  <c:v>1980</c:v>
                </c:pt>
                <c:pt idx="94">
                  <c:v>1980</c:v>
                </c:pt>
                <c:pt idx="95">
                  <c:v>1980</c:v>
                </c:pt>
                <c:pt idx="96">
                  <c:v>1980</c:v>
                </c:pt>
                <c:pt idx="97">
                  <c:v>1980</c:v>
                </c:pt>
                <c:pt idx="98">
                  <c:v>1980</c:v>
                </c:pt>
                <c:pt idx="99">
                  <c:v>1980</c:v>
                </c:pt>
                <c:pt idx="100">
                  <c:v>1980</c:v>
                </c:pt>
                <c:pt idx="101">
                  <c:v>1980</c:v>
                </c:pt>
                <c:pt idx="102">
                  <c:v>1980</c:v>
                </c:pt>
                <c:pt idx="103">
                  <c:v>1980</c:v>
                </c:pt>
                <c:pt idx="104">
                  <c:v>1980</c:v>
                </c:pt>
                <c:pt idx="105">
                  <c:v>1980</c:v>
                </c:pt>
                <c:pt idx="106">
                  <c:v>1980</c:v>
                </c:pt>
                <c:pt idx="107">
                  <c:v>1980</c:v>
                </c:pt>
                <c:pt idx="108">
                  <c:v>1980</c:v>
                </c:pt>
                <c:pt idx="109">
                  <c:v>1980</c:v>
                </c:pt>
                <c:pt idx="110">
                  <c:v>1980</c:v>
                </c:pt>
                <c:pt idx="111">
                  <c:v>1980</c:v>
                </c:pt>
                <c:pt idx="112">
                  <c:v>1980</c:v>
                </c:pt>
                <c:pt idx="113">
                  <c:v>1980</c:v>
                </c:pt>
                <c:pt idx="114">
                  <c:v>1980</c:v>
                </c:pt>
                <c:pt idx="115">
                  <c:v>1980</c:v>
                </c:pt>
                <c:pt idx="116">
                  <c:v>1980</c:v>
                </c:pt>
                <c:pt idx="117">
                  <c:v>1980</c:v>
                </c:pt>
                <c:pt idx="118">
                  <c:v>1980</c:v>
                </c:pt>
                <c:pt idx="119">
                  <c:v>1980</c:v>
                </c:pt>
                <c:pt idx="120">
                  <c:v>1980</c:v>
                </c:pt>
                <c:pt idx="121">
                  <c:v>1980</c:v>
                </c:pt>
                <c:pt idx="122">
                  <c:v>1980</c:v>
                </c:pt>
                <c:pt idx="123">
                  <c:v>1980</c:v>
                </c:pt>
                <c:pt idx="124">
                  <c:v>1980</c:v>
                </c:pt>
                <c:pt idx="125">
                  <c:v>1980</c:v>
                </c:pt>
                <c:pt idx="126">
                  <c:v>1980</c:v>
                </c:pt>
                <c:pt idx="127">
                  <c:v>1980</c:v>
                </c:pt>
                <c:pt idx="128">
                  <c:v>1980</c:v>
                </c:pt>
                <c:pt idx="129">
                  <c:v>1980</c:v>
                </c:pt>
                <c:pt idx="130">
                  <c:v>1980</c:v>
                </c:pt>
                <c:pt idx="131">
                  <c:v>1980</c:v>
                </c:pt>
                <c:pt idx="132">
                  <c:v>1980</c:v>
                </c:pt>
                <c:pt idx="133">
                  <c:v>1980</c:v>
                </c:pt>
                <c:pt idx="134">
                  <c:v>1980</c:v>
                </c:pt>
                <c:pt idx="135">
                  <c:v>1980</c:v>
                </c:pt>
                <c:pt idx="136">
                  <c:v>1980</c:v>
                </c:pt>
                <c:pt idx="137">
                  <c:v>1980</c:v>
                </c:pt>
                <c:pt idx="138">
                  <c:v>1980</c:v>
                </c:pt>
                <c:pt idx="139">
                  <c:v>1980</c:v>
                </c:pt>
                <c:pt idx="140">
                  <c:v>1980</c:v>
                </c:pt>
                <c:pt idx="141">
                  <c:v>1980</c:v>
                </c:pt>
                <c:pt idx="142">
                  <c:v>1980</c:v>
                </c:pt>
                <c:pt idx="143">
                  <c:v>1980</c:v>
                </c:pt>
                <c:pt idx="144">
                  <c:v>1980</c:v>
                </c:pt>
                <c:pt idx="145">
                  <c:v>1980</c:v>
                </c:pt>
                <c:pt idx="146">
                  <c:v>1980</c:v>
                </c:pt>
                <c:pt idx="147">
                  <c:v>1980</c:v>
                </c:pt>
                <c:pt idx="148">
                  <c:v>1980</c:v>
                </c:pt>
                <c:pt idx="149">
                  <c:v>1980</c:v>
                </c:pt>
                <c:pt idx="150">
                  <c:v>1980</c:v>
                </c:pt>
                <c:pt idx="151">
                  <c:v>1980</c:v>
                </c:pt>
                <c:pt idx="152">
                  <c:v>1980</c:v>
                </c:pt>
                <c:pt idx="153">
                  <c:v>1980</c:v>
                </c:pt>
                <c:pt idx="154">
                  <c:v>1980</c:v>
                </c:pt>
                <c:pt idx="155">
                  <c:v>1980</c:v>
                </c:pt>
                <c:pt idx="156">
                  <c:v>1980</c:v>
                </c:pt>
                <c:pt idx="157">
                  <c:v>1980</c:v>
                </c:pt>
                <c:pt idx="158">
                  <c:v>1980</c:v>
                </c:pt>
                <c:pt idx="159">
                  <c:v>1980</c:v>
                </c:pt>
                <c:pt idx="160">
                  <c:v>1980</c:v>
                </c:pt>
                <c:pt idx="161">
                  <c:v>1980</c:v>
                </c:pt>
                <c:pt idx="162">
                  <c:v>1980</c:v>
                </c:pt>
                <c:pt idx="163">
                  <c:v>1980</c:v>
                </c:pt>
                <c:pt idx="164">
                  <c:v>1980</c:v>
                </c:pt>
                <c:pt idx="165">
                  <c:v>1980</c:v>
                </c:pt>
                <c:pt idx="166">
                  <c:v>1980</c:v>
                </c:pt>
                <c:pt idx="167">
                  <c:v>1980</c:v>
                </c:pt>
                <c:pt idx="168">
                  <c:v>1980</c:v>
                </c:pt>
                <c:pt idx="169">
                  <c:v>1980</c:v>
                </c:pt>
                <c:pt idx="170">
                  <c:v>1980</c:v>
                </c:pt>
                <c:pt idx="171">
                  <c:v>1980</c:v>
                </c:pt>
                <c:pt idx="172">
                  <c:v>1980</c:v>
                </c:pt>
                <c:pt idx="173">
                  <c:v>1980</c:v>
                </c:pt>
                <c:pt idx="174">
                  <c:v>1980</c:v>
                </c:pt>
                <c:pt idx="175">
                  <c:v>1980</c:v>
                </c:pt>
                <c:pt idx="176">
                  <c:v>1980</c:v>
                </c:pt>
                <c:pt idx="177">
                  <c:v>1980</c:v>
                </c:pt>
                <c:pt idx="178">
                  <c:v>1980</c:v>
                </c:pt>
                <c:pt idx="179">
                  <c:v>1980</c:v>
                </c:pt>
                <c:pt idx="180">
                  <c:v>1980</c:v>
                </c:pt>
                <c:pt idx="181">
                  <c:v>1980</c:v>
                </c:pt>
                <c:pt idx="182">
                  <c:v>1980</c:v>
                </c:pt>
                <c:pt idx="183">
                  <c:v>1980</c:v>
                </c:pt>
                <c:pt idx="184">
                  <c:v>1980</c:v>
                </c:pt>
                <c:pt idx="185">
                  <c:v>1980</c:v>
                </c:pt>
                <c:pt idx="186">
                  <c:v>1980</c:v>
                </c:pt>
                <c:pt idx="187">
                  <c:v>1980</c:v>
                </c:pt>
                <c:pt idx="188">
                  <c:v>1980</c:v>
                </c:pt>
                <c:pt idx="189">
                  <c:v>1980</c:v>
                </c:pt>
                <c:pt idx="190">
                  <c:v>1980</c:v>
                </c:pt>
                <c:pt idx="191">
                  <c:v>1980</c:v>
                </c:pt>
                <c:pt idx="192">
                  <c:v>1980</c:v>
                </c:pt>
                <c:pt idx="193">
                  <c:v>1980</c:v>
                </c:pt>
                <c:pt idx="194">
                  <c:v>1980</c:v>
                </c:pt>
                <c:pt idx="195">
                  <c:v>1980</c:v>
                </c:pt>
                <c:pt idx="196">
                  <c:v>1980</c:v>
                </c:pt>
                <c:pt idx="197">
                  <c:v>1980</c:v>
                </c:pt>
                <c:pt idx="198">
                  <c:v>1980</c:v>
                </c:pt>
                <c:pt idx="199">
                  <c:v>1980</c:v>
                </c:pt>
                <c:pt idx="200">
                  <c:v>1980</c:v>
                </c:pt>
                <c:pt idx="201">
                  <c:v>1980</c:v>
                </c:pt>
                <c:pt idx="202">
                  <c:v>1980</c:v>
                </c:pt>
                <c:pt idx="203">
                  <c:v>1980</c:v>
                </c:pt>
                <c:pt idx="204">
                  <c:v>1980</c:v>
                </c:pt>
                <c:pt idx="205">
                  <c:v>1980</c:v>
                </c:pt>
                <c:pt idx="206">
                  <c:v>1980</c:v>
                </c:pt>
                <c:pt idx="207">
                  <c:v>1980</c:v>
                </c:pt>
                <c:pt idx="208">
                  <c:v>1980</c:v>
                </c:pt>
                <c:pt idx="209">
                  <c:v>1980</c:v>
                </c:pt>
                <c:pt idx="210">
                  <c:v>1980</c:v>
                </c:pt>
                <c:pt idx="211">
                  <c:v>1980</c:v>
                </c:pt>
                <c:pt idx="212">
                  <c:v>1980</c:v>
                </c:pt>
                <c:pt idx="213">
                  <c:v>1980</c:v>
                </c:pt>
                <c:pt idx="214">
                  <c:v>1980</c:v>
                </c:pt>
                <c:pt idx="215">
                  <c:v>1981</c:v>
                </c:pt>
                <c:pt idx="216">
                  <c:v>1981</c:v>
                </c:pt>
                <c:pt idx="217">
                  <c:v>1981</c:v>
                </c:pt>
                <c:pt idx="218">
                  <c:v>1981</c:v>
                </c:pt>
                <c:pt idx="219">
                  <c:v>1981</c:v>
                </c:pt>
                <c:pt idx="220">
                  <c:v>1981</c:v>
                </c:pt>
                <c:pt idx="221">
                  <c:v>1981</c:v>
                </c:pt>
                <c:pt idx="222">
                  <c:v>1981</c:v>
                </c:pt>
                <c:pt idx="223">
                  <c:v>1981</c:v>
                </c:pt>
                <c:pt idx="224">
                  <c:v>1981</c:v>
                </c:pt>
                <c:pt idx="225">
                  <c:v>1981</c:v>
                </c:pt>
                <c:pt idx="226">
                  <c:v>1981</c:v>
                </c:pt>
                <c:pt idx="227">
                  <c:v>1981</c:v>
                </c:pt>
                <c:pt idx="228">
                  <c:v>1981</c:v>
                </c:pt>
                <c:pt idx="229">
                  <c:v>1981</c:v>
                </c:pt>
                <c:pt idx="230">
                  <c:v>1981</c:v>
                </c:pt>
                <c:pt idx="231">
                  <c:v>1981</c:v>
                </c:pt>
                <c:pt idx="232">
                  <c:v>1981</c:v>
                </c:pt>
                <c:pt idx="233">
                  <c:v>1981</c:v>
                </c:pt>
                <c:pt idx="234">
                  <c:v>1981</c:v>
                </c:pt>
                <c:pt idx="235">
                  <c:v>1981</c:v>
                </c:pt>
                <c:pt idx="236">
                  <c:v>1981</c:v>
                </c:pt>
                <c:pt idx="237">
                  <c:v>1981</c:v>
                </c:pt>
                <c:pt idx="238">
                  <c:v>1981</c:v>
                </c:pt>
                <c:pt idx="239">
                  <c:v>1981</c:v>
                </c:pt>
                <c:pt idx="240">
                  <c:v>1981</c:v>
                </c:pt>
                <c:pt idx="241">
                  <c:v>1981</c:v>
                </c:pt>
                <c:pt idx="242">
                  <c:v>1981</c:v>
                </c:pt>
                <c:pt idx="243">
                  <c:v>1981</c:v>
                </c:pt>
                <c:pt idx="244">
                  <c:v>1981</c:v>
                </c:pt>
                <c:pt idx="245">
                  <c:v>1981</c:v>
                </c:pt>
                <c:pt idx="246">
                  <c:v>1981</c:v>
                </c:pt>
                <c:pt idx="247">
                  <c:v>1981</c:v>
                </c:pt>
                <c:pt idx="248">
                  <c:v>1981</c:v>
                </c:pt>
                <c:pt idx="249">
                  <c:v>1981</c:v>
                </c:pt>
                <c:pt idx="250">
                  <c:v>1981</c:v>
                </c:pt>
                <c:pt idx="251">
                  <c:v>1981</c:v>
                </c:pt>
                <c:pt idx="252">
                  <c:v>1981</c:v>
                </c:pt>
                <c:pt idx="253">
                  <c:v>1981</c:v>
                </c:pt>
                <c:pt idx="254">
                  <c:v>1981</c:v>
                </c:pt>
                <c:pt idx="255">
                  <c:v>1981</c:v>
                </c:pt>
                <c:pt idx="256">
                  <c:v>1981</c:v>
                </c:pt>
                <c:pt idx="257">
                  <c:v>1981</c:v>
                </c:pt>
                <c:pt idx="258">
                  <c:v>1981</c:v>
                </c:pt>
                <c:pt idx="259">
                  <c:v>1981</c:v>
                </c:pt>
                <c:pt idx="260">
                  <c:v>1981</c:v>
                </c:pt>
                <c:pt idx="261">
                  <c:v>1981</c:v>
                </c:pt>
                <c:pt idx="262">
                  <c:v>1981</c:v>
                </c:pt>
                <c:pt idx="263">
                  <c:v>1981</c:v>
                </c:pt>
                <c:pt idx="264">
                  <c:v>1981</c:v>
                </c:pt>
                <c:pt idx="265">
                  <c:v>1981</c:v>
                </c:pt>
                <c:pt idx="266">
                  <c:v>1981</c:v>
                </c:pt>
                <c:pt idx="267">
                  <c:v>1981</c:v>
                </c:pt>
                <c:pt idx="268">
                  <c:v>1981</c:v>
                </c:pt>
                <c:pt idx="269">
                  <c:v>1981</c:v>
                </c:pt>
                <c:pt idx="270">
                  <c:v>1981</c:v>
                </c:pt>
                <c:pt idx="271">
                  <c:v>1981</c:v>
                </c:pt>
                <c:pt idx="272">
                  <c:v>1981</c:v>
                </c:pt>
                <c:pt idx="273">
                  <c:v>1981</c:v>
                </c:pt>
                <c:pt idx="274">
                  <c:v>1981</c:v>
                </c:pt>
                <c:pt idx="275">
                  <c:v>1981</c:v>
                </c:pt>
                <c:pt idx="276">
                  <c:v>1981</c:v>
                </c:pt>
                <c:pt idx="277">
                  <c:v>1981</c:v>
                </c:pt>
                <c:pt idx="278">
                  <c:v>1981</c:v>
                </c:pt>
                <c:pt idx="279">
                  <c:v>1981</c:v>
                </c:pt>
                <c:pt idx="280">
                  <c:v>1981</c:v>
                </c:pt>
                <c:pt idx="281">
                  <c:v>1981</c:v>
                </c:pt>
                <c:pt idx="282">
                  <c:v>1981</c:v>
                </c:pt>
                <c:pt idx="283">
                  <c:v>1981</c:v>
                </c:pt>
                <c:pt idx="284">
                  <c:v>1981</c:v>
                </c:pt>
                <c:pt idx="285">
                  <c:v>1981</c:v>
                </c:pt>
                <c:pt idx="286">
                  <c:v>1981</c:v>
                </c:pt>
                <c:pt idx="287">
                  <c:v>1981</c:v>
                </c:pt>
                <c:pt idx="288">
                  <c:v>1981</c:v>
                </c:pt>
                <c:pt idx="289">
                  <c:v>1981</c:v>
                </c:pt>
                <c:pt idx="290">
                  <c:v>1981</c:v>
                </c:pt>
                <c:pt idx="291">
                  <c:v>1981</c:v>
                </c:pt>
                <c:pt idx="292">
                  <c:v>1981</c:v>
                </c:pt>
                <c:pt idx="293">
                  <c:v>1981</c:v>
                </c:pt>
                <c:pt idx="294">
                  <c:v>1981</c:v>
                </c:pt>
                <c:pt idx="295">
                  <c:v>1981</c:v>
                </c:pt>
                <c:pt idx="296">
                  <c:v>1981</c:v>
                </c:pt>
                <c:pt idx="297">
                  <c:v>1981</c:v>
                </c:pt>
                <c:pt idx="298">
                  <c:v>1981</c:v>
                </c:pt>
                <c:pt idx="299">
                  <c:v>1981</c:v>
                </c:pt>
                <c:pt idx="300">
                  <c:v>1981</c:v>
                </c:pt>
                <c:pt idx="301">
                  <c:v>1981</c:v>
                </c:pt>
                <c:pt idx="302">
                  <c:v>1981</c:v>
                </c:pt>
                <c:pt idx="303">
                  <c:v>1981</c:v>
                </c:pt>
                <c:pt idx="304">
                  <c:v>1981</c:v>
                </c:pt>
                <c:pt idx="305">
                  <c:v>1981</c:v>
                </c:pt>
                <c:pt idx="306">
                  <c:v>1981</c:v>
                </c:pt>
                <c:pt idx="307">
                  <c:v>1981</c:v>
                </c:pt>
                <c:pt idx="308">
                  <c:v>1981</c:v>
                </c:pt>
                <c:pt idx="309">
                  <c:v>1981</c:v>
                </c:pt>
                <c:pt idx="310">
                  <c:v>1981</c:v>
                </c:pt>
                <c:pt idx="311">
                  <c:v>1981</c:v>
                </c:pt>
                <c:pt idx="312">
                  <c:v>1981</c:v>
                </c:pt>
                <c:pt idx="313">
                  <c:v>1981</c:v>
                </c:pt>
                <c:pt idx="314">
                  <c:v>1981</c:v>
                </c:pt>
                <c:pt idx="315">
                  <c:v>1981</c:v>
                </c:pt>
                <c:pt idx="316">
                  <c:v>1981</c:v>
                </c:pt>
                <c:pt idx="317">
                  <c:v>1981</c:v>
                </c:pt>
                <c:pt idx="318">
                  <c:v>1981</c:v>
                </c:pt>
                <c:pt idx="319">
                  <c:v>1981</c:v>
                </c:pt>
                <c:pt idx="320">
                  <c:v>1981</c:v>
                </c:pt>
                <c:pt idx="321">
                  <c:v>1981</c:v>
                </c:pt>
                <c:pt idx="322">
                  <c:v>1981</c:v>
                </c:pt>
                <c:pt idx="323">
                  <c:v>1981</c:v>
                </c:pt>
                <c:pt idx="324">
                  <c:v>1981</c:v>
                </c:pt>
                <c:pt idx="325">
                  <c:v>1981</c:v>
                </c:pt>
                <c:pt idx="326">
                  <c:v>1981</c:v>
                </c:pt>
                <c:pt idx="327">
                  <c:v>1981</c:v>
                </c:pt>
                <c:pt idx="328">
                  <c:v>1981</c:v>
                </c:pt>
                <c:pt idx="329">
                  <c:v>1981</c:v>
                </c:pt>
                <c:pt idx="330">
                  <c:v>1981</c:v>
                </c:pt>
                <c:pt idx="331">
                  <c:v>1981</c:v>
                </c:pt>
                <c:pt idx="332">
                  <c:v>1981</c:v>
                </c:pt>
                <c:pt idx="333">
                  <c:v>1981</c:v>
                </c:pt>
                <c:pt idx="334">
                  <c:v>1981</c:v>
                </c:pt>
                <c:pt idx="335">
                  <c:v>1981</c:v>
                </c:pt>
                <c:pt idx="336">
                  <c:v>1981</c:v>
                </c:pt>
                <c:pt idx="337">
                  <c:v>1981</c:v>
                </c:pt>
                <c:pt idx="338">
                  <c:v>1981</c:v>
                </c:pt>
                <c:pt idx="339">
                  <c:v>1981</c:v>
                </c:pt>
                <c:pt idx="340">
                  <c:v>1981</c:v>
                </c:pt>
                <c:pt idx="341">
                  <c:v>1981</c:v>
                </c:pt>
                <c:pt idx="342">
                  <c:v>1981</c:v>
                </c:pt>
                <c:pt idx="343">
                  <c:v>1981</c:v>
                </c:pt>
                <c:pt idx="344">
                  <c:v>1981</c:v>
                </c:pt>
                <c:pt idx="345">
                  <c:v>1981</c:v>
                </c:pt>
                <c:pt idx="346">
                  <c:v>1981</c:v>
                </c:pt>
                <c:pt idx="347">
                  <c:v>1981</c:v>
                </c:pt>
                <c:pt idx="348">
                  <c:v>1981</c:v>
                </c:pt>
                <c:pt idx="349">
                  <c:v>1981</c:v>
                </c:pt>
                <c:pt idx="350">
                  <c:v>1981</c:v>
                </c:pt>
                <c:pt idx="351">
                  <c:v>1981</c:v>
                </c:pt>
                <c:pt idx="352">
                  <c:v>1981</c:v>
                </c:pt>
                <c:pt idx="353">
                  <c:v>1981</c:v>
                </c:pt>
                <c:pt idx="354">
                  <c:v>1981</c:v>
                </c:pt>
                <c:pt idx="355">
                  <c:v>1981</c:v>
                </c:pt>
                <c:pt idx="356">
                  <c:v>1981</c:v>
                </c:pt>
                <c:pt idx="357">
                  <c:v>1981</c:v>
                </c:pt>
                <c:pt idx="358">
                  <c:v>1981</c:v>
                </c:pt>
                <c:pt idx="359">
                  <c:v>1981</c:v>
                </c:pt>
                <c:pt idx="360">
                  <c:v>1981</c:v>
                </c:pt>
                <c:pt idx="361">
                  <c:v>1981</c:v>
                </c:pt>
                <c:pt idx="362">
                  <c:v>1981</c:v>
                </c:pt>
                <c:pt idx="363">
                  <c:v>1981</c:v>
                </c:pt>
                <c:pt idx="364">
                  <c:v>1981</c:v>
                </c:pt>
                <c:pt idx="365">
                  <c:v>1981</c:v>
                </c:pt>
                <c:pt idx="366">
                  <c:v>1981</c:v>
                </c:pt>
                <c:pt idx="367">
                  <c:v>1981</c:v>
                </c:pt>
                <c:pt idx="368">
                  <c:v>1981</c:v>
                </c:pt>
                <c:pt idx="369">
                  <c:v>1981</c:v>
                </c:pt>
                <c:pt idx="370">
                  <c:v>1981</c:v>
                </c:pt>
                <c:pt idx="371">
                  <c:v>1981</c:v>
                </c:pt>
                <c:pt idx="372">
                  <c:v>1981</c:v>
                </c:pt>
                <c:pt idx="373">
                  <c:v>1981</c:v>
                </c:pt>
                <c:pt idx="374">
                  <c:v>1981</c:v>
                </c:pt>
                <c:pt idx="375">
                  <c:v>1981</c:v>
                </c:pt>
                <c:pt idx="376">
                  <c:v>1981</c:v>
                </c:pt>
                <c:pt idx="377">
                  <c:v>1981</c:v>
                </c:pt>
                <c:pt idx="378">
                  <c:v>1981</c:v>
                </c:pt>
                <c:pt idx="379">
                  <c:v>1981</c:v>
                </c:pt>
                <c:pt idx="380">
                  <c:v>1981</c:v>
                </c:pt>
                <c:pt idx="381">
                  <c:v>1981</c:v>
                </c:pt>
                <c:pt idx="382">
                  <c:v>1981</c:v>
                </c:pt>
                <c:pt idx="383">
                  <c:v>1981</c:v>
                </c:pt>
                <c:pt idx="384">
                  <c:v>1981</c:v>
                </c:pt>
                <c:pt idx="385">
                  <c:v>1981</c:v>
                </c:pt>
                <c:pt idx="386">
                  <c:v>1981</c:v>
                </c:pt>
                <c:pt idx="387">
                  <c:v>1981</c:v>
                </c:pt>
                <c:pt idx="388">
                  <c:v>1981</c:v>
                </c:pt>
                <c:pt idx="389">
                  <c:v>1981</c:v>
                </c:pt>
                <c:pt idx="390">
                  <c:v>1981</c:v>
                </c:pt>
                <c:pt idx="391">
                  <c:v>1981</c:v>
                </c:pt>
                <c:pt idx="392">
                  <c:v>1981</c:v>
                </c:pt>
                <c:pt idx="393">
                  <c:v>1981</c:v>
                </c:pt>
                <c:pt idx="394">
                  <c:v>1981</c:v>
                </c:pt>
                <c:pt idx="395">
                  <c:v>1981</c:v>
                </c:pt>
                <c:pt idx="396">
                  <c:v>1981</c:v>
                </c:pt>
                <c:pt idx="397">
                  <c:v>1981</c:v>
                </c:pt>
                <c:pt idx="398">
                  <c:v>1981</c:v>
                </c:pt>
                <c:pt idx="399">
                  <c:v>1981</c:v>
                </c:pt>
                <c:pt idx="400">
                  <c:v>1981</c:v>
                </c:pt>
                <c:pt idx="401">
                  <c:v>1981</c:v>
                </c:pt>
                <c:pt idx="402">
                  <c:v>1981</c:v>
                </c:pt>
                <c:pt idx="403">
                  <c:v>1981</c:v>
                </c:pt>
                <c:pt idx="404">
                  <c:v>1981</c:v>
                </c:pt>
                <c:pt idx="405">
                  <c:v>1981</c:v>
                </c:pt>
                <c:pt idx="406">
                  <c:v>1981</c:v>
                </c:pt>
                <c:pt idx="407">
                  <c:v>1981</c:v>
                </c:pt>
                <c:pt idx="408">
                  <c:v>1981</c:v>
                </c:pt>
                <c:pt idx="409">
                  <c:v>1981</c:v>
                </c:pt>
                <c:pt idx="410">
                  <c:v>1981</c:v>
                </c:pt>
                <c:pt idx="411">
                  <c:v>1981</c:v>
                </c:pt>
                <c:pt idx="412">
                  <c:v>1981</c:v>
                </c:pt>
                <c:pt idx="413">
                  <c:v>1981</c:v>
                </c:pt>
                <c:pt idx="414">
                  <c:v>1981</c:v>
                </c:pt>
                <c:pt idx="415">
                  <c:v>1981</c:v>
                </c:pt>
                <c:pt idx="416">
                  <c:v>1981</c:v>
                </c:pt>
                <c:pt idx="417">
                  <c:v>1981</c:v>
                </c:pt>
                <c:pt idx="418">
                  <c:v>1981</c:v>
                </c:pt>
                <c:pt idx="419">
                  <c:v>1981</c:v>
                </c:pt>
                <c:pt idx="420">
                  <c:v>1981</c:v>
                </c:pt>
                <c:pt idx="421">
                  <c:v>1981</c:v>
                </c:pt>
                <c:pt idx="422">
                  <c:v>1981</c:v>
                </c:pt>
                <c:pt idx="423">
                  <c:v>1981</c:v>
                </c:pt>
                <c:pt idx="424">
                  <c:v>1981</c:v>
                </c:pt>
                <c:pt idx="425">
                  <c:v>1981</c:v>
                </c:pt>
                <c:pt idx="426">
                  <c:v>1981</c:v>
                </c:pt>
                <c:pt idx="427">
                  <c:v>1981</c:v>
                </c:pt>
                <c:pt idx="428">
                  <c:v>1982</c:v>
                </c:pt>
                <c:pt idx="429">
                  <c:v>1982</c:v>
                </c:pt>
                <c:pt idx="430">
                  <c:v>1982</c:v>
                </c:pt>
                <c:pt idx="431">
                  <c:v>1982</c:v>
                </c:pt>
                <c:pt idx="432">
                  <c:v>1982</c:v>
                </c:pt>
                <c:pt idx="433">
                  <c:v>1982</c:v>
                </c:pt>
                <c:pt idx="434">
                  <c:v>1982</c:v>
                </c:pt>
                <c:pt idx="435">
                  <c:v>1982</c:v>
                </c:pt>
                <c:pt idx="436">
                  <c:v>1982</c:v>
                </c:pt>
                <c:pt idx="437">
                  <c:v>1982</c:v>
                </c:pt>
                <c:pt idx="438">
                  <c:v>1982</c:v>
                </c:pt>
                <c:pt idx="439">
                  <c:v>1982</c:v>
                </c:pt>
                <c:pt idx="440">
                  <c:v>1982</c:v>
                </c:pt>
                <c:pt idx="441">
                  <c:v>1982</c:v>
                </c:pt>
                <c:pt idx="442">
                  <c:v>1982</c:v>
                </c:pt>
                <c:pt idx="443">
                  <c:v>1982</c:v>
                </c:pt>
                <c:pt idx="444">
                  <c:v>1982</c:v>
                </c:pt>
                <c:pt idx="445">
                  <c:v>1982</c:v>
                </c:pt>
                <c:pt idx="446">
                  <c:v>1982</c:v>
                </c:pt>
                <c:pt idx="447">
                  <c:v>1982</c:v>
                </c:pt>
                <c:pt idx="448">
                  <c:v>1982</c:v>
                </c:pt>
                <c:pt idx="449">
                  <c:v>1982</c:v>
                </c:pt>
                <c:pt idx="450">
                  <c:v>1982</c:v>
                </c:pt>
                <c:pt idx="451">
                  <c:v>1982</c:v>
                </c:pt>
                <c:pt idx="452">
                  <c:v>1982</c:v>
                </c:pt>
                <c:pt idx="453">
                  <c:v>1982</c:v>
                </c:pt>
                <c:pt idx="454">
                  <c:v>1982</c:v>
                </c:pt>
                <c:pt idx="455">
                  <c:v>1982</c:v>
                </c:pt>
                <c:pt idx="456">
                  <c:v>1982</c:v>
                </c:pt>
                <c:pt idx="457">
                  <c:v>1982</c:v>
                </c:pt>
                <c:pt idx="458">
                  <c:v>1982</c:v>
                </c:pt>
                <c:pt idx="459">
                  <c:v>1982</c:v>
                </c:pt>
                <c:pt idx="460">
                  <c:v>1982</c:v>
                </c:pt>
                <c:pt idx="461">
                  <c:v>1982</c:v>
                </c:pt>
                <c:pt idx="462">
                  <c:v>1982</c:v>
                </c:pt>
                <c:pt idx="463">
                  <c:v>1982</c:v>
                </c:pt>
                <c:pt idx="464">
                  <c:v>1982</c:v>
                </c:pt>
                <c:pt idx="465">
                  <c:v>1982</c:v>
                </c:pt>
                <c:pt idx="466">
                  <c:v>1982</c:v>
                </c:pt>
                <c:pt idx="467">
                  <c:v>1982</c:v>
                </c:pt>
                <c:pt idx="468">
                  <c:v>1982</c:v>
                </c:pt>
                <c:pt idx="469">
                  <c:v>1982</c:v>
                </c:pt>
                <c:pt idx="470">
                  <c:v>1982</c:v>
                </c:pt>
                <c:pt idx="471">
                  <c:v>1982</c:v>
                </c:pt>
                <c:pt idx="472">
                  <c:v>1982</c:v>
                </c:pt>
                <c:pt idx="473">
                  <c:v>1982</c:v>
                </c:pt>
                <c:pt idx="474">
                  <c:v>1982</c:v>
                </c:pt>
                <c:pt idx="475">
                  <c:v>1982</c:v>
                </c:pt>
                <c:pt idx="476">
                  <c:v>1982</c:v>
                </c:pt>
                <c:pt idx="477">
                  <c:v>1982</c:v>
                </c:pt>
                <c:pt idx="478">
                  <c:v>1982</c:v>
                </c:pt>
                <c:pt idx="479">
                  <c:v>1982</c:v>
                </c:pt>
                <c:pt idx="480">
                  <c:v>1982</c:v>
                </c:pt>
                <c:pt idx="481">
                  <c:v>1982</c:v>
                </c:pt>
                <c:pt idx="482">
                  <c:v>1982</c:v>
                </c:pt>
                <c:pt idx="483">
                  <c:v>1982</c:v>
                </c:pt>
                <c:pt idx="484">
                  <c:v>1982</c:v>
                </c:pt>
                <c:pt idx="485">
                  <c:v>1982</c:v>
                </c:pt>
                <c:pt idx="486">
                  <c:v>1982</c:v>
                </c:pt>
                <c:pt idx="487">
                  <c:v>1982</c:v>
                </c:pt>
                <c:pt idx="488">
                  <c:v>1982</c:v>
                </c:pt>
                <c:pt idx="489">
                  <c:v>1982</c:v>
                </c:pt>
                <c:pt idx="490">
                  <c:v>1982</c:v>
                </c:pt>
                <c:pt idx="491">
                  <c:v>1982</c:v>
                </c:pt>
                <c:pt idx="492">
                  <c:v>1982</c:v>
                </c:pt>
                <c:pt idx="493">
                  <c:v>1982</c:v>
                </c:pt>
                <c:pt idx="494">
                  <c:v>1982</c:v>
                </c:pt>
                <c:pt idx="495">
                  <c:v>1982</c:v>
                </c:pt>
                <c:pt idx="496">
                  <c:v>1982</c:v>
                </c:pt>
                <c:pt idx="497">
                  <c:v>1982</c:v>
                </c:pt>
                <c:pt idx="498">
                  <c:v>1982</c:v>
                </c:pt>
                <c:pt idx="499">
                  <c:v>1982</c:v>
                </c:pt>
                <c:pt idx="500">
                  <c:v>1982</c:v>
                </c:pt>
                <c:pt idx="501">
                  <c:v>1982</c:v>
                </c:pt>
                <c:pt idx="502">
                  <c:v>1982</c:v>
                </c:pt>
                <c:pt idx="503">
                  <c:v>1982</c:v>
                </c:pt>
                <c:pt idx="504">
                  <c:v>1982</c:v>
                </c:pt>
                <c:pt idx="505">
                  <c:v>1982</c:v>
                </c:pt>
                <c:pt idx="506">
                  <c:v>1982</c:v>
                </c:pt>
                <c:pt idx="507">
                  <c:v>1982</c:v>
                </c:pt>
                <c:pt idx="508">
                  <c:v>1982</c:v>
                </c:pt>
                <c:pt idx="509">
                  <c:v>1982</c:v>
                </c:pt>
                <c:pt idx="510">
                  <c:v>1982</c:v>
                </c:pt>
                <c:pt idx="511">
                  <c:v>1982</c:v>
                </c:pt>
                <c:pt idx="512">
                  <c:v>1982</c:v>
                </c:pt>
                <c:pt idx="513">
                  <c:v>1982</c:v>
                </c:pt>
                <c:pt idx="514">
                  <c:v>1982</c:v>
                </c:pt>
                <c:pt idx="515">
                  <c:v>1982</c:v>
                </c:pt>
                <c:pt idx="516">
                  <c:v>1982</c:v>
                </c:pt>
                <c:pt idx="517">
                  <c:v>1982</c:v>
                </c:pt>
                <c:pt idx="518">
                  <c:v>1982</c:v>
                </c:pt>
                <c:pt idx="519">
                  <c:v>1982</c:v>
                </c:pt>
                <c:pt idx="520">
                  <c:v>1982</c:v>
                </c:pt>
                <c:pt idx="521">
                  <c:v>1982</c:v>
                </c:pt>
                <c:pt idx="522">
                  <c:v>1982</c:v>
                </c:pt>
                <c:pt idx="523">
                  <c:v>1982</c:v>
                </c:pt>
                <c:pt idx="524">
                  <c:v>1982</c:v>
                </c:pt>
                <c:pt idx="525">
                  <c:v>1982</c:v>
                </c:pt>
                <c:pt idx="526">
                  <c:v>1982</c:v>
                </c:pt>
                <c:pt idx="527">
                  <c:v>1982</c:v>
                </c:pt>
                <c:pt idx="528">
                  <c:v>1982</c:v>
                </c:pt>
                <c:pt idx="529">
                  <c:v>1982</c:v>
                </c:pt>
                <c:pt idx="530">
                  <c:v>1982</c:v>
                </c:pt>
                <c:pt idx="531">
                  <c:v>1982</c:v>
                </c:pt>
                <c:pt idx="532">
                  <c:v>1982</c:v>
                </c:pt>
                <c:pt idx="533">
                  <c:v>1982</c:v>
                </c:pt>
                <c:pt idx="534">
                  <c:v>1982</c:v>
                </c:pt>
                <c:pt idx="535">
                  <c:v>1982</c:v>
                </c:pt>
                <c:pt idx="536">
                  <c:v>1982</c:v>
                </c:pt>
                <c:pt idx="537">
                  <c:v>1982</c:v>
                </c:pt>
                <c:pt idx="538">
                  <c:v>1982</c:v>
                </c:pt>
                <c:pt idx="539">
                  <c:v>1982</c:v>
                </c:pt>
                <c:pt idx="540">
                  <c:v>1982</c:v>
                </c:pt>
                <c:pt idx="541">
                  <c:v>1982</c:v>
                </c:pt>
                <c:pt idx="542">
                  <c:v>1982</c:v>
                </c:pt>
                <c:pt idx="543">
                  <c:v>1982</c:v>
                </c:pt>
                <c:pt idx="544">
                  <c:v>1982</c:v>
                </c:pt>
                <c:pt idx="545">
                  <c:v>1982</c:v>
                </c:pt>
                <c:pt idx="546">
                  <c:v>1982</c:v>
                </c:pt>
                <c:pt idx="547">
                  <c:v>1982</c:v>
                </c:pt>
                <c:pt idx="548">
                  <c:v>1982</c:v>
                </c:pt>
                <c:pt idx="549">
                  <c:v>1982</c:v>
                </c:pt>
                <c:pt idx="550">
                  <c:v>1982</c:v>
                </c:pt>
                <c:pt idx="551">
                  <c:v>1982</c:v>
                </c:pt>
                <c:pt idx="552">
                  <c:v>1982</c:v>
                </c:pt>
                <c:pt idx="553">
                  <c:v>1982</c:v>
                </c:pt>
                <c:pt idx="554">
                  <c:v>1982</c:v>
                </c:pt>
                <c:pt idx="555">
                  <c:v>1982</c:v>
                </c:pt>
                <c:pt idx="556">
                  <c:v>1982</c:v>
                </c:pt>
                <c:pt idx="557">
                  <c:v>1982</c:v>
                </c:pt>
                <c:pt idx="558">
                  <c:v>1982</c:v>
                </c:pt>
                <c:pt idx="559">
                  <c:v>1982</c:v>
                </c:pt>
                <c:pt idx="560">
                  <c:v>1982</c:v>
                </c:pt>
                <c:pt idx="561">
                  <c:v>1982</c:v>
                </c:pt>
                <c:pt idx="562">
                  <c:v>1982</c:v>
                </c:pt>
                <c:pt idx="563">
                  <c:v>1982</c:v>
                </c:pt>
                <c:pt idx="564">
                  <c:v>1982</c:v>
                </c:pt>
                <c:pt idx="565">
                  <c:v>1982</c:v>
                </c:pt>
                <c:pt idx="566">
                  <c:v>1982</c:v>
                </c:pt>
                <c:pt idx="567">
                  <c:v>1982</c:v>
                </c:pt>
                <c:pt idx="568">
                  <c:v>1982</c:v>
                </c:pt>
                <c:pt idx="569">
                  <c:v>1982</c:v>
                </c:pt>
                <c:pt idx="570">
                  <c:v>1982</c:v>
                </c:pt>
                <c:pt idx="571">
                  <c:v>1982</c:v>
                </c:pt>
                <c:pt idx="572">
                  <c:v>1982</c:v>
                </c:pt>
                <c:pt idx="573">
                  <c:v>1982</c:v>
                </c:pt>
                <c:pt idx="574">
                  <c:v>1982</c:v>
                </c:pt>
                <c:pt idx="575">
                  <c:v>1982</c:v>
                </c:pt>
                <c:pt idx="576">
                  <c:v>1982</c:v>
                </c:pt>
                <c:pt idx="577">
                  <c:v>1982</c:v>
                </c:pt>
                <c:pt idx="578">
                  <c:v>1982</c:v>
                </c:pt>
                <c:pt idx="579">
                  <c:v>1982</c:v>
                </c:pt>
                <c:pt idx="580">
                  <c:v>1982</c:v>
                </c:pt>
                <c:pt idx="581">
                  <c:v>1982</c:v>
                </c:pt>
                <c:pt idx="582">
                  <c:v>1982</c:v>
                </c:pt>
                <c:pt idx="583">
                  <c:v>1982</c:v>
                </c:pt>
                <c:pt idx="584">
                  <c:v>1982</c:v>
                </c:pt>
                <c:pt idx="585">
                  <c:v>1982</c:v>
                </c:pt>
                <c:pt idx="586">
                  <c:v>1982</c:v>
                </c:pt>
                <c:pt idx="587">
                  <c:v>1982</c:v>
                </c:pt>
                <c:pt idx="588">
                  <c:v>1982</c:v>
                </c:pt>
                <c:pt idx="589">
                  <c:v>1982</c:v>
                </c:pt>
                <c:pt idx="590">
                  <c:v>1982</c:v>
                </c:pt>
                <c:pt idx="591">
                  <c:v>1982</c:v>
                </c:pt>
                <c:pt idx="592">
                  <c:v>1982</c:v>
                </c:pt>
                <c:pt idx="593">
                  <c:v>1982</c:v>
                </c:pt>
                <c:pt idx="594">
                  <c:v>1982</c:v>
                </c:pt>
                <c:pt idx="595">
                  <c:v>1982</c:v>
                </c:pt>
                <c:pt idx="596">
                  <c:v>1982</c:v>
                </c:pt>
                <c:pt idx="597">
                  <c:v>1982</c:v>
                </c:pt>
                <c:pt idx="598">
                  <c:v>1982</c:v>
                </c:pt>
                <c:pt idx="599">
                  <c:v>1982</c:v>
                </c:pt>
                <c:pt idx="600">
                  <c:v>1982</c:v>
                </c:pt>
                <c:pt idx="601">
                  <c:v>1982</c:v>
                </c:pt>
                <c:pt idx="602">
                  <c:v>1982</c:v>
                </c:pt>
                <c:pt idx="603">
                  <c:v>1982</c:v>
                </c:pt>
                <c:pt idx="604">
                  <c:v>1982</c:v>
                </c:pt>
                <c:pt idx="605">
                  <c:v>1982</c:v>
                </c:pt>
                <c:pt idx="606">
                  <c:v>1982</c:v>
                </c:pt>
                <c:pt idx="607">
                  <c:v>1982</c:v>
                </c:pt>
                <c:pt idx="608">
                  <c:v>1982</c:v>
                </c:pt>
                <c:pt idx="609">
                  <c:v>1982</c:v>
                </c:pt>
                <c:pt idx="610">
                  <c:v>1982</c:v>
                </c:pt>
                <c:pt idx="611">
                  <c:v>1982</c:v>
                </c:pt>
                <c:pt idx="612">
                  <c:v>1982</c:v>
                </c:pt>
                <c:pt idx="613">
                  <c:v>1982</c:v>
                </c:pt>
                <c:pt idx="614">
                  <c:v>1982</c:v>
                </c:pt>
                <c:pt idx="615">
                  <c:v>1982</c:v>
                </c:pt>
                <c:pt idx="616">
                  <c:v>1982</c:v>
                </c:pt>
                <c:pt idx="617">
                  <c:v>1982</c:v>
                </c:pt>
                <c:pt idx="618">
                  <c:v>1982</c:v>
                </c:pt>
                <c:pt idx="619">
                  <c:v>1982</c:v>
                </c:pt>
                <c:pt idx="620">
                  <c:v>1982</c:v>
                </c:pt>
                <c:pt idx="621">
                  <c:v>1982</c:v>
                </c:pt>
                <c:pt idx="622">
                  <c:v>1982</c:v>
                </c:pt>
                <c:pt idx="623">
                  <c:v>1982</c:v>
                </c:pt>
                <c:pt idx="624">
                  <c:v>1982</c:v>
                </c:pt>
                <c:pt idx="625">
                  <c:v>1982</c:v>
                </c:pt>
                <c:pt idx="626">
                  <c:v>1982</c:v>
                </c:pt>
                <c:pt idx="627">
                  <c:v>1982</c:v>
                </c:pt>
                <c:pt idx="628">
                  <c:v>1982</c:v>
                </c:pt>
                <c:pt idx="629">
                  <c:v>1982</c:v>
                </c:pt>
                <c:pt idx="630">
                  <c:v>1982</c:v>
                </c:pt>
                <c:pt idx="631">
                  <c:v>1982</c:v>
                </c:pt>
                <c:pt idx="632">
                  <c:v>1982</c:v>
                </c:pt>
                <c:pt idx="633">
                  <c:v>1982</c:v>
                </c:pt>
                <c:pt idx="634">
                  <c:v>1982</c:v>
                </c:pt>
                <c:pt idx="635">
                  <c:v>1982</c:v>
                </c:pt>
                <c:pt idx="636">
                  <c:v>1982</c:v>
                </c:pt>
                <c:pt idx="637">
                  <c:v>1982</c:v>
                </c:pt>
                <c:pt idx="638">
                  <c:v>1982</c:v>
                </c:pt>
                <c:pt idx="639">
                  <c:v>1982</c:v>
                </c:pt>
                <c:pt idx="640">
                  <c:v>1982</c:v>
                </c:pt>
                <c:pt idx="641">
                  <c:v>1983</c:v>
                </c:pt>
                <c:pt idx="642">
                  <c:v>1983</c:v>
                </c:pt>
                <c:pt idx="643">
                  <c:v>1983</c:v>
                </c:pt>
                <c:pt idx="644">
                  <c:v>1983</c:v>
                </c:pt>
                <c:pt idx="645">
                  <c:v>1983</c:v>
                </c:pt>
                <c:pt idx="646">
                  <c:v>1983</c:v>
                </c:pt>
                <c:pt idx="647">
                  <c:v>1983</c:v>
                </c:pt>
                <c:pt idx="648">
                  <c:v>1983</c:v>
                </c:pt>
                <c:pt idx="649">
                  <c:v>1983</c:v>
                </c:pt>
                <c:pt idx="650">
                  <c:v>1983</c:v>
                </c:pt>
                <c:pt idx="651">
                  <c:v>1983</c:v>
                </c:pt>
                <c:pt idx="652">
                  <c:v>1983</c:v>
                </c:pt>
                <c:pt idx="653">
                  <c:v>1983</c:v>
                </c:pt>
                <c:pt idx="654">
                  <c:v>1983</c:v>
                </c:pt>
                <c:pt idx="655">
                  <c:v>1983</c:v>
                </c:pt>
                <c:pt idx="656">
                  <c:v>1983</c:v>
                </c:pt>
                <c:pt idx="657">
                  <c:v>1983</c:v>
                </c:pt>
                <c:pt idx="658">
                  <c:v>1983</c:v>
                </c:pt>
                <c:pt idx="659">
                  <c:v>1983</c:v>
                </c:pt>
                <c:pt idx="660">
                  <c:v>1983</c:v>
                </c:pt>
                <c:pt idx="661">
                  <c:v>1983</c:v>
                </c:pt>
                <c:pt idx="662">
                  <c:v>1983</c:v>
                </c:pt>
                <c:pt idx="663">
                  <c:v>1983</c:v>
                </c:pt>
                <c:pt idx="664">
                  <c:v>1983</c:v>
                </c:pt>
                <c:pt idx="665">
                  <c:v>1983</c:v>
                </c:pt>
                <c:pt idx="666">
                  <c:v>1983</c:v>
                </c:pt>
                <c:pt idx="667">
                  <c:v>1983</c:v>
                </c:pt>
                <c:pt idx="668">
                  <c:v>1983</c:v>
                </c:pt>
                <c:pt idx="669">
                  <c:v>1983</c:v>
                </c:pt>
                <c:pt idx="670">
                  <c:v>1983</c:v>
                </c:pt>
                <c:pt idx="671">
                  <c:v>1983</c:v>
                </c:pt>
                <c:pt idx="672">
                  <c:v>1983</c:v>
                </c:pt>
                <c:pt idx="673">
                  <c:v>1983</c:v>
                </c:pt>
                <c:pt idx="674">
                  <c:v>1983</c:v>
                </c:pt>
                <c:pt idx="675">
                  <c:v>1983</c:v>
                </c:pt>
                <c:pt idx="676">
                  <c:v>1983</c:v>
                </c:pt>
                <c:pt idx="677">
                  <c:v>1983</c:v>
                </c:pt>
                <c:pt idx="678">
                  <c:v>1983</c:v>
                </c:pt>
                <c:pt idx="679">
                  <c:v>1983</c:v>
                </c:pt>
                <c:pt idx="680">
                  <c:v>1983</c:v>
                </c:pt>
                <c:pt idx="681">
                  <c:v>1983</c:v>
                </c:pt>
                <c:pt idx="682">
                  <c:v>1983</c:v>
                </c:pt>
                <c:pt idx="683">
                  <c:v>1983</c:v>
                </c:pt>
                <c:pt idx="684">
                  <c:v>1983</c:v>
                </c:pt>
                <c:pt idx="685">
                  <c:v>1983</c:v>
                </c:pt>
                <c:pt idx="686">
                  <c:v>1983</c:v>
                </c:pt>
                <c:pt idx="687">
                  <c:v>1983</c:v>
                </c:pt>
                <c:pt idx="688">
                  <c:v>1983</c:v>
                </c:pt>
                <c:pt idx="689">
                  <c:v>1983</c:v>
                </c:pt>
                <c:pt idx="690">
                  <c:v>1983</c:v>
                </c:pt>
                <c:pt idx="691">
                  <c:v>1983</c:v>
                </c:pt>
                <c:pt idx="692">
                  <c:v>1983</c:v>
                </c:pt>
                <c:pt idx="693">
                  <c:v>1983</c:v>
                </c:pt>
                <c:pt idx="694">
                  <c:v>1983</c:v>
                </c:pt>
                <c:pt idx="695">
                  <c:v>1983</c:v>
                </c:pt>
                <c:pt idx="696">
                  <c:v>1983</c:v>
                </c:pt>
                <c:pt idx="697">
                  <c:v>1983</c:v>
                </c:pt>
                <c:pt idx="698">
                  <c:v>1983</c:v>
                </c:pt>
                <c:pt idx="699">
                  <c:v>1983</c:v>
                </c:pt>
                <c:pt idx="700">
                  <c:v>1983</c:v>
                </c:pt>
                <c:pt idx="701">
                  <c:v>1983</c:v>
                </c:pt>
                <c:pt idx="702">
                  <c:v>1983</c:v>
                </c:pt>
                <c:pt idx="703">
                  <c:v>1983</c:v>
                </c:pt>
                <c:pt idx="704">
                  <c:v>1983</c:v>
                </c:pt>
                <c:pt idx="705">
                  <c:v>1983</c:v>
                </c:pt>
                <c:pt idx="706">
                  <c:v>1983</c:v>
                </c:pt>
                <c:pt idx="707">
                  <c:v>1983</c:v>
                </c:pt>
                <c:pt idx="708">
                  <c:v>1983</c:v>
                </c:pt>
                <c:pt idx="709">
                  <c:v>1983</c:v>
                </c:pt>
                <c:pt idx="710">
                  <c:v>1983</c:v>
                </c:pt>
                <c:pt idx="711">
                  <c:v>1983</c:v>
                </c:pt>
                <c:pt idx="712">
                  <c:v>1983</c:v>
                </c:pt>
                <c:pt idx="713">
                  <c:v>1983</c:v>
                </c:pt>
                <c:pt idx="714">
                  <c:v>1983</c:v>
                </c:pt>
                <c:pt idx="715">
                  <c:v>1983</c:v>
                </c:pt>
                <c:pt idx="716">
                  <c:v>1983</c:v>
                </c:pt>
                <c:pt idx="717">
                  <c:v>1983</c:v>
                </c:pt>
                <c:pt idx="718">
                  <c:v>1983</c:v>
                </c:pt>
                <c:pt idx="719">
                  <c:v>1983</c:v>
                </c:pt>
                <c:pt idx="720">
                  <c:v>1983</c:v>
                </c:pt>
                <c:pt idx="721">
                  <c:v>1983</c:v>
                </c:pt>
                <c:pt idx="722">
                  <c:v>1983</c:v>
                </c:pt>
                <c:pt idx="723">
                  <c:v>1983</c:v>
                </c:pt>
                <c:pt idx="724">
                  <c:v>1983</c:v>
                </c:pt>
                <c:pt idx="725">
                  <c:v>1983</c:v>
                </c:pt>
                <c:pt idx="726">
                  <c:v>1983</c:v>
                </c:pt>
                <c:pt idx="727">
                  <c:v>1983</c:v>
                </c:pt>
                <c:pt idx="728">
                  <c:v>1983</c:v>
                </c:pt>
                <c:pt idx="729">
                  <c:v>1983</c:v>
                </c:pt>
                <c:pt idx="730">
                  <c:v>1983</c:v>
                </c:pt>
                <c:pt idx="731">
                  <c:v>1983</c:v>
                </c:pt>
                <c:pt idx="732">
                  <c:v>1983</c:v>
                </c:pt>
                <c:pt idx="733">
                  <c:v>1983</c:v>
                </c:pt>
                <c:pt idx="734">
                  <c:v>1983</c:v>
                </c:pt>
                <c:pt idx="735">
                  <c:v>1983</c:v>
                </c:pt>
                <c:pt idx="736">
                  <c:v>1983</c:v>
                </c:pt>
                <c:pt idx="737">
                  <c:v>1983</c:v>
                </c:pt>
                <c:pt idx="738">
                  <c:v>1983</c:v>
                </c:pt>
                <c:pt idx="739">
                  <c:v>1983</c:v>
                </c:pt>
                <c:pt idx="740">
                  <c:v>1983</c:v>
                </c:pt>
                <c:pt idx="741">
                  <c:v>1983</c:v>
                </c:pt>
                <c:pt idx="742">
                  <c:v>1983</c:v>
                </c:pt>
                <c:pt idx="743">
                  <c:v>1983</c:v>
                </c:pt>
                <c:pt idx="744">
                  <c:v>1983</c:v>
                </c:pt>
                <c:pt idx="745">
                  <c:v>1983</c:v>
                </c:pt>
                <c:pt idx="746">
                  <c:v>1983</c:v>
                </c:pt>
                <c:pt idx="747">
                  <c:v>1983</c:v>
                </c:pt>
                <c:pt idx="748">
                  <c:v>1983</c:v>
                </c:pt>
                <c:pt idx="749">
                  <c:v>1983</c:v>
                </c:pt>
                <c:pt idx="750">
                  <c:v>1983</c:v>
                </c:pt>
                <c:pt idx="751">
                  <c:v>1983</c:v>
                </c:pt>
                <c:pt idx="752">
                  <c:v>1983</c:v>
                </c:pt>
                <c:pt idx="753">
                  <c:v>1983</c:v>
                </c:pt>
                <c:pt idx="754">
                  <c:v>1983</c:v>
                </c:pt>
                <c:pt idx="755">
                  <c:v>1983</c:v>
                </c:pt>
                <c:pt idx="756">
                  <c:v>1983</c:v>
                </c:pt>
                <c:pt idx="757">
                  <c:v>1983</c:v>
                </c:pt>
                <c:pt idx="758">
                  <c:v>1983</c:v>
                </c:pt>
                <c:pt idx="759">
                  <c:v>1983</c:v>
                </c:pt>
                <c:pt idx="760">
                  <c:v>1983</c:v>
                </c:pt>
                <c:pt idx="761">
                  <c:v>1983</c:v>
                </c:pt>
                <c:pt idx="762">
                  <c:v>1983</c:v>
                </c:pt>
                <c:pt idx="763">
                  <c:v>1983</c:v>
                </c:pt>
                <c:pt idx="764">
                  <c:v>1983</c:v>
                </c:pt>
                <c:pt idx="765">
                  <c:v>1983</c:v>
                </c:pt>
                <c:pt idx="766">
                  <c:v>1983</c:v>
                </c:pt>
                <c:pt idx="767">
                  <c:v>1983</c:v>
                </c:pt>
                <c:pt idx="768">
                  <c:v>1983</c:v>
                </c:pt>
                <c:pt idx="769">
                  <c:v>1983</c:v>
                </c:pt>
                <c:pt idx="770">
                  <c:v>1983</c:v>
                </c:pt>
                <c:pt idx="771">
                  <c:v>1983</c:v>
                </c:pt>
                <c:pt idx="772">
                  <c:v>1983</c:v>
                </c:pt>
                <c:pt idx="773">
                  <c:v>1983</c:v>
                </c:pt>
                <c:pt idx="774">
                  <c:v>1983</c:v>
                </c:pt>
                <c:pt idx="775">
                  <c:v>1983</c:v>
                </c:pt>
                <c:pt idx="776">
                  <c:v>1983</c:v>
                </c:pt>
                <c:pt idx="777">
                  <c:v>1983</c:v>
                </c:pt>
                <c:pt idx="778">
                  <c:v>1983</c:v>
                </c:pt>
                <c:pt idx="779">
                  <c:v>1983</c:v>
                </c:pt>
                <c:pt idx="780">
                  <c:v>1983</c:v>
                </c:pt>
                <c:pt idx="781">
                  <c:v>1983</c:v>
                </c:pt>
                <c:pt idx="782">
                  <c:v>1983</c:v>
                </c:pt>
                <c:pt idx="783">
                  <c:v>1983</c:v>
                </c:pt>
                <c:pt idx="784">
                  <c:v>1983</c:v>
                </c:pt>
                <c:pt idx="785">
                  <c:v>1983</c:v>
                </c:pt>
                <c:pt idx="786">
                  <c:v>1983</c:v>
                </c:pt>
                <c:pt idx="787">
                  <c:v>1983</c:v>
                </c:pt>
                <c:pt idx="788">
                  <c:v>1983</c:v>
                </c:pt>
                <c:pt idx="789">
                  <c:v>1983</c:v>
                </c:pt>
                <c:pt idx="790">
                  <c:v>1983</c:v>
                </c:pt>
                <c:pt idx="791">
                  <c:v>1983</c:v>
                </c:pt>
                <c:pt idx="792">
                  <c:v>1983</c:v>
                </c:pt>
                <c:pt idx="793">
                  <c:v>1983</c:v>
                </c:pt>
                <c:pt idx="794">
                  <c:v>1983</c:v>
                </c:pt>
                <c:pt idx="795">
                  <c:v>1983</c:v>
                </c:pt>
                <c:pt idx="796">
                  <c:v>1983</c:v>
                </c:pt>
                <c:pt idx="797">
                  <c:v>1983</c:v>
                </c:pt>
                <c:pt idx="798">
                  <c:v>1983</c:v>
                </c:pt>
                <c:pt idx="799">
                  <c:v>1983</c:v>
                </c:pt>
                <c:pt idx="800">
                  <c:v>1983</c:v>
                </c:pt>
                <c:pt idx="801">
                  <c:v>1983</c:v>
                </c:pt>
                <c:pt idx="802">
                  <c:v>1983</c:v>
                </c:pt>
                <c:pt idx="803">
                  <c:v>1983</c:v>
                </c:pt>
                <c:pt idx="804">
                  <c:v>1983</c:v>
                </c:pt>
                <c:pt idx="805">
                  <c:v>1983</c:v>
                </c:pt>
                <c:pt idx="806">
                  <c:v>1983</c:v>
                </c:pt>
                <c:pt idx="807">
                  <c:v>1983</c:v>
                </c:pt>
                <c:pt idx="808">
                  <c:v>1983</c:v>
                </c:pt>
                <c:pt idx="809">
                  <c:v>1983</c:v>
                </c:pt>
                <c:pt idx="810">
                  <c:v>1983</c:v>
                </c:pt>
                <c:pt idx="811">
                  <c:v>1983</c:v>
                </c:pt>
                <c:pt idx="812">
                  <c:v>1983</c:v>
                </c:pt>
                <c:pt idx="813">
                  <c:v>1983</c:v>
                </c:pt>
                <c:pt idx="814">
                  <c:v>1983</c:v>
                </c:pt>
                <c:pt idx="815">
                  <c:v>1983</c:v>
                </c:pt>
                <c:pt idx="816">
                  <c:v>1983</c:v>
                </c:pt>
                <c:pt idx="817">
                  <c:v>1983</c:v>
                </c:pt>
                <c:pt idx="818">
                  <c:v>1983</c:v>
                </c:pt>
                <c:pt idx="819">
                  <c:v>1983</c:v>
                </c:pt>
                <c:pt idx="820">
                  <c:v>1983</c:v>
                </c:pt>
                <c:pt idx="821">
                  <c:v>1983</c:v>
                </c:pt>
                <c:pt idx="822">
                  <c:v>1983</c:v>
                </c:pt>
                <c:pt idx="823">
                  <c:v>1983</c:v>
                </c:pt>
                <c:pt idx="824">
                  <c:v>1983</c:v>
                </c:pt>
                <c:pt idx="825">
                  <c:v>1983</c:v>
                </c:pt>
                <c:pt idx="826">
                  <c:v>1983</c:v>
                </c:pt>
                <c:pt idx="827">
                  <c:v>1983</c:v>
                </c:pt>
                <c:pt idx="828">
                  <c:v>1983</c:v>
                </c:pt>
                <c:pt idx="829">
                  <c:v>1983</c:v>
                </c:pt>
                <c:pt idx="830">
                  <c:v>1983</c:v>
                </c:pt>
                <c:pt idx="831">
                  <c:v>1983</c:v>
                </c:pt>
                <c:pt idx="832">
                  <c:v>1983</c:v>
                </c:pt>
                <c:pt idx="833">
                  <c:v>1983</c:v>
                </c:pt>
                <c:pt idx="834">
                  <c:v>1983</c:v>
                </c:pt>
                <c:pt idx="835">
                  <c:v>1983</c:v>
                </c:pt>
                <c:pt idx="836">
                  <c:v>1983</c:v>
                </c:pt>
                <c:pt idx="837">
                  <c:v>1983</c:v>
                </c:pt>
                <c:pt idx="838">
                  <c:v>1983</c:v>
                </c:pt>
                <c:pt idx="839">
                  <c:v>1983</c:v>
                </c:pt>
                <c:pt idx="840">
                  <c:v>1983</c:v>
                </c:pt>
                <c:pt idx="841">
                  <c:v>1983</c:v>
                </c:pt>
                <c:pt idx="842">
                  <c:v>1983</c:v>
                </c:pt>
                <c:pt idx="843">
                  <c:v>1983</c:v>
                </c:pt>
                <c:pt idx="844">
                  <c:v>1983</c:v>
                </c:pt>
                <c:pt idx="845">
                  <c:v>1983</c:v>
                </c:pt>
                <c:pt idx="846">
                  <c:v>1983</c:v>
                </c:pt>
                <c:pt idx="847">
                  <c:v>1983</c:v>
                </c:pt>
                <c:pt idx="848">
                  <c:v>1983</c:v>
                </c:pt>
                <c:pt idx="849">
                  <c:v>1983</c:v>
                </c:pt>
                <c:pt idx="850">
                  <c:v>1983</c:v>
                </c:pt>
                <c:pt idx="851">
                  <c:v>1983</c:v>
                </c:pt>
                <c:pt idx="852">
                  <c:v>1983</c:v>
                </c:pt>
                <c:pt idx="853">
                  <c:v>1984</c:v>
                </c:pt>
                <c:pt idx="854">
                  <c:v>1984</c:v>
                </c:pt>
                <c:pt idx="855">
                  <c:v>1984</c:v>
                </c:pt>
                <c:pt idx="856">
                  <c:v>1984</c:v>
                </c:pt>
                <c:pt idx="857">
                  <c:v>1984</c:v>
                </c:pt>
                <c:pt idx="858">
                  <c:v>1984</c:v>
                </c:pt>
                <c:pt idx="859">
                  <c:v>1984</c:v>
                </c:pt>
                <c:pt idx="860">
                  <c:v>1984</c:v>
                </c:pt>
                <c:pt idx="861">
                  <c:v>1984</c:v>
                </c:pt>
                <c:pt idx="862">
                  <c:v>1984</c:v>
                </c:pt>
                <c:pt idx="863">
                  <c:v>1984</c:v>
                </c:pt>
                <c:pt idx="864">
                  <c:v>1984</c:v>
                </c:pt>
                <c:pt idx="865">
                  <c:v>1984</c:v>
                </c:pt>
                <c:pt idx="866">
                  <c:v>1984</c:v>
                </c:pt>
                <c:pt idx="867">
                  <c:v>1984</c:v>
                </c:pt>
                <c:pt idx="868">
                  <c:v>1984</c:v>
                </c:pt>
                <c:pt idx="869">
                  <c:v>1984</c:v>
                </c:pt>
                <c:pt idx="870">
                  <c:v>1984</c:v>
                </c:pt>
                <c:pt idx="871">
                  <c:v>1984</c:v>
                </c:pt>
                <c:pt idx="872">
                  <c:v>1984</c:v>
                </c:pt>
                <c:pt idx="873">
                  <c:v>1984</c:v>
                </c:pt>
                <c:pt idx="874">
                  <c:v>1984</c:v>
                </c:pt>
                <c:pt idx="875">
                  <c:v>1984</c:v>
                </c:pt>
                <c:pt idx="876">
                  <c:v>1984</c:v>
                </c:pt>
                <c:pt idx="877">
                  <c:v>1984</c:v>
                </c:pt>
                <c:pt idx="878">
                  <c:v>1984</c:v>
                </c:pt>
                <c:pt idx="879">
                  <c:v>1984</c:v>
                </c:pt>
                <c:pt idx="880">
                  <c:v>1984</c:v>
                </c:pt>
                <c:pt idx="881">
                  <c:v>1984</c:v>
                </c:pt>
                <c:pt idx="882">
                  <c:v>1984</c:v>
                </c:pt>
                <c:pt idx="883">
                  <c:v>1984</c:v>
                </c:pt>
                <c:pt idx="884">
                  <c:v>1984</c:v>
                </c:pt>
                <c:pt idx="885">
                  <c:v>1984</c:v>
                </c:pt>
                <c:pt idx="886">
                  <c:v>1984</c:v>
                </c:pt>
                <c:pt idx="887">
                  <c:v>1984</c:v>
                </c:pt>
                <c:pt idx="888">
                  <c:v>1984</c:v>
                </c:pt>
                <c:pt idx="889">
                  <c:v>1984</c:v>
                </c:pt>
                <c:pt idx="890">
                  <c:v>1984</c:v>
                </c:pt>
                <c:pt idx="891">
                  <c:v>1984</c:v>
                </c:pt>
                <c:pt idx="892">
                  <c:v>1984</c:v>
                </c:pt>
                <c:pt idx="893">
                  <c:v>1984</c:v>
                </c:pt>
                <c:pt idx="894">
                  <c:v>1984</c:v>
                </c:pt>
                <c:pt idx="895">
                  <c:v>1984</c:v>
                </c:pt>
                <c:pt idx="896">
                  <c:v>1984</c:v>
                </c:pt>
                <c:pt idx="897">
                  <c:v>1984</c:v>
                </c:pt>
                <c:pt idx="898">
                  <c:v>1984</c:v>
                </c:pt>
                <c:pt idx="899">
                  <c:v>1984</c:v>
                </c:pt>
                <c:pt idx="900">
                  <c:v>1984</c:v>
                </c:pt>
                <c:pt idx="901">
                  <c:v>1984</c:v>
                </c:pt>
                <c:pt idx="902">
                  <c:v>1984</c:v>
                </c:pt>
                <c:pt idx="903">
                  <c:v>1984</c:v>
                </c:pt>
                <c:pt idx="904">
                  <c:v>1984</c:v>
                </c:pt>
                <c:pt idx="905">
                  <c:v>1984</c:v>
                </c:pt>
                <c:pt idx="906">
                  <c:v>1984</c:v>
                </c:pt>
                <c:pt idx="907">
                  <c:v>1984</c:v>
                </c:pt>
                <c:pt idx="908">
                  <c:v>1984</c:v>
                </c:pt>
                <c:pt idx="909">
                  <c:v>1984</c:v>
                </c:pt>
                <c:pt idx="910">
                  <c:v>1984</c:v>
                </c:pt>
                <c:pt idx="911">
                  <c:v>1984</c:v>
                </c:pt>
                <c:pt idx="912">
                  <c:v>1984</c:v>
                </c:pt>
                <c:pt idx="913">
                  <c:v>1984</c:v>
                </c:pt>
                <c:pt idx="914">
                  <c:v>1984</c:v>
                </c:pt>
                <c:pt idx="915">
                  <c:v>1984</c:v>
                </c:pt>
                <c:pt idx="916">
                  <c:v>1984</c:v>
                </c:pt>
                <c:pt idx="917">
                  <c:v>1984</c:v>
                </c:pt>
                <c:pt idx="918">
                  <c:v>1984</c:v>
                </c:pt>
                <c:pt idx="919">
                  <c:v>1984</c:v>
                </c:pt>
                <c:pt idx="920">
                  <c:v>1984</c:v>
                </c:pt>
                <c:pt idx="921">
                  <c:v>1984</c:v>
                </c:pt>
                <c:pt idx="922">
                  <c:v>1984</c:v>
                </c:pt>
                <c:pt idx="923">
                  <c:v>1984</c:v>
                </c:pt>
                <c:pt idx="924">
                  <c:v>1984</c:v>
                </c:pt>
                <c:pt idx="925">
                  <c:v>1984</c:v>
                </c:pt>
                <c:pt idx="926">
                  <c:v>1984</c:v>
                </c:pt>
                <c:pt idx="927">
                  <c:v>1984</c:v>
                </c:pt>
                <c:pt idx="928">
                  <c:v>1984</c:v>
                </c:pt>
                <c:pt idx="929">
                  <c:v>1984</c:v>
                </c:pt>
                <c:pt idx="930">
                  <c:v>1984</c:v>
                </c:pt>
                <c:pt idx="931">
                  <c:v>1984</c:v>
                </c:pt>
                <c:pt idx="932">
                  <c:v>1984</c:v>
                </c:pt>
                <c:pt idx="933">
                  <c:v>1984</c:v>
                </c:pt>
                <c:pt idx="934">
                  <c:v>1984</c:v>
                </c:pt>
                <c:pt idx="935">
                  <c:v>1984</c:v>
                </c:pt>
                <c:pt idx="936">
                  <c:v>1984</c:v>
                </c:pt>
                <c:pt idx="937">
                  <c:v>1984</c:v>
                </c:pt>
                <c:pt idx="938">
                  <c:v>1984</c:v>
                </c:pt>
                <c:pt idx="939">
                  <c:v>1984</c:v>
                </c:pt>
                <c:pt idx="940">
                  <c:v>1984</c:v>
                </c:pt>
                <c:pt idx="941">
                  <c:v>1984</c:v>
                </c:pt>
                <c:pt idx="942">
                  <c:v>1984</c:v>
                </c:pt>
                <c:pt idx="943">
                  <c:v>1984</c:v>
                </c:pt>
                <c:pt idx="944">
                  <c:v>1984</c:v>
                </c:pt>
                <c:pt idx="945">
                  <c:v>1984</c:v>
                </c:pt>
                <c:pt idx="946">
                  <c:v>1984</c:v>
                </c:pt>
                <c:pt idx="947">
                  <c:v>1984</c:v>
                </c:pt>
                <c:pt idx="948">
                  <c:v>1984</c:v>
                </c:pt>
                <c:pt idx="949">
                  <c:v>1984</c:v>
                </c:pt>
                <c:pt idx="950">
                  <c:v>1984</c:v>
                </c:pt>
                <c:pt idx="951">
                  <c:v>1984</c:v>
                </c:pt>
                <c:pt idx="952">
                  <c:v>1984</c:v>
                </c:pt>
                <c:pt idx="953">
                  <c:v>1984</c:v>
                </c:pt>
                <c:pt idx="954">
                  <c:v>1984</c:v>
                </c:pt>
                <c:pt idx="955">
                  <c:v>1984</c:v>
                </c:pt>
                <c:pt idx="956">
                  <c:v>1984</c:v>
                </c:pt>
                <c:pt idx="957">
                  <c:v>1984</c:v>
                </c:pt>
                <c:pt idx="958">
                  <c:v>1984</c:v>
                </c:pt>
                <c:pt idx="959">
                  <c:v>1984</c:v>
                </c:pt>
                <c:pt idx="960">
                  <c:v>1984</c:v>
                </c:pt>
                <c:pt idx="961">
                  <c:v>1984</c:v>
                </c:pt>
                <c:pt idx="962">
                  <c:v>1984</c:v>
                </c:pt>
                <c:pt idx="963">
                  <c:v>1984</c:v>
                </c:pt>
                <c:pt idx="964">
                  <c:v>1984</c:v>
                </c:pt>
                <c:pt idx="965">
                  <c:v>1984</c:v>
                </c:pt>
                <c:pt idx="966">
                  <c:v>1984</c:v>
                </c:pt>
                <c:pt idx="967">
                  <c:v>1984</c:v>
                </c:pt>
                <c:pt idx="968">
                  <c:v>1984</c:v>
                </c:pt>
                <c:pt idx="969">
                  <c:v>1984</c:v>
                </c:pt>
                <c:pt idx="970">
                  <c:v>1984</c:v>
                </c:pt>
                <c:pt idx="971">
                  <c:v>1984</c:v>
                </c:pt>
                <c:pt idx="972">
                  <c:v>1984</c:v>
                </c:pt>
                <c:pt idx="973">
                  <c:v>1984</c:v>
                </c:pt>
                <c:pt idx="974">
                  <c:v>1984</c:v>
                </c:pt>
                <c:pt idx="975">
                  <c:v>1984</c:v>
                </c:pt>
                <c:pt idx="976">
                  <c:v>1984</c:v>
                </c:pt>
                <c:pt idx="977">
                  <c:v>1984</c:v>
                </c:pt>
                <c:pt idx="978">
                  <c:v>1984</c:v>
                </c:pt>
                <c:pt idx="979">
                  <c:v>1984</c:v>
                </c:pt>
                <c:pt idx="980">
                  <c:v>1984</c:v>
                </c:pt>
                <c:pt idx="981">
                  <c:v>1984</c:v>
                </c:pt>
                <c:pt idx="982">
                  <c:v>1984</c:v>
                </c:pt>
                <c:pt idx="983">
                  <c:v>1984</c:v>
                </c:pt>
                <c:pt idx="984">
                  <c:v>1984</c:v>
                </c:pt>
                <c:pt idx="985">
                  <c:v>1984</c:v>
                </c:pt>
                <c:pt idx="986">
                  <c:v>1984</c:v>
                </c:pt>
                <c:pt idx="987">
                  <c:v>1984</c:v>
                </c:pt>
                <c:pt idx="988">
                  <c:v>1984</c:v>
                </c:pt>
                <c:pt idx="989">
                  <c:v>1984</c:v>
                </c:pt>
                <c:pt idx="990">
                  <c:v>1984</c:v>
                </c:pt>
                <c:pt idx="991">
                  <c:v>1984</c:v>
                </c:pt>
                <c:pt idx="992">
                  <c:v>1984</c:v>
                </c:pt>
                <c:pt idx="993">
                  <c:v>1984</c:v>
                </c:pt>
                <c:pt idx="994">
                  <c:v>1984</c:v>
                </c:pt>
                <c:pt idx="995">
                  <c:v>1984</c:v>
                </c:pt>
                <c:pt idx="996">
                  <c:v>1984</c:v>
                </c:pt>
                <c:pt idx="997">
                  <c:v>1984</c:v>
                </c:pt>
                <c:pt idx="998">
                  <c:v>1984</c:v>
                </c:pt>
                <c:pt idx="999">
                  <c:v>1984</c:v>
                </c:pt>
                <c:pt idx="1000">
                  <c:v>1984</c:v>
                </c:pt>
                <c:pt idx="1001">
                  <c:v>1984</c:v>
                </c:pt>
                <c:pt idx="1002">
                  <c:v>1984</c:v>
                </c:pt>
                <c:pt idx="1003">
                  <c:v>1984</c:v>
                </c:pt>
                <c:pt idx="1004">
                  <c:v>1984</c:v>
                </c:pt>
                <c:pt idx="1005">
                  <c:v>1984</c:v>
                </c:pt>
                <c:pt idx="1006">
                  <c:v>1984</c:v>
                </c:pt>
                <c:pt idx="1007">
                  <c:v>1984</c:v>
                </c:pt>
                <c:pt idx="1008">
                  <c:v>1984</c:v>
                </c:pt>
                <c:pt idx="1009">
                  <c:v>1984</c:v>
                </c:pt>
                <c:pt idx="1010">
                  <c:v>1984</c:v>
                </c:pt>
                <c:pt idx="1011">
                  <c:v>1984</c:v>
                </c:pt>
                <c:pt idx="1012">
                  <c:v>1984</c:v>
                </c:pt>
                <c:pt idx="1013">
                  <c:v>1984</c:v>
                </c:pt>
                <c:pt idx="1014">
                  <c:v>1984</c:v>
                </c:pt>
                <c:pt idx="1015">
                  <c:v>1984</c:v>
                </c:pt>
                <c:pt idx="1016">
                  <c:v>1984</c:v>
                </c:pt>
                <c:pt idx="1017">
                  <c:v>1984</c:v>
                </c:pt>
                <c:pt idx="1018">
                  <c:v>1984</c:v>
                </c:pt>
                <c:pt idx="1019">
                  <c:v>1984</c:v>
                </c:pt>
                <c:pt idx="1020">
                  <c:v>1984</c:v>
                </c:pt>
                <c:pt idx="1021">
                  <c:v>1984</c:v>
                </c:pt>
                <c:pt idx="1022">
                  <c:v>1984</c:v>
                </c:pt>
                <c:pt idx="1023">
                  <c:v>1984</c:v>
                </c:pt>
                <c:pt idx="1024">
                  <c:v>1984</c:v>
                </c:pt>
                <c:pt idx="1025">
                  <c:v>1984</c:v>
                </c:pt>
                <c:pt idx="1026">
                  <c:v>1984</c:v>
                </c:pt>
                <c:pt idx="1027">
                  <c:v>1984</c:v>
                </c:pt>
                <c:pt idx="1028">
                  <c:v>1984</c:v>
                </c:pt>
                <c:pt idx="1029">
                  <c:v>1984</c:v>
                </c:pt>
                <c:pt idx="1030">
                  <c:v>1984</c:v>
                </c:pt>
                <c:pt idx="1031">
                  <c:v>1984</c:v>
                </c:pt>
                <c:pt idx="1032">
                  <c:v>1984</c:v>
                </c:pt>
                <c:pt idx="1033">
                  <c:v>1984</c:v>
                </c:pt>
                <c:pt idx="1034">
                  <c:v>1984</c:v>
                </c:pt>
                <c:pt idx="1035">
                  <c:v>1984</c:v>
                </c:pt>
                <c:pt idx="1036">
                  <c:v>1984</c:v>
                </c:pt>
                <c:pt idx="1037">
                  <c:v>1984</c:v>
                </c:pt>
                <c:pt idx="1038">
                  <c:v>1984</c:v>
                </c:pt>
                <c:pt idx="1039">
                  <c:v>1984</c:v>
                </c:pt>
                <c:pt idx="1040">
                  <c:v>1984</c:v>
                </c:pt>
                <c:pt idx="1041">
                  <c:v>1984</c:v>
                </c:pt>
                <c:pt idx="1042">
                  <c:v>1984</c:v>
                </c:pt>
                <c:pt idx="1043">
                  <c:v>1984</c:v>
                </c:pt>
                <c:pt idx="1044">
                  <c:v>1984</c:v>
                </c:pt>
                <c:pt idx="1045">
                  <c:v>1984</c:v>
                </c:pt>
                <c:pt idx="1046">
                  <c:v>1984</c:v>
                </c:pt>
                <c:pt idx="1047">
                  <c:v>1984</c:v>
                </c:pt>
                <c:pt idx="1048">
                  <c:v>1984</c:v>
                </c:pt>
                <c:pt idx="1049">
                  <c:v>1984</c:v>
                </c:pt>
                <c:pt idx="1050">
                  <c:v>1984</c:v>
                </c:pt>
                <c:pt idx="1051">
                  <c:v>1984</c:v>
                </c:pt>
                <c:pt idx="1052">
                  <c:v>1984</c:v>
                </c:pt>
                <c:pt idx="1053">
                  <c:v>1984</c:v>
                </c:pt>
                <c:pt idx="1054">
                  <c:v>1984</c:v>
                </c:pt>
                <c:pt idx="1055">
                  <c:v>1984</c:v>
                </c:pt>
                <c:pt idx="1056">
                  <c:v>1984</c:v>
                </c:pt>
                <c:pt idx="1057">
                  <c:v>1984</c:v>
                </c:pt>
                <c:pt idx="1058">
                  <c:v>1984</c:v>
                </c:pt>
                <c:pt idx="1059">
                  <c:v>1984</c:v>
                </c:pt>
                <c:pt idx="1060">
                  <c:v>1984</c:v>
                </c:pt>
                <c:pt idx="1061">
                  <c:v>1984</c:v>
                </c:pt>
                <c:pt idx="1062">
                  <c:v>1984</c:v>
                </c:pt>
                <c:pt idx="1063">
                  <c:v>1984</c:v>
                </c:pt>
                <c:pt idx="1064">
                  <c:v>1985</c:v>
                </c:pt>
                <c:pt idx="1065">
                  <c:v>1985</c:v>
                </c:pt>
                <c:pt idx="1066">
                  <c:v>1985</c:v>
                </c:pt>
                <c:pt idx="1067">
                  <c:v>1985</c:v>
                </c:pt>
                <c:pt idx="1068">
                  <c:v>1985</c:v>
                </c:pt>
                <c:pt idx="1069">
                  <c:v>1985</c:v>
                </c:pt>
                <c:pt idx="1070">
                  <c:v>1985</c:v>
                </c:pt>
                <c:pt idx="1071">
                  <c:v>1985</c:v>
                </c:pt>
                <c:pt idx="1072">
                  <c:v>1985</c:v>
                </c:pt>
                <c:pt idx="1073">
                  <c:v>1985</c:v>
                </c:pt>
                <c:pt idx="1074">
                  <c:v>1985</c:v>
                </c:pt>
                <c:pt idx="1075">
                  <c:v>1985</c:v>
                </c:pt>
                <c:pt idx="1076">
                  <c:v>1985</c:v>
                </c:pt>
                <c:pt idx="1077">
                  <c:v>1985</c:v>
                </c:pt>
                <c:pt idx="1078">
                  <c:v>1985</c:v>
                </c:pt>
                <c:pt idx="1079">
                  <c:v>1985</c:v>
                </c:pt>
                <c:pt idx="1080">
                  <c:v>1985</c:v>
                </c:pt>
                <c:pt idx="1081">
                  <c:v>1985</c:v>
                </c:pt>
                <c:pt idx="1082">
                  <c:v>1985</c:v>
                </c:pt>
                <c:pt idx="1083">
                  <c:v>1985</c:v>
                </c:pt>
                <c:pt idx="1084">
                  <c:v>1985</c:v>
                </c:pt>
                <c:pt idx="1085">
                  <c:v>1985</c:v>
                </c:pt>
                <c:pt idx="1086">
                  <c:v>1985</c:v>
                </c:pt>
                <c:pt idx="1087">
                  <c:v>1985</c:v>
                </c:pt>
                <c:pt idx="1088">
                  <c:v>1985</c:v>
                </c:pt>
                <c:pt idx="1089">
                  <c:v>1985</c:v>
                </c:pt>
                <c:pt idx="1090">
                  <c:v>1985</c:v>
                </c:pt>
                <c:pt idx="1091">
                  <c:v>1985</c:v>
                </c:pt>
                <c:pt idx="1092">
                  <c:v>1985</c:v>
                </c:pt>
                <c:pt idx="1093">
                  <c:v>1985</c:v>
                </c:pt>
                <c:pt idx="1094">
                  <c:v>1985</c:v>
                </c:pt>
                <c:pt idx="1095">
                  <c:v>1985</c:v>
                </c:pt>
                <c:pt idx="1096">
                  <c:v>1985</c:v>
                </c:pt>
                <c:pt idx="1097">
                  <c:v>1985</c:v>
                </c:pt>
                <c:pt idx="1098">
                  <c:v>1985</c:v>
                </c:pt>
                <c:pt idx="1099">
                  <c:v>1985</c:v>
                </c:pt>
                <c:pt idx="1100">
                  <c:v>1985</c:v>
                </c:pt>
                <c:pt idx="1101">
                  <c:v>1985</c:v>
                </c:pt>
                <c:pt idx="1102">
                  <c:v>1985</c:v>
                </c:pt>
                <c:pt idx="1103">
                  <c:v>1985</c:v>
                </c:pt>
                <c:pt idx="1104">
                  <c:v>1985</c:v>
                </c:pt>
                <c:pt idx="1105">
                  <c:v>1985</c:v>
                </c:pt>
                <c:pt idx="1106">
                  <c:v>1985</c:v>
                </c:pt>
                <c:pt idx="1107">
                  <c:v>1985</c:v>
                </c:pt>
                <c:pt idx="1108">
                  <c:v>1985</c:v>
                </c:pt>
                <c:pt idx="1109">
                  <c:v>1985</c:v>
                </c:pt>
                <c:pt idx="1110">
                  <c:v>1985</c:v>
                </c:pt>
                <c:pt idx="1111">
                  <c:v>1985</c:v>
                </c:pt>
                <c:pt idx="1112">
                  <c:v>1985</c:v>
                </c:pt>
                <c:pt idx="1113">
                  <c:v>1985</c:v>
                </c:pt>
                <c:pt idx="1114">
                  <c:v>1985</c:v>
                </c:pt>
                <c:pt idx="1115">
                  <c:v>1985</c:v>
                </c:pt>
                <c:pt idx="1116">
                  <c:v>1985</c:v>
                </c:pt>
                <c:pt idx="1117">
                  <c:v>1985</c:v>
                </c:pt>
                <c:pt idx="1118">
                  <c:v>1985</c:v>
                </c:pt>
                <c:pt idx="1119">
                  <c:v>1985</c:v>
                </c:pt>
                <c:pt idx="1120">
                  <c:v>1985</c:v>
                </c:pt>
                <c:pt idx="1121">
                  <c:v>1985</c:v>
                </c:pt>
                <c:pt idx="1122">
                  <c:v>1985</c:v>
                </c:pt>
                <c:pt idx="1123">
                  <c:v>1985</c:v>
                </c:pt>
                <c:pt idx="1124">
                  <c:v>1985</c:v>
                </c:pt>
                <c:pt idx="1125">
                  <c:v>1985</c:v>
                </c:pt>
                <c:pt idx="1126">
                  <c:v>1985</c:v>
                </c:pt>
                <c:pt idx="1127">
                  <c:v>1985</c:v>
                </c:pt>
                <c:pt idx="1128">
                  <c:v>1985</c:v>
                </c:pt>
                <c:pt idx="1129">
                  <c:v>1985</c:v>
                </c:pt>
                <c:pt idx="1130">
                  <c:v>1985</c:v>
                </c:pt>
                <c:pt idx="1131">
                  <c:v>1985</c:v>
                </c:pt>
                <c:pt idx="1132">
                  <c:v>1985</c:v>
                </c:pt>
                <c:pt idx="1133">
                  <c:v>1985</c:v>
                </c:pt>
                <c:pt idx="1134">
                  <c:v>1985</c:v>
                </c:pt>
                <c:pt idx="1135">
                  <c:v>1985</c:v>
                </c:pt>
                <c:pt idx="1136">
                  <c:v>1985</c:v>
                </c:pt>
                <c:pt idx="1137">
                  <c:v>1985</c:v>
                </c:pt>
                <c:pt idx="1138">
                  <c:v>1985</c:v>
                </c:pt>
                <c:pt idx="1139">
                  <c:v>1985</c:v>
                </c:pt>
                <c:pt idx="1140">
                  <c:v>1985</c:v>
                </c:pt>
                <c:pt idx="1141">
                  <c:v>1985</c:v>
                </c:pt>
                <c:pt idx="1142">
                  <c:v>1985</c:v>
                </c:pt>
                <c:pt idx="1143">
                  <c:v>1985</c:v>
                </c:pt>
                <c:pt idx="1144">
                  <c:v>1985</c:v>
                </c:pt>
                <c:pt idx="1145">
                  <c:v>1985</c:v>
                </c:pt>
                <c:pt idx="1146">
                  <c:v>1985</c:v>
                </c:pt>
                <c:pt idx="1147">
                  <c:v>1985</c:v>
                </c:pt>
                <c:pt idx="1148">
                  <c:v>1985</c:v>
                </c:pt>
                <c:pt idx="1149">
                  <c:v>1985</c:v>
                </c:pt>
                <c:pt idx="1150">
                  <c:v>1985</c:v>
                </c:pt>
                <c:pt idx="1151">
                  <c:v>1985</c:v>
                </c:pt>
                <c:pt idx="1152">
                  <c:v>1985</c:v>
                </c:pt>
                <c:pt idx="1153">
                  <c:v>1985</c:v>
                </c:pt>
                <c:pt idx="1154">
                  <c:v>1985</c:v>
                </c:pt>
                <c:pt idx="1155">
                  <c:v>1985</c:v>
                </c:pt>
                <c:pt idx="1156">
                  <c:v>1985</c:v>
                </c:pt>
                <c:pt idx="1157">
                  <c:v>1985</c:v>
                </c:pt>
                <c:pt idx="1158">
                  <c:v>1985</c:v>
                </c:pt>
                <c:pt idx="1159">
                  <c:v>1985</c:v>
                </c:pt>
                <c:pt idx="1160">
                  <c:v>1985</c:v>
                </c:pt>
                <c:pt idx="1161">
                  <c:v>1985</c:v>
                </c:pt>
                <c:pt idx="1162">
                  <c:v>1985</c:v>
                </c:pt>
                <c:pt idx="1163">
                  <c:v>1985</c:v>
                </c:pt>
                <c:pt idx="1164">
                  <c:v>1985</c:v>
                </c:pt>
                <c:pt idx="1165">
                  <c:v>1985</c:v>
                </c:pt>
                <c:pt idx="1166">
                  <c:v>1985</c:v>
                </c:pt>
                <c:pt idx="1167">
                  <c:v>1985</c:v>
                </c:pt>
                <c:pt idx="1168">
                  <c:v>1985</c:v>
                </c:pt>
                <c:pt idx="1169">
                  <c:v>1985</c:v>
                </c:pt>
                <c:pt idx="1170">
                  <c:v>1985</c:v>
                </c:pt>
                <c:pt idx="1171">
                  <c:v>1985</c:v>
                </c:pt>
                <c:pt idx="1172">
                  <c:v>1985</c:v>
                </c:pt>
                <c:pt idx="1173">
                  <c:v>1985</c:v>
                </c:pt>
                <c:pt idx="1174">
                  <c:v>1985</c:v>
                </c:pt>
                <c:pt idx="1175">
                  <c:v>1985</c:v>
                </c:pt>
                <c:pt idx="1176">
                  <c:v>1985</c:v>
                </c:pt>
                <c:pt idx="1177">
                  <c:v>1985</c:v>
                </c:pt>
                <c:pt idx="1178">
                  <c:v>1985</c:v>
                </c:pt>
                <c:pt idx="1179">
                  <c:v>1985</c:v>
                </c:pt>
                <c:pt idx="1180">
                  <c:v>1985</c:v>
                </c:pt>
                <c:pt idx="1181">
                  <c:v>1985</c:v>
                </c:pt>
                <c:pt idx="1182">
                  <c:v>1985</c:v>
                </c:pt>
                <c:pt idx="1183">
                  <c:v>1985</c:v>
                </c:pt>
                <c:pt idx="1184">
                  <c:v>1985</c:v>
                </c:pt>
                <c:pt idx="1185">
                  <c:v>1985</c:v>
                </c:pt>
                <c:pt idx="1186">
                  <c:v>1985</c:v>
                </c:pt>
                <c:pt idx="1187">
                  <c:v>1985</c:v>
                </c:pt>
                <c:pt idx="1188">
                  <c:v>1985</c:v>
                </c:pt>
                <c:pt idx="1189">
                  <c:v>1985</c:v>
                </c:pt>
                <c:pt idx="1190">
                  <c:v>1985</c:v>
                </c:pt>
                <c:pt idx="1191">
                  <c:v>1985</c:v>
                </c:pt>
                <c:pt idx="1192">
                  <c:v>1985</c:v>
                </c:pt>
                <c:pt idx="1193">
                  <c:v>1985</c:v>
                </c:pt>
                <c:pt idx="1194">
                  <c:v>1985</c:v>
                </c:pt>
                <c:pt idx="1195">
                  <c:v>1985</c:v>
                </c:pt>
                <c:pt idx="1196">
                  <c:v>1985</c:v>
                </c:pt>
                <c:pt idx="1197">
                  <c:v>1985</c:v>
                </c:pt>
                <c:pt idx="1198">
                  <c:v>1985</c:v>
                </c:pt>
                <c:pt idx="1199">
                  <c:v>1985</c:v>
                </c:pt>
                <c:pt idx="1200">
                  <c:v>1985</c:v>
                </c:pt>
                <c:pt idx="1201">
                  <c:v>1985</c:v>
                </c:pt>
                <c:pt idx="1202">
                  <c:v>1985</c:v>
                </c:pt>
                <c:pt idx="1203">
                  <c:v>1985</c:v>
                </c:pt>
                <c:pt idx="1204">
                  <c:v>1985</c:v>
                </c:pt>
                <c:pt idx="1205">
                  <c:v>1985</c:v>
                </c:pt>
                <c:pt idx="1206">
                  <c:v>1985</c:v>
                </c:pt>
                <c:pt idx="1207">
                  <c:v>1985</c:v>
                </c:pt>
                <c:pt idx="1208">
                  <c:v>1985</c:v>
                </c:pt>
                <c:pt idx="1209">
                  <c:v>1985</c:v>
                </c:pt>
                <c:pt idx="1210">
                  <c:v>1985</c:v>
                </c:pt>
                <c:pt idx="1211">
                  <c:v>1985</c:v>
                </c:pt>
                <c:pt idx="1212">
                  <c:v>1985</c:v>
                </c:pt>
                <c:pt idx="1213">
                  <c:v>1985</c:v>
                </c:pt>
                <c:pt idx="1214">
                  <c:v>1985</c:v>
                </c:pt>
                <c:pt idx="1215">
                  <c:v>1985</c:v>
                </c:pt>
                <c:pt idx="1216">
                  <c:v>1985</c:v>
                </c:pt>
                <c:pt idx="1217">
                  <c:v>1985</c:v>
                </c:pt>
                <c:pt idx="1218">
                  <c:v>1985</c:v>
                </c:pt>
                <c:pt idx="1219">
                  <c:v>1985</c:v>
                </c:pt>
                <c:pt idx="1220">
                  <c:v>1985</c:v>
                </c:pt>
                <c:pt idx="1221">
                  <c:v>1985</c:v>
                </c:pt>
                <c:pt idx="1222">
                  <c:v>1985</c:v>
                </c:pt>
                <c:pt idx="1223">
                  <c:v>1985</c:v>
                </c:pt>
                <c:pt idx="1224">
                  <c:v>1985</c:v>
                </c:pt>
                <c:pt idx="1225">
                  <c:v>1985</c:v>
                </c:pt>
                <c:pt idx="1226">
                  <c:v>1985</c:v>
                </c:pt>
                <c:pt idx="1227">
                  <c:v>1985</c:v>
                </c:pt>
                <c:pt idx="1228">
                  <c:v>1985</c:v>
                </c:pt>
                <c:pt idx="1229">
                  <c:v>1985</c:v>
                </c:pt>
                <c:pt idx="1230">
                  <c:v>1985</c:v>
                </c:pt>
                <c:pt idx="1231">
                  <c:v>1985</c:v>
                </c:pt>
                <c:pt idx="1232">
                  <c:v>1985</c:v>
                </c:pt>
                <c:pt idx="1233">
                  <c:v>1985</c:v>
                </c:pt>
                <c:pt idx="1234">
                  <c:v>1985</c:v>
                </c:pt>
                <c:pt idx="1235">
                  <c:v>1985</c:v>
                </c:pt>
                <c:pt idx="1236">
                  <c:v>1985</c:v>
                </c:pt>
                <c:pt idx="1237">
                  <c:v>1985</c:v>
                </c:pt>
                <c:pt idx="1238">
                  <c:v>1985</c:v>
                </c:pt>
                <c:pt idx="1239">
                  <c:v>1985</c:v>
                </c:pt>
                <c:pt idx="1240">
                  <c:v>1985</c:v>
                </c:pt>
                <c:pt idx="1241">
                  <c:v>1985</c:v>
                </c:pt>
                <c:pt idx="1242">
                  <c:v>1985</c:v>
                </c:pt>
                <c:pt idx="1243">
                  <c:v>1985</c:v>
                </c:pt>
                <c:pt idx="1244">
                  <c:v>1985</c:v>
                </c:pt>
                <c:pt idx="1245">
                  <c:v>1985</c:v>
                </c:pt>
                <c:pt idx="1246">
                  <c:v>1985</c:v>
                </c:pt>
                <c:pt idx="1247">
                  <c:v>1985</c:v>
                </c:pt>
                <c:pt idx="1248">
                  <c:v>1985</c:v>
                </c:pt>
                <c:pt idx="1249">
                  <c:v>1985</c:v>
                </c:pt>
                <c:pt idx="1250">
                  <c:v>1985</c:v>
                </c:pt>
                <c:pt idx="1251">
                  <c:v>1985</c:v>
                </c:pt>
                <c:pt idx="1252">
                  <c:v>1985</c:v>
                </c:pt>
                <c:pt idx="1253">
                  <c:v>1985</c:v>
                </c:pt>
                <c:pt idx="1254">
                  <c:v>1985</c:v>
                </c:pt>
                <c:pt idx="1255">
                  <c:v>1985</c:v>
                </c:pt>
                <c:pt idx="1256">
                  <c:v>1985</c:v>
                </c:pt>
                <c:pt idx="1257">
                  <c:v>1985</c:v>
                </c:pt>
                <c:pt idx="1258">
                  <c:v>1985</c:v>
                </c:pt>
                <c:pt idx="1259">
                  <c:v>1985</c:v>
                </c:pt>
                <c:pt idx="1260">
                  <c:v>1985</c:v>
                </c:pt>
                <c:pt idx="1261">
                  <c:v>1985</c:v>
                </c:pt>
                <c:pt idx="1262">
                  <c:v>1985</c:v>
                </c:pt>
                <c:pt idx="1263">
                  <c:v>1985</c:v>
                </c:pt>
                <c:pt idx="1264">
                  <c:v>1985</c:v>
                </c:pt>
                <c:pt idx="1265">
                  <c:v>1985</c:v>
                </c:pt>
                <c:pt idx="1266">
                  <c:v>1985</c:v>
                </c:pt>
                <c:pt idx="1267">
                  <c:v>1985</c:v>
                </c:pt>
                <c:pt idx="1268">
                  <c:v>1985</c:v>
                </c:pt>
                <c:pt idx="1269">
                  <c:v>1985</c:v>
                </c:pt>
                <c:pt idx="1270">
                  <c:v>1985</c:v>
                </c:pt>
                <c:pt idx="1271">
                  <c:v>1985</c:v>
                </c:pt>
                <c:pt idx="1272">
                  <c:v>1985</c:v>
                </c:pt>
                <c:pt idx="1273">
                  <c:v>1985</c:v>
                </c:pt>
                <c:pt idx="1274">
                  <c:v>1986</c:v>
                </c:pt>
                <c:pt idx="1275">
                  <c:v>1986</c:v>
                </c:pt>
                <c:pt idx="1276">
                  <c:v>1986</c:v>
                </c:pt>
                <c:pt idx="1277">
                  <c:v>1986</c:v>
                </c:pt>
                <c:pt idx="1278">
                  <c:v>1986</c:v>
                </c:pt>
                <c:pt idx="1279">
                  <c:v>1986</c:v>
                </c:pt>
                <c:pt idx="1280">
                  <c:v>1986</c:v>
                </c:pt>
                <c:pt idx="1281">
                  <c:v>1986</c:v>
                </c:pt>
                <c:pt idx="1282">
                  <c:v>1986</c:v>
                </c:pt>
                <c:pt idx="1283">
                  <c:v>1986</c:v>
                </c:pt>
                <c:pt idx="1284">
                  <c:v>1986</c:v>
                </c:pt>
                <c:pt idx="1285">
                  <c:v>1986</c:v>
                </c:pt>
                <c:pt idx="1286">
                  <c:v>1986</c:v>
                </c:pt>
                <c:pt idx="1287">
                  <c:v>1986</c:v>
                </c:pt>
                <c:pt idx="1288">
                  <c:v>1986</c:v>
                </c:pt>
                <c:pt idx="1289">
                  <c:v>1986</c:v>
                </c:pt>
                <c:pt idx="1290">
                  <c:v>1986</c:v>
                </c:pt>
                <c:pt idx="1291">
                  <c:v>1986</c:v>
                </c:pt>
                <c:pt idx="1292">
                  <c:v>1986</c:v>
                </c:pt>
                <c:pt idx="1293">
                  <c:v>1986</c:v>
                </c:pt>
                <c:pt idx="1294">
                  <c:v>1986</c:v>
                </c:pt>
                <c:pt idx="1295">
                  <c:v>1986</c:v>
                </c:pt>
                <c:pt idx="1296">
                  <c:v>1986</c:v>
                </c:pt>
                <c:pt idx="1297">
                  <c:v>1986</c:v>
                </c:pt>
                <c:pt idx="1298">
                  <c:v>1986</c:v>
                </c:pt>
                <c:pt idx="1299">
                  <c:v>1986</c:v>
                </c:pt>
                <c:pt idx="1300">
                  <c:v>1986</c:v>
                </c:pt>
                <c:pt idx="1301">
                  <c:v>1986</c:v>
                </c:pt>
                <c:pt idx="1302">
                  <c:v>1986</c:v>
                </c:pt>
                <c:pt idx="1303">
                  <c:v>1986</c:v>
                </c:pt>
                <c:pt idx="1304">
                  <c:v>1986</c:v>
                </c:pt>
                <c:pt idx="1305">
                  <c:v>1986</c:v>
                </c:pt>
                <c:pt idx="1306">
                  <c:v>1986</c:v>
                </c:pt>
                <c:pt idx="1307">
                  <c:v>1986</c:v>
                </c:pt>
                <c:pt idx="1308">
                  <c:v>1986</c:v>
                </c:pt>
                <c:pt idx="1309">
                  <c:v>1986</c:v>
                </c:pt>
                <c:pt idx="1310">
                  <c:v>1986</c:v>
                </c:pt>
                <c:pt idx="1311">
                  <c:v>1986</c:v>
                </c:pt>
                <c:pt idx="1312">
                  <c:v>1986</c:v>
                </c:pt>
                <c:pt idx="1313">
                  <c:v>1986</c:v>
                </c:pt>
                <c:pt idx="1314">
                  <c:v>1986</c:v>
                </c:pt>
                <c:pt idx="1315">
                  <c:v>1986</c:v>
                </c:pt>
                <c:pt idx="1316">
                  <c:v>1986</c:v>
                </c:pt>
                <c:pt idx="1317">
                  <c:v>1986</c:v>
                </c:pt>
                <c:pt idx="1318">
                  <c:v>1986</c:v>
                </c:pt>
                <c:pt idx="1319">
                  <c:v>1986</c:v>
                </c:pt>
                <c:pt idx="1320">
                  <c:v>1986</c:v>
                </c:pt>
                <c:pt idx="1321">
                  <c:v>1986</c:v>
                </c:pt>
                <c:pt idx="1322">
                  <c:v>1986</c:v>
                </c:pt>
                <c:pt idx="1323">
                  <c:v>1986</c:v>
                </c:pt>
                <c:pt idx="1324">
                  <c:v>1986</c:v>
                </c:pt>
                <c:pt idx="1325">
                  <c:v>1986</c:v>
                </c:pt>
                <c:pt idx="1326">
                  <c:v>1986</c:v>
                </c:pt>
                <c:pt idx="1327">
                  <c:v>1986</c:v>
                </c:pt>
                <c:pt idx="1328">
                  <c:v>1986</c:v>
                </c:pt>
                <c:pt idx="1329">
                  <c:v>1986</c:v>
                </c:pt>
                <c:pt idx="1330">
                  <c:v>1986</c:v>
                </c:pt>
                <c:pt idx="1331">
                  <c:v>1986</c:v>
                </c:pt>
                <c:pt idx="1332">
                  <c:v>1986</c:v>
                </c:pt>
                <c:pt idx="1333">
                  <c:v>1986</c:v>
                </c:pt>
                <c:pt idx="1334">
                  <c:v>1986</c:v>
                </c:pt>
                <c:pt idx="1335">
                  <c:v>1986</c:v>
                </c:pt>
                <c:pt idx="1336">
                  <c:v>1986</c:v>
                </c:pt>
                <c:pt idx="1337">
                  <c:v>1986</c:v>
                </c:pt>
                <c:pt idx="1338">
                  <c:v>1986</c:v>
                </c:pt>
                <c:pt idx="1339">
                  <c:v>1986</c:v>
                </c:pt>
                <c:pt idx="1340">
                  <c:v>1986</c:v>
                </c:pt>
                <c:pt idx="1341">
                  <c:v>1986</c:v>
                </c:pt>
                <c:pt idx="1342">
                  <c:v>1986</c:v>
                </c:pt>
                <c:pt idx="1343">
                  <c:v>1986</c:v>
                </c:pt>
                <c:pt idx="1344">
                  <c:v>1986</c:v>
                </c:pt>
                <c:pt idx="1345">
                  <c:v>1986</c:v>
                </c:pt>
                <c:pt idx="1346">
                  <c:v>1986</c:v>
                </c:pt>
                <c:pt idx="1347">
                  <c:v>1986</c:v>
                </c:pt>
                <c:pt idx="1348">
                  <c:v>1986</c:v>
                </c:pt>
                <c:pt idx="1349">
                  <c:v>1986</c:v>
                </c:pt>
                <c:pt idx="1350">
                  <c:v>1986</c:v>
                </c:pt>
                <c:pt idx="1351">
                  <c:v>1986</c:v>
                </c:pt>
                <c:pt idx="1352">
                  <c:v>1986</c:v>
                </c:pt>
                <c:pt idx="1353">
                  <c:v>1986</c:v>
                </c:pt>
                <c:pt idx="1354">
                  <c:v>1986</c:v>
                </c:pt>
                <c:pt idx="1355">
                  <c:v>1986</c:v>
                </c:pt>
                <c:pt idx="1356">
                  <c:v>1986</c:v>
                </c:pt>
                <c:pt idx="1357">
                  <c:v>1986</c:v>
                </c:pt>
                <c:pt idx="1358">
                  <c:v>1986</c:v>
                </c:pt>
                <c:pt idx="1359">
                  <c:v>1986</c:v>
                </c:pt>
                <c:pt idx="1360">
                  <c:v>1986</c:v>
                </c:pt>
                <c:pt idx="1361">
                  <c:v>1986</c:v>
                </c:pt>
                <c:pt idx="1362">
                  <c:v>1986</c:v>
                </c:pt>
                <c:pt idx="1363">
                  <c:v>1986</c:v>
                </c:pt>
                <c:pt idx="1364">
                  <c:v>1986</c:v>
                </c:pt>
                <c:pt idx="1365">
                  <c:v>1986</c:v>
                </c:pt>
                <c:pt idx="1366">
                  <c:v>1986</c:v>
                </c:pt>
                <c:pt idx="1367">
                  <c:v>1986</c:v>
                </c:pt>
                <c:pt idx="1368">
                  <c:v>1986</c:v>
                </c:pt>
                <c:pt idx="1369">
                  <c:v>1986</c:v>
                </c:pt>
                <c:pt idx="1370">
                  <c:v>1986</c:v>
                </c:pt>
                <c:pt idx="1371">
                  <c:v>1986</c:v>
                </c:pt>
                <c:pt idx="1372">
                  <c:v>1986</c:v>
                </c:pt>
                <c:pt idx="1373">
                  <c:v>1986</c:v>
                </c:pt>
                <c:pt idx="1374">
                  <c:v>1986</c:v>
                </c:pt>
                <c:pt idx="1375">
                  <c:v>1986</c:v>
                </c:pt>
                <c:pt idx="1376">
                  <c:v>1986</c:v>
                </c:pt>
                <c:pt idx="1377">
                  <c:v>1986</c:v>
                </c:pt>
                <c:pt idx="1378">
                  <c:v>1986</c:v>
                </c:pt>
                <c:pt idx="1379">
                  <c:v>1986</c:v>
                </c:pt>
                <c:pt idx="1380">
                  <c:v>1986</c:v>
                </c:pt>
                <c:pt idx="1381">
                  <c:v>1986</c:v>
                </c:pt>
                <c:pt idx="1382">
                  <c:v>1986</c:v>
                </c:pt>
                <c:pt idx="1383">
                  <c:v>1986</c:v>
                </c:pt>
                <c:pt idx="1384">
                  <c:v>1986</c:v>
                </c:pt>
                <c:pt idx="1385">
                  <c:v>1986</c:v>
                </c:pt>
                <c:pt idx="1386">
                  <c:v>1986</c:v>
                </c:pt>
                <c:pt idx="1387">
                  <c:v>1986</c:v>
                </c:pt>
                <c:pt idx="1388">
                  <c:v>1986</c:v>
                </c:pt>
                <c:pt idx="1389">
                  <c:v>1986</c:v>
                </c:pt>
                <c:pt idx="1390">
                  <c:v>1986</c:v>
                </c:pt>
                <c:pt idx="1391">
                  <c:v>1986</c:v>
                </c:pt>
                <c:pt idx="1392">
                  <c:v>1986</c:v>
                </c:pt>
                <c:pt idx="1393">
                  <c:v>1986</c:v>
                </c:pt>
                <c:pt idx="1394">
                  <c:v>1986</c:v>
                </c:pt>
                <c:pt idx="1395">
                  <c:v>1986</c:v>
                </c:pt>
                <c:pt idx="1396">
                  <c:v>1986</c:v>
                </c:pt>
                <c:pt idx="1397">
                  <c:v>1986</c:v>
                </c:pt>
                <c:pt idx="1398">
                  <c:v>1986</c:v>
                </c:pt>
                <c:pt idx="1399">
                  <c:v>1986</c:v>
                </c:pt>
                <c:pt idx="1400">
                  <c:v>1986</c:v>
                </c:pt>
                <c:pt idx="1401">
                  <c:v>1986</c:v>
                </c:pt>
                <c:pt idx="1402">
                  <c:v>1986</c:v>
                </c:pt>
                <c:pt idx="1403">
                  <c:v>1986</c:v>
                </c:pt>
                <c:pt idx="1404">
                  <c:v>1986</c:v>
                </c:pt>
                <c:pt idx="1405">
                  <c:v>1986</c:v>
                </c:pt>
                <c:pt idx="1406">
                  <c:v>1986</c:v>
                </c:pt>
                <c:pt idx="1407">
                  <c:v>1986</c:v>
                </c:pt>
                <c:pt idx="1408">
                  <c:v>1986</c:v>
                </c:pt>
                <c:pt idx="1409">
                  <c:v>1986</c:v>
                </c:pt>
                <c:pt idx="1410">
                  <c:v>1986</c:v>
                </c:pt>
                <c:pt idx="1411">
                  <c:v>1986</c:v>
                </c:pt>
                <c:pt idx="1412">
                  <c:v>1986</c:v>
                </c:pt>
                <c:pt idx="1413">
                  <c:v>1986</c:v>
                </c:pt>
                <c:pt idx="1414">
                  <c:v>1986</c:v>
                </c:pt>
                <c:pt idx="1415">
                  <c:v>1986</c:v>
                </c:pt>
                <c:pt idx="1416">
                  <c:v>1986</c:v>
                </c:pt>
                <c:pt idx="1417">
                  <c:v>1986</c:v>
                </c:pt>
                <c:pt idx="1418">
                  <c:v>1986</c:v>
                </c:pt>
                <c:pt idx="1419">
                  <c:v>1986</c:v>
                </c:pt>
                <c:pt idx="1420">
                  <c:v>1986</c:v>
                </c:pt>
                <c:pt idx="1421">
                  <c:v>1986</c:v>
                </c:pt>
                <c:pt idx="1422">
                  <c:v>1986</c:v>
                </c:pt>
                <c:pt idx="1423">
                  <c:v>1986</c:v>
                </c:pt>
                <c:pt idx="1424">
                  <c:v>1986</c:v>
                </c:pt>
                <c:pt idx="1425">
                  <c:v>1986</c:v>
                </c:pt>
                <c:pt idx="1426">
                  <c:v>1986</c:v>
                </c:pt>
                <c:pt idx="1427">
                  <c:v>1986</c:v>
                </c:pt>
                <c:pt idx="1428">
                  <c:v>1986</c:v>
                </c:pt>
                <c:pt idx="1429">
                  <c:v>1986</c:v>
                </c:pt>
                <c:pt idx="1430">
                  <c:v>1986</c:v>
                </c:pt>
                <c:pt idx="1431">
                  <c:v>1986</c:v>
                </c:pt>
                <c:pt idx="1432">
                  <c:v>1986</c:v>
                </c:pt>
                <c:pt idx="1433">
                  <c:v>1986</c:v>
                </c:pt>
                <c:pt idx="1434">
                  <c:v>1986</c:v>
                </c:pt>
                <c:pt idx="1435">
                  <c:v>1986</c:v>
                </c:pt>
                <c:pt idx="1436">
                  <c:v>1986</c:v>
                </c:pt>
                <c:pt idx="1437">
                  <c:v>1986</c:v>
                </c:pt>
                <c:pt idx="1438">
                  <c:v>1986</c:v>
                </c:pt>
                <c:pt idx="1439">
                  <c:v>1986</c:v>
                </c:pt>
                <c:pt idx="1440">
                  <c:v>1986</c:v>
                </c:pt>
                <c:pt idx="1441">
                  <c:v>1986</c:v>
                </c:pt>
                <c:pt idx="1442">
                  <c:v>1986</c:v>
                </c:pt>
                <c:pt idx="1443">
                  <c:v>1986</c:v>
                </c:pt>
                <c:pt idx="1444">
                  <c:v>1986</c:v>
                </c:pt>
                <c:pt idx="1445">
                  <c:v>1986</c:v>
                </c:pt>
                <c:pt idx="1446">
                  <c:v>1986</c:v>
                </c:pt>
                <c:pt idx="1447">
                  <c:v>1986</c:v>
                </c:pt>
                <c:pt idx="1448">
                  <c:v>1986</c:v>
                </c:pt>
                <c:pt idx="1449">
                  <c:v>1986</c:v>
                </c:pt>
                <c:pt idx="1450">
                  <c:v>1986</c:v>
                </c:pt>
                <c:pt idx="1451">
                  <c:v>1986</c:v>
                </c:pt>
                <c:pt idx="1452">
                  <c:v>1986</c:v>
                </c:pt>
                <c:pt idx="1453">
                  <c:v>1986</c:v>
                </c:pt>
                <c:pt idx="1454">
                  <c:v>1986</c:v>
                </c:pt>
                <c:pt idx="1455">
                  <c:v>1986</c:v>
                </c:pt>
                <c:pt idx="1456">
                  <c:v>1986</c:v>
                </c:pt>
                <c:pt idx="1457">
                  <c:v>1986</c:v>
                </c:pt>
                <c:pt idx="1458">
                  <c:v>1986</c:v>
                </c:pt>
                <c:pt idx="1459">
                  <c:v>1986</c:v>
                </c:pt>
                <c:pt idx="1460">
                  <c:v>1986</c:v>
                </c:pt>
                <c:pt idx="1461">
                  <c:v>1986</c:v>
                </c:pt>
                <c:pt idx="1462">
                  <c:v>1986</c:v>
                </c:pt>
                <c:pt idx="1463">
                  <c:v>1986</c:v>
                </c:pt>
                <c:pt idx="1464">
                  <c:v>1986</c:v>
                </c:pt>
                <c:pt idx="1465">
                  <c:v>1986</c:v>
                </c:pt>
                <c:pt idx="1466">
                  <c:v>1986</c:v>
                </c:pt>
                <c:pt idx="1467">
                  <c:v>1986</c:v>
                </c:pt>
                <c:pt idx="1468">
                  <c:v>1986</c:v>
                </c:pt>
                <c:pt idx="1469">
                  <c:v>1986</c:v>
                </c:pt>
                <c:pt idx="1470">
                  <c:v>1986</c:v>
                </c:pt>
                <c:pt idx="1471">
                  <c:v>1986</c:v>
                </c:pt>
                <c:pt idx="1472">
                  <c:v>1986</c:v>
                </c:pt>
                <c:pt idx="1473">
                  <c:v>1986</c:v>
                </c:pt>
                <c:pt idx="1474">
                  <c:v>1986</c:v>
                </c:pt>
                <c:pt idx="1475">
                  <c:v>1986</c:v>
                </c:pt>
                <c:pt idx="1476">
                  <c:v>1986</c:v>
                </c:pt>
                <c:pt idx="1477">
                  <c:v>1986</c:v>
                </c:pt>
                <c:pt idx="1478">
                  <c:v>1986</c:v>
                </c:pt>
                <c:pt idx="1479">
                  <c:v>1986</c:v>
                </c:pt>
                <c:pt idx="1480">
                  <c:v>1986</c:v>
                </c:pt>
                <c:pt idx="1481">
                  <c:v>1986</c:v>
                </c:pt>
                <c:pt idx="1482">
                  <c:v>1986</c:v>
                </c:pt>
                <c:pt idx="1483">
                  <c:v>1986</c:v>
                </c:pt>
                <c:pt idx="1484">
                  <c:v>1986</c:v>
                </c:pt>
                <c:pt idx="1485">
                  <c:v>1987</c:v>
                </c:pt>
                <c:pt idx="1486">
                  <c:v>1987</c:v>
                </c:pt>
                <c:pt idx="1487">
                  <c:v>1987</c:v>
                </c:pt>
                <c:pt idx="1488">
                  <c:v>1987</c:v>
                </c:pt>
                <c:pt idx="1489">
                  <c:v>1987</c:v>
                </c:pt>
                <c:pt idx="1490">
                  <c:v>1987</c:v>
                </c:pt>
                <c:pt idx="1491">
                  <c:v>1987</c:v>
                </c:pt>
                <c:pt idx="1492">
                  <c:v>1987</c:v>
                </c:pt>
                <c:pt idx="1493">
                  <c:v>1987</c:v>
                </c:pt>
                <c:pt idx="1494">
                  <c:v>1987</c:v>
                </c:pt>
                <c:pt idx="1495">
                  <c:v>1987</c:v>
                </c:pt>
                <c:pt idx="1496">
                  <c:v>1987</c:v>
                </c:pt>
                <c:pt idx="1497">
                  <c:v>1987</c:v>
                </c:pt>
                <c:pt idx="1498">
                  <c:v>1987</c:v>
                </c:pt>
                <c:pt idx="1499">
                  <c:v>1987</c:v>
                </c:pt>
                <c:pt idx="1500">
                  <c:v>1987</c:v>
                </c:pt>
                <c:pt idx="1501">
                  <c:v>1987</c:v>
                </c:pt>
                <c:pt idx="1502">
                  <c:v>1987</c:v>
                </c:pt>
                <c:pt idx="1503">
                  <c:v>1987</c:v>
                </c:pt>
                <c:pt idx="1504">
                  <c:v>1987</c:v>
                </c:pt>
                <c:pt idx="1505">
                  <c:v>1987</c:v>
                </c:pt>
                <c:pt idx="1506">
                  <c:v>1987</c:v>
                </c:pt>
                <c:pt idx="1507">
                  <c:v>1987</c:v>
                </c:pt>
                <c:pt idx="1508">
                  <c:v>1987</c:v>
                </c:pt>
                <c:pt idx="1509">
                  <c:v>1987</c:v>
                </c:pt>
                <c:pt idx="1510">
                  <c:v>1987</c:v>
                </c:pt>
                <c:pt idx="1511">
                  <c:v>1987</c:v>
                </c:pt>
                <c:pt idx="1512">
                  <c:v>1987</c:v>
                </c:pt>
                <c:pt idx="1513">
                  <c:v>1987</c:v>
                </c:pt>
                <c:pt idx="1514">
                  <c:v>1987</c:v>
                </c:pt>
                <c:pt idx="1515">
                  <c:v>1987</c:v>
                </c:pt>
                <c:pt idx="1516">
                  <c:v>1987</c:v>
                </c:pt>
                <c:pt idx="1517">
                  <c:v>1987</c:v>
                </c:pt>
                <c:pt idx="1518">
                  <c:v>1987</c:v>
                </c:pt>
                <c:pt idx="1519">
                  <c:v>1987</c:v>
                </c:pt>
                <c:pt idx="1520">
                  <c:v>1987</c:v>
                </c:pt>
                <c:pt idx="1521">
                  <c:v>1987</c:v>
                </c:pt>
                <c:pt idx="1522">
                  <c:v>1987</c:v>
                </c:pt>
                <c:pt idx="1523">
                  <c:v>1987</c:v>
                </c:pt>
                <c:pt idx="1524">
                  <c:v>1987</c:v>
                </c:pt>
                <c:pt idx="1525">
                  <c:v>1987</c:v>
                </c:pt>
                <c:pt idx="1526">
                  <c:v>1987</c:v>
                </c:pt>
                <c:pt idx="1527">
                  <c:v>1987</c:v>
                </c:pt>
                <c:pt idx="1528">
                  <c:v>1987</c:v>
                </c:pt>
                <c:pt idx="1529">
                  <c:v>1987</c:v>
                </c:pt>
                <c:pt idx="1530">
                  <c:v>1987</c:v>
                </c:pt>
                <c:pt idx="1531">
                  <c:v>1987</c:v>
                </c:pt>
                <c:pt idx="1532">
                  <c:v>1987</c:v>
                </c:pt>
                <c:pt idx="1533">
                  <c:v>1987</c:v>
                </c:pt>
                <c:pt idx="1534">
                  <c:v>1987</c:v>
                </c:pt>
                <c:pt idx="1535">
                  <c:v>1987</c:v>
                </c:pt>
                <c:pt idx="1536">
                  <c:v>1987</c:v>
                </c:pt>
                <c:pt idx="1537">
                  <c:v>1987</c:v>
                </c:pt>
                <c:pt idx="1538">
                  <c:v>1987</c:v>
                </c:pt>
                <c:pt idx="1539">
                  <c:v>1987</c:v>
                </c:pt>
                <c:pt idx="1540">
                  <c:v>1987</c:v>
                </c:pt>
                <c:pt idx="1541">
                  <c:v>1987</c:v>
                </c:pt>
                <c:pt idx="1542">
                  <c:v>1987</c:v>
                </c:pt>
                <c:pt idx="1543">
                  <c:v>1987</c:v>
                </c:pt>
                <c:pt idx="1544">
                  <c:v>1987</c:v>
                </c:pt>
                <c:pt idx="1545">
                  <c:v>1987</c:v>
                </c:pt>
                <c:pt idx="1546">
                  <c:v>1987</c:v>
                </c:pt>
                <c:pt idx="1547">
                  <c:v>1987</c:v>
                </c:pt>
                <c:pt idx="1548">
                  <c:v>1987</c:v>
                </c:pt>
                <c:pt idx="1549">
                  <c:v>1987</c:v>
                </c:pt>
                <c:pt idx="1550">
                  <c:v>1987</c:v>
                </c:pt>
                <c:pt idx="1551">
                  <c:v>1987</c:v>
                </c:pt>
                <c:pt idx="1552">
                  <c:v>1987</c:v>
                </c:pt>
                <c:pt idx="1553">
                  <c:v>1987</c:v>
                </c:pt>
                <c:pt idx="1554">
                  <c:v>1987</c:v>
                </c:pt>
                <c:pt idx="1555">
                  <c:v>1987</c:v>
                </c:pt>
                <c:pt idx="1556">
                  <c:v>1987</c:v>
                </c:pt>
                <c:pt idx="1557">
                  <c:v>1987</c:v>
                </c:pt>
                <c:pt idx="1558">
                  <c:v>1987</c:v>
                </c:pt>
                <c:pt idx="1559">
                  <c:v>1987</c:v>
                </c:pt>
                <c:pt idx="1560">
                  <c:v>1987</c:v>
                </c:pt>
                <c:pt idx="1561">
                  <c:v>1987</c:v>
                </c:pt>
                <c:pt idx="1562">
                  <c:v>1987</c:v>
                </c:pt>
                <c:pt idx="1563">
                  <c:v>1987</c:v>
                </c:pt>
                <c:pt idx="1564">
                  <c:v>1987</c:v>
                </c:pt>
                <c:pt idx="1565">
                  <c:v>1987</c:v>
                </c:pt>
                <c:pt idx="1566">
                  <c:v>1987</c:v>
                </c:pt>
                <c:pt idx="1567">
                  <c:v>1987</c:v>
                </c:pt>
                <c:pt idx="1568">
                  <c:v>1987</c:v>
                </c:pt>
                <c:pt idx="1569">
                  <c:v>1987</c:v>
                </c:pt>
                <c:pt idx="1570">
                  <c:v>1987</c:v>
                </c:pt>
                <c:pt idx="1571">
                  <c:v>1987</c:v>
                </c:pt>
                <c:pt idx="1572">
                  <c:v>1987</c:v>
                </c:pt>
                <c:pt idx="1573">
                  <c:v>1987</c:v>
                </c:pt>
                <c:pt idx="1574">
                  <c:v>1987</c:v>
                </c:pt>
                <c:pt idx="1575">
                  <c:v>1987</c:v>
                </c:pt>
                <c:pt idx="1576">
                  <c:v>1987</c:v>
                </c:pt>
                <c:pt idx="1577">
                  <c:v>1987</c:v>
                </c:pt>
                <c:pt idx="1578">
                  <c:v>1987</c:v>
                </c:pt>
                <c:pt idx="1579">
                  <c:v>1987</c:v>
                </c:pt>
                <c:pt idx="1580">
                  <c:v>1987</c:v>
                </c:pt>
                <c:pt idx="1581">
                  <c:v>1987</c:v>
                </c:pt>
                <c:pt idx="1582">
                  <c:v>1987</c:v>
                </c:pt>
                <c:pt idx="1583">
                  <c:v>1987</c:v>
                </c:pt>
                <c:pt idx="1584">
                  <c:v>1987</c:v>
                </c:pt>
                <c:pt idx="1585">
                  <c:v>1987</c:v>
                </c:pt>
                <c:pt idx="1586">
                  <c:v>1987</c:v>
                </c:pt>
                <c:pt idx="1587">
                  <c:v>1987</c:v>
                </c:pt>
                <c:pt idx="1588">
                  <c:v>1987</c:v>
                </c:pt>
                <c:pt idx="1589">
                  <c:v>1987</c:v>
                </c:pt>
                <c:pt idx="1590">
                  <c:v>1987</c:v>
                </c:pt>
                <c:pt idx="1591">
                  <c:v>1987</c:v>
                </c:pt>
                <c:pt idx="1592">
                  <c:v>1987</c:v>
                </c:pt>
                <c:pt idx="1593">
                  <c:v>1987</c:v>
                </c:pt>
                <c:pt idx="1594">
                  <c:v>1987</c:v>
                </c:pt>
                <c:pt idx="1595">
                  <c:v>1987</c:v>
                </c:pt>
                <c:pt idx="1596">
                  <c:v>1987</c:v>
                </c:pt>
                <c:pt idx="1597">
                  <c:v>1987</c:v>
                </c:pt>
                <c:pt idx="1598">
                  <c:v>1987</c:v>
                </c:pt>
                <c:pt idx="1599">
                  <c:v>1987</c:v>
                </c:pt>
                <c:pt idx="1600">
                  <c:v>1987</c:v>
                </c:pt>
                <c:pt idx="1601">
                  <c:v>1987</c:v>
                </c:pt>
                <c:pt idx="1602">
                  <c:v>1987</c:v>
                </c:pt>
                <c:pt idx="1603">
                  <c:v>1987</c:v>
                </c:pt>
                <c:pt idx="1604">
                  <c:v>1987</c:v>
                </c:pt>
                <c:pt idx="1605">
                  <c:v>1987</c:v>
                </c:pt>
                <c:pt idx="1606">
                  <c:v>1987</c:v>
                </c:pt>
                <c:pt idx="1607">
                  <c:v>1987</c:v>
                </c:pt>
                <c:pt idx="1608">
                  <c:v>1987</c:v>
                </c:pt>
                <c:pt idx="1609">
                  <c:v>1987</c:v>
                </c:pt>
                <c:pt idx="1610">
                  <c:v>1987</c:v>
                </c:pt>
                <c:pt idx="1611">
                  <c:v>1987</c:v>
                </c:pt>
                <c:pt idx="1612">
                  <c:v>1987</c:v>
                </c:pt>
                <c:pt idx="1613">
                  <c:v>1987</c:v>
                </c:pt>
                <c:pt idx="1614">
                  <c:v>1987</c:v>
                </c:pt>
                <c:pt idx="1615">
                  <c:v>1987</c:v>
                </c:pt>
                <c:pt idx="1616">
                  <c:v>1987</c:v>
                </c:pt>
                <c:pt idx="1617">
                  <c:v>1987</c:v>
                </c:pt>
                <c:pt idx="1618">
                  <c:v>1987</c:v>
                </c:pt>
                <c:pt idx="1619">
                  <c:v>1987</c:v>
                </c:pt>
                <c:pt idx="1620">
                  <c:v>1987</c:v>
                </c:pt>
                <c:pt idx="1621">
                  <c:v>1987</c:v>
                </c:pt>
                <c:pt idx="1622">
                  <c:v>1987</c:v>
                </c:pt>
                <c:pt idx="1623">
                  <c:v>1987</c:v>
                </c:pt>
                <c:pt idx="1624">
                  <c:v>1987</c:v>
                </c:pt>
                <c:pt idx="1625">
                  <c:v>1987</c:v>
                </c:pt>
                <c:pt idx="1626">
                  <c:v>1987</c:v>
                </c:pt>
                <c:pt idx="1627">
                  <c:v>1987</c:v>
                </c:pt>
                <c:pt idx="1628">
                  <c:v>1987</c:v>
                </c:pt>
                <c:pt idx="1629">
                  <c:v>1987</c:v>
                </c:pt>
                <c:pt idx="1630">
                  <c:v>1987</c:v>
                </c:pt>
                <c:pt idx="1631">
                  <c:v>1987</c:v>
                </c:pt>
                <c:pt idx="1632">
                  <c:v>1987</c:v>
                </c:pt>
                <c:pt idx="1633">
                  <c:v>1987</c:v>
                </c:pt>
                <c:pt idx="1634">
                  <c:v>1987</c:v>
                </c:pt>
                <c:pt idx="1635">
                  <c:v>1987</c:v>
                </c:pt>
                <c:pt idx="1636">
                  <c:v>1987</c:v>
                </c:pt>
                <c:pt idx="1637">
                  <c:v>1987</c:v>
                </c:pt>
                <c:pt idx="1638">
                  <c:v>1987</c:v>
                </c:pt>
                <c:pt idx="1639">
                  <c:v>1987</c:v>
                </c:pt>
                <c:pt idx="1640">
                  <c:v>1987</c:v>
                </c:pt>
                <c:pt idx="1641">
                  <c:v>1987</c:v>
                </c:pt>
                <c:pt idx="1642">
                  <c:v>1987</c:v>
                </c:pt>
                <c:pt idx="1643">
                  <c:v>1987</c:v>
                </c:pt>
                <c:pt idx="1644">
                  <c:v>1987</c:v>
                </c:pt>
                <c:pt idx="1645">
                  <c:v>1987</c:v>
                </c:pt>
                <c:pt idx="1646">
                  <c:v>1987</c:v>
                </c:pt>
                <c:pt idx="1647">
                  <c:v>1987</c:v>
                </c:pt>
                <c:pt idx="1648">
                  <c:v>1987</c:v>
                </c:pt>
                <c:pt idx="1649">
                  <c:v>1987</c:v>
                </c:pt>
                <c:pt idx="1650">
                  <c:v>1987</c:v>
                </c:pt>
                <c:pt idx="1651">
                  <c:v>1987</c:v>
                </c:pt>
                <c:pt idx="1652">
                  <c:v>1987</c:v>
                </c:pt>
                <c:pt idx="1653">
                  <c:v>1987</c:v>
                </c:pt>
                <c:pt idx="1654">
                  <c:v>1987</c:v>
                </c:pt>
                <c:pt idx="1655">
                  <c:v>1987</c:v>
                </c:pt>
                <c:pt idx="1656">
                  <c:v>1987</c:v>
                </c:pt>
                <c:pt idx="1657">
                  <c:v>1987</c:v>
                </c:pt>
                <c:pt idx="1658">
                  <c:v>1987</c:v>
                </c:pt>
                <c:pt idx="1659">
                  <c:v>1987</c:v>
                </c:pt>
                <c:pt idx="1660">
                  <c:v>1987</c:v>
                </c:pt>
                <c:pt idx="1661">
                  <c:v>1987</c:v>
                </c:pt>
                <c:pt idx="1662">
                  <c:v>1987</c:v>
                </c:pt>
                <c:pt idx="1663">
                  <c:v>1987</c:v>
                </c:pt>
                <c:pt idx="1664">
                  <c:v>1987</c:v>
                </c:pt>
                <c:pt idx="1665">
                  <c:v>1987</c:v>
                </c:pt>
                <c:pt idx="1666">
                  <c:v>1987</c:v>
                </c:pt>
                <c:pt idx="1667">
                  <c:v>1987</c:v>
                </c:pt>
                <c:pt idx="1668">
                  <c:v>1987</c:v>
                </c:pt>
                <c:pt idx="1669">
                  <c:v>1987</c:v>
                </c:pt>
                <c:pt idx="1670">
                  <c:v>1987</c:v>
                </c:pt>
                <c:pt idx="1671">
                  <c:v>1987</c:v>
                </c:pt>
                <c:pt idx="1672">
                  <c:v>1987</c:v>
                </c:pt>
                <c:pt idx="1673">
                  <c:v>1987</c:v>
                </c:pt>
                <c:pt idx="1674">
                  <c:v>1987</c:v>
                </c:pt>
                <c:pt idx="1675">
                  <c:v>1987</c:v>
                </c:pt>
                <c:pt idx="1676">
                  <c:v>1987</c:v>
                </c:pt>
                <c:pt idx="1677">
                  <c:v>1987</c:v>
                </c:pt>
                <c:pt idx="1678">
                  <c:v>1987</c:v>
                </c:pt>
                <c:pt idx="1679">
                  <c:v>1987</c:v>
                </c:pt>
                <c:pt idx="1680">
                  <c:v>1987</c:v>
                </c:pt>
                <c:pt idx="1681">
                  <c:v>1987</c:v>
                </c:pt>
                <c:pt idx="1682">
                  <c:v>1987</c:v>
                </c:pt>
                <c:pt idx="1683">
                  <c:v>1987</c:v>
                </c:pt>
                <c:pt idx="1684">
                  <c:v>1987</c:v>
                </c:pt>
                <c:pt idx="1685">
                  <c:v>1987</c:v>
                </c:pt>
                <c:pt idx="1686">
                  <c:v>1987</c:v>
                </c:pt>
                <c:pt idx="1687">
                  <c:v>1987</c:v>
                </c:pt>
                <c:pt idx="1688">
                  <c:v>1987</c:v>
                </c:pt>
                <c:pt idx="1689">
                  <c:v>1987</c:v>
                </c:pt>
                <c:pt idx="1690">
                  <c:v>1987</c:v>
                </c:pt>
                <c:pt idx="1691">
                  <c:v>1987</c:v>
                </c:pt>
                <c:pt idx="1692">
                  <c:v>1987</c:v>
                </c:pt>
                <c:pt idx="1693">
                  <c:v>1987</c:v>
                </c:pt>
                <c:pt idx="1694">
                  <c:v>1988</c:v>
                </c:pt>
                <c:pt idx="1695">
                  <c:v>1988</c:v>
                </c:pt>
                <c:pt idx="1696">
                  <c:v>1988</c:v>
                </c:pt>
                <c:pt idx="1697">
                  <c:v>1988</c:v>
                </c:pt>
                <c:pt idx="1698">
                  <c:v>1988</c:v>
                </c:pt>
                <c:pt idx="1699">
                  <c:v>1988</c:v>
                </c:pt>
                <c:pt idx="1700">
                  <c:v>1988</c:v>
                </c:pt>
                <c:pt idx="1701">
                  <c:v>1988</c:v>
                </c:pt>
                <c:pt idx="1702">
                  <c:v>1988</c:v>
                </c:pt>
                <c:pt idx="1703">
                  <c:v>1988</c:v>
                </c:pt>
                <c:pt idx="1704">
                  <c:v>1988</c:v>
                </c:pt>
                <c:pt idx="1705">
                  <c:v>1988</c:v>
                </c:pt>
                <c:pt idx="1706">
                  <c:v>1988</c:v>
                </c:pt>
                <c:pt idx="1707">
                  <c:v>1988</c:v>
                </c:pt>
                <c:pt idx="1708">
                  <c:v>1988</c:v>
                </c:pt>
                <c:pt idx="1709">
                  <c:v>1988</c:v>
                </c:pt>
                <c:pt idx="1710">
                  <c:v>1988</c:v>
                </c:pt>
                <c:pt idx="1711">
                  <c:v>1988</c:v>
                </c:pt>
                <c:pt idx="1712">
                  <c:v>1988</c:v>
                </c:pt>
                <c:pt idx="1713">
                  <c:v>1988</c:v>
                </c:pt>
                <c:pt idx="1714">
                  <c:v>1988</c:v>
                </c:pt>
                <c:pt idx="1715">
                  <c:v>1988</c:v>
                </c:pt>
                <c:pt idx="1716">
                  <c:v>1988</c:v>
                </c:pt>
                <c:pt idx="1717">
                  <c:v>1988</c:v>
                </c:pt>
                <c:pt idx="1718">
                  <c:v>1988</c:v>
                </c:pt>
                <c:pt idx="1719">
                  <c:v>1988</c:v>
                </c:pt>
                <c:pt idx="1720">
                  <c:v>1988</c:v>
                </c:pt>
                <c:pt idx="1721">
                  <c:v>1988</c:v>
                </c:pt>
                <c:pt idx="1722">
                  <c:v>1988</c:v>
                </c:pt>
                <c:pt idx="1723">
                  <c:v>1988</c:v>
                </c:pt>
                <c:pt idx="1724">
                  <c:v>1988</c:v>
                </c:pt>
                <c:pt idx="1725">
                  <c:v>1988</c:v>
                </c:pt>
                <c:pt idx="1726">
                  <c:v>1988</c:v>
                </c:pt>
                <c:pt idx="1727">
                  <c:v>1988</c:v>
                </c:pt>
                <c:pt idx="1728">
                  <c:v>1988</c:v>
                </c:pt>
                <c:pt idx="1729">
                  <c:v>1988</c:v>
                </c:pt>
                <c:pt idx="1730">
                  <c:v>1988</c:v>
                </c:pt>
                <c:pt idx="1731">
                  <c:v>1988</c:v>
                </c:pt>
                <c:pt idx="1732">
                  <c:v>1988</c:v>
                </c:pt>
                <c:pt idx="1733">
                  <c:v>1988</c:v>
                </c:pt>
                <c:pt idx="1734">
                  <c:v>1988</c:v>
                </c:pt>
                <c:pt idx="1735">
                  <c:v>1988</c:v>
                </c:pt>
                <c:pt idx="1736">
                  <c:v>1988</c:v>
                </c:pt>
                <c:pt idx="1737">
                  <c:v>1988</c:v>
                </c:pt>
                <c:pt idx="1738">
                  <c:v>1988</c:v>
                </c:pt>
                <c:pt idx="1739">
                  <c:v>1988</c:v>
                </c:pt>
                <c:pt idx="1740">
                  <c:v>1988</c:v>
                </c:pt>
                <c:pt idx="1741">
                  <c:v>1988</c:v>
                </c:pt>
                <c:pt idx="1742">
                  <c:v>1988</c:v>
                </c:pt>
                <c:pt idx="1743">
                  <c:v>1988</c:v>
                </c:pt>
                <c:pt idx="1744">
                  <c:v>1988</c:v>
                </c:pt>
                <c:pt idx="1745">
                  <c:v>1988</c:v>
                </c:pt>
                <c:pt idx="1746">
                  <c:v>1988</c:v>
                </c:pt>
                <c:pt idx="1747">
                  <c:v>1988</c:v>
                </c:pt>
                <c:pt idx="1748">
                  <c:v>1988</c:v>
                </c:pt>
                <c:pt idx="1749">
                  <c:v>1988</c:v>
                </c:pt>
                <c:pt idx="1750">
                  <c:v>1988</c:v>
                </c:pt>
                <c:pt idx="1751">
                  <c:v>1988</c:v>
                </c:pt>
                <c:pt idx="1752">
                  <c:v>1988</c:v>
                </c:pt>
                <c:pt idx="1753">
                  <c:v>1988</c:v>
                </c:pt>
                <c:pt idx="1754">
                  <c:v>1988</c:v>
                </c:pt>
                <c:pt idx="1755">
                  <c:v>1988</c:v>
                </c:pt>
                <c:pt idx="1756">
                  <c:v>1988</c:v>
                </c:pt>
                <c:pt idx="1757">
                  <c:v>1988</c:v>
                </c:pt>
                <c:pt idx="1758">
                  <c:v>1988</c:v>
                </c:pt>
                <c:pt idx="1759">
                  <c:v>1988</c:v>
                </c:pt>
                <c:pt idx="1760">
                  <c:v>1988</c:v>
                </c:pt>
                <c:pt idx="1761">
                  <c:v>1988</c:v>
                </c:pt>
                <c:pt idx="1762">
                  <c:v>1988</c:v>
                </c:pt>
                <c:pt idx="1763">
                  <c:v>1988</c:v>
                </c:pt>
                <c:pt idx="1764">
                  <c:v>1988</c:v>
                </c:pt>
                <c:pt idx="1765">
                  <c:v>1988</c:v>
                </c:pt>
                <c:pt idx="1766">
                  <c:v>1988</c:v>
                </c:pt>
                <c:pt idx="1767">
                  <c:v>1988</c:v>
                </c:pt>
                <c:pt idx="1768">
                  <c:v>1988</c:v>
                </c:pt>
                <c:pt idx="1769">
                  <c:v>1988</c:v>
                </c:pt>
                <c:pt idx="1770">
                  <c:v>1988</c:v>
                </c:pt>
                <c:pt idx="1771">
                  <c:v>1988</c:v>
                </c:pt>
                <c:pt idx="1772">
                  <c:v>1988</c:v>
                </c:pt>
                <c:pt idx="1773">
                  <c:v>1988</c:v>
                </c:pt>
                <c:pt idx="1774">
                  <c:v>1988</c:v>
                </c:pt>
                <c:pt idx="1775">
                  <c:v>1988</c:v>
                </c:pt>
                <c:pt idx="1776">
                  <c:v>1988</c:v>
                </c:pt>
                <c:pt idx="1777">
                  <c:v>1988</c:v>
                </c:pt>
                <c:pt idx="1778">
                  <c:v>1988</c:v>
                </c:pt>
                <c:pt idx="1779">
                  <c:v>1988</c:v>
                </c:pt>
                <c:pt idx="1780">
                  <c:v>1988</c:v>
                </c:pt>
                <c:pt idx="1781">
                  <c:v>1988</c:v>
                </c:pt>
                <c:pt idx="1782">
                  <c:v>1988</c:v>
                </c:pt>
                <c:pt idx="1783">
                  <c:v>1988</c:v>
                </c:pt>
                <c:pt idx="1784">
                  <c:v>1988</c:v>
                </c:pt>
                <c:pt idx="1785">
                  <c:v>1988</c:v>
                </c:pt>
                <c:pt idx="1786">
                  <c:v>1988</c:v>
                </c:pt>
                <c:pt idx="1787">
                  <c:v>1988</c:v>
                </c:pt>
                <c:pt idx="1788">
                  <c:v>1988</c:v>
                </c:pt>
                <c:pt idx="1789">
                  <c:v>1988</c:v>
                </c:pt>
                <c:pt idx="1790">
                  <c:v>1988</c:v>
                </c:pt>
                <c:pt idx="1791">
                  <c:v>1988</c:v>
                </c:pt>
                <c:pt idx="1792">
                  <c:v>1988</c:v>
                </c:pt>
                <c:pt idx="1793">
                  <c:v>1988</c:v>
                </c:pt>
                <c:pt idx="1794">
                  <c:v>1988</c:v>
                </c:pt>
                <c:pt idx="1795">
                  <c:v>1988</c:v>
                </c:pt>
                <c:pt idx="1796">
                  <c:v>1988</c:v>
                </c:pt>
                <c:pt idx="1797">
                  <c:v>1988</c:v>
                </c:pt>
                <c:pt idx="1798">
                  <c:v>1988</c:v>
                </c:pt>
                <c:pt idx="1799">
                  <c:v>1988</c:v>
                </c:pt>
                <c:pt idx="1800">
                  <c:v>1988</c:v>
                </c:pt>
                <c:pt idx="1801">
                  <c:v>1988</c:v>
                </c:pt>
                <c:pt idx="1802">
                  <c:v>1988</c:v>
                </c:pt>
                <c:pt idx="1803">
                  <c:v>1988</c:v>
                </c:pt>
                <c:pt idx="1804">
                  <c:v>1988</c:v>
                </c:pt>
                <c:pt idx="1805">
                  <c:v>1988</c:v>
                </c:pt>
                <c:pt idx="1806">
                  <c:v>1988</c:v>
                </c:pt>
                <c:pt idx="1807">
                  <c:v>1988</c:v>
                </c:pt>
                <c:pt idx="1808">
                  <c:v>1988</c:v>
                </c:pt>
                <c:pt idx="1809">
                  <c:v>1988</c:v>
                </c:pt>
                <c:pt idx="1810">
                  <c:v>1988</c:v>
                </c:pt>
                <c:pt idx="1811">
                  <c:v>1988</c:v>
                </c:pt>
                <c:pt idx="1812">
                  <c:v>1988</c:v>
                </c:pt>
                <c:pt idx="1813">
                  <c:v>1988</c:v>
                </c:pt>
                <c:pt idx="1814">
                  <c:v>1988</c:v>
                </c:pt>
                <c:pt idx="1815">
                  <c:v>1988</c:v>
                </c:pt>
                <c:pt idx="1816">
                  <c:v>1988</c:v>
                </c:pt>
                <c:pt idx="1817">
                  <c:v>1988</c:v>
                </c:pt>
                <c:pt idx="1818">
                  <c:v>1988</c:v>
                </c:pt>
                <c:pt idx="1819">
                  <c:v>1988</c:v>
                </c:pt>
                <c:pt idx="1820">
                  <c:v>1988</c:v>
                </c:pt>
                <c:pt idx="1821">
                  <c:v>1988</c:v>
                </c:pt>
                <c:pt idx="1822">
                  <c:v>1988</c:v>
                </c:pt>
                <c:pt idx="1823">
                  <c:v>1988</c:v>
                </c:pt>
                <c:pt idx="1824">
                  <c:v>1988</c:v>
                </c:pt>
                <c:pt idx="1825">
                  <c:v>1988</c:v>
                </c:pt>
                <c:pt idx="1826">
                  <c:v>1988</c:v>
                </c:pt>
                <c:pt idx="1827">
                  <c:v>1988</c:v>
                </c:pt>
                <c:pt idx="1828">
                  <c:v>1988</c:v>
                </c:pt>
                <c:pt idx="1829">
                  <c:v>1988</c:v>
                </c:pt>
                <c:pt idx="1830">
                  <c:v>1988</c:v>
                </c:pt>
                <c:pt idx="1831">
                  <c:v>1988</c:v>
                </c:pt>
                <c:pt idx="1832">
                  <c:v>1988</c:v>
                </c:pt>
                <c:pt idx="1833">
                  <c:v>1988</c:v>
                </c:pt>
                <c:pt idx="1834">
                  <c:v>1988</c:v>
                </c:pt>
                <c:pt idx="1835">
                  <c:v>1988</c:v>
                </c:pt>
                <c:pt idx="1836">
                  <c:v>1988</c:v>
                </c:pt>
                <c:pt idx="1837">
                  <c:v>1988</c:v>
                </c:pt>
                <c:pt idx="1838">
                  <c:v>1988</c:v>
                </c:pt>
                <c:pt idx="1839">
                  <c:v>1988</c:v>
                </c:pt>
                <c:pt idx="1840">
                  <c:v>1988</c:v>
                </c:pt>
                <c:pt idx="1841">
                  <c:v>1988</c:v>
                </c:pt>
                <c:pt idx="1842">
                  <c:v>1988</c:v>
                </c:pt>
                <c:pt idx="1843">
                  <c:v>1988</c:v>
                </c:pt>
                <c:pt idx="1844">
                  <c:v>1988</c:v>
                </c:pt>
                <c:pt idx="1845">
                  <c:v>1988</c:v>
                </c:pt>
                <c:pt idx="1846">
                  <c:v>1988</c:v>
                </c:pt>
                <c:pt idx="1847">
                  <c:v>1988</c:v>
                </c:pt>
                <c:pt idx="1848">
                  <c:v>1988</c:v>
                </c:pt>
                <c:pt idx="1849">
                  <c:v>1988</c:v>
                </c:pt>
                <c:pt idx="1850">
                  <c:v>1988</c:v>
                </c:pt>
                <c:pt idx="1851">
                  <c:v>1988</c:v>
                </c:pt>
                <c:pt idx="1852">
                  <c:v>1988</c:v>
                </c:pt>
                <c:pt idx="1853">
                  <c:v>1988</c:v>
                </c:pt>
                <c:pt idx="1854">
                  <c:v>1988</c:v>
                </c:pt>
                <c:pt idx="1855">
                  <c:v>1988</c:v>
                </c:pt>
                <c:pt idx="1856">
                  <c:v>1988</c:v>
                </c:pt>
                <c:pt idx="1857">
                  <c:v>1988</c:v>
                </c:pt>
                <c:pt idx="1858">
                  <c:v>1988</c:v>
                </c:pt>
                <c:pt idx="1859">
                  <c:v>1988</c:v>
                </c:pt>
                <c:pt idx="1860">
                  <c:v>1988</c:v>
                </c:pt>
                <c:pt idx="1861">
                  <c:v>1988</c:v>
                </c:pt>
                <c:pt idx="1862">
                  <c:v>1988</c:v>
                </c:pt>
                <c:pt idx="1863">
                  <c:v>1988</c:v>
                </c:pt>
                <c:pt idx="1864">
                  <c:v>1988</c:v>
                </c:pt>
                <c:pt idx="1865">
                  <c:v>1988</c:v>
                </c:pt>
                <c:pt idx="1866">
                  <c:v>1988</c:v>
                </c:pt>
                <c:pt idx="1867">
                  <c:v>1988</c:v>
                </c:pt>
                <c:pt idx="1868">
                  <c:v>1988</c:v>
                </c:pt>
                <c:pt idx="1869">
                  <c:v>1988</c:v>
                </c:pt>
                <c:pt idx="1870">
                  <c:v>1988</c:v>
                </c:pt>
                <c:pt idx="1871">
                  <c:v>1988</c:v>
                </c:pt>
                <c:pt idx="1872">
                  <c:v>1988</c:v>
                </c:pt>
                <c:pt idx="1873">
                  <c:v>1988</c:v>
                </c:pt>
                <c:pt idx="1874">
                  <c:v>1988</c:v>
                </c:pt>
                <c:pt idx="1875">
                  <c:v>1988</c:v>
                </c:pt>
                <c:pt idx="1876">
                  <c:v>1988</c:v>
                </c:pt>
                <c:pt idx="1877">
                  <c:v>1988</c:v>
                </c:pt>
                <c:pt idx="1878">
                  <c:v>1988</c:v>
                </c:pt>
                <c:pt idx="1879">
                  <c:v>1988</c:v>
                </c:pt>
                <c:pt idx="1880">
                  <c:v>1988</c:v>
                </c:pt>
                <c:pt idx="1881">
                  <c:v>1988</c:v>
                </c:pt>
                <c:pt idx="1882">
                  <c:v>1988</c:v>
                </c:pt>
                <c:pt idx="1883">
                  <c:v>1988</c:v>
                </c:pt>
                <c:pt idx="1884">
                  <c:v>1988</c:v>
                </c:pt>
                <c:pt idx="1885">
                  <c:v>1988</c:v>
                </c:pt>
                <c:pt idx="1886">
                  <c:v>1988</c:v>
                </c:pt>
                <c:pt idx="1887">
                  <c:v>1988</c:v>
                </c:pt>
                <c:pt idx="1888">
                  <c:v>1988</c:v>
                </c:pt>
                <c:pt idx="1889">
                  <c:v>1988</c:v>
                </c:pt>
                <c:pt idx="1890">
                  <c:v>1988</c:v>
                </c:pt>
                <c:pt idx="1891">
                  <c:v>1988</c:v>
                </c:pt>
                <c:pt idx="1892">
                  <c:v>1988</c:v>
                </c:pt>
                <c:pt idx="1893">
                  <c:v>1988</c:v>
                </c:pt>
                <c:pt idx="1894">
                  <c:v>1988</c:v>
                </c:pt>
                <c:pt idx="1895">
                  <c:v>1988</c:v>
                </c:pt>
                <c:pt idx="1896">
                  <c:v>1988</c:v>
                </c:pt>
                <c:pt idx="1897">
                  <c:v>1988</c:v>
                </c:pt>
                <c:pt idx="1898">
                  <c:v>1988</c:v>
                </c:pt>
                <c:pt idx="1899">
                  <c:v>1988</c:v>
                </c:pt>
                <c:pt idx="1900">
                  <c:v>1988</c:v>
                </c:pt>
                <c:pt idx="1901">
                  <c:v>1988</c:v>
                </c:pt>
                <c:pt idx="1902">
                  <c:v>1988</c:v>
                </c:pt>
                <c:pt idx="1903">
                  <c:v>1988</c:v>
                </c:pt>
                <c:pt idx="1904">
                  <c:v>1989</c:v>
                </c:pt>
                <c:pt idx="1905">
                  <c:v>1989</c:v>
                </c:pt>
                <c:pt idx="1906">
                  <c:v>1989</c:v>
                </c:pt>
                <c:pt idx="1907">
                  <c:v>1989</c:v>
                </c:pt>
                <c:pt idx="1908">
                  <c:v>1989</c:v>
                </c:pt>
                <c:pt idx="1909">
                  <c:v>1989</c:v>
                </c:pt>
                <c:pt idx="1910">
                  <c:v>1989</c:v>
                </c:pt>
                <c:pt idx="1911">
                  <c:v>1989</c:v>
                </c:pt>
                <c:pt idx="1912">
                  <c:v>1989</c:v>
                </c:pt>
                <c:pt idx="1913">
                  <c:v>1989</c:v>
                </c:pt>
                <c:pt idx="1914">
                  <c:v>1989</c:v>
                </c:pt>
                <c:pt idx="1915">
                  <c:v>1989</c:v>
                </c:pt>
                <c:pt idx="1916">
                  <c:v>1989</c:v>
                </c:pt>
                <c:pt idx="1917">
                  <c:v>1989</c:v>
                </c:pt>
                <c:pt idx="1918">
                  <c:v>1989</c:v>
                </c:pt>
                <c:pt idx="1919">
                  <c:v>1989</c:v>
                </c:pt>
                <c:pt idx="1920">
                  <c:v>1989</c:v>
                </c:pt>
                <c:pt idx="1921">
                  <c:v>1989</c:v>
                </c:pt>
                <c:pt idx="1922">
                  <c:v>1989</c:v>
                </c:pt>
                <c:pt idx="1923">
                  <c:v>1989</c:v>
                </c:pt>
                <c:pt idx="1924">
                  <c:v>1989</c:v>
                </c:pt>
                <c:pt idx="1925">
                  <c:v>1989</c:v>
                </c:pt>
                <c:pt idx="1926">
                  <c:v>1989</c:v>
                </c:pt>
                <c:pt idx="1927">
                  <c:v>1989</c:v>
                </c:pt>
                <c:pt idx="1928">
                  <c:v>1989</c:v>
                </c:pt>
                <c:pt idx="1929">
                  <c:v>1989</c:v>
                </c:pt>
                <c:pt idx="1930">
                  <c:v>1989</c:v>
                </c:pt>
                <c:pt idx="1931">
                  <c:v>1989</c:v>
                </c:pt>
                <c:pt idx="1932">
                  <c:v>1989</c:v>
                </c:pt>
                <c:pt idx="1933">
                  <c:v>1989</c:v>
                </c:pt>
                <c:pt idx="1934">
                  <c:v>1989</c:v>
                </c:pt>
                <c:pt idx="1935">
                  <c:v>1989</c:v>
                </c:pt>
                <c:pt idx="1936">
                  <c:v>1989</c:v>
                </c:pt>
                <c:pt idx="1937">
                  <c:v>1989</c:v>
                </c:pt>
                <c:pt idx="1938">
                  <c:v>1989</c:v>
                </c:pt>
                <c:pt idx="1939">
                  <c:v>1989</c:v>
                </c:pt>
                <c:pt idx="1940">
                  <c:v>1989</c:v>
                </c:pt>
                <c:pt idx="1941">
                  <c:v>1989</c:v>
                </c:pt>
                <c:pt idx="1942">
                  <c:v>1989</c:v>
                </c:pt>
                <c:pt idx="1943">
                  <c:v>1989</c:v>
                </c:pt>
                <c:pt idx="1944">
                  <c:v>1989</c:v>
                </c:pt>
                <c:pt idx="1945">
                  <c:v>1989</c:v>
                </c:pt>
                <c:pt idx="1946">
                  <c:v>1989</c:v>
                </c:pt>
                <c:pt idx="1947">
                  <c:v>1989</c:v>
                </c:pt>
                <c:pt idx="1948">
                  <c:v>1989</c:v>
                </c:pt>
                <c:pt idx="1949">
                  <c:v>1989</c:v>
                </c:pt>
                <c:pt idx="1950">
                  <c:v>1989</c:v>
                </c:pt>
                <c:pt idx="1951">
                  <c:v>1989</c:v>
                </c:pt>
                <c:pt idx="1952">
                  <c:v>1989</c:v>
                </c:pt>
                <c:pt idx="1953">
                  <c:v>1989</c:v>
                </c:pt>
                <c:pt idx="1954">
                  <c:v>1989</c:v>
                </c:pt>
                <c:pt idx="1955">
                  <c:v>1989</c:v>
                </c:pt>
                <c:pt idx="1956">
                  <c:v>1989</c:v>
                </c:pt>
                <c:pt idx="1957">
                  <c:v>1989</c:v>
                </c:pt>
                <c:pt idx="1958">
                  <c:v>1989</c:v>
                </c:pt>
                <c:pt idx="1959">
                  <c:v>1989</c:v>
                </c:pt>
                <c:pt idx="1960">
                  <c:v>1989</c:v>
                </c:pt>
                <c:pt idx="1961">
                  <c:v>1989</c:v>
                </c:pt>
                <c:pt idx="1962">
                  <c:v>1989</c:v>
                </c:pt>
                <c:pt idx="1963">
                  <c:v>1989</c:v>
                </c:pt>
                <c:pt idx="1964">
                  <c:v>1989</c:v>
                </c:pt>
                <c:pt idx="1965">
                  <c:v>1989</c:v>
                </c:pt>
                <c:pt idx="1966">
                  <c:v>1989</c:v>
                </c:pt>
                <c:pt idx="1967">
                  <c:v>1989</c:v>
                </c:pt>
                <c:pt idx="1968">
                  <c:v>1989</c:v>
                </c:pt>
                <c:pt idx="1969">
                  <c:v>1989</c:v>
                </c:pt>
                <c:pt idx="1970">
                  <c:v>1989</c:v>
                </c:pt>
                <c:pt idx="1971">
                  <c:v>1989</c:v>
                </c:pt>
                <c:pt idx="1972">
                  <c:v>1989</c:v>
                </c:pt>
                <c:pt idx="1973">
                  <c:v>1989</c:v>
                </c:pt>
                <c:pt idx="1974">
                  <c:v>1989</c:v>
                </c:pt>
                <c:pt idx="1975">
                  <c:v>1989</c:v>
                </c:pt>
                <c:pt idx="1976">
                  <c:v>1989</c:v>
                </c:pt>
                <c:pt idx="1977">
                  <c:v>1989</c:v>
                </c:pt>
                <c:pt idx="1978">
                  <c:v>1989</c:v>
                </c:pt>
                <c:pt idx="1979">
                  <c:v>1989</c:v>
                </c:pt>
                <c:pt idx="1980">
                  <c:v>1989</c:v>
                </c:pt>
                <c:pt idx="1981">
                  <c:v>1989</c:v>
                </c:pt>
                <c:pt idx="1982">
                  <c:v>1989</c:v>
                </c:pt>
                <c:pt idx="1983">
                  <c:v>1989</c:v>
                </c:pt>
                <c:pt idx="1984">
                  <c:v>1989</c:v>
                </c:pt>
                <c:pt idx="1985">
                  <c:v>1989</c:v>
                </c:pt>
                <c:pt idx="1986">
                  <c:v>1989</c:v>
                </c:pt>
                <c:pt idx="1987">
                  <c:v>1989</c:v>
                </c:pt>
                <c:pt idx="1988">
                  <c:v>1989</c:v>
                </c:pt>
                <c:pt idx="1989">
                  <c:v>1989</c:v>
                </c:pt>
                <c:pt idx="1990">
                  <c:v>1989</c:v>
                </c:pt>
                <c:pt idx="1991">
                  <c:v>1989</c:v>
                </c:pt>
                <c:pt idx="1992">
                  <c:v>1989</c:v>
                </c:pt>
                <c:pt idx="1993">
                  <c:v>1989</c:v>
                </c:pt>
                <c:pt idx="1994">
                  <c:v>1989</c:v>
                </c:pt>
                <c:pt idx="1995">
                  <c:v>1989</c:v>
                </c:pt>
                <c:pt idx="1996">
                  <c:v>1989</c:v>
                </c:pt>
                <c:pt idx="1997">
                  <c:v>1989</c:v>
                </c:pt>
                <c:pt idx="1998">
                  <c:v>1989</c:v>
                </c:pt>
                <c:pt idx="1999">
                  <c:v>1989</c:v>
                </c:pt>
                <c:pt idx="2000">
                  <c:v>1989</c:v>
                </c:pt>
                <c:pt idx="2001">
                  <c:v>1989</c:v>
                </c:pt>
                <c:pt idx="2002">
                  <c:v>1989</c:v>
                </c:pt>
                <c:pt idx="2003">
                  <c:v>1989</c:v>
                </c:pt>
                <c:pt idx="2004">
                  <c:v>1989</c:v>
                </c:pt>
                <c:pt idx="2005">
                  <c:v>1989</c:v>
                </c:pt>
                <c:pt idx="2006">
                  <c:v>1989</c:v>
                </c:pt>
                <c:pt idx="2007">
                  <c:v>1989</c:v>
                </c:pt>
                <c:pt idx="2008">
                  <c:v>1989</c:v>
                </c:pt>
                <c:pt idx="2009">
                  <c:v>1989</c:v>
                </c:pt>
                <c:pt idx="2010">
                  <c:v>1989</c:v>
                </c:pt>
                <c:pt idx="2011">
                  <c:v>1989</c:v>
                </c:pt>
                <c:pt idx="2012">
                  <c:v>1989</c:v>
                </c:pt>
                <c:pt idx="2013">
                  <c:v>1989</c:v>
                </c:pt>
                <c:pt idx="2014">
                  <c:v>1989</c:v>
                </c:pt>
                <c:pt idx="2015">
                  <c:v>1989</c:v>
                </c:pt>
                <c:pt idx="2016">
                  <c:v>1989</c:v>
                </c:pt>
                <c:pt idx="2017">
                  <c:v>1989</c:v>
                </c:pt>
                <c:pt idx="2018">
                  <c:v>1989</c:v>
                </c:pt>
                <c:pt idx="2019">
                  <c:v>1989</c:v>
                </c:pt>
                <c:pt idx="2020">
                  <c:v>1989</c:v>
                </c:pt>
                <c:pt idx="2021">
                  <c:v>1989</c:v>
                </c:pt>
                <c:pt idx="2022">
                  <c:v>1989</c:v>
                </c:pt>
                <c:pt idx="2023">
                  <c:v>1989</c:v>
                </c:pt>
                <c:pt idx="2024">
                  <c:v>1989</c:v>
                </c:pt>
                <c:pt idx="2025">
                  <c:v>1989</c:v>
                </c:pt>
                <c:pt idx="2026">
                  <c:v>1989</c:v>
                </c:pt>
                <c:pt idx="2027">
                  <c:v>1989</c:v>
                </c:pt>
                <c:pt idx="2028">
                  <c:v>1989</c:v>
                </c:pt>
                <c:pt idx="2029">
                  <c:v>1989</c:v>
                </c:pt>
                <c:pt idx="2030">
                  <c:v>1989</c:v>
                </c:pt>
                <c:pt idx="2031">
                  <c:v>1989</c:v>
                </c:pt>
                <c:pt idx="2032">
                  <c:v>1989</c:v>
                </c:pt>
                <c:pt idx="2033">
                  <c:v>1989</c:v>
                </c:pt>
                <c:pt idx="2034">
                  <c:v>1989</c:v>
                </c:pt>
                <c:pt idx="2035">
                  <c:v>1989</c:v>
                </c:pt>
                <c:pt idx="2036">
                  <c:v>1989</c:v>
                </c:pt>
                <c:pt idx="2037">
                  <c:v>1989</c:v>
                </c:pt>
                <c:pt idx="2038">
                  <c:v>1989</c:v>
                </c:pt>
                <c:pt idx="2039">
                  <c:v>1989</c:v>
                </c:pt>
                <c:pt idx="2040">
                  <c:v>1989</c:v>
                </c:pt>
                <c:pt idx="2041">
                  <c:v>1989</c:v>
                </c:pt>
                <c:pt idx="2042">
                  <c:v>1989</c:v>
                </c:pt>
                <c:pt idx="2043">
                  <c:v>1989</c:v>
                </c:pt>
                <c:pt idx="2044">
                  <c:v>1989</c:v>
                </c:pt>
                <c:pt idx="2045">
                  <c:v>1989</c:v>
                </c:pt>
                <c:pt idx="2046">
                  <c:v>1989</c:v>
                </c:pt>
                <c:pt idx="2047">
                  <c:v>1989</c:v>
                </c:pt>
                <c:pt idx="2048">
                  <c:v>1989</c:v>
                </c:pt>
                <c:pt idx="2049">
                  <c:v>1989</c:v>
                </c:pt>
                <c:pt idx="2050">
                  <c:v>1989</c:v>
                </c:pt>
                <c:pt idx="2051">
                  <c:v>1989</c:v>
                </c:pt>
                <c:pt idx="2052">
                  <c:v>1989</c:v>
                </c:pt>
                <c:pt idx="2053">
                  <c:v>1989</c:v>
                </c:pt>
                <c:pt idx="2054">
                  <c:v>1989</c:v>
                </c:pt>
                <c:pt idx="2055">
                  <c:v>1989</c:v>
                </c:pt>
                <c:pt idx="2056">
                  <c:v>1989</c:v>
                </c:pt>
                <c:pt idx="2057">
                  <c:v>1989</c:v>
                </c:pt>
                <c:pt idx="2058">
                  <c:v>1989</c:v>
                </c:pt>
                <c:pt idx="2059">
                  <c:v>1989</c:v>
                </c:pt>
                <c:pt idx="2060">
                  <c:v>1989</c:v>
                </c:pt>
                <c:pt idx="2061">
                  <c:v>1989</c:v>
                </c:pt>
                <c:pt idx="2062">
                  <c:v>1989</c:v>
                </c:pt>
                <c:pt idx="2063">
                  <c:v>1989</c:v>
                </c:pt>
                <c:pt idx="2064">
                  <c:v>1989</c:v>
                </c:pt>
                <c:pt idx="2065">
                  <c:v>1989</c:v>
                </c:pt>
                <c:pt idx="2066">
                  <c:v>1989</c:v>
                </c:pt>
                <c:pt idx="2067">
                  <c:v>1989</c:v>
                </c:pt>
                <c:pt idx="2068">
                  <c:v>1989</c:v>
                </c:pt>
                <c:pt idx="2069">
                  <c:v>1989</c:v>
                </c:pt>
                <c:pt idx="2070">
                  <c:v>1989</c:v>
                </c:pt>
                <c:pt idx="2071">
                  <c:v>1989</c:v>
                </c:pt>
                <c:pt idx="2072">
                  <c:v>1989</c:v>
                </c:pt>
                <c:pt idx="2073">
                  <c:v>1989</c:v>
                </c:pt>
                <c:pt idx="2074">
                  <c:v>1989</c:v>
                </c:pt>
                <c:pt idx="2075">
                  <c:v>1989</c:v>
                </c:pt>
                <c:pt idx="2076">
                  <c:v>1989</c:v>
                </c:pt>
                <c:pt idx="2077">
                  <c:v>1989</c:v>
                </c:pt>
                <c:pt idx="2078">
                  <c:v>1989</c:v>
                </c:pt>
                <c:pt idx="2079">
                  <c:v>1989</c:v>
                </c:pt>
                <c:pt idx="2080">
                  <c:v>1989</c:v>
                </c:pt>
                <c:pt idx="2081">
                  <c:v>1989</c:v>
                </c:pt>
                <c:pt idx="2082">
                  <c:v>1989</c:v>
                </c:pt>
                <c:pt idx="2083">
                  <c:v>1989</c:v>
                </c:pt>
                <c:pt idx="2084">
                  <c:v>1989</c:v>
                </c:pt>
                <c:pt idx="2085">
                  <c:v>1989</c:v>
                </c:pt>
                <c:pt idx="2086">
                  <c:v>1989</c:v>
                </c:pt>
                <c:pt idx="2087">
                  <c:v>1989</c:v>
                </c:pt>
                <c:pt idx="2088">
                  <c:v>1989</c:v>
                </c:pt>
                <c:pt idx="2089">
                  <c:v>1989</c:v>
                </c:pt>
                <c:pt idx="2090">
                  <c:v>1989</c:v>
                </c:pt>
                <c:pt idx="2091">
                  <c:v>1989</c:v>
                </c:pt>
                <c:pt idx="2092">
                  <c:v>1989</c:v>
                </c:pt>
                <c:pt idx="2093">
                  <c:v>1989</c:v>
                </c:pt>
                <c:pt idx="2094">
                  <c:v>1989</c:v>
                </c:pt>
                <c:pt idx="2095">
                  <c:v>1989</c:v>
                </c:pt>
                <c:pt idx="2096">
                  <c:v>1989</c:v>
                </c:pt>
                <c:pt idx="2097">
                  <c:v>1989</c:v>
                </c:pt>
                <c:pt idx="2098">
                  <c:v>1989</c:v>
                </c:pt>
                <c:pt idx="2099">
                  <c:v>1989</c:v>
                </c:pt>
                <c:pt idx="2100">
                  <c:v>1989</c:v>
                </c:pt>
                <c:pt idx="2101">
                  <c:v>1989</c:v>
                </c:pt>
                <c:pt idx="2102">
                  <c:v>1989</c:v>
                </c:pt>
                <c:pt idx="2103">
                  <c:v>1989</c:v>
                </c:pt>
                <c:pt idx="2104">
                  <c:v>1989</c:v>
                </c:pt>
                <c:pt idx="2105">
                  <c:v>1989</c:v>
                </c:pt>
                <c:pt idx="2106">
                  <c:v>1989</c:v>
                </c:pt>
                <c:pt idx="2107">
                  <c:v>1989</c:v>
                </c:pt>
                <c:pt idx="2108">
                  <c:v>1989</c:v>
                </c:pt>
                <c:pt idx="2109">
                  <c:v>1989</c:v>
                </c:pt>
                <c:pt idx="2110">
                  <c:v>1989</c:v>
                </c:pt>
                <c:pt idx="2111">
                  <c:v>1989</c:v>
                </c:pt>
                <c:pt idx="2112">
                  <c:v>1990</c:v>
                </c:pt>
                <c:pt idx="2113">
                  <c:v>1990</c:v>
                </c:pt>
                <c:pt idx="2114">
                  <c:v>1990</c:v>
                </c:pt>
                <c:pt idx="2115">
                  <c:v>1990</c:v>
                </c:pt>
                <c:pt idx="2116">
                  <c:v>1990</c:v>
                </c:pt>
                <c:pt idx="2117">
                  <c:v>1990</c:v>
                </c:pt>
                <c:pt idx="2118">
                  <c:v>1990</c:v>
                </c:pt>
                <c:pt idx="2119">
                  <c:v>1990</c:v>
                </c:pt>
                <c:pt idx="2120">
                  <c:v>1990</c:v>
                </c:pt>
                <c:pt idx="2121">
                  <c:v>1990</c:v>
                </c:pt>
                <c:pt idx="2122">
                  <c:v>1990</c:v>
                </c:pt>
                <c:pt idx="2123">
                  <c:v>1990</c:v>
                </c:pt>
                <c:pt idx="2124">
                  <c:v>1990</c:v>
                </c:pt>
                <c:pt idx="2125">
                  <c:v>1990</c:v>
                </c:pt>
                <c:pt idx="2126">
                  <c:v>1990</c:v>
                </c:pt>
                <c:pt idx="2127">
                  <c:v>1990</c:v>
                </c:pt>
                <c:pt idx="2128">
                  <c:v>1990</c:v>
                </c:pt>
                <c:pt idx="2129">
                  <c:v>1990</c:v>
                </c:pt>
                <c:pt idx="2130">
                  <c:v>1990</c:v>
                </c:pt>
                <c:pt idx="2131">
                  <c:v>1990</c:v>
                </c:pt>
                <c:pt idx="2132">
                  <c:v>1990</c:v>
                </c:pt>
                <c:pt idx="2133">
                  <c:v>1990</c:v>
                </c:pt>
                <c:pt idx="2134">
                  <c:v>1990</c:v>
                </c:pt>
                <c:pt idx="2135">
                  <c:v>1990</c:v>
                </c:pt>
                <c:pt idx="2136">
                  <c:v>1990</c:v>
                </c:pt>
                <c:pt idx="2137">
                  <c:v>1990</c:v>
                </c:pt>
                <c:pt idx="2138">
                  <c:v>1990</c:v>
                </c:pt>
                <c:pt idx="2139">
                  <c:v>1990</c:v>
                </c:pt>
                <c:pt idx="2140">
                  <c:v>1990</c:v>
                </c:pt>
                <c:pt idx="2141">
                  <c:v>1990</c:v>
                </c:pt>
                <c:pt idx="2142">
                  <c:v>1990</c:v>
                </c:pt>
                <c:pt idx="2143">
                  <c:v>1990</c:v>
                </c:pt>
                <c:pt idx="2144">
                  <c:v>1990</c:v>
                </c:pt>
                <c:pt idx="2145">
                  <c:v>1990</c:v>
                </c:pt>
                <c:pt idx="2146">
                  <c:v>1990</c:v>
                </c:pt>
                <c:pt idx="2147">
                  <c:v>1990</c:v>
                </c:pt>
                <c:pt idx="2148">
                  <c:v>1990</c:v>
                </c:pt>
                <c:pt idx="2149">
                  <c:v>1990</c:v>
                </c:pt>
                <c:pt idx="2150">
                  <c:v>1990</c:v>
                </c:pt>
                <c:pt idx="2151">
                  <c:v>1990</c:v>
                </c:pt>
                <c:pt idx="2152">
                  <c:v>1990</c:v>
                </c:pt>
                <c:pt idx="2153">
                  <c:v>1990</c:v>
                </c:pt>
                <c:pt idx="2154">
                  <c:v>1990</c:v>
                </c:pt>
                <c:pt idx="2155">
                  <c:v>1990</c:v>
                </c:pt>
                <c:pt idx="2156">
                  <c:v>1990</c:v>
                </c:pt>
                <c:pt idx="2157">
                  <c:v>1990</c:v>
                </c:pt>
                <c:pt idx="2158">
                  <c:v>1990</c:v>
                </c:pt>
                <c:pt idx="2159">
                  <c:v>1990</c:v>
                </c:pt>
                <c:pt idx="2160">
                  <c:v>1990</c:v>
                </c:pt>
                <c:pt idx="2161">
                  <c:v>1990</c:v>
                </c:pt>
                <c:pt idx="2162">
                  <c:v>1990</c:v>
                </c:pt>
                <c:pt idx="2163">
                  <c:v>1990</c:v>
                </c:pt>
                <c:pt idx="2164">
                  <c:v>1990</c:v>
                </c:pt>
                <c:pt idx="2165">
                  <c:v>1990</c:v>
                </c:pt>
                <c:pt idx="2166">
                  <c:v>1990</c:v>
                </c:pt>
                <c:pt idx="2167">
                  <c:v>1990</c:v>
                </c:pt>
                <c:pt idx="2168">
                  <c:v>1990</c:v>
                </c:pt>
                <c:pt idx="2169">
                  <c:v>1990</c:v>
                </c:pt>
                <c:pt idx="2170">
                  <c:v>1990</c:v>
                </c:pt>
                <c:pt idx="2171">
                  <c:v>1990</c:v>
                </c:pt>
                <c:pt idx="2172">
                  <c:v>1990</c:v>
                </c:pt>
                <c:pt idx="2173">
                  <c:v>1990</c:v>
                </c:pt>
                <c:pt idx="2174">
                  <c:v>1990</c:v>
                </c:pt>
                <c:pt idx="2175">
                  <c:v>1990</c:v>
                </c:pt>
                <c:pt idx="2176">
                  <c:v>1990</c:v>
                </c:pt>
                <c:pt idx="2177">
                  <c:v>1990</c:v>
                </c:pt>
                <c:pt idx="2178">
                  <c:v>1990</c:v>
                </c:pt>
                <c:pt idx="2179">
                  <c:v>1990</c:v>
                </c:pt>
                <c:pt idx="2180">
                  <c:v>1990</c:v>
                </c:pt>
                <c:pt idx="2181">
                  <c:v>1990</c:v>
                </c:pt>
                <c:pt idx="2182">
                  <c:v>1990</c:v>
                </c:pt>
                <c:pt idx="2183">
                  <c:v>1990</c:v>
                </c:pt>
                <c:pt idx="2184">
                  <c:v>1990</c:v>
                </c:pt>
                <c:pt idx="2185">
                  <c:v>1990</c:v>
                </c:pt>
                <c:pt idx="2186">
                  <c:v>1990</c:v>
                </c:pt>
                <c:pt idx="2187">
                  <c:v>1990</c:v>
                </c:pt>
                <c:pt idx="2188">
                  <c:v>1990</c:v>
                </c:pt>
                <c:pt idx="2189">
                  <c:v>1990</c:v>
                </c:pt>
                <c:pt idx="2190">
                  <c:v>1990</c:v>
                </c:pt>
                <c:pt idx="2191">
                  <c:v>1990</c:v>
                </c:pt>
                <c:pt idx="2192">
                  <c:v>1990</c:v>
                </c:pt>
                <c:pt idx="2193">
                  <c:v>1990</c:v>
                </c:pt>
                <c:pt idx="2194">
                  <c:v>1990</c:v>
                </c:pt>
                <c:pt idx="2195">
                  <c:v>1990</c:v>
                </c:pt>
                <c:pt idx="2196">
                  <c:v>1990</c:v>
                </c:pt>
                <c:pt idx="2197">
                  <c:v>1990</c:v>
                </c:pt>
                <c:pt idx="2198">
                  <c:v>1990</c:v>
                </c:pt>
                <c:pt idx="2199">
                  <c:v>1990</c:v>
                </c:pt>
                <c:pt idx="2200">
                  <c:v>1990</c:v>
                </c:pt>
                <c:pt idx="2201">
                  <c:v>1990</c:v>
                </c:pt>
                <c:pt idx="2202">
                  <c:v>1990</c:v>
                </c:pt>
                <c:pt idx="2203">
                  <c:v>1990</c:v>
                </c:pt>
                <c:pt idx="2204">
                  <c:v>1990</c:v>
                </c:pt>
                <c:pt idx="2205">
                  <c:v>1990</c:v>
                </c:pt>
                <c:pt idx="2206">
                  <c:v>1990</c:v>
                </c:pt>
                <c:pt idx="2207">
                  <c:v>1990</c:v>
                </c:pt>
                <c:pt idx="2208">
                  <c:v>1990</c:v>
                </c:pt>
                <c:pt idx="2209">
                  <c:v>1990</c:v>
                </c:pt>
                <c:pt idx="2210">
                  <c:v>1990</c:v>
                </c:pt>
                <c:pt idx="2211">
                  <c:v>1990</c:v>
                </c:pt>
                <c:pt idx="2212">
                  <c:v>1990</c:v>
                </c:pt>
                <c:pt idx="2213">
                  <c:v>1990</c:v>
                </c:pt>
                <c:pt idx="2214">
                  <c:v>1990</c:v>
                </c:pt>
                <c:pt idx="2215">
                  <c:v>1990</c:v>
                </c:pt>
                <c:pt idx="2216">
                  <c:v>1990</c:v>
                </c:pt>
                <c:pt idx="2217">
                  <c:v>1990</c:v>
                </c:pt>
                <c:pt idx="2218">
                  <c:v>1990</c:v>
                </c:pt>
                <c:pt idx="2219">
                  <c:v>1990</c:v>
                </c:pt>
                <c:pt idx="2220">
                  <c:v>1990</c:v>
                </c:pt>
                <c:pt idx="2221">
                  <c:v>1990</c:v>
                </c:pt>
                <c:pt idx="2222">
                  <c:v>1990</c:v>
                </c:pt>
                <c:pt idx="2223">
                  <c:v>1990</c:v>
                </c:pt>
                <c:pt idx="2224">
                  <c:v>1990</c:v>
                </c:pt>
                <c:pt idx="2225">
                  <c:v>1990</c:v>
                </c:pt>
                <c:pt idx="2226">
                  <c:v>1990</c:v>
                </c:pt>
                <c:pt idx="2227">
                  <c:v>1990</c:v>
                </c:pt>
                <c:pt idx="2228">
                  <c:v>1990</c:v>
                </c:pt>
                <c:pt idx="2229">
                  <c:v>1990</c:v>
                </c:pt>
                <c:pt idx="2230">
                  <c:v>1990</c:v>
                </c:pt>
                <c:pt idx="2231">
                  <c:v>1990</c:v>
                </c:pt>
                <c:pt idx="2232">
                  <c:v>1990</c:v>
                </c:pt>
                <c:pt idx="2233">
                  <c:v>1990</c:v>
                </c:pt>
                <c:pt idx="2234">
                  <c:v>1990</c:v>
                </c:pt>
                <c:pt idx="2235">
                  <c:v>1990</c:v>
                </c:pt>
                <c:pt idx="2236">
                  <c:v>1990</c:v>
                </c:pt>
                <c:pt idx="2237">
                  <c:v>1990</c:v>
                </c:pt>
                <c:pt idx="2238">
                  <c:v>1990</c:v>
                </c:pt>
                <c:pt idx="2239">
                  <c:v>1990</c:v>
                </c:pt>
                <c:pt idx="2240">
                  <c:v>1990</c:v>
                </c:pt>
                <c:pt idx="2241">
                  <c:v>1990</c:v>
                </c:pt>
                <c:pt idx="2242">
                  <c:v>1990</c:v>
                </c:pt>
                <c:pt idx="2243">
                  <c:v>1990</c:v>
                </c:pt>
                <c:pt idx="2244">
                  <c:v>1990</c:v>
                </c:pt>
                <c:pt idx="2245">
                  <c:v>1990</c:v>
                </c:pt>
                <c:pt idx="2246">
                  <c:v>1990</c:v>
                </c:pt>
                <c:pt idx="2247">
                  <c:v>1990</c:v>
                </c:pt>
                <c:pt idx="2248">
                  <c:v>1990</c:v>
                </c:pt>
                <c:pt idx="2249">
                  <c:v>1990</c:v>
                </c:pt>
                <c:pt idx="2250">
                  <c:v>1990</c:v>
                </c:pt>
                <c:pt idx="2251">
                  <c:v>1990</c:v>
                </c:pt>
                <c:pt idx="2252">
                  <c:v>1990</c:v>
                </c:pt>
                <c:pt idx="2253">
                  <c:v>1990</c:v>
                </c:pt>
                <c:pt idx="2254">
                  <c:v>1990</c:v>
                </c:pt>
                <c:pt idx="2255">
                  <c:v>1990</c:v>
                </c:pt>
                <c:pt idx="2256">
                  <c:v>1990</c:v>
                </c:pt>
                <c:pt idx="2257">
                  <c:v>1990</c:v>
                </c:pt>
                <c:pt idx="2258">
                  <c:v>1990</c:v>
                </c:pt>
                <c:pt idx="2259">
                  <c:v>1990</c:v>
                </c:pt>
                <c:pt idx="2260">
                  <c:v>1990</c:v>
                </c:pt>
                <c:pt idx="2261">
                  <c:v>1990</c:v>
                </c:pt>
                <c:pt idx="2262">
                  <c:v>1990</c:v>
                </c:pt>
                <c:pt idx="2263">
                  <c:v>1990</c:v>
                </c:pt>
                <c:pt idx="2264">
                  <c:v>1990</c:v>
                </c:pt>
                <c:pt idx="2265">
                  <c:v>1990</c:v>
                </c:pt>
                <c:pt idx="2266">
                  <c:v>1990</c:v>
                </c:pt>
                <c:pt idx="2267">
                  <c:v>1990</c:v>
                </c:pt>
                <c:pt idx="2268">
                  <c:v>1990</c:v>
                </c:pt>
                <c:pt idx="2269">
                  <c:v>1990</c:v>
                </c:pt>
                <c:pt idx="2270">
                  <c:v>1990</c:v>
                </c:pt>
                <c:pt idx="2271">
                  <c:v>1990</c:v>
                </c:pt>
                <c:pt idx="2272">
                  <c:v>1990</c:v>
                </c:pt>
                <c:pt idx="2273">
                  <c:v>1990</c:v>
                </c:pt>
                <c:pt idx="2274">
                  <c:v>1990</c:v>
                </c:pt>
                <c:pt idx="2275">
                  <c:v>1990</c:v>
                </c:pt>
                <c:pt idx="2276">
                  <c:v>1990</c:v>
                </c:pt>
                <c:pt idx="2277">
                  <c:v>1990</c:v>
                </c:pt>
                <c:pt idx="2278">
                  <c:v>1990</c:v>
                </c:pt>
                <c:pt idx="2279">
                  <c:v>1990</c:v>
                </c:pt>
                <c:pt idx="2280">
                  <c:v>1990</c:v>
                </c:pt>
                <c:pt idx="2281">
                  <c:v>1990</c:v>
                </c:pt>
                <c:pt idx="2282">
                  <c:v>1990</c:v>
                </c:pt>
                <c:pt idx="2283">
                  <c:v>1990</c:v>
                </c:pt>
                <c:pt idx="2284">
                  <c:v>1990</c:v>
                </c:pt>
                <c:pt idx="2285">
                  <c:v>1990</c:v>
                </c:pt>
                <c:pt idx="2286">
                  <c:v>1990</c:v>
                </c:pt>
                <c:pt idx="2287">
                  <c:v>1990</c:v>
                </c:pt>
                <c:pt idx="2288">
                  <c:v>1990</c:v>
                </c:pt>
                <c:pt idx="2289">
                  <c:v>1990</c:v>
                </c:pt>
                <c:pt idx="2290">
                  <c:v>1990</c:v>
                </c:pt>
                <c:pt idx="2291">
                  <c:v>1990</c:v>
                </c:pt>
                <c:pt idx="2292">
                  <c:v>1990</c:v>
                </c:pt>
                <c:pt idx="2293">
                  <c:v>1990</c:v>
                </c:pt>
                <c:pt idx="2294">
                  <c:v>1990</c:v>
                </c:pt>
                <c:pt idx="2295">
                  <c:v>1990</c:v>
                </c:pt>
                <c:pt idx="2296">
                  <c:v>1990</c:v>
                </c:pt>
                <c:pt idx="2297">
                  <c:v>1990</c:v>
                </c:pt>
                <c:pt idx="2298">
                  <c:v>1990</c:v>
                </c:pt>
                <c:pt idx="2299">
                  <c:v>1990</c:v>
                </c:pt>
                <c:pt idx="2300">
                  <c:v>1990</c:v>
                </c:pt>
                <c:pt idx="2301">
                  <c:v>1990</c:v>
                </c:pt>
                <c:pt idx="2302">
                  <c:v>1990</c:v>
                </c:pt>
                <c:pt idx="2303">
                  <c:v>1990</c:v>
                </c:pt>
                <c:pt idx="2304">
                  <c:v>1990</c:v>
                </c:pt>
                <c:pt idx="2305">
                  <c:v>1990</c:v>
                </c:pt>
                <c:pt idx="2306">
                  <c:v>1990</c:v>
                </c:pt>
                <c:pt idx="2307">
                  <c:v>1990</c:v>
                </c:pt>
                <c:pt idx="2308">
                  <c:v>1990</c:v>
                </c:pt>
                <c:pt idx="2309">
                  <c:v>1990</c:v>
                </c:pt>
                <c:pt idx="2310">
                  <c:v>1990</c:v>
                </c:pt>
                <c:pt idx="2311">
                  <c:v>1990</c:v>
                </c:pt>
                <c:pt idx="2312">
                  <c:v>1990</c:v>
                </c:pt>
                <c:pt idx="2313">
                  <c:v>1990</c:v>
                </c:pt>
                <c:pt idx="2314">
                  <c:v>1990</c:v>
                </c:pt>
                <c:pt idx="2315">
                  <c:v>1990</c:v>
                </c:pt>
                <c:pt idx="2316">
                  <c:v>1990</c:v>
                </c:pt>
                <c:pt idx="2317">
                  <c:v>1990</c:v>
                </c:pt>
                <c:pt idx="2318">
                  <c:v>1990</c:v>
                </c:pt>
                <c:pt idx="2319">
                  <c:v>1990</c:v>
                </c:pt>
                <c:pt idx="2320">
                  <c:v>1990</c:v>
                </c:pt>
                <c:pt idx="2321">
                  <c:v>1990</c:v>
                </c:pt>
                <c:pt idx="2322">
                  <c:v>1990</c:v>
                </c:pt>
                <c:pt idx="2323">
                  <c:v>1990</c:v>
                </c:pt>
                <c:pt idx="2324">
                  <c:v>1990</c:v>
                </c:pt>
                <c:pt idx="2325">
                  <c:v>1990</c:v>
                </c:pt>
                <c:pt idx="2326">
                  <c:v>1990</c:v>
                </c:pt>
                <c:pt idx="2327">
                  <c:v>1990</c:v>
                </c:pt>
                <c:pt idx="2328">
                  <c:v>1990</c:v>
                </c:pt>
                <c:pt idx="2329">
                  <c:v>1990</c:v>
                </c:pt>
                <c:pt idx="2330">
                  <c:v>1990</c:v>
                </c:pt>
                <c:pt idx="2331">
                  <c:v>1990</c:v>
                </c:pt>
                <c:pt idx="2332">
                  <c:v>1990</c:v>
                </c:pt>
                <c:pt idx="2333">
                  <c:v>1990</c:v>
                </c:pt>
                <c:pt idx="2334">
                  <c:v>1991</c:v>
                </c:pt>
                <c:pt idx="2335">
                  <c:v>1991</c:v>
                </c:pt>
                <c:pt idx="2336">
                  <c:v>1991</c:v>
                </c:pt>
                <c:pt idx="2337">
                  <c:v>1991</c:v>
                </c:pt>
                <c:pt idx="2338">
                  <c:v>1991</c:v>
                </c:pt>
                <c:pt idx="2339">
                  <c:v>1991</c:v>
                </c:pt>
                <c:pt idx="2340">
                  <c:v>1991</c:v>
                </c:pt>
                <c:pt idx="2341">
                  <c:v>1991</c:v>
                </c:pt>
                <c:pt idx="2342">
                  <c:v>1991</c:v>
                </c:pt>
                <c:pt idx="2343">
                  <c:v>1991</c:v>
                </c:pt>
                <c:pt idx="2344">
                  <c:v>1991</c:v>
                </c:pt>
                <c:pt idx="2345">
                  <c:v>1991</c:v>
                </c:pt>
                <c:pt idx="2346">
                  <c:v>1991</c:v>
                </c:pt>
                <c:pt idx="2347">
                  <c:v>1991</c:v>
                </c:pt>
                <c:pt idx="2348">
                  <c:v>1991</c:v>
                </c:pt>
                <c:pt idx="2349">
                  <c:v>1991</c:v>
                </c:pt>
                <c:pt idx="2350">
                  <c:v>1991</c:v>
                </c:pt>
                <c:pt idx="2351">
                  <c:v>1991</c:v>
                </c:pt>
                <c:pt idx="2352">
                  <c:v>1991</c:v>
                </c:pt>
                <c:pt idx="2353">
                  <c:v>1991</c:v>
                </c:pt>
                <c:pt idx="2354">
                  <c:v>1991</c:v>
                </c:pt>
                <c:pt idx="2355">
                  <c:v>1991</c:v>
                </c:pt>
                <c:pt idx="2356">
                  <c:v>1991</c:v>
                </c:pt>
                <c:pt idx="2357">
                  <c:v>1991</c:v>
                </c:pt>
                <c:pt idx="2358">
                  <c:v>1991</c:v>
                </c:pt>
                <c:pt idx="2359">
                  <c:v>1991</c:v>
                </c:pt>
                <c:pt idx="2360">
                  <c:v>1991</c:v>
                </c:pt>
                <c:pt idx="2361">
                  <c:v>1991</c:v>
                </c:pt>
                <c:pt idx="2362">
                  <c:v>1991</c:v>
                </c:pt>
                <c:pt idx="2363">
                  <c:v>1991</c:v>
                </c:pt>
                <c:pt idx="2364">
                  <c:v>1991</c:v>
                </c:pt>
                <c:pt idx="2365">
                  <c:v>1991</c:v>
                </c:pt>
                <c:pt idx="2366">
                  <c:v>1991</c:v>
                </c:pt>
                <c:pt idx="2367">
                  <c:v>1991</c:v>
                </c:pt>
                <c:pt idx="2368">
                  <c:v>1991</c:v>
                </c:pt>
                <c:pt idx="2369">
                  <c:v>1991</c:v>
                </c:pt>
                <c:pt idx="2370">
                  <c:v>1991</c:v>
                </c:pt>
                <c:pt idx="2371">
                  <c:v>1991</c:v>
                </c:pt>
                <c:pt idx="2372">
                  <c:v>1991</c:v>
                </c:pt>
                <c:pt idx="2373">
                  <c:v>1991</c:v>
                </c:pt>
                <c:pt idx="2374">
                  <c:v>1991</c:v>
                </c:pt>
                <c:pt idx="2375">
                  <c:v>1991</c:v>
                </c:pt>
                <c:pt idx="2376">
                  <c:v>1991</c:v>
                </c:pt>
                <c:pt idx="2377">
                  <c:v>1991</c:v>
                </c:pt>
                <c:pt idx="2378">
                  <c:v>1991</c:v>
                </c:pt>
                <c:pt idx="2379">
                  <c:v>1991</c:v>
                </c:pt>
                <c:pt idx="2380">
                  <c:v>1991</c:v>
                </c:pt>
                <c:pt idx="2381">
                  <c:v>1991</c:v>
                </c:pt>
                <c:pt idx="2382">
                  <c:v>1991</c:v>
                </c:pt>
                <c:pt idx="2383">
                  <c:v>1991</c:v>
                </c:pt>
                <c:pt idx="2384">
                  <c:v>1991</c:v>
                </c:pt>
                <c:pt idx="2385">
                  <c:v>1991</c:v>
                </c:pt>
                <c:pt idx="2386">
                  <c:v>1991</c:v>
                </c:pt>
                <c:pt idx="2387">
                  <c:v>1991</c:v>
                </c:pt>
                <c:pt idx="2388">
                  <c:v>1991</c:v>
                </c:pt>
                <c:pt idx="2389">
                  <c:v>1991</c:v>
                </c:pt>
                <c:pt idx="2390">
                  <c:v>1991</c:v>
                </c:pt>
                <c:pt idx="2391">
                  <c:v>1991</c:v>
                </c:pt>
                <c:pt idx="2392">
                  <c:v>1991</c:v>
                </c:pt>
                <c:pt idx="2393">
                  <c:v>1991</c:v>
                </c:pt>
                <c:pt idx="2394">
                  <c:v>1991</c:v>
                </c:pt>
                <c:pt idx="2395">
                  <c:v>1991</c:v>
                </c:pt>
                <c:pt idx="2396">
                  <c:v>1991</c:v>
                </c:pt>
                <c:pt idx="2397">
                  <c:v>1991</c:v>
                </c:pt>
                <c:pt idx="2398">
                  <c:v>1991</c:v>
                </c:pt>
                <c:pt idx="2399">
                  <c:v>1991</c:v>
                </c:pt>
                <c:pt idx="2400">
                  <c:v>1991</c:v>
                </c:pt>
                <c:pt idx="2401">
                  <c:v>1991</c:v>
                </c:pt>
                <c:pt idx="2402">
                  <c:v>1991</c:v>
                </c:pt>
                <c:pt idx="2403">
                  <c:v>1991</c:v>
                </c:pt>
                <c:pt idx="2404">
                  <c:v>1991</c:v>
                </c:pt>
                <c:pt idx="2405">
                  <c:v>1991</c:v>
                </c:pt>
                <c:pt idx="2406">
                  <c:v>1991</c:v>
                </c:pt>
                <c:pt idx="2407">
                  <c:v>1991</c:v>
                </c:pt>
                <c:pt idx="2408">
                  <c:v>1991</c:v>
                </c:pt>
                <c:pt idx="2409">
                  <c:v>1991</c:v>
                </c:pt>
                <c:pt idx="2410">
                  <c:v>1991</c:v>
                </c:pt>
                <c:pt idx="2411">
                  <c:v>1991</c:v>
                </c:pt>
                <c:pt idx="2412">
                  <c:v>1991</c:v>
                </c:pt>
                <c:pt idx="2413">
                  <c:v>1991</c:v>
                </c:pt>
                <c:pt idx="2414">
                  <c:v>1991</c:v>
                </c:pt>
                <c:pt idx="2415">
                  <c:v>1991</c:v>
                </c:pt>
                <c:pt idx="2416">
                  <c:v>1991</c:v>
                </c:pt>
                <c:pt idx="2417">
                  <c:v>1991</c:v>
                </c:pt>
                <c:pt idx="2418">
                  <c:v>1991</c:v>
                </c:pt>
                <c:pt idx="2419">
                  <c:v>1991</c:v>
                </c:pt>
                <c:pt idx="2420">
                  <c:v>1991</c:v>
                </c:pt>
                <c:pt idx="2421">
                  <c:v>1991</c:v>
                </c:pt>
                <c:pt idx="2422">
                  <c:v>1991</c:v>
                </c:pt>
                <c:pt idx="2423">
                  <c:v>1991</c:v>
                </c:pt>
                <c:pt idx="2424">
                  <c:v>1991</c:v>
                </c:pt>
                <c:pt idx="2425">
                  <c:v>1991</c:v>
                </c:pt>
                <c:pt idx="2426">
                  <c:v>1991</c:v>
                </c:pt>
                <c:pt idx="2427">
                  <c:v>1991</c:v>
                </c:pt>
                <c:pt idx="2428">
                  <c:v>1991</c:v>
                </c:pt>
                <c:pt idx="2429">
                  <c:v>1991</c:v>
                </c:pt>
                <c:pt idx="2430">
                  <c:v>1991</c:v>
                </c:pt>
                <c:pt idx="2431">
                  <c:v>1991</c:v>
                </c:pt>
                <c:pt idx="2432">
                  <c:v>1991</c:v>
                </c:pt>
                <c:pt idx="2433">
                  <c:v>1991</c:v>
                </c:pt>
                <c:pt idx="2434">
                  <c:v>1991</c:v>
                </c:pt>
                <c:pt idx="2435">
                  <c:v>1991</c:v>
                </c:pt>
                <c:pt idx="2436">
                  <c:v>1991</c:v>
                </c:pt>
                <c:pt idx="2437">
                  <c:v>1991</c:v>
                </c:pt>
                <c:pt idx="2438">
                  <c:v>1991</c:v>
                </c:pt>
                <c:pt idx="2439">
                  <c:v>1991</c:v>
                </c:pt>
                <c:pt idx="2440">
                  <c:v>1991</c:v>
                </c:pt>
                <c:pt idx="2441">
                  <c:v>1991</c:v>
                </c:pt>
                <c:pt idx="2442">
                  <c:v>1991</c:v>
                </c:pt>
                <c:pt idx="2443">
                  <c:v>1991</c:v>
                </c:pt>
                <c:pt idx="2444">
                  <c:v>1991</c:v>
                </c:pt>
                <c:pt idx="2445">
                  <c:v>1991</c:v>
                </c:pt>
                <c:pt idx="2446">
                  <c:v>1991</c:v>
                </c:pt>
                <c:pt idx="2447">
                  <c:v>1991</c:v>
                </c:pt>
                <c:pt idx="2448">
                  <c:v>1991</c:v>
                </c:pt>
                <c:pt idx="2449">
                  <c:v>1991</c:v>
                </c:pt>
                <c:pt idx="2450">
                  <c:v>1991</c:v>
                </c:pt>
                <c:pt idx="2451">
                  <c:v>1991</c:v>
                </c:pt>
                <c:pt idx="2452">
                  <c:v>1991</c:v>
                </c:pt>
                <c:pt idx="2453">
                  <c:v>1991</c:v>
                </c:pt>
                <c:pt idx="2454">
                  <c:v>1991</c:v>
                </c:pt>
                <c:pt idx="2455">
                  <c:v>1991</c:v>
                </c:pt>
                <c:pt idx="2456">
                  <c:v>1991</c:v>
                </c:pt>
                <c:pt idx="2457">
                  <c:v>1991</c:v>
                </c:pt>
                <c:pt idx="2458">
                  <c:v>1991</c:v>
                </c:pt>
                <c:pt idx="2459">
                  <c:v>1991</c:v>
                </c:pt>
                <c:pt idx="2460">
                  <c:v>1991</c:v>
                </c:pt>
                <c:pt idx="2461">
                  <c:v>1991</c:v>
                </c:pt>
                <c:pt idx="2462">
                  <c:v>1991</c:v>
                </c:pt>
                <c:pt idx="2463">
                  <c:v>1991</c:v>
                </c:pt>
                <c:pt idx="2464">
                  <c:v>1991</c:v>
                </c:pt>
                <c:pt idx="2465">
                  <c:v>1991</c:v>
                </c:pt>
                <c:pt idx="2466">
                  <c:v>1991</c:v>
                </c:pt>
                <c:pt idx="2467">
                  <c:v>1991</c:v>
                </c:pt>
                <c:pt idx="2468">
                  <c:v>1991</c:v>
                </c:pt>
                <c:pt idx="2469">
                  <c:v>1991</c:v>
                </c:pt>
                <c:pt idx="2470">
                  <c:v>1991</c:v>
                </c:pt>
                <c:pt idx="2471">
                  <c:v>1991</c:v>
                </c:pt>
                <c:pt idx="2472">
                  <c:v>1991</c:v>
                </c:pt>
                <c:pt idx="2473">
                  <c:v>1991</c:v>
                </c:pt>
                <c:pt idx="2474">
                  <c:v>1991</c:v>
                </c:pt>
                <c:pt idx="2475">
                  <c:v>1991</c:v>
                </c:pt>
                <c:pt idx="2476">
                  <c:v>1991</c:v>
                </c:pt>
                <c:pt idx="2477">
                  <c:v>1991</c:v>
                </c:pt>
                <c:pt idx="2478">
                  <c:v>1991</c:v>
                </c:pt>
                <c:pt idx="2479">
                  <c:v>1991</c:v>
                </c:pt>
                <c:pt idx="2480">
                  <c:v>1991</c:v>
                </c:pt>
                <c:pt idx="2481">
                  <c:v>1991</c:v>
                </c:pt>
                <c:pt idx="2482">
                  <c:v>1991</c:v>
                </c:pt>
                <c:pt idx="2483">
                  <c:v>1991</c:v>
                </c:pt>
                <c:pt idx="2484">
                  <c:v>1991</c:v>
                </c:pt>
                <c:pt idx="2485">
                  <c:v>1991</c:v>
                </c:pt>
                <c:pt idx="2486">
                  <c:v>1991</c:v>
                </c:pt>
                <c:pt idx="2487">
                  <c:v>1991</c:v>
                </c:pt>
                <c:pt idx="2488">
                  <c:v>1991</c:v>
                </c:pt>
                <c:pt idx="2489">
                  <c:v>1991</c:v>
                </c:pt>
                <c:pt idx="2490">
                  <c:v>1991</c:v>
                </c:pt>
                <c:pt idx="2491">
                  <c:v>1991</c:v>
                </c:pt>
                <c:pt idx="2492">
                  <c:v>1991</c:v>
                </c:pt>
                <c:pt idx="2493">
                  <c:v>1991</c:v>
                </c:pt>
                <c:pt idx="2494">
                  <c:v>1991</c:v>
                </c:pt>
                <c:pt idx="2495">
                  <c:v>1991</c:v>
                </c:pt>
                <c:pt idx="2496">
                  <c:v>1991</c:v>
                </c:pt>
                <c:pt idx="2497">
                  <c:v>1991</c:v>
                </c:pt>
                <c:pt idx="2498">
                  <c:v>1991</c:v>
                </c:pt>
                <c:pt idx="2499">
                  <c:v>1991</c:v>
                </c:pt>
                <c:pt idx="2500">
                  <c:v>1991</c:v>
                </c:pt>
                <c:pt idx="2501">
                  <c:v>1991</c:v>
                </c:pt>
                <c:pt idx="2502">
                  <c:v>1991</c:v>
                </c:pt>
                <c:pt idx="2503">
                  <c:v>1991</c:v>
                </c:pt>
                <c:pt idx="2504">
                  <c:v>1991</c:v>
                </c:pt>
                <c:pt idx="2505">
                  <c:v>1991</c:v>
                </c:pt>
                <c:pt idx="2506">
                  <c:v>1991</c:v>
                </c:pt>
                <c:pt idx="2507">
                  <c:v>1991</c:v>
                </c:pt>
                <c:pt idx="2508">
                  <c:v>1991</c:v>
                </c:pt>
                <c:pt idx="2509">
                  <c:v>1991</c:v>
                </c:pt>
                <c:pt idx="2510">
                  <c:v>1991</c:v>
                </c:pt>
                <c:pt idx="2511">
                  <c:v>1991</c:v>
                </c:pt>
                <c:pt idx="2512">
                  <c:v>1991</c:v>
                </c:pt>
                <c:pt idx="2513">
                  <c:v>1991</c:v>
                </c:pt>
                <c:pt idx="2514">
                  <c:v>1991</c:v>
                </c:pt>
                <c:pt idx="2515">
                  <c:v>1991</c:v>
                </c:pt>
                <c:pt idx="2516">
                  <c:v>1991</c:v>
                </c:pt>
                <c:pt idx="2517">
                  <c:v>1991</c:v>
                </c:pt>
                <c:pt idx="2518">
                  <c:v>1991</c:v>
                </c:pt>
                <c:pt idx="2519">
                  <c:v>1991</c:v>
                </c:pt>
                <c:pt idx="2520">
                  <c:v>1991</c:v>
                </c:pt>
                <c:pt idx="2521">
                  <c:v>1991</c:v>
                </c:pt>
                <c:pt idx="2522">
                  <c:v>1991</c:v>
                </c:pt>
                <c:pt idx="2523">
                  <c:v>1991</c:v>
                </c:pt>
                <c:pt idx="2524">
                  <c:v>1991</c:v>
                </c:pt>
                <c:pt idx="2525">
                  <c:v>1991</c:v>
                </c:pt>
                <c:pt idx="2526">
                  <c:v>1991</c:v>
                </c:pt>
                <c:pt idx="2527">
                  <c:v>1991</c:v>
                </c:pt>
                <c:pt idx="2528">
                  <c:v>1991</c:v>
                </c:pt>
                <c:pt idx="2529">
                  <c:v>1991</c:v>
                </c:pt>
                <c:pt idx="2530">
                  <c:v>1991</c:v>
                </c:pt>
                <c:pt idx="2531">
                  <c:v>1991</c:v>
                </c:pt>
                <c:pt idx="2532">
                  <c:v>1991</c:v>
                </c:pt>
                <c:pt idx="2533">
                  <c:v>1991</c:v>
                </c:pt>
                <c:pt idx="2534">
                  <c:v>1991</c:v>
                </c:pt>
                <c:pt idx="2535">
                  <c:v>1991</c:v>
                </c:pt>
                <c:pt idx="2536">
                  <c:v>1991</c:v>
                </c:pt>
                <c:pt idx="2537">
                  <c:v>1991</c:v>
                </c:pt>
                <c:pt idx="2538">
                  <c:v>1991</c:v>
                </c:pt>
                <c:pt idx="2539">
                  <c:v>1991</c:v>
                </c:pt>
                <c:pt idx="2540">
                  <c:v>1991</c:v>
                </c:pt>
                <c:pt idx="2541">
                  <c:v>1991</c:v>
                </c:pt>
                <c:pt idx="2542">
                  <c:v>1991</c:v>
                </c:pt>
                <c:pt idx="2543">
                  <c:v>1991</c:v>
                </c:pt>
                <c:pt idx="2544">
                  <c:v>1991</c:v>
                </c:pt>
                <c:pt idx="2545">
                  <c:v>1992</c:v>
                </c:pt>
                <c:pt idx="2546">
                  <c:v>1992</c:v>
                </c:pt>
                <c:pt idx="2547">
                  <c:v>1992</c:v>
                </c:pt>
                <c:pt idx="2548">
                  <c:v>1992</c:v>
                </c:pt>
                <c:pt idx="2549">
                  <c:v>1992</c:v>
                </c:pt>
                <c:pt idx="2550">
                  <c:v>1992</c:v>
                </c:pt>
                <c:pt idx="2551">
                  <c:v>1992</c:v>
                </c:pt>
                <c:pt idx="2552">
                  <c:v>1992</c:v>
                </c:pt>
                <c:pt idx="2553">
                  <c:v>1992</c:v>
                </c:pt>
                <c:pt idx="2554">
                  <c:v>1992</c:v>
                </c:pt>
                <c:pt idx="2555">
                  <c:v>1992</c:v>
                </c:pt>
                <c:pt idx="2556">
                  <c:v>1992</c:v>
                </c:pt>
                <c:pt idx="2557">
                  <c:v>1992</c:v>
                </c:pt>
                <c:pt idx="2558">
                  <c:v>1992</c:v>
                </c:pt>
                <c:pt idx="2559">
                  <c:v>1992</c:v>
                </c:pt>
                <c:pt idx="2560">
                  <c:v>1992</c:v>
                </c:pt>
                <c:pt idx="2561">
                  <c:v>1992</c:v>
                </c:pt>
                <c:pt idx="2562">
                  <c:v>1992</c:v>
                </c:pt>
                <c:pt idx="2563">
                  <c:v>1992</c:v>
                </c:pt>
                <c:pt idx="2564">
                  <c:v>1992</c:v>
                </c:pt>
                <c:pt idx="2565">
                  <c:v>1992</c:v>
                </c:pt>
                <c:pt idx="2566">
                  <c:v>1992</c:v>
                </c:pt>
                <c:pt idx="2567">
                  <c:v>1992</c:v>
                </c:pt>
                <c:pt idx="2568">
                  <c:v>1992</c:v>
                </c:pt>
                <c:pt idx="2569">
                  <c:v>1992</c:v>
                </c:pt>
                <c:pt idx="2570">
                  <c:v>1992</c:v>
                </c:pt>
                <c:pt idx="2571">
                  <c:v>1992</c:v>
                </c:pt>
                <c:pt idx="2572">
                  <c:v>1992</c:v>
                </c:pt>
                <c:pt idx="2573">
                  <c:v>1992</c:v>
                </c:pt>
                <c:pt idx="2574">
                  <c:v>1992</c:v>
                </c:pt>
                <c:pt idx="2575">
                  <c:v>1992</c:v>
                </c:pt>
                <c:pt idx="2576">
                  <c:v>1992</c:v>
                </c:pt>
                <c:pt idx="2577">
                  <c:v>1992</c:v>
                </c:pt>
                <c:pt idx="2578">
                  <c:v>1992</c:v>
                </c:pt>
                <c:pt idx="2579">
                  <c:v>1992</c:v>
                </c:pt>
                <c:pt idx="2580">
                  <c:v>1992</c:v>
                </c:pt>
                <c:pt idx="2581">
                  <c:v>1992</c:v>
                </c:pt>
                <c:pt idx="2582">
                  <c:v>1992</c:v>
                </c:pt>
                <c:pt idx="2583">
                  <c:v>1992</c:v>
                </c:pt>
                <c:pt idx="2584">
                  <c:v>1992</c:v>
                </c:pt>
                <c:pt idx="2585">
                  <c:v>1992</c:v>
                </c:pt>
                <c:pt idx="2586">
                  <c:v>1992</c:v>
                </c:pt>
                <c:pt idx="2587">
                  <c:v>1992</c:v>
                </c:pt>
                <c:pt idx="2588">
                  <c:v>1992</c:v>
                </c:pt>
                <c:pt idx="2589">
                  <c:v>1992</c:v>
                </c:pt>
                <c:pt idx="2590">
                  <c:v>1992</c:v>
                </c:pt>
                <c:pt idx="2591">
                  <c:v>1992</c:v>
                </c:pt>
                <c:pt idx="2592">
                  <c:v>1992</c:v>
                </c:pt>
                <c:pt idx="2593">
                  <c:v>1992</c:v>
                </c:pt>
                <c:pt idx="2594">
                  <c:v>1992</c:v>
                </c:pt>
                <c:pt idx="2595">
                  <c:v>1992</c:v>
                </c:pt>
                <c:pt idx="2596">
                  <c:v>1992</c:v>
                </c:pt>
                <c:pt idx="2597">
                  <c:v>1992</c:v>
                </c:pt>
                <c:pt idx="2598">
                  <c:v>1992</c:v>
                </c:pt>
                <c:pt idx="2599">
                  <c:v>1992</c:v>
                </c:pt>
                <c:pt idx="2600">
                  <c:v>1992</c:v>
                </c:pt>
                <c:pt idx="2601">
                  <c:v>1992</c:v>
                </c:pt>
                <c:pt idx="2602">
                  <c:v>1992</c:v>
                </c:pt>
                <c:pt idx="2603">
                  <c:v>1992</c:v>
                </c:pt>
                <c:pt idx="2604">
                  <c:v>1992</c:v>
                </c:pt>
                <c:pt idx="2605">
                  <c:v>1992</c:v>
                </c:pt>
                <c:pt idx="2606">
                  <c:v>1992</c:v>
                </c:pt>
                <c:pt idx="2607">
                  <c:v>1992</c:v>
                </c:pt>
                <c:pt idx="2608">
                  <c:v>1992</c:v>
                </c:pt>
                <c:pt idx="2609">
                  <c:v>1992</c:v>
                </c:pt>
                <c:pt idx="2610">
                  <c:v>1992</c:v>
                </c:pt>
                <c:pt idx="2611">
                  <c:v>1992</c:v>
                </c:pt>
                <c:pt idx="2612">
                  <c:v>1992</c:v>
                </c:pt>
                <c:pt idx="2613">
                  <c:v>1992</c:v>
                </c:pt>
                <c:pt idx="2614">
                  <c:v>1992</c:v>
                </c:pt>
                <c:pt idx="2615">
                  <c:v>1992</c:v>
                </c:pt>
                <c:pt idx="2616">
                  <c:v>1992</c:v>
                </c:pt>
                <c:pt idx="2617">
                  <c:v>1992</c:v>
                </c:pt>
                <c:pt idx="2618">
                  <c:v>1992</c:v>
                </c:pt>
                <c:pt idx="2619">
                  <c:v>1992</c:v>
                </c:pt>
                <c:pt idx="2620">
                  <c:v>1992</c:v>
                </c:pt>
                <c:pt idx="2621">
                  <c:v>1992</c:v>
                </c:pt>
                <c:pt idx="2622">
                  <c:v>1992</c:v>
                </c:pt>
                <c:pt idx="2623">
                  <c:v>1992</c:v>
                </c:pt>
                <c:pt idx="2624">
                  <c:v>1992</c:v>
                </c:pt>
                <c:pt idx="2625">
                  <c:v>1992</c:v>
                </c:pt>
                <c:pt idx="2626">
                  <c:v>1992</c:v>
                </c:pt>
                <c:pt idx="2627">
                  <c:v>1992</c:v>
                </c:pt>
                <c:pt idx="2628">
                  <c:v>1992</c:v>
                </c:pt>
                <c:pt idx="2629">
                  <c:v>1992</c:v>
                </c:pt>
                <c:pt idx="2630">
                  <c:v>1992</c:v>
                </c:pt>
                <c:pt idx="2631">
                  <c:v>1992</c:v>
                </c:pt>
                <c:pt idx="2632">
                  <c:v>1992</c:v>
                </c:pt>
                <c:pt idx="2633">
                  <c:v>1992</c:v>
                </c:pt>
                <c:pt idx="2634">
                  <c:v>1992</c:v>
                </c:pt>
                <c:pt idx="2635">
                  <c:v>1992</c:v>
                </c:pt>
                <c:pt idx="2636">
                  <c:v>1992</c:v>
                </c:pt>
                <c:pt idx="2637">
                  <c:v>1992</c:v>
                </c:pt>
                <c:pt idx="2638">
                  <c:v>1992</c:v>
                </c:pt>
                <c:pt idx="2639">
                  <c:v>1992</c:v>
                </c:pt>
                <c:pt idx="2640">
                  <c:v>1992</c:v>
                </c:pt>
                <c:pt idx="2641">
                  <c:v>1992</c:v>
                </c:pt>
                <c:pt idx="2642">
                  <c:v>1992</c:v>
                </c:pt>
                <c:pt idx="2643">
                  <c:v>1992</c:v>
                </c:pt>
                <c:pt idx="2644">
                  <c:v>1992</c:v>
                </c:pt>
                <c:pt idx="2645">
                  <c:v>1992</c:v>
                </c:pt>
                <c:pt idx="2646">
                  <c:v>1992</c:v>
                </c:pt>
                <c:pt idx="2647">
                  <c:v>1992</c:v>
                </c:pt>
                <c:pt idx="2648">
                  <c:v>1992</c:v>
                </c:pt>
                <c:pt idx="2649">
                  <c:v>1992</c:v>
                </c:pt>
                <c:pt idx="2650">
                  <c:v>1992</c:v>
                </c:pt>
                <c:pt idx="2651">
                  <c:v>1992</c:v>
                </c:pt>
                <c:pt idx="2652">
                  <c:v>1992</c:v>
                </c:pt>
                <c:pt idx="2653">
                  <c:v>1992</c:v>
                </c:pt>
                <c:pt idx="2654">
                  <c:v>1992</c:v>
                </c:pt>
                <c:pt idx="2655">
                  <c:v>1992</c:v>
                </c:pt>
                <c:pt idx="2656">
                  <c:v>1992</c:v>
                </c:pt>
                <c:pt idx="2657">
                  <c:v>1992</c:v>
                </c:pt>
                <c:pt idx="2658">
                  <c:v>1992</c:v>
                </c:pt>
                <c:pt idx="2659">
                  <c:v>1992</c:v>
                </c:pt>
                <c:pt idx="2660">
                  <c:v>1992</c:v>
                </c:pt>
                <c:pt idx="2661">
                  <c:v>1992</c:v>
                </c:pt>
                <c:pt idx="2662">
                  <c:v>1992</c:v>
                </c:pt>
                <c:pt idx="2663">
                  <c:v>1992</c:v>
                </c:pt>
                <c:pt idx="2664">
                  <c:v>1992</c:v>
                </c:pt>
                <c:pt idx="2665">
                  <c:v>1992</c:v>
                </c:pt>
                <c:pt idx="2666">
                  <c:v>1992</c:v>
                </c:pt>
                <c:pt idx="2667">
                  <c:v>1992</c:v>
                </c:pt>
                <c:pt idx="2668">
                  <c:v>1992</c:v>
                </c:pt>
                <c:pt idx="2669">
                  <c:v>1992</c:v>
                </c:pt>
                <c:pt idx="2670">
                  <c:v>1992</c:v>
                </c:pt>
                <c:pt idx="2671">
                  <c:v>1992</c:v>
                </c:pt>
                <c:pt idx="2672">
                  <c:v>1992</c:v>
                </c:pt>
                <c:pt idx="2673">
                  <c:v>1992</c:v>
                </c:pt>
                <c:pt idx="2674">
                  <c:v>1992</c:v>
                </c:pt>
                <c:pt idx="2675">
                  <c:v>1992</c:v>
                </c:pt>
                <c:pt idx="2676">
                  <c:v>1992</c:v>
                </c:pt>
                <c:pt idx="2677">
                  <c:v>1992</c:v>
                </c:pt>
                <c:pt idx="2678">
                  <c:v>1992</c:v>
                </c:pt>
                <c:pt idx="2679">
                  <c:v>1992</c:v>
                </c:pt>
                <c:pt idx="2680">
                  <c:v>1992</c:v>
                </c:pt>
                <c:pt idx="2681">
                  <c:v>1992</c:v>
                </c:pt>
                <c:pt idx="2682">
                  <c:v>1992</c:v>
                </c:pt>
                <c:pt idx="2683">
                  <c:v>1992</c:v>
                </c:pt>
                <c:pt idx="2684">
                  <c:v>1992</c:v>
                </c:pt>
                <c:pt idx="2685">
                  <c:v>1992</c:v>
                </c:pt>
                <c:pt idx="2686">
                  <c:v>1992</c:v>
                </c:pt>
                <c:pt idx="2687">
                  <c:v>1992</c:v>
                </c:pt>
                <c:pt idx="2688">
                  <c:v>1992</c:v>
                </c:pt>
                <c:pt idx="2689">
                  <c:v>1992</c:v>
                </c:pt>
                <c:pt idx="2690">
                  <c:v>1992</c:v>
                </c:pt>
                <c:pt idx="2691">
                  <c:v>1992</c:v>
                </c:pt>
                <c:pt idx="2692">
                  <c:v>1992</c:v>
                </c:pt>
                <c:pt idx="2693">
                  <c:v>1992</c:v>
                </c:pt>
                <c:pt idx="2694">
                  <c:v>1992</c:v>
                </c:pt>
                <c:pt idx="2695">
                  <c:v>1992</c:v>
                </c:pt>
                <c:pt idx="2696">
                  <c:v>1992</c:v>
                </c:pt>
                <c:pt idx="2697">
                  <c:v>1992</c:v>
                </c:pt>
                <c:pt idx="2698">
                  <c:v>1992</c:v>
                </c:pt>
                <c:pt idx="2699">
                  <c:v>1992</c:v>
                </c:pt>
                <c:pt idx="2700">
                  <c:v>1992</c:v>
                </c:pt>
                <c:pt idx="2701">
                  <c:v>1992</c:v>
                </c:pt>
                <c:pt idx="2702">
                  <c:v>1992</c:v>
                </c:pt>
                <c:pt idx="2703">
                  <c:v>1992</c:v>
                </c:pt>
                <c:pt idx="2704">
                  <c:v>1992</c:v>
                </c:pt>
                <c:pt idx="2705">
                  <c:v>1992</c:v>
                </c:pt>
                <c:pt idx="2706">
                  <c:v>1992</c:v>
                </c:pt>
                <c:pt idx="2707">
                  <c:v>1992</c:v>
                </c:pt>
                <c:pt idx="2708">
                  <c:v>1992</c:v>
                </c:pt>
                <c:pt idx="2709">
                  <c:v>1992</c:v>
                </c:pt>
                <c:pt idx="2710">
                  <c:v>1992</c:v>
                </c:pt>
                <c:pt idx="2711">
                  <c:v>1992</c:v>
                </c:pt>
                <c:pt idx="2712">
                  <c:v>1992</c:v>
                </c:pt>
                <c:pt idx="2713">
                  <c:v>1992</c:v>
                </c:pt>
                <c:pt idx="2714">
                  <c:v>1992</c:v>
                </c:pt>
                <c:pt idx="2715">
                  <c:v>1992</c:v>
                </c:pt>
                <c:pt idx="2716">
                  <c:v>1992</c:v>
                </c:pt>
                <c:pt idx="2717">
                  <c:v>1992</c:v>
                </c:pt>
                <c:pt idx="2718">
                  <c:v>1992</c:v>
                </c:pt>
                <c:pt idx="2719">
                  <c:v>1992</c:v>
                </c:pt>
                <c:pt idx="2720">
                  <c:v>1992</c:v>
                </c:pt>
                <c:pt idx="2721">
                  <c:v>1992</c:v>
                </c:pt>
                <c:pt idx="2722">
                  <c:v>1992</c:v>
                </c:pt>
                <c:pt idx="2723">
                  <c:v>1992</c:v>
                </c:pt>
                <c:pt idx="2724">
                  <c:v>1992</c:v>
                </c:pt>
                <c:pt idx="2725">
                  <c:v>1992</c:v>
                </c:pt>
                <c:pt idx="2726">
                  <c:v>1992</c:v>
                </c:pt>
                <c:pt idx="2727">
                  <c:v>1992</c:v>
                </c:pt>
                <c:pt idx="2728">
                  <c:v>1992</c:v>
                </c:pt>
                <c:pt idx="2729">
                  <c:v>1992</c:v>
                </c:pt>
                <c:pt idx="2730">
                  <c:v>1992</c:v>
                </c:pt>
                <c:pt idx="2731">
                  <c:v>1992</c:v>
                </c:pt>
                <c:pt idx="2732">
                  <c:v>1992</c:v>
                </c:pt>
                <c:pt idx="2733">
                  <c:v>1992</c:v>
                </c:pt>
                <c:pt idx="2734">
                  <c:v>1992</c:v>
                </c:pt>
                <c:pt idx="2735">
                  <c:v>1992</c:v>
                </c:pt>
                <c:pt idx="2736">
                  <c:v>1992</c:v>
                </c:pt>
                <c:pt idx="2737">
                  <c:v>1992</c:v>
                </c:pt>
                <c:pt idx="2738">
                  <c:v>1992</c:v>
                </c:pt>
                <c:pt idx="2739">
                  <c:v>1992</c:v>
                </c:pt>
                <c:pt idx="2740">
                  <c:v>1992</c:v>
                </c:pt>
                <c:pt idx="2741">
                  <c:v>1992</c:v>
                </c:pt>
                <c:pt idx="2742">
                  <c:v>1992</c:v>
                </c:pt>
                <c:pt idx="2743">
                  <c:v>1992</c:v>
                </c:pt>
                <c:pt idx="2744">
                  <c:v>1992</c:v>
                </c:pt>
                <c:pt idx="2745">
                  <c:v>1992</c:v>
                </c:pt>
                <c:pt idx="2746">
                  <c:v>1992</c:v>
                </c:pt>
                <c:pt idx="2747">
                  <c:v>1992</c:v>
                </c:pt>
                <c:pt idx="2748">
                  <c:v>1992</c:v>
                </c:pt>
                <c:pt idx="2749">
                  <c:v>1992</c:v>
                </c:pt>
                <c:pt idx="2750">
                  <c:v>1992</c:v>
                </c:pt>
                <c:pt idx="2751">
                  <c:v>1992</c:v>
                </c:pt>
                <c:pt idx="2752">
                  <c:v>1992</c:v>
                </c:pt>
                <c:pt idx="2753">
                  <c:v>1992</c:v>
                </c:pt>
                <c:pt idx="2754">
                  <c:v>1992</c:v>
                </c:pt>
                <c:pt idx="2755">
                  <c:v>1992</c:v>
                </c:pt>
                <c:pt idx="2756">
                  <c:v>1992</c:v>
                </c:pt>
                <c:pt idx="2757">
                  <c:v>1992</c:v>
                </c:pt>
                <c:pt idx="2758">
                  <c:v>1993</c:v>
                </c:pt>
                <c:pt idx="2759">
                  <c:v>1993</c:v>
                </c:pt>
                <c:pt idx="2760">
                  <c:v>1993</c:v>
                </c:pt>
                <c:pt idx="2761">
                  <c:v>1993</c:v>
                </c:pt>
                <c:pt idx="2762">
                  <c:v>1993</c:v>
                </c:pt>
                <c:pt idx="2763">
                  <c:v>1993</c:v>
                </c:pt>
                <c:pt idx="2764">
                  <c:v>1993</c:v>
                </c:pt>
                <c:pt idx="2765">
                  <c:v>1993</c:v>
                </c:pt>
                <c:pt idx="2766">
                  <c:v>1993</c:v>
                </c:pt>
                <c:pt idx="2767">
                  <c:v>1993</c:v>
                </c:pt>
                <c:pt idx="2768">
                  <c:v>1993</c:v>
                </c:pt>
                <c:pt idx="2769">
                  <c:v>1993</c:v>
                </c:pt>
                <c:pt idx="2770">
                  <c:v>1993</c:v>
                </c:pt>
                <c:pt idx="2771">
                  <c:v>1993</c:v>
                </c:pt>
                <c:pt idx="2772">
                  <c:v>1993</c:v>
                </c:pt>
                <c:pt idx="2773">
                  <c:v>1993</c:v>
                </c:pt>
                <c:pt idx="2774">
                  <c:v>1993</c:v>
                </c:pt>
                <c:pt idx="2775">
                  <c:v>1993</c:v>
                </c:pt>
                <c:pt idx="2776">
                  <c:v>1993</c:v>
                </c:pt>
                <c:pt idx="2777">
                  <c:v>1993</c:v>
                </c:pt>
                <c:pt idx="2778">
                  <c:v>1993</c:v>
                </c:pt>
                <c:pt idx="2779">
                  <c:v>1993</c:v>
                </c:pt>
                <c:pt idx="2780">
                  <c:v>1993</c:v>
                </c:pt>
                <c:pt idx="2781">
                  <c:v>1993</c:v>
                </c:pt>
                <c:pt idx="2782">
                  <c:v>1993</c:v>
                </c:pt>
                <c:pt idx="2783">
                  <c:v>1993</c:v>
                </c:pt>
                <c:pt idx="2784">
                  <c:v>1993</c:v>
                </c:pt>
                <c:pt idx="2785">
                  <c:v>1993</c:v>
                </c:pt>
                <c:pt idx="2786">
                  <c:v>1993</c:v>
                </c:pt>
                <c:pt idx="2787">
                  <c:v>1993</c:v>
                </c:pt>
                <c:pt idx="2788">
                  <c:v>1993</c:v>
                </c:pt>
                <c:pt idx="2789">
                  <c:v>1993</c:v>
                </c:pt>
                <c:pt idx="2790">
                  <c:v>1993</c:v>
                </c:pt>
                <c:pt idx="2791">
                  <c:v>1993</c:v>
                </c:pt>
                <c:pt idx="2792">
                  <c:v>1993</c:v>
                </c:pt>
                <c:pt idx="2793">
                  <c:v>1993</c:v>
                </c:pt>
                <c:pt idx="2794">
                  <c:v>1993</c:v>
                </c:pt>
                <c:pt idx="2795">
                  <c:v>1993</c:v>
                </c:pt>
                <c:pt idx="2796">
                  <c:v>1993</c:v>
                </c:pt>
                <c:pt idx="2797">
                  <c:v>1993</c:v>
                </c:pt>
                <c:pt idx="2798">
                  <c:v>1993</c:v>
                </c:pt>
                <c:pt idx="2799">
                  <c:v>1993</c:v>
                </c:pt>
                <c:pt idx="2800">
                  <c:v>1993</c:v>
                </c:pt>
                <c:pt idx="2801">
                  <c:v>1993</c:v>
                </c:pt>
                <c:pt idx="2802">
                  <c:v>1993</c:v>
                </c:pt>
                <c:pt idx="2803">
                  <c:v>1993</c:v>
                </c:pt>
                <c:pt idx="2804">
                  <c:v>1993</c:v>
                </c:pt>
                <c:pt idx="2805">
                  <c:v>1993</c:v>
                </c:pt>
                <c:pt idx="2806">
                  <c:v>1993</c:v>
                </c:pt>
                <c:pt idx="2807">
                  <c:v>1993</c:v>
                </c:pt>
                <c:pt idx="2808">
                  <c:v>1993</c:v>
                </c:pt>
                <c:pt idx="2809">
                  <c:v>1993</c:v>
                </c:pt>
                <c:pt idx="2810">
                  <c:v>1993</c:v>
                </c:pt>
                <c:pt idx="2811">
                  <c:v>1993</c:v>
                </c:pt>
                <c:pt idx="2812">
                  <c:v>1993</c:v>
                </c:pt>
                <c:pt idx="2813">
                  <c:v>1993</c:v>
                </c:pt>
                <c:pt idx="2814">
                  <c:v>1993</c:v>
                </c:pt>
                <c:pt idx="2815">
                  <c:v>1993</c:v>
                </c:pt>
                <c:pt idx="2816">
                  <c:v>1993</c:v>
                </c:pt>
                <c:pt idx="2817">
                  <c:v>1993</c:v>
                </c:pt>
                <c:pt idx="2818">
                  <c:v>1993</c:v>
                </c:pt>
                <c:pt idx="2819">
                  <c:v>1993</c:v>
                </c:pt>
                <c:pt idx="2820">
                  <c:v>1993</c:v>
                </c:pt>
                <c:pt idx="2821">
                  <c:v>1993</c:v>
                </c:pt>
                <c:pt idx="2822">
                  <c:v>1993</c:v>
                </c:pt>
                <c:pt idx="2823">
                  <c:v>1993</c:v>
                </c:pt>
                <c:pt idx="2824">
                  <c:v>1993</c:v>
                </c:pt>
                <c:pt idx="2825">
                  <c:v>1993</c:v>
                </c:pt>
                <c:pt idx="2826">
                  <c:v>1993</c:v>
                </c:pt>
                <c:pt idx="2827">
                  <c:v>1993</c:v>
                </c:pt>
                <c:pt idx="2828">
                  <c:v>1993</c:v>
                </c:pt>
                <c:pt idx="2829">
                  <c:v>1993</c:v>
                </c:pt>
                <c:pt idx="2830">
                  <c:v>1993</c:v>
                </c:pt>
                <c:pt idx="2831">
                  <c:v>1993</c:v>
                </c:pt>
                <c:pt idx="2832">
                  <c:v>1993</c:v>
                </c:pt>
                <c:pt idx="2833">
                  <c:v>1993</c:v>
                </c:pt>
                <c:pt idx="2834">
                  <c:v>1993</c:v>
                </c:pt>
                <c:pt idx="2835">
                  <c:v>1993</c:v>
                </c:pt>
                <c:pt idx="2836">
                  <c:v>1993</c:v>
                </c:pt>
                <c:pt idx="2837">
                  <c:v>1993</c:v>
                </c:pt>
                <c:pt idx="2838">
                  <c:v>1993</c:v>
                </c:pt>
                <c:pt idx="2839">
                  <c:v>1993</c:v>
                </c:pt>
                <c:pt idx="2840">
                  <c:v>1993</c:v>
                </c:pt>
                <c:pt idx="2841">
                  <c:v>1993</c:v>
                </c:pt>
                <c:pt idx="2842">
                  <c:v>1993</c:v>
                </c:pt>
                <c:pt idx="2843">
                  <c:v>1993</c:v>
                </c:pt>
                <c:pt idx="2844">
                  <c:v>1993</c:v>
                </c:pt>
                <c:pt idx="2845">
                  <c:v>1993</c:v>
                </c:pt>
                <c:pt idx="2846">
                  <c:v>1993</c:v>
                </c:pt>
                <c:pt idx="2847">
                  <c:v>1993</c:v>
                </c:pt>
                <c:pt idx="2848">
                  <c:v>1993</c:v>
                </c:pt>
                <c:pt idx="2849">
                  <c:v>1993</c:v>
                </c:pt>
                <c:pt idx="2850">
                  <c:v>1993</c:v>
                </c:pt>
                <c:pt idx="2851">
                  <c:v>1993</c:v>
                </c:pt>
                <c:pt idx="2852">
                  <c:v>1993</c:v>
                </c:pt>
                <c:pt idx="2853">
                  <c:v>1993</c:v>
                </c:pt>
                <c:pt idx="2854">
                  <c:v>1993</c:v>
                </c:pt>
                <c:pt idx="2855">
                  <c:v>1993</c:v>
                </c:pt>
                <c:pt idx="2856">
                  <c:v>1993</c:v>
                </c:pt>
                <c:pt idx="2857">
                  <c:v>1993</c:v>
                </c:pt>
                <c:pt idx="2858">
                  <c:v>1993</c:v>
                </c:pt>
                <c:pt idx="2859">
                  <c:v>1993</c:v>
                </c:pt>
                <c:pt idx="2860">
                  <c:v>1993</c:v>
                </c:pt>
                <c:pt idx="2861">
                  <c:v>1993</c:v>
                </c:pt>
                <c:pt idx="2862">
                  <c:v>1993</c:v>
                </c:pt>
                <c:pt idx="2863">
                  <c:v>1993</c:v>
                </c:pt>
                <c:pt idx="2864">
                  <c:v>1993</c:v>
                </c:pt>
                <c:pt idx="2865">
                  <c:v>1993</c:v>
                </c:pt>
                <c:pt idx="2866">
                  <c:v>1993</c:v>
                </c:pt>
                <c:pt idx="2867">
                  <c:v>1993</c:v>
                </c:pt>
                <c:pt idx="2868">
                  <c:v>1993</c:v>
                </c:pt>
                <c:pt idx="2869">
                  <c:v>1993</c:v>
                </c:pt>
                <c:pt idx="2870">
                  <c:v>1993</c:v>
                </c:pt>
                <c:pt idx="2871">
                  <c:v>1993</c:v>
                </c:pt>
                <c:pt idx="2872">
                  <c:v>1993</c:v>
                </c:pt>
                <c:pt idx="2873">
                  <c:v>1993</c:v>
                </c:pt>
                <c:pt idx="2874">
                  <c:v>1993</c:v>
                </c:pt>
                <c:pt idx="2875">
                  <c:v>1993</c:v>
                </c:pt>
                <c:pt idx="2876">
                  <c:v>1993</c:v>
                </c:pt>
                <c:pt idx="2877">
                  <c:v>1993</c:v>
                </c:pt>
                <c:pt idx="2878">
                  <c:v>1993</c:v>
                </c:pt>
                <c:pt idx="2879">
                  <c:v>1993</c:v>
                </c:pt>
                <c:pt idx="2880">
                  <c:v>1993</c:v>
                </c:pt>
                <c:pt idx="2881">
                  <c:v>1993</c:v>
                </c:pt>
                <c:pt idx="2882">
                  <c:v>1993</c:v>
                </c:pt>
                <c:pt idx="2883">
                  <c:v>1993</c:v>
                </c:pt>
                <c:pt idx="2884">
                  <c:v>1993</c:v>
                </c:pt>
                <c:pt idx="2885">
                  <c:v>1993</c:v>
                </c:pt>
                <c:pt idx="2886">
                  <c:v>1993</c:v>
                </c:pt>
                <c:pt idx="2887">
                  <c:v>1993</c:v>
                </c:pt>
                <c:pt idx="2888">
                  <c:v>1993</c:v>
                </c:pt>
                <c:pt idx="2889">
                  <c:v>1993</c:v>
                </c:pt>
                <c:pt idx="2890">
                  <c:v>1993</c:v>
                </c:pt>
                <c:pt idx="2891">
                  <c:v>1993</c:v>
                </c:pt>
                <c:pt idx="2892">
                  <c:v>1993</c:v>
                </c:pt>
                <c:pt idx="2893">
                  <c:v>1993</c:v>
                </c:pt>
                <c:pt idx="2894">
                  <c:v>1993</c:v>
                </c:pt>
                <c:pt idx="2895">
                  <c:v>1993</c:v>
                </c:pt>
                <c:pt idx="2896">
                  <c:v>1993</c:v>
                </c:pt>
                <c:pt idx="2897">
                  <c:v>1993</c:v>
                </c:pt>
                <c:pt idx="2898">
                  <c:v>1993</c:v>
                </c:pt>
                <c:pt idx="2899">
                  <c:v>1993</c:v>
                </c:pt>
                <c:pt idx="2900">
                  <c:v>1993</c:v>
                </c:pt>
                <c:pt idx="2901">
                  <c:v>1993</c:v>
                </c:pt>
                <c:pt idx="2902">
                  <c:v>1993</c:v>
                </c:pt>
                <c:pt idx="2903">
                  <c:v>1993</c:v>
                </c:pt>
                <c:pt idx="2904">
                  <c:v>1993</c:v>
                </c:pt>
                <c:pt idx="2905">
                  <c:v>1993</c:v>
                </c:pt>
                <c:pt idx="2906">
                  <c:v>1993</c:v>
                </c:pt>
                <c:pt idx="2907">
                  <c:v>1993</c:v>
                </c:pt>
                <c:pt idx="2908">
                  <c:v>1993</c:v>
                </c:pt>
                <c:pt idx="2909">
                  <c:v>1993</c:v>
                </c:pt>
                <c:pt idx="2910">
                  <c:v>1993</c:v>
                </c:pt>
                <c:pt idx="2911">
                  <c:v>1993</c:v>
                </c:pt>
                <c:pt idx="2912">
                  <c:v>1993</c:v>
                </c:pt>
                <c:pt idx="2913">
                  <c:v>1993</c:v>
                </c:pt>
                <c:pt idx="2914">
                  <c:v>1993</c:v>
                </c:pt>
                <c:pt idx="2915">
                  <c:v>1993</c:v>
                </c:pt>
                <c:pt idx="2916">
                  <c:v>1993</c:v>
                </c:pt>
                <c:pt idx="2917">
                  <c:v>1993</c:v>
                </c:pt>
                <c:pt idx="2918">
                  <c:v>1993</c:v>
                </c:pt>
                <c:pt idx="2919">
                  <c:v>1993</c:v>
                </c:pt>
                <c:pt idx="2920">
                  <c:v>1993</c:v>
                </c:pt>
                <c:pt idx="2921">
                  <c:v>1993</c:v>
                </c:pt>
                <c:pt idx="2922">
                  <c:v>1993</c:v>
                </c:pt>
                <c:pt idx="2923">
                  <c:v>1993</c:v>
                </c:pt>
                <c:pt idx="2924">
                  <c:v>1993</c:v>
                </c:pt>
                <c:pt idx="2925">
                  <c:v>1993</c:v>
                </c:pt>
                <c:pt idx="2926">
                  <c:v>1993</c:v>
                </c:pt>
                <c:pt idx="2927">
                  <c:v>1993</c:v>
                </c:pt>
                <c:pt idx="2928">
                  <c:v>1993</c:v>
                </c:pt>
                <c:pt idx="2929">
                  <c:v>1993</c:v>
                </c:pt>
                <c:pt idx="2930">
                  <c:v>1993</c:v>
                </c:pt>
                <c:pt idx="2931">
                  <c:v>1993</c:v>
                </c:pt>
                <c:pt idx="2932">
                  <c:v>1993</c:v>
                </c:pt>
                <c:pt idx="2933">
                  <c:v>1993</c:v>
                </c:pt>
                <c:pt idx="2934">
                  <c:v>1993</c:v>
                </c:pt>
                <c:pt idx="2935">
                  <c:v>1993</c:v>
                </c:pt>
                <c:pt idx="2936">
                  <c:v>1993</c:v>
                </c:pt>
                <c:pt idx="2937">
                  <c:v>1993</c:v>
                </c:pt>
                <c:pt idx="2938">
                  <c:v>1993</c:v>
                </c:pt>
                <c:pt idx="2939">
                  <c:v>1993</c:v>
                </c:pt>
                <c:pt idx="2940">
                  <c:v>1993</c:v>
                </c:pt>
                <c:pt idx="2941">
                  <c:v>1993</c:v>
                </c:pt>
                <c:pt idx="2942">
                  <c:v>1993</c:v>
                </c:pt>
                <c:pt idx="2943">
                  <c:v>1993</c:v>
                </c:pt>
                <c:pt idx="2944">
                  <c:v>1993</c:v>
                </c:pt>
                <c:pt idx="2945">
                  <c:v>1993</c:v>
                </c:pt>
                <c:pt idx="2946">
                  <c:v>1993</c:v>
                </c:pt>
                <c:pt idx="2947">
                  <c:v>1993</c:v>
                </c:pt>
                <c:pt idx="2948">
                  <c:v>1993</c:v>
                </c:pt>
                <c:pt idx="2949">
                  <c:v>1993</c:v>
                </c:pt>
                <c:pt idx="2950">
                  <c:v>1993</c:v>
                </c:pt>
                <c:pt idx="2951">
                  <c:v>1993</c:v>
                </c:pt>
                <c:pt idx="2952">
                  <c:v>1993</c:v>
                </c:pt>
                <c:pt idx="2953">
                  <c:v>1993</c:v>
                </c:pt>
                <c:pt idx="2954">
                  <c:v>1993</c:v>
                </c:pt>
                <c:pt idx="2955">
                  <c:v>1993</c:v>
                </c:pt>
                <c:pt idx="2956">
                  <c:v>1993</c:v>
                </c:pt>
                <c:pt idx="2957">
                  <c:v>1993</c:v>
                </c:pt>
                <c:pt idx="2958">
                  <c:v>1993</c:v>
                </c:pt>
                <c:pt idx="2959">
                  <c:v>1993</c:v>
                </c:pt>
                <c:pt idx="2960">
                  <c:v>1993</c:v>
                </c:pt>
                <c:pt idx="2961">
                  <c:v>1993</c:v>
                </c:pt>
                <c:pt idx="2962">
                  <c:v>1993</c:v>
                </c:pt>
                <c:pt idx="2963">
                  <c:v>1993</c:v>
                </c:pt>
                <c:pt idx="2964">
                  <c:v>1993</c:v>
                </c:pt>
                <c:pt idx="2965">
                  <c:v>1993</c:v>
                </c:pt>
                <c:pt idx="2966">
                  <c:v>1993</c:v>
                </c:pt>
                <c:pt idx="2967">
                  <c:v>1993</c:v>
                </c:pt>
                <c:pt idx="2968">
                  <c:v>1993</c:v>
                </c:pt>
                <c:pt idx="2969">
                  <c:v>1993</c:v>
                </c:pt>
                <c:pt idx="2970">
                  <c:v>1993</c:v>
                </c:pt>
                <c:pt idx="2971">
                  <c:v>1994</c:v>
                </c:pt>
                <c:pt idx="2972">
                  <c:v>1994</c:v>
                </c:pt>
                <c:pt idx="2973">
                  <c:v>1994</c:v>
                </c:pt>
                <c:pt idx="2974">
                  <c:v>1994</c:v>
                </c:pt>
                <c:pt idx="2975">
                  <c:v>1994</c:v>
                </c:pt>
                <c:pt idx="2976">
                  <c:v>1994</c:v>
                </c:pt>
                <c:pt idx="2977">
                  <c:v>1994</c:v>
                </c:pt>
                <c:pt idx="2978">
                  <c:v>1994</c:v>
                </c:pt>
                <c:pt idx="2979">
                  <c:v>1994</c:v>
                </c:pt>
                <c:pt idx="2980">
                  <c:v>1994</c:v>
                </c:pt>
                <c:pt idx="2981">
                  <c:v>1994</c:v>
                </c:pt>
                <c:pt idx="2982">
                  <c:v>1994</c:v>
                </c:pt>
                <c:pt idx="2983">
                  <c:v>1994</c:v>
                </c:pt>
                <c:pt idx="2984">
                  <c:v>1994</c:v>
                </c:pt>
                <c:pt idx="2985">
                  <c:v>1994</c:v>
                </c:pt>
                <c:pt idx="2986">
                  <c:v>1994</c:v>
                </c:pt>
                <c:pt idx="2987">
                  <c:v>1994</c:v>
                </c:pt>
                <c:pt idx="2988">
                  <c:v>1994</c:v>
                </c:pt>
                <c:pt idx="2989">
                  <c:v>1994</c:v>
                </c:pt>
                <c:pt idx="2990">
                  <c:v>1994</c:v>
                </c:pt>
                <c:pt idx="2991">
                  <c:v>1994</c:v>
                </c:pt>
                <c:pt idx="2992">
                  <c:v>1994</c:v>
                </c:pt>
                <c:pt idx="2993">
                  <c:v>1994</c:v>
                </c:pt>
                <c:pt idx="2994">
                  <c:v>1994</c:v>
                </c:pt>
                <c:pt idx="2995">
                  <c:v>1994</c:v>
                </c:pt>
                <c:pt idx="2996">
                  <c:v>1994</c:v>
                </c:pt>
                <c:pt idx="2997">
                  <c:v>1994</c:v>
                </c:pt>
                <c:pt idx="2998">
                  <c:v>1994</c:v>
                </c:pt>
                <c:pt idx="2999">
                  <c:v>1994</c:v>
                </c:pt>
                <c:pt idx="3000">
                  <c:v>1994</c:v>
                </c:pt>
                <c:pt idx="3001">
                  <c:v>1994</c:v>
                </c:pt>
                <c:pt idx="3002">
                  <c:v>1994</c:v>
                </c:pt>
                <c:pt idx="3003">
                  <c:v>1994</c:v>
                </c:pt>
                <c:pt idx="3004">
                  <c:v>1994</c:v>
                </c:pt>
                <c:pt idx="3005">
                  <c:v>1994</c:v>
                </c:pt>
                <c:pt idx="3006">
                  <c:v>1994</c:v>
                </c:pt>
                <c:pt idx="3007">
                  <c:v>1994</c:v>
                </c:pt>
                <c:pt idx="3008">
                  <c:v>1994</c:v>
                </c:pt>
                <c:pt idx="3009">
                  <c:v>1994</c:v>
                </c:pt>
                <c:pt idx="3010">
                  <c:v>1994</c:v>
                </c:pt>
                <c:pt idx="3011">
                  <c:v>1994</c:v>
                </c:pt>
                <c:pt idx="3012">
                  <c:v>1994</c:v>
                </c:pt>
                <c:pt idx="3013">
                  <c:v>1994</c:v>
                </c:pt>
                <c:pt idx="3014">
                  <c:v>1994</c:v>
                </c:pt>
                <c:pt idx="3015">
                  <c:v>1994</c:v>
                </c:pt>
                <c:pt idx="3016">
                  <c:v>1994</c:v>
                </c:pt>
                <c:pt idx="3017">
                  <c:v>1994</c:v>
                </c:pt>
                <c:pt idx="3018">
                  <c:v>1994</c:v>
                </c:pt>
                <c:pt idx="3019">
                  <c:v>1994</c:v>
                </c:pt>
                <c:pt idx="3020">
                  <c:v>1994</c:v>
                </c:pt>
                <c:pt idx="3021">
                  <c:v>1994</c:v>
                </c:pt>
                <c:pt idx="3022">
                  <c:v>1994</c:v>
                </c:pt>
                <c:pt idx="3023">
                  <c:v>1994</c:v>
                </c:pt>
                <c:pt idx="3024">
                  <c:v>1994</c:v>
                </c:pt>
                <c:pt idx="3025">
                  <c:v>1994</c:v>
                </c:pt>
                <c:pt idx="3026">
                  <c:v>1994</c:v>
                </c:pt>
                <c:pt idx="3027">
                  <c:v>1994</c:v>
                </c:pt>
                <c:pt idx="3028">
                  <c:v>1994</c:v>
                </c:pt>
                <c:pt idx="3029">
                  <c:v>1994</c:v>
                </c:pt>
                <c:pt idx="3030">
                  <c:v>1994</c:v>
                </c:pt>
                <c:pt idx="3031">
                  <c:v>1994</c:v>
                </c:pt>
                <c:pt idx="3032">
                  <c:v>1994</c:v>
                </c:pt>
                <c:pt idx="3033">
                  <c:v>1994</c:v>
                </c:pt>
                <c:pt idx="3034">
                  <c:v>1994</c:v>
                </c:pt>
                <c:pt idx="3035">
                  <c:v>1994</c:v>
                </c:pt>
                <c:pt idx="3036">
                  <c:v>1994</c:v>
                </c:pt>
                <c:pt idx="3037">
                  <c:v>1994</c:v>
                </c:pt>
                <c:pt idx="3038">
                  <c:v>1994</c:v>
                </c:pt>
                <c:pt idx="3039">
                  <c:v>1994</c:v>
                </c:pt>
                <c:pt idx="3040">
                  <c:v>1994</c:v>
                </c:pt>
                <c:pt idx="3041">
                  <c:v>1994</c:v>
                </c:pt>
                <c:pt idx="3042">
                  <c:v>1994</c:v>
                </c:pt>
                <c:pt idx="3043">
                  <c:v>1994</c:v>
                </c:pt>
                <c:pt idx="3044">
                  <c:v>1994</c:v>
                </c:pt>
                <c:pt idx="3045">
                  <c:v>1994</c:v>
                </c:pt>
                <c:pt idx="3046">
                  <c:v>1994</c:v>
                </c:pt>
                <c:pt idx="3047">
                  <c:v>1994</c:v>
                </c:pt>
                <c:pt idx="3048">
                  <c:v>1994</c:v>
                </c:pt>
                <c:pt idx="3049">
                  <c:v>1994</c:v>
                </c:pt>
                <c:pt idx="3050">
                  <c:v>1994</c:v>
                </c:pt>
                <c:pt idx="3051">
                  <c:v>1994</c:v>
                </c:pt>
                <c:pt idx="3052">
                  <c:v>1994</c:v>
                </c:pt>
                <c:pt idx="3053">
                  <c:v>1994</c:v>
                </c:pt>
                <c:pt idx="3054">
                  <c:v>1994</c:v>
                </c:pt>
                <c:pt idx="3055">
                  <c:v>1994</c:v>
                </c:pt>
                <c:pt idx="3056">
                  <c:v>1994</c:v>
                </c:pt>
                <c:pt idx="3057">
                  <c:v>1994</c:v>
                </c:pt>
                <c:pt idx="3058">
                  <c:v>1994</c:v>
                </c:pt>
                <c:pt idx="3059">
                  <c:v>1994</c:v>
                </c:pt>
                <c:pt idx="3060">
                  <c:v>1994</c:v>
                </c:pt>
                <c:pt idx="3061">
                  <c:v>1994</c:v>
                </c:pt>
                <c:pt idx="3062">
                  <c:v>1994</c:v>
                </c:pt>
                <c:pt idx="3063">
                  <c:v>1994</c:v>
                </c:pt>
                <c:pt idx="3064">
                  <c:v>1994</c:v>
                </c:pt>
                <c:pt idx="3065">
                  <c:v>1994</c:v>
                </c:pt>
                <c:pt idx="3066">
                  <c:v>1994</c:v>
                </c:pt>
                <c:pt idx="3067">
                  <c:v>1994</c:v>
                </c:pt>
                <c:pt idx="3068">
                  <c:v>1994</c:v>
                </c:pt>
                <c:pt idx="3069">
                  <c:v>1994</c:v>
                </c:pt>
                <c:pt idx="3070">
                  <c:v>1994</c:v>
                </c:pt>
                <c:pt idx="3071">
                  <c:v>1994</c:v>
                </c:pt>
                <c:pt idx="3072">
                  <c:v>1994</c:v>
                </c:pt>
                <c:pt idx="3073">
                  <c:v>1994</c:v>
                </c:pt>
                <c:pt idx="3074">
                  <c:v>1994</c:v>
                </c:pt>
                <c:pt idx="3075">
                  <c:v>1994</c:v>
                </c:pt>
                <c:pt idx="3076">
                  <c:v>1994</c:v>
                </c:pt>
                <c:pt idx="3077">
                  <c:v>1994</c:v>
                </c:pt>
                <c:pt idx="3078">
                  <c:v>1994</c:v>
                </c:pt>
                <c:pt idx="3079">
                  <c:v>1994</c:v>
                </c:pt>
                <c:pt idx="3080">
                  <c:v>1994</c:v>
                </c:pt>
                <c:pt idx="3081">
                  <c:v>1994</c:v>
                </c:pt>
                <c:pt idx="3082">
                  <c:v>1994</c:v>
                </c:pt>
                <c:pt idx="3083">
                  <c:v>1994</c:v>
                </c:pt>
                <c:pt idx="3084">
                  <c:v>1994</c:v>
                </c:pt>
                <c:pt idx="3085">
                  <c:v>1994</c:v>
                </c:pt>
                <c:pt idx="3086">
                  <c:v>1994</c:v>
                </c:pt>
                <c:pt idx="3087">
                  <c:v>1994</c:v>
                </c:pt>
                <c:pt idx="3088">
                  <c:v>1994</c:v>
                </c:pt>
                <c:pt idx="3089">
                  <c:v>1994</c:v>
                </c:pt>
                <c:pt idx="3090">
                  <c:v>1994</c:v>
                </c:pt>
                <c:pt idx="3091">
                  <c:v>1994</c:v>
                </c:pt>
                <c:pt idx="3092">
                  <c:v>1994</c:v>
                </c:pt>
                <c:pt idx="3093">
                  <c:v>1994</c:v>
                </c:pt>
                <c:pt idx="3094">
                  <c:v>1994</c:v>
                </c:pt>
                <c:pt idx="3095">
                  <c:v>1994</c:v>
                </c:pt>
                <c:pt idx="3096">
                  <c:v>1994</c:v>
                </c:pt>
                <c:pt idx="3097">
                  <c:v>1994</c:v>
                </c:pt>
                <c:pt idx="3098">
                  <c:v>1994</c:v>
                </c:pt>
                <c:pt idx="3099">
                  <c:v>1994</c:v>
                </c:pt>
                <c:pt idx="3100">
                  <c:v>1994</c:v>
                </c:pt>
                <c:pt idx="3101">
                  <c:v>1994</c:v>
                </c:pt>
                <c:pt idx="3102">
                  <c:v>1994</c:v>
                </c:pt>
                <c:pt idx="3103">
                  <c:v>1994</c:v>
                </c:pt>
                <c:pt idx="3104">
                  <c:v>1994</c:v>
                </c:pt>
                <c:pt idx="3105">
                  <c:v>1994</c:v>
                </c:pt>
                <c:pt idx="3106">
                  <c:v>1994</c:v>
                </c:pt>
                <c:pt idx="3107">
                  <c:v>1994</c:v>
                </c:pt>
                <c:pt idx="3108">
                  <c:v>1994</c:v>
                </c:pt>
                <c:pt idx="3109">
                  <c:v>1994</c:v>
                </c:pt>
                <c:pt idx="3110">
                  <c:v>1994</c:v>
                </c:pt>
                <c:pt idx="3111">
                  <c:v>1994</c:v>
                </c:pt>
                <c:pt idx="3112">
                  <c:v>1994</c:v>
                </c:pt>
                <c:pt idx="3113">
                  <c:v>1994</c:v>
                </c:pt>
                <c:pt idx="3114">
                  <c:v>1994</c:v>
                </c:pt>
                <c:pt idx="3115">
                  <c:v>1994</c:v>
                </c:pt>
                <c:pt idx="3116">
                  <c:v>1994</c:v>
                </c:pt>
                <c:pt idx="3117">
                  <c:v>1994</c:v>
                </c:pt>
                <c:pt idx="3118">
                  <c:v>1994</c:v>
                </c:pt>
                <c:pt idx="3119">
                  <c:v>1994</c:v>
                </c:pt>
                <c:pt idx="3120">
                  <c:v>1994</c:v>
                </c:pt>
                <c:pt idx="3121">
                  <c:v>1994</c:v>
                </c:pt>
                <c:pt idx="3122">
                  <c:v>1994</c:v>
                </c:pt>
                <c:pt idx="3123">
                  <c:v>1994</c:v>
                </c:pt>
                <c:pt idx="3124">
                  <c:v>1994</c:v>
                </c:pt>
                <c:pt idx="3125">
                  <c:v>1994</c:v>
                </c:pt>
                <c:pt idx="3126">
                  <c:v>1994</c:v>
                </c:pt>
                <c:pt idx="3127">
                  <c:v>1994</c:v>
                </c:pt>
                <c:pt idx="3128">
                  <c:v>1994</c:v>
                </c:pt>
                <c:pt idx="3129">
                  <c:v>1994</c:v>
                </c:pt>
                <c:pt idx="3130">
                  <c:v>1994</c:v>
                </c:pt>
                <c:pt idx="3131">
                  <c:v>1994</c:v>
                </c:pt>
                <c:pt idx="3132">
                  <c:v>1994</c:v>
                </c:pt>
                <c:pt idx="3133">
                  <c:v>1994</c:v>
                </c:pt>
                <c:pt idx="3134">
                  <c:v>1994</c:v>
                </c:pt>
                <c:pt idx="3135">
                  <c:v>1994</c:v>
                </c:pt>
                <c:pt idx="3136">
                  <c:v>1994</c:v>
                </c:pt>
                <c:pt idx="3137">
                  <c:v>1994</c:v>
                </c:pt>
                <c:pt idx="3138">
                  <c:v>1994</c:v>
                </c:pt>
                <c:pt idx="3139">
                  <c:v>1994</c:v>
                </c:pt>
                <c:pt idx="3140">
                  <c:v>1994</c:v>
                </c:pt>
                <c:pt idx="3141">
                  <c:v>1994</c:v>
                </c:pt>
                <c:pt idx="3142">
                  <c:v>1994</c:v>
                </c:pt>
                <c:pt idx="3143">
                  <c:v>1994</c:v>
                </c:pt>
                <c:pt idx="3144">
                  <c:v>1994</c:v>
                </c:pt>
                <c:pt idx="3145">
                  <c:v>1994</c:v>
                </c:pt>
                <c:pt idx="3146">
                  <c:v>1994</c:v>
                </c:pt>
                <c:pt idx="3147">
                  <c:v>1994</c:v>
                </c:pt>
                <c:pt idx="3148">
                  <c:v>1994</c:v>
                </c:pt>
                <c:pt idx="3149">
                  <c:v>1994</c:v>
                </c:pt>
                <c:pt idx="3150">
                  <c:v>1994</c:v>
                </c:pt>
                <c:pt idx="3151">
                  <c:v>1994</c:v>
                </c:pt>
                <c:pt idx="3152">
                  <c:v>1994</c:v>
                </c:pt>
                <c:pt idx="3153">
                  <c:v>1994</c:v>
                </c:pt>
                <c:pt idx="3154">
                  <c:v>1994</c:v>
                </c:pt>
                <c:pt idx="3155">
                  <c:v>1994</c:v>
                </c:pt>
                <c:pt idx="3156">
                  <c:v>1994</c:v>
                </c:pt>
                <c:pt idx="3157">
                  <c:v>1994</c:v>
                </c:pt>
                <c:pt idx="3158">
                  <c:v>1994</c:v>
                </c:pt>
                <c:pt idx="3159">
                  <c:v>1994</c:v>
                </c:pt>
                <c:pt idx="3160">
                  <c:v>1994</c:v>
                </c:pt>
                <c:pt idx="3161">
                  <c:v>1994</c:v>
                </c:pt>
                <c:pt idx="3162">
                  <c:v>1994</c:v>
                </c:pt>
                <c:pt idx="3163">
                  <c:v>1994</c:v>
                </c:pt>
                <c:pt idx="3164">
                  <c:v>1994</c:v>
                </c:pt>
                <c:pt idx="3165">
                  <c:v>1994</c:v>
                </c:pt>
                <c:pt idx="3166">
                  <c:v>1994</c:v>
                </c:pt>
                <c:pt idx="3167">
                  <c:v>1994</c:v>
                </c:pt>
                <c:pt idx="3168">
                  <c:v>1994</c:v>
                </c:pt>
                <c:pt idx="3169">
                  <c:v>1994</c:v>
                </c:pt>
                <c:pt idx="3170">
                  <c:v>1994</c:v>
                </c:pt>
                <c:pt idx="3171">
                  <c:v>1994</c:v>
                </c:pt>
                <c:pt idx="3172">
                  <c:v>1994</c:v>
                </c:pt>
                <c:pt idx="3173">
                  <c:v>1994</c:v>
                </c:pt>
                <c:pt idx="3174">
                  <c:v>1994</c:v>
                </c:pt>
                <c:pt idx="3175">
                  <c:v>1994</c:v>
                </c:pt>
                <c:pt idx="3176">
                  <c:v>1994</c:v>
                </c:pt>
                <c:pt idx="3177">
                  <c:v>1994</c:v>
                </c:pt>
                <c:pt idx="3178">
                  <c:v>1994</c:v>
                </c:pt>
                <c:pt idx="3179">
                  <c:v>1994</c:v>
                </c:pt>
                <c:pt idx="3180">
                  <c:v>1994</c:v>
                </c:pt>
                <c:pt idx="3181">
                  <c:v>1994</c:v>
                </c:pt>
                <c:pt idx="3182">
                  <c:v>1994</c:v>
                </c:pt>
                <c:pt idx="3183">
                  <c:v>1994</c:v>
                </c:pt>
                <c:pt idx="3184">
                  <c:v>1995</c:v>
                </c:pt>
                <c:pt idx="3185">
                  <c:v>1995</c:v>
                </c:pt>
                <c:pt idx="3186">
                  <c:v>1995</c:v>
                </c:pt>
                <c:pt idx="3187">
                  <c:v>1995</c:v>
                </c:pt>
                <c:pt idx="3188">
                  <c:v>1995</c:v>
                </c:pt>
                <c:pt idx="3189">
                  <c:v>1995</c:v>
                </c:pt>
                <c:pt idx="3190">
                  <c:v>1995</c:v>
                </c:pt>
                <c:pt idx="3191">
                  <c:v>1995</c:v>
                </c:pt>
                <c:pt idx="3192">
                  <c:v>1995</c:v>
                </c:pt>
                <c:pt idx="3193">
                  <c:v>1995</c:v>
                </c:pt>
                <c:pt idx="3194">
                  <c:v>1995</c:v>
                </c:pt>
                <c:pt idx="3195">
                  <c:v>1995</c:v>
                </c:pt>
                <c:pt idx="3196">
                  <c:v>1995</c:v>
                </c:pt>
                <c:pt idx="3197">
                  <c:v>1995</c:v>
                </c:pt>
                <c:pt idx="3198">
                  <c:v>1995</c:v>
                </c:pt>
                <c:pt idx="3199">
                  <c:v>1995</c:v>
                </c:pt>
                <c:pt idx="3200">
                  <c:v>1995</c:v>
                </c:pt>
                <c:pt idx="3201">
                  <c:v>1995</c:v>
                </c:pt>
                <c:pt idx="3202">
                  <c:v>1995</c:v>
                </c:pt>
                <c:pt idx="3203">
                  <c:v>1995</c:v>
                </c:pt>
                <c:pt idx="3204">
                  <c:v>1995</c:v>
                </c:pt>
                <c:pt idx="3205">
                  <c:v>1995</c:v>
                </c:pt>
                <c:pt idx="3206">
                  <c:v>1995</c:v>
                </c:pt>
                <c:pt idx="3207">
                  <c:v>1995</c:v>
                </c:pt>
                <c:pt idx="3208">
                  <c:v>1995</c:v>
                </c:pt>
                <c:pt idx="3209">
                  <c:v>1995</c:v>
                </c:pt>
                <c:pt idx="3210">
                  <c:v>1995</c:v>
                </c:pt>
                <c:pt idx="3211">
                  <c:v>1995</c:v>
                </c:pt>
                <c:pt idx="3212">
                  <c:v>1995</c:v>
                </c:pt>
                <c:pt idx="3213">
                  <c:v>1995</c:v>
                </c:pt>
                <c:pt idx="3214">
                  <c:v>1995</c:v>
                </c:pt>
                <c:pt idx="3215">
                  <c:v>1995</c:v>
                </c:pt>
                <c:pt idx="3216">
                  <c:v>1995</c:v>
                </c:pt>
                <c:pt idx="3217">
                  <c:v>1995</c:v>
                </c:pt>
                <c:pt idx="3218">
                  <c:v>1995</c:v>
                </c:pt>
                <c:pt idx="3219">
                  <c:v>1995</c:v>
                </c:pt>
                <c:pt idx="3220">
                  <c:v>1995</c:v>
                </c:pt>
                <c:pt idx="3221">
                  <c:v>1995</c:v>
                </c:pt>
                <c:pt idx="3222">
                  <c:v>1995</c:v>
                </c:pt>
                <c:pt idx="3223">
                  <c:v>1995</c:v>
                </c:pt>
                <c:pt idx="3224">
                  <c:v>1995</c:v>
                </c:pt>
                <c:pt idx="3225">
                  <c:v>1995</c:v>
                </c:pt>
                <c:pt idx="3226">
                  <c:v>1995</c:v>
                </c:pt>
                <c:pt idx="3227">
                  <c:v>1995</c:v>
                </c:pt>
                <c:pt idx="3228">
                  <c:v>1995</c:v>
                </c:pt>
                <c:pt idx="3229">
                  <c:v>1995</c:v>
                </c:pt>
                <c:pt idx="3230">
                  <c:v>1995</c:v>
                </c:pt>
                <c:pt idx="3231">
                  <c:v>1995</c:v>
                </c:pt>
                <c:pt idx="3232">
                  <c:v>1995</c:v>
                </c:pt>
                <c:pt idx="3233">
                  <c:v>1995</c:v>
                </c:pt>
                <c:pt idx="3234">
                  <c:v>1995</c:v>
                </c:pt>
                <c:pt idx="3235">
                  <c:v>1995</c:v>
                </c:pt>
                <c:pt idx="3236">
                  <c:v>1995</c:v>
                </c:pt>
                <c:pt idx="3237">
                  <c:v>1995</c:v>
                </c:pt>
                <c:pt idx="3238">
                  <c:v>1995</c:v>
                </c:pt>
                <c:pt idx="3239">
                  <c:v>1995</c:v>
                </c:pt>
                <c:pt idx="3240">
                  <c:v>1995</c:v>
                </c:pt>
                <c:pt idx="3241">
                  <c:v>1995</c:v>
                </c:pt>
                <c:pt idx="3242">
                  <c:v>1995</c:v>
                </c:pt>
                <c:pt idx="3243">
                  <c:v>1995</c:v>
                </c:pt>
                <c:pt idx="3244">
                  <c:v>1995</c:v>
                </c:pt>
                <c:pt idx="3245">
                  <c:v>1995</c:v>
                </c:pt>
                <c:pt idx="3246">
                  <c:v>1995</c:v>
                </c:pt>
                <c:pt idx="3247">
                  <c:v>1995</c:v>
                </c:pt>
                <c:pt idx="3248">
                  <c:v>1995</c:v>
                </c:pt>
                <c:pt idx="3249">
                  <c:v>1995</c:v>
                </c:pt>
                <c:pt idx="3250">
                  <c:v>1995</c:v>
                </c:pt>
                <c:pt idx="3251">
                  <c:v>1995</c:v>
                </c:pt>
                <c:pt idx="3252">
                  <c:v>1995</c:v>
                </c:pt>
                <c:pt idx="3253">
                  <c:v>1995</c:v>
                </c:pt>
                <c:pt idx="3254">
                  <c:v>1995</c:v>
                </c:pt>
                <c:pt idx="3255">
                  <c:v>1995</c:v>
                </c:pt>
                <c:pt idx="3256">
                  <c:v>1995</c:v>
                </c:pt>
                <c:pt idx="3257">
                  <c:v>1995</c:v>
                </c:pt>
                <c:pt idx="3258">
                  <c:v>1995</c:v>
                </c:pt>
                <c:pt idx="3259">
                  <c:v>1995</c:v>
                </c:pt>
                <c:pt idx="3260">
                  <c:v>1995</c:v>
                </c:pt>
                <c:pt idx="3261">
                  <c:v>1995</c:v>
                </c:pt>
                <c:pt idx="3262">
                  <c:v>1995</c:v>
                </c:pt>
                <c:pt idx="3263">
                  <c:v>1995</c:v>
                </c:pt>
                <c:pt idx="3264">
                  <c:v>1995</c:v>
                </c:pt>
                <c:pt idx="3265">
                  <c:v>1995</c:v>
                </c:pt>
                <c:pt idx="3266">
                  <c:v>1995</c:v>
                </c:pt>
                <c:pt idx="3267">
                  <c:v>1995</c:v>
                </c:pt>
                <c:pt idx="3268">
                  <c:v>1995</c:v>
                </c:pt>
                <c:pt idx="3269">
                  <c:v>1995</c:v>
                </c:pt>
                <c:pt idx="3270">
                  <c:v>1995</c:v>
                </c:pt>
                <c:pt idx="3271">
                  <c:v>1995</c:v>
                </c:pt>
                <c:pt idx="3272">
                  <c:v>1995</c:v>
                </c:pt>
                <c:pt idx="3273">
                  <c:v>1995</c:v>
                </c:pt>
                <c:pt idx="3274">
                  <c:v>1995</c:v>
                </c:pt>
                <c:pt idx="3275">
                  <c:v>1995</c:v>
                </c:pt>
                <c:pt idx="3276">
                  <c:v>1995</c:v>
                </c:pt>
                <c:pt idx="3277">
                  <c:v>1995</c:v>
                </c:pt>
                <c:pt idx="3278">
                  <c:v>1995</c:v>
                </c:pt>
                <c:pt idx="3279">
                  <c:v>1995</c:v>
                </c:pt>
                <c:pt idx="3280">
                  <c:v>1995</c:v>
                </c:pt>
                <c:pt idx="3281">
                  <c:v>1995</c:v>
                </c:pt>
                <c:pt idx="3282">
                  <c:v>1995</c:v>
                </c:pt>
                <c:pt idx="3283">
                  <c:v>1995</c:v>
                </c:pt>
                <c:pt idx="3284">
                  <c:v>1995</c:v>
                </c:pt>
                <c:pt idx="3285">
                  <c:v>1995</c:v>
                </c:pt>
                <c:pt idx="3286">
                  <c:v>1995</c:v>
                </c:pt>
                <c:pt idx="3287">
                  <c:v>1995</c:v>
                </c:pt>
                <c:pt idx="3288">
                  <c:v>1995</c:v>
                </c:pt>
                <c:pt idx="3289">
                  <c:v>1995</c:v>
                </c:pt>
                <c:pt idx="3290">
                  <c:v>1995</c:v>
                </c:pt>
                <c:pt idx="3291">
                  <c:v>1995</c:v>
                </c:pt>
                <c:pt idx="3292">
                  <c:v>1995</c:v>
                </c:pt>
                <c:pt idx="3293">
                  <c:v>1995</c:v>
                </c:pt>
                <c:pt idx="3294">
                  <c:v>1995</c:v>
                </c:pt>
                <c:pt idx="3295">
                  <c:v>1995</c:v>
                </c:pt>
                <c:pt idx="3296">
                  <c:v>1995</c:v>
                </c:pt>
                <c:pt idx="3297">
                  <c:v>1995</c:v>
                </c:pt>
                <c:pt idx="3298">
                  <c:v>1995</c:v>
                </c:pt>
                <c:pt idx="3299">
                  <c:v>1995</c:v>
                </c:pt>
                <c:pt idx="3300">
                  <c:v>1995</c:v>
                </c:pt>
                <c:pt idx="3301">
                  <c:v>1995</c:v>
                </c:pt>
                <c:pt idx="3302">
                  <c:v>1995</c:v>
                </c:pt>
                <c:pt idx="3303">
                  <c:v>1995</c:v>
                </c:pt>
                <c:pt idx="3304">
                  <c:v>1995</c:v>
                </c:pt>
                <c:pt idx="3305">
                  <c:v>1995</c:v>
                </c:pt>
                <c:pt idx="3306">
                  <c:v>1995</c:v>
                </c:pt>
                <c:pt idx="3307">
                  <c:v>1995</c:v>
                </c:pt>
                <c:pt idx="3308">
                  <c:v>1995</c:v>
                </c:pt>
                <c:pt idx="3309">
                  <c:v>1995</c:v>
                </c:pt>
                <c:pt idx="3310">
                  <c:v>1995</c:v>
                </c:pt>
                <c:pt idx="3311">
                  <c:v>1995</c:v>
                </c:pt>
                <c:pt idx="3312">
                  <c:v>1995</c:v>
                </c:pt>
                <c:pt idx="3313">
                  <c:v>1995</c:v>
                </c:pt>
                <c:pt idx="3314">
                  <c:v>1995</c:v>
                </c:pt>
                <c:pt idx="3315">
                  <c:v>1995</c:v>
                </c:pt>
                <c:pt idx="3316">
                  <c:v>1995</c:v>
                </c:pt>
                <c:pt idx="3317">
                  <c:v>1995</c:v>
                </c:pt>
                <c:pt idx="3318">
                  <c:v>1995</c:v>
                </c:pt>
                <c:pt idx="3319">
                  <c:v>1995</c:v>
                </c:pt>
                <c:pt idx="3320">
                  <c:v>1995</c:v>
                </c:pt>
                <c:pt idx="3321">
                  <c:v>1995</c:v>
                </c:pt>
                <c:pt idx="3322">
                  <c:v>1995</c:v>
                </c:pt>
                <c:pt idx="3323">
                  <c:v>1995</c:v>
                </c:pt>
                <c:pt idx="3324">
                  <c:v>1995</c:v>
                </c:pt>
                <c:pt idx="3325">
                  <c:v>1995</c:v>
                </c:pt>
                <c:pt idx="3326">
                  <c:v>1995</c:v>
                </c:pt>
                <c:pt idx="3327">
                  <c:v>1995</c:v>
                </c:pt>
                <c:pt idx="3328">
                  <c:v>1995</c:v>
                </c:pt>
                <c:pt idx="3329">
                  <c:v>1995</c:v>
                </c:pt>
                <c:pt idx="3330">
                  <c:v>1995</c:v>
                </c:pt>
                <c:pt idx="3331">
                  <c:v>1995</c:v>
                </c:pt>
                <c:pt idx="3332">
                  <c:v>1995</c:v>
                </c:pt>
                <c:pt idx="3333">
                  <c:v>1995</c:v>
                </c:pt>
                <c:pt idx="3334">
                  <c:v>1995</c:v>
                </c:pt>
                <c:pt idx="3335">
                  <c:v>1995</c:v>
                </c:pt>
                <c:pt idx="3336">
                  <c:v>1995</c:v>
                </c:pt>
                <c:pt idx="3337">
                  <c:v>1995</c:v>
                </c:pt>
                <c:pt idx="3338">
                  <c:v>1995</c:v>
                </c:pt>
                <c:pt idx="3339">
                  <c:v>1995</c:v>
                </c:pt>
                <c:pt idx="3340">
                  <c:v>1995</c:v>
                </c:pt>
                <c:pt idx="3341">
                  <c:v>1995</c:v>
                </c:pt>
                <c:pt idx="3342">
                  <c:v>1995</c:v>
                </c:pt>
                <c:pt idx="3343">
                  <c:v>1995</c:v>
                </c:pt>
                <c:pt idx="3344">
                  <c:v>1995</c:v>
                </c:pt>
                <c:pt idx="3345">
                  <c:v>1995</c:v>
                </c:pt>
                <c:pt idx="3346">
                  <c:v>1995</c:v>
                </c:pt>
                <c:pt idx="3347">
                  <c:v>1995</c:v>
                </c:pt>
                <c:pt idx="3348">
                  <c:v>1995</c:v>
                </c:pt>
                <c:pt idx="3349">
                  <c:v>1995</c:v>
                </c:pt>
                <c:pt idx="3350">
                  <c:v>1995</c:v>
                </c:pt>
                <c:pt idx="3351">
                  <c:v>1995</c:v>
                </c:pt>
                <c:pt idx="3352">
                  <c:v>1995</c:v>
                </c:pt>
                <c:pt idx="3353">
                  <c:v>1995</c:v>
                </c:pt>
                <c:pt idx="3354">
                  <c:v>1995</c:v>
                </c:pt>
                <c:pt idx="3355">
                  <c:v>1995</c:v>
                </c:pt>
                <c:pt idx="3356">
                  <c:v>1995</c:v>
                </c:pt>
                <c:pt idx="3357">
                  <c:v>1995</c:v>
                </c:pt>
                <c:pt idx="3358">
                  <c:v>1995</c:v>
                </c:pt>
                <c:pt idx="3359">
                  <c:v>1995</c:v>
                </c:pt>
                <c:pt idx="3360">
                  <c:v>1995</c:v>
                </c:pt>
                <c:pt idx="3361">
                  <c:v>1995</c:v>
                </c:pt>
                <c:pt idx="3362">
                  <c:v>1995</c:v>
                </c:pt>
                <c:pt idx="3363">
                  <c:v>1995</c:v>
                </c:pt>
                <c:pt idx="3364">
                  <c:v>1995</c:v>
                </c:pt>
                <c:pt idx="3365">
                  <c:v>1995</c:v>
                </c:pt>
                <c:pt idx="3366">
                  <c:v>1995</c:v>
                </c:pt>
                <c:pt idx="3367">
                  <c:v>1995</c:v>
                </c:pt>
                <c:pt idx="3368">
                  <c:v>1995</c:v>
                </c:pt>
                <c:pt idx="3369">
                  <c:v>1995</c:v>
                </c:pt>
                <c:pt idx="3370">
                  <c:v>1995</c:v>
                </c:pt>
                <c:pt idx="3371">
                  <c:v>1995</c:v>
                </c:pt>
                <c:pt idx="3372">
                  <c:v>1995</c:v>
                </c:pt>
                <c:pt idx="3373">
                  <c:v>1995</c:v>
                </c:pt>
                <c:pt idx="3374">
                  <c:v>1995</c:v>
                </c:pt>
                <c:pt idx="3375">
                  <c:v>1995</c:v>
                </c:pt>
                <c:pt idx="3376">
                  <c:v>1995</c:v>
                </c:pt>
                <c:pt idx="3377">
                  <c:v>1995</c:v>
                </c:pt>
                <c:pt idx="3378">
                  <c:v>1995</c:v>
                </c:pt>
                <c:pt idx="3379">
                  <c:v>1995</c:v>
                </c:pt>
                <c:pt idx="3380">
                  <c:v>1995</c:v>
                </c:pt>
                <c:pt idx="3381">
                  <c:v>1995</c:v>
                </c:pt>
                <c:pt idx="3382">
                  <c:v>1995</c:v>
                </c:pt>
                <c:pt idx="3383">
                  <c:v>1995</c:v>
                </c:pt>
                <c:pt idx="3384">
                  <c:v>1995</c:v>
                </c:pt>
                <c:pt idx="3385">
                  <c:v>1995</c:v>
                </c:pt>
                <c:pt idx="3386">
                  <c:v>1995</c:v>
                </c:pt>
                <c:pt idx="3387">
                  <c:v>1995</c:v>
                </c:pt>
                <c:pt idx="3388">
                  <c:v>1995</c:v>
                </c:pt>
                <c:pt idx="3389">
                  <c:v>1995</c:v>
                </c:pt>
                <c:pt idx="3390">
                  <c:v>1995</c:v>
                </c:pt>
                <c:pt idx="3391">
                  <c:v>1995</c:v>
                </c:pt>
                <c:pt idx="3392">
                  <c:v>1995</c:v>
                </c:pt>
                <c:pt idx="3393">
                  <c:v>1995</c:v>
                </c:pt>
                <c:pt idx="3394">
                  <c:v>1995</c:v>
                </c:pt>
                <c:pt idx="3395">
                  <c:v>1995</c:v>
                </c:pt>
                <c:pt idx="3396">
                  <c:v>1995</c:v>
                </c:pt>
                <c:pt idx="3397">
                  <c:v>1995</c:v>
                </c:pt>
                <c:pt idx="3398">
                  <c:v>1995</c:v>
                </c:pt>
                <c:pt idx="3399">
                  <c:v>1996</c:v>
                </c:pt>
                <c:pt idx="3400">
                  <c:v>1996</c:v>
                </c:pt>
                <c:pt idx="3401">
                  <c:v>1996</c:v>
                </c:pt>
                <c:pt idx="3402">
                  <c:v>1996</c:v>
                </c:pt>
                <c:pt idx="3403">
                  <c:v>1996</c:v>
                </c:pt>
                <c:pt idx="3404">
                  <c:v>1996</c:v>
                </c:pt>
                <c:pt idx="3405">
                  <c:v>1996</c:v>
                </c:pt>
                <c:pt idx="3406">
                  <c:v>1996</c:v>
                </c:pt>
                <c:pt idx="3407">
                  <c:v>1996</c:v>
                </c:pt>
                <c:pt idx="3408">
                  <c:v>1996</c:v>
                </c:pt>
                <c:pt idx="3409">
                  <c:v>1996</c:v>
                </c:pt>
                <c:pt idx="3410">
                  <c:v>1996</c:v>
                </c:pt>
                <c:pt idx="3411">
                  <c:v>1996</c:v>
                </c:pt>
                <c:pt idx="3412">
                  <c:v>1996</c:v>
                </c:pt>
                <c:pt idx="3413">
                  <c:v>1996</c:v>
                </c:pt>
                <c:pt idx="3414">
                  <c:v>1996</c:v>
                </c:pt>
                <c:pt idx="3415">
                  <c:v>1996</c:v>
                </c:pt>
                <c:pt idx="3416">
                  <c:v>1996</c:v>
                </c:pt>
                <c:pt idx="3417">
                  <c:v>1996</c:v>
                </c:pt>
                <c:pt idx="3418">
                  <c:v>1996</c:v>
                </c:pt>
                <c:pt idx="3419">
                  <c:v>1996</c:v>
                </c:pt>
                <c:pt idx="3420">
                  <c:v>1996</c:v>
                </c:pt>
                <c:pt idx="3421">
                  <c:v>1996</c:v>
                </c:pt>
                <c:pt idx="3422">
                  <c:v>1996</c:v>
                </c:pt>
                <c:pt idx="3423">
                  <c:v>1996</c:v>
                </c:pt>
                <c:pt idx="3424">
                  <c:v>1996</c:v>
                </c:pt>
                <c:pt idx="3425">
                  <c:v>1996</c:v>
                </c:pt>
                <c:pt idx="3426">
                  <c:v>1996</c:v>
                </c:pt>
                <c:pt idx="3427">
                  <c:v>1996</c:v>
                </c:pt>
                <c:pt idx="3428">
                  <c:v>1996</c:v>
                </c:pt>
                <c:pt idx="3429">
                  <c:v>1996</c:v>
                </c:pt>
                <c:pt idx="3430">
                  <c:v>1996</c:v>
                </c:pt>
                <c:pt idx="3431">
                  <c:v>1996</c:v>
                </c:pt>
                <c:pt idx="3432">
                  <c:v>1996</c:v>
                </c:pt>
                <c:pt idx="3433">
                  <c:v>1996</c:v>
                </c:pt>
                <c:pt idx="3434">
                  <c:v>1996</c:v>
                </c:pt>
                <c:pt idx="3435">
                  <c:v>1996</c:v>
                </c:pt>
                <c:pt idx="3436">
                  <c:v>1996</c:v>
                </c:pt>
                <c:pt idx="3437">
                  <c:v>1996</c:v>
                </c:pt>
                <c:pt idx="3438">
                  <c:v>1996</c:v>
                </c:pt>
                <c:pt idx="3439">
                  <c:v>1996</c:v>
                </c:pt>
                <c:pt idx="3440">
                  <c:v>1996</c:v>
                </c:pt>
                <c:pt idx="3441">
                  <c:v>1996</c:v>
                </c:pt>
                <c:pt idx="3442">
                  <c:v>1996</c:v>
                </c:pt>
                <c:pt idx="3443">
                  <c:v>1996</c:v>
                </c:pt>
                <c:pt idx="3444">
                  <c:v>1996</c:v>
                </c:pt>
                <c:pt idx="3445">
                  <c:v>1996</c:v>
                </c:pt>
                <c:pt idx="3446">
                  <c:v>1996</c:v>
                </c:pt>
                <c:pt idx="3447">
                  <c:v>1996</c:v>
                </c:pt>
                <c:pt idx="3448">
                  <c:v>1996</c:v>
                </c:pt>
                <c:pt idx="3449">
                  <c:v>1996</c:v>
                </c:pt>
                <c:pt idx="3450">
                  <c:v>1996</c:v>
                </c:pt>
                <c:pt idx="3451">
                  <c:v>1996</c:v>
                </c:pt>
                <c:pt idx="3452">
                  <c:v>1996</c:v>
                </c:pt>
                <c:pt idx="3453">
                  <c:v>1996</c:v>
                </c:pt>
                <c:pt idx="3454">
                  <c:v>1996</c:v>
                </c:pt>
                <c:pt idx="3455">
                  <c:v>1996</c:v>
                </c:pt>
                <c:pt idx="3456">
                  <c:v>1996</c:v>
                </c:pt>
                <c:pt idx="3457">
                  <c:v>1996</c:v>
                </c:pt>
                <c:pt idx="3458">
                  <c:v>1996</c:v>
                </c:pt>
                <c:pt idx="3459">
                  <c:v>1996</c:v>
                </c:pt>
                <c:pt idx="3460">
                  <c:v>1996</c:v>
                </c:pt>
                <c:pt idx="3461">
                  <c:v>1996</c:v>
                </c:pt>
                <c:pt idx="3462">
                  <c:v>1996</c:v>
                </c:pt>
                <c:pt idx="3463">
                  <c:v>1996</c:v>
                </c:pt>
                <c:pt idx="3464">
                  <c:v>1996</c:v>
                </c:pt>
                <c:pt idx="3465">
                  <c:v>1996</c:v>
                </c:pt>
                <c:pt idx="3466">
                  <c:v>1996</c:v>
                </c:pt>
                <c:pt idx="3467">
                  <c:v>1996</c:v>
                </c:pt>
                <c:pt idx="3468">
                  <c:v>1996</c:v>
                </c:pt>
                <c:pt idx="3469">
                  <c:v>1996</c:v>
                </c:pt>
                <c:pt idx="3470">
                  <c:v>1996</c:v>
                </c:pt>
                <c:pt idx="3471">
                  <c:v>1996</c:v>
                </c:pt>
                <c:pt idx="3472">
                  <c:v>1996</c:v>
                </c:pt>
                <c:pt idx="3473">
                  <c:v>1996</c:v>
                </c:pt>
                <c:pt idx="3474">
                  <c:v>1996</c:v>
                </c:pt>
                <c:pt idx="3475">
                  <c:v>1996</c:v>
                </c:pt>
                <c:pt idx="3476">
                  <c:v>1996</c:v>
                </c:pt>
                <c:pt idx="3477">
                  <c:v>1996</c:v>
                </c:pt>
                <c:pt idx="3478">
                  <c:v>1996</c:v>
                </c:pt>
                <c:pt idx="3479">
                  <c:v>1996</c:v>
                </c:pt>
                <c:pt idx="3480">
                  <c:v>1996</c:v>
                </c:pt>
                <c:pt idx="3481">
                  <c:v>1996</c:v>
                </c:pt>
                <c:pt idx="3482">
                  <c:v>1996</c:v>
                </c:pt>
                <c:pt idx="3483">
                  <c:v>1996</c:v>
                </c:pt>
                <c:pt idx="3484">
                  <c:v>1996</c:v>
                </c:pt>
                <c:pt idx="3485">
                  <c:v>1996</c:v>
                </c:pt>
                <c:pt idx="3486">
                  <c:v>1996</c:v>
                </c:pt>
                <c:pt idx="3487">
                  <c:v>1996</c:v>
                </c:pt>
                <c:pt idx="3488">
                  <c:v>1996</c:v>
                </c:pt>
                <c:pt idx="3489">
                  <c:v>1996</c:v>
                </c:pt>
                <c:pt idx="3490">
                  <c:v>1996</c:v>
                </c:pt>
                <c:pt idx="3491">
                  <c:v>1996</c:v>
                </c:pt>
                <c:pt idx="3492">
                  <c:v>1996</c:v>
                </c:pt>
                <c:pt idx="3493">
                  <c:v>1996</c:v>
                </c:pt>
                <c:pt idx="3494">
                  <c:v>1996</c:v>
                </c:pt>
                <c:pt idx="3495">
                  <c:v>1996</c:v>
                </c:pt>
                <c:pt idx="3496">
                  <c:v>1996</c:v>
                </c:pt>
                <c:pt idx="3497">
                  <c:v>1996</c:v>
                </c:pt>
                <c:pt idx="3498">
                  <c:v>1996</c:v>
                </c:pt>
                <c:pt idx="3499">
                  <c:v>1996</c:v>
                </c:pt>
                <c:pt idx="3500">
                  <c:v>1996</c:v>
                </c:pt>
                <c:pt idx="3501">
                  <c:v>1996</c:v>
                </c:pt>
                <c:pt idx="3502">
                  <c:v>1996</c:v>
                </c:pt>
                <c:pt idx="3503">
                  <c:v>1996</c:v>
                </c:pt>
                <c:pt idx="3504">
                  <c:v>1996</c:v>
                </c:pt>
                <c:pt idx="3505">
                  <c:v>1996</c:v>
                </c:pt>
                <c:pt idx="3506">
                  <c:v>1996</c:v>
                </c:pt>
                <c:pt idx="3507">
                  <c:v>1996</c:v>
                </c:pt>
                <c:pt idx="3508">
                  <c:v>1996</c:v>
                </c:pt>
                <c:pt idx="3509">
                  <c:v>1996</c:v>
                </c:pt>
                <c:pt idx="3510">
                  <c:v>1996</c:v>
                </c:pt>
                <c:pt idx="3511">
                  <c:v>1996</c:v>
                </c:pt>
                <c:pt idx="3512">
                  <c:v>1996</c:v>
                </c:pt>
                <c:pt idx="3513">
                  <c:v>1996</c:v>
                </c:pt>
                <c:pt idx="3514">
                  <c:v>1996</c:v>
                </c:pt>
                <c:pt idx="3515">
                  <c:v>1996</c:v>
                </c:pt>
                <c:pt idx="3516">
                  <c:v>1996</c:v>
                </c:pt>
                <c:pt idx="3517">
                  <c:v>1996</c:v>
                </c:pt>
                <c:pt idx="3518">
                  <c:v>1996</c:v>
                </c:pt>
                <c:pt idx="3519">
                  <c:v>1996</c:v>
                </c:pt>
                <c:pt idx="3520">
                  <c:v>1996</c:v>
                </c:pt>
                <c:pt idx="3521">
                  <c:v>1996</c:v>
                </c:pt>
                <c:pt idx="3522">
                  <c:v>1996</c:v>
                </c:pt>
                <c:pt idx="3523">
                  <c:v>1996</c:v>
                </c:pt>
                <c:pt idx="3524">
                  <c:v>1996</c:v>
                </c:pt>
                <c:pt idx="3525">
                  <c:v>1996</c:v>
                </c:pt>
                <c:pt idx="3526">
                  <c:v>1996</c:v>
                </c:pt>
                <c:pt idx="3527">
                  <c:v>1996</c:v>
                </c:pt>
                <c:pt idx="3528">
                  <c:v>1996</c:v>
                </c:pt>
                <c:pt idx="3529">
                  <c:v>1996</c:v>
                </c:pt>
                <c:pt idx="3530">
                  <c:v>1996</c:v>
                </c:pt>
                <c:pt idx="3531">
                  <c:v>1996</c:v>
                </c:pt>
                <c:pt idx="3532">
                  <c:v>1996</c:v>
                </c:pt>
                <c:pt idx="3533">
                  <c:v>1996</c:v>
                </c:pt>
                <c:pt idx="3534">
                  <c:v>1996</c:v>
                </c:pt>
                <c:pt idx="3535">
                  <c:v>1996</c:v>
                </c:pt>
                <c:pt idx="3536">
                  <c:v>1996</c:v>
                </c:pt>
                <c:pt idx="3537">
                  <c:v>1996</c:v>
                </c:pt>
                <c:pt idx="3538">
                  <c:v>1996</c:v>
                </c:pt>
                <c:pt idx="3539">
                  <c:v>1996</c:v>
                </c:pt>
                <c:pt idx="3540">
                  <c:v>1996</c:v>
                </c:pt>
                <c:pt idx="3541">
                  <c:v>1996</c:v>
                </c:pt>
                <c:pt idx="3542">
                  <c:v>1996</c:v>
                </c:pt>
                <c:pt idx="3543">
                  <c:v>1996</c:v>
                </c:pt>
                <c:pt idx="3544">
                  <c:v>1996</c:v>
                </c:pt>
                <c:pt idx="3545">
                  <c:v>1996</c:v>
                </c:pt>
                <c:pt idx="3546">
                  <c:v>1996</c:v>
                </c:pt>
                <c:pt idx="3547">
                  <c:v>1996</c:v>
                </c:pt>
                <c:pt idx="3548">
                  <c:v>1996</c:v>
                </c:pt>
                <c:pt idx="3549">
                  <c:v>1996</c:v>
                </c:pt>
                <c:pt idx="3550">
                  <c:v>1996</c:v>
                </c:pt>
                <c:pt idx="3551">
                  <c:v>1996</c:v>
                </c:pt>
                <c:pt idx="3552">
                  <c:v>1996</c:v>
                </c:pt>
                <c:pt idx="3553">
                  <c:v>1996</c:v>
                </c:pt>
                <c:pt idx="3554">
                  <c:v>1996</c:v>
                </c:pt>
                <c:pt idx="3555">
                  <c:v>1996</c:v>
                </c:pt>
                <c:pt idx="3556">
                  <c:v>1996</c:v>
                </c:pt>
                <c:pt idx="3557">
                  <c:v>1996</c:v>
                </c:pt>
                <c:pt idx="3558">
                  <c:v>1996</c:v>
                </c:pt>
                <c:pt idx="3559">
                  <c:v>1996</c:v>
                </c:pt>
                <c:pt idx="3560">
                  <c:v>1996</c:v>
                </c:pt>
                <c:pt idx="3561">
                  <c:v>1996</c:v>
                </c:pt>
                <c:pt idx="3562">
                  <c:v>1996</c:v>
                </c:pt>
                <c:pt idx="3563">
                  <c:v>1996</c:v>
                </c:pt>
                <c:pt idx="3564">
                  <c:v>1996</c:v>
                </c:pt>
                <c:pt idx="3565">
                  <c:v>1996</c:v>
                </c:pt>
                <c:pt idx="3566">
                  <c:v>1996</c:v>
                </c:pt>
                <c:pt idx="3567">
                  <c:v>1996</c:v>
                </c:pt>
                <c:pt idx="3568">
                  <c:v>1996</c:v>
                </c:pt>
                <c:pt idx="3569">
                  <c:v>1996</c:v>
                </c:pt>
                <c:pt idx="3570">
                  <c:v>1996</c:v>
                </c:pt>
                <c:pt idx="3571">
                  <c:v>1996</c:v>
                </c:pt>
                <c:pt idx="3572">
                  <c:v>1996</c:v>
                </c:pt>
                <c:pt idx="3573">
                  <c:v>1996</c:v>
                </c:pt>
                <c:pt idx="3574">
                  <c:v>1996</c:v>
                </c:pt>
                <c:pt idx="3575">
                  <c:v>1996</c:v>
                </c:pt>
                <c:pt idx="3576">
                  <c:v>1996</c:v>
                </c:pt>
                <c:pt idx="3577">
                  <c:v>1996</c:v>
                </c:pt>
                <c:pt idx="3578">
                  <c:v>1996</c:v>
                </c:pt>
                <c:pt idx="3579">
                  <c:v>1996</c:v>
                </c:pt>
                <c:pt idx="3580">
                  <c:v>1996</c:v>
                </c:pt>
                <c:pt idx="3581">
                  <c:v>1996</c:v>
                </c:pt>
                <c:pt idx="3582">
                  <c:v>1996</c:v>
                </c:pt>
                <c:pt idx="3583">
                  <c:v>1996</c:v>
                </c:pt>
                <c:pt idx="3584">
                  <c:v>1996</c:v>
                </c:pt>
                <c:pt idx="3585">
                  <c:v>1996</c:v>
                </c:pt>
                <c:pt idx="3586">
                  <c:v>1996</c:v>
                </c:pt>
                <c:pt idx="3587">
                  <c:v>1996</c:v>
                </c:pt>
                <c:pt idx="3588">
                  <c:v>1996</c:v>
                </c:pt>
                <c:pt idx="3589">
                  <c:v>1996</c:v>
                </c:pt>
                <c:pt idx="3590">
                  <c:v>1996</c:v>
                </c:pt>
                <c:pt idx="3591">
                  <c:v>1996</c:v>
                </c:pt>
                <c:pt idx="3592">
                  <c:v>1996</c:v>
                </c:pt>
                <c:pt idx="3593">
                  <c:v>1996</c:v>
                </c:pt>
                <c:pt idx="3594">
                  <c:v>1996</c:v>
                </c:pt>
                <c:pt idx="3595">
                  <c:v>1996</c:v>
                </c:pt>
                <c:pt idx="3596">
                  <c:v>1996</c:v>
                </c:pt>
                <c:pt idx="3597">
                  <c:v>1996</c:v>
                </c:pt>
                <c:pt idx="3598">
                  <c:v>1996</c:v>
                </c:pt>
                <c:pt idx="3599">
                  <c:v>1996</c:v>
                </c:pt>
                <c:pt idx="3600">
                  <c:v>1996</c:v>
                </c:pt>
                <c:pt idx="3601">
                  <c:v>1996</c:v>
                </c:pt>
                <c:pt idx="3602">
                  <c:v>1996</c:v>
                </c:pt>
                <c:pt idx="3603">
                  <c:v>1996</c:v>
                </c:pt>
                <c:pt idx="3604">
                  <c:v>1996</c:v>
                </c:pt>
                <c:pt idx="3605">
                  <c:v>1996</c:v>
                </c:pt>
                <c:pt idx="3606">
                  <c:v>1996</c:v>
                </c:pt>
                <c:pt idx="3607">
                  <c:v>1996</c:v>
                </c:pt>
                <c:pt idx="3608">
                  <c:v>1996</c:v>
                </c:pt>
                <c:pt idx="3609">
                  <c:v>1996</c:v>
                </c:pt>
                <c:pt idx="3610">
                  <c:v>1996</c:v>
                </c:pt>
                <c:pt idx="3611">
                  <c:v>1996</c:v>
                </c:pt>
                <c:pt idx="3612">
                  <c:v>1996</c:v>
                </c:pt>
                <c:pt idx="3613">
                  <c:v>1996</c:v>
                </c:pt>
                <c:pt idx="3614">
                  <c:v>1996</c:v>
                </c:pt>
                <c:pt idx="3615">
                  <c:v>1997</c:v>
                </c:pt>
                <c:pt idx="3616">
                  <c:v>1997</c:v>
                </c:pt>
                <c:pt idx="3617">
                  <c:v>1997</c:v>
                </c:pt>
                <c:pt idx="3618">
                  <c:v>1997</c:v>
                </c:pt>
                <c:pt idx="3619">
                  <c:v>1997</c:v>
                </c:pt>
                <c:pt idx="3620">
                  <c:v>1997</c:v>
                </c:pt>
                <c:pt idx="3621">
                  <c:v>1997</c:v>
                </c:pt>
                <c:pt idx="3622">
                  <c:v>1997</c:v>
                </c:pt>
                <c:pt idx="3623">
                  <c:v>1997</c:v>
                </c:pt>
                <c:pt idx="3624">
                  <c:v>1997</c:v>
                </c:pt>
                <c:pt idx="3625">
                  <c:v>1997</c:v>
                </c:pt>
                <c:pt idx="3626">
                  <c:v>1997</c:v>
                </c:pt>
                <c:pt idx="3627">
                  <c:v>1997</c:v>
                </c:pt>
                <c:pt idx="3628">
                  <c:v>1997</c:v>
                </c:pt>
                <c:pt idx="3629">
                  <c:v>1997</c:v>
                </c:pt>
                <c:pt idx="3630">
                  <c:v>1997</c:v>
                </c:pt>
                <c:pt idx="3631">
                  <c:v>1997</c:v>
                </c:pt>
                <c:pt idx="3632">
                  <c:v>1997</c:v>
                </c:pt>
                <c:pt idx="3633">
                  <c:v>1997</c:v>
                </c:pt>
                <c:pt idx="3634">
                  <c:v>1997</c:v>
                </c:pt>
                <c:pt idx="3635">
                  <c:v>1997</c:v>
                </c:pt>
                <c:pt idx="3636">
                  <c:v>1997</c:v>
                </c:pt>
                <c:pt idx="3637">
                  <c:v>1997</c:v>
                </c:pt>
                <c:pt idx="3638">
                  <c:v>1997</c:v>
                </c:pt>
                <c:pt idx="3639">
                  <c:v>1997</c:v>
                </c:pt>
                <c:pt idx="3640">
                  <c:v>1997</c:v>
                </c:pt>
                <c:pt idx="3641">
                  <c:v>1997</c:v>
                </c:pt>
                <c:pt idx="3642">
                  <c:v>1997</c:v>
                </c:pt>
                <c:pt idx="3643">
                  <c:v>1997</c:v>
                </c:pt>
                <c:pt idx="3644">
                  <c:v>1997</c:v>
                </c:pt>
                <c:pt idx="3645">
                  <c:v>1997</c:v>
                </c:pt>
                <c:pt idx="3646">
                  <c:v>1997</c:v>
                </c:pt>
                <c:pt idx="3647">
                  <c:v>1997</c:v>
                </c:pt>
                <c:pt idx="3648">
                  <c:v>1997</c:v>
                </c:pt>
                <c:pt idx="3649">
                  <c:v>1997</c:v>
                </c:pt>
                <c:pt idx="3650">
                  <c:v>1997</c:v>
                </c:pt>
                <c:pt idx="3651">
                  <c:v>1997</c:v>
                </c:pt>
                <c:pt idx="3652">
                  <c:v>1997</c:v>
                </c:pt>
                <c:pt idx="3653">
                  <c:v>1997</c:v>
                </c:pt>
                <c:pt idx="3654">
                  <c:v>1997</c:v>
                </c:pt>
                <c:pt idx="3655">
                  <c:v>1997</c:v>
                </c:pt>
                <c:pt idx="3656">
                  <c:v>1997</c:v>
                </c:pt>
                <c:pt idx="3657">
                  <c:v>1997</c:v>
                </c:pt>
                <c:pt idx="3658">
                  <c:v>1997</c:v>
                </c:pt>
                <c:pt idx="3659">
                  <c:v>1997</c:v>
                </c:pt>
                <c:pt idx="3660">
                  <c:v>1997</c:v>
                </c:pt>
                <c:pt idx="3661">
                  <c:v>1997</c:v>
                </c:pt>
                <c:pt idx="3662">
                  <c:v>1997</c:v>
                </c:pt>
                <c:pt idx="3663">
                  <c:v>1997</c:v>
                </c:pt>
                <c:pt idx="3664">
                  <c:v>1997</c:v>
                </c:pt>
                <c:pt idx="3665">
                  <c:v>1997</c:v>
                </c:pt>
                <c:pt idx="3666">
                  <c:v>1997</c:v>
                </c:pt>
                <c:pt idx="3667">
                  <c:v>1997</c:v>
                </c:pt>
                <c:pt idx="3668">
                  <c:v>1997</c:v>
                </c:pt>
                <c:pt idx="3669">
                  <c:v>1997</c:v>
                </c:pt>
                <c:pt idx="3670">
                  <c:v>1997</c:v>
                </c:pt>
                <c:pt idx="3671">
                  <c:v>1997</c:v>
                </c:pt>
                <c:pt idx="3672">
                  <c:v>1997</c:v>
                </c:pt>
                <c:pt idx="3673">
                  <c:v>1997</c:v>
                </c:pt>
                <c:pt idx="3674">
                  <c:v>1997</c:v>
                </c:pt>
                <c:pt idx="3675">
                  <c:v>1997</c:v>
                </c:pt>
                <c:pt idx="3676">
                  <c:v>1997</c:v>
                </c:pt>
                <c:pt idx="3677">
                  <c:v>1997</c:v>
                </c:pt>
                <c:pt idx="3678">
                  <c:v>1997</c:v>
                </c:pt>
                <c:pt idx="3679">
                  <c:v>1997</c:v>
                </c:pt>
                <c:pt idx="3680">
                  <c:v>1997</c:v>
                </c:pt>
                <c:pt idx="3681">
                  <c:v>1997</c:v>
                </c:pt>
                <c:pt idx="3682">
                  <c:v>1997</c:v>
                </c:pt>
                <c:pt idx="3683">
                  <c:v>1997</c:v>
                </c:pt>
                <c:pt idx="3684">
                  <c:v>1997</c:v>
                </c:pt>
                <c:pt idx="3685">
                  <c:v>1997</c:v>
                </c:pt>
                <c:pt idx="3686">
                  <c:v>1997</c:v>
                </c:pt>
                <c:pt idx="3687">
                  <c:v>1997</c:v>
                </c:pt>
                <c:pt idx="3688">
                  <c:v>1997</c:v>
                </c:pt>
                <c:pt idx="3689">
                  <c:v>1997</c:v>
                </c:pt>
                <c:pt idx="3690">
                  <c:v>1997</c:v>
                </c:pt>
                <c:pt idx="3691">
                  <c:v>1997</c:v>
                </c:pt>
                <c:pt idx="3692">
                  <c:v>1997</c:v>
                </c:pt>
                <c:pt idx="3693">
                  <c:v>1997</c:v>
                </c:pt>
                <c:pt idx="3694">
                  <c:v>1997</c:v>
                </c:pt>
                <c:pt idx="3695">
                  <c:v>1997</c:v>
                </c:pt>
                <c:pt idx="3696">
                  <c:v>1997</c:v>
                </c:pt>
                <c:pt idx="3697">
                  <c:v>1997</c:v>
                </c:pt>
                <c:pt idx="3698">
                  <c:v>1997</c:v>
                </c:pt>
                <c:pt idx="3699">
                  <c:v>1997</c:v>
                </c:pt>
                <c:pt idx="3700">
                  <c:v>1997</c:v>
                </c:pt>
                <c:pt idx="3701">
                  <c:v>1997</c:v>
                </c:pt>
                <c:pt idx="3702">
                  <c:v>1997</c:v>
                </c:pt>
                <c:pt idx="3703">
                  <c:v>1997</c:v>
                </c:pt>
                <c:pt idx="3704">
                  <c:v>1997</c:v>
                </c:pt>
                <c:pt idx="3705">
                  <c:v>1997</c:v>
                </c:pt>
                <c:pt idx="3706">
                  <c:v>1997</c:v>
                </c:pt>
                <c:pt idx="3707">
                  <c:v>1997</c:v>
                </c:pt>
                <c:pt idx="3708">
                  <c:v>1997</c:v>
                </c:pt>
                <c:pt idx="3709">
                  <c:v>1997</c:v>
                </c:pt>
                <c:pt idx="3710">
                  <c:v>1997</c:v>
                </c:pt>
                <c:pt idx="3711">
                  <c:v>1997</c:v>
                </c:pt>
                <c:pt idx="3712">
                  <c:v>1997</c:v>
                </c:pt>
                <c:pt idx="3713">
                  <c:v>1997</c:v>
                </c:pt>
                <c:pt idx="3714">
                  <c:v>1997</c:v>
                </c:pt>
                <c:pt idx="3715">
                  <c:v>1997</c:v>
                </c:pt>
                <c:pt idx="3716">
                  <c:v>1997</c:v>
                </c:pt>
                <c:pt idx="3717">
                  <c:v>1997</c:v>
                </c:pt>
                <c:pt idx="3718">
                  <c:v>1997</c:v>
                </c:pt>
                <c:pt idx="3719">
                  <c:v>1997</c:v>
                </c:pt>
                <c:pt idx="3720">
                  <c:v>1997</c:v>
                </c:pt>
                <c:pt idx="3721">
                  <c:v>1997</c:v>
                </c:pt>
                <c:pt idx="3722">
                  <c:v>1997</c:v>
                </c:pt>
                <c:pt idx="3723">
                  <c:v>1997</c:v>
                </c:pt>
                <c:pt idx="3724">
                  <c:v>1997</c:v>
                </c:pt>
                <c:pt idx="3725">
                  <c:v>1997</c:v>
                </c:pt>
                <c:pt idx="3726">
                  <c:v>1997</c:v>
                </c:pt>
                <c:pt idx="3727">
                  <c:v>1997</c:v>
                </c:pt>
                <c:pt idx="3728">
                  <c:v>1997</c:v>
                </c:pt>
                <c:pt idx="3729">
                  <c:v>1997</c:v>
                </c:pt>
                <c:pt idx="3730">
                  <c:v>1997</c:v>
                </c:pt>
                <c:pt idx="3731">
                  <c:v>1997</c:v>
                </c:pt>
                <c:pt idx="3732">
                  <c:v>1997</c:v>
                </c:pt>
                <c:pt idx="3733">
                  <c:v>1997</c:v>
                </c:pt>
                <c:pt idx="3734">
                  <c:v>1997</c:v>
                </c:pt>
                <c:pt idx="3735">
                  <c:v>1997</c:v>
                </c:pt>
                <c:pt idx="3736">
                  <c:v>1997</c:v>
                </c:pt>
                <c:pt idx="3737">
                  <c:v>1997</c:v>
                </c:pt>
                <c:pt idx="3738">
                  <c:v>1997</c:v>
                </c:pt>
                <c:pt idx="3739">
                  <c:v>1997</c:v>
                </c:pt>
                <c:pt idx="3740">
                  <c:v>1997</c:v>
                </c:pt>
                <c:pt idx="3741">
                  <c:v>1997</c:v>
                </c:pt>
                <c:pt idx="3742">
                  <c:v>1997</c:v>
                </c:pt>
                <c:pt idx="3743">
                  <c:v>1997</c:v>
                </c:pt>
                <c:pt idx="3744">
                  <c:v>1997</c:v>
                </c:pt>
                <c:pt idx="3745">
                  <c:v>1997</c:v>
                </c:pt>
                <c:pt idx="3746">
                  <c:v>1997</c:v>
                </c:pt>
                <c:pt idx="3747">
                  <c:v>1997</c:v>
                </c:pt>
                <c:pt idx="3748">
                  <c:v>1997</c:v>
                </c:pt>
                <c:pt idx="3749">
                  <c:v>1997</c:v>
                </c:pt>
                <c:pt idx="3750">
                  <c:v>1997</c:v>
                </c:pt>
                <c:pt idx="3751">
                  <c:v>1997</c:v>
                </c:pt>
                <c:pt idx="3752">
                  <c:v>1997</c:v>
                </c:pt>
                <c:pt idx="3753">
                  <c:v>1997</c:v>
                </c:pt>
                <c:pt idx="3754">
                  <c:v>1997</c:v>
                </c:pt>
                <c:pt idx="3755">
                  <c:v>1997</c:v>
                </c:pt>
                <c:pt idx="3756">
                  <c:v>1997</c:v>
                </c:pt>
                <c:pt idx="3757">
                  <c:v>1997</c:v>
                </c:pt>
                <c:pt idx="3758">
                  <c:v>1997</c:v>
                </c:pt>
                <c:pt idx="3759">
                  <c:v>1997</c:v>
                </c:pt>
                <c:pt idx="3760">
                  <c:v>1997</c:v>
                </c:pt>
                <c:pt idx="3761">
                  <c:v>1997</c:v>
                </c:pt>
                <c:pt idx="3762">
                  <c:v>1997</c:v>
                </c:pt>
                <c:pt idx="3763">
                  <c:v>1997</c:v>
                </c:pt>
                <c:pt idx="3764">
                  <c:v>1997</c:v>
                </c:pt>
                <c:pt idx="3765">
                  <c:v>1997</c:v>
                </c:pt>
                <c:pt idx="3766">
                  <c:v>1997</c:v>
                </c:pt>
                <c:pt idx="3767">
                  <c:v>1997</c:v>
                </c:pt>
                <c:pt idx="3768">
                  <c:v>1997</c:v>
                </c:pt>
                <c:pt idx="3769">
                  <c:v>1997</c:v>
                </c:pt>
                <c:pt idx="3770">
                  <c:v>1997</c:v>
                </c:pt>
                <c:pt idx="3771">
                  <c:v>1997</c:v>
                </c:pt>
                <c:pt idx="3772">
                  <c:v>1997</c:v>
                </c:pt>
                <c:pt idx="3773">
                  <c:v>1997</c:v>
                </c:pt>
                <c:pt idx="3774">
                  <c:v>1997</c:v>
                </c:pt>
                <c:pt idx="3775">
                  <c:v>1997</c:v>
                </c:pt>
                <c:pt idx="3776">
                  <c:v>1997</c:v>
                </c:pt>
                <c:pt idx="3777">
                  <c:v>1997</c:v>
                </c:pt>
                <c:pt idx="3778">
                  <c:v>1997</c:v>
                </c:pt>
                <c:pt idx="3779">
                  <c:v>1997</c:v>
                </c:pt>
                <c:pt idx="3780">
                  <c:v>1997</c:v>
                </c:pt>
                <c:pt idx="3781">
                  <c:v>1997</c:v>
                </c:pt>
                <c:pt idx="3782">
                  <c:v>1997</c:v>
                </c:pt>
                <c:pt idx="3783">
                  <c:v>1997</c:v>
                </c:pt>
                <c:pt idx="3784">
                  <c:v>1997</c:v>
                </c:pt>
                <c:pt idx="3785">
                  <c:v>1997</c:v>
                </c:pt>
                <c:pt idx="3786">
                  <c:v>1997</c:v>
                </c:pt>
                <c:pt idx="3787">
                  <c:v>1997</c:v>
                </c:pt>
                <c:pt idx="3788">
                  <c:v>1997</c:v>
                </c:pt>
                <c:pt idx="3789">
                  <c:v>1997</c:v>
                </c:pt>
                <c:pt idx="3790">
                  <c:v>1997</c:v>
                </c:pt>
                <c:pt idx="3791">
                  <c:v>1997</c:v>
                </c:pt>
                <c:pt idx="3792">
                  <c:v>1997</c:v>
                </c:pt>
                <c:pt idx="3793">
                  <c:v>1997</c:v>
                </c:pt>
                <c:pt idx="3794">
                  <c:v>1997</c:v>
                </c:pt>
                <c:pt idx="3795">
                  <c:v>1997</c:v>
                </c:pt>
                <c:pt idx="3796">
                  <c:v>1997</c:v>
                </c:pt>
                <c:pt idx="3797">
                  <c:v>1997</c:v>
                </c:pt>
                <c:pt idx="3798">
                  <c:v>1997</c:v>
                </c:pt>
                <c:pt idx="3799">
                  <c:v>1997</c:v>
                </c:pt>
                <c:pt idx="3800">
                  <c:v>1997</c:v>
                </c:pt>
                <c:pt idx="3801">
                  <c:v>1997</c:v>
                </c:pt>
                <c:pt idx="3802">
                  <c:v>1997</c:v>
                </c:pt>
                <c:pt idx="3803">
                  <c:v>1997</c:v>
                </c:pt>
                <c:pt idx="3804">
                  <c:v>1997</c:v>
                </c:pt>
                <c:pt idx="3805">
                  <c:v>1997</c:v>
                </c:pt>
                <c:pt idx="3806">
                  <c:v>1997</c:v>
                </c:pt>
                <c:pt idx="3807">
                  <c:v>1997</c:v>
                </c:pt>
                <c:pt idx="3808">
                  <c:v>1997</c:v>
                </c:pt>
                <c:pt idx="3809">
                  <c:v>1997</c:v>
                </c:pt>
                <c:pt idx="3810">
                  <c:v>1997</c:v>
                </c:pt>
                <c:pt idx="3811">
                  <c:v>1997</c:v>
                </c:pt>
                <c:pt idx="3812">
                  <c:v>1997</c:v>
                </c:pt>
                <c:pt idx="3813">
                  <c:v>1997</c:v>
                </c:pt>
                <c:pt idx="3814">
                  <c:v>1997</c:v>
                </c:pt>
                <c:pt idx="3815">
                  <c:v>1997</c:v>
                </c:pt>
                <c:pt idx="3816">
                  <c:v>1997</c:v>
                </c:pt>
                <c:pt idx="3817">
                  <c:v>1997</c:v>
                </c:pt>
                <c:pt idx="3818">
                  <c:v>1997</c:v>
                </c:pt>
                <c:pt idx="3819">
                  <c:v>1997</c:v>
                </c:pt>
                <c:pt idx="3820">
                  <c:v>1997</c:v>
                </c:pt>
                <c:pt idx="3821">
                  <c:v>1997</c:v>
                </c:pt>
                <c:pt idx="3822">
                  <c:v>1997</c:v>
                </c:pt>
                <c:pt idx="3823">
                  <c:v>1997</c:v>
                </c:pt>
                <c:pt idx="3824">
                  <c:v>1997</c:v>
                </c:pt>
                <c:pt idx="3825">
                  <c:v>1997</c:v>
                </c:pt>
                <c:pt idx="3826">
                  <c:v>1997</c:v>
                </c:pt>
                <c:pt idx="3827">
                  <c:v>1997</c:v>
                </c:pt>
                <c:pt idx="3828">
                  <c:v>1997</c:v>
                </c:pt>
                <c:pt idx="3829">
                  <c:v>1997</c:v>
                </c:pt>
                <c:pt idx="3830">
                  <c:v>1998</c:v>
                </c:pt>
                <c:pt idx="3831">
                  <c:v>1998</c:v>
                </c:pt>
                <c:pt idx="3832">
                  <c:v>1998</c:v>
                </c:pt>
                <c:pt idx="3833">
                  <c:v>1998</c:v>
                </c:pt>
                <c:pt idx="3834">
                  <c:v>1998</c:v>
                </c:pt>
                <c:pt idx="3835">
                  <c:v>1998</c:v>
                </c:pt>
                <c:pt idx="3836">
                  <c:v>1998</c:v>
                </c:pt>
                <c:pt idx="3837">
                  <c:v>1998</c:v>
                </c:pt>
                <c:pt idx="3838">
                  <c:v>1998</c:v>
                </c:pt>
                <c:pt idx="3839">
                  <c:v>1998</c:v>
                </c:pt>
                <c:pt idx="3840">
                  <c:v>1998</c:v>
                </c:pt>
                <c:pt idx="3841">
                  <c:v>1998</c:v>
                </c:pt>
                <c:pt idx="3842">
                  <c:v>1998</c:v>
                </c:pt>
                <c:pt idx="3843">
                  <c:v>1998</c:v>
                </c:pt>
                <c:pt idx="3844">
                  <c:v>1998</c:v>
                </c:pt>
                <c:pt idx="3845">
                  <c:v>1998</c:v>
                </c:pt>
                <c:pt idx="3846">
                  <c:v>1998</c:v>
                </c:pt>
                <c:pt idx="3847">
                  <c:v>1998</c:v>
                </c:pt>
                <c:pt idx="3848">
                  <c:v>1998</c:v>
                </c:pt>
                <c:pt idx="3849">
                  <c:v>1998</c:v>
                </c:pt>
                <c:pt idx="3850">
                  <c:v>1998</c:v>
                </c:pt>
                <c:pt idx="3851">
                  <c:v>1998</c:v>
                </c:pt>
                <c:pt idx="3852">
                  <c:v>1998</c:v>
                </c:pt>
                <c:pt idx="3853">
                  <c:v>1998</c:v>
                </c:pt>
                <c:pt idx="3854">
                  <c:v>1998</c:v>
                </c:pt>
                <c:pt idx="3855">
                  <c:v>1998</c:v>
                </c:pt>
                <c:pt idx="3856">
                  <c:v>1998</c:v>
                </c:pt>
                <c:pt idx="3857">
                  <c:v>1998</c:v>
                </c:pt>
                <c:pt idx="3858">
                  <c:v>1998</c:v>
                </c:pt>
                <c:pt idx="3859">
                  <c:v>1998</c:v>
                </c:pt>
                <c:pt idx="3860">
                  <c:v>1998</c:v>
                </c:pt>
                <c:pt idx="3861">
                  <c:v>1998</c:v>
                </c:pt>
                <c:pt idx="3862">
                  <c:v>1998</c:v>
                </c:pt>
                <c:pt idx="3863">
                  <c:v>1998</c:v>
                </c:pt>
                <c:pt idx="3864">
                  <c:v>1998</c:v>
                </c:pt>
                <c:pt idx="3865">
                  <c:v>1998</c:v>
                </c:pt>
                <c:pt idx="3866">
                  <c:v>1998</c:v>
                </c:pt>
                <c:pt idx="3867">
                  <c:v>1998</c:v>
                </c:pt>
                <c:pt idx="3868">
                  <c:v>1998</c:v>
                </c:pt>
                <c:pt idx="3869">
                  <c:v>1998</c:v>
                </c:pt>
                <c:pt idx="3870">
                  <c:v>1998</c:v>
                </c:pt>
                <c:pt idx="3871">
                  <c:v>1998</c:v>
                </c:pt>
                <c:pt idx="3872">
                  <c:v>1998</c:v>
                </c:pt>
                <c:pt idx="3873">
                  <c:v>1998</c:v>
                </c:pt>
                <c:pt idx="3874">
                  <c:v>1998</c:v>
                </c:pt>
                <c:pt idx="3875">
                  <c:v>1998</c:v>
                </c:pt>
                <c:pt idx="3876">
                  <c:v>1998</c:v>
                </c:pt>
                <c:pt idx="3877">
                  <c:v>1998</c:v>
                </c:pt>
                <c:pt idx="3878">
                  <c:v>1998</c:v>
                </c:pt>
                <c:pt idx="3879">
                  <c:v>1998</c:v>
                </c:pt>
                <c:pt idx="3880">
                  <c:v>1998</c:v>
                </c:pt>
                <c:pt idx="3881">
                  <c:v>1998</c:v>
                </c:pt>
                <c:pt idx="3882">
                  <c:v>1998</c:v>
                </c:pt>
                <c:pt idx="3883">
                  <c:v>1998</c:v>
                </c:pt>
                <c:pt idx="3884">
                  <c:v>1998</c:v>
                </c:pt>
                <c:pt idx="3885">
                  <c:v>1998</c:v>
                </c:pt>
                <c:pt idx="3886">
                  <c:v>1998</c:v>
                </c:pt>
                <c:pt idx="3887">
                  <c:v>1998</c:v>
                </c:pt>
                <c:pt idx="3888">
                  <c:v>1998</c:v>
                </c:pt>
                <c:pt idx="3889">
                  <c:v>1998</c:v>
                </c:pt>
                <c:pt idx="3890">
                  <c:v>1998</c:v>
                </c:pt>
                <c:pt idx="3891">
                  <c:v>1998</c:v>
                </c:pt>
                <c:pt idx="3892">
                  <c:v>1998</c:v>
                </c:pt>
                <c:pt idx="3893">
                  <c:v>1998</c:v>
                </c:pt>
                <c:pt idx="3894">
                  <c:v>1998</c:v>
                </c:pt>
                <c:pt idx="3895">
                  <c:v>1998</c:v>
                </c:pt>
                <c:pt idx="3896">
                  <c:v>1998</c:v>
                </c:pt>
                <c:pt idx="3897">
                  <c:v>1998</c:v>
                </c:pt>
                <c:pt idx="3898">
                  <c:v>1998</c:v>
                </c:pt>
                <c:pt idx="3899">
                  <c:v>1998</c:v>
                </c:pt>
                <c:pt idx="3900">
                  <c:v>1998</c:v>
                </c:pt>
                <c:pt idx="3901">
                  <c:v>1998</c:v>
                </c:pt>
                <c:pt idx="3902">
                  <c:v>1998</c:v>
                </c:pt>
                <c:pt idx="3903">
                  <c:v>1998</c:v>
                </c:pt>
                <c:pt idx="3904">
                  <c:v>1998</c:v>
                </c:pt>
                <c:pt idx="3905">
                  <c:v>1998</c:v>
                </c:pt>
                <c:pt idx="3906">
                  <c:v>1998</c:v>
                </c:pt>
                <c:pt idx="3907">
                  <c:v>1998</c:v>
                </c:pt>
                <c:pt idx="3908">
                  <c:v>1998</c:v>
                </c:pt>
                <c:pt idx="3909">
                  <c:v>1998</c:v>
                </c:pt>
                <c:pt idx="3910">
                  <c:v>1998</c:v>
                </c:pt>
                <c:pt idx="3911">
                  <c:v>1998</c:v>
                </c:pt>
                <c:pt idx="3912">
                  <c:v>1998</c:v>
                </c:pt>
                <c:pt idx="3913">
                  <c:v>1998</c:v>
                </c:pt>
                <c:pt idx="3914">
                  <c:v>1998</c:v>
                </c:pt>
                <c:pt idx="3915">
                  <c:v>1998</c:v>
                </c:pt>
                <c:pt idx="3916">
                  <c:v>1998</c:v>
                </c:pt>
                <c:pt idx="3917">
                  <c:v>1998</c:v>
                </c:pt>
                <c:pt idx="3918">
                  <c:v>1998</c:v>
                </c:pt>
                <c:pt idx="3919">
                  <c:v>1998</c:v>
                </c:pt>
                <c:pt idx="3920">
                  <c:v>1998</c:v>
                </c:pt>
                <c:pt idx="3921">
                  <c:v>1998</c:v>
                </c:pt>
                <c:pt idx="3922">
                  <c:v>1998</c:v>
                </c:pt>
                <c:pt idx="3923">
                  <c:v>1998</c:v>
                </c:pt>
                <c:pt idx="3924">
                  <c:v>1998</c:v>
                </c:pt>
                <c:pt idx="3925">
                  <c:v>1998</c:v>
                </c:pt>
                <c:pt idx="3926">
                  <c:v>1998</c:v>
                </c:pt>
                <c:pt idx="3927">
                  <c:v>1998</c:v>
                </c:pt>
                <c:pt idx="3928">
                  <c:v>1998</c:v>
                </c:pt>
                <c:pt idx="3929">
                  <c:v>1998</c:v>
                </c:pt>
                <c:pt idx="3930">
                  <c:v>1998</c:v>
                </c:pt>
                <c:pt idx="3931">
                  <c:v>1998</c:v>
                </c:pt>
                <c:pt idx="3932">
                  <c:v>1998</c:v>
                </c:pt>
                <c:pt idx="3933">
                  <c:v>1998</c:v>
                </c:pt>
                <c:pt idx="3934">
                  <c:v>1998</c:v>
                </c:pt>
                <c:pt idx="3935">
                  <c:v>1998</c:v>
                </c:pt>
                <c:pt idx="3936">
                  <c:v>1998</c:v>
                </c:pt>
                <c:pt idx="3937">
                  <c:v>1998</c:v>
                </c:pt>
                <c:pt idx="3938">
                  <c:v>1998</c:v>
                </c:pt>
                <c:pt idx="3939">
                  <c:v>1998</c:v>
                </c:pt>
                <c:pt idx="3940">
                  <c:v>1998</c:v>
                </c:pt>
                <c:pt idx="3941">
                  <c:v>1998</c:v>
                </c:pt>
                <c:pt idx="3942">
                  <c:v>1998</c:v>
                </c:pt>
                <c:pt idx="3943">
                  <c:v>1998</c:v>
                </c:pt>
                <c:pt idx="3944">
                  <c:v>1998</c:v>
                </c:pt>
                <c:pt idx="3945">
                  <c:v>1998</c:v>
                </c:pt>
                <c:pt idx="3946">
                  <c:v>1998</c:v>
                </c:pt>
                <c:pt idx="3947">
                  <c:v>1998</c:v>
                </c:pt>
                <c:pt idx="3948">
                  <c:v>1998</c:v>
                </c:pt>
                <c:pt idx="3949">
                  <c:v>1998</c:v>
                </c:pt>
                <c:pt idx="3950">
                  <c:v>1998</c:v>
                </c:pt>
                <c:pt idx="3951">
                  <c:v>1998</c:v>
                </c:pt>
                <c:pt idx="3952">
                  <c:v>1998</c:v>
                </c:pt>
                <c:pt idx="3953">
                  <c:v>1998</c:v>
                </c:pt>
                <c:pt idx="3954">
                  <c:v>1998</c:v>
                </c:pt>
                <c:pt idx="3955">
                  <c:v>1998</c:v>
                </c:pt>
                <c:pt idx="3956">
                  <c:v>1998</c:v>
                </c:pt>
                <c:pt idx="3957">
                  <c:v>1998</c:v>
                </c:pt>
                <c:pt idx="3958">
                  <c:v>1998</c:v>
                </c:pt>
                <c:pt idx="3959">
                  <c:v>1998</c:v>
                </c:pt>
                <c:pt idx="3960">
                  <c:v>1998</c:v>
                </c:pt>
                <c:pt idx="3961">
                  <c:v>1998</c:v>
                </c:pt>
                <c:pt idx="3962">
                  <c:v>1998</c:v>
                </c:pt>
                <c:pt idx="3963">
                  <c:v>1998</c:v>
                </c:pt>
                <c:pt idx="3964">
                  <c:v>1998</c:v>
                </c:pt>
                <c:pt idx="3965">
                  <c:v>1998</c:v>
                </c:pt>
                <c:pt idx="3966">
                  <c:v>1998</c:v>
                </c:pt>
                <c:pt idx="3967">
                  <c:v>1998</c:v>
                </c:pt>
                <c:pt idx="3968">
                  <c:v>1998</c:v>
                </c:pt>
                <c:pt idx="3969">
                  <c:v>1998</c:v>
                </c:pt>
                <c:pt idx="3970">
                  <c:v>1998</c:v>
                </c:pt>
                <c:pt idx="3971">
                  <c:v>1998</c:v>
                </c:pt>
                <c:pt idx="3972">
                  <c:v>1998</c:v>
                </c:pt>
                <c:pt idx="3973">
                  <c:v>1998</c:v>
                </c:pt>
                <c:pt idx="3974">
                  <c:v>1998</c:v>
                </c:pt>
                <c:pt idx="3975">
                  <c:v>1998</c:v>
                </c:pt>
                <c:pt idx="3976">
                  <c:v>1998</c:v>
                </c:pt>
                <c:pt idx="3977">
                  <c:v>1998</c:v>
                </c:pt>
                <c:pt idx="3978">
                  <c:v>1998</c:v>
                </c:pt>
                <c:pt idx="3979">
                  <c:v>1998</c:v>
                </c:pt>
                <c:pt idx="3980">
                  <c:v>1998</c:v>
                </c:pt>
                <c:pt idx="3981">
                  <c:v>1998</c:v>
                </c:pt>
                <c:pt idx="3982">
                  <c:v>1998</c:v>
                </c:pt>
                <c:pt idx="3983">
                  <c:v>1998</c:v>
                </c:pt>
                <c:pt idx="3984">
                  <c:v>1998</c:v>
                </c:pt>
                <c:pt idx="3985">
                  <c:v>1998</c:v>
                </c:pt>
                <c:pt idx="3986">
                  <c:v>1998</c:v>
                </c:pt>
                <c:pt idx="3987">
                  <c:v>1998</c:v>
                </c:pt>
                <c:pt idx="3988">
                  <c:v>1998</c:v>
                </c:pt>
                <c:pt idx="3989">
                  <c:v>1998</c:v>
                </c:pt>
                <c:pt idx="3990">
                  <c:v>1998</c:v>
                </c:pt>
                <c:pt idx="3991">
                  <c:v>1998</c:v>
                </c:pt>
                <c:pt idx="3992">
                  <c:v>1998</c:v>
                </c:pt>
                <c:pt idx="3993">
                  <c:v>1998</c:v>
                </c:pt>
                <c:pt idx="3994">
                  <c:v>1998</c:v>
                </c:pt>
                <c:pt idx="3995">
                  <c:v>1998</c:v>
                </c:pt>
                <c:pt idx="3996">
                  <c:v>1998</c:v>
                </c:pt>
                <c:pt idx="3997">
                  <c:v>1998</c:v>
                </c:pt>
                <c:pt idx="3998">
                  <c:v>1998</c:v>
                </c:pt>
                <c:pt idx="3999">
                  <c:v>1998</c:v>
                </c:pt>
                <c:pt idx="4000">
                  <c:v>1998</c:v>
                </c:pt>
                <c:pt idx="4001">
                  <c:v>1998</c:v>
                </c:pt>
                <c:pt idx="4002">
                  <c:v>1998</c:v>
                </c:pt>
                <c:pt idx="4003">
                  <c:v>1998</c:v>
                </c:pt>
                <c:pt idx="4004">
                  <c:v>1998</c:v>
                </c:pt>
                <c:pt idx="4005">
                  <c:v>1998</c:v>
                </c:pt>
                <c:pt idx="4006">
                  <c:v>1998</c:v>
                </c:pt>
                <c:pt idx="4007">
                  <c:v>1998</c:v>
                </c:pt>
                <c:pt idx="4008">
                  <c:v>1998</c:v>
                </c:pt>
                <c:pt idx="4009">
                  <c:v>1998</c:v>
                </c:pt>
                <c:pt idx="4010">
                  <c:v>1998</c:v>
                </c:pt>
                <c:pt idx="4011">
                  <c:v>1998</c:v>
                </c:pt>
                <c:pt idx="4012">
                  <c:v>1998</c:v>
                </c:pt>
                <c:pt idx="4013">
                  <c:v>1998</c:v>
                </c:pt>
                <c:pt idx="4014">
                  <c:v>1998</c:v>
                </c:pt>
                <c:pt idx="4015">
                  <c:v>1998</c:v>
                </c:pt>
                <c:pt idx="4016">
                  <c:v>1998</c:v>
                </c:pt>
                <c:pt idx="4017">
                  <c:v>1998</c:v>
                </c:pt>
                <c:pt idx="4018">
                  <c:v>1998</c:v>
                </c:pt>
                <c:pt idx="4019">
                  <c:v>1998</c:v>
                </c:pt>
                <c:pt idx="4020">
                  <c:v>1998</c:v>
                </c:pt>
                <c:pt idx="4021">
                  <c:v>1998</c:v>
                </c:pt>
                <c:pt idx="4022">
                  <c:v>1998</c:v>
                </c:pt>
                <c:pt idx="4023">
                  <c:v>1998</c:v>
                </c:pt>
                <c:pt idx="4024">
                  <c:v>1998</c:v>
                </c:pt>
                <c:pt idx="4025">
                  <c:v>1998</c:v>
                </c:pt>
                <c:pt idx="4026">
                  <c:v>1998</c:v>
                </c:pt>
                <c:pt idx="4027">
                  <c:v>1998</c:v>
                </c:pt>
                <c:pt idx="4028">
                  <c:v>1998</c:v>
                </c:pt>
                <c:pt idx="4029">
                  <c:v>1998</c:v>
                </c:pt>
                <c:pt idx="4030">
                  <c:v>1998</c:v>
                </c:pt>
                <c:pt idx="4031">
                  <c:v>1998</c:v>
                </c:pt>
                <c:pt idx="4032">
                  <c:v>1998</c:v>
                </c:pt>
                <c:pt idx="4033">
                  <c:v>1998</c:v>
                </c:pt>
                <c:pt idx="4034">
                  <c:v>1998</c:v>
                </c:pt>
                <c:pt idx="4035">
                  <c:v>1998</c:v>
                </c:pt>
                <c:pt idx="4036">
                  <c:v>1998</c:v>
                </c:pt>
                <c:pt idx="4037">
                  <c:v>1998</c:v>
                </c:pt>
                <c:pt idx="4038">
                  <c:v>1998</c:v>
                </c:pt>
                <c:pt idx="4039">
                  <c:v>1998</c:v>
                </c:pt>
                <c:pt idx="4040">
                  <c:v>1998</c:v>
                </c:pt>
                <c:pt idx="4041">
                  <c:v>1998</c:v>
                </c:pt>
                <c:pt idx="4042">
                  <c:v>1998</c:v>
                </c:pt>
                <c:pt idx="4043">
                  <c:v>1998</c:v>
                </c:pt>
                <c:pt idx="4044">
                  <c:v>1998</c:v>
                </c:pt>
                <c:pt idx="4045">
                  <c:v>1998</c:v>
                </c:pt>
                <c:pt idx="4046">
                  <c:v>1998</c:v>
                </c:pt>
                <c:pt idx="4047">
                  <c:v>1999</c:v>
                </c:pt>
                <c:pt idx="4048">
                  <c:v>1999</c:v>
                </c:pt>
                <c:pt idx="4049">
                  <c:v>1999</c:v>
                </c:pt>
                <c:pt idx="4050">
                  <c:v>1999</c:v>
                </c:pt>
                <c:pt idx="4051">
                  <c:v>1999</c:v>
                </c:pt>
                <c:pt idx="4052">
                  <c:v>1999</c:v>
                </c:pt>
                <c:pt idx="4053">
                  <c:v>1999</c:v>
                </c:pt>
                <c:pt idx="4054">
                  <c:v>1999</c:v>
                </c:pt>
                <c:pt idx="4055">
                  <c:v>1999</c:v>
                </c:pt>
                <c:pt idx="4056">
                  <c:v>1999</c:v>
                </c:pt>
                <c:pt idx="4057">
                  <c:v>1999</c:v>
                </c:pt>
                <c:pt idx="4058">
                  <c:v>1999</c:v>
                </c:pt>
                <c:pt idx="4059">
                  <c:v>1999</c:v>
                </c:pt>
                <c:pt idx="4060">
                  <c:v>1999</c:v>
                </c:pt>
                <c:pt idx="4061">
                  <c:v>1999</c:v>
                </c:pt>
                <c:pt idx="4062">
                  <c:v>1999</c:v>
                </c:pt>
                <c:pt idx="4063">
                  <c:v>1999</c:v>
                </c:pt>
                <c:pt idx="4064">
                  <c:v>1999</c:v>
                </c:pt>
                <c:pt idx="4065">
                  <c:v>1999</c:v>
                </c:pt>
                <c:pt idx="4066">
                  <c:v>1999</c:v>
                </c:pt>
                <c:pt idx="4067">
                  <c:v>1999</c:v>
                </c:pt>
                <c:pt idx="4068">
                  <c:v>1999</c:v>
                </c:pt>
                <c:pt idx="4069">
                  <c:v>1999</c:v>
                </c:pt>
                <c:pt idx="4070">
                  <c:v>1999</c:v>
                </c:pt>
                <c:pt idx="4071">
                  <c:v>1999</c:v>
                </c:pt>
                <c:pt idx="4072">
                  <c:v>1999</c:v>
                </c:pt>
                <c:pt idx="4073">
                  <c:v>1999</c:v>
                </c:pt>
                <c:pt idx="4074">
                  <c:v>1999</c:v>
                </c:pt>
                <c:pt idx="4075">
                  <c:v>1999</c:v>
                </c:pt>
                <c:pt idx="4076">
                  <c:v>1999</c:v>
                </c:pt>
                <c:pt idx="4077">
                  <c:v>1999</c:v>
                </c:pt>
                <c:pt idx="4078">
                  <c:v>1999</c:v>
                </c:pt>
                <c:pt idx="4079">
                  <c:v>1999</c:v>
                </c:pt>
                <c:pt idx="4080">
                  <c:v>1999</c:v>
                </c:pt>
                <c:pt idx="4081">
                  <c:v>1999</c:v>
                </c:pt>
                <c:pt idx="4082">
                  <c:v>1999</c:v>
                </c:pt>
                <c:pt idx="4083">
                  <c:v>1999</c:v>
                </c:pt>
                <c:pt idx="4084">
                  <c:v>1999</c:v>
                </c:pt>
                <c:pt idx="4085">
                  <c:v>1999</c:v>
                </c:pt>
                <c:pt idx="4086">
                  <c:v>1999</c:v>
                </c:pt>
                <c:pt idx="4087">
                  <c:v>1999</c:v>
                </c:pt>
                <c:pt idx="4088">
                  <c:v>1999</c:v>
                </c:pt>
                <c:pt idx="4089">
                  <c:v>1999</c:v>
                </c:pt>
                <c:pt idx="4090">
                  <c:v>1999</c:v>
                </c:pt>
                <c:pt idx="4091">
                  <c:v>1999</c:v>
                </c:pt>
                <c:pt idx="4092">
                  <c:v>1999</c:v>
                </c:pt>
                <c:pt idx="4093">
                  <c:v>1999</c:v>
                </c:pt>
                <c:pt idx="4094">
                  <c:v>1999</c:v>
                </c:pt>
                <c:pt idx="4095">
                  <c:v>1999</c:v>
                </c:pt>
                <c:pt idx="4096">
                  <c:v>1999</c:v>
                </c:pt>
                <c:pt idx="4097">
                  <c:v>1999</c:v>
                </c:pt>
                <c:pt idx="4098">
                  <c:v>1999</c:v>
                </c:pt>
                <c:pt idx="4099">
                  <c:v>1999</c:v>
                </c:pt>
                <c:pt idx="4100">
                  <c:v>1999</c:v>
                </c:pt>
                <c:pt idx="4101">
                  <c:v>1999</c:v>
                </c:pt>
                <c:pt idx="4102">
                  <c:v>1999</c:v>
                </c:pt>
                <c:pt idx="4103">
                  <c:v>1999</c:v>
                </c:pt>
                <c:pt idx="4104">
                  <c:v>1999</c:v>
                </c:pt>
                <c:pt idx="4105">
                  <c:v>1999</c:v>
                </c:pt>
                <c:pt idx="4106">
                  <c:v>1999</c:v>
                </c:pt>
                <c:pt idx="4107">
                  <c:v>1999</c:v>
                </c:pt>
                <c:pt idx="4108">
                  <c:v>1999</c:v>
                </c:pt>
                <c:pt idx="4109">
                  <c:v>1999</c:v>
                </c:pt>
                <c:pt idx="4110">
                  <c:v>1999</c:v>
                </c:pt>
                <c:pt idx="4111">
                  <c:v>1999</c:v>
                </c:pt>
                <c:pt idx="4112">
                  <c:v>1999</c:v>
                </c:pt>
                <c:pt idx="4113">
                  <c:v>1999</c:v>
                </c:pt>
                <c:pt idx="4114">
                  <c:v>1999</c:v>
                </c:pt>
                <c:pt idx="4115">
                  <c:v>1999</c:v>
                </c:pt>
                <c:pt idx="4116">
                  <c:v>1999</c:v>
                </c:pt>
                <c:pt idx="4117">
                  <c:v>1999</c:v>
                </c:pt>
                <c:pt idx="4118">
                  <c:v>1999</c:v>
                </c:pt>
                <c:pt idx="4119">
                  <c:v>1999</c:v>
                </c:pt>
                <c:pt idx="4120">
                  <c:v>1999</c:v>
                </c:pt>
                <c:pt idx="4121">
                  <c:v>1999</c:v>
                </c:pt>
                <c:pt idx="4122">
                  <c:v>1999</c:v>
                </c:pt>
                <c:pt idx="4123">
                  <c:v>1999</c:v>
                </c:pt>
                <c:pt idx="4124">
                  <c:v>1999</c:v>
                </c:pt>
                <c:pt idx="4125">
                  <c:v>1999</c:v>
                </c:pt>
                <c:pt idx="4126">
                  <c:v>1999</c:v>
                </c:pt>
                <c:pt idx="4127">
                  <c:v>1999</c:v>
                </c:pt>
                <c:pt idx="4128">
                  <c:v>1999</c:v>
                </c:pt>
                <c:pt idx="4129">
                  <c:v>1999</c:v>
                </c:pt>
                <c:pt idx="4130">
                  <c:v>1999</c:v>
                </c:pt>
                <c:pt idx="4131">
                  <c:v>1999</c:v>
                </c:pt>
                <c:pt idx="4132">
                  <c:v>1999</c:v>
                </c:pt>
                <c:pt idx="4133">
                  <c:v>1999</c:v>
                </c:pt>
                <c:pt idx="4134">
                  <c:v>1999</c:v>
                </c:pt>
                <c:pt idx="4135">
                  <c:v>1999</c:v>
                </c:pt>
                <c:pt idx="4136">
                  <c:v>1999</c:v>
                </c:pt>
                <c:pt idx="4137">
                  <c:v>1999</c:v>
                </c:pt>
                <c:pt idx="4138">
                  <c:v>1999</c:v>
                </c:pt>
                <c:pt idx="4139">
                  <c:v>1999</c:v>
                </c:pt>
                <c:pt idx="4140">
                  <c:v>1999</c:v>
                </c:pt>
                <c:pt idx="4141">
                  <c:v>1999</c:v>
                </c:pt>
                <c:pt idx="4142">
                  <c:v>1999</c:v>
                </c:pt>
                <c:pt idx="4143">
                  <c:v>1999</c:v>
                </c:pt>
                <c:pt idx="4144">
                  <c:v>1999</c:v>
                </c:pt>
                <c:pt idx="4145">
                  <c:v>1999</c:v>
                </c:pt>
                <c:pt idx="4146">
                  <c:v>1999</c:v>
                </c:pt>
                <c:pt idx="4147">
                  <c:v>1999</c:v>
                </c:pt>
                <c:pt idx="4148">
                  <c:v>1999</c:v>
                </c:pt>
                <c:pt idx="4149">
                  <c:v>1999</c:v>
                </c:pt>
                <c:pt idx="4150">
                  <c:v>1999</c:v>
                </c:pt>
                <c:pt idx="4151">
                  <c:v>1999</c:v>
                </c:pt>
                <c:pt idx="4152">
                  <c:v>1999</c:v>
                </c:pt>
                <c:pt idx="4153">
                  <c:v>1999</c:v>
                </c:pt>
                <c:pt idx="4154">
                  <c:v>1999</c:v>
                </c:pt>
                <c:pt idx="4155">
                  <c:v>1999</c:v>
                </c:pt>
                <c:pt idx="4156">
                  <c:v>1999</c:v>
                </c:pt>
                <c:pt idx="4157">
                  <c:v>1999</c:v>
                </c:pt>
                <c:pt idx="4158">
                  <c:v>1999</c:v>
                </c:pt>
                <c:pt idx="4159">
                  <c:v>1999</c:v>
                </c:pt>
                <c:pt idx="4160">
                  <c:v>1999</c:v>
                </c:pt>
                <c:pt idx="4161">
                  <c:v>1999</c:v>
                </c:pt>
                <c:pt idx="4162">
                  <c:v>1999</c:v>
                </c:pt>
                <c:pt idx="4163">
                  <c:v>1999</c:v>
                </c:pt>
                <c:pt idx="4164">
                  <c:v>1999</c:v>
                </c:pt>
                <c:pt idx="4165">
                  <c:v>1999</c:v>
                </c:pt>
                <c:pt idx="4166">
                  <c:v>1999</c:v>
                </c:pt>
                <c:pt idx="4167">
                  <c:v>1999</c:v>
                </c:pt>
                <c:pt idx="4168">
                  <c:v>1999</c:v>
                </c:pt>
                <c:pt idx="4169">
                  <c:v>1999</c:v>
                </c:pt>
                <c:pt idx="4170">
                  <c:v>1999</c:v>
                </c:pt>
                <c:pt idx="4171">
                  <c:v>1999</c:v>
                </c:pt>
                <c:pt idx="4172">
                  <c:v>1999</c:v>
                </c:pt>
                <c:pt idx="4173">
                  <c:v>1999</c:v>
                </c:pt>
                <c:pt idx="4174">
                  <c:v>1999</c:v>
                </c:pt>
                <c:pt idx="4175">
                  <c:v>1999</c:v>
                </c:pt>
                <c:pt idx="4176">
                  <c:v>1999</c:v>
                </c:pt>
                <c:pt idx="4177">
                  <c:v>1999</c:v>
                </c:pt>
                <c:pt idx="4178">
                  <c:v>1999</c:v>
                </c:pt>
                <c:pt idx="4179">
                  <c:v>1999</c:v>
                </c:pt>
                <c:pt idx="4180">
                  <c:v>1999</c:v>
                </c:pt>
                <c:pt idx="4181">
                  <c:v>1999</c:v>
                </c:pt>
                <c:pt idx="4182">
                  <c:v>1999</c:v>
                </c:pt>
                <c:pt idx="4183">
                  <c:v>1999</c:v>
                </c:pt>
                <c:pt idx="4184">
                  <c:v>1999</c:v>
                </c:pt>
                <c:pt idx="4185">
                  <c:v>1999</c:v>
                </c:pt>
                <c:pt idx="4186">
                  <c:v>1999</c:v>
                </c:pt>
                <c:pt idx="4187">
                  <c:v>1999</c:v>
                </c:pt>
                <c:pt idx="4188">
                  <c:v>1999</c:v>
                </c:pt>
                <c:pt idx="4189">
                  <c:v>1999</c:v>
                </c:pt>
                <c:pt idx="4190">
                  <c:v>1999</c:v>
                </c:pt>
                <c:pt idx="4191">
                  <c:v>1999</c:v>
                </c:pt>
                <c:pt idx="4192">
                  <c:v>1999</c:v>
                </c:pt>
                <c:pt idx="4193">
                  <c:v>1999</c:v>
                </c:pt>
                <c:pt idx="4194">
                  <c:v>1999</c:v>
                </c:pt>
                <c:pt idx="4195">
                  <c:v>1999</c:v>
                </c:pt>
                <c:pt idx="4196">
                  <c:v>1999</c:v>
                </c:pt>
                <c:pt idx="4197">
                  <c:v>1999</c:v>
                </c:pt>
                <c:pt idx="4198">
                  <c:v>1999</c:v>
                </c:pt>
                <c:pt idx="4199">
                  <c:v>1999</c:v>
                </c:pt>
                <c:pt idx="4200">
                  <c:v>1999</c:v>
                </c:pt>
                <c:pt idx="4201">
                  <c:v>1999</c:v>
                </c:pt>
                <c:pt idx="4202">
                  <c:v>1999</c:v>
                </c:pt>
                <c:pt idx="4203">
                  <c:v>1999</c:v>
                </c:pt>
                <c:pt idx="4204">
                  <c:v>1999</c:v>
                </c:pt>
                <c:pt idx="4205">
                  <c:v>1999</c:v>
                </c:pt>
                <c:pt idx="4206">
                  <c:v>1999</c:v>
                </c:pt>
                <c:pt idx="4207">
                  <c:v>1999</c:v>
                </c:pt>
                <c:pt idx="4208">
                  <c:v>1999</c:v>
                </c:pt>
                <c:pt idx="4209">
                  <c:v>1999</c:v>
                </c:pt>
                <c:pt idx="4210">
                  <c:v>1999</c:v>
                </c:pt>
                <c:pt idx="4211">
                  <c:v>1999</c:v>
                </c:pt>
                <c:pt idx="4212">
                  <c:v>1999</c:v>
                </c:pt>
                <c:pt idx="4213">
                  <c:v>1999</c:v>
                </c:pt>
                <c:pt idx="4214">
                  <c:v>1999</c:v>
                </c:pt>
                <c:pt idx="4215">
                  <c:v>1999</c:v>
                </c:pt>
                <c:pt idx="4216">
                  <c:v>1999</c:v>
                </c:pt>
                <c:pt idx="4217">
                  <c:v>1999</c:v>
                </c:pt>
                <c:pt idx="4218">
                  <c:v>1999</c:v>
                </c:pt>
                <c:pt idx="4219">
                  <c:v>1999</c:v>
                </c:pt>
                <c:pt idx="4220">
                  <c:v>1999</c:v>
                </c:pt>
                <c:pt idx="4221">
                  <c:v>1999</c:v>
                </c:pt>
                <c:pt idx="4222">
                  <c:v>1999</c:v>
                </c:pt>
                <c:pt idx="4223">
                  <c:v>1999</c:v>
                </c:pt>
                <c:pt idx="4224">
                  <c:v>1999</c:v>
                </c:pt>
                <c:pt idx="4225">
                  <c:v>1999</c:v>
                </c:pt>
                <c:pt idx="4226">
                  <c:v>1999</c:v>
                </c:pt>
                <c:pt idx="4227">
                  <c:v>1999</c:v>
                </c:pt>
                <c:pt idx="4228">
                  <c:v>1999</c:v>
                </c:pt>
                <c:pt idx="4229">
                  <c:v>1999</c:v>
                </c:pt>
                <c:pt idx="4230">
                  <c:v>1999</c:v>
                </c:pt>
                <c:pt idx="4231">
                  <c:v>1999</c:v>
                </c:pt>
                <c:pt idx="4232">
                  <c:v>1999</c:v>
                </c:pt>
                <c:pt idx="4233">
                  <c:v>1999</c:v>
                </c:pt>
                <c:pt idx="4234">
                  <c:v>1999</c:v>
                </c:pt>
                <c:pt idx="4235">
                  <c:v>1999</c:v>
                </c:pt>
                <c:pt idx="4236">
                  <c:v>1999</c:v>
                </c:pt>
                <c:pt idx="4237">
                  <c:v>1999</c:v>
                </c:pt>
                <c:pt idx="4238">
                  <c:v>1999</c:v>
                </c:pt>
                <c:pt idx="4239">
                  <c:v>1999</c:v>
                </c:pt>
                <c:pt idx="4240">
                  <c:v>1999</c:v>
                </c:pt>
                <c:pt idx="4241">
                  <c:v>1999</c:v>
                </c:pt>
                <c:pt idx="4242">
                  <c:v>1999</c:v>
                </c:pt>
                <c:pt idx="4243">
                  <c:v>1999</c:v>
                </c:pt>
                <c:pt idx="4244">
                  <c:v>1999</c:v>
                </c:pt>
                <c:pt idx="4245">
                  <c:v>1999</c:v>
                </c:pt>
                <c:pt idx="4246">
                  <c:v>1999</c:v>
                </c:pt>
                <c:pt idx="4247">
                  <c:v>1999</c:v>
                </c:pt>
                <c:pt idx="4248">
                  <c:v>1999</c:v>
                </c:pt>
                <c:pt idx="4249">
                  <c:v>1999</c:v>
                </c:pt>
                <c:pt idx="4250">
                  <c:v>1999</c:v>
                </c:pt>
                <c:pt idx="4251">
                  <c:v>1999</c:v>
                </c:pt>
                <c:pt idx="4252">
                  <c:v>1999</c:v>
                </c:pt>
                <c:pt idx="4253">
                  <c:v>1999</c:v>
                </c:pt>
                <c:pt idx="4254">
                  <c:v>1999</c:v>
                </c:pt>
                <c:pt idx="4255">
                  <c:v>1999</c:v>
                </c:pt>
                <c:pt idx="4256">
                  <c:v>1999</c:v>
                </c:pt>
                <c:pt idx="4257">
                  <c:v>1999</c:v>
                </c:pt>
                <c:pt idx="4258">
                  <c:v>1999</c:v>
                </c:pt>
                <c:pt idx="4259">
                  <c:v>1999</c:v>
                </c:pt>
                <c:pt idx="4260">
                  <c:v>1999</c:v>
                </c:pt>
                <c:pt idx="4261">
                  <c:v>1999</c:v>
                </c:pt>
                <c:pt idx="4262">
                  <c:v>1999</c:v>
                </c:pt>
                <c:pt idx="4263">
                  <c:v>1999</c:v>
                </c:pt>
                <c:pt idx="4264">
                  <c:v>1999</c:v>
                </c:pt>
                <c:pt idx="4265">
                  <c:v>2000</c:v>
                </c:pt>
                <c:pt idx="4266">
                  <c:v>2000</c:v>
                </c:pt>
                <c:pt idx="4267">
                  <c:v>2000</c:v>
                </c:pt>
                <c:pt idx="4268">
                  <c:v>2000</c:v>
                </c:pt>
                <c:pt idx="4269">
                  <c:v>2000</c:v>
                </c:pt>
                <c:pt idx="4270">
                  <c:v>2000</c:v>
                </c:pt>
                <c:pt idx="4271">
                  <c:v>2000</c:v>
                </c:pt>
                <c:pt idx="4272">
                  <c:v>2000</c:v>
                </c:pt>
                <c:pt idx="4273">
                  <c:v>2000</c:v>
                </c:pt>
                <c:pt idx="4274">
                  <c:v>2000</c:v>
                </c:pt>
                <c:pt idx="4275">
                  <c:v>2000</c:v>
                </c:pt>
                <c:pt idx="4276">
                  <c:v>2000</c:v>
                </c:pt>
                <c:pt idx="4277">
                  <c:v>2000</c:v>
                </c:pt>
                <c:pt idx="4278">
                  <c:v>2000</c:v>
                </c:pt>
                <c:pt idx="4279">
                  <c:v>2000</c:v>
                </c:pt>
                <c:pt idx="4280">
                  <c:v>2000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2000</c:v>
                </c:pt>
                <c:pt idx="4293">
                  <c:v>2000</c:v>
                </c:pt>
                <c:pt idx="4294">
                  <c:v>2000</c:v>
                </c:pt>
                <c:pt idx="4295">
                  <c:v>2000</c:v>
                </c:pt>
                <c:pt idx="4296">
                  <c:v>2000</c:v>
                </c:pt>
                <c:pt idx="4297">
                  <c:v>2000</c:v>
                </c:pt>
                <c:pt idx="4298">
                  <c:v>2000</c:v>
                </c:pt>
                <c:pt idx="4299">
                  <c:v>2000</c:v>
                </c:pt>
                <c:pt idx="4300">
                  <c:v>2000</c:v>
                </c:pt>
                <c:pt idx="4301">
                  <c:v>2000</c:v>
                </c:pt>
                <c:pt idx="4302">
                  <c:v>2000</c:v>
                </c:pt>
                <c:pt idx="4303">
                  <c:v>2000</c:v>
                </c:pt>
                <c:pt idx="4304">
                  <c:v>2000</c:v>
                </c:pt>
                <c:pt idx="4305">
                  <c:v>2000</c:v>
                </c:pt>
                <c:pt idx="4306">
                  <c:v>2000</c:v>
                </c:pt>
                <c:pt idx="4307">
                  <c:v>2000</c:v>
                </c:pt>
                <c:pt idx="4308">
                  <c:v>2000</c:v>
                </c:pt>
                <c:pt idx="4309">
                  <c:v>2000</c:v>
                </c:pt>
                <c:pt idx="4310">
                  <c:v>2000</c:v>
                </c:pt>
                <c:pt idx="4311">
                  <c:v>2000</c:v>
                </c:pt>
                <c:pt idx="4312">
                  <c:v>2000</c:v>
                </c:pt>
                <c:pt idx="4313">
                  <c:v>2000</c:v>
                </c:pt>
                <c:pt idx="4314">
                  <c:v>2000</c:v>
                </c:pt>
                <c:pt idx="4315">
                  <c:v>2000</c:v>
                </c:pt>
                <c:pt idx="4316">
                  <c:v>2000</c:v>
                </c:pt>
                <c:pt idx="4317">
                  <c:v>2000</c:v>
                </c:pt>
                <c:pt idx="4318">
                  <c:v>2000</c:v>
                </c:pt>
                <c:pt idx="4319">
                  <c:v>2000</c:v>
                </c:pt>
                <c:pt idx="4320">
                  <c:v>2000</c:v>
                </c:pt>
                <c:pt idx="4321">
                  <c:v>2000</c:v>
                </c:pt>
                <c:pt idx="4322">
                  <c:v>2000</c:v>
                </c:pt>
                <c:pt idx="4323">
                  <c:v>2000</c:v>
                </c:pt>
                <c:pt idx="4324">
                  <c:v>2000</c:v>
                </c:pt>
                <c:pt idx="4325">
                  <c:v>2000</c:v>
                </c:pt>
                <c:pt idx="4326">
                  <c:v>2000</c:v>
                </c:pt>
                <c:pt idx="4327">
                  <c:v>2000</c:v>
                </c:pt>
                <c:pt idx="4328">
                  <c:v>2000</c:v>
                </c:pt>
                <c:pt idx="4329">
                  <c:v>2000</c:v>
                </c:pt>
                <c:pt idx="4330">
                  <c:v>2000</c:v>
                </c:pt>
                <c:pt idx="4331">
                  <c:v>2000</c:v>
                </c:pt>
                <c:pt idx="4332">
                  <c:v>2000</c:v>
                </c:pt>
                <c:pt idx="4333">
                  <c:v>2000</c:v>
                </c:pt>
                <c:pt idx="4334">
                  <c:v>2000</c:v>
                </c:pt>
                <c:pt idx="4335">
                  <c:v>2000</c:v>
                </c:pt>
                <c:pt idx="4336">
                  <c:v>2000</c:v>
                </c:pt>
                <c:pt idx="4337">
                  <c:v>2000</c:v>
                </c:pt>
                <c:pt idx="4338">
                  <c:v>2000</c:v>
                </c:pt>
                <c:pt idx="4339">
                  <c:v>2000</c:v>
                </c:pt>
                <c:pt idx="4340">
                  <c:v>2000</c:v>
                </c:pt>
                <c:pt idx="4341">
                  <c:v>2000</c:v>
                </c:pt>
                <c:pt idx="4342">
                  <c:v>2000</c:v>
                </c:pt>
                <c:pt idx="4343">
                  <c:v>2000</c:v>
                </c:pt>
                <c:pt idx="4344">
                  <c:v>2000</c:v>
                </c:pt>
                <c:pt idx="4345">
                  <c:v>2000</c:v>
                </c:pt>
                <c:pt idx="4346">
                  <c:v>2000</c:v>
                </c:pt>
                <c:pt idx="4347">
                  <c:v>2000</c:v>
                </c:pt>
                <c:pt idx="4348">
                  <c:v>2000</c:v>
                </c:pt>
                <c:pt idx="4349">
                  <c:v>2000</c:v>
                </c:pt>
                <c:pt idx="4350">
                  <c:v>2000</c:v>
                </c:pt>
                <c:pt idx="4351">
                  <c:v>2000</c:v>
                </c:pt>
                <c:pt idx="4352">
                  <c:v>2000</c:v>
                </c:pt>
                <c:pt idx="4353">
                  <c:v>2000</c:v>
                </c:pt>
                <c:pt idx="4354">
                  <c:v>2000</c:v>
                </c:pt>
                <c:pt idx="4355">
                  <c:v>2000</c:v>
                </c:pt>
                <c:pt idx="4356">
                  <c:v>2000</c:v>
                </c:pt>
                <c:pt idx="4357">
                  <c:v>2000</c:v>
                </c:pt>
                <c:pt idx="4358">
                  <c:v>2000</c:v>
                </c:pt>
                <c:pt idx="4359">
                  <c:v>2000</c:v>
                </c:pt>
                <c:pt idx="4360">
                  <c:v>2000</c:v>
                </c:pt>
                <c:pt idx="4361">
                  <c:v>2000</c:v>
                </c:pt>
                <c:pt idx="4362">
                  <c:v>2000</c:v>
                </c:pt>
                <c:pt idx="4363">
                  <c:v>2000</c:v>
                </c:pt>
                <c:pt idx="4364">
                  <c:v>2000</c:v>
                </c:pt>
                <c:pt idx="4365">
                  <c:v>2000</c:v>
                </c:pt>
                <c:pt idx="4366">
                  <c:v>2000</c:v>
                </c:pt>
                <c:pt idx="4367">
                  <c:v>2000</c:v>
                </c:pt>
                <c:pt idx="4368">
                  <c:v>2000</c:v>
                </c:pt>
                <c:pt idx="4369">
                  <c:v>2000</c:v>
                </c:pt>
                <c:pt idx="4370">
                  <c:v>2000</c:v>
                </c:pt>
                <c:pt idx="4371">
                  <c:v>2000</c:v>
                </c:pt>
                <c:pt idx="4372">
                  <c:v>2000</c:v>
                </c:pt>
                <c:pt idx="4373">
                  <c:v>2000</c:v>
                </c:pt>
                <c:pt idx="4374">
                  <c:v>2000</c:v>
                </c:pt>
                <c:pt idx="4375">
                  <c:v>2000</c:v>
                </c:pt>
                <c:pt idx="4376">
                  <c:v>2000</c:v>
                </c:pt>
                <c:pt idx="4377">
                  <c:v>2000</c:v>
                </c:pt>
                <c:pt idx="4378">
                  <c:v>2000</c:v>
                </c:pt>
                <c:pt idx="4379">
                  <c:v>2000</c:v>
                </c:pt>
                <c:pt idx="4380">
                  <c:v>2000</c:v>
                </c:pt>
                <c:pt idx="4381">
                  <c:v>2000</c:v>
                </c:pt>
                <c:pt idx="4382">
                  <c:v>2000</c:v>
                </c:pt>
                <c:pt idx="4383">
                  <c:v>2000</c:v>
                </c:pt>
                <c:pt idx="4384">
                  <c:v>2000</c:v>
                </c:pt>
                <c:pt idx="4385">
                  <c:v>2000</c:v>
                </c:pt>
                <c:pt idx="4386">
                  <c:v>2000</c:v>
                </c:pt>
                <c:pt idx="4387">
                  <c:v>2000</c:v>
                </c:pt>
                <c:pt idx="4388">
                  <c:v>2000</c:v>
                </c:pt>
                <c:pt idx="4389">
                  <c:v>2000</c:v>
                </c:pt>
                <c:pt idx="4390">
                  <c:v>2000</c:v>
                </c:pt>
                <c:pt idx="4391">
                  <c:v>2000</c:v>
                </c:pt>
                <c:pt idx="4392">
                  <c:v>2000</c:v>
                </c:pt>
                <c:pt idx="4393">
                  <c:v>2000</c:v>
                </c:pt>
                <c:pt idx="4394">
                  <c:v>2000</c:v>
                </c:pt>
                <c:pt idx="4395">
                  <c:v>2000</c:v>
                </c:pt>
                <c:pt idx="4396">
                  <c:v>2000</c:v>
                </c:pt>
                <c:pt idx="4397">
                  <c:v>2000</c:v>
                </c:pt>
                <c:pt idx="4398">
                  <c:v>2000</c:v>
                </c:pt>
                <c:pt idx="4399">
                  <c:v>2000</c:v>
                </c:pt>
                <c:pt idx="4400">
                  <c:v>2000</c:v>
                </c:pt>
                <c:pt idx="4401">
                  <c:v>2000</c:v>
                </c:pt>
                <c:pt idx="4402">
                  <c:v>2000</c:v>
                </c:pt>
                <c:pt idx="4403">
                  <c:v>2000</c:v>
                </c:pt>
                <c:pt idx="4404">
                  <c:v>2000</c:v>
                </c:pt>
                <c:pt idx="4405">
                  <c:v>2000</c:v>
                </c:pt>
                <c:pt idx="4406">
                  <c:v>2000</c:v>
                </c:pt>
                <c:pt idx="4407">
                  <c:v>2000</c:v>
                </c:pt>
                <c:pt idx="4408">
                  <c:v>2000</c:v>
                </c:pt>
                <c:pt idx="4409">
                  <c:v>2000</c:v>
                </c:pt>
                <c:pt idx="4410">
                  <c:v>2000</c:v>
                </c:pt>
                <c:pt idx="4411">
                  <c:v>2000</c:v>
                </c:pt>
                <c:pt idx="4412">
                  <c:v>2000</c:v>
                </c:pt>
                <c:pt idx="4413">
                  <c:v>2000</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2000</c:v>
                </c:pt>
                <c:pt idx="4429">
                  <c:v>2000</c:v>
                </c:pt>
                <c:pt idx="4430">
                  <c:v>2000</c:v>
                </c:pt>
                <c:pt idx="4431">
                  <c:v>2000</c:v>
                </c:pt>
                <c:pt idx="4432">
                  <c:v>2000</c:v>
                </c:pt>
                <c:pt idx="4433">
                  <c:v>2000</c:v>
                </c:pt>
                <c:pt idx="4434">
                  <c:v>2000</c:v>
                </c:pt>
                <c:pt idx="4435">
                  <c:v>2000</c:v>
                </c:pt>
                <c:pt idx="4436">
                  <c:v>2000</c:v>
                </c:pt>
                <c:pt idx="4437">
                  <c:v>2000</c:v>
                </c:pt>
                <c:pt idx="4438">
                  <c:v>2000</c:v>
                </c:pt>
                <c:pt idx="4439">
                  <c:v>2000</c:v>
                </c:pt>
                <c:pt idx="4440">
                  <c:v>2000</c:v>
                </c:pt>
                <c:pt idx="4441">
                  <c:v>2000</c:v>
                </c:pt>
                <c:pt idx="4442">
                  <c:v>2000</c:v>
                </c:pt>
                <c:pt idx="4443">
                  <c:v>2000</c:v>
                </c:pt>
                <c:pt idx="4444">
                  <c:v>2000</c:v>
                </c:pt>
                <c:pt idx="4445">
                  <c:v>2000</c:v>
                </c:pt>
                <c:pt idx="4446">
                  <c:v>2000</c:v>
                </c:pt>
                <c:pt idx="4447">
                  <c:v>2000</c:v>
                </c:pt>
                <c:pt idx="4448">
                  <c:v>2000</c:v>
                </c:pt>
                <c:pt idx="4449">
                  <c:v>2000</c:v>
                </c:pt>
                <c:pt idx="4450">
                  <c:v>2000</c:v>
                </c:pt>
                <c:pt idx="4451">
                  <c:v>2000</c:v>
                </c:pt>
                <c:pt idx="4452">
                  <c:v>2000</c:v>
                </c:pt>
                <c:pt idx="4453">
                  <c:v>2000</c:v>
                </c:pt>
                <c:pt idx="4454">
                  <c:v>2000</c:v>
                </c:pt>
                <c:pt idx="4455">
                  <c:v>2000</c:v>
                </c:pt>
                <c:pt idx="4456">
                  <c:v>2000</c:v>
                </c:pt>
                <c:pt idx="4457">
                  <c:v>2000</c:v>
                </c:pt>
                <c:pt idx="4458">
                  <c:v>2000</c:v>
                </c:pt>
                <c:pt idx="4459">
                  <c:v>2000</c:v>
                </c:pt>
                <c:pt idx="4460">
                  <c:v>2000</c:v>
                </c:pt>
                <c:pt idx="4461">
                  <c:v>2000</c:v>
                </c:pt>
                <c:pt idx="4462">
                  <c:v>2000</c:v>
                </c:pt>
                <c:pt idx="4463">
                  <c:v>2000</c:v>
                </c:pt>
                <c:pt idx="4464">
                  <c:v>2000</c:v>
                </c:pt>
                <c:pt idx="4465">
                  <c:v>2000</c:v>
                </c:pt>
                <c:pt idx="4466">
                  <c:v>2000</c:v>
                </c:pt>
                <c:pt idx="4467">
                  <c:v>2000</c:v>
                </c:pt>
                <c:pt idx="4468">
                  <c:v>2000</c:v>
                </c:pt>
                <c:pt idx="4469">
                  <c:v>2000</c:v>
                </c:pt>
                <c:pt idx="4470">
                  <c:v>2000</c:v>
                </c:pt>
                <c:pt idx="4471">
                  <c:v>2000</c:v>
                </c:pt>
                <c:pt idx="4472">
                  <c:v>2000</c:v>
                </c:pt>
                <c:pt idx="4473">
                  <c:v>2000</c:v>
                </c:pt>
                <c:pt idx="4474">
                  <c:v>2000</c:v>
                </c:pt>
                <c:pt idx="4475">
                  <c:v>2000</c:v>
                </c:pt>
                <c:pt idx="4476">
                  <c:v>2000</c:v>
                </c:pt>
                <c:pt idx="4477">
                  <c:v>2000</c:v>
                </c:pt>
                <c:pt idx="4478">
                  <c:v>2000</c:v>
                </c:pt>
                <c:pt idx="4479">
                  <c:v>2000</c:v>
                </c:pt>
                <c:pt idx="4480">
                  <c:v>2000</c:v>
                </c:pt>
                <c:pt idx="4481">
                  <c:v>2000</c:v>
                </c:pt>
                <c:pt idx="4482">
                  <c:v>2000</c:v>
                </c:pt>
                <c:pt idx="4483">
                  <c:v>2000</c:v>
                </c:pt>
                <c:pt idx="4484">
                  <c:v>2001</c:v>
                </c:pt>
                <c:pt idx="4485">
                  <c:v>2001</c:v>
                </c:pt>
                <c:pt idx="4486">
                  <c:v>2001</c:v>
                </c:pt>
                <c:pt idx="4487">
                  <c:v>2001</c:v>
                </c:pt>
                <c:pt idx="4488">
                  <c:v>2001</c:v>
                </c:pt>
                <c:pt idx="4489">
                  <c:v>2001</c:v>
                </c:pt>
                <c:pt idx="4490">
                  <c:v>2001</c:v>
                </c:pt>
                <c:pt idx="4491">
                  <c:v>2001</c:v>
                </c:pt>
                <c:pt idx="4492">
                  <c:v>2001</c:v>
                </c:pt>
                <c:pt idx="4493">
                  <c:v>2001</c:v>
                </c:pt>
                <c:pt idx="4494">
                  <c:v>2001</c:v>
                </c:pt>
                <c:pt idx="4495">
                  <c:v>2001</c:v>
                </c:pt>
                <c:pt idx="4496">
                  <c:v>2001</c:v>
                </c:pt>
                <c:pt idx="4497">
                  <c:v>2001</c:v>
                </c:pt>
                <c:pt idx="4498">
                  <c:v>2001</c:v>
                </c:pt>
                <c:pt idx="4499">
                  <c:v>2001</c:v>
                </c:pt>
                <c:pt idx="4500">
                  <c:v>2001</c:v>
                </c:pt>
                <c:pt idx="4501">
                  <c:v>2001</c:v>
                </c:pt>
                <c:pt idx="4502">
                  <c:v>2001</c:v>
                </c:pt>
                <c:pt idx="4503">
                  <c:v>2001</c:v>
                </c:pt>
                <c:pt idx="4504">
                  <c:v>2001</c:v>
                </c:pt>
                <c:pt idx="4505">
                  <c:v>2001</c:v>
                </c:pt>
                <c:pt idx="4506">
                  <c:v>2001</c:v>
                </c:pt>
                <c:pt idx="4507">
                  <c:v>2001</c:v>
                </c:pt>
                <c:pt idx="4508">
                  <c:v>2001</c:v>
                </c:pt>
                <c:pt idx="4509">
                  <c:v>2001</c:v>
                </c:pt>
                <c:pt idx="4510">
                  <c:v>2001</c:v>
                </c:pt>
                <c:pt idx="4511">
                  <c:v>2001</c:v>
                </c:pt>
                <c:pt idx="4512">
                  <c:v>2001</c:v>
                </c:pt>
                <c:pt idx="4513">
                  <c:v>2001</c:v>
                </c:pt>
                <c:pt idx="4514">
                  <c:v>2001</c:v>
                </c:pt>
                <c:pt idx="4515">
                  <c:v>2001</c:v>
                </c:pt>
                <c:pt idx="4516">
                  <c:v>2001</c:v>
                </c:pt>
                <c:pt idx="4517">
                  <c:v>2001</c:v>
                </c:pt>
                <c:pt idx="4518">
                  <c:v>2001</c:v>
                </c:pt>
                <c:pt idx="4519">
                  <c:v>2001</c:v>
                </c:pt>
                <c:pt idx="4520">
                  <c:v>2001</c:v>
                </c:pt>
                <c:pt idx="4521">
                  <c:v>2001</c:v>
                </c:pt>
                <c:pt idx="4522">
                  <c:v>2001</c:v>
                </c:pt>
                <c:pt idx="4523">
                  <c:v>2001</c:v>
                </c:pt>
                <c:pt idx="4524">
                  <c:v>2001</c:v>
                </c:pt>
                <c:pt idx="4525">
                  <c:v>2001</c:v>
                </c:pt>
                <c:pt idx="4526">
                  <c:v>2001</c:v>
                </c:pt>
                <c:pt idx="4527">
                  <c:v>2001</c:v>
                </c:pt>
                <c:pt idx="4528">
                  <c:v>2001</c:v>
                </c:pt>
                <c:pt idx="4529">
                  <c:v>2001</c:v>
                </c:pt>
                <c:pt idx="4530">
                  <c:v>2001</c:v>
                </c:pt>
                <c:pt idx="4531">
                  <c:v>2001</c:v>
                </c:pt>
                <c:pt idx="4532">
                  <c:v>2001</c:v>
                </c:pt>
                <c:pt idx="4533">
                  <c:v>2001</c:v>
                </c:pt>
                <c:pt idx="4534">
                  <c:v>2001</c:v>
                </c:pt>
                <c:pt idx="4535">
                  <c:v>2001</c:v>
                </c:pt>
                <c:pt idx="4536">
                  <c:v>2001</c:v>
                </c:pt>
                <c:pt idx="4537">
                  <c:v>2001</c:v>
                </c:pt>
                <c:pt idx="4538">
                  <c:v>2001</c:v>
                </c:pt>
                <c:pt idx="4539">
                  <c:v>2001</c:v>
                </c:pt>
                <c:pt idx="4540">
                  <c:v>2001</c:v>
                </c:pt>
                <c:pt idx="4541">
                  <c:v>2001</c:v>
                </c:pt>
                <c:pt idx="4542">
                  <c:v>2001</c:v>
                </c:pt>
                <c:pt idx="4543">
                  <c:v>2001</c:v>
                </c:pt>
                <c:pt idx="4544">
                  <c:v>2001</c:v>
                </c:pt>
                <c:pt idx="4545">
                  <c:v>2001</c:v>
                </c:pt>
                <c:pt idx="4546">
                  <c:v>2001</c:v>
                </c:pt>
                <c:pt idx="4547">
                  <c:v>2001</c:v>
                </c:pt>
                <c:pt idx="4548">
                  <c:v>2001</c:v>
                </c:pt>
                <c:pt idx="4549">
                  <c:v>2001</c:v>
                </c:pt>
                <c:pt idx="4550">
                  <c:v>2001</c:v>
                </c:pt>
                <c:pt idx="4551">
                  <c:v>2001</c:v>
                </c:pt>
                <c:pt idx="4552">
                  <c:v>2001</c:v>
                </c:pt>
                <c:pt idx="4553">
                  <c:v>2001</c:v>
                </c:pt>
                <c:pt idx="4554">
                  <c:v>2001</c:v>
                </c:pt>
                <c:pt idx="4555">
                  <c:v>2001</c:v>
                </c:pt>
                <c:pt idx="4556">
                  <c:v>2001</c:v>
                </c:pt>
                <c:pt idx="4557">
                  <c:v>2001</c:v>
                </c:pt>
                <c:pt idx="4558">
                  <c:v>2001</c:v>
                </c:pt>
                <c:pt idx="4559">
                  <c:v>2001</c:v>
                </c:pt>
                <c:pt idx="4560">
                  <c:v>2001</c:v>
                </c:pt>
                <c:pt idx="4561">
                  <c:v>2001</c:v>
                </c:pt>
                <c:pt idx="4562">
                  <c:v>2001</c:v>
                </c:pt>
                <c:pt idx="4563">
                  <c:v>2001</c:v>
                </c:pt>
                <c:pt idx="4564">
                  <c:v>2001</c:v>
                </c:pt>
                <c:pt idx="4565">
                  <c:v>2001</c:v>
                </c:pt>
                <c:pt idx="4566">
                  <c:v>2001</c:v>
                </c:pt>
                <c:pt idx="4567">
                  <c:v>2001</c:v>
                </c:pt>
                <c:pt idx="4568">
                  <c:v>2001</c:v>
                </c:pt>
                <c:pt idx="4569">
                  <c:v>2001</c:v>
                </c:pt>
                <c:pt idx="4570">
                  <c:v>2001</c:v>
                </c:pt>
                <c:pt idx="4571">
                  <c:v>2001</c:v>
                </c:pt>
                <c:pt idx="4572">
                  <c:v>2001</c:v>
                </c:pt>
                <c:pt idx="4573">
                  <c:v>2001</c:v>
                </c:pt>
                <c:pt idx="4574">
                  <c:v>2001</c:v>
                </c:pt>
                <c:pt idx="4575">
                  <c:v>2001</c:v>
                </c:pt>
                <c:pt idx="4576">
                  <c:v>2001</c:v>
                </c:pt>
                <c:pt idx="4577">
                  <c:v>2001</c:v>
                </c:pt>
                <c:pt idx="4578">
                  <c:v>2001</c:v>
                </c:pt>
                <c:pt idx="4579">
                  <c:v>2001</c:v>
                </c:pt>
                <c:pt idx="4580">
                  <c:v>2001</c:v>
                </c:pt>
                <c:pt idx="4581">
                  <c:v>2001</c:v>
                </c:pt>
                <c:pt idx="4582">
                  <c:v>2001</c:v>
                </c:pt>
                <c:pt idx="4583">
                  <c:v>2001</c:v>
                </c:pt>
                <c:pt idx="4584">
                  <c:v>2001</c:v>
                </c:pt>
                <c:pt idx="4585">
                  <c:v>2001</c:v>
                </c:pt>
                <c:pt idx="4586">
                  <c:v>2001</c:v>
                </c:pt>
                <c:pt idx="4587">
                  <c:v>2001</c:v>
                </c:pt>
                <c:pt idx="4588">
                  <c:v>2001</c:v>
                </c:pt>
                <c:pt idx="4589">
                  <c:v>2001</c:v>
                </c:pt>
                <c:pt idx="4590">
                  <c:v>2001</c:v>
                </c:pt>
                <c:pt idx="4591">
                  <c:v>2001</c:v>
                </c:pt>
                <c:pt idx="4592">
                  <c:v>2001</c:v>
                </c:pt>
                <c:pt idx="4593">
                  <c:v>2001</c:v>
                </c:pt>
                <c:pt idx="4594">
                  <c:v>2001</c:v>
                </c:pt>
                <c:pt idx="4595">
                  <c:v>2001</c:v>
                </c:pt>
                <c:pt idx="4596">
                  <c:v>2001</c:v>
                </c:pt>
                <c:pt idx="4597">
                  <c:v>2001</c:v>
                </c:pt>
                <c:pt idx="4598">
                  <c:v>2001</c:v>
                </c:pt>
                <c:pt idx="4599">
                  <c:v>2001</c:v>
                </c:pt>
                <c:pt idx="4600">
                  <c:v>2001</c:v>
                </c:pt>
                <c:pt idx="4601">
                  <c:v>2001</c:v>
                </c:pt>
                <c:pt idx="4602">
                  <c:v>2001</c:v>
                </c:pt>
                <c:pt idx="4603">
                  <c:v>2001</c:v>
                </c:pt>
                <c:pt idx="4604">
                  <c:v>2001</c:v>
                </c:pt>
                <c:pt idx="4605">
                  <c:v>2001</c:v>
                </c:pt>
                <c:pt idx="4606">
                  <c:v>2001</c:v>
                </c:pt>
                <c:pt idx="4607">
                  <c:v>2001</c:v>
                </c:pt>
                <c:pt idx="4608">
                  <c:v>2001</c:v>
                </c:pt>
                <c:pt idx="4609">
                  <c:v>2001</c:v>
                </c:pt>
                <c:pt idx="4610">
                  <c:v>2001</c:v>
                </c:pt>
                <c:pt idx="4611">
                  <c:v>2001</c:v>
                </c:pt>
                <c:pt idx="4612">
                  <c:v>2001</c:v>
                </c:pt>
                <c:pt idx="4613">
                  <c:v>2001</c:v>
                </c:pt>
                <c:pt idx="4614">
                  <c:v>2001</c:v>
                </c:pt>
                <c:pt idx="4615">
                  <c:v>2001</c:v>
                </c:pt>
                <c:pt idx="4616">
                  <c:v>2001</c:v>
                </c:pt>
                <c:pt idx="4617">
                  <c:v>2001</c:v>
                </c:pt>
                <c:pt idx="4618">
                  <c:v>2001</c:v>
                </c:pt>
                <c:pt idx="4619">
                  <c:v>2001</c:v>
                </c:pt>
                <c:pt idx="4620">
                  <c:v>2001</c:v>
                </c:pt>
                <c:pt idx="4621">
                  <c:v>2001</c:v>
                </c:pt>
                <c:pt idx="4622">
                  <c:v>2001</c:v>
                </c:pt>
                <c:pt idx="4623">
                  <c:v>2001</c:v>
                </c:pt>
                <c:pt idx="4624">
                  <c:v>2001</c:v>
                </c:pt>
                <c:pt idx="4625">
                  <c:v>2001</c:v>
                </c:pt>
                <c:pt idx="4626">
                  <c:v>2001</c:v>
                </c:pt>
                <c:pt idx="4627">
                  <c:v>2001</c:v>
                </c:pt>
                <c:pt idx="4628">
                  <c:v>2001</c:v>
                </c:pt>
                <c:pt idx="4629">
                  <c:v>2001</c:v>
                </c:pt>
                <c:pt idx="4630">
                  <c:v>2001</c:v>
                </c:pt>
                <c:pt idx="4631">
                  <c:v>2001</c:v>
                </c:pt>
                <c:pt idx="4632">
                  <c:v>2001</c:v>
                </c:pt>
                <c:pt idx="4633">
                  <c:v>2001</c:v>
                </c:pt>
                <c:pt idx="4634">
                  <c:v>2001</c:v>
                </c:pt>
                <c:pt idx="4635">
                  <c:v>2001</c:v>
                </c:pt>
                <c:pt idx="4636">
                  <c:v>2001</c:v>
                </c:pt>
                <c:pt idx="4637">
                  <c:v>2001</c:v>
                </c:pt>
                <c:pt idx="4638">
                  <c:v>2001</c:v>
                </c:pt>
                <c:pt idx="4639">
                  <c:v>2001</c:v>
                </c:pt>
                <c:pt idx="4640">
                  <c:v>2001</c:v>
                </c:pt>
                <c:pt idx="4641">
                  <c:v>2001</c:v>
                </c:pt>
                <c:pt idx="4642">
                  <c:v>2001</c:v>
                </c:pt>
                <c:pt idx="4643">
                  <c:v>2001</c:v>
                </c:pt>
                <c:pt idx="4644">
                  <c:v>2001</c:v>
                </c:pt>
                <c:pt idx="4645">
                  <c:v>2001</c:v>
                </c:pt>
                <c:pt idx="4646">
                  <c:v>2001</c:v>
                </c:pt>
                <c:pt idx="4647">
                  <c:v>2001</c:v>
                </c:pt>
                <c:pt idx="4648">
                  <c:v>2001</c:v>
                </c:pt>
                <c:pt idx="4649">
                  <c:v>2001</c:v>
                </c:pt>
                <c:pt idx="4650">
                  <c:v>2001</c:v>
                </c:pt>
                <c:pt idx="4651">
                  <c:v>2001</c:v>
                </c:pt>
                <c:pt idx="4652">
                  <c:v>2001</c:v>
                </c:pt>
                <c:pt idx="4653">
                  <c:v>2001</c:v>
                </c:pt>
                <c:pt idx="4654">
                  <c:v>2001</c:v>
                </c:pt>
                <c:pt idx="4655">
                  <c:v>2001</c:v>
                </c:pt>
                <c:pt idx="4656">
                  <c:v>2001</c:v>
                </c:pt>
                <c:pt idx="4657">
                  <c:v>2001</c:v>
                </c:pt>
                <c:pt idx="4658">
                  <c:v>2001</c:v>
                </c:pt>
                <c:pt idx="4659">
                  <c:v>2001</c:v>
                </c:pt>
                <c:pt idx="4660">
                  <c:v>2001</c:v>
                </c:pt>
                <c:pt idx="4661">
                  <c:v>2001</c:v>
                </c:pt>
                <c:pt idx="4662">
                  <c:v>2001</c:v>
                </c:pt>
                <c:pt idx="4663">
                  <c:v>2001</c:v>
                </c:pt>
                <c:pt idx="4664">
                  <c:v>2001</c:v>
                </c:pt>
                <c:pt idx="4665">
                  <c:v>2001</c:v>
                </c:pt>
                <c:pt idx="4666">
                  <c:v>2001</c:v>
                </c:pt>
                <c:pt idx="4667">
                  <c:v>2001</c:v>
                </c:pt>
                <c:pt idx="4668">
                  <c:v>2001</c:v>
                </c:pt>
                <c:pt idx="4669">
                  <c:v>2001</c:v>
                </c:pt>
                <c:pt idx="4670">
                  <c:v>2001</c:v>
                </c:pt>
                <c:pt idx="4671">
                  <c:v>2001</c:v>
                </c:pt>
                <c:pt idx="4672">
                  <c:v>2001</c:v>
                </c:pt>
                <c:pt idx="4673">
                  <c:v>2001</c:v>
                </c:pt>
                <c:pt idx="4674">
                  <c:v>2001</c:v>
                </c:pt>
                <c:pt idx="4675">
                  <c:v>2001</c:v>
                </c:pt>
                <c:pt idx="4676">
                  <c:v>2001</c:v>
                </c:pt>
                <c:pt idx="4677">
                  <c:v>2001</c:v>
                </c:pt>
                <c:pt idx="4678">
                  <c:v>2001</c:v>
                </c:pt>
                <c:pt idx="4679">
                  <c:v>2001</c:v>
                </c:pt>
                <c:pt idx="4680">
                  <c:v>2001</c:v>
                </c:pt>
                <c:pt idx="4681">
                  <c:v>2001</c:v>
                </c:pt>
                <c:pt idx="4682">
                  <c:v>2001</c:v>
                </c:pt>
                <c:pt idx="4683">
                  <c:v>2001</c:v>
                </c:pt>
                <c:pt idx="4684">
                  <c:v>2001</c:v>
                </c:pt>
                <c:pt idx="4685">
                  <c:v>2001</c:v>
                </c:pt>
                <c:pt idx="4686">
                  <c:v>2001</c:v>
                </c:pt>
                <c:pt idx="4687">
                  <c:v>2001</c:v>
                </c:pt>
                <c:pt idx="4688">
                  <c:v>2001</c:v>
                </c:pt>
                <c:pt idx="4689">
                  <c:v>2001</c:v>
                </c:pt>
                <c:pt idx="4690">
                  <c:v>2001</c:v>
                </c:pt>
                <c:pt idx="4691">
                  <c:v>2001</c:v>
                </c:pt>
                <c:pt idx="4692">
                  <c:v>2001</c:v>
                </c:pt>
                <c:pt idx="4693">
                  <c:v>2001</c:v>
                </c:pt>
                <c:pt idx="4694">
                  <c:v>2001</c:v>
                </c:pt>
                <c:pt idx="4695">
                  <c:v>2001</c:v>
                </c:pt>
                <c:pt idx="4696">
                  <c:v>2001</c:v>
                </c:pt>
                <c:pt idx="4697">
                  <c:v>2001</c:v>
                </c:pt>
                <c:pt idx="4698">
                  <c:v>2001</c:v>
                </c:pt>
                <c:pt idx="4699">
                  <c:v>2001</c:v>
                </c:pt>
                <c:pt idx="4700">
                  <c:v>2001</c:v>
                </c:pt>
                <c:pt idx="4701">
                  <c:v>2001</c:v>
                </c:pt>
                <c:pt idx="4702">
                  <c:v>2001</c:v>
                </c:pt>
                <c:pt idx="4703">
                  <c:v>2002</c:v>
                </c:pt>
                <c:pt idx="4704">
                  <c:v>2002</c:v>
                </c:pt>
                <c:pt idx="4705">
                  <c:v>2002</c:v>
                </c:pt>
                <c:pt idx="4706">
                  <c:v>2002</c:v>
                </c:pt>
                <c:pt idx="4707">
                  <c:v>2002</c:v>
                </c:pt>
                <c:pt idx="4708">
                  <c:v>2002</c:v>
                </c:pt>
                <c:pt idx="4709">
                  <c:v>2002</c:v>
                </c:pt>
                <c:pt idx="4710">
                  <c:v>2002</c:v>
                </c:pt>
                <c:pt idx="4711">
                  <c:v>2002</c:v>
                </c:pt>
                <c:pt idx="4712">
                  <c:v>2002</c:v>
                </c:pt>
                <c:pt idx="4713">
                  <c:v>2002</c:v>
                </c:pt>
                <c:pt idx="4714">
                  <c:v>2002</c:v>
                </c:pt>
                <c:pt idx="4715">
                  <c:v>2002</c:v>
                </c:pt>
                <c:pt idx="4716">
                  <c:v>2002</c:v>
                </c:pt>
                <c:pt idx="4717">
                  <c:v>2002</c:v>
                </c:pt>
                <c:pt idx="4718">
                  <c:v>2002</c:v>
                </c:pt>
                <c:pt idx="4719">
                  <c:v>2002</c:v>
                </c:pt>
                <c:pt idx="4720">
                  <c:v>2002</c:v>
                </c:pt>
                <c:pt idx="4721">
                  <c:v>2002</c:v>
                </c:pt>
                <c:pt idx="4722">
                  <c:v>2002</c:v>
                </c:pt>
                <c:pt idx="4723">
                  <c:v>2002</c:v>
                </c:pt>
                <c:pt idx="4724">
                  <c:v>2002</c:v>
                </c:pt>
                <c:pt idx="4725">
                  <c:v>2002</c:v>
                </c:pt>
                <c:pt idx="4726">
                  <c:v>2002</c:v>
                </c:pt>
                <c:pt idx="4727">
                  <c:v>2002</c:v>
                </c:pt>
                <c:pt idx="4728">
                  <c:v>2002</c:v>
                </c:pt>
                <c:pt idx="4729">
                  <c:v>2002</c:v>
                </c:pt>
                <c:pt idx="4730">
                  <c:v>2002</c:v>
                </c:pt>
                <c:pt idx="4731">
                  <c:v>2002</c:v>
                </c:pt>
                <c:pt idx="4732">
                  <c:v>2002</c:v>
                </c:pt>
                <c:pt idx="4733">
                  <c:v>2002</c:v>
                </c:pt>
                <c:pt idx="4734">
                  <c:v>2002</c:v>
                </c:pt>
                <c:pt idx="4735">
                  <c:v>2002</c:v>
                </c:pt>
                <c:pt idx="4736">
                  <c:v>2002</c:v>
                </c:pt>
                <c:pt idx="4737">
                  <c:v>2002</c:v>
                </c:pt>
                <c:pt idx="4738">
                  <c:v>2002</c:v>
                </c:pt>
                <c:pt idx="4739">
                  <c:v>2002</c:v>
                </c:pt>
                <c:pt idx="4740">
                  <c:v>2002</c:v>
                </c:pt>
                <c:pt idx="4741">
                  <c:v>2002</c:v>
                </c:pt>
                <c:pt idx="4742">
                  <c:v>2002</c:v>
                </c:pt>
                <c:pt idx="4743">
                  <c:v>2002</c:v>
                </c:pt>
                <c:pt idx="4744">
                  <c:v>2002</c:v>
                </c:pt>
                <c:pt idx="4745">
                  <c:v>2002</c:v>
                </c:pt>
                <c:pt idx="4746">
                  <c:v>2002</c:v>
                </c:pt>
                <c:pt idx="4747">
                  <c:v>2002</c:v>
                </c:pt>
                <c:pt idx="4748">
                  <c:v>2002</c:v>
                </c:pt>
                <c:pt idx="4749">
                  <c:v>2002</c:v>
                </c:pt>
                <c:pt idx="4750">
                  <c:v>2002</c:v>
                </c:pt>
                <c:pt idx="4751">
                  <c:v>2002</c:v>
                </c:pt>
                <c:pt idx="4752">
                  <c:v>2002</c:v>
                </c:pt>
                <c:pt idx="4753">
                  <c:v>2002</c:v>
                </c:pt>
                <c:pt idx="4754">
                  <c:v>2002</c:v>
                </c:pt>
                <c:pt idx="4755">
                  <c:v>2002</c:v>
                </c:pt>
                <c:pt idx="4756">
                  <c:v>2002</c:v>
                </c:pt>
                <c:pt idx="4757">
                  <c:v>2002</c:v>
                </c:pt>
                <c:pt idx="4758">
                  <c:v>2002</c:v>
                </c:pt>
                <c:pt idx="4759">
                  <c:v>2002</c:v>
                </c:pt>
                <c:pt idx="4760">
                  <c:v>2002</c:v>
                </c:pt>
                <c:pt idx="4761">
                  <c:v>2002</c:v>
                </c:pt>
                <c:pt idx="4762">
                  <c:v>2002</c:v>
                </c:pt>
                <c:pt idx="4763">
                  <c:v>2002</c:v>
                </c:pt>
                <c:pt idx="4764">
                  <c:v>2002</c:v>
                </c:pt>
                <c:pt idx="4765">
                  <c:v>2002</c:v>
                </c:pt>
                <c:pt idx="4766">
                  <c:v>2002</c:v>
                </c:pt>
                <c:pt idx="4767">
                  <c:v>2002</c:v>
                </c:pt>
                <c:pt idx="4768">
                  <c:v>2002</c:v>
                </c:pt>
                <c:pt idx="4769">
                  <c:v>2002</c:v>
                </c:pt>
                <c:pt idx="4770">
                  <c:v>2002</c:v>
                </c:pt>
                <c:pt idx="4771">
                  <c:v>2002</c:v>
                </c:pt>
                <c:pt idx="4772">
                  <c:v>2002</c:v>
                </c:pt>
                <c:pt idx="4773">
                  <c:v>2002</c:v>
                </c:pt>
                <c:pt idx="4774">
                  <c:v>2002</c:v>
                </c:pt>
                <c:pt idx="4775">
                  <c:v>2002</c:v>
                </c:pt>
                <c:pt idx="4776">
                  <c:v>2002</c:v>
                </c:pt>
                <c:pt idx="4777">
                  <c:v>2002</c:v>
                </c:pt>
                <c:pt idx="4778">
                  <c:v>2002</c:v>
                </c:pt>
                <c:pt idx="4779">
                  <c:v>2002</c:v>
                </c:pt>
                <c:pt idx="4780">
                  <c:v>2002</c:v>
                </c:pt>
                <c:pt idx="4781">
                  <c:v>2002</c:v>
                </c:pt>
                <c:pt idx="4782">
                  <c:v>2002</c:v>
                </c:pt>
                <c:pt idx="4783">
                  <c:v>2002</c:v>
                </c:pt>
                <c:pt idx="4784">
                  <c:v>2002</c:v>
                </c:pt>
                <c:pt idx="4785">
                  <c:v>2002</c:v>
                </c:pt>
                <c:pt idx="4786">
                  <c:v>2002</c:v>
                </c:pt>
                <c:pt idx="4787">
                  <c:v>2002</c:v>
                </c:pt>
                <c:pt idx="4788">
                  <c:v>2002</c:v>
                </c:pt>
                <c:pt idx="4789">
                  <c:v>2002</c:v>
                </c:pt>
                <c:pt idx="4790">
                  <c:v>2002</c:v>
                </c:pt>
                <c:pt idx="4791">
                  <c:v>2002</c:v>
                </c:pt>
                <c:pt idx="4792">
                  <c:v>2002</c:v>
                </c:pt>
                <c:pt idx="4793">
                  <c:v>2002</c:v>
                </c:pt>
                <c:pt idx="4794">
                  <c:v>2002</c:v>
                </c:pt>
                <c:pt idx="4795">
                  <c:v>2002</c:v>
                </c:pt>
                <c:pt idx="4796">
                  <c:v>2002</c:v>
                </c:pt>
                <c:pt idx="4797">
                  <c:v>2002</c:v>
                </c:pt>
                <c:pt idx="4798">
                  <c:v>2002</c:v>
                </c:pt>
                <c:pt idx="4799">
                  <c:v>2002</c:v>
                </c:pt>
                <c:pt idx="4800">
                  <c:v>2002</c:v>
                </c:pt>
                <c:pt idx="4801">
                  <c:v>2002</c:v>
                </c:pt>
                <c:pt idx="4802">
                  <c:v>2002</c:v>
                </c:pt>
                <c:pt idx="4803">
                  <c:v>2002</c:v>
                </c:pt>
                <c:pt idx="4804">
                  <c:v>2002</c:v>
                </c:pt>
                <c:pt idx="4805">
                  <c:v>2002</c:v>
                </c:pt>
                <c:pt idx="4806">
                  <c:v>2002</c:v>
                </c:pt>
                <c:pt idx="4807">
                  <c:v>2002</c:v>
                </c:pt>
                <c:pt idx="4808">
                  <c:v>2002</c:v>
                </c:pt>
                <c:pt idx="4809">
                  <c:v>2002</c:v>
                </c:pt>
                <c:pt idx="4810">
                  <c:v>2002</c:v>
                </c:pt>
                <c:pt idx="4811">
                  <c:v>2002</c:v>
                </c:pt>
                <c:pt idx="4812">
                  <c:v>2002</c:v>
                </c:pt>
                <c:pt idx="4813">
                  <c:v>2002</c:v>
                </c:pt>
                <c:pt idx="4814">
                  <c:v>2002</c:v>
                </c:pt>
                <c:pt idx="4815">
                  <c:v>2002</c:v>
                </c:pt>
                <c:pt idx="4816">
                  <c:v>2002</c:v>
                </c:pt>
                <c:pt idx="4817">
                  <c:v>2002</c:v>
                </c:pt>
                <c:pt idx="4818">
                  <c:v>2002</c:v>
                </c:pt>
                <c:pt idx="4819">
                  <c:v>2002</c:v>
                </c:pt>
                <c:pt idx="4820">
                  <c:v>2002</c:v>
                </c:pt>
                <c:pt idx="4821">
                  <c:v>2002</c:v>
                </c:pt>
                <c:pt idx="4822">
                  <c:v>2002</c:v>
                </c:pt>
                <c:pt idx="4823">
                  <c:v>2002</c:v>
                </c:pt>
                <c:pt idx="4824">
                  <c:v>2002</c:v>
                </c:pt>
                <c:pt idx="4825">
                  <c:v>2002</c:v>
                </c:pt>
                <c:pt idx="4826">
                  <c:v>2002</c:v>
                </c:pt>
                <c:pt idx="4827">
                  <c:v>2002</c:v>
                </c:pt>
                <c:pt idx="4828">
                  <c:v>2002</c:v>
                </c:pt>
                <c:pt idx="4829">
                  <c:v>2002</c:v>
                </c:pt>
                <c:pt idx="4830">
                  <c:v>2002</c:v>
                </c:pt>
                <c:pt idx="4831">
                  <c:v>2002</c:v>
                </c:pt>
                <c:pt idx="4832">
                  <c:v>2002</c:v>
                </c:pt>
                <c:pt idx="4833">
                  <c:v>2002</c:v>
                </c:pt>
                <c:pt idx="4834">
                  <c:v>2002</c:v>
                </c:pt>
                <c:pt idx="4835">
                  <c:v>2002</c:v>
                </c:pt>
                <c:pt idx="4836">
                  <c:v>2002</c:v>
                </c:pt>
                <c:pt idx="4837">
                  <c:v>2002</c:v>
                </c:pt>
                <c:pt idx="4838">
                  <c:v>2002</c:v>
                </c:pt>
                <c:pt idx="4839">
                  <c:v>2002</c:v>
                </c:pt>
                <c:pt idx="4840">
                  <c:v>2002</c:v>
                </c:pt>
                <c:pt idx="4841">
                  <c:v>2002</c:v>
                </c:pt>
                <c:pt idx="4842">
                  <c:v>2002</c:v>
                </c:pt>
                <c:pt idx="4843">
                  <c:v>2002</c:v>
                </c:pt>
                <c:pt idx="4844">
                  <c:v>2002</c:v>
                </c:pt>
                <c:pt idx="4845">
                  <c:v>2002</c:v>
                </c:pt>
                <c:pt idx="4846">
                  <c:v>2002</c:v>
                </c:pt>
                <c:pt idx="4847">
                  <c:v>2002</c:v>
                </c:pt>
                <c:pt idx="4848">
                  <c:v>2002</c:v>
                </c:pt>
                <c:pt idx="4849">
                  <c:v>2002</c:v>
                </c:pt>
                <c:pt idx="4850">
                  <c:v>2002</c:v>
                </c:pt>
                <c:pt idx="4851">
                  <c:v>2002</c:v>
                </c:pt>
                <c:pt idx="4852">
                  <c:v>2002</c:v>
                </c:pt>
                <c:pt idx="4853">
                  <c:v>2002</c:v>
                </c:pt>
                <c:pt idx="4854">
                  <c:v>2002</c:v>
                </c:pt>
                <c:pt idx="4855">
                  <c:v>2002</c:v>
                </c:pt>
                <c:pt idx="4856">
                  <c:v>2002</c:v>
                </c:pt>
                <c:pt idx="4857">
                  <c:v>2002</c:v>
                </c:pt>
                <c:pt idx="4858">
                  <c:v>2002</c:v>
                </c:pt>
                <c:pt idx="4859">
                  <c:v>2002</c:v>
                </c:pt>
                <c:pt idx="4860">
                  <c:v>2002</c:v>
                </c:pt>
                <c:pt idx="4861">
                  <c:v>2002</c:v>
                </c:pt>
                <c:pt idx="4862">
                  <c:v>2002</c:v>
                </c:pt>
                <c:pt idx="4863">
                  <c:v>2002</c:v>
                </c:pt>
                <c:pt idx="4864">
                  <c:v>2002</c:v>
                </c:pt>
                <c:pt idx="4865">
                  <c:v>2002</c:v>
                </c:pt>
                <c:pt idx="4866">
                  <c:v>2002</c:v>
                </c:pt>
                <c:pt idx="4867">
                  <c:v>2002</c:v>
                </c:pt>
                <c:pt idx="4868">
                  <c:v>2002</c:v>
                </c:pt>
                <c:pt idx="4869">
                  <c:v>2002</c:v>
                </c:pt>
                <c:pt idx="4870">
                  <c:v>2002</c:v>
                </c:pt>
                <c:pt idx="4871">
                  <c:v>2002</c:v>
                </c:pt>
                <c:pt idx="4872">
                  <c:v>2002</c:v>
                </c:pt>
                <c:pt idx="4873">
                  <c:v>2002</c:v>
                </c:pt>
                <c:pt idx="4874">
                  <c:v>2002</c:v>
                </c:pt>
                <c:pt idx="4875">
                  <c:v>2002</c:v>
                </c:pt>
                <c:pt idx="4876">
                  <c:v>2002</c:v>
                </c:pt>
                <c:pt idx="4877">
                  <c:v>2002</c:v>
                </c:pt>
                <c:pt idx="4878">
                  <c:v>2002</c:v>
                </c:pt>
                <c:pt idx="4879">
                  <c:v>2002</c:v>
                </c:pt>
                <c:pt idx="4880">
                  <c:v>2002</c:v>
                </c:pt>
                <c:pt idx="4881">
                  <c:v>2002</c:v>
                </c:pt>
                <c:pt idx="4882">
                  <c:v>2002</c:v>
                </c:pt>
                <c:pt idx="4883">
                  <c:v>2002</c:v>
                </c:pt>
                <c:pt idx="4884">
                  <c:v>2002</c:v>
                </c:pt>
                <c:pt idx="4885">
                  <c:v>2002</c:v>
                </c:pt>
                <c:pt idx="4886">
                  <c:v>2002</c:v>
                </c:pt>
                <c:pt idx="4887">
                  <c:v>2002</c:v>
                </c:pt>
                <c:pt idx="4888">
                  <c:v>2002</c:v>
                </c:pt>
                <c:pt idx="4889">
                  <c:v>2002</c:v>
                </c:pt>
                <c:pt idx="4890">
                  <c:v>2002</c:v>
                </c:pt>
                <c:pt idx="4891">
                  <c:v>2002</c:v>
                </c:pt>
                <c:pt idx="4892">
                  <c:v>2002</c:v>
                </c:pt>
                <c:pt idx="4893">
                  <c:v>2002</c:v>
                </c:pt>
                <c:pt idx="4894">
                  <c:v>2002</c:v>
                </c:pt>
                <c:pt idx="4895">
                  <c:v>2002</c:v>
                </c:pt>
                <c:pt idx="4896">
                  <c:v>2002</c:v>
                </c:pt>
                <c:pt idx="4897">
                  <c:v>2002</c:v>
                </c:pt>
                <c:pt idx="4898">
                  <c:v>2002</c:v>
                </c:pt>
                <c:pt idx="4899">
                  <c:v>2002</c:v>
                </c:pt>
                <c:pt idx="4900">
                  <c:v>2002</c:v>
                </c:pt>
                <c:pt idx="4901">
                  <c:v>2002</c:v>
                </c:pt>
                <c:pt idx="4902">
                  <c:v>2002</c:v>
                </c:pt>
                <c:pt idx="4903">
                  <c:v>2002</c:v>
                </c:pt>
                <c:pt idx="4904">
                  <c:v>2002</c:v>
                </c:pt>
                <c:pt idx="4905">
                  <c:v>2002</c:v>
                </c:pt>
                <c:pt idx="4906">
                  <c:v>2002</c:v>
                </c:pt>
                <c:pt idx="4907">
                  <c:v>2002</c:v>
                </c:pt>
                <c:pt idx="4908">
                  <c:v>2002</c:v>
                </c:pt>
                <c:pt idx="4909">
                  <c:v>2002</c:v>
                </c:pt>
                <c:pt idx="4910">
                  <c:v>2002</c:v>
                </c:pt>
                <c:pt idx="4911">
                  <c:v>2002</c:v>
                </c:pt>
                <c:pt idx="4912">
                  <c:v>2002</c:v>
                </c:pt>
                <c:pt idx="4913">
                  <c:v>2002</c:v>
                </c:pt>
                <c:pt idx="4914">
                  <c:v>2002</c:v>
                </c:pt>
                <c:pt idx="4915">
                  <c:v>2002</c:v>
                </c:pt>
                <c:pt idx="4916">
                  <c:v>2002</c:v>
                </c:pt>
                <c:pt idx="4917">
                  <c:v>2002</c:v>
                </c:pt>
                <c:pt idx="4918">
                  <c:v>2002</c:v>
                </c:pt>
                <c:pt idx="4919">
                  <c:v>2002</c:v>
                </c:pt>
                <c:pt idx="4920">
                  <c:v>2002</c:v>
                </c:pt>
                <c:pt idx="4921">
                  <c:v>2002</c:v>
                </c:pt>
                <c:pt idx="4922">
                  <c:v>2002</c:v>
                </c:pt>
                <c:pt idx="4923">
                  <c:v>2002</c:v>
                </c:pt>
                <c:pt idx="4924">
                  <c:v>2003</c:v>
                </c:pt>
                <c:pt idx="4925">
                  <c:v>2003</c:v>
                </c:pt>
                <c:pt idx="4926">
                  <c:v>2003</c:v>
                </c:pt>
                <c:pt idx="4927">
                  <c:v>2003</c:v>
                </c:pt>
                <c:pt idx="4928">
                  <c:v>2003</c:v>
                </c:pt>
                <c:pt idx="4929">
                  <c:v>2003</c:v>
                </c:pt>
                <c:pt idx="4930">
                  <c:v>2003</c:v>
                </c:pt>
                <c:pt idx="4931">
                  <c:v>2003</c:v>
                </c:pt>
                <c:pt idx="4932">
                  <c:v>2003</c:v>
                </c:pt>
                <c:pt idx="4933">
                  <c:v>2003</c:v>
                </c:pt>
                <c:pt idx="4934">
                  <c:v>2003</c:v>
                </c:pt>
                <c:pt idx="4935">
                  <c:v>2003</c:v>
                </c:pt>
                <c:pt idx="4936">
                  <c:v>2003</c:v>
                </c:pt>
                <c:pt idx="4937">
                  <c:v>2003</c:v>
                </c:pt>
                <c:pt idx="4938">
                  <c:v>2003</c:v>
                </c:pt>
                <c:pt idx="4939">
                  <c:v>2003</c:v>
                </c:pt>
                <c:pt idx="4940">
                  <c:v>2003</c:v>
                </c:pt>
                <c:pt idx="4941">
                  <c:v>2003</c:v>
                </c:pt>
                <c:pt idx="4942">
                  <c:v>2003</c:v>
                </c:pt>
                <c:pt idx="4943">
                  <c:v>2003</c:v>
                </c:pt>
                <c:pt idx="4944">
                  <c:v>2003</c:v>
                </c:pt>
                <c:pt idx="4945">
                  <c:v>2003</c:v>
                </c:pt>
                <c:pt idx="4946">
                  <c:v>2003</c:v>
                </c:pt>
                <c:pt idx="4947">
                  <c:v>2003</c:v>
                </c:pt>
                <c:pt idx="4948">
                  <c:v>2003</c:v>
                </c:pt>
                <c:pt idx="4949">
                  <c:v>2003</c:v>
                </c:pt>
                <c:pt idx="4950">
                  <c:v>2003</c:v>
                </c:pt>
                <c:pt idx="4951">
                  <c:v>2003</c:v>
                </c:pt>
                <c:pt idx="4952">
                  <c:v>2003</c:v>
                </c:pt>
                <c:pt idx="4953">
                  <c:v>2003</c:v>
                </c:pt>
                <c:pt idx="4954">
                  <c:v>2003</c:v>
                </c:pt>
                <c:pt idx="4955">
                  <c:v>2003</c:v>
                </c:pt>
                <c:pt idx="4956">
                  <c:v>2003</c:v>
                </c:pt>
                <c:pt idx="4957">
                  <c:v>2003</c:v>
                </c:pt>
                <c:pt idx="4958">
                  <c:v>2003</c:v>
                </c:pt>
                <c:pt idx="4959">
                  <c:v>2003</c:v>
                </c:pt>
                <c:pt idx="4960">
                  <c:v>2003</c:v>
                </c:pt>
                <c:pt idx="4961">
                  <c:v>2003</c:v>
                </c:pt>
                <c:pt idx="4962">
                  <c:v>2003</c:v>
                </c:pt>
                <c:pt idx="4963">
                  <c:v>2003</c:v>
                </c:pt>
                <c:pt idx="4964">
                  <c:v>2003</c:v>
                </c:pt>
                <c:pt idx="4965">
                  <c:v>2003</c:v>
                </c:pt>
                <c:pt idx="4966">
                  <c:v>2003</c:v>
                </c:pt>
                <c:pt idx="4967">
                  <c:v>2003</c:v>
                </c:pt>
                <c:pt idx="4968">
                  <c:v>2003</c:v>
                </c:pt>
                <c:pt idx="4969">
                  <c:v>2003</c:v>
                </c:pt>
                <c:pt idx="4970">
                  <c:v>2003</c:v>
                </c:pt>
                <c:pt idx="4971">
                  <c:v>2003</c:v>
                </c:pt>
                <c:pt idx="4972">
                  <c:v>2003</c:v>
                </c:pt>
                <c:pt idx="4973">
                  <c:v>2003</c:v>
                </c:pt>
                <c:pt idx="4974">
                  <c:v>2003</c:v>
                </c:pt>
                <c:pt idx="4975">
                  <c:v>2003</c:v>
                </c:pt>
                <c:pt idx="4976">
                  <c:v>2003</c:v>
                </c:pt>
                <c:pt idx="4977">
                  <c:v>2003</c:v>
                </c:pt>
                <c:pt idx="4978">
                  <c:v>2003</c:v>
                </c:pt>
                <c:pt idx="4979">
                  <c:v>2003</c:v>
                </c:pt>
                <c:pt idx="4980">
                  <c:v>2003</c:v>
                </c:pt>
                <c:pt idx="4981">
                  <c:v>2003</c:v>
                </c:pt>
                <c:pt idx="4982">
                  <c:v>2003</c:v>
                </c:pt>
                <c:pt idx="4983">
                  <c:v>2003</c:v>
                </c:pt>
                <c:pt idx="4984">
                  <c:v>2003</c:v>
                </c:pt>
                <c:pt idx="4985">
                  <c:v>2003</c:v>
                </c:pt>
                <c:pt idx="4986">
                  <c:v>2003</c:v>
                </c:pt>
                <c:pt idx="4987">
                  <c:v>2003</c:v>
                </c:pt>
                <c:pt idx="4988">
                  <c:v>2003</c:v>
                </c:pt>
                <c:pt idx="4989">
                  <c:v>2003</c:v>
                </c:pt>
                <c:pt idx="4990">
                  <c:v>2003</c:v>
                </c:pt>
                <c:pt idx="4991">
                  <c:v>2003</c:v>
                </c:pt>
                <c:pt idx="4992">
                  <c:v>2003</c:v>
                </c:pt>
                <c:pt idx="4993">
                  <c:v>2003</c:v>
                </c:pt>
                <c:pt idx="4994">
                  <c:v>2003</c:v>
                </c:pt>
                <c:pt idx="4995">
                  <c:v>2003</c:v>
                </c:pt>
                <c:pt idx="4996">
                  <c:v>2003</c:v>
                </c:pt>
                <c:pt idx="4997">
                  <c:v>2003</c:v>
                </c:pt>
                <c:pt idx="4998">
                  <c:v>2003</c:v>
                </c:pt>
                <c:pt idx="4999">
                  <c:v>2003</c:v>
                </c:pt>
                <c:pt idx="5000">
                  <c:v>2003</c:v>
                </c:pt>
                <c:pt idx="5001">
                  <c:v>2003</c:v>
                </c:pt>
                <c:pt idx="5002">
                  <c:v>2003</c:v>
                </c:pt>
                <c:pt idx="5003">
                  <c:v>2003</c:v>
                </c:pt>
                <c:pt idx="5004">
                  <c:v>2003</c:v>
                </c:pt>
                <c:pt idx="5005">
                  <c:v>2003</c:v>
                </c:pt>
                <c:pt idx="5006">
                  <c:v>2003</c:v>
                </c:pt>
                <c:pt idx="5007">
                  <c:v>2003</c:v>
                </c:pt>
                <c:pt idx="5008">
                  <c:v>2003</c:v>
                </c:pt>
                <c:pt idx="5009">
                  <c:v>2003</c:v>
                </c:pt>
                <c:pt idx="5010">
                  <c:v>2003</c:v>
                </c:pt>
                <c:pt idx="5011">
                  <c:v>2003</c:v>
                </c:pt>
                <c:pt idx="5012">
                  <c:v>2003</c:v>
                </c:pt>
                <c:pt idx="5013">
                  <c:v>2003</c:v>
                </c:pt>
                <c:pt idx="5014">
                  <c:v>2003</c:v>
                </c:pt>
                <c:pt idx="5015">
                  <c:v>2003</c:v>
                </c:pt>
                <c:pt idx="5016">
                  <c:v>2003</c:v>
                </c:pt>
                <c:pt idx="5017">
                  <c:v>2003</c:v>
                </c:pt>
                <c:pt idx="5018">
                  <c:v>2003</c:v>
                </c:pt>
                <c:pt idx="5019">
                  <c:v>2003</c:v>
                </c:pt>
                <c:pt idx="5020">
                  <c:v>2003</c:v>
                </c:pt>
                <c:pt idx="5021">
                  <c:v>2003</c:v>
                </c:pt>
                <c:pt idx="5022">
                  <c:v>2003</c:v>
                </c:pt>
                <c:pt idx="5023">
                  <c:v>2003</c:v>
                </c:pt>
                <c:pt idx="5024">
                  <c:v>2003</c:v>
                </c:pt>
                <c:pt idx="5025">
                  <c:v>2003</c:v>
                </c:pt>
                <c:pt idx="5026">
                  <c:v>2003</c:v>
                </c:pt>
                <c:pt idx="5027">
                  <c:v>2003</c:v>
                </c:pt>
                <c:pt idx="5028">
                  <c:v>2003</c:v>
                </c:pt>
                <c:pt idx="5029">
                  <c:v>2003</c:v>
                </c:pt>
                <c:pt idx="5030">
                  <c:v>2003</c:v>
                </c:pt>
                <c:pt idx="5031">
                  <c:v>2003</c:v>
                </c:pt>
                <c:pt idx="5032">
                  <c:v>2003</c:v>
                </c:pt>
                <c:pt idx="5033">
                  <c:v>2003</c:v>
                </c:pt>
                <c:pt idx="5034">
                  <c:v>2003</c:v>
                </c:pt>
                <c:pt idx="5035">
                  <c:v>2003</c:v>
                </c:pt>
                <c:pt idx="5036">
                  <c:v>2003</c:v>
                </c:pt>
                <c:pt idx="5037">
                  <c:v>2003</c:v>
                </c:pt>
                <c:pt idx="5038">
                  <c:v>2003</c:v>
                </c:pt>
                <c:pt idx="5039">
                  <c:v>2003</c:v>
                </c:pt>
                <c:pt idx="5040">
                  <c:v>2003</c:v>
                </c:pt>
                <c:pt idx="5041">
                  <c:v>2003</c:v>
                </c:pt>
                <c:pt idx="5042">
                  <c:v>2003</c:v>
                </c:pt>
                <c:pt idx="5043">
                  <c:v>2003</c:v>
                </c:pt>
                <c:pt idx="5044">
                  <c:v>2003</c:v>
                </c:pt>
                <c:pt idx="5045">
                  <c:v>2003</c:v>
                </c:pt>
                <c:pt idx="5046">
                  <c:v>2003</c:v>
                </c:pt>
                <c:pt idx="5047">
                  <c:v>2003</c:v>
                </c:pt>
                <c:pt idx="5048">
                  <c:v>2003</c:v>
                </c:pt>
                <c:pt idx="5049">
                  <c:v>2003</c:v>
                </c:pt>
                <c:pt idx="5050">
                  <c:v>2003</c:v>
                </c:pt>
                <c:pt idx="5051">
                  <c:v>2003</c:v>
                </c:pt>
                <c:pt idx="5052">
                  <c:v>2003</c:v>
                </c:pt>
                <c:pt idx="5053">
                  <c:v>2003</c:v>
                </c:pt>
                <c:pt idx="5054">
                  <c:v>2003</c:v>
                </c:pt>
                <c:pt idx="5055">
                  <c:v>2003</c:v>
                </c:pt>
                <c:pt idx="5056">
                  <c:v>2003</c:v>
                </c:pt>
                <c:pt idx="5057">
                  <c:v>2003</c:v>
                </c:pt>
                <c:pt idx="5058">
                  <c:v>2003</c:v>
                </c:pt>
                <c:pt idx="5059">
                  <c:v>2003</c:v>
                </c:pt>
                <c:pt idx="5060">
                  <c:v>2003</c:v>
                </c:pt>
                <c:pt idx="5061">
                  <c:v>2003</c:v>
                </c:pt>
                <c:pt idx="5062">
                  <c:v>2003</c:v>
                </c:pt>
                <c:pt idx="5063">
                  <c:v>2003</c:v>
                </c:pt>
                <c:pt idx="5064">
                  <c:v>2003</c:v>
                </c:pt>
                <c:pt idx="5065">
                  <c:v>2003</c:v>
                </c:pt>
                <c:pt idx="5066">
                  <c:v>2003</c:v>
                </c:pt>
                <c:pt idx="5067">
                  <c:v>2003</c:v>
                </c:pt>
                <c:pt idx="5068">
                  <c:v>2003</c:v>
                </c:pt>
                <c:pt idx="5069">
                  <c:v>2003</c:v>
                </c:pt>
                <c:pt idx="5070">
                  <c:v>2003</c:v>
                </c:pt>
                <c:pt idx="5071">
                  <c:v>2003</c:v>
                </c:pt>
                <c:pt idx="5072">
                  <c:v>2003</c:v>
                </c:pt>
                <c:pt idx="5073">
                  <c:v>2003</c:v>
                </c:pt>
                <c:pt idx="5074">
                  <c:v>2003</c:v>
                </c:pt>
                <c:pt idx="5075">
                  <c:v>2003</c:v>
                </c:pt>
                <c:pt idx="5076">
                  <c:v>2003</c:v>
                </c:pt>
                <c:pt idx="5077">
                  <c:v>2003</c:v>
                </c:pt>
                <c:pt idx="5078">
                  <c:v>2003</c:v>
                </c:pt>
                <c:pt idx="5079">
                  <c:v>2003</c:v>
                </c:pt>
                <c:pt idx="5080">
                  <c:v>2003</c:v>
                </c:pt>
                <c:pt idx="5081">
                  <c:v>2003</c:v>
                </c:pt>
                <c:pt idx="5082">
                  <c:v>2003</c:v>
                </c:pt>
                <c:pt idx="5083">
                  <c:v>2003</c:v>
                </c:pt>
                <c:pt idx="5084">
                  <c:v>2003</c:v>
                </c:pt>
                <c:pt idx="5085">
                  <c:v>2003</c:v>
                </c:pt>
                <c:pt idx="5086">
                  <c:v>2003</c:v>
                </c:pt>
                <c:pt idx="5087">
                  <c:v>2003</c:v>
                </c:pt>
                <c:pt idx="5088">
                  <c:v>2003</c:v>
                </c:pt>
                <c:pt idx="5089">
                  <c:v>2003</c:v>
                </c:pt>
                <c:pt idx="5090">
                  <c:v>2003</c:v>
                </c:pt>
                <c:pt idx="5091">
                  <c:v>2003</c:v>
                </c:pt>
                <c:pt idx="5092">
                  <c:v>2003</c:v>
                </c:pt>
                <c:pt idx="5093">
                  <c:v>2003</c:v>
                </c:pt>
                <c:pt idx="5094">
                  <c:v>2003</c:v>
                </c:pt>
                <c:pt idx="5095">
                  <c:v>2003</c:v>
                </c:pt>
                <c:pt idx="5096">
                  <c:v>2003</c:v>
                </c:pt>
                <c:pt idx="5097">
                  <c:v>2003</c:v>
                </c:pt>
                <c:pt idx="5098">
                  <c:v>2003</c:v>
                </c:pt>
                <c:pt idx="5099">
                  <c:v>2003</c:v>
                </c:pt>
                <c:pt idx="5100">
                  <c:v>2003</c:v>
                </c:pt>
                <c:pt idx="5101">
                  <c:v>2003</c:v>
                </c:pt>
                <c:pt idx="5102">
                  <c:v>2003</c:v>
                </c:pt>
                <c:pt idx="5103">
                  <c:v>2003</c:v>
                </c:pt>
                <c:pt idx="5104">
                  <c:v>2003</c:v>
                </c:pt>
                <c:pt idx="5105">
                  <c:v>2003</c:v>
                </c:pt>
                <c:pt idx="5106">
                  <c:v>2003</c:v>
                </c:pt>
                <c:pt idx="5107">
                  <c:v>2003</c:v>
                </c:pt>
                <c:pt idx="5108">
                  <c:v>2003</c:v>
                </c:pt>
                <c:pt idx="5109">
                  <c:v>2003</c:v>
                </c:pt>
                <c:pt idx="5110">
                  <c:v>2003</c:v>
                </c:pt>
                <c:pt idx="5111">
                  <c:v>2003</c:v>
                </c:pt>
                <c:pt idx="5112">
                  <c:v>2003</c:v>
                </c:pt>
                <c:pt idx="5113">
                  <c:v>2003</c:v>
                </c:pt>
                <c:pt idx="5114">
                  <c:v>2003</c:v>
                </c:pt>
                <c:pt idx="5115">
                  <c:v>2003</c:v>
                </c:pt>
                <c:pt idx="5116">
                  <c:v>2003</c:v>
                </c:pt>
                <c:pt idx="5117">
                  <c:v>2003</c:v>
                </c:pt>
                <c:pt idx="5118">
                  <c:v>2003</c:v>
                </c:pt>
                <c:pt idx="5119">
                  <c:v>2003</c:v>
                </c:pt>
                <c:pt idx="5120">
                  <c:v>2003</c:v>
                </c:pt>
                <c:pt idx="5121">
                  <c:v>2003</c:v>
                </c:pt>
                <c:pt idx="5122">
                  <c:v>2003</c:v>
                </c:pt>
                <c:pt idx="5123">
                  <c:v>2003</c:v>
                </c:pt>
                <c:pt idx="5124">
                  <c:v>2003</c:v>
                </c:pt>
                <c:pt idx="5125">
                  <c:v>2003</c:v>
                </c:pt>
                <c:pt idx="5126">
                  <c:v>2003</c:v>
                </c:pt>
                <c:pt idx="5127">
                  <c:v>2003</c:v>
                </c:pt>
                <c:pt idx="5128">
                  <c:v>2003</c:v>
                </c:pt>
                <c:pt idx="5129">
                  <c:v>2003</c:v>
                </c:pt>
                <c:pt idx="5130">
                  <c:v>2003</c:v>
                </c:pt>
                <c:pt idx="5131">
                  <c:v>2003</c:v>
                </c:pt>
                <c:pt idx="5132">
                  <c:v>2003</c:v>
                </c:pt>
                <c:pt idx="5133">
                  <c:v>2003</c:v>
                </c:pt>
                <c:pt idx="5134">
                  <c:v>2003</c:v>
                </c:pt>
                <c:pt idx="5135">
                  <c:v>2003</c:v>
                </c:pt>
                <c:pt idx="5136">
                  <c:v>2003</c:v>
                </c:pt>
                <c:pt idx="5137">
                  <c:v>2003</c:v>
                </c:pt>
                <c:pt idx="5138">
                  <c:v>2003</c:v>
                </c:pt>
                <c:pt idx="5139">
                  <c:v>2003</c:v>
                </c:pt>
                <c:pt idx="5140">
                  <c:v>2003</c:v>
                </c:pt>
                <c:pt idx="5141">
                  <c:v>2003</c:v>
                </c:pt>
                <c:pt idx="5142">
                  <c:v>2003</c:v>
                </c:pt>
                <c:pt idx="5143">
                  <c:v>2003</c:v>
                </c:pt>
                <c:pt idx="5144">
                  <c:v>2003</c:v>
                </c:pt>
                <c:pt idx="5145">
                  <c:v>2004</c:v>
                </c:pt>
                <c:pt idx="5146">
                  <c:v>2004</c:v>
                </c:pt>
                <c:pt idx="5147">
                  <c:v>2004</c:v>
                </c:pt>
                <c:pt idx="5148">
                  <c:v>2004</c:v>
                </c:pt>
                <c:pt idx="5149">
                  <c:v>2004</c:v>
                </c:pt>
                <c:pt idx="5150">
                  <c:v>2004</c:v>
                </c:pt>
                <c:pt idx="5151">
                  <c:v>2004</c:v>
                </c:pt>
                <c:pt idx="5152">
                  <c:v>2004</c:v>
                </c:pt>
                <c:pt idx="5153">
                  <c:v>2004</c:v>
                </c:pt>
                <c:pt idx="5154">
                  <c:v>2004</c:v>
                </c:pt>
                <c:pt idx="5155">
                  <c:v>2004</c:v>
                </c:pt>
                <c:pt idx="5156">
                  <c:v>2004</c:v>
                </c:pt>
                <c:pt idx="5157">
                  <c:v>2004</c:v>
                </c:pt>
                <c:pt idx="5158">
                  <c:v>2004</c:v>
                </c:pt>
                <c:pt idx="5159">
                  <c:v>2004</c:v>
                </c:pt>
                <c:pt idx="5160">
                  <c:v>2004</c:v>
                </c:pt>
                <c:pt idx="5161">
                  <c:v>2004</c:v>
                </c:pt>
                <c:pt idx="5162">
                  <c:v>2004</c:v>
                </c:pt>
                <c:pt idx="5163">
                  <c:v>2004</c:v>
                </c:pt>
                <c:pt idx="5164">
                  <c:v>2004</c:v>
                </c:pt>
                <c:pt idx="5165">
                  <c:v>2004</c:v>
                </c:pt>
                <c:pt idx="5166">
                  <c:v>2004</c:v>
                </c:pt>
                <c:pt idx="5167">
                  <c:v>2004</c:v>
                </c:pt>
                <c:pt idx="5168">
                  <c:v>2004</c:v>
                </c:pt>
                <c:pt idx="5169">
                  <c:v>2004</c:v>
                </c:pt>
                <c:pt idx="5170">
                  <c:v>2004</c:v>
                </c:pt>
                <c:pt idx="5171">
                  <c:v>2004</c:v>
                </c:pt>
                <c:pt idx="5172">
                  <c:v>2004</c:v>
                </c:pt>
                <c:pt idx="5173">
                  <c:v>2004</c:v>
                </c:pt>
                <c:pt idx="5174">
                  <c:v>2004</c:v>
                </c:pt>
                <c:pt idx="5175">
                  <c:v>2004</c:v>
                </c:pt>
                <c:pt idx="5176">
                  <c:v>2004</c:v>
                </c:pt>
                <c:pt idx="5177">
                  <c:v>2004</c:v>
                </c:pt>
                <c:pt idx="5178">
                  <c:v>2004</c:v>
                </c:pt>
                <c:pt idx="5179">
                  <c:v>2004</c:v>
                </c:pt>
                <c:pt idx="5180">
                  <c:v>2004</c:v>
                </c:pt>
                <c:pt idx="5181">
                  <c:v>2004</c:v>
                </c:pt>
                <c:pt idx="5182">
                  <c:v>2004</c:v>
                </c:pt>
                <c:pt idx="5183">
                  <c:v>2004</c:v>
                </c:pt>
                <c:pt idx="5184">
                  <c:v>2004</c:v>
                </c:pt>
                <c:pt idx="5185">
                  <c:v>2004</c:v>
                </c:pt>
                <c:pt idx="5186">
                  <c:v>2004</c:v>
                </c:pt>
                <c:pt idx="5187">
                  <c:v>2004</c:v>
                </c:pt>
                <c:pt idx="5188">
                  <c:v>2004</c:v>
                </c:pt>
                <c:pt idx="5189">
                  <c:v>2004</c:v>
                </c:pt>
                <c:pt idx="5190">
                  <c:v>2004</c:v>
                </c:pt>
                <c:pt idx="5191">
                  <c:v>2004</c:v>
                </c:pt>
                <c:pt idx="5192">
                  <c:v>2004</c:v>
                </c:pt>
                <c:pt idx="5193">
                  <c:v>2004</c:v>
                </c:pt>
                <c:pt idx="5194">
                  <c:v>2004</c:v>
                </c:pt>
                <c:pt idx="5195">
                  <c:v>2004</c:v>
                </c:pt>
                <c:pt idx="5196">
                  <c:v>2004</c:v>
                </c:pt>
                <c:pt idx="5197">
                  <c:v>2004</c:v>
                </c:pt>
                <c:pt idx="5198">
                  <c:v>2004</c:v>
                </c:pt>
                <c:pt idx="5199">
                  <c:v>2004</c:v>
                </c:pt>
                <c:pt idx="5200">
                  <c:v>2004</c:v>
                </c:pt>
                <c:pt idx="5201">
                  <c:v>2004</c:v>
                </c:pt>
                <c:pt idx="5202">
                  <c:v>2004</c:v>
                </c:pt>
                <c:pt idx="5203">
                  <c:v>2004</c:v>
                </c:pt>
                <c:pt idx="5204">
                  <c:v>2004</c:v>
                </c:pt>
                <c:pt idx="5205">
                  <c:v>2004</c:v>
                </c:pt>
                <c:pt idx="5206">
                  <c:v>2004</c:v>
                </c:pt>
                <c:pt idx="5207">
                  <c:v>2004</c:v>
                </c:pt>
                <c:pt idx="5208">
                  <c:v>2004</c:v>
                </c:pt>
                <c:pt idx="5209">
                  <c:v>2004</c:v>
                </c:pt>
                <c:pt idx="5210">
                  <c:v>2004</c:v>
                </c:pt>
                <c:pt idx="5211">
                  <c:v>2004</c:v>
                </c:pt>
                <c:pt idx="5212">
                  <c:v>2004</c:v>
                </c:pt>
                <c:pt idx="5213">
                  <c:v>2004</c:v>
                </c:pt>
                <c:pt idx="5214">
                  <c:v>2004</c:v>
                </c:pt>
                <c:pt idx="5215">
                  <c:v>2004</c:v>
                </c:pt>
                <c:pt idx="5216">
                  <c:v>2004</c:v>
                </c:pt>
                <c:pt idx="5217">
                  <c:v>2004</c:v>
                </c:pt>
                <c:pt idx="5218">
                  <c:v>2004</c:v>
                </c:pt>
                <c:pt idx="5219">
                  <c:v>2004</c:v>
                </c:pt>
                <c:pt idx="5220">
                  <c:v>2004</c:v>
                </c:pt>
                <c:pt idx="5221">
                  <c:v>2004</c:v>
                </c:pt>
                <c:pt idx="5222">
                  <c:v>2004</c:v>
                </c:pt>
                <c:pt idx="5223">
                  <c:v>2004</c:v>
                </c:pt>
                <c:pt idx="5224">
                  <c:v>2004</c:v>
                </c:pt>
                <c:pt idx="5225">
                  <c:v>2004</c:v>
                </c:pt>
                <c:pt idx="5226">
                  <c:v>2004</c:v>
                </c:pt>
                <c:pt idx="5227">
                  <c:v>2004</c:v>
                </c:pt>
                <c:pt idx="5228">
                  <c:v>2004</c:v>
                </c:pt>
                <c:pt idx="5229">
                  <c:v>2004</c:v>
                </c:pt>
                <c:pt idx="5230">
                  <c:v>2004</c:v>
                </c:pt>
                <c:pt idx="5231">
                  <c:v>2004</c:v>
                </c:pt>
                <c:pt idx="5232">
                  <c:v>2004</c:v>
                </c:pt>
                <c:pt idx="5233">
                  <c:v>2004</c:v>
                </c:pt>
                <c:pt idx="5234">
                  <c:v>2004</c:v>
                </c:pt>
                <c:pt idx="5235">
                  <c:v>2004</c:v>
                </c:pt>
                <c:pt idx="5236">
                  <c:v>2004</c:v>
                </c:pt>
                <c:pt idx="5237">
                  <c:v>2004</c:v>
                </c:pt>
                <c:pt idx="5238">
                  <c:v>2004</c:v>
                </c:pt>
                <c:pt idx="5239">
                  <c:v>2004</c:v>
                </c:pt>
                <c:pt idx="5240">
                  <c:v>2004</c:v>
                </c:pt>
                <c:pt idx="5241">
                  <c:v>2004</c:v>
                </c:pt>
                <c:pt idx="5242">
                  <c:v>2004</c:v>
                </c:pt>
                <c:pt idx="5243">
                  <c:v>2004</c:v>
                </c:pt>
                <c:pt idx="5244">
                  <c:v>2004</c:v>
                </c:pt>
                <c:pt idx="5245">
                  <c:v>2004</c:v>
                </c:pt>
                <c:pt idx="5246">
                  <c:v>2004</c:v>
                </c:pt>
                <c:pt idx="5247">
                  <c:v>2004</c:v>
                </c:pt>
                <c:pt idx="5248">
                  <c:v>2004</c:v>
                </c:pt>
                <c:pt idx="5249">
                  <c:v>2004</c:v>
                </c:pt>
                <c:pt idx="5250">
                  <c:v>2004</c:v>
                </c:pt>
                <c:pt idx="5251">
                  <c:v>2004</c:v>
                </c:pt>
                <c:pt idx="5252">
                  <c:v>2004</c:v>
                </c:pt>
                <c:pt idx="5253">
                  <c:v>2004</c:v>
                </c:pt>
                <c:pt idx="5254">
                  <c:v>2004</c:v>
                </c:pt>
                <c:pt idx="5255">
                  <c:v>2004</c:v>
                </c:pt>
                <c:pt idx="5256">
                  <c:v>2004</c:v>
                </c:pt>
                <c:pt idx="5257">
                  <c:v>2004</c:v>
                </c:pt>
                <c:pt idx="5258">
                  <c:v>2004</c:v>
                </c:pt>
                <c:pt idx="5259">
                  <c:v>2004</c:v>
                </c:pt>
                <c:pt idx="5260">
                  <c:v>2004</c:v>
                </c:pt>
                <c:pt idx="5261">
                  <c:v>2004</c:v>
                </c:pt>
                <c:pt idx="5262">
                  <c:v>2004</c:v>
                </c:pt>
                <c:pt idx="5263">
                  <c:v>2004</c:v>
                </c:pt>
                <c:pt idx="5264">
                  <c:v>2004</c:v>
                </c:pt>
                <c:pt idx="5265">
                  <c:v>2004</c:v>
                </c:pt>
                <c:pt idx="5266">
                  <c:v>2004</c:v>
                </c:pt>
                <c:pt idx="5267">
                  <c:v>2004</c:v>
                </c:pt>
                <c:pt idx="5268">
                  <c:v>2004</c:v>
                </c:pt>
                <c:pt idx="5269">
                  <c:v>2004</c:v>
                </c:pt>
                <c:pt idx="5270">
                  <c:v>2004</c:v>
                </c:pt>
                <c:pt idx="5271">
                  <c:v>2004</c:v>
                </c:pt>
                <c:pt idx="5272">
                  <c:v>2004</c:v>
                </c:pt>
                <c:pt idx="5273">
                  <c:v>2004</c:v>
                </c:pt>
                <c:pt idx="5274">
                  <c:v>2004</c:v>
                </c:pt>
                <c:pt idx="5275">
                  <c:v>2004</c:v>
                </c:pt>
                <c:pt idx="5276">
                  <c:v>2004</c:v>
                </c:pt>
                <c:pt idx="5277">
                  <c:v>2004</c:v>
                </c:pt>
                <c:pt idx="5278">
                  <c:v>2004</c:v>
                </c:pt>
                <c:pt idx="5279">
                  <c:v>2004</c:v>
                </c:pt>
                <c:pt idx="5280">
                  <c:v>2004</c:v>
                </c:pt>
                <c:pt idx="5281">
                  <c:v>2004</c:v>
                </c:pt>
                <c:pt idx="5282">
                  <c:v>2004</c:v>
                </c:pt>
                <c:pt idx="5283">
                  <c:v>2004</c:v>
                </c:pt>
                <c:pt idx="5284">
                  <c:v>2004</c:v>
                </c:pt>
                <c:pt idx="5285">
                  <c:v>2004</c:v>
                </c:pt>
                <c:pt idx="5286">
                  <c:v>2004</c:v>
                </c:pt>
                <c:pt idx="5287">
                  <c:v>2004</c:v>
                </c:pt>
                <c:pt idx="5288">
                  <c:v>2004</c:v>
                </c:pt>
                <c:pt idx="5289">
                  <c:v>2004</c:v>
                </c:pt>
                <c:pt idx="5290">
                  <c:v>2004</c:v>
                </c:pt>
                <c:pt idx="5291">
                  <c:v>2004</c:v>
                </c:pt>
                <c:pt idx="5292">
                  <c:v>2004</c:v>
                </c:pt>
                <c:pt idx="5293">
                  <c:v>2004</c:v>
                </c:pt>
                <c:pt idx="5294">
                  <c:v>2004</c:v>
                </c:pt>
                <c:pt idx="5295">
                  <c:v>2004</c:v>
                </c:pt>
                <c:pt idx="5296">
                  <c:v>2004</c:v>
                </c:pt>
                <c:pt idx="5297">
                  <c:v>2004</c:v>
                </c:pt>
                <c:pt idx="5298">
                  <c:v>2004</c:v>
                </c:pt>
                <c:pt idx="5299">
                  <c:v>2004</c:v>
                </c:pt>
                <c:pt idx="5300">
                  <c:v>2004</c:v>
                </c:pt>
                <c:pt idx="5301">
                  <c:v>2004</c:v>
                </c:pt>
                <c:pt idx="5302">
                  <c:v>2004</c:v>
                </c:pt>
                <c:pt idx="5303">
                  <c:v>2004</c:v>
                </c:pt>
                <c:pt idx="5304">
                  <c:v>2004</c:v>
                </c:pt>
                <c:pt idx="5305">
                  <c:v>2004</c:v>
                </c:pt>
                <c:pt idx="5306">
                  <c:v>2004</c:v>
                </c:pt>
                <c:pt idx="5307">
                  <c:v>2004</c:v>
                </c:pt>
                <c:pt idx="5308">
                  <c:v>2004</c:v>
                </c:pt>
                <c:pt idx="5309">
                  <c:v>2004</c:v>
                </c:pt>
                <c:pt idx="5310">
                  <c:v>2004</c:v>
                </c:pt>
                <c:pt idx="5311">
                  <c:v>2004</c:v>
                </c:pt>
                <c:pt idx="5312">
                  <c:v>2004</c:v>
                </c:pt>
                <c:pt idx="5313">
                  <c:v>2004</c:v>
                </c:pt>
                <c:pt idx="5314">
                  <c:v>2004</c:v>
                </c:pt>
                <c:pt idx="5315">
                  <c:v>2004</c:v>
                </c:pt>
                <c:pt idx="5316">
                  <c:v>2004</c:v>
                </c:pt>
                <c:pt idx="5317">
                  <c:v>2004</c:v>
                </c:pt>
                <c:pt idx="5318">
                  <c:v>2004</c:v>
                </c:pt>
                <c:pt idx="5319">
                  <c:v>2004</c:v>
                </c:pt>
                <c:pt idx="5320">
                  <c:v>2004</c:v>
                </c:pt>
                <c:pt idx="5321">
                  <c:v>2004</c:v>
                </c:pt>
                <c:pt idx="5322">
                  <c:v>2004</c:v>
                </c:pt>
                <c:pt idx="5323">
                  <c:v>2004</c:v>
                </c:pt>
                <c:pt idx="5324">
                  <c:v>2004</c:v>
                </c:pt>
                <c:pt idx="5325">
                  <c:v>2004</c:v>
                </c:pt>
                <c:pt idx="5326">
                  <c:v>2004</c:v>
                </c:pt>
                <c:pt idx="5327">
                  <c:v>2004</c:v>
                </c:pt>
                <c:pt idx="5328">
                  <c:v>2004</c:v>
                </c:pt>
                <c:pt idx="5329">
                  <c:v>2004</c:v>
                </c:pt>
                <c:pt idx="5330">
                  <c:v>2004</c:v>
                </c:pt>
                <c:pt idx="5331">
                  <c:v>2004</c:v>
                </c:pt>
                <c:pt idx="5332">
                  <c:v>2004</c:v>
                </c:pt>
                <c:pt idx="5333">
                  <c:v>2004</c:v>
                </c:pt>
                <c:pt idx="5334">
                  <c:v>2004</c:v>
                </c:pt>
                <c:pt idx="5335">
                  <c:v>2004</c:v>
                </c:pt>
                <c:pt idx="5336">
                  <c:v>2004</c:v>
                </c:pt>
                <c:pt idx="5337">
                  <c:v>2004</c:v>
                </c:pt>
                <c:pt idx="5338">
                  <c:v>2004</c:v>
                </c:pt>
                <c:pt idx="5339">
                  <c:v>2004</c:v>
                </c:pt>
                <c:pt idx="5340">
                  <c:v>2004</c:v>
                </c:pt>
                <c:pt idx="5341">
                  <c:v>2004</c:v>
                </c:pt>
                <c:pt idx="5342">
                  <c:v>2004</c:v>
                </c:pt>
                <c:pt idx="5343">
                  <c:v>2004</c:v>
                </c:pt>
                <c:pt idx="5344">
                  <c:v>2004</c:v>
                </c:pt>
                <c:pt idx="5345">
                  <c:v>2004</c:v>
                </c:pt>
                <c:pt idx="5346">
                  <c:v>2004</c:v>
                </c:pt>
                <c:pt idx="5347">
                  <c:v>2004</c:v>
                </c:pt>
                <c:pt idx="5348">
                  <c:v>2004</c:v>
                </c:pt>
                <c:pt idx="5349">
                  <c:v>2004</c:v>
                </c:pt>
                <c:pt idx="5350">
                  <c:v>2004</c:v>
                </c:pt>
                <c:pt idx="5351">
                  <c:v>2004</c:v>
                </c:pt>
                <c:pt idx="5352">
                  <c:v>2004</c:v>
                </c:pt>
                <c:pt idx="5353">
                  <c:v>2004</c:v>
                </c:pt>
                <c:pt idx="5354">
                  <c:v>2004</c:v>
                </c:pt>
                <c:pt idx="5355">
                  <c:v>2004</c:v>
                </c:pt>
                <c:pt idx="5356">
                  <c:v>2004</c:v>
                </c:pt>
                <c:pt idx="5357">
                  <c:v>2004</c:v>
                </c:pt>
                <c:pt idx="5358">
                  <c:v>2004</c:v>
                </c:pt>
                <c:pt idx="5359">
                  <c:v>2004</c:v>
                </c:pt>
                <c:pt idx="5360">
                  <c:v>2004</c:v>
                </c:pt>
                <c:pt idx="5361">
                  <c:v>2004</c:v>
                </c:pt>
                <c:pt idx="5362">
                  <c:v>2004</c:v>
                </c:pt>
                <c:pt idx="5363">
                  <c:v>2004</c:v>
                </c:pt>
                <c:pt idx="5364">
                  <c:v>2004</c:v>
                </c:pt>
                <c:pt idx="5365">
                  <c:v>2004</c:v>
                </c:pt>
                <c:pt idx="5366">
                  <c:v>2004</c:v>
                </c:pt>
                <c:pt idx="5367">
                  <c:v>2005</c:v>
                </c:pt>
                <c:pt idx="5368">
                  <c:v>2005</c:v>
                </c:pt>
                <c:pt idx="5369">
                  <c:v>2005</c:v>
                </c:pt>
                <c:pt idx="5370">
                  <c:v>2005</c:v>
                </c:pt>
                <c:pt idx="5371">
                  <c:v>2005</c:v>
                </c:pt>
                <c:pt idx="5372">
                  <c:v>2005</c:v>
                </c:pt>
                <c:pt idx="5373">
                  <c:v>2005</c:v>
                </c:pt>
                <c:pt idx="5374">
                  <c:v>2005</c:v>
                </c:pt>
                <c:pt idx="5375">
                  <c:v>2005</c:v>
                </c:pt>
                <c:pt idx="5376">
                  <c:v>2005</c:v>
                </c:pt>
                <c:pt idx="5377">
                  <c:v>2005</c:v>
                </c:pt>
                <c:pt idx="5378">
                  <c:v>2005</c:v>
                </c:pt>
                <c:pt idx="5379">
                  <c:v>2005</c:v>
                </c:pt>
                <c:pt idx="5380">
                  <c:v>2005</c:v>
                </c:pt>
                <c:pt idx="5381">
                  <c:v>2005</c:v>
                </c:pt>
                <c:pt idx="5382">
                  <c:v>2005</c:v>
                </c:pt>
                <c:pt idx="5383">
                  <c:v>2005</c:v>
                </c:pt>
                <c:pt idx="5384">
                  <c:v>2005</c:v>
                </c:pt>
                <c:pt idx="5385">
                  <c:v>2005</c:v>
                </c:pt>
                <c:pt idx="5386">
                  <c:v>2005</c:v>
                </c:pt>
                <c:pt idx="5387">
                  <c:v>2005</c:v>
                </c:pt>
                <c:pt idx="5388">
                  <c:v>2005</c:v>
                </c:pt>
                <c:pt idx="5389">
                  <c:v>2005</c:v>
                </c:pt>
                <c:pt idx="5390">
                  <c:v>2005</c:v>
                </c:pt>
                <c:pt idx="5391">
                  <c:v>2005</c:v>
                </c:pt>
                <c:pt idx="5392">
                  <c:v>2005</c:v>
                </c:pt>
                <c:pt idx="5393">
                  <c:v>2005</c:v>
                </c:pt>
                <c:pt idx="5394">
                  <c:v>2005</c:v>
                </c:pt>
                <c:pt idx="5395">
                  <c:v>2005</c:v>
                </c:pt>
                <c:pt idx="5396">
                  <c:v>2005</c:v>
                </c:pt>
                <c:pt idx="5397">
                  <c:v>2005</c:v>
                </c:pt>
                <c:pt idx="5398">
                  <c:v>2005</c:v>
                </c:pt>
                <c:pt idx="5399">
                  <c:v>2005</c:v>
                </c:pt>
                <c:pt idx="5400">
                  <c:v>2005</c:v>
                </c:pt>
                <c:pt idx="5401">
                  <c:v>2005</c:v>
                </c:pt>
                <c:pt idx="5402">
                  <c:v>2005</c:v>
                </c:pt>
                <c:pt idx="5403">
                  <c:v>2005</c:v>
                </c:pt>
                <c:pt idx="5404">
                  <c:v>2005</c:v>
                </c:pt>
                <c:pt idx="5405">
                  <c:v>2005</c:v>
                </c:pt>
                <c:pt idx="5406">
                  <c:v>2005</c:v>
                </c:pt>
                <c:pt idx="5407">
                  <c:v>2005</c:v>
                </c:pt>
                <c:pt idx="5408">
                  <c:v>2005</c:v>
                </c:pt>
                <c:pt idx="5409">
                  <c:v>2005</c:v>
                </c:pt>
                <c:pt idx="5410">
                  <c:v>2005</c:v>
                </c:pt>
                <c:pt idx="5411">
                  <c:v>2005</c:v>
                </c:pt>
                <c:pt idx="5412">
                  <c:v>2005</c:v>
                </c:pt>
                <c:pt idx="5413">
                  <c:v>2005</c:v>
                </c:pt>
                <c:pt idx="5414">
                  <c:v>2005</c:v>
                </c:pt>
                <c:pt idx="5415">
                  <c:v>2005</c:v>
                </c:pt>
                <c:pt idx="5416">
                  <c:v>2005</c:v>
                </c:pt>
                <c:pt idx="5417">
                  <c:v>2005</c:v>
                </c:pt>
                <c:pt idx="5418">
                  <c:v>2005</c:v>
                </c:pt>
                <c:pt idx="5419">
                  <c:v>2005</c:v>
                </c:pt>
                <c:pt idx="5420">
                  <c:v>2005</c:v>
                </c:pt>
                <c:pt idx="5421">
                  <c:v>2005</c:v>
                </c:pt>
                <c:pt idx="5422">
                  <c:v>2005</c:v>
                </c:pt>
                <c:pt idx="5423">
                  <c:v>2005</c:v>
                </c:pt>
                <c:pt idx="5424">
                  <c:v>2005</c:v>
                </c:pt>
                <c:pt idx="5425">
                  <c:v>2005</c:v>
                </c:pt>
                <c:pt idx="5426">
                  <c:v>2005</c:v>
                </c:pt>
                <c:pt idx="5427">
                  <c:v>2005</c:v>
                </c:pt>
                <c:pt idx="5428">
                  <c:v>2005</c:v>
                </c:pt>
                <c:pt idx="5429">
                  <c:v>2005</c:v>
                </c:pt>
                <c:pt idx="5430">
                  <c:v>2005</c:v>
                </c:pt>
                <c:pt idx="5431">
                  <c:v>2005</c:v>
                </c:pt>
                <c:pt idx="5432">
                  <c:v>2005</c:v>
                </c:pt>
                <c:pt idx="5433">
                  <c:v>2005</c:v>
                </c:pt>
                <c:pt idx="5434">
                  <c:v>2005</c:v>
                </c:pt>
                <c:pt idx="5435">
                  <c:v>2005</c:v>
                </c:pt>
                <c:pt idx="5436">
                  <c:v>2005</c:v>
                </c:pt>
                <c:pt idx="5437">
                  <c:v>2005</c:v>
                </c:pt>
                <c:pt idx="5438">
                  <c:v>2005</c:v>
                </c:pt>
                <c:pt idx="5439">
                  <c:v>2005</c:v>
                </c:pt>
                <c:pt idx="5440">
                  <c:v>2005</c:v>
                </c:pt>
                <c:pt idx="5441">
                  <c:v>2005</c:v>
                </c:pt>
                <c:pt idx="5442">
                  <c:v>2005</c:v>
                </c:pt>
                <c:pt idx="5443">
                  <c:v>2005</c:v>
                </c:pt>
                <c:pt idx="5444">
                  <c:v>2005</c:v>
                </c:pt>
                <c:pt idx="5445">
                  <c:v>2005</c:v>
                </c:pt>
                <c:pt idx="5446">
                  <c:v>2005</c:v>
                </c:pt>
                <c:pt idx="5447">
                  <c:v>2005</c:v>
                </c:pt>
                <c:pt idx="5448">
                  <c:v>2005</c:v>
                </c:pt>
                <c:pt idx="5449">
                  <c:v>2005</c:v>
                </c:pt>
                <c:pt idx="5450">
                  <c:v>2005</c:v>
                </c:pt>
                <c:pt idx="5451">
                  <c:v>2005</c:v>
                </c:pt>
                <c:pt idx="5452">
                  <c:v>2005</c:v>
                </c:pt>
                <c:pt idx="5453">
                  <c:v>2005</c:v>
                </c:pt>
                <c:pt idx="5454">
                  <c:v>2005</c:v>
                </c:pt>
                <c:pt idx="5455">
                  <c:v>2005</c:v>
                </c:pt>
                <c:pt idx="5456">
                  <c:v>2005</c:v>
                </c:pt>
                <c:pt idx="5457">
                  <c:v>2005</c:v>
                </c:pt>
                <c:pt idx="5458">
                  <c:v>2005</c:v>
                </c:pt>
                <c:pt idx="5459">
                  <c:v>2005</c:v>
                </c:pt>
                <c:pt idx="5460">
                  <c:v>2005</c:v>
                </c:pt>
                <c:pt idx="5461">
                  <c:v>2005</c:v>
                </c:pt>
                <c:pt idx="5462">
                  <c:v>2005</c:v>
                </c:pt>
                <c:pt idx="5463">
                  <c:v>2005</c:v>
                </c:pt>
                <c:pt idx="5464">
                  <c:v>2005</c:v>
                </c:pt>
                <c:pt idx="5465">
                  <c:v>2005</c:v>
                </c:pt>
                <c:pt idx="5466">
                  <c:v>2005</c:v>
                </c:pt>
                <c:pt idx="5467">
                  <c:v>2005</c:v>
                </c:pt>
                <c:pt idx="5468">
                  <c:v>2005</c:v>
                </c:pt>
                <c:pt idx="5469">
                  <c:v>2005</c:v>
                </c:pt>
                <c:pt idx="5470">
                  <c:v>2005</c:v>
                </c:pt>
                <c:pt idx="5471">
                  <c:v>2005</c:v>
                </c:pt>
                <c:pt idx="5472">
                  <c:v>2005</c:v>
                </c:pt>
                <c:pt idx="5473">
                  <c:v>2005</c:v>
                </c:pt>
                <c:pt idx="5474">
                  <c:v>2005</c:v>
                </c:pt>
                <c:pt idx="5475">
                  <c:v>2005</c:v>
                </c:pt>
                <c:pt idx="5476">
                  <c:v>2005</c:v>
                </c:pt>
                <c:pt idx="5477">
                  <c:v>2005</c:v>
                </c:pt>
                <c:pt idx="5478">
                  <c:v>2005</c:v>
                </c:pt>
                <c:pt idx="5479">
                  <c:v>2005</c:v>
                </c:pt>
                <c:pt idx="5480">
                  <c:v>2005</c:v>
                </c:pt>
                <c:pt idx="5481">
                  <c:v>2005</c:v>
                </c:pt>
                <c:pt idx="5482">
                  <c:v>2005</c:v>
                </c:pt>
                <c:pt idx="5483">
                  <c:v>2005</c:v>
                </c:pt>
                <c:pt idx="5484">
                  <c:v>2005</c:v>
                </c:pt>
                <c:pt idx="5485">
                  <c:v>2005</c:v>
                </c:pt>
                <c:pt idx="5486">
                  <c:v>2005</c:v>
                </c:pt>
                <c:pt idx="5487">
                  <c:v>2005</c:v>
                </c:pt>
                <c:pt idx="5488">
                  <c:v>2005</c:v>
                </c:pt>
                <c:pt idx="5489">
                  <c:v>2005</c:v>
                </c:pt>
                <c:pt idx="5490">
                  <c:v>2005</c:v>
                </c:pt>
                <c:pt idx="5491">
                  <c:v>2005</c:v>
                </c:pt>
                <c:pt idx="5492">
                  <c:v>2005</c:v>
                </c:pt>
                <c:pt idx="5493">
                  <c:v>2005</c:v>
                </c:pt>
                <c:pt idx="5494">
                  <c:v>2005</c:v>
                </c:pt>
                <c:pt idx="5495">
                  <c:v>2005</c:v>
                </c:pt>
                <c:pt idx="5496">
                  <c:v>2005</c:v>
                </c:pt>
                <c:pt idx="5497">
                  <c:v>2005</c:v>
                </c:pt>
                <c:pt idx="5498">
                  <c:v>2005</c:v>
                </c:pt>
                <c:pt idx="5499">
                  <c:v>2005</c:v>
                </c:pt>
                <c:pt idx="5500">
                  <c:v>2005</c:v>
                </c:pt>
                <c:pt idx="5501">
                  <c:v>2005</c:v>
                </c:pt>
                <c:pt idx="5502">
                  <c:v>2005</c:v>
                </c:pt>
                <c:pt idx="5503">
                  <c:v>2005</c:v>
                </c:pt>
                <c:pt idx="5504">
                  <c:v>2005</c:v>
                </c:pt>
                <c:pt idx="5505">
                  <c:v>2005</c:v>
                </c:pt>
                <c:pt idx="5506">
                  <c:v>2005</c:v>
                </c:pt>
                <c:pt idx="5507">
                  <c:v>2005</c:v>
                </c:pt>
                <c:pt idx="5508">
                  <c:v>2005</c:v>
                </c:pt>
                <c:pt idx="5509">
                  <c:v>2005</c:v>
                </c:pt>
                <c:pt idx="5510">
                  <c:v>2005</c:v>
                </c:pt>
                <c:pt idx="5511">
                  <c:v>2005</c:v>
                </c:pt>
                <c:pt idx="5512">
                  <c:v>2005</c:v>
                </c:pt>
                <c:pt idx="5513">
                  <c:v>2005</c:v>
                </c:pt>
                <c:pt idx="5514">
                  <c:v>2005</c:v>
                </c:pt>
                <c:pt idx="5515">
                  <c:v>2005</c:v>
                </c:pt>
                <c:pt idx="5516">
                  <c:v>2005</c:v>
                </c:pt>
                <c:pt idx="5517">
                  <c:v>2005</c:v>
                </c:pt>
                <c:pt idx="5518">
                  <c:v>2005</c:v>
                </c:pt>
                <c:pt idx="5519">
                  <c:v>2005</c:v>
                </c:pt>
                <c:pt idx="5520">
                  <c:v>2005</c:v>
                </c:pt>
                <c:pt idx="5521">
                  <c:v>2005</c:v>
                </c:pt>
                <c:pt idx="5522">
                  <c:v>2005</c:v>
                </c:pt>
                <c:pt idx="5523">
                  <c:v>2005</c:v>
                </c:pt>
                <c:pt idx="5524">
                  <c:v>2005</c:v>
                </c:pt>
                <c:pt idx="5525">
                  <c:v>2005</c:v>
                </c:pt>
                <c:pt idx="5526">
                  <c:v>2005</c:v>
                </c:pt>
                <c:pt idx="5527">
                  <c:v>2005</c:v>
                </c:pt>
                <c:pt idx="5528">
                  <c:v>2005</c:v>
                </c:pt>
                <c:pt idx="5529">
                  <c:v>2005</c:v>
                </c:pt>
                <c:pt idx="5530">
                  <c:v>2005</c:v>
                </c:pt>
                <c:pt idx="5531">
                  <c:v>2005</c:v>
                </c:pt>
                <c:pt idx="5532">
                  <c:v>2005</c:v>
                </c:pt>
                <c:pt idx="5533">
                  <c:v>2005</c:v>
                </c:pt>
                <c:pt idx="5534">
                  <c:v>2005</c:v>
                </c:pt>
                <c:pt idx="5535">
                  <c:v>2005</c:v>
                </c:pt>
                <c:pt idx="5536">
                  <c:v>2005</c:v>
                </c:pt>
                <c:pt idx="5537">
                  <c:v>2005</c:v>
                </c:pt>
                <c:pt idx="5538">
                  <c:v>2005</c:v>
                </c:pt>
                <c:pt idx="5539">
                  <c:v>2005</c:v>
                </c:pt>
                <c:pt idx="5540">
                  <c:v>2005</c:v>
                </c:pt>
                <c:pt idx="5541">
                  <c:v>2005</c:v>
                </c:pt>
                <c:pt idx="5542">
                  <c:v>2005</c:v>
                </c:pt>
                <c:pt idx="5543">
                  <c:v>2005</c:v>
                </c:pt>
                <c:pt idx="5544">
                  <c:v>2005</c:v>
                </c:pt>
                <c:pt idx="5545">
                  <c:v>2005</c:v>
                </c:pt>
                <c:pt idx="5546">
                  <c:v>2005</c:v>
                </c:pt>
                <c:pt idx="5547">
                  <c:v>2005</c:v>
                </c:pt>
                <c:pt idx="5548">
                  <c:v>2005</c:v>
                </c:pt>
                <c:pt idx="5549">
                  <c:v>2005</c:v>
                </c:pt>
                <c:pt idx="5550">
                  <c:v>2005</c:v>
                </c:pt>
                <c:pt idx="5551">
                  <c:v>2005</c:v>
                </c:pt>
                <c:pt idx="5552">
                  <c:v>2005</c:v>
                </c:pt>
                <c:pt idx="5553">
                  <c:v>2005</c:v>
                </c:pt>
                <c:pt idx="5554">
                  <c:v>2005</c:v>
                </c:pt>
                <c:pt idx="5555">
                  <c:v>2005</c:v>
                </c:pt>
                <c:pt idx="5556">
                  <c:v>2005</c:v>
                </c:pt>
                <c:pt idx="5557">
                  <c:v>2005</c:v>
                </c:pt>
                <c:pt idx="5558">
                  <c:v>2005</c:v>
                </c:pt>
                <c:pt idx="5559">
                  <c:v>2005</c:v>
                </c:pt>
                <c:pt idx="5560">
                  <c:v>2005</c:v>
                </c:pt>
                <c:pt idx="5561">
                  <c:v>2005</c:v>
                </c:pt>
                <c:pt idx="5562">
                  <c:v>2005</c:v>
                </c:pt>
                <c:pt idx="5563">
                  <c:v>2005</c:v>
                </c:pt>
                <c:pt idx="5564">
                  <c:v>2005</c:v>
                </c:pt>
                <c:pt idx="5565">
                  <c:v>2005</c:v>
                </c:pt>
                <c:pt idx="5566">
                  <c:v>2005</c:v>
                </c:pt>
                <c:pt idx="5567">
                  <c:v>2005</c:v>
                </c:pt>
                <c:pt idx="5568">
                  <c:v>2005</c:v>
                </c:pt>
                <c:pt idx="5569">
                  <c:v>2005</c:v>
                </c:pt>
                <c:pt idx="5570">
                  <c:v>2005</c:v>
                </c:pt>
                <c:pt idx="5571">
                  <c:v>2005</c:v>
                </c:pt>
                <c:pt idx="5572">
                  <c:v>2005</c:v>
                </c:pt>
                <c:pt idx="5573">
                  <c:v>2005</c:v>
                </c:pt>
                <c:pt idx="5574">
                  <c:v>2005</c:v>
                </c:pt>
                <c:pt idx="5575">
                  <c:v>2005</c:v>
                </c:pt>
                <c:pt idx="5576">
                  <c:v>2005</c:v>
                </c:pt>
                <c:pt idx="5577">
                  <c:v>2005</c:v>
                </c:pt>
                <c:pt idx="5578">
                  <c:v>2005</c:v>
                </c:pt>
                <c:pt idx="5579">
                  <c:v>2005</c:v>
                </c:pt>
                <c:pt idx="5580">
                  <c:v>2005</c:v>
                </c:pt>
                <c:pt idx="5581">
                  <c:v>2005</c:v>
                </c:pt>
                <c:pt idx="5582">
                  <c:v>2005</c:v>
                </c:pt>
                <c:pt idx="5583">
                  <c:v>2005</c:v>
                </c:pt>
                <c:pt idx="5584">
                  <c:v>2005</c:v>
                </c:pt>
                <c:pt idx="5585">
                  <c:v>2005</c:v>
                </c:pt>
                <c:pt idx="5586">
                  <c:v>2006</c:v>
                </c:pt>
                <c:pt idx="5587">
                  <c:v>2006</c:v>
                </c:pt>
                <c:pt idx="5588">
                  <c:v>2006</c:v>
                </c:pt>
                <c:pt idx="5589">
                  <c:v>2006</c:v>
                </c:pt>
                <c:pt idx="5590">
                  <c:v>2006</c:v>
                </c:pt>
                <c:pt idx="5591">
                  <c:v>2006</c:v>
                </c:pt>
                <c:pt idx="5592">
                  <c:v>2006</c:v>
                </c:pt>
                <c:pt idx="5593">
                  <c:v>2006</c:v>
                </c:pt>
                <c:pt idx="5594">
                  <c:v>2006</c:v>
                </c:pt>
                <c:pt idx="5595">
                  <c:v>2006</c:v>
                </c:pt>
                <c:pt idx="5596">
                  <c:v>2006</c:v>
                </c:pt>
                <c:pt idx="5597">
                  <c:v>2006</c:v>
                </c:pt>
                <c:pt idx="5598">
                  <c:v>2006</c:v>
                </c:pt>
                <c:pt idx="5599">
                  <c:v>2006</c:v>
                </c:pt>
                <c:pt idx="5600">
                  <c:v>2006</c:v>
                </c:pt>
                <c:pt idx="5601">
                  <c:v>2006</c:v>
                </c:pt>
                <c:pt idx="5602">
                  <c:v>2006</c:v>
                </c:pt>
                <c:pt idx="5603">
                  <c:v>2006</c:v>
                </c:pt>
                <c:pt idx="5604">
                  <c:v>2006</c:v>
                </c:pt>
                <c:pt idx="5605">
                  <c:v>2006</c:v>
                </c:pt>
                <c:pt idx="5606">
                  <c:v>2006</c:v>
                </c:pt>
                <c:pt idx="5607">
                  <c:v>2006</c:v>
                </c:pt>
                <c:pt idx="5608">
                  <c:v>2006</c:v>
                </c:pt>
                <c:pt idx="5609">
                  <c:v>2006</c:v>
                </c:pt>
                <c:pt idx="5610">
                  <c:v>2006</c:v>
                </c:pt>
                <c:pt idx="5611">
                  <c:v>2006</c:v>
                </c:pt>
                <c:pt idx="5612">
                  <c:v>2006</c:v>
                </c:pt>
                <c:pt idx="5613">
                  <c:v>2006</c:v>
                </c:pt>
                <c:pt idx="5614">
                  <c:v>2006</c:v>
                </c:pt>
                <c:pt idx="5615">
                  <c:v>2006</c:v>
                </c:pt>
                <c:pt idx="5616">
                  <c:v>2006</c:v>
                </c:pt>
                <c:pt idx="5617">
                  <c:v>2006</c:v>
                </c:pt>
                <c:pt idx="5618">
                  <c:v>2006</c:v>
                </c:pt>
                <c:pt idx="5619">
                  <c:v>2006</c:v>
                </c:pt>
                <c:pt idx="5620">
                  <c:v>2006</c:v>
                </c:pt>
                <c:pt idx="5621">
                  <c:v>2006</c:v>
                </c:pt>
                <c:pt idx="5622">
                  <c:v>2006</c:v>
                </c:pt>
                <c:pt idx="5623">
                  <c:v>2006</c:v>
                </c:pt>
                <c:pt idx="5624">
                  <c:v>2006</c:v>
                </c:pt>
                <c:pt idx="5625">
                  <c:v>2006</c:v>
                </c:pt>
                <c:pt idx="5626">
                  <c:v>2006</c:v>
                </c:pt>
                <c:pt idx="5627">
                  <c:v>2006</c:v>
                </c:pt>
                <c:pt idx="5628">
                  <c:v>2006</c:v>
                </c:pt>
                <c:pt idx="5629">
                  <c:v>2006</c:v>
                </c:pt>
                <c:pt idx="5630">
                  <c:v>2006</c:v>
                </c:pt>
                <c:pt idx="5631">
                  <c:v>2006</c:v>
                </c:pt>
                <c:pt idx="5632">
                  <c:v>2006</c:v>
                </c:pt>
                <c:pt idx="5633">
                  <c:v>2006</c:v>
                </c:pt>
                <c:pt idx="5634">
                  <c:v>2006</c:v>
                </c:pt>
                <c:pt idx="5635">
                  <c:v>2006</c:v>
                </c:pt>
                <c:pt idx="5636">
                  <c:v>2006</c:v>
                </c:pt>
                <c:pt idx="5637">
                  <c:v>2006</c:v>
                </c:pt>
                <c:pt idx="5638">
                  <c:v>2006</c:v>
                </c:pt>
                <c:pt idx="5639">
                  <c:v>2006</c:v>
                </c:pt>
                <c:pt idx="5640">
                  <c:v>2006</c:v>
                </c:pt>
                <c:pt idx="5641">
                  <c:v>2006</c:v>
                </c:pt>
                <c:pt idx="5642">
                  <c:v>2006</c:v>
                </c:pt>
                <c:pt idx="5643">
                  <c:v>2006</c:v>
                </c:pt>
                <c:pt idx="5644">
                  <c:v>2006</c:v>
                </c:pt>
                <c:pt idx="5645">
                  <c:v>2006</c:v>
                </c:pt>
                <c:pt idx="5646">
                  <c:v>2006</c:v>
                </c:pt>
                <c:pt idx="5647">
                  <c:v>2006</c:v>
                </c:pt>
                <c:pt idx="5648">
                  <c:v>2006</c:v>
                </c:pt>
                <c:pt idx="5649">
                  <c:v>2006</c:v>
                </c:pt>
                <c:pt idx="5650">
                  <c:v>2006</c:v>
                </c:pt>
                <c:pt idx="5651">
                  <c:v>2006</c:v>
                </c:pt>
                <c:pt idx="5652">
                  <c:v>2006</c:v>
                </c:pt>
                <c:pt idx="5653">
                  <c:v>2006</c:v>
                </c:pt>
                <c:pt idx="5654">
                  <c:v>2006</c:v>
                </c:pt>
                <c:pt idx="5655">
                  <c:v>2006</c:v>
                </c:pt>
                <c:pt idx="5656">
                  <c:v>2006</c:v>
                </c:pt>
                <c:pt idx="5657">
                  <c:v>2006</c:v>
                </c:pt>
                <c:pt idx="5658">
                  <c:v>2006</c:v>
                </c:pt>
                <c:pt idx="5659">
                  <c:v>2006</c:v>
                </c:pt>
                <c:pt idx="5660">
                  <c:v>2006</c:v>
                </c:pt>
                <c:pt idx="5661">
                  <c:v>2006</c:v>
                </c:pt>
                <c:pt idx="5662">
                  <c:v>2006</c:v>
                </c:pt>
                <c:pt idx="5663">
                  <c:v>2006</c:v>
                </c:pt>
                <c:pt idx="5664">
                  <c:v>2006</c:v>
                </c:pt>
                <c:pt idx="5665">
                  <c:v>2006</c:v>
                </c:pt>
                <c:pt idx="5666">
                  <c:v>2006</c:v>
                </c:pt>
                <c:pt idx="5667">
                  <c:v>2006</c:v>
                </c:pt>
                <c:pt idx="5668">
                  <c:v>2006</c:v>
                </c:pt>
                <c:pt idx="5669">
                  <c:v>2006</c:v>
                </c:pt>
                <c:pt idx="5670">
                  <c:v>2006</c:v>
                </c:pt>
                <c:pt idx="5671">
                  <c:v>2006</c:v>
                </c:pt>
                <c:pt idx="5672">
                  <c:v>2006</c:v>
                </c:pt>
                <c:pt idx="5673">
                  <c:v>2006</c:v>
                </c:pt>
                <c:pt idx="5674">
                  <c:v>2006</c:v>
                </c:pt>
                <c:pt idx="5675">
                  <c:v>2006</c:v>
                </c:pt>
                <c:pt idx="5676">
                  <c:v>2006</c:v>
                </c:pt>
                <c:pt idx="5677">
                  <c:v>2006</c:v>
                </c:pt>
                <c:pt idx="5678">
                  <c:v>2006</c:v>
                </c:pt>
                <c:pt idx="5679">
                  <c:v>2006</c:v>
                </c:pt>
                <c:pt idx="5680">
                  <c:v>2006</c:v>
                </c:pt>
                <c:pt idx="5681">
                  <c:v>2006</c:v>
                </c:pt>
                <c:pt idx="5682">
                  <c:v>2006</c:v>
                </c:pt>
                <c:pt idx="5683">
                  <c:v>2006</c:v>
                </c:pt>
                <c:pt idx="5684">
                  <c:v>2006</c:v>
                </c:pt>
                <c:pt idx="5685">
                  <c:v>2006</c:v>
                </c:pt>
                <c:pt idx="5686">
                  <c:v>2006</c:v>
                </c:pt>
                <c:pt idx="5687">
                  <c:v>2006</c:v>
                </c:pt>
                <c:pt idx="5688">
                  <c:v>2006</c:v>
                </c:pt>
                <c:pt idx="5689">
                  <c:v>2006</c:v>
                </c:pt>
                <c:pt idx="5690">
                  <c:v>2006</c:v>
                </c:pt>
                <c:pt idx="5691">
                  <c:v>2006</c:v>
                </c:pt>
                <c:pt idx="5692">
                  <c:v>2006</c:v>
                </c:pt>
                <c:pt idx="5693">
                  <c:v>2006</c:v>
                </c:pt>
                <c:pt idx="5694">
                  <c:v>2006</c:v>
                </c:pt>
                <c:pt idx="5695">
                  <c:v>2006</c:v>
                </c:pt>
                <c:pt idx="5696">
                  <c:v>2006</c:v>
                </c:pt>
                <c:pt idx="5697">
                  <c:v>2006</c:v>
                </c:pt>
                <c:pt idx="5698">
                  <c:v>2006</c:v>
                </c:pt>
                <c:pt idx="5699">
                  <c:v>2006</c:v>
                </c:pt>
                <c:pt idx="5700">
                  <c:v>2006</c:v>
                </c:pt>
                <c:pt idx="5701">
                  <c:v>2006</c:v>
                </c:pt>
                <c:pt idx="5702">
                  <c:v>2006</c:v>
                </c:pt>
                <c:pt idx="5703">
                  <c:v>2006</c:v>
                </c:pt>
                <c:pt idx="5704">
                  <c:v>2006</c:v>
                </c:pt>
                <c:pt idx="5705">
                  <c:v>2006</c:v>
                </c:pt>
                <c:pt idx="5706">
                  <c:v>2006</c:v>
                </c:pt>
                <c:pt idx="5707">
                  <c:v>2006</c:v>
                </c:pt>
                <c:pt idx="5708">
                  <c:v>2006</c:v>
                </c:pt>
                <c:pt idx="5709">
                  <c:v>2006</c:v>
                </c:pt>
                <c:pt idx="5710">
                  <c:v>2006</c:v>
                </c:pt>
                <c:pt idx="5711">
                  <c:v>2006</c:v>
                </c:pt>
                <c:pt idx="5712">
                  <c:v>2006</c:v>
                </c:pt>
                <c:pt idx="5713">
                  <c:v>2006</c:v>
                </c:pt>
                <c:pt idx="5714">
                  <c:v>2006</c:v>
                </c:pt>
                <c:pt idx="5715">
                  <c:v>2006</c:v>
                </c:pt>
                <c:pt idx="5716">
                  <c:v>2006</c:v>
                </c:pt>
                <c:pt idx="5717">
                  <c:v>2006</c:v>
                </c:pt>
                <c:pt idx="5718">
                  <c:v>2006</c:v>
                </c:pt>
                <c:pt idx="5719">
                  <c:v>2006</c:v>
                </c:pt>
                <c:pt idx="5720">
                  <c:v>2006</c:v>
                </c:pt>
                <c:pt idx="5721">
                  <c:v>2006</c:v>
                </c:pt>
                <c:pt idx="5722">
                  <c:v>2006</c:v>
                </c:pt>
                <c:pt idx="5723">
                  <c:v>2006</c:v>
                </c:pt>
                <c:pt idx="5724">
                  <c:v>2006</c:v>
                </c:pt>
                <c:pt idx="5725">
                  <c:v>2006</c:v>
                </c:pt>
                <c:pt idx="5726">
                  <c:v>2006</c:v>
                </c:pt>
                <c:pt idx="5727">
                  <c:v>2006</c:v>
                </c:pt>
                <c:pt idx="5728">
                  <c:v>2006</c:v>
                </c:pt>
                <c:pt idx="5729">
                  <c:v>2006</c:v>
                </c:pt>
                <c:pt idx="5730">
                  <c:v>2006</c:v>
                </c:pt>
                <c:pt idx="5731">
                  <c:v>2006</c:v>
                </c:pt>
                <c:pt idx="5732">
                  <c:v>2006</c:v>
                </c:pt>
                <c:pt idx="5733">
                  <c:v>2006</c:v>
                </c:pt>
                <c:pt idx="5734">
                  <c:v>2006</c:v>
                </c:pt>
                <c:pt idx="5735">
                  <c:v>2006</c:v>
                </c:pt>
                <c:pt idx="5736">
                  <c:v>2006</c:v>
                </c:pt>
                <c:pt idx="5737">
                  <c:v>2006</c:v>
                </c:pt>
                <c:pt idx="5738">
                  <c:v>2006</c:v>
                </c:pt>
                <c:pt idx="5739">
                  <c:v>2006</c:v>
                </c:pt>
                <c:pt idx="5740">
                  <c:v>2006</c:v>
                </c:pt>
                <c:pt idx="5741">
                  <c:v>2006</c:v>
                </c:pt>
                <c:pt idx="5742">
                  <c:v>2006</c:v>
                </c:pt>
                <c:pt idx="5743">
                  <c:v>2006</c:v>
                </c:pt>
                <c:pt idx="5744">
                  <c:v>2006</c:v>
                </c:pt>
                <c:pt idx="5745">
                  <c:v>2006</c:v>
                </c:pt>
                <c:pt idx="5746">
                  <c:v>2006</c:v>
                </c:pt>
                <c:pt idx="5747">
                  <c:v>2006</c:v>
                </c:pt>
                <c:pt idx="5748">
                  <c:v>2006</c:v>
                </c:pt>
                <c:pt idx="5749">
                  <c:v>2006</c:v>
                </c:pt>
                <c:pt idx="5750">
                  <c:v>2006</c:v>
                </c:pt>
                <c:pt idx="5751">
                  <c:v>2006</c:v>
                </c:pt>
                <c:pt idx="5752">
                  <c:v>2006</c:v>
                </c:pt>
                <c:pt idx="5753">
                  <c:v>2006</c:v>
                </c:pt>
                <c:pt idx="5754">
                  <c:v>2006</c:v>
                </c:pt>
                <c:pt idx="5755">
                  <c:v>2006</c:v>
                </c:pt>
                <c:pt idx="5756">
                  <c:v>2006</c:v>
                </c:pt>
                <c:pt idx="5757">
                  <c:v>2006</c:v>
                </c:pt>
                <c:pt idx="5758">
                  <c:v>2006</c:v>
                </c:pt>
                <c:pt idx="5759">
                  <c:v>2006</c:v>
                </c:pt>
                <c:pt idx="5760">
                  <c:v>2006</c:v>
                </c:pt>
                <c:pt idx="5761">
                  <c:v>2006</c:v>
                </c:pt>
                <c:pt idx="5762">
                  <c:v>2006</c:v>
                </c:pt>
                <c:pt idx="5763">
                  <c:v>2006</c:v>
                </c:pt>
                <c:pt idx="5764">
                  <c:v>2006</c:v>
                </c:pt>
                <c:pt idx="5765">
                  <c:v>2006</c:v>
                </c:pt>
                <c:pt idx="5766">
                  <c:v>2006</c:v>
                </c:pt>
                <c:pt idx="5767">
                  <c:v>2006</c:v>
                </c:pt>
                <c:pt idx="5768">
                  <c:v>2006</c:v>
                </c:pt>
                <c:pt idx="5769">
                  <c:v>2006</c:v>
                </c:pt>
                <c:pt idx="5770">
                  <c:v>2006</c:v>
                </c:pt>
                <c:pt idx="5771">
                  <c:v>2006</c:v>
                </c:pt>
                <c:pt idx="5772">
                  <c:v>2006</c:v>
                </c:pt>
                <c:pt idx="5773">
                  <c:v>2006</c:v>
                </c:pt>
                <c:pt idx="5774">
                  <c:v>2006</c:v>
                </c:pt>
                <c:pt idx="5775">
                  <c:v>2006</c:v>
                </c:pt>
                <c:pt idx="5776">
                  <c:v>2006</c:v>
                </c:pt>
                <c:pt idx="5777">
                  <c:v>2006</c:v>
                </c:pt>
                <c:pt idx="5778">
                  <c:v>2006</c:v>
                </c:pt>
                <c:pt idx="5779">
                  <c:v>2006</c:v>
                </c:pt>
                <c:pt idx="5780">
                  <c:v>2006</c:v>
                </c:pt>
                <c:pt idx="5781">
                  <c:v>2006</c:v>
                </c:pt>
                <c:pt idx="5782">
                  <c:v>2006</c:v>
                </c:pt>
                <c:pt idx="5783">
                  <c:v>2006</c:v>
                </c:pt>
                <c:pt idx="5784">
                  <c:v>2006</c:v>
                </c:pt>
                <c:pt idx="5785">
                  <c:v>2006</c:v>
                </c:pt>
                <c:pt idx="5786">
                  <c:v>2006</c:v>
                </c:pt>
                <c:pt idx="5787">
                  <c:v>2006</c:v>
                </c:pt>
                <c:pt idx="5788">
                  <c:v>2006</c:v>
                </c:pt>
                <c:pt idx="5789">
                  <c:v>2006</c:v>
                </c:pt>
                <c:pt idx="5790">
                  <c:v>2006</c:v>
                </c:pt>
                <c:pt idx="5791">
                  <c:v>2006</c:v>
                </c:pt>
                <c:pt idx="5792">
                  <c:v>2006</c:v>
                </c:pt>
                <c:pt idx="5793">
                  <c:v>2006</c:v>
                </c:pt>
                <c:pt idx="5794">
                  <c:v>2006</c:v>
                </c:pt>
                <c:pt idx="5795">
                  <c:v>2006</c:v>
                </c:pt>
                <c:pt idx="5796">
                  <c:v>2006</c:v>
                </c:pt>
                <c:pt idx="5797">
                  <c:v>2006</c:v>
                </c:pt>
                <c:pt idx="5798">
                  <c:v>2006</c:v>
                </c:pt>
                <c:pt idx="5799">
                  <c:v>2006</c:v>
                </c:pt>
                <c:pt idx="5800">
                  <c:v>2006</c:v>
                </c:pt>
                <c:pt idx="5801">
                  <c:v>2006</c:v>
                </c:pt>
                <c:pt idx="5802">
                  <c:v>2007</c:v>
                </c:pt>
                <c:pt idx="5803">
                  <c:v>2007</c:v>
                </c:pt>
                <c:pt idx="5804">
                  <c:v>2007</c:v>
                </c:pt>
                <c:pt idx="5805">
                  <c:v>2007</c:v>
                </c:pt>
                <c:pt idx="5806">
                  <c:v>2007</c:v>
                </c:pt>
                <c:pt idx="5807">
                  <c:v>2007</c:v>
                </c:pt>
                <c:pt idx="5808">
                  <c:v>2007</c:v>
                </c:pt>
                <c:pt idx="5809">
                  <c:v>2007</c:v>
                </c:pt>
                <c:pt idx="5810">
                  <c:v>2007</c:v>
                </c:pt>
                <c:pt idx="5811">
                  <c:v>2007</c:v>
                </c:pt>
                <c:pt idx="5812">
                  <c:v>2007</c:v>
                </c:pt>
                <c:pt idx="5813">
                  <c:v>2007</c:v>
                </c:pt>
                <c:pt idx="5814">
                  <c:v>2007</c:v>
                </c:pt>
                <c:pt idx="5815">
                  <c:v>2007</c:v>
                </c:pt>
                <c:pt idx="5816">
                  <c:v>2007</c:v>
                </c:pt>
                <c:pt idx="5817">
                  <c:v>2007</c:v>
                </c:pt>
                <c:pt idx="5818">
                  <c:v>2007</c:v>
                </c:pt>
                <c:pt idx="5819">
                  <c:v>2007</c:v>
                </c:pt>
                <c:pt idx="5820">
                  <c:v>2007</c:v>
                </c:pt>
                <c:pt idx="5821">
                  <c:v>2007</c:v>
                </c:pt>
                <c:pt idx="5822">
                  <c:v>2007</c:v>
                </c:pt>
                <c:pt idx="5823">
                  <c:v>2007</c:v>
                </c:pt>
                <c:pt idx="5824">
                  <c:v>2007</c:v>
                </c:pt>
                <c:pt idx="5825">
                  <c:v>2007</c:v>
                </c:pt>
                <c:pt idx="5826">
                  <c:v>2007</c:v>
                </c:pt>
                <c:pt idx="5827">
                  <c:v>2007</c:v>
                </c:pt>
                <c:pt idx="5828">
                  <c:v>2007</c:v>
                </c:pt>
                <c:pt idx="5829">
                  <c:v>2007</c:v>
                </c:pt>
                <c:pt idx="5830">
                  <c:v>2007</c:v>
                </c:pt>
                <c:pt idx="5831">
                  <c:v>2007</c:v>
                </c:pt>
                <c:pt idx="5832">
                  <c:v>2007</c:v>
                </c:pt>
                <c:pt idx="5833">
                  <c:v>2007</c:v>
                </c:pt>
                <c:pt idx="5834">
                  <c:v>2007</c:v>
                </c:pt>
                <c:pt idx="5835">
                  <c:v>2007</c:v>
                </c:pt>
                <c:pt idx="5836">
                  <c:v>2007</c:v>
                </c:pt>
                <c:pt idx="5837">
                  <c:v>2007</c:v>
                </c:pt>
                <c:pt idx="5838">
                  <c:v>2007</c:v>
                </c:pt>
                <c:pt idx="5839">
                  <c:v>2007</c:v>
                </c:pt>
                <c:pt idx="5840">
                  <c:v>2007</c:v>
                </c:pt>
                <c:pt idx="5841">
                  <c:v>2007</c:v>
                </c:pt>
                <c:pt idx="5842">
                  <c:v>2007</c:v>
                </c:pt>
                <c:pt idx="5843">
                  <c:v>2007</c:v>
                </c:pt>
                <c:pt idx="5844">
                  <c:v>2007</c:v>
                </c:pt>
                <c:pt idx="5845">
                  <c:v>2007</c:v>
                </c:pt>
                <c:pt idx="5846">
                  <c:v>2007</c:v>
                </c:pt>
                <c:pt idx="5847">
                  <c:v>2007</c:v>
                </c:pt>
                <c:pt idx="5848">
                  <c:v>2007</c:v>
                </c:pt>
                <c:pt idx="5849">
                  <c:v>2007</c:v>
                </c:pt>
                <c:pt idx="5850">
                  <c:v>2007</c:v>
                </c:pt>
                <c:pt idx="5851">
                  <c:v>2007</c:v>
                </c:pt>
                <c:pt idx="5852">
                  <c:v>2007</c:v>
                </c:pt>
                <c:pt idx="5853">
                  <c:v>2007</c:v>
                </c:pt>
                <c:pt idx="5854">
                  <c:v>2007</c:v>
                </c:pt>
                <c:pt idx="5855">
                  <c:v>2007</c:v>
                </c:pt>
                <c:pt idx="5856">
                  <c:v>2007</c:v>
                </c:pt>
                <c:pt idx="5857">
                  <c:v>2007</c:v>
                </c:pt>
                <c:pt idx="5858">
                  <c:v>2007</c:v>
                </c:pt>
                <c:pt idx="5859">
                  <c:v>2007</c:v>
                </c:pt>
                <c:pt idx="5860">
                  <c:v>2007</c:v>
                </c:pt>
                <c:pt idx="5861">
                  <c:v>2007</c:v>
                </c:pt>
                <c:pt idx="5862">
                  <c:v>2007</c:v>
                </c:pt>
                <c:pt idx="5863">
                  <c:v>2007</c:v>
                </c:pt>
                <c:pt idx="5864">
                  <c:v>2007</c:v>
                </c:pt>
                <c:pt idx="5865">
                  <c:v>2007</c:v>
                </c:pt>
                <c:pt idx="5866">
                  <c:v>2007</c:v>
                </c:pt>
                <c:pt idx="5867">
                  <c:v>2007</c:v>
                </c:pt>
                <c:pt idx="5868">
                  <c:v>2007</c:v>
                </c:pt>
                <c:pt idx="5869">
                  <c:v>2007</c:v>
                </c:pt>
                <c:pt idx="5870">
                  <c:v>2007</c:v>
                </c:pt>
                <c:pt idx="5871">
                  <c:v>2007</c:v>
                </c:pt>
                <c:pt idx="5872">
                  <c:v>2007</c:v>
                </c:pt>
                <c:pt idx="5873">
                  <c:v>2007</c:v>
                </c:pt>
                <c:pt idx="5874">
                  <c:v>2007</c:v>
                </c:pt>
                <c:pt idx="5875">
                  <c:v>2007</c:v>
                </c:pt>
                <c:pt idx="5876">
                  <c:v>2007</c:v>
                </c:pt>
                <c:pt idx="5877">
                  <c:v>2007</c:v>
                </c:pt>
                <c:pt idx="5878">
                  <c:v>2007</c:v>
                </c:pt>
                <c:pt idx="5879">
                  <c:v>2007</c:v>
                </c:pt>
                <c:pt idx="5880">
                  <c:v>2007</c:v>
                </c:pt>
                <c:pt idx="5881">
                  <c:v>2007</c:v>
                </c:pt>
                <c:pt idx="5882">
                  <c:v>2007</c:v>
                </c:pt>
                <c:pt idx="5883">
                  <c:v>2007</c:v>
                </c:pt>
                <c:pt idx="5884">
                  <c:v>2007</c:v>
                </c:pt>
                <c:pt idx="5885">
                  <c:v>2007</c:v>
                </c:pt>
                <c:pt idx="5886">
                  <c:v>2007</c:v>
                </c:pt>
                <c:pt idx="5887">
                  <c:v>2007</c:v>
                </c:pt>
                <c:pt idx="5888">
                  <c:v>2007</c:v>
                </c:pt>
                <c:pt idx="5889">
                  <c:v>2007</c:v>
                </c:pt>
                <c:pt idx="5890">
                  <c:v>2007</c:v>
                </c:pt>
                <c:pt idx="5891">
                  <c:v>2007</c:v>
                </c:pt>
                <c:pt idx="5892">
                  <c:v>2007</c:v>
                </c:pt>
                <c:pt idx="5893">
                  <c:v>2007</c:v>
                </c:pt>
                <c:pt idx="5894">
                  <c:v>2007</c:v>
                </c:pt>
                <c:pt idx="5895">
                  <c:v>2007</c:v>
                </c:pt>
                <c:pt idx="5896">
                  <c:v>2007</c:v>
                </c:pt>
                <c:pt idx="5897">
                  <c:v>2007</c:v>
                </c:pt>
                <c:pt idx="5898">
                  <c:v>2007</c:v>
                </c:pt>
                <c:pt idx="5899">
                  <c:v>2007</c:v>
                </c:pt>
                <c:pt idx="5900">
                  <c:v>2007</c:v>
                </c:pt>
                <c:pt idx="5901">
                  <c:v>2007</c:v>
                </c:pt>
                <c:pt idx="5902">
                  <c:v>2007</c:v>
                </c:pt>
                <c:pt idx="5903">
                  <c:v>2007</c:v>
                </c:pt>
                <c:pt idx="5904">
                  <c:v>2007</c:v>
                </c:pt>
                <c:pt idx="5905">
                  <c:v>2007</c:v>
                </c:pt>
                <c:pt idx="5906">
                  <c:v>2007</c:v>
                </c:pt>
                <c:pt idx="5907">
                  <c:v>2007</c:v>
                </c:pt>
                <c:pt idx="5908">
                  <c:v>2007</c:v>
                </c:pt>
                <c:pt idx="5909">
                  <c:v>2007</c:v>
                </c:pt>
                <c:pt idx="5910">
                  <c:v>2007</c:v>
                </c:pt>
                <c:pt idx="5911">
                  <c:v>2007</c:v>
                </c:pt>
                <c:pt idx="5912">
                  <c:v>2007</c:v>
                </c:pt>
                <c:pt idx="5913">
                  <c:v>2007</c:v>
                </c:pt>
                <c:pt idx="5914">
                  <c:v>2007</c:v>
                </c:pt>
                <c:pt idx="5915">
                  <c:v>2007</c:v>
                </c:pt>
                <c:pt idx="5916">
                  <c:v>2007</c:v>
                </c:pt>
                <c:pt idx="5917">
                  <c:v>2007</c:v>
                </c:pt>
                <c:pt idx="5918">
                  <c:v>2007</c:v>
                </c:pt>
                <c:pt idx="5919">
                  <c:v>2007</c:v>
                </c:pt>
                <c:pt idx="5920">
                  <c:v>2007</c:v>
                </c:pt>
                <c:pt idx="5921">
                  <c:v>2007</c:v>
                </c:pt>
                <c:pt idx="5922">
                  <c:v>2007</c:v>
                </c:pt>
                <c:pt idx="5923">
                  <c:v>2007</c:v>
                </c:pt>
                <c:pt idx="5924">
                  <c:v>2007</c:v>
                </c:pt>
                <c:pt idx="5925">
                  <c:v>2007</c:v>
                </c:pt>
                <c:pt idx="5926">
                  <c:v>2007</c:v>
                </c:pt>
                <c:pt idx="5927">
                  <c:v>2007</c:v>
                </c:pt>
                <c:pt idx="5928">
                  <c:v>2007</c:v>
                </c:pt>
                <c:pt idx="5929">
                  <c:v>2007</c:v>
                </c:pt>
                <c:pt idx="5930">
                  <c:v>2007</c:v>
                </c:pt>
                <c:pt idx="5931">
                  <c:v>2007</c:v>
                </c:pt>
                <c:pt idx="5932">
                  <c:v>2007</c:v>
                </c:pt>
                <c:pt idx="5933">
                  <c:v>2007</c:v>
                </c:pt>
                <c:pt idx="5934">
                  <c:v>2007</c:v>
                </c:pt>
                <c:pt idx="5935">
                  <c:v>2007</c:v>
                </c:pt>
                <c:pt idx="5936">
                  <c:v>2007</c:v>
                </c:pt>
                <c:pt idx="5937">
                  <c:v>2007</c:v>
                </c:pt>
                <c:pt idx="5938">
                  <c:v>2007</c:v>
                </c:pt>
                <c:pt idx="5939">
                  <c:v>2007</c:v>
                </c:pt>
                <c:pt idx="5940">
                  <c:v>2007</c:v>
                </c:pt>
                <c:pt idx="5941">
                  <c:v>2007</c:v>
                </c:pt>
                <c:pt idx="5942">
                  <c:v>2007</c:v>
                </c:pt>
                <c:pt idx="5943">
                  <c:v>2007</c:v>
                </c:pt>
                <c:pt idx="5944">
                  <c:v>2007</c:v>
                </c:pt>
                <c:pt idx="5945">
                  <c:v>2007</c:v>
                </c:pt>
                <c:pt idx="5946">
                  <c:v>2007</c:v>
                </c:pt>
                <c:pt idx="5947">
                  <c:v>2007</c:v>
                </c:pt>
                <c:pt idx="5948">
                  <c:v>2007</c:v>
                </c:pt>
                <c:pt idx="5949">
                  <c:v>2007</c:v>
                </c:pt>
                <c:pt idx="5950">
                  <c:v>2007</c:v>
                </c:pt>
                <c:pt idx="5951">
                  <c:v>2007</c:v>
                </c:pt>
                <c:pt idx="5952">
                  <c:v>2007</c:v>
                </c:pt>
                <c:pt idx="5953">
                  <c:v>2007</c:v>
                </c:pt>
                <c:pt idx="5954">
                  <c:v>2007</c:v>
                </c:pt>
                <c:pt idx="5955">
                  <c:v>2007</c:v>
                </c:pt>
                <c:pt idx="5956">
                  <c:v>2007</c:v>
                </c:pt>
                <c:pt idx="5957">
                  <c:v>2007</c:v>
                </c:pt>
                <c:pt idx="5958">
                  <c:v>2007</c:v>
                </c:pt>
                <c:pt idx="5959">
                  <c:v>2007</c:v>
                </c:pt>
                <c:pt idx="5960">
                  <c:v>2007</c:v>
                </c:pt>
                <c:pt idx="5961">
                  <c:v>2007</c:v>
                </c:pt>
                <c:pt idx="5962">
                  <c:v>2007</c:v>
                </c:pt>
                <c:pt idx="5963">
                  <c:v>2007</c:v>
                </c:pt>
                <c:pt idx="5964">
                  <c:v>2007</c:v>
                </c:pt>
                <c:pt idx="5965">
                  <c:v>2007</c:v>
                </c:pt>
                <c:pt idx="5966">
                  <c:v>2007</c:v>
                </c:pt>
                <c:pt idx="5967">
                  <c:v>2007</c:v>
                </c:pt>
                <c:pt idx="5968">
                  <c:v>2007</c:v>
                </c:pt>
                <c:pt idx="5969">
                  <c:v>2007</c:v>
                </c:pt>
                <c:pt idx="5970">
                  <c:v>2007</c:v>
                </c:pt>
                <c:pt idx="5971">
                  <c:v>2007</c:v>
                </c:pt>
                <c:pt idx="5972">
                  <c:v>2007</c:v>
                </c:pt>
                <c:pt idx="5973">
                  <c:v>2007</c:v>
                </c:pt>
                <c:pt idx="5974">
                  <c:v>2007</c:v>
                </c:pt>
                <c:pt idx="5975">
                  <c:v>2007</c:v>
                </c:pt>
                <c:pt idx="5976">
                  <c:v>2007</c:v>
                </c:pt>
                <c:pt idx="5977">
                  <c:v>2007</c:v>
                </c:pt>
                <c:pt idx="5978">
                  <c:v>2007</c:v>
                </c:pt>
                <c:pt idx="5979">
                  <c:v>2007</c:v>
                </c:pt>
                <c:pt idx="5980">
                  <c:v>2007</c:v>
                </c:pt>
                <c:pt idx="5981">
                  <c:v>2007</c:v>
                </c:pt>
                <c:pt idx="5982">
                  <c:v>2007</c:v>
                </c:pt>
                <c:pt idx="5983">
                  <c:v>2007</c:v>
                </c:pt>
                <c:pt idx="5984">
                  <c:v>2007</c:v>
                </c:pt>
                <c:pt idx="5985">
                  <c:v>2007</c:v>
                </c:pt>
                <c:pt idx="5986">
                  <c:v>2007</c:v>
                </c:pt>
                <c:pt idx="5987">
                  <c:v>2007</c:v>
                </c:pt>
                <c:pt idx="5988">
                  <c:v>2007</c:v>
                </c:pt>
                <c:pt idx="5989">
                  <c:v>2007</c:v>
                </c:pt>
                <c:pt idx="5990">
                  <c:v>2007</c:v>
                </c:pt>
                <c:pt idx="5991">
                  <c:v>2007</c:v>
                </c:pt>
                <c:pt idx="5992">
                  <c:v>2007</c:v>
                </c:pt>
                <c:pt idx="5993">
                  <c:v>2007</c:v>
                </c:pt>
                <c:pt idx="5994">
                  <c:v>2007</c:v>
                </c:pt>
                <c:pt idx="5995">
                  <c:v>2007</c:v>
                </c:pt>
                <c:pt idx="5996">
                  <c:v>2007</c:v>
                </c:pt>
                <c:pt idx="5997">
                  <c:v>2007</c:v>
                </c:pt>
                <c:pt idx="5998">
                  <c:v>2007</c:v>
                </c:pt>
                <c:pt idx="5999">
                  <c:v>2007</c:v>
                </c:pt>
                <c:pt idx="6000">
                  <c:v>2007</c:v>
                </c:pt>
                <c:pt idx="6001">
                  <c:v>2007</c:v>
                </c:pt>
                <c:pt idx="6002">
                  <c:v>2007</c:v>
                </c:pt>
                <c:pt idx="6003">
                  <c:v>2007</c:v>
                </c:pt>
                <c:pt idx="6004">
                  <c:v>2007</c:v>
                </c:pt>
                <c:pt idx="6005">
                  <c:v>2007</c:v>
                </c:pt>
                <c:pt idx="6006">
                  <c:v>2007</c:v>
                </c:pt>
                <c:pt idx="6007">
                  <c:v>2007</c:v>
                </c:pt>
                <c:pt idx="6008">
                  <c:v>2007</c:v>
                </c:pt>
                <c:pt idx="6009">
                  <c:v>2007</c:v>
                </c:pt>
                <c:pt idx="6010">
                  <c:v>2007</c:v>
                </c:pt>
                <c:pt idx="6011">
                  <c:v>2007</c:v>
                </c:pt>
                <c:pt idx="6012">
                  <c:v>2007</c:v>
                </c:pt>
                <c:pt idx="6013">
                  <c:v>2007</c:v>
                </c:pt>
                <c:pt idx="6014">
                  <c:v>2007</c:v>
                </c:pt>
                <c:pt idx="6015">
                  <c:v>2007</c:v>
                </c:pt>
                <c:pt idx="6016">
                  <c:v>2007</c:v>
                </c:pt>
                <c:pt idx="6017">
                  <c:v>2007</c:v>
                </c:pt>
                <c:pt idx="6018">
                  <c:v>2007</c:v>
                </c:pt>
                <c:pt idx="6019">
                  <c:v>2007</c:v>
                </c:pt>
                <c:pt idx="6020">
                  <c:v>2007</c:v>
                </c:pt>
                <c:pt idx="6021">
                  <c:v>2008</c:v>
                </c:pt>
                <c:pt idx="6022">
                  <c:v>2008</c:v>
                </c:pt>
                <c:pt idx="6023">
                  <c:v>2008</c:v>
                </c:pt>
                <c:pt idx="6024">
                  <c:v>2008</c:v>
                </c:pt>
                <c:pt idx="6025">
                  <c:v>2008</c:v>
                </c:pt>
                <c:pt idx="6026">
                  <c:v>2008</c:v>
                </c:pt>
                <c:pt idx="6027">
                  <c:v>2008</c:v>
                </c:pt>
                <c:pt idx="6028">
                  <c:v>2008</c:v>
                </c:pt>
                <c:pt idx="6029">
                  <c:v>2008</c:v>
                </c:pt>
                <c:pt idx="6030">
                  <c:v>2008</c:v>
                </c:pt>
                <c:pt idx="6031">
                  <c:v>2008</c:v>
                </c:pt>
                <c:pt idx="6032">
                  <c:v>2008</c:v>
                </c:pt>
                <c:pt idx="6033">
                  <c:v>2008</c:v>
                </c:pt>
                <c:pt idx="6034">
                  <c:v>2008</c:v>
                </c:pt>
                <c:pt idx="6035">
                  <c:v>2008</c:v>
                </c:pt>
                <c:pt idx="6036">
                  <c:v>2008</c:v>
                </c:pt>
                <c:pt idx="6037">
                  <c:v>2008</c:v>
                </c:pt>
                <c:pt idx="6038">
                  <c:v>2008</c:v>
                </c:pt>
                <c:pt idx="6039">
                  <c:v>2008</c:v>
                </c:pt>
                <c:pt idx="6040">
                  <c:v>2008</c:v>
                </c:pt>
                <c:pt idx="6041">
                  <c:v>2008</c:v>
                </c:pt>
                <c:pt idx="6042">
                  <c:v>2008</c:v>
                </c:pt>
                <c:pt idx="6043">
                  <c:v>2008</c:v>
                </c:pt>
                <c:pt idx="6044">
                  <c:v>2008</c:v>
                </c:pt>
                <c:pt idx="6045">
                  <c:v>2008</c:v>
                </c:pt>
                <c:pt idx="6046">
                  <c:v>2008</c:v>
                </c:pt>
                <c:pt idx="6047">
                  <c:v>2008</c:v>
                </c:pt>
                <c:pt idx="6048">
                  <c:v>2008</c:v>
                </c:pt>
                <c:pt idx="6049">
                  <c:v>2008</c:v>
                </c:pt>
                <c:pt idx="6050">
                  <c:v>2008</c:v>
                </c:pt>
                <c:pt idx="6051">
                  <c:v>2008</c:v>
                </c:pt>
                <c:pt idx="6052">
                  <c:v>2008</c:v>
                </c:pt>
                <c:pt idx="6053">
                  <c:v>2008</c:v>
                </c:pt>
                <c:pt idx="6054">
                  <c:v>2008</c:v>
                </c:pt>
                <c:pt idx="6055">
                  <c:v>2008</c:v>
                </c:pt>
                <c:pt idx="6056">
                  <c:v>2008</c:v>
                </c:pt>
                <c:pt idx="6057">
                  <c:v>2008</c:v>
                </c:pt>
                <c:pt idx="6058">
                  <c:v>2008</c:v>
                </c:pt>
                <c:pt idx="6059">
                  <c:v>2008</c:v>
                </c:pt>
                <c:pt idx="6060">
                  <c:v>2008</c:v>
                </c:pt>
                <c:pt idx="6061">
                  <c:v>2008</c:v>
                </c:pt>
                <c:pt idx="6062">
                  <c:v>2008</c:v>
                </c:pt>
                <c:pt idx="6063">
                  <c:v>2008</c:v>
                </c:pt>
                <c:pt idx="6064">
                  <c:v>2008</c:v>
                </c:pt>
                <c:pt idx="6065">
                  <c:v>2008</c:v>
                </c:pt>
                <c:pt idx="6066">
                  <c:v>2008</c:v>
                </c:pt>
                <c:pt idx="6067">
                  <c:v>2008</c:v>
                </c:pt>
                <c:pt idx="6068">
                  <c:v>2008</c:v>
                </c:pt>
                <c:pt idx="6069">
                  <c:v>2008</c:v>
                </c:pt>
                <c:pt idx="6070">
                  <c:v>2008</c:v>
                </c:pt>
                <c:pt idx="6071">
                  <c:v>2008</c:v>
                </c:pt>
                <c:pt idx="6072">
                  <c:v>2008</c:v>
                </c:pt>
                <c:pt idx="6073">
                  <c:v>2008</c:v>
                </c:pt>
                <c:pt idx="6074">
                  <c:v>2008</c:v>
                </c:pt>
                <c:pt idx="6075">
                  <c:v>2008</c:v>
                </c:pt>
                <c:pt idx="6076">
                  <c:v>2008</c:v>
                </c:pt>
                <c:pt idx="6077">
                  <c:v>2008</c:v>
                </c:pt>
                <c:pt idx="6078">
                  <c:v>2008</c:v>
                </c:pt>
                <c:pt idx="6079">
                  <c:v>2008</c:v>
                </c:pt>
                <c:pt idx="6080">
                  <c:v>2008</c:v>
                </c:pt>
                <c:pt idx="6081">
                  <c:v>2008</c:v>
                </c:pt>
                <c:pt idx="6082">
                  <c:v>2008</c:v>
                </c:pt>
                <c:pt idx="6083">
                  <c:v>2008</c:v>
                </c:pt>
                <c:pt idx="6084">
                  <c:v>2008</c:v>
                </c:pt>
                <c:pt idx="6085">
                  <c:v>2008</c:v>
                </c:pt>
                <c:pt idx="6086">
                  <c:v>2008</c:v>
                </c:pt>
                <c:pt idx="6087">
                  <c:v>2008</c:v>
                </c:pt>
                <c:pt idx="6088">
                  <c:v>2008</c:v>
                </c:pt>
                <c:pt idx="6089">
                  <c:v>2008</c:v>
                </c:pt>
                <c:pt idx="6090">
                  <c:v>2008</c:v>
                </c:pt>
                <c:pt idx="6091">
                  <c:v>2008</c:v>
                </c:pt>
                <c:pt idx="6092">
                  <c:v>2008</c:v>
                </c:pt>
                <c:pt idx="6093">
                  <c:v>2008</c:v>
                </c:pt>
                <c:pt idx="6094">
                  <c:v>2008</c:v>
                </c:pt>
                <c:pt idx="6095">
                  <c:v>2008</c:v>
                </c:pt>
                <c:pt idx="6096">
                  <c:v>2008</c:v>
                </c:pt>
                <c:pt idx="6097">
                  <c:v>2008</c:v>
                </c:pt>
                <c:pt idx="6098">
                  <c:v>2008</c:v>
                </c:pt>
                <c:pt idx="6099">
                  <c:v>2008</c:v>
                </c:pt>
                <c:pt idx="6100">
                  <c:v>2008</c:v>
                </c:pt>
                <c:pt idx="6101">
                  <c:v>2008</c:v>
                </c:pt>
                <c:pt idx="6102">
                  <c:v>2008</c:v>
                </c:pt>
                <c:pt idx="6103">
                  <c:v>2008</c:v>
                </c:pt>
                <c:pt idx="6104">
                  <c:v>2008</c:v>
                </c:pt>
                <c:pt idx="6105">
                  <c:v>2008</c:v>
                </c:pt>
                <c:pt idx="6106">
                  <c:v>2008</c:v>
                </c:pt>
                <c:pt idx="6107">
                  <c:v>2008</c:v>
                </c:pt>
                <c:pt idx="6108">
                  <c:v>2008</c:v>
                </c:pt>
                <c:pt idx="6109">
                  <c:v>2008</c:v>
                </c:pt>
                <c:pt idx="6110">
                  <c:v>2008</c:v>
                </c:pt>
                <c:pt idx="6111">
                  <c:v>2008</c:v>
                </c:pt>
                <c:pt idx="6112">
                  <c:v>2008</c:v>
                </c:pt>
                <c:pt idx="6113">
                  <c:v>2008</c:v>
                </c:pt>
                <c:pt idx="6114">
                  <c:v>2008</c:v>
                </c:pt>
                <c:pt idx="6115">
                  <c:v>2008</c:v>
                </c:pt>
                <c:pt idx="6116">
                  <c:v>2008</c:v>
                </c:pt>
                <c:pt idx="6117">
                  <c:v>2008</c:v>
                </c:pt>
                <c:pt idx="6118">
                  <c:v>2008</c:v>
                </c:pt>
                <c:pt idx="6119">
                  <c:v>2008</c:v>
                </c:pt>
                <c:pt idx="6120">
                  <c:v>2008</c:v>
                </c:pt>
                <c:pt idx="6121">
                  <c:v>2008</c:v>
                </c:pt>
                <c:pt idx="6122">
                  <c:v>2008</c:v>
                </c:pt>
                <c:pt idx="6123">
                  <c:v>2008</c:v>
                </c:pt>
                <c:pt idx="6124">
                  <c:v>2008</c:v>
                </c:pt>
                <c:pt idx="6125">
                  <c:v>2008</c:v>
                </c:pt>
                <c:pt idx="6126">
                  <c:v>2008</c:v>
                </c:pt>
                <c:pt idx="6127">
                  <c:v>2008</c:v>
                </c:pt>
                <c:pt idx="6128">
                  <c:v>2008</c:v>
                </c:pt>
                <c:pt idx="6129">
                  <c:v>2008</c:v>
                </c:pt>
                <c:pt idx="6130">
                  <c:v>2008</c:v>
                </c:pt>
                <c:pt idx="6131">
                  <c:v>2008</c:v>
                </c:pt>
                <c:pt idx="6132">
                  <c:v>2008</c:v>
                </c:pt>
                <c:pt idx="6133">
                  <c:v>2008</c:v>
                </c:pt>
                <c:pt idx="6134">
                  <c:v>2008</c:v>
                </c:pt>
                <c:pt idx="6135">
                  <c:v>2008</c:v>
                </c:pt>
                <c:pt idx="6136">
                  <c:v>2008</c:v>
                </c:pt>
                <c:pt idx="6137">
                  <c:v>2008</c:v>
                </c:pt>
                <c:pt idx="6138">
                  <c:v>2008</c:v>
                </c:pt>
                <c:pt idx="6139">
                  <c:v>2008</c:v>
                </c:pt>
                <c:pt idx="6140">
                  <c:v>2008</c:v>
                </c:pt>
                <c:pt idx="6141">
                  <c:v>2008</c:v>
                </c:pt>
                <c:pt idx="6142">
                  <c:v>2008</c:v>
                </c:pt>
                <c:pt idx="6143">
                  <c:v>2008</c:v>
                </c:pt>
                <c:pt idx="6144">
                  <c:v>2008</c:v>
                </c:pt>
                <c:pt idx="6145">
                  <c:v>2008</c:v>
                </c:pt>
                <c:pt idx="6146">
                  <c:v>2008</c:v>
                </c:pt>
                <c:pt idx="6147">
                  <c:v>2008</c:v>
                </c:pt>
                <c:pt idx="6148">
                  <c:v>2008</c:v>
                </c:pt>
                <c:pt idx="6149">
                  <c:v>2008</c:v>
                </c:pt>
                <c:pt idx="6150">
                  <c:v>2008</c:v>
                </c:pt>
                <c:pt idx="6151">
                  <c:v>2008</c:v>
                </c:pt>
                <c:pt idx="6152">
                  <c:v>2008</c:v>
                </c:pt>
                <c:pt idx="6153">
                  <c:v>2008</c:v>
                </c:pt>
                <c:pt idx="6154">
                  <c:v>2008</c:v>
                </c:pt>
                <c:pt idx="6155">
                  <c:v>2008</c:v>
                </c:pt>
                <c:pt idx="6156">
                  <c:v>2008</c:v>
                </c:pt>
                <c:pt idx="6157">
                  <c:v>2008</c:v>
                </c:pt>
                <c:pt idx="6158">
                  <c:v>2008</c:v>
                </c:pt>
                <c:pt idx="6159">
                  <c:v>2008</c:v>
                </c:pt>
                <c:pt idx="6160">
                  <c:v>2008</c:v>
                </c:pt>
                <c:pt idx="6161">
                  <c:v>2008</c:v>
                </c:pt>
                <c:pt idx="6162">
                  <c:v>2008</c:v>
                </c:pt>
                <c:pt idx="6163">
                  <c:v>2008</c:v>
                </c:pt>
                <c:pt idx="6164">
                  <c:v>2008</c:v>
                </c:pt>
                <c:pt idx="6165">
                  <c:v>2008</c:v>
                </c:pt>
                <c:pt idx="6166">
                  <c:v>2008</c:v>
                </c:pt>
                <c:pt idx="6167">
                  <c:v>2008</c:v>
                </c:pt>
                <c:pt idx="6168">
                  <c:v>2008</c:v>
                </c:pt>
                <c:pt idx="6169">
                  <c:v>2008</c:v>
                </c:pt>
                <c:pt idx="6170">
                  <c:v>2008</c:v>
                </c:pt>
                <c:pt idx="6171">
                  <c:v>2008</c:v>
                </c:pt>
                <c:pt idx="6172">
                  <c:v>2008</c:v>
                </c:pt>
                <c:pt idx="6173">
                  <c:v>2008</c:v>
                </c:pt>
                <c:pt idx="6174">
                  <c:v>2008</c:v>
                </c:pt>
                <c:pt idx="6175">
                  <c:v>2008</c:v>
                </c:pt>
                <c:pt idx="6176">
                  <c:v>2008</c:v>
                </c:pt>
                <c:pt idx="6177">
                  <c:v>2008</c:v>
                </c:pt>
                <c:pt idx="6178">
                  <c:v>2008</c:v>
                </c:pt>
                <c:pt idx="6179">
                  <c:v>2008</c:v>
                </c:pt>
                <c:pt idx="6180">
                  <c:v>2008</c:v>
                </c:pt>
                <c:pt idx="6181">
                  <c:v>2008</c:v>
                </c:pt>
                <c:pt idx="6182">
                  <c:v>2008</c:v>
                </c:pt>
                <c:pt idx="6183">
                  <c:v>2008</c:v>
                </c:pt>
                <c:pt idx="6184">
                  <c:v>2008</c:v>
                </c:pt>
                <c:pt idx="6185">
                  <c:v>2008</c:v>
                </c:pt>
                <c:pt idx="6186">
                  <c:v>2008</c:v>
                </c:pt>
                <c:pt idx="6187">
                  <c:v>2008</c:v>
                </c:pt>
                <c:pt idx="6188">
                  <c:v>2008</c:v>
                </c:pt>
                <c:pt idx="6189">
                  <c:v>2008</c:v>
                </c:pt>
                <c:pt idx="6190">
                  <c:v>2008</c:v>
                </c:pt>
                <c:pt idx="6191">
                  <c:v>2008</c:v>
                </c:pt>
                <c:pt idx="6192">
                  <c:v>2008</c:v>
                </c:pt>
                <c:pt idx="6193">
                  <c:v>2008</c:v>
                </c:pt>
                <c:pt idx="6194">
                  <c:v>2008</c:v>
                </c:pt>
                <c:pt idx="6195">
                  <c:v>2008</c:v>
                </c:pt>
                <c:pt idx="6196">
                  <c:v>2008</c:v>
                </c:pt>
                <c:pt idx="6197">
                  <c:v>2008</c:v>
                </c:pt>
                <c:pt idx="6198">
                  <c:v>2008</c:v>
                </c:pt>
                <c:pt idx="6199">
                  <c:v>2008</c:v>
                </c:pt>
                <c:pt idx="6200">
                  <c:v>2008</c:v>
                </c:pt>
                <c:pt idx="6201">
                  <c:v>2008</c:v>
                </c:pt>
                <c:pt idx="6202">
                  <c:v>2008</c:v>
                </c:pt>
                <c:pt idx="6203">
                  <c:v>2008</c:v>
                </c:pt>
                <c:pt idx="6204">
                  <c:v>2008</c:v>
                </c:pt>
                <c:pt idx="6205">
                  <c:v>2008</c:v>
                </c:pt>
                <c:pt idx="6206">
                  <c:v>2008</c:v>
                </c:pt>
                <c:pt idx="6207">
                  <c:v>2008</c:v>
                </c:pt>
                <c:pt idx="6208">
                  <c:v>2008</c:v>
                </c:pt>
                <c:pt idx="6209">
                  <c:v>2008</c:v>
                </c:pt>
                <c:pt idx="6210">
                  <c:v>2008</c:v>
                </c:pt>
                <c:pt idx="6211">
                  <c:v>2008</c:v>
                </c:pt>
                <c:pt idx="6212">
                  <c:v>2008</c:v>
                </c:pt>
                <c:pt idx="6213">
                  <c:v>2008</c:v>
                </c:pt>
                <c:pt idx="6214">
                  <c:v>2008</c:v>
                </c:pt>
                <c:pt idx="6215">
                  <c:v>2008</c:v>
                </c:pt>
                <c:pt idx="6216">
                  <c:v>2008</c:v>
                </c:pt>
                <c:pt idx="6217">
                  <c:v>2008</c:v>
                </c:pt>
                <c:pt idx="6218">
                  <c:v>2008</c:v>
                </c:pt>
                <c:pt idx="6219">
                  <c:v>2008</c:v>
                </c:pt>
                <c:pt idx="6220">
                  <c:v>2008</c:v>
                </c:pt>
                <c:pt idx="6221">
                  <c:v>2008</c:v>
                </c:pt>
                <c:pt idx="6222">
                  <c:v>2008</c:v>
                </c:pt>
                <c:pt idx="6223">
                  <c:v>2008</c:v>
                </c:pt>
                <c:pt idx="6224">
                  <c:v>2008</c:v>
                </c:pt>
                <c:pt idx="6225">
                  <c:v>2008</c:v>
                </c:pt>
                <c:pt idx="6226">
                  <c:v>2008</c:v>
                </c:pt>
                <c:pt idx="6227">
                  <c:v>2008</c:v>
                </c:pt>
                <c:pt idx="6228">
                  <c:v>2008</c:v>
                </c:pt>
                <c:pt idx="6229">
                  <c:v>2008</c:v>
                </c:pt>
                <c:pt idx="6230">
                  <c:v>2008</c:v>
                </c:pt>
                <c:pt idx="6231">
                  <c:v>2008</c:v>
                </c:pt>
                <c:pt idx="6232">
                  <c:v>2008</c:v>
                </c:pt>
                <c:pt idx="6233">
                  <c:v>2008</c:v>
                </c:pt>
                <c:pt idx="6234">
                  <c:v>2008</c:v>
                </c:pt>
                <c:pt idx="6235">
                  <c:v>2008</c:v>
                </c:pt>
                <c:pt idx="6236">
                  <c:v>2008</c:v>
                </c:pt>
                <c:pt idx="6237">
                  <c:v>2008</c:v>
                </c:pt>
                <c:pt idx="6238">
                  <c:v>2009</c:v>
                </c:pt>
                <c:pt idx="6239">
                  <c:v>2009</c:v>
                </c:pt>
                <c:pt idx="6240">
                  <c:v>2009</c:v>
                </c:pt>
                <c:pt idx="6241">
                  <c:v>2009</c:v>
                </c:pt>
                <c:pt idx="6242">
                  <c:v>2009</c:v>
                </c:pt>
                <c:pt idx="6243">
                  <c:v>2009</c:v>
                </c:pt>
                <c:pt idx="6244">
                  <c:v>2009</c:v>
                </c:pt>
                <c:pt idx="6245">
                  <c:v>2009</c:v>
                </c:pt>
                <c:pt idx="6246">
                  <c:v>2009</c:v>
                </c:pt>
                <c:pt idx="6247">
                  <c:v>2009</c:v>
                </c:pt>
                <c:pt idx="6248">
                  <c:v>2009</c:v>
                </c:pt>
                <c:pt idx="6249">
                  <c:v>2009</c:v>
                </c:pt>
                <c:pt idx="6250">
                  <c:v>2009</c:v>
                </c:pt>
                <c:pt idx="6251">
                  <c:v>2009</c:v>
                </c:pt>
                <c:pt idx="6252">
                  <c:v>2009</c:v>
                </c:pt>
                <c:pt idx="6253">
                  <c:v>2009</c:v>
                </c:pt>
                <c:pt idx="6254">
                  <c:v>2009</c:v>
                </c:pt>
                <c:pt idx="6255">
                  <c:v>2009</c:v>
                </c:pt>
                <c:pt idx="6256">
                  <c:v>2009</c:v>
                </c:pt>
                <c:pt idx="6257">
                  <c:v>2009</c:v>
                </c:pt>
                <c:pt idx="6258">
                  <c:v>2009</c:v>
                </c:pt>
                <c:pt idx="6259">
                  <c:v>2009</c:v>
                </c:pt>
                <c:pt idx="6260">
                  <c:v>2009</c:v>
                </c:pt>
                <c:pt idx="6261">
                  <c:v>2009</c:v>
                </c:pt>
                <c:pt idx="6262">
                  <c:v>2009</c:v>
                </c:pt>
                <c:pt idx="6263">
                  <c:v>2009</c:v>
                </c:pt>
                <c:pt idx="6264">
                  <c:v>2009</c:v>
                </c:pt>
                <c:pt idx="6265">
                  <c:v>2009</c:v>
                </c:pt>
                <c:pt idx="6266">
                  <c:v>2009</c:v>
                </c:pt>
                <c:pt idx="6267">
                  <c:v>2009</c:v>
                </c:pt>
                <c:pt idx="6268">
                  <c:v>2009</c:v>
                </c:pt>
                <c:pt idx="6269">
                  <c:v>2009</c:v>
                </c:pt>
                <c:pt idx="6270">
                  <c:v>2009</c:v>
                </c:pt>
                <c:pt idx="6271">
                  <c:v>2009</c:v>
                </c:pt>
                <c:pt idx="6272">
                  <c:v>2009</c:v>
                </c:pt>
                <c:pt idx="6273">
                  <c:v>2009</c:v>
                </c:pt>
                <c:pt idx="6274">
                  <c:v>2009</c:v>
                </c:pt>
                <c:pt idx="6275">
                  <c:v>2009</c:v>
                </c:pt>
                <c:pt idx="6276">
                  <c:v>2009</c:v>
                </c:pt>
                <c:pt idx="6277">
                  <c:v>2009</c:v>
                </c:pt>
                <c:pt idx="6278">
                  <c:v>2009</c:v>
                </c:pt>
                <c:pt idx="6279">
                  <c:v>2009</c:v>
                </c:pt>
                <c:pt idx="6280">
                  <c:v>2009</c:v>
                </c:pt>
                <c:pt idx="6281">
                  <c:v>2009</c:v>
                </c:pt>
                <c:pt idx="6282">
                  <c:v>2009</c:v>
                </c:pt>
                <c:pt idx="6283">
                  <c:v>2009</c:v>
                </c:pt>
                <c:pt idx="6284">
                  <c:v>2009</c:v>
                </c:pt>
                <c:pt idx="6285">
                  <c:v>2009</c:v>
                </c:pt>
                <c:pt idx="6286">
                  <c:v>2009</c:v>
                </c:pt>
                <c:pt idx="6287">
                  <c:v>2009</c:v>
                </c:pt>
                <c:pt idx="6288">
                  <c:v>2009</c:v>
                </c:pt>
                <c:pt idx="6289">
                  <c:v>2009</c:v>
                </c:pt>
                <c:pt idx="6290">
                  <c:v>2009</c:v>
                </c:pt>
                <c:pt idx="6291">
                  <c:v>2009</c:v>
                </c:pt>
                <c:pt idx="6292">
                  <c:v>2009</c:v>
                </c:pt>
                <c:pt idx="6293">
                  <c:v>2009</c:v>
                </c:pt>
                <c:pt idx="6294">
                  <c:v>2009</c:v>
                </c:pt>
                <c:pt idx="6295">
                  <c:v>2009</c:v>
                </c:pt>
                <c:pt idx="6296">
                  <c:v>2009</c:v>
                </c:pt>
                <c:pt idx="6297">
                  <c:v>2009</c:v>
                </c:pt>
                <c:pt idx="6298">
                  <c:v>2009</c:v>
                </c:pt>
                <c:pt idx="6299">
                  <c:v>2009</c:v>
                </c:pt>
                <c:pt idx="6300">
                  <c:v>2009</c:v>
                </c:pt>
                <c:pt idx="6301">
                  <c:v>2009</c:v>
                </c:pt>
                <c:pt idx="6302">
                  <c:v>2009</c:v>
                </c:pt>
                <c:pt idx="6303">
                  <c:v>2009</c:v>
                </c:pt>
                <c:pt idx="6304">
                  <c:v>2009</c:v>
                </c:pt>
                <c:pt idx="6305">
                  <c:v>2009</c:v>
                </c:pt>
                <c:pt idx="6306">
                  <c:v>2009</c:v>
                </c:pt>
                <c:pt idx="6307">
                  <c:v>2009</c:v>
                </c:pt>
                <c:pt idx="6308">
                  <c:v>2009</c:v>
                </c:pt>
                <c:pt idx="6309">
                  <c:v>2009</c:v>
                </c:pt>
                <c:pt idx="6310">
                  <c:v>2009</c:v>
                </c:pt>
                <c:pt idx="6311">
                  <c:v>2009</c:v>
                </c:pt>
                <c:pt idx="6312">
                  <c:v>2009</c:v>
                </c:pt>
                <c:pt idx="6313">
                  <c:v>2009</c:v>
                </c:pt>
                <c:pt idx="6314">
                  <c:v>2009</c:v>
                </c:pt>
                <c:pt idx="6315">
                  <c:v>2009</c:v>
                </c:pt>
                <c:pt idx="6316">
                  <c:v>2009</c:v>
                </c:pt>
                <c:pt idx="6317">
                  <c:v>2009</c:v>
                </c:pt>
                <c:pt idx="6318">
                  <c:v>2009</c:v>
                </c:pt>
                <c:pt idx="6319">
                  <c:v>2009</c:v>
                </c:pt>
                <c:pt idx="6320">
                  <c:v>2009</c:v>
                </c:pt>
                <c:pt idx="6321">
                  <c:v>2009</c:v>
                </c:pt>
                <c:pt idx="6322">
                  <c:v>2009</c:v>
                </c:pt>
                <c:pt idx="6323">
                  <c:v>2009</c:v>
                </c:pt>
                <c:pt idx="6324">
                  <c:v>2009</c:v>
                </c:pt>
                <c:pt idx="6325">
                  <c:v>2009</c:v>
                </c:pt>
                <c:pt idx="6326">
                  <c:v>2009</c:v>
                </c:pt>
                <c:pt idx="6327">
                  <c:v>2009</c:v>
                </c:pt>
                <c:pt idx="6328">
                  <c:v>2009</c:v>
                </c:pt>
                <c:pt idx="6329">
                  <c:v>2009</c:v>
                </c:pt>
                <c:pt idx="6330">
                  <c:v>2009</c:v>
                </c:pt>
                <c:pt idx="6331">
                  <c:v>2009</c:v>
                </c:pt>
                <c:pt idx="6332">
                  <c:v>2009</c:v>
                </c:pt>
                <c:pt idx="6333">
                  <c:v>2009</c:v>
                </c:pt>
                <c:pt idx="6334">
                  <c:v>2009</c:v>
                </c:pt>
                <c:pt idx="6335">
                  <c:v>2009</c:v>
                </c:pt>
                <c:pt idx="6336">
                  <c:v>2009</c:v>
                </c:pt>
                <c:pt idx="6337">
                  <c:v>2009</c:v>
                </c:pt>
                <c:pt idx="6338">
                  <c:v>2009</c:v>
                </c:pt>
                <c:pt idx="6339">
                  <c:v>2009</c:v>
                </c:pt>
                <c:pt idx="6340">
                  <c:v>2009</c:v>
                </c:pt>
                <c:pt idx="6341">
                  <c:v>2009</c:v>
                </c:pt>
                <c:pt idx="6342">
                  <c:v>2009</c:v>
                </c:pt>
                <c:pt idx="6343">
                  <c:v>2009</c:v>
                </c:pt>
                <c:pt idx="6344">
                  <c:v>2009</c:v>
                </c:pt>
                <c:pt idx="6345">
                  <c:v>2009</c:v>
                </c:pt>
                <c:pt idx="6346">
                  <c:v>2009</c:v>
                </c:pt>
                <c:pt idx="6347">
                  <c:v>2009</c:v>
                </c:pt>
                <c:pt idx="6348">
                  <c:v>2009</c:v>
                </c:pt>
                <c:pt idx="6349">
                  <c:v>2009</c:v>
                </c:pt>
                <c:pt idx="6350">
                  <c:v>2009</c:v>
                </c:pt>
                <c:pt idx="6351">
                  <c:v>2009</c:v>
                </c:pt>
                <c:pt idx="6352">
                  <c:v>2009</c:v>
                </c:pt>
                <c:pt idx="6353">
                  <c:v>2009</c:v>
                </c:pt>
                <c:pt idx="6354">
                  <c:v>2009</c:v>
                </c:pt>
                <c:pt idx="6355">
                  <c:v>2009</c:v>
                </c:pt>
                <c:pt idx="6356">
                  <c:v>2009</c:v>
                </c:pt>
                <c:pt idx="6357">
                  <c:v>2009</c:v>
                </c:pt>
                <c:pt idx="6358">
                  <c:v>2009</c:v>
                </c:pt>
                <c:pt idx="6359">
                  <c:v>2009</c:v>
                </c:pt>
                <c:pt idx="6360">
                  <c:v>2009</c:v>
                </c:pt>
                <c:pt idx="6361">
                  <c:v>2009</c:v>
                </c:pt>
                <c:pt idx="6362">
                  <c:v>2009</c:v>
                </c:pt>
                <c:pt idx="6363">
                  <c:v>2009</c:v>
                </c:pt>
                <c:pt idx="6364">
                  <c:v>2009</c:v>
                </c:pt>
                <c:pt idx="6365">
                  <c:v>2009</c:v>
                </c:pt>
                <c:pt idx="6366">
                  <c:v>2009</c:v>
                </c:pt>
                <c:pt idx="6367">
                  <c:v>2009</c:v>
                </c:pt>
                <c:pt idx="6368">
                  <c:v>2009</c:v>
                </c:pt>
                <c:pt idx="6369">
                  <c:v>2009</c:v>
                </c:pt>
                <c:pt idx="6370">
                  <c:v>2009</c:v>
                </c:pt>
                <c:pt idx="6371">
                  <c:v>2009</c:v>
                </c:pt>
                <c:pt idx="6372">
                  <c:v>2009</c:v>
                </c:pt>
                <c:pt idx="6373">
                  <c:v>2009</c:v>
                </c:pt>
                <c:pt idx="6374">
                  <c:v>2009</c:v>
                </c:pt>
                <c:pt idx="6375">
                  <c:v>2009</c:v>
                </c:pt>
                <c:pt idx="6376">
                  <c:v>2009</c:v>
                </c:pt>
                <c:pt idx="6377">
                  <c:v>2009</c:v>
                </c:pt>
                <c:pt idx="6378">
                  <c:v>2009</c:v>
                </c:pt>
                <c:pt idx="6379">
                  <c:v>2009</c:v>
                </c:pt>
                <c:pt idx="6380">
                  <c:v>2009</c:v>
                </c:pt>
                <c:pt idx="6381">
                  <c:v>2009</c:v>
                </c:pt>
                <c:pt idx="6382">
                  <c:v>2009</c:v>
                </c:pt>
                <c:pt idx="6383">
                  <c:v>2009</c:v>
                </c:pt>
                <c:pt idx="6384">
                  <c:v>2009</c:v>
                </c:pt>
                <c:pt idx="6385">
                  <c:v>2009</c:v>
                </c:pt>
                <c:pt idx="6386">
                  <c:v>2009</c:v>
                </c:pt>
                <c:pt idx="6387">
                  <c:v>2009</c:v>
                </c:pt>
                <c:pt idx="6388">
                  <c:v>2009</c:v>
                </c:pt>
                <c:pt idx="6389">
                  <c:v>2009</c:v>
                </c:pt>
                <c:pt idx="6390">
                  <c:v>2009</c:v>
                </c:pt>
                <c:pt idx="6391">
                  <c:v>2009</c:v>
                </c:pt>
                <c:pt idx="6392">
                  <c:v>2009</c:v>
                </c:pt>
                <c:pt idx="6393">
                  <c:v>2009</c:v>
                </c:pt>
                <c:pt idx="6394">
                  <c:v>2009</c:v>
                </c:pt>
                <c:pt idx="6395">
                  <c:v>2009</c:v>
                </c:pt>
                <c:pt idx="6396">
                  <c:v>2009</c:v>
                </c:pt>
                <c:pt idx="6397">
                  <c:v>2009</c:v>
                </c:pt>
                <c:pt idx="6398">
                  <c:v>2009</c:v>
                </c:pt>
                <c:pt idx="6399">
                  <c:v>2009</c:v>
                </c:pt>
                <c:pt idx="6400">
                  <c:v>2009</c:v>
                </c:pt>
                <c:pt idx="6401">
                  <c:v>2009</c:v>
                </c:pt>
                <c:pt idx="6402">
                  <c:v>2009</c:v>
                </c:pt>
                <c:pt idx="6403">
                  <c:v>2009</c:v>
                </c:pt>
                <c:pt idx="6404">
                  <c:v>2009</c:v>
                </c:pt>
                <c:pt idx="6405">
                  <c:v>2009</c:v>
                </c:pt>
                <c:pt idx="6406">
                  <c:v>2009</c:v>
                </c:pt>
                <c:pt idx="6407">
                  <c:v>2009</c:v>
                </c:pt>
                <c:pt idx="6408">
                  <c:v>2009</c:v>
                </c:pt>
                <c:pt idx="6409">
                  <c:v>2009</c:v>
                </c:pt>
                <c:pt idx="6410">
                  <c:v>2009</c:v>
                </c:pt>
                <c:pt idx="6411">
                  <c:v>2009</c:v>
                </c:pt>
                <c:pt idx="6412">
                  <c:v>2009</c:v>
                </c:pt>
                <c:pt idx="6413">
                  <c:v>2009</c:v>
                </c:pt>
                <c:pt idx="6414">
                  <c:v>2009</c:v>
                </c:pt>
                <c:pt idx="6415">
                  <c:v>2009</c:v>
                </c:pt>
                <c:pt idx="6416">
                  <c:v>2009</c:v>
                </c:pt>
                <c:pt idx="6417">
                  <c:v>2009</c:v>
                </c:pt>
                <c:pt idx="6418">
                  <c:v>2009</c:v>
                </c:pt>
                <c:pt idx="6419">
                  <c:v>2009</c:v>
                </c:pt>
                <c:pt idx="6420">
                  <c:v>2009</c:v>
                </c:pt>
                <c:pt idx="6421">
                  <c:v>2009</c:v>
                </c:pt>
                <c:pt idx="6422">
                  <c:v>2009</c:v>
                </c:pt>
                <c:pt idx="6423">
                  <c:v>2009</c:v>
                </c:pt>
                <c:pt idx="6424">
                  <c:v>2009</c:v>
                </c:pt>
                <c:pt idx="6425">
                  <c:v>2009</c:v>
                </c:pt>
                <c:pt idx="6426">
                  <c:v>2009</c:v>
                </c:pt>
                <c:pt idx="6427">
                  <c:v>2009</c:v>
                </c:pt>
                <c:pt idx="6428">
                  <c:v>2009</c:v>
                </c:pt>
                <c:pt idx="6429">
                  <c:v>2009</c:v>
                </c:pt>
                <c:pt idx="6430">
                  <c:v>2009</c:v>
                </c:pt>
                <c:pt idx="6431">
                  <c:v>2009</c:v>
                </c:pt>
                <c:pt idx="6432">
                  <c:v>2009</c:v>
                </c:pt>
                <c:pt idx="6433">
                  <c:v>2009</c:v>
                </c:pt>
                <c:pt idx="6434">
                  <c:v>2009</c:v>
                </c:pt>
                <c:pt idx="6435">
                  <c:v>2009</c:v>
                </c:pt>
                <c:pt idx="6436">
                  <c:v>2009</c:v>
                </c:pt>
                <c:pt idx="6437">
                  <c:v>2009</c:v>
                </c:pt>
                <c:pt idx="6438">
                  <c:v>2009</c:v>
                </c:pt>
                <c:pt idx="6439">
                  <c:v>2009</c:v>
                </c:pt>
                <c:pt idx="6440">
                  <c:v>2009</c:v>
                </c:pt>
                <c:pt idx="6441">
                  <c:v>2009</c:v>
                </c:pt>
                <c:pt idx="6442">
                  <c:v>2009</c:v>
                </c:pt>
                <c:pt idx="6443">
                  <c:v>2009</c:v>
                </c:pt>
                <c:pt idx="6444">
                  <c:v>2009</c:v>
                </c:pt>
                <c:pt idx="6445">
                  <c:v>2009</c:v>
                </c:pt>
                <c:pt idx="6446">
                  <c:v>2009</c:v>
                </c:pt>
                <c:pt idx="6447">
                  <c:v>2009</c:v>
                </c:pt>
                <c:pt idx="6448">
                  <c:v>2009</c:v>
                </c:pt>
                <c:pt idx="6449">
                  <c:v>2009</c:v>
                </c:pt>
                <c:pt idx="6450">
                  <c:v>2009</c:v>
                </c:pt>
                <c:pt idx="6451">
                  <c:v>2009</c:v>
                </c:pt>
                <c:pt idx="6452">
                  <c:v>2009</c:v>
                </c:pt>
                <c:pt idx="6453">
                  <c:v>2009</c:v>
                </c:pt>
                <c:pt idx="6454">
                  <c:v>2009</c:v>
                </c:pt>
                <c:pt idx="6455">
                  <c:v>2009</c:v>
                </c:pt>
                <c:pt idx="6456">
                  <c:v>2009</c:v>
                </c:pt>
                <c:pt idx="6457">
                  <c:v>2010</c:v>
                </c:pt>
                <c:pt idx="6458">
                  <c:v>2010</c:v>
                </c:pt>
                <c:pt idx="6459">
                  <c:v>2010</c:v>
                </c:pt>
                <c:pt idx="6460">
                  <c:v>2010</c:v>
                </c:pt>
                <c:pt idx="6461">
                  <c:v>2010</c:v>
                </c:pt>
                <c:pt idx="6462">
                  <c:v>2010</c:v>
                </c:pt>
                <c:pt idx="6463">
                  <c:v>2010</c:v>
                </c:pt>
                <c:pt idx="6464">
                  <c:v>2010</c:v>
                </c:pt>
                <c:pt idx="6465">
                  <c:v>2010</c:v>
                </c:pt>
                <c:pt idx="6466">
                  <c:v>2010</c:v>
                </c:pt>
                <c:pt idx="6467">
                  <c:v>2010</c:v>
                </c:pt>
                <c:pt idx="6468">
                  <c:v>2010</c:v>
                </c:pt>
                <c:pt idx="6469">
                  <c:v>2010</c:v>
                </c:pt>
                <c:pt idx="6470">
                  <c:v>2010</c:v>
                </c:pt>
                <c:pt idx="6471">
                  <c:v>2010</c:v>
                </c:pt>
                <c:pt idx="6472">
                  <c:v>2010</c:v>
                </c:pt>
                <c:pt idx="6473">
                  <c:v>2010</c:v>
                </c:pt>
                <c:pt idx="6474">
                  <c:v>2010</c:v>
                </c:pt>
                <c:pt idx="6475">
                  <c:v>2010</c:v>
                </c:pt>
                <c:pt idx="6476">
                  <c:v>2010</c:v>
                </c:pt>
                <c:pt idx="6477">
                  <c:v>2010</c:v>
                </c:pt>
                <c:pt idx="6478">
                  <c:v>2010</c:v>
                </c:pt>
                <c:pt idx="6479">
                  <c:v>2010</c:v>
                </c:pt>
                <c:pt idx="6480">
                  <c:v>2010</c:v>
                </c:pt>
                <c:pt idx="6481">
                  <c:v>2010</c:v>
                </c:pt>
                <c:pt idx="6482">
                  <c:v>2010</c:v>
                </c:pt>
                <c:pt idx="6483">
                  <c:v>2010</c:v>
                </c:pt>
                <c:pt idx="6484">
                  <c:v>2010</c:v>
                </c:pt>
                <c:pt idx="6485">
                  <c:v>2010</c:v>
                </c:pt>
                <c:pt idx="6486">
                  <c:v>2010</c:v>
                </c:pt>
                <c:pt idx="6487">
                  <c:v>2010</c:v>
                </c:pt>
                <c:pt idx="6488">
                  <c:v>2010</c:v>
                </c:pt>
                <c:pt idx="6489">
                  <c:v>2010</c:v>
                </c:pt>
                <c:pt idx="6490">
                  <c:v>2010</c:v>
                </c:pt>
                <c:pt idx="6491">
                  <c:v>2010</c:v>
                </c:pt>
                <c:pt idx="6492">
                  <c:v>2010</c:v>
                </c:pt>
                <c:pt idx="6493">
                  <c:v>2010</c:v>
                </c:pt>
                <c:pt idx="6494">
                  <c:v>2010</c:v>
                </c:pt>
                <c:pt idx="6495">
                  <c:v>2010</c:v>
                </c:pt>
                <c:pt idx="6496">
                  <c:v>2010</c:v>
                </c:pt>
                <c:pt idx="6497">
                  <c:v>2010</c:v>
                </c:pt>
                <c:pt idx="6498">
                  <c:v>2010</c:v>
                </c:pt>
                <c:pt idx="6499">
                  <c:v>2010</c:v>
                </c:pt>
                <c:pt idx="6500">
                  <c:v>2010</c:v>
                </c:pt>
                <c:pt idx="6501">
                  <c:v>2010</c:v>
                </c:pt>
                <c:pt idx="6502">
                  <c:v>2010</c:v>
                </c:pt>
                <c:pt idx="6503">
                  <c:v>2010</c:v>
                </c:pt>
                <c:pt idx="6504">
                  <c:v>2010</c:v>
                </c:pt>
                <c:pt idx="6505">
                  <c:v>2010</c:v>
                </c:pt>
                <c:pt idx="6506">
                  <c:v>2010</c:v>
                </c:pt>
                <c:pt idx="6507">
                  <c:v>2010</c:v>
                </c:pt>
                <c:pt idx="6508">
                  <c:v>2010</c:v>
                </c:pt>
                <c:pt idx="6509">
                  <c:v>2010</c:v>
                </c:pt>
                <c:pt idx="6510">
                  <c:v>2010</c:v>
                </c:pt>
                <c:pt idx="6511">
                  <c:v>2010</c:v>
                </c:pt>
                <c:pt idx="6512">
                  <c:v>2010</c:v>
                </c:pt>
                <c:pt idx="6513">
                  <c:v>2010</c:v>
                </c:pt>
                <c:pt idx="6514">
                  <c:v>2010</c:v>
                </c:pt>
                <c:pt idx="6515">
                  <c:v>2010</c:v>
                </c:pt>
                <c:pt idx="6516">
                  <c:v>2010</c:v>
                </c:pt>
                <c:pt idx="6517">
                  <c:v>2010</c:v>
                </c:pt>
                <c:pt idx="6518">
                  <c:v>2010</c:v>
                </c:pt>
                <c:pt idx="6519">
                  <c:v>2010</c:v>
                </c:pt>
                <c:pt idx="6520">
                  <c:v>2010</c:v>
                </c:pt>
                <c:pt idx="6521">
                  <c:v>2010</c:v>
                </c:pt>
                <c:pt idx="6522">
                  <c:v>2010</c:v>
                </c:pt>
                <c:pt idx="6523">
                  <c:v>2010</c:v>
                </c:pt>
                <c:pt idx="6524">
                  <c:v>2010</c:v>
                </c:pt>
                <c:pt idx="6525">
                  <c:v>2010</c:v>
                </c:pt>
                <c:pt idx="6526">
                  <c:v>2010</c:v>
                </c:pt>
                <c:pt idx="6527">
                  <c:v>2010</c:v>
                </c:pt>
                <c:pt idx="6528">
                  <c:v>2010</c:v>
                </c:pt>
                <c:pt idx="6529">
                  <c:v>2010</c:v>
                </c:pt>
                <c:pt idx="6530">
                  <c:v>2010</c:v>
                </c:pt>
                <c:pt idx="6531">
                  <c:v>2010</c:v>
                </c:pt>
                <c:pt idx="6532">
                  <c:v>2010</c:v>
                </c:pt>
                <c:pt idx="6533">
                  <c:v>2010</c:v>
                </c:pt>
                <c:pt idx="6534">
                  <c:v>2010</c:v>
                </c:pt>
                <c:pt idx="6535">
                  <c:v>2010</c:v>
                </c:pt>
                <c:pt idx="6536">
                  <c:v>2010</c:v>
                </c:pt>
                <c:pt idx="6537">
                  <c:v>2010</c:v>
                </c:pt>
                <c:pt idx="6538">
                  <c:v>2010</c:v>
                </c:pt>
                <c:pt idx="6539">
                  <c:v>2010</c:v>
                </c:pt>
                <c:pt idx="6540">
                  <c:v>2010</c:v>
                </c:pt>
                <c:pt idx="6541">
                  <c:v>2010</c:v>
                </c:pt>
                <c:pt idx="6542">
                  <c:v>2010</c:v>
                </c:pt>
                <c:pt idx="6543">
                  <c:v>2010</c:v>
                </c:pt>
                <c:pt idx="6544">
                  <c:v>2010</c:v>
                </c:pt>
                <c:pt idx="6545">
                  <c:v>2010</c:v>
                </c:pt>
                <c:pt idx="6546">
                  <c:v>2010</c:v>
                </c:pt>
                <c:pt idx="6547">
                  <c:v>2010</c:v>
                </c:pt>
                <c:pt idx="6548">
                  <c:v>2010</c:v>
                </c:pt>
                <c:pt idx="6549">
                  <c:v>2010</c:v>
                </c:pt>
                <c:pt idx="6550">
                  <c:v>2010</c:v>
                </c:pt>
                <c:pt idx="6551">
                  <c:v>2010</c:v>
                </c:pt>
                <c:pt idx="6552">
                  <c:v>2010</c:v>
                </c:pt>
                <c:pt idx="6553">
                  <c:v>2010</c:v>
                </c:pt>
                <c:pt idx="6554">
                  <c:v>2010</c:v>
                </c:pt>
                <c:pt idx="6555">
                  <c:v>2010</c:v>
                </c:pt>
                <c:pt idx="6556">
                  <c:v>2010</c:v>
                </c:pt>
                <c:pt idx="6557">
                  <c:v>2010</c:v>
                </c:pt>
                <c:pt idx="6558">
                  <c:v>2010</c:v>
                </c:pt>
                <c:pt idx="6559">
                  <c:v>2010</c:v>
                </c:pt>
                <c:pt idx="6560">
                  <c:v>2010</c:v>
                </c:pt>
                <c:pt idx="6561">
                  <c:v>2010</c:v>
                </c:pt>
                <c:pt idx="6562">
                  <c:v>2010</c:v>
                </c:pt>
                <c:pt idx="6563">
                  <c:v>2010</c:v>
                </c:pt>
                <c:pt idx="6564">
                  <c:v>2010</c:v>
                </c:pt>
                <c:pt idx="6565">
                  <c:v>2010</c:v>
                </c:pt>
                <c:pt idx="6566">
                  <c:v>2010</c:v>
                </c:pt>
                <c:pt idx="6567">
                  <c:v>2010</c:v>
                </c:pt>
                <c:pt idx="6568">
                  <c:v>2010</c:v>
                </c:pt>
                <c:pt idx="6569">
                  <c:v>2010</c:v>
                </c:pt>
                <c:pt idx="6570">
                  <c:v>2010</c:v>
                </c:pt>
                <c:pt idx="6571">
                  <c:v>2010</c:v>
                </c:pt>
                <c:pt idx="6572">
                  <c:v>2010</c:v>
                </c:pt>
                <c:pt idx="6573">
                  <c:v>2010</c:v>
                </c:pt>
                <c:pt idx="6574">
                  <c:v>2010</c:v>
                </c:pt>
                <c:pt idx="6575">
                  <c:v>2010</c:v>
                </c:pt>
                <c:pt idx="6576">
                  <c:v>2010</c:v>
                </c:pt>
                <c:pt idx="6577">
                  <c:v>2010</c:v>
                </c:pt>
                <c:pt idx="6578">
                  <c:v>2010</c:v>
                </c:pt>
                <c:pt idx="6579">
                  <c:v>2010</c:v>
                </c:pt>
                <c:pt idx="6580">
                  <c:v>2010</c:v>
                </c:pt>
                <c:pt idx="6581">
                  <c:v>2010</c:v>
                </c:pt>
                <c:pt idx="6582">
                  <c:v>2010</c:v>
                </c:pt>
                <c:pt idx="6583">
                  <c:v>2010</c:v>
                </c:pt>
                <c:pt idx="6584">
                  <c:v>2010</c:v>
                </c:pt>
                <c:pt idx="6585">
                  <c:v>2010</c:v>
                </c:pt>
                <c:pt idx="6586">
                  <c:v>2010</c:v>
                </c:pt>
                <c:pt idx="6587">
                  <c:v>2010</c:v>
                </c:pt>
                <c:pt idx="6588">
                  <c:v>2010</c:v>
                </c:pt>
                <c:pt idx="6589">
                  <c:v>2010</c:v>
                </c:pt>
                <c:pt idx="6590">
                  <c:v>2010</c:v>
                </c:pt>
                <c:pt idx="6591">
                  <c:v>2010</c:v>
                </c:pt>
                <c:pt idx="6592">
                  <c:v>2010</c:v>
                </c:pt>
                <c:pt idx="6593">
                  <c:v>2010</c:v>
                </c:pt>
                <c:pt idx="6594">
                  <c:v>2010</c:v>
                </c:pt>
                <c:pt idx="6595">
                  <c:v>2010</c:v>
                </c:pt>
                <c:pt idx="6596">
                  <c:v>2010</c:v>
                </c:pt>
                <c:pt idx="6597">
                  <c:v>2010</c:v>
                </c:pt>
                <c:pt idx="6598">
                  <c:v>2010</c:v>
                </c:pt>
                <c:pt idx="6599">
                  <c:v>2010</c:v>
                </c:pt>
                <c:pt idx="6600">
                  <c:v>2010</c:v>
                </c:pt>
                <c:pt idx="6601">
                  <c:v>2010</c:v>
                </c:pt>
                <c:pt idx="6602">
                  <c:v>2010</c:v>
                </c:pt>
                <c:pt idx="6603">
                  <c:v>2010</c:v>
                </c:pt>
                <c:pt idx="6604">
                  <c:v>2010</c:v>
                </c:pt>
                <c:pt idx="6605">
                  <c:v>2010</c:v>
                </c:pt>
                <c:pt idx="6606">
                  <c:v>2010</c:v>
                </c:pt>
                <c:pt idx="6607">
                  <c:v>2010</c:v>
                </c:pt>
                <c:pt idx="6608">
                  <c:v>2010</c:v>
                </c:pt>
                <c:pt idx="6609">
                  <c:v>2010</c:v>
                </c:pt>
                <c:pt idx="6610">
                  <c:v>2010</c:v>
                </c:pt>
                <c:pt idx="6611">
                  <c:v>2010</c:v>
                </c:pt>
                <c:pt idx="6612">
                  <c:v>2010</c:v>
                </c:pt>
                <c:pt idx="6613">
                  <c:v>2010</c:v>
                </c:pt>
                <c:pt idx="6614">
                  <c:v>2010</c:v>
                </c:pt>
                <c:pt idx="6615">
                  <c:v>2010</c:v>
                </c:pt>
                <c:pt idx="6616">
                  <c:v>2010</c:v>
                </c:pt>
                <c:pt idx="6617">
                  <c:v>2010</c:v>
                </c:pt>
                <c:pt idx="6618">
                  <c:v>2010</c:v>
                </c:pt>
                <c:pt idx="6619">
                  <c:v>2010</c:v>
                </c:pt>
                <c:pt idx="6620">
                  <c:v>2010</c:v>
                </c:pt>
                <c:pt idx="6621">
                  <c:v>2010</c:v>
                </c:pt>
                <c:pt idx="6622">
                  <c:v>2010</c:v>
                </c:pt>
                <c:pt idx="6623">
                  <c:v>2010</c:v>
                </c:pt>
                <c:pt idx="6624">
                  <c:v>2010</c:v>
                </c:pt>
                <c:pt idx="6625">
                  <c:v>2010</c:v>
                </c:pt>
                <c:pt idx="6626">
                  <c:v>2010</c:v>
                </c:pt>
                <c:pt idx="6627">
                  <c:v>2010</c:v>
                </c:pt>
                <c:pt idx="6628">
                  <c:v>2010</c:v>
                </c:pt>
                <c:pt idx="6629">
                  <c:v>2010</c:v>
                </c:pt>
                <c:pt idx="6630">
                  <c:v>2010</c:v>
                </c:pt>
                <c:pt idx="6631">
                  <c:v>2010</c:v>
                </c:pt>
                <c:pt idx="6632">
                  <c:v>2010</c:v>
                </c:pt>
                <c:pt idx="6633">
                  <c:v>2010</c:v>
                </c:pt>
                <c:pt idx="6634">
                  <c:v>2010</c:v>
                </c:pt>
                <c:pt idx="6635">
                  <c:v>2010</c:v>
                </c:pt>
                <c:pt idx="6636">
                  <c:v>2010</c:v>
                </c:pt>
                <c:pt idx="6637">
                  <c:v>2010</c:v>
                </c:pt>
                <c:pt idx="6638">
                  <c:v>2010</c:v>
                </c:pt>
                <c:pt idx="6639">
                  <c:v>2010</c:v>
                </c:pt>
                <c:pt idx="6640">
                  <c:v>2010</c:v>
                </c:pt>
                <c:pt idx="6641">
                  <c:v>2010</c:v>
                </c:pt>
                <c:pt idx="6642">
                  <c:v>2010</c:v>
                </c:pt>
                <c:pt idx="6643">
                  <c:v>2010</c:v>
                </c:pt>
                <c:pt idx="6644">
                  <c:v>2010</c:v>
                </c:pt>
                <c:pt idx="6645">
                  <c:v>2010</c:v>
                </c:pt>
                <c:pt idx="6646">
                  <c:v>2010</c:v>
                </c:pt>
                <c:pt idx="6647">
                  <c:v>2010</c:v>
                </c:pt>
                <c:pt idx="6648">
                  <c:v>2010</c:v>
                </c:pt>
                <c:pt idx="6649">
                  <c:v>2010</c:v>
                </c:pt>
                <c:pt idx="6650">
                  <c:v>2010</c:v>
                </c:pt>
                <c:pt idx="6651">
                  <c:v>2010</c:v>
                </c:pt>
                <c:pt idx="6652">
                  <c:v>2010</c:v>
                </c:pt>
                <c:pt idx="6653">
                  <c:v>2010</c:v>
                </c:pt>
                <c:pt idx="6654">
                  <c:v>2010</c:v>
                </c:pt>
                <c:pt idx="6655">
                  <c:v>2010</c:v>
                </c:pt>
                <c:pt idx="6656">
                  <c:v>2010</c:v>
                </c:pt>
                <c:pt idx="6657">
                  <c:v>2010</c:v>
                </c:pt>
                <c:pt idx="6658">
                  <c:v>2010</c:v>
                </c:pt>
                <c:pt idx="6659">
                  <c:v>2010</c:v>
                </c:pt>
                <c:pt idx="6660">
                  <c:v>2010</c:v>
                </c:pt>
                <c:pt idx="6661">
                  <c:v>2010</c:v>
                </c:pt>
                <c:pt idx="6662">
                  <c:v>2010</c:v>
                </c:pt>
                <c:pt idx="6663">
                  <c:v>2010</c:v>
                </c:pt>
                <c:pt idx="6664">
                  <c:v>2010</c:v>
                </c:pt>
                <c:pt idx="6665">
                  <c:v>2010</c:v>
                </c:pt>
                <c:pt idx="6666">
                  <c:v>2010</c:v>
                </c:pt>
                <c:pt idx="6667">
                  <c:v>2010</c:v>
                </c:pt>
                <c:pt idx="6668">
                  <c:v>2010</c:v>
                </c:pt>
                <c:pt idx="6669">
                  <c:v>2010</c:v>
                </c:pt>
                <c:pt idx="6670">
                  <c:v>2010</c:v>
                </c:pt>
                <c:pt idx="6671">
                  <c:v>2010</c:v>
                </c:pt>
                <c:pt idx="6672">
                  <c:v>2010</c:v>
                </c:pt>
                <c:pt idx="6673">
                  <c:v>2010</c:v>
                </c:pt>
                <c:pt idx="6674">
                  <c:v>2010</c:v>
                </c:pt>
                <c:pt idx="6675">
                  <c:v>2010</c:v>
                </c:pt>
                <c:pt idx="6676">
                  <c:v>2010</c:v>
                </c:pt>
                <c:pt idx="6677">
                  <c:v>2010</c:v>
                </c:pt>
                <c:pt idx="6678">
                  <c:v>2010</c:v>
                </c:pt>
                <c:pt idx="6679">
                  <c:v>2011</c:v>
                </c:pt>
                <c:pt idx="6680">
                  <c:v>2011</c:v>
                </c:pt>
                <c:pt idx="6681">
                  <c:v>2011</c:v>
                </c:pt>
                <c:pt idx="6682">
                  <c:v>2011</c:v>
                </c:pt>
                <c:pt idx="6683">
                  <c:v>2011</c:v>
                </c:pt>
                <c:pt idx="6684">
                  <c:v>2011</c:v>
                </c:pt>
                <c:pt idx="6685">
                  <c:v>2011</c:v>
                </c:pt>
                <c:pt idx="6686">
                  <c:v>2011</c:v>
                </c:pt>
                <c:pt idx="6687">
                  <c:v>2011</c:v>
                </c:pt>
                <c:pt idx="6688">
                  <c:v>2011</c:v>
                </c:pt>
                <c:pt idx="6689">
                  <c:v>2011</c:v>
                </c:pt>
                <c:pt idx="6690">
                  <c:v>2011</c:v>
                </c:pt>
                <c:pt idx="6691">
                  <c:v>2011</c:v>
                </c:pt>
                <c:pt idx="6692">
                  <c:v>2011</c:v>
                </c:pt>
                <c:pt idx="6693">
                  <c:v>2011</c:v>
                </c:pt>
                <c:pt idx="6694">
                  <c:v>2011</c:v>
                </c:pt>
                <c:pt idx="6695">
                  <c:v>2011</c:v>
                </c:pt>
                <c:pt idx="6696">
                  <c:v>2011</c:v>
                </c:pt>
                <c:pt idx="6697">
                  <c:v>2011</c:v>
                </c:pt>
                <c:pt idx="6698">
                  <c:v>2011</c:v>
                </c:pt>
                <c:pt idx="6699">
                  <c:v>2011</c:v>
                </c:pt>
                <c:pt idx="6700">
                  <c:v>2011</c:v>
                </c:pt>
                <c:pt idx="6701">
                  <c:v>2011</c:v>
                </c:pt>
                <c:pt idx="6702">
                  <c:v>2011</c:v>
                </c:pt>
                <c:pt idx="6703">
                  <c:v>2011</c:v>
                </c:pt>
                <c:pt idx="6704">
                  <c:v>2011</c:v>
                </c:pt>
                <c:pt idx="6705">
                  <c:v>2011</c:v>
                </c:pt>
                <c:pt idx="6706">
                  <c:v>2011</c:v>
                </c:pt>
                <c:pt idx="6707">
                  <c:v>2011</c:v>
                </c:pt>
                <c:pt idx="6708">
                  <c:v>2011</c:v>
                </c:pt>
                <c:pt idx="6709">
                  <c:v>2011</c:v>
                </c:pt>
                <c:pt idx="6710">
                  <c:v>2011</c:v>
                </c:pt>
                <c:pt idx="6711">
                  <c:v>2011</c:v>
                </c:pt>
                <c:pt idx="6712">
                  <c:v>2011</c:v>
                </c:pt>
                <c:pt idx="6713">
                  <c:v>2011</c:v>
                </c:pt>
                <c:pt idx="6714">
                  <c:v>2011</c:v>
                </c:pt>
                <c:pt idx="6715">
                  <c:v>2011</c:v>
                </c:pt>
                <c:pt idx="6716">
                  <c:v>2011</c:v>
                </c:pt>
                <c:pt idx="6717">
                  <c:v>2011</c:v>
                </c:pt>
                <c:pt idx="6718">
                  <c:v>2011</c:v>
                </c:pt>
                <c:pt idx="6719">
                  <c:v>2011</c:v>
                </c:pt>
                <c:pt idx="6720">
                  <c:v>2011</c:v>
                </c:pt>
                <c:pt idx="6721">
                  <c:v>2011</c:v>
                </c:pt>
                <c:pt idx="6722">
                  <c:v>2011</c:v>
                </c:pt>
                <c:pt idx="6723">
                  <c:v>2011</c:v>
                </c:pt>
                <c:pt idx="6724">
                  <c:v>2011</c:v>
                </c:pt>
                <c:pt idx="6725">
                  <c:v>2011</c:v>
                </c:pt>
                <c:pt idx="6726">
                  <c:v>2011</c:v>
                </c:pt>
                <c:pt idx="6727">
                  <c:v>2011</c:v>
                </c:pt>
                <c:pt idx="6728">
                  <c:v>2011</c:v>
                </c:pt>
                <c:pt idx="6729">
                  <c:v>2011</c:v>
                </c:pt>
                <c:pt idx="6730">
                  <c:v>2011</c:v>
                </c:pt>
                <c:pt idx="6731">
                  <c:v>2011</c:v>
                </c:pt>
                <c:pt idx="6732">
                  <c:v>2011</c:v>
                </c:pt>
                <c:pt idx="6733">
                  <c:v>2011</c:v>
                </c:pt>
                <c:pt idx="6734">
                  <c:v>2011</c:v>
                </c:pt>
                <c:pt idx="6735">
                  <c:v>2011</c:v>
                </c:pt>
                <c:pt idx="6736">
                  <c:v>2011</c:v>
                </c:pt>
                <c:pt idx="6737">
                  <c:v>2011</c:v>
                </c:pt>
                <c:pt idx="6738">
                  <c:v>2011</c:v>
                </c:pt>
                <c:pt idx="6739">
                  <c:v>2011</c:v>
                </c:pt>
                <c:pt idx="6740">
                  <c:v>2011</c:v>
                </c:pt>
                <c:pt idx="6741">
                  <c:v>2011</c:v>
                </c:pt>
                <c:pt idx="6742">
                  <c:v>2011</c:v>
                </c:pt>
                <c:pt idx="6743">
                  <c:v>2011</c:v>
                </c:pt>
                <c:pt idx="6744">
                  <c:v>2011</c:v>
                </c:pt>
                <c:pt idx="6745">
                  <c:v>2011</c:v>
                </c:pt>
                <c:pt idx="6746">
                  <c:v>2011</c:v>
                </c:pt>
                <c:pt idx="6747">
                  <c:v>2011</c:v>
                </c:pt>
                <c:pt idx="6748">
                  <c:v>2011</c:v>
                </c:pt>
                <c:pt idx="6749">
                  <c:v>2011</c:v>
                </c:pt>
                <c:pt idx="6750">
                  <c:v>2011</c:v>
                </c:pt>
                <c:pt idx="6751">
                  <c:v>2011</c:v>
                </c:pt>
                <c:pt idx="6752">
                  <c:v>2011</c:v>
                </c:pt>
                <c:pt idx="6753">
                  <c:v>2011</c:v>
                </c:pt>
                <c:pt idx="6754">
                  <c:v>2011</c:v>
                </c:pt>
                <c:pt idx="6755">
                  <c:v>2011</c:v>
                </c:pt>
                <c:pt idx="6756">
                  <c:v>2011</c:v>
                </c:pt>
                <c:pt idx="6757">
                  <c:v>2011</c:v>
                </c:pt>
                <c:pt idx="6758">
                  <c:v>2011</c:v>
                </c:pt>
                <c:pt idx="6759">
                  <c:v>2011</c:v>
                </c:pt>
                <c:pt idx="6760">
                  <c:v>2011</c:v>
                </c:pt>
                <c:pt idx="6761">
                  <c:v>2011</c:v>
                </c:pt>
                <c:pt idx="6762">
                  <c:v>2011</c:v>
                </c:pt>
                <c:pt idx="6763">
                  <c:v>2011</c:v>
                </c:pt>
                <c:pt idx="6764">
                  <c:v>2011</c:v>
                </c:pt>
                <c:pt idx="6765">
                  <c:v>2011</c:v>
                </c:pt>
                <c:pt idx="6766">
                  <c:v>2011</c:v>
                </c:pt>
                <c:pt idx="6767">
                  <c:v>2011</c:v>
                </c:pt>
                <c:pt idx="6768">
                  <c:v>2011</c:v>
                </c:pt>
                <c:pt idx="6769">
                  <c:v>2011</c:v>
                </c:pt>
                <c:pt idx="6770">
                  <c:v>2011</c:v>
                </c:pt>
                <c:pt idx="6771">
                  <c:v>2011</c:v>
                </c:pt>
                <c:pt idx="6772">
                  <c:v>2011</c:v>
                </c:pt>
                <c:pt idx="6773">
                  <c:v>2011</c:v>
                </c:pt>
                <c:pt idx="6774">
                  <c:v>2011</c:v>
                </c:pt>
                <c:pt idx="6775">
                  <c:v>2011</c:v>
                </c:pt>
                <c:pt idx="6776">
                  <c:v>2011</c:v>
                </c:pt>
                <c:pt idx="6777">
                  <c:v>2011</c:v>
                </c:pt>
                <c:pt idx="6778">
                  <c:v>2011</c:v>
                </c:pt>
                <c:pt idx="6779">
                  <c:v>2011</c:v>
                </c:pt>
                <c:pt idx="6780">
                  <c:v>2011</c:v>
                </c:pt>
                <c:pt idx="6781">
                  <c:v>2011</c:v>
                </c:pt>
                <c:pt idx="6782">
                  <c:v>2011</c:v>
                </c:pt>
                <c:pt idx="6783">
                  <c:v>2011</c:v>
                </c:pt>
                <c:pt idx="6784">
                  <c:v>2011</c:v>
                </c:pt>
                <c:pt idx="6785">
                  <c:v>2011</c:v>
                </c:pt>
                <c:pt idx="6786">
                  <c:v>2011</c:v>
                </c:pt>
                <c:pt idx="6787">
                  <c:v>2011</c:v>
                </c:pt>
                <c:pt idx="6788">
                  <c:v>2011</c:v>
                </c:pt>
                <c:pt idx="6789">
                  <c:v>2011</c:v>
                </c:pt>
                <c:pt idx="6790">
                  <c:v>2011</c:v>
                </c:pt>
                <c:pt idx="6791">
                  <c:v>2011</c:v>
                </c:pt>
                <c:pt idx="6792">
                  <c:v>2011</c:v>
                </c:pt>
                <c:pt idx="6793">
                  <c:v>2011</c:v>
                </c:pt>
                <c:pt idx="6794">
                  <c:v>2011</c:v>
                </c:pt>
                <c:pt idx="6795">
                  <c:v>2011</c:v>
                </c:pt>
                <c:pt idx="6796">
                  <c:v>2011</c:v>
                </c:pt>
                <c:pt idx="6797">
                  <c:v>2011</c:v>
                </c:pt>
                <c:pt idx="6798">
                  <c:v>2011</c:v>
                </c:pt>
                <c:pt idx="6799">
                  <c:v>2011</c:v>
                </c:pt>
                <c:pt idx="6800">
                  <c:v>2011</c:v>
                </c:pt>
                <c:pt idx="6801">
                  <c:v>2011</c:v>
                </c:pt>
                <c:pt idx="6802">
                  <c:v>2011</c:v>
                </c:pt>
                <c:pt idx="6803">
                  <c:v>2011</c:v>
                </c:pt>
                <c:pt idx="6804">
                  <c:v>2011</c:v>
                </c:pt>
                <c:pt idx="6805">
                  <c:v>2011</c:v>
                </c:pt>
                <c:pt idx="6806">
                  <c:v>2011</c:v>
                </c:pt>
                <c:pt idx="6807">
                  <c:v>2011</c:v>
                </c:pt>
                <c:pt idx="6808">
                  <c:v>2011</c:v>
                </c:pt>
                <c:pt idx="6809">
                  <c:v>2011</c:v>
                </c:pt>
                <c:pt idx="6810">
                  <c:v>2011</c:v>
                </c:pt>
                <c:pt idx="6811">
                  <c:v>2011</c:v>
                </c:pt>
                <c:pt idx="6812">
                  <c:v>2011</c:v>
                </c:pt>
                <c:pt idx="6813">
                  <c:v>2011</c:v>
                </c:pt>
                <c:pt idx="6814">
                  <c:v>2011</c:v>
                </c:pt>
                <c:pt idx="6815">
                  <c:v>2011</c:v>
                </c:pt>
                <c:pt idx="6816">
                  <c:v>2011</c:v>
                </c:pt>
                <c:pt idx="6817">
                  <c:v>2011</c:v>
                </c:pt>
                <c:pt idx="6818">
                  <c:v>2011</c:v>
                </c:pt>
                <c:pt idx="6819">
                  <c:v>2011</c:v>
                </c:pt>
                <c:pt idx="6820">
                  <c:v>2011</c:v>
                </c:pt>
                <c:pt idx="6821">
                  <c:v>2011</c:v>
                </c:pt>
                <c:pt idx="6822">
                  <c:v>2011</c:v>
                </c:pt>
                <c:pt idx="6823">
                  <c:v>2011</c:v>
                </c:pt>
                <c:pt idx="6824">
                  <c:v>2011</c:v>
                </c:pt>
                <c:pt idx="6825">
                  <c:v>2011</c:v>
                </c:pt>
                <c:pt idx="6826">
                  <c:v>2011</c:v>
                </c:pt>
                <c:pt idx="6827">
                  <c:v>2011</c:v>
                </c:pt>
                <c:pt idx="6828">
                  <c:v>2011</c:v>
                </c:pt>
                <c:pt idx="6829">
                  <c:v>2011</c:v>
                </c:pt>
                <c:pt idx="6830">
                  <c:v>2011</c:v>
                </c:pt>
                <c:pt idx="6831">
                  <c:v>2011</c:v>
                </c:pt>
                <c:pt idx="6832">
                  <c:v>2011</c:v>
                </c:pt>
                <c:pt idx="6833">
                  <c:v>2011</c:v>
                </c:pt>
                <c:pt idx="6834">
                  <c:v>2011</c:v>
                </c:pt>
                <c:pt idx="6835">
                  <c:v>2011</c:v>
                </c:pt>
                <c:pt idx="6836">
                  <c:v>2011</c:v>
                </c:pt>
                <c:pt idx="6837">
                  <c:v>2011</c:v>
                </c:pt>
                <c:pt idx="6838">
                  <c:v>2011</c:v>
                </c:pt>
                <c:pt idx="6839">
                  <c:v>2011</c:v>
                </c:pt>
                <c:pt idx="6840">
                  <c:v>2011</c:v>
                </c:pt>
                <c:pt idx="6841">
                  <c:v>2011</c:v>
                </c:pt>
                <c:pt idx="6842">
                  <c:v>2011</c:v>
                </c:pt>
                <c:pt idx="6843">
                  <c:v>2011</c:v>
                </c:pt>
                <c:pt idx="6844">
                  <c:v>2011</c:v>
                </c:pt>
                <c:pt idx="6845">
                  <c:v>2011</c:v>
                </c:pt>
                <c:pt idx="6846">
                  <c:v>2011</c:v>
                </c:pt>
                <c:pt idx="6847">
                  <c:v>2011</c:v>
                </c:pt>
                <c:pt idx="6848">
                  <c:v>2011</c:v>
                </c:pt>
                <c:pt idx="6849">
                  <c:v>2011</c:v>
                </c:pt>
                <c:pt idx="6850">
                  <c:v>2011</c:v>
                </c:pt>
                <c:pt idx="6851">
                  <c:v>2011</c:v>
                </c:pt>
                <c:pt idx="6852">
                  <c:v>2011</c:v>
                </c:pt>
                <c:pt idx="6853">
                  <c:v>2011</c:v>
                </c:pt>
                <c:pt idx="6854">
                  <c:v>2011</c:v>
                </c:pt>
                <c:pt idx="6855">
                  <c:v>2011</c:v>
                </c:pt>
                <c:pt idx="6856">
                  <c:v>2011</c:v>
                </c:pt>
                <c:pt idx="6857">
                  <c:v>2011</c:v>
                </c:pt>
                <c:pt idx="6858">
                  <c:v>2011</c:v>
                </c:pt>
                <c:pt idx="6859">
                  <c:v>2011</c:v>
                </c:pt>
                <c:pt idx="6860">
                  <c:v>2011</c:v>
                </c:pt>
                <c:pt idx="6861">
                  <c:v>2011</c:v>
                </c:pt>
                <c:pt idx="6862">
                  <c:v>2011</c:v>
                </c:pt>
                <c:pt idx="6863">
                  <c:v>2011</c:v>
                </c:pt>
                <c:pt idx="6864">
                  <c:v>2011</c:v>
                </c:pt>
                <c:pt idx="6865">
                  <c:v>2011</c:v>
                </c:pt>
                <c:pt idx="6866">
                  <c:v>2011</c:v>
                </c:pt>
                <c:pt idx="6867">
                  <c:v>2011</c:v>
                </c:pt>
                <c:pt idx="6868">
                  <c:v>2011</c:v>
                </c:pt>
                <c:pt idx="6869">
                  <c:v>2011</c:v>
                </c:pt>
                <c:pt idx="6870">
                  <c:v>2011</c:v>
                </c:pt>
                <c:pt idx="6871">
                  <c:v>2011</c:v>
                </c:pt>
                <c:pt idx="6872">
                  <c:v>2011</c:v>
                </c:pt>
                <c:pt idx="6873">
                  <c:v>2011</c:v>
                </c:pt>
                <c:pt idx="6874">
                  <c:v>2011</c:v>
                </c:pt>
                <c:pt idx="6875">
                  <c:v>2011</c:v>
                </c:pt>
                <c:pt idx="6876">
                  <c:v>2011</c:v>
                </c:pt>
                <c:pt idx="6877">
                  <c:v>2011</c:v>
                </c:pt>
                <c:pt idx="6878">
                  <c:v>2011</c:v>
                </c:pt>
                <c:pt idx="6879">
                  <c:v>2011</c:v>
                </c:pt>
                <c:pt idx="6880">
                  <c:v>2011</c:v>
                </c:pt>
                <c:pt idx="6881">
                  <c:v>2011</c:v>
                </c:pt>
                <c:pt idx="6882">
                  <c:v>2011</c:v>
                </c:pt>
                <c:pt idx="6883">
                  <c:v>2011</c:v>
                </c:pt>
                <c:pt idx="6884">
                  <c:v>2011</c:v>
                </c:pt>
                <c:pt idx="6885">
                  <c:v>2011</c:v>
                </c:pt>
                <c:pt idx="6886">
                  <c:v>2011</c:v>
                </c:pt>
                <c:pt idx="6887">
                  <c:v>2011</c:v>
                </c:pt>
                <c:pt idx="6888">
                  <c:v>2011</c:v>
                </c:pt>
                <c:pt idx="6889">
                  <c:v>2011</c:v>
                </c:pt>
                <c:pt idx="6890">
                  <c:v>2011</c:v>
                </c:pt>
                <c:pt idx="6891">
                  <c:v>2011</c:v>
                </c:pt>
                <c:pt idx="6892">
                  <c:v>2011</c:v>
                </c:pt>
                <c:pt idx="6893">
                  <c:v>2011</c:v>
                </c:pt>
                <c:pt idx="6894">
                  <c:v>2011</c:v>
                </c:pt>
                <c:pt idx="6895">
                  <c:v>2011</c:v>
                </c:pt>
                <c:pt idx="6896">
                  <c:v>2011</c:v>
                </c:pt>
                <c:pt idx="6897">
                  <c:v>2012</c:v>
                </c:pt>
                <c:pt idx="6898">
                  <c:v>2012</c:v>
                </c:pt>
                <c:pt idx="6899">
                  <c:v>2012</c:v>
                </c:pt>
                <c:pt idx="6900">
                  <c:v>2012</c:v>
                </c:pt>
                <c:pt idx="6901">
                  <c:v>2012</c:v>
                </c:pt>
                <c:pt idx="6902">
                  <c:v>2012</c:v>
                </c:pt>
                <c:pt idx="6903">
                  <c:v>2012</c:v>
                </c:pt>
                <c:pt idx="6904">
                  <c:v>2012</c:v>
                </c:pt>
                <c:pt idx="6905">
                  <c:v>2012</c:v>
                </c:pt>
                <c:pt idx="6906">
                  <c:v>2012</c:v>
                </c:pt>
                <c:pt idx="6907">
                  <c:v>2012</c:v>
                </c:pt>
                <c:pt idx="6908">
                  <c:v>2012</c:v>
                </c:pt>
                <c:pt idx="6909">
                  <c:v>2012</c:v>
                </c:pt>
                <c:pt idx="6910">
                  <c:v>2012</c:v>
                </c:pt>
                <c:pt idx="6911">
                  <c:v>2012</c:v>
                </c:pt>
                <c:pt idx="6912">
                  <c:v>2012</c:v>
                </c:pt>
                <c:pt idx="6913">
                  <c:v>2012</c:v>
                </c:pt>
                <c:pt idx="6914">
                  <c:v>2012</c:v>
                </c:pt>
                <c:pt idx="6915">
                  <c:v>2012</c:v>
                </c:pt>
                <c:pt idx="6916">
                  <c:v>2012</c:v>
                </c:pt>
                <c:pt idx="6917">
                  <c:v>2012</c:v>
                </c:pt>
                <c:pt idx="6918">
                  <c:v>2012</c:v>
                </c:pt>
                <c:pt idx="6919">
                  <c:v>2012</c:v>
                </c:pt>
                <c:pt idx="6920">
                  <c:v>2012</c:v>
                </c:pt>
                <c:pt idx="6921">
                  <c:v>2012</c:v>
                </c:pt>
                <c:pt idx="6922">
                  <c:v>2012</c:v>
                </c:pt>
                <c:pt idx="6923">
                  <c:v>2012</c:v>
                </c:pt>
                <c:pt idx="6924">
                  <c:v>2012</c:v>
                </c:pt>
                <c:pt idx="6925">
                  <c:v>2012</c:v>
                </c:pt>
                <c:pt idx="6926">
                  <c:v>2012</c:v>
                </c:pt>
                <c:pt idx="6927">
                  <c:v>2012</c:v>
                </c:pt>
                <c:pt idx="6928">
                  <c:v>2012</c:v>
                </c:pt>
                <c:pt idx="6929">
                  <c:v>2012</c:v>
                </c:pt>
                <c:pt idx="6930">
                  <c:v>2012</c:v>
                </c:pt>
                <c:pt idx="6931">
                  <c:v>2012</c:v>
                </c:pt>
                <c:pt idx="6932">
                  <c:v>2012</c:v>
                </c:pt>
                <c:pt idx="6933">
                  <c:v>2012</c:v>
                </c:pt>
                <c:pt idx="6934">
                  <c:v>2012</c:v>
                </c:pt>
                <c:pt idx="6935">
                  <c:v>2012</c:v>
                </c:pt>
                <c:pt idx="6936">
                  <c:v>2012</c:v>
                </c:pt>
                <c:pt idx="6937">
                  <c:v>2012</c:v>
                </c:pt>
                <c:pt idx="6938">
                  <c:v>2012</c:v>
                </c:pt>
                <c:pt idx="6939">
                  <c:v>2012</c:v>
                </c:pt>
                <c:pt idx="6940">
                  <c:v>2012</c:v>
                </c:pt>
                <c:pt idx="6941">
                  <c:v>2012</c:v>
                </c:pt>
                <c:pt idx="6942">
                  <c:v>2012</c:v>
                </c:pt>
                <c:pt idx="6943">
                  <c:v>2012</c:v>
                </c:pt>
                <c:pt idx="6944">
                  <c:v>2012</c:v>
                </c:pt>
                <c:pt idx="6945">
                  <c:v>2012</c:v>
                </c:pt>
                <c:pt idx="6946">
                  <c:v>2012</c:v>
                </c:pt>
                <c:pt idx="6947">
                  <c:v>2012</c:v>
                </c:pt>
                <c:pt idx="6948">
                  <c:v>2012</c:v>
                </c:pt>
                <c:pt idx="6949">
                  <c:v>2012</c:v>
                </c:pt>
                <c:pt idx="6950">
                  <c:v>2012</c:v>
                </c:pt>
                <c:pt idx="6951">
                  <c:v>2012</c:v>
                </c:pt>
                <c:pt idx="6952">
                  <c:v>2012</c:v>
                </c:pt>
                <c:pt idx="6953">
                  <c:v>2012</c:v>
                </c:pt>
                <c:pt idx="6954">
                  <c:v>2012</c:v>
                </c:pt>
                <c:pt idx="6955">
                  <c:v>2012</c:v>
                </c:pt>
                <c:pt idx="6956">
                  <c:v>2012</c:v>
                </c:pt>
                <c:pt idx="6957">
                  <c:v>2012</c:v>
                </c:pt>
                <c:pt idx="6958">
                  <c:v>2012</c:v>
                </c:pt>
                <c:pt idx="6959">
                  <c:v>2012</c:v>
                </c:pt>
                <c:pt idx="6960">
                  <c:v>2012</c:v>
                </c:pt>
                <c:pt idx="6961">
                  <c:v>2012</c:v>
                </c:pt>
                <c:pt idx="6962">
                  <c:v>2012</c:v>
                </c:pt>
                <c:pt idx="6963">
                  <c:v>2012</c:v>
                </c:pt>
                <c:pt idx="6964">
                  <c:v>2012</c:v>
                </c:pt>
                <c:pt idx="6965">
                  <c:v>2012</c:v>
                </c:pt>
                <c:pt idx="6966">
                  <c:v>2012</c:v>
                </c:pt>
                <c:pt idx="6967">
                  <c:v>2012</c:v>
                </c:pt>
                <c:pt idx="6968">
                  <c:v>2012</c:v>
                </c:pt>
                <c:pt idx="6969">
                  <c:v>2012</c:v>
                </c:pt>
                <c:pt idx="6970">
                  <c:v>2012</c:v>
                </c:pt>
                <c:pt idx="6971">
                  <c:v>2012</c:v>
                </c:pt>
                <c:pt idx="6972">
                  <c:v>2012</c:v>
                </c:pt>
                <c:pt idx="6973">
                  <c:v>2012</c:v>
                </c:pt>
                <c:pt idx="6974">
                  <c:v>2012</c:v>
                </c:pt>
                <c:pt idx="6975">
                  <c:v>2012</c:v>
                </c:pt>
                <c:pt idx="6976">
                  <c:v>2012</c:v>
                </c:pt>
                <c:pt idx="6977">
                  <c:v>2012</c:v>
                </c:pt>
                <c:pt idx="6978">
                  <c:v>2012</c:v>
                </c:pt>
                <c:pt idx="6979">
                  <c:v>2012</c:v>
                </c:pt>
                <c:pt idx="6980">
                  <c:v>2012</c:v>
                </c:pt>
                <c:pt idx="6981">
                  <c:v>2012</c:v>
                </c:pt>
                <c:pt idx="6982">
                  <c:v>2012</c:v>
                </c:pt>
                <c:pt idx="6983">
                  <c:v>2012</c:v>
                </c:pt>
                <c:pt idx="6984">
                  <c:v>2012</c:v>
                </c:pt>
                <c:pt idx="6985">
                  <c:v>2012</c:v>
                </c:pt>
                <c:pt idx="6986">
                  <c:v>2012</c:v>
                </c:pt>
                <c:pt idx="6987">
                  <c:v>2012</c:v>
                </c:pt>
                <c:pt idx="6988">
                  <c:v>2012</c:v>
                </c:pt>
                <c:pt idx="6989">
                  <c:v>2012</c:v>
                </c:pt>
                <c:pt idx="6990">
                  <c:v>2012</c:v>
                </c:pt>
                <c:pt idx="6991">
                  <c:v>2012</c:v>
                </c:pt>
                <c:pt idx="6992">
                  <c:v>2012</c:v>
                </c:pt>
                <c:pt idx="6993">
                  <c:v>2012</c:v>
                </c:pt>
                <c:pt idx="6994">
                  <c:v>2012</c:v>
                </c:pt>
                <c:pt idx="6995">
                  <c:v>2012</c:v>
                </c:pt>
                <c:pt idx="6996">
                  <c:v>2012</c:v>
                </c:pt>
                <c:pt idx="6997">
                  <c:v>2012</c:v>
                </c:pt>
                <c:pt idx="6998">
                  <c:v>2012</c:v>
                </c:pt>
                <c:pt idx="6999">
                  <c:v>2012</c:v>
                </c:pt>
                <c:pt idx="7000">
                  <c:v>2012</c:v>
                </c:pt>
                <c:pt idx="7001">
                  <c:v>2012</c:v>
                </c:pt>
                <c:pt idx="7002">
                  <c:v>2012</c:v>
                </c:pt>
                <c:pt idx="7003">
                  <c:v>2012</c:v>
                </c:pt>
                <c:pt idx="7004">
                  <c:v>2012</c:v>
                </c:pt>
                <c:pt idx="7005">
                  <c:v>2012</c:v>
                </c:pt>
                <c:pt idx="7006">
                  <c:v>2012</c:v>
                </c:pt>
                <c:pt idx="7007">
                  <c:v>2012</c:v>
                </c:pt>
                <c:pt idx="7008">
                  <c:v>2012</c:v>
                </c:pt>
                <c:pt idx="7009">
                  <c:v>2012</c:v>
                </c:pt>
                <c:pt idx="7010">
                  <c:v>2012</c:v>
                </c:pt>
                <c:pt idx="7011">
                  <c:v>2012</c:v>
                </c:pt>
                <c:pt idx="7012">
                  <c:v>2012</c:v>
                </c:pt>
                <c:pt idx="7013">
                  <c:v>2012</c:v>
                </c:pt>
                <c:pt idx="7014">
                  <c:v>2012</c:v>
                </c:pt>
                <c:pt idx="7015">
                  <c:v>2012</c:v>
                </c:pt>
                <c:pt idx="7016">
                  <c:v>2012</c:v>
                </c:pt>
                <c:pt idx="7017">
                  <c:v>2012</c:v>
                </c:pt>
                <c:pt idx="7018">
                  <c:v>2012</c:v>
                </c:pt>
                <c:pt idx="7019">
                  <c:v>2012</c:v>
                </c:pt>
                <c:pt idx="7020">
                  <c:v>2012</c:v>
                </c:pt>
                <c:pt idx="7021">
                  <c:v>2012</c:v>
                </c:pt>
                <c:pt idx="7022">
                  <c:v>2012</c:v>
                </c:pt>
                <c:pt idx="7023">
                  <c:v>2012</c:v>
                </c:pt>
                <c:pt idx="7024">
                  <c:v>2012</c:v>
                </c:pt>
                <c:pt idx="7025">
                  <c:v>2012</c:v>
                </c:pt>
                <c:pt idx="7026">
                  <c:v>2012</c:v>
                </c:pt>
                <c:pt idx="7027">
                  <c:v>2012</c:v>
                </c:pt>
                <c:pt idx="7028">
                  <c:v>2012</c:v>
                </c:pt>
                <c:pt idx="7029">
                  <c:v>2012</c:v>
                </c:pt>
                <c:pt idx="7030">
                  <c:v>2012</c:v>
                </c:pt>
                <c:pt idx="7031">
                  <c:v>2012</c:v>
                </c:pt>
                <c:pt idx="7032">
                  <c:v>2012</c:v>
                </c:pt>
                <c:pt idx="7033">
                  <c:v>2012</c:v>
                </c:pt>
                <c:pt idx="7034">
                  <c:v>2012</c:v>
                </c:pt>
                <c:pt idx="7035">
                  <c:v>2012</c:v>
                </c:pt>
                <c:pt idx="7036">
                  <c:v>2012</c:v>
                </c:pt>
                <c:pt idx="7037">
                  <c:v>2012</c:v>
                </c:pt>
                <c:pt idx="7038">
                  <c:v>2012</c:v>
                </c:pt>
                <c:pt idx="7039">
                  <c:v>2012</c:v>
                </c:pt>
                <c:pt idx="7040">
                  <c:v>2012</c:v>
                </c:pt>
                <c:pt idx="7041">
                  <c:v>2012</c:v>
                </c:pt>
                <c:pt idx="7042">
                  <c:v>2012</c:v>
                </c:pt>
                <c:pt idx="7043">
                  <c:v>2012</c:v>
                </c:pt>
                <c:pt idx="7044">
                  <c:v>2012</c:v>
                </c:pt>
                <c:pt idx="7045">
                  <c:v>2012</c:v>
                </c:pt>
                <c:pt idx="7046">
                  <c:v>2012</c:v>
                </c:pt>
                <c:pt idx="7047">
                  <c:v>2012</c:v>
                </c:pt>
                <c:pt idx="7048">
                  <c:v>2012</c:v>
                </c:pt>
                <c:pt idx="7049">
                  <c:v>2012</c:v>
                </c:pt>
                <c:pt idx="7050">
                  <c:v>2012</c:v>
                </c:pt>
                <c:pt idx="7051">
                  <c:v>2012</c:v>
                </c:pt>
                <c:pt idx="7052">
                  <c:v>2012</c:v>
                </c:pt>
                <c:pt idx="7053">
                  <c:v>2012</c:v>
                </c:pt>
                <c:pt idx="7054">
                  <c:v>2012</c:v>
                </c:pt>
                <c:pt idx="7055">
                  <c:v>2012</c:v>
                </c:pt>
                <c:pt idx="7056">
                  <c:v>2012</c:v>
                </c:pt>
                <c:pt idx="7057">
                  <c:v>2012</c:v>
                </c:pt>
                <c:pt idx="7058">
                  <c:v>2012</c:v>
                </c:pt>
                <c:pt idx="7059">
                  <c:v>2012</c:v>
                </c:pt>
                <c:pt idx="7060">
                  <c:v>2012</c:v>
                </c:pt>
                <c:pt idx="7061">
                  <c:v>2012</c:v>
                </c:pt>
                <c:pt idx="7062">
                  <c:v>2012</c:v>
                </c:pt>
                <c:pt idx="7063">
                  <c:v>2012</c:v>
                </c:pt>
                <c:pt idx="7064">
                  <c:v>2012</c:v>
                </c:pt>
                <c:pt idx="7065">
                  <c:v>2012</c:v>
                </c:pt>
                <c:pt idx="7066">
                  <c:v>2012</c:v>
                </c:pt>
                <c:pt idx="7067">
                  <c:v>2012</c:v>
                </c:pt>
                <c:pt idx="7068">
                  <c:v>2012</c:v>
                </c:pt>
                <c:pt idx="7069">
                  <c:v>2012</c:v>
                </c:pt>
                <c:pt idx="7070">
                  <c:v>2012</c:v>
                </c:pt>
                <c:pt idx="7071">
                  <c:v>2012</c:v>
                </c:pt>
                <c:pt idx="7072">
                  <c:v>2012</c:v>
                </c:pt>
                <c:pt idx="7073">
                  <c:v>2012</c:v>
                </c:pt>
                <c:pt idx="7074">
                  <c:v>2012</c:v>
                </c:pt>
                <c:pt idx="7075">
                  <c:v>2012</c:v>
                </c:pt>
                <c:pt idx="7076">
                  <c:v>2012</c:v>
                </c:pt>
                <c:pt idx="7077">
                  <c:v>2012</c:v>
                </c:pt>
                <c:pt idx="7078">
                  <c:v>2012</c:v>
                </c:pt>
                <c:pt idx="7079">
                  <c:v>2012</c:v>
                </c:pt>
                <c:pt idx="7080">
                  <c:v>2012</c:v>
                </c:pt>
                <c:pt idx="7081">
                  <c:v>2012</c:v>
                </c:pt>
                <c:pt idx="7082">
                  <c:v>2012</c:v>
                </c:pt>
                <c:pt idx="7083">
                  <c:v>2012</c:v>
                </c:pt>
                <c:pt idx="7084">
                  <c:v>2012</c:v>
                </c:pt>
                <c:pt idx="7085">
                  <c:v>2012</c:v>
                </c:pt>
                <c:pt idx="7086">
                  <c:v>2012</c:v>
                </c:pt>
                <c:pt idx="7087">
                  <c:v>2012</c:v>
                </c:pt>
                <c:pt idx="7088">
                  <c:v>2012</c:v>
                </c:pt>
                <c:pt idx="7089">
                  <c:v>2012</c:v>
                </c:pt>
                <c:pt idx="7090">
                  <c:v>2012</c:v>
                </c:pt>
                <c:pt idx="7091">
                  <c:v>2012</c:v>
                </c:pt>
                <c:pt idx="7092">
                  <c:v>2012</c:v>
                </c:pt>
                <c:pt idx="7093">
                  <c:v>2012</c:v>
                </c:pt>
                <c:pt idx="7094">
                  <c:v>2012</c:v>
                </c:pt>
                <c:pt idx="7095">
                  <c:v>2012</c:v>
                </c:pt>
                <c:pt idx="7096">
                  <c:v>2012</c:v>
                </c:pt>
                <c:pt idx="7097">
                  <c:v>2012</c:v>
                </c:pt>
                <c:pt idx="7098">
                  <c:v>2012</c:v>
                </c:pt>
                <c:pt idx="7099">
                  <c:v>2012</c:v>
                </c:pt>
                <c:pt idx="7100">
                  <c:v>2012</c:v>
                </c:pt>
                <c:pt idx="7101">
                  <c:v>2012</c:v>
                </c:pt>
                <c:pt idx="7102">
                  <c:v>2012</c:v>
                </c:pt>
                <c:pt idx="7103">
                  <c:v>2012</c:v>
                </c:pt>
                <c:pt idx="7104">
                  <c:v>2012</c:v>
                </c:pt>
                <c:pt idx="7105">
                  <c:v>2012</c:v>
                </c:pt>
                <c:pt idx="7106">
                  <c:v>2012</c:v>
                </c:pt>
                <c:pt idx="7107">
                  <c:v>2012</c:v>
                </c:pt>
                <c:pt idx="7108">
                  <c:v>2012</c:v>
                </c:pt>
                <c:pt idx="7109">
                  <c:v>2012</c:v>
                </c:pt>
                <c:pt idx="7110">
                  <c:v>2012</c:v>
                </c:pt>
                <c:pt idx="7111">
                  <c:v>2012</c:v>
                </c:pt>
                <c:pt idx="7112">
                  <c:v>2012</c:v>
                </c:pt>
                <c:pt idx="7113">
                  <c:v>2012</c:v>
                </c:pt>
                <c:pt idx="7114">
                  <c:v>2012</c:v>
                </c:pt>
                <c:pt idx="7115">
                  <c:v>2012</c:v>
                </c:pt>
                <c:pt idx="7116">
                  <c:v>2012</c:v>
                </c:pt>
                <c:pt idx="7117">
                  <c:v>2012</c:v>
                </c:pt>
                <c:pt idx="7118">
                  <c:v>2012</c:v>
                </c:pt>
                <c:pt idx="7119">
                  <c:v>2013</c:v>
                </c:pt>
                <c:pt idx="7120">
                  <c:v>2013</c:v>
                </c:pt>
                <c:pt idx="7121">
                  <c:v>2013</c:v>
                </c:pt>
                <c:pt idx="7122">
                  <c:v>2013</c:v>
                </c:pt>
                <c:pt idx="7123">
                  <c:v>2013</c:v>
                </c:pt>
                <c:pt idx="7124">
                  <c:v>2013</c:v>
                </c:pt>
                <c:pt idx="7125">
                  <c:v>2013</c:v>
                </c:pt>
                <c:pt idx="7126">
                  <c:v>2013</c:v>
                </c:pt>
                <c:pt idx="7127">
                  <c:v>2013</c:v>
                </c:pt>
                <c:pt idx="7128">
                  <c:v>2013</c:v>
                </c:pt>
                <c:pt idx="7129">
                  <c:v>2013</c:v>
                </c:pt>
                <c:pt idx="7130">
                  <c:v>2013</c:v>
                </c:pt>
                <c:pt idx="7131">
                  <c:v>2013</c:v>
                </c:pt>
                <c:pt idx="7132">
                  <c:v>2013</c:v>
                </c:pt>
                <c:pt idx="7133">
                  <c:v>2013</c:v>
                </c:pt>
                <c:pt idx="7134">
                  <c:v>2013</c:v>
                </c:pt>
                <c:pt idx="7135">
                  <c:v>2013</c:v>
                </c:pt>
                <c:pt idx="7136">
                  <c:v>2013</c:v>
                </c:pt>
                <c:pt idx="7137">
                  <c:v>2013</c:v>
                </c:pt>
                <c:pt idx="7138">
                  <c:v>2013</c:v>
                </c:pt>
                <c:pt idx="7139">
                  <c:v>2013</c:v>
                </c:pt>
                <c:pt idx="7140">
                  <c:v>2013</c:v>
                </c:pt>
                <c:pt idx="7141">
                  <c:v>2013</c:v>
                </c:pt>
                <c:pt idx="7142">
                  <c:v>2013</c:v>
                </c:pt>
                <c:pt idx="7143">
                  <c:v>2013</c:v>
                </c:pt>
                <c:pt idx="7144">
                  <c:v>2013</c:v>
                </c:pt>
                <c:pt idx="7145">
                  <c:v>2013</c:v>
                </c:pt>
                <c:pt idx="7146">
                  <c:v>2013</c:v>
                </c:pt>
                <c:pt idx="7147">
                  <c:v>2013</c:v>
                </c:pt>
                <c:pt idx="7148">
                  <c:v>2013</c:v>
                </c:pt>
                <c:pt idx="7149">
                  <c:v>2013</c:v>
                </c:pt>
                <c:pt idx="7150">
                  <c:v>2013</c:v>
                </c:pt>
                <c:pt idx="7151">
                  <c:v>2013</c:v>
                </c:pt>
                <c:pt idx="7152">
                  <c:v>2013</c:v>
                </c:pt>
                <c:pt idx="7153">
                  <c:v>2013</c:v>
                </c:pt>
                <c:pt idx="7154">
                  <c:v>2013</c:v>
                </c:pt>
                <c:pt idx="7155">
                  <c:v>2013</c:v>
                </c:pt>
                <c:pt idx="7156">
                  <c:v>2013</c:v>
                </c:pt>
                <c:pt idx="7157">
                  <c:v>2013</c:v>
                </c:pt>
                <c:pt idx="7158">
                  <c:v>2013</c:v>
                </c:pt>
                <c:pt idx="7159">
                  <c:v>2013</c:v>
                </c:pt>
                <c:pt idx="7160">
                  <c:v>2013</c:v>
                </c:pt>
                <c:pt idx="7161">
                  <c:v>2013</c:v>
                </c:pt>
                <c:pt idx="7162">
                  <c:v>2013</c:v>
                </c:pt>
                <c:pt idx="7163">
                  <c:v>2013</c:v>
                </c:pt>
                <c:pt idx="7164">
                  <c:v>2013</c:v>
                </c:pt>
                <c:pt idx="7165">
                  <c:v>2013</c:v>
                </c:pt>
                <c:pt idx="7166">
                  <c:v>2013</c:v>
                </c:pt>
                <c:pt idx="7167">
                  <c:v>2013</c:v>
                </c:pt>
                <c:pt idx="7168">
                  <c:v>2013</c:v>
                </c:pt>
                <c:pt idx="7169">
                  <c:v>2013</c:v>
                </c:pt>
                <c:pt idx="7170">
                  <c:v>2013</c:v>
                </c:pt>
                <c:pt idx="7171">
                  <c:v>2013</c:v>
                </c:pt>
                <c:pt idx="7172">
                  <c:v>2013</c:v>
                </c:pt>
                <c:pt idx="7173">
                  <c:v>2013</c:v>
                </c:pt>
                <c:pt idx="7174">
                  <c:v>2013</c:v>
                </c:pt>
                <c:pt idx="7175">
                  <c:v>2013</c:v>
                </c:pt>
                <c:pt idx="7176">
                  <c:v>2013</c:v>
                </c:pt>
                <c:pt idx="7177">
                  <c:v>2013</c:v>
                </c:pt>
                <c:pt idx="7178">
                  <c:v>2013</c:v>
                </c:pt>
                <c:pt idx="7179">
                  <c:v>2013</c:v>
                </c:pt>
                <c:pt idx="7180">
                  <c:v>2013</c:v>
                </c:pt>
                <c:pt idx="7181">
                  <c:v>2013</c:v>
                </c:pt>
                <c:pt idx="7182">
                  <c:v>2013</c:v>
                </c:pt>
                <c:pt idx="7183">
                  <c:v>2013</c:v>
                </c:pt>
                <c:pt idx="7184">
                  <c:v>2013</c:v>
                </c:pt>
                <c:pt idx="7185">
                  <c:v>2013</c:v>
                </c:pt>
                <c:pt idx="7186">
                  <c:v>2013</c:v>
                </c:pt>
                <c:pt idx="7187">
                  <c:v>2013</c:v>
                </c:pt>
                <c:pt idx="7188">
                  <c:v>2013</c:v>
                </c:pt>
                <c:pt idx="7189">
                  <c:v>2013</c:v>
                </c:pt>
                <c:pt idx="7190">
                  <c:v>2013</c:v>
                </c:pt>
                <c:pt idx="7191">
                  <c:v>2013</c:v>
                </c:pt>
                <c:pt idx="7192">
                  <c:v>2013</c:v>
                </c:pt>
                <c:pt idx="7193">
                  <c:v>2013</c:v>
                </c:pt>
                <c:pt idx="7194">
                  <c:v>2013</c:v>
                </c:pt>
                <c:pt idx="7195">
                  <c:v>2013</c:v>
                </c:pt>
                <c:pt idx="7196">
                  <c:v>2013</c:v>
                </c:pt>
                <c:pt idx="7197">
                  <c:v>2013</c:v>
                </c:pt>
                <c:pt idx="7198">
                  <c:v>2013</c:v>
                </c:pt>
                <c:pt idx="7199">
                  <c:v>2013</c:v>
                </c:pt>
                <c:pt idx="7200">
                  <c:v>2013</c:v>
                </c:pt>
                <c:pt idx="7201">
                  <c:v>2013</c:v>
                </c:pt>
                <c:pt idx="7202">
                  <c:v>2013</c:v>
                </c:pt>
                <c:pt idx="7203">
                  <c:v>2013</c:v>
                </c:pt>
                <c:pt idx="7204">
                  <c:v>2013</c:v>
                </c:pt>
                <c:pt idx="7205">
                  <c:v>2013</c:v>
                </c:pt>
                <c:pt idx="7206">
                  <c:v>2013</c:v>
                </c:pt>
                <c:pt idx="7207">
                  <c:v>2013</c:v>
                </c:pt>
                <c:pt idx="7208">
                  <c:v>2013</c:v>
                </c:pt>
                <c:pt idx="7209">
                  <c:v>2013</c:v>
                </c:pt>
                <c:pt idx="7210">
                  <c:v>2013</c:v>
                </c:pt>
                <c:pt idx="7211">
                  <c:v>2013</c:v>
                </c:pt>
                <c:pt idx="7212">
                  <c:v>2013</c:v>
                </c:pt>
                <c:pt idx="7213">
                  <c:v>2013</c:v>
                </c:pt>
                <c:pt idx="7214">
                  <c:v>2013</c:v>
                </c:pt>
                <c:pt idx="7215">
                  <c:v>2013</c:v>
                </c:pt>
                <c:pt idx="7216">
                  <c:v>2013</c:v>
                </c:pt>
                <c:pt idx="7217">
                  <c:v>2013</c:v>
                </c:pt>
                <c:pt idx="7218">
                  <c:v>2013</c:v>
                </c:pt>
                <c:pt idx="7219">
                  <c:v>2013</c:v>
                </c:pt>
                <c:pt idx="7220">
                  <c:v>2013</c:v>
                </c:pt>
                <c:pt idx="7221">
                  <c:v>2013</c:v>
                </c:pt>
                <c:pt idx="7222">
                  <c:v>2013</c:v>
                </c:pt>
                <c:pt idx="7223">
                  <c:v>2013</c:v>
                </c:pt>
                <c:pt idx="7224">
                  <c:v>2013</c:v>
                </c:pt>
                <c:pt idx="7225">
                  <c:v>2013</c:v>
                </c:pt>
                <c:pt idx="7226">
                  <c:v>2013</c:v>
                </c:pt>
                <c:pt idx="7227">
                  <c:v>2013</c:v>
                </c:pt>
                <c:pt idx="7228">
                  <c:v>2013</c:v>
                </c:pt>
                <c:pt idx="7229">
                  <c:v>2013</c:v>
                </c:pt>
                <c:pt idx="7230">
                  <c:v>2013</c:v>
                </c:pt>
                <c:pt idx="7231">
                  <c:v>2013</c:v>
                </c:pt>
                <c:pt idx="7232">
                  <c:v>2013</c:v>
                </c:pt>
                <c:pt idx="7233">
                  <c:v>2013</c:v>
                </c:pt>
                <c:pt idx="7234">
                  <c:v>2013</c:v>
                </c:pt>
                <c:pt idx="7235">
                  <c:v>2013</c:v>
                </c:pt>
                <c:pt idx="7236">
                  <c:v>2013</c:v>
                </c:pt>
                <c:pt idx="7237">
                  <c:v>2013</c:v>
                </c:pt>
                <c:pt idx="7238">
                  <c:v>2013</c:v>
                </c:pt>
                <c:pt idx="7239">
                  <c:v>2013</c:v>
                </c:pt>
                <c:pt idx="7240">
                  <c:v>2013</c:v>
                </c:pt>
                <c:pt idx="7241">
                  <c:v>2013</c:v>
                </c:pt>
                <c:pt idx="7242">
                  <c:v>2013</c:v>
                </c:pt>
                <c:pt idx="7243">
                  <c:v>2013</c:v>
                </c:pt>
                <c:pt idx="7244">
                  <c:v>2013</c:v>
                </c:pt>
                <c:pt idx="7245">
                  <c:v>2013</c:v>
                </c:pt>
                <c:pt idx="7246">
                  <c:v>2013</c:v>
                </c:pt>
                <c:pt idx="7247">
                  <c:v>2013</c:v>
                </c:pt>
                <c:pt idx="7248">
                  <c:v>2013</c:v>
                </c:pt>
                <c:pt idx="7249">
                  <c:v>2013</c:v>
                </c:pt>
                <c:pt idx="7250">
                  <c:v>2013</c:v>
                </c:pt>
                <c:pt idx="7251">
                  <c:v>2013</c:v>
                </c:pt>
                <c:pt idx="7252">
                  <c:v>2013</c:v>
                </c:pt>
                <c:pt idx="7253">
                  <c:v>2013</c:v>
                </c:pt>
                <c:pt idx="7254">
                  <c:v>2013</c:v>
                </c:pt>
                <c:pt idx="7255">
                  <c:v>2013</c:v>
                </c:pt>
                <c:pt idx="7256">
                  <c:v>2013</c:v>
                </c:pt>
                <c:pt idx="7257">
                  <c:v>2013</c:v>
                </c:pt>
                <c:pt idx="7258">
                  <c:v>2013</c:v>
                </c:pt>
                <c:pt idx="7259">
                  <c:v>2013</c:v>
                </c:pt>
                <c:pt idx="7260">
                  <c:v>2013</c:v>
                </c:pt>
                <c:pt idx="7261">
                  <c:v>2013</c:v>
                </c:pt>
                <c:pt idx="7262">
                  <c:v>2013</c:v>
                </c:pt>
                <c:pt idx="7263">
                  <c:v>2013</c:v>
                </c:pt>
                <c:pt idx="7264">
                  <c:v>2013</c:v>
                </c:pt>
                <c:pt idx="7265">
                  <c:v>2013</c:v>
                </c:pt>
                <c:pt idx="7266">
                  <c:v>2013</c:v>
                </c:pt>
                <c:pt idx="7267">
                  <c:v>2013</c:v>
                </c:pt>
                <c:pt idx="7268">
                  <c:v>2013</c:v>
                </c:pt>
                <c:pt idx="7269">
                  <c:v>2013</c:v>
                </c:pt>
                <c:pt idx="7270">
                  <c:v>2013</c:v>
                </c:pt>
                <c:pt idx="7271">
                  <c:v>2013</c:v>
                </c:pt>
                <c:pt idx="7272">
                  <c:v>2013</c:v>
                </c:pt>
                <c:pt idx="7273">
                  <c:v>2013</c:v>
                </c:pt>
                <c:pt idx="7274">
                  <c:v>2013</c:v>
                </c:pt>
                <c:pt idx="7275">
                  <c:v>2013</c:v>
                </c:pt>
                <c:pt idx="7276">
                  <c:v>2013</c:v>
                </c:pt>
                <c:pt idx="7277">
                  <c:v>2013</c:v>
                </c:pt>
                <c:pt idx="7278">
                  <c:v>2013</c:v>
                </c:pt>
                <c:pt idx="7279">
                  <c:v>2013</c:v>
                </c:pt>
                <c:pt idx="7280">
                  <c:v>2013</c:v>
                </c:pt>
                <c:pt idx="7281">
                  <c:v>2013</c:v>
                </c:pt>
                <c:pt idx="7282">
                  <c:v>2013</c:v>
                </c:pt>
                <c:pt idx="7283">
                  <c:v>2013</c:v>
                </c:pt>
                <c:pt idx="7284">
                  <c:v>2013</c:v>
                </c:pt>
                <c:pt idx="7285">
                  <c:v>2013</c:v>
                </c:pt>
                <c:pt idx="7286">
                  <c:v>2013</c:v>
                </c:pt>
                <c:pt idx="7287">
                  <c:v>2013</c:v>
                </c:pt>
                <c:pt idx="7288">
                  <c:v>2013</c:v>
                </c:pt>
                <c:pt idx="7289">
                  <c:v>2013</c:v>
                </c:pt>
                <c:pt idx="7290">
                  <c:v>2013</c:v>
                </c:pt>
                <c:pt idx="7291">
                  <c:v>2013</c:v>
                </c:pt>
                <c:pt idx="7292">
                  <c:v>2013</c:v>
                </c:pt>
                <c:pt idx="7293">
                  <c:v>2013</c:v>
                </c:pt>
                <c:pt idx="7294">
                  <c:v>2013</c:v>
                </c:pt>
                <c:pt idx="7295">
                  <c:v>2013</c:v>
                </c:pt>
                <c:pt idx="7296">
                  <c:v>2013</c:v>
                </c:pt>
                <c:pt idx="7297">
                  <c:v>2013</c:v>
                </c:pt>
                <c:pt idx="7298">
                  <c:v>2013</c:v>
                </c:pt>
                <c:pt idx="7299">
                  <c:v>2013</c:v>
                </c:pt>
                <c:pt idx="7300">
                  <c:v>2013</c:v>
                </c:pt>
                <c:pt idx="7301">
                  <c:v>2013</c:v>
                </c:pt>
                <c:pt idx="7302">
                  <c:v>2013</c:v>
                </c:pt>
                <c:pt idx="7303">
                  <c:v>2013</c:v>
                </c:pt>
                <c:pt idx="7304">
                  <c:v>2013</c:v>
                </c:pt>
                <c:pt idx="7305">
                  <c:v>2013</c:v>
                </c:pt>
                <c:pt idx="7306">
                  <c:v>2013</c:v>
                </c:pt>
                <c:pt idx="7307">
                  <c:v>2013</c:v>
                </c:pt>
                <c:pt idx="7308">
                  <c:v>2013</c:v>
                </c:pt>
                <c:pt idx="7309">
                  <c:v>2013</c:v>
                </c:pt>
                <c:pt idx="7310">
                  <c:v>2013</c:v>
                </c:pt>
                <c:pt idx="7311">
                  <c:v>2013</c:v>
                </c:pt>
                <c:pt idx="7312">
                  <c:v>2013</c:v>
                </c:pt>
                <c:pt idx="7313">
                  <c:v>2013</c:v>
                </c:pt>
                <c:pt idx="7314">
                  <c:v>2013</c:v>
                </c:pt>
                <c:pt idx="7315">
                  <c:v>2013</c:v>
                </c:pt>
                <c:pt idx="7316">
                  <c:v>2013</c:v>
                </c:pt>
                <c:pt idx="7317">
                  <c:v>2013</c:v>
                </c:pt>
                <c:pt idx="7318">
                  <c:v>2013</c:v>
                </c:pt>
                <c:pt idx="7319">
                  <c:v>2013</c:v>
                </c:pt>
                <c:pt idx="7320">
                  <c:v>2013</c:v>
                </c:pt>
                <c:pt idx="7321">
                  <c:v>2013</c:v>
                </c:pt>
                <c:pt idx="7322">
                  <c:v>2013</c:v>
                </c:pt>
                <c:pt idx="7323">
                  <c:v>2013</c:v>
                </c:pt>
                <c:pt idx="7324">
                  <c:v>2013</c:v>
                </c:pt>
                <c:pt idx="7325">
                  <c:v>2013</c:v>
                </c:pt>
                <c:pt idx="7326">
                  <c:v>2013</c:v>
                </c:pt>
                <c:pt idx="7327">
                  <c:v>2013</c:v>
                </c:pt>
                <c:pt idx="7328">
                  <c:v>2013</c:v>
                </c:pt>
                <c:pt idx="7329">
                  <c:v>2013</c:v>
                </c:pt>
                <c:pt idx="7330">
                  <c:v>2013</c:v>
                </c:pt>
                <c:pt idx="7331">
                  <c:v>2013</c:v>
                </c:pt>
                <c:pt idx="7332">
                  <c:v>2013</c:v>
                </c:pt>
                <c:pt idx="7333">
                  <c:v>2013</c:v>
                </c:pt>
                <c:pt idx="7334">
                  <c:v>2013</c:v>
                </c:pt>
                <c:pt idx="7335">
                  <c:v>2013</c:v>
                </c:pt>
                <c:pt idx="7336">
                  <c:v>2013</c:v>
                </c:pt>
                <c:pt idx="7337">
                  <c:v>2013</c:v>
                </c:pt>
                <c:pt idx="7338">
                  <c:v>2014</c:v>
                </c:pt>
                <c:pt idx="7339">
                  <c:v>2014</c:v>
                </c:pt>
                <c:pt idx="7340">
                  <c:v>2014</c:v>
                </c:pt>
                <c:pt idx="7341">
                  <c:v>2014</c:v>
                </c:pt>
                <c:pt idx="7342">
                  <c:v>2014</c:v>
                </c:pt>
                <c:pt idx="7343">
                  <c:v>2014</c:v>
                </c:pt>
                <c:pt idx="7344">
                  <c:v>2014</c:v>
                </c:pt>
                <c:pt idx="7345">
                  <c:v>2014</c:v>
                </c:pt>
                <c:pt idx="7346">
                  <c:v>2014</c:v>
                </c:pt>
                <c:pt idx="7347">
                  <c:v>2014</c:v>
                </c:pt>
                <c:pt idx="7348">
                  <c:v>2014</c:v>
                </c:pt>
                <c:pt idx="7349">
                  <c:v>2014</c:v>
                </c:pt>
                <c:pt idx="7350">
                  <c:v>2014</c:v>
                </c:pt>
                <c:pt idx="7351">
                  <c:v>2014</c:v>
                </c:pt>
                <c:pt idx="7352">
                  <c:v>2014</c:v>
                </c:pt>
                <c:pt idx="7353">
                  <c:v>2014</c:v>
                </c:pt>
                <c:pt idx="7354">
                  <c:v>2014</c:v>
                </c:pt>
                <c:pt idx="7355">
                  <c:v>2014</c:v>
                </c:pt>
                <c:pt idx="7356">
                  <c:v>2014</c:v>
                </c:pt>
                <c:pt idx="7357">
                  <c:v>2014</c:v>
                </c:pt>
                <c:pt idx="7358">
                  <c:v>2014</c:v>
                </c:pt>
                <c:pt idx="7359">
                  <c:v>2014</c:v>
                </c:pt>
                <c:pt idx="7360">
                  <c:v>2014</c:v>
                </c:pt>
                <c:pt idx="7361">
                  <c:v>2014</c:v>
                </c:pt>
                <c:pt idx="7362">
                  <c:v>2014</c:v>
                </c:pt>
                <c:pt idx="7363">
                  <c:v>2014</c:v>
                </c:pt>
                <c:pt idx="7364">
                  <c:v>2014</c:v>
                </c:pt>
                <c:pt idx="7365">
                  <c:v>2014</c:v>
                </c:pt>
                <c:pt idx="7366">
                  <c:v>2014</c:v>
                </c:pt>
                <c:pt idx="7367">
                  <c:v>2014</c:v>
                </c:pt>
                <c:pt idx="7368">
                  <c:v>2014</c:v>
                </c:pt>
                <c:pt idx="7369">
                  <c:v>2014</c:v>
                </c:pt>
                <c:pt idx="7370">
                  <c:v>2014</c:v>
                </c:pt>
                <c:pt idx="7371">
                  <c:v>2014</c:v>
                </c:pt>
                <c:pt idx="7372">
                  <c:v>2014</c:v>
                </c:pt>
                <c:pt idx="7373">
                  <c:v>2014</c:v>
                </c:pt>
                <c:pt idx="7374">
                  <c:v>2014</c:v>
                </c:pt>
                <c:pt idx="7375">
                  <c:v>2014</c:v>
                </c:pt>
                <c:pt idx="7376">
                  <c:v>2014</c:v>
                </c:pt>
                <c:pt idx="7377">
                  <c:v>2014</c:v>
                </c:pt>
                <c:pt idx="7378">
                  <c:v>2014</c:v>
                </c:pt>
                <c:pt idx="7379">
                  <c:v>2014</c:v>
                </c:pt>
                <c:pt idx="7380">
                  <c:v>2014</c:v>
                </c:pt>
                <c:pt idx="7381">
                  <c:v>2014</c:v>
                </c:pt>
                <c:pt idx="7382">
                  <c:v>2014</c:v>
                </c:pt>
                <c:pt idx="7383">
                  <c:v>2014</c:v>
                </c:pt>
                <c:pt idx="7384">
                  <c:v>2014</c:v>
                </c:pt>
                <c:pt idx="7385">
                  <c:v>2014</c:v>
                </c:pt>
                <c:pt idx="7386">
                  <c:v>2014</c:v>
                </c:pt>
                <c:pt idx="7387">
                  <c:v>2014</c:v>
                </c:pt>
                <c:pt idx="7388">
                  <c:v>2014</c:v>
                </c:pt>
                <c:pt idx="7389">
                  <c:v>2014</c:v>
                </c:pt>
                <c:pt idx="7390">
                  <c:v>2014</c:v>
                </c:pt>
                <c:pt idx="7391">
                  <c:v>2014</c:v>
                </c:pt>
                <c:pt idx="7392">
                  <c:v>2014</c:v>
                </c:pt>
                <c:pt idx="7393">
                  <c:v>2014</c:v>
                </c:pt>
                <c:pt idx="7394">
                  <c:v>2014</c:v>
                </c:pt>
                <c:pt idx="7395">
                  <c:v>2014</c:v>
                </c:pt>
                <c:pt idx="7396">
                  <c:v>2014</c:v>
                </c:pt>
                <c:pt idx="7397">
                  <c:v>2014</c:v>
                </c:pt>
                <c:pt idx="7398">
                  <c:v>2014</c:v>
                </c:pt>
                <c:pt idx="7399">
                  <c:v>2014</c:v>
                </c:pt>
                <c:pt idx="7400">
                  <c:v>2014</c:v>
                </c:pt>
                <c:pt idx="7401">
                  <c:v>2014</c:v>
                </c:pt>
                <c:pt idx="7402">
                  <c:v>2014</c:v>
                </c:pt>
                <c:pt idx="7403">
                  <c:v>2014</c:v>
                </c:pt>
                <c:pt idx="7404">
                  <c:v>2014</c:v>
                </c:pt>
                <c:pt idx="7405">
                  <c:v>2014</c:v>
                </c:pt>
                <c:pt idx="7406">
                  <c:v>2014</c:v>
                </c:pt>
                <c:pt idx="7407">
                  <c:v>2014</c:v>
                </c:pt>
                <c:pt idx="7408">
                  <c:v>2014</c:v>
                </c:pt>
                <c:pt idx="7409">
                  <c:v>2014</c:v>
                </c:pt>
                <c:pt idx="7410">
                  <c:v>2014</c:v>
                </c:pt>
                <c:pt idx="7411">
                  <c:v>2014</c:v>
                </c:pt>
                <c:pt idx="7412">
                  <c:v>2014</c:v>
                </c:pt>
                <c:pt idx="7413">
                  <c:v>2014</c:v>
                </c:pt>
                <c:pt idx="7414">
                  <c:v>2014</c:v>
                </c:pt>
                <c:pt idx="7415">
                  <c:v>2014</c:v>
                </c:pt>
                <c:pt idx="7416">
                  <c:v>2014</c:v>
                </c:pt>
                <c:pt idx="7417">
                  <c:v>2014</c:v>
                </c:pt>
                <c:pt idx="7418">
                  <c:v>2014</c:v>
                </c:pt>
                <c:pt idx="7419">
                  <c:v>2014</c:v>
                </c:pt>
                <c:pt idx="7420">
                  <c:v>2014</c:v>
                </c:pt>
                <c:pt idx="7421">
                  <c:v>2014</c:v>
                </c:pt>
                <c:pt idx="7422">
                  <c:v>2014</c:v>
                </c:pt>
                <c:pt idx="7423">
                  <c:v>2014</c:v>
                </c:pt>
                <c:pt idx="7424">
                  <c:v>2014</c:v>
                </c:pt>
                <c:pt idx="7425">
                  <c:v>2014</c:v>
                </c:pt>
                <c:pt idx="7426">
                  <c:v>2014</c:v>
                </c:pt>
                <c:pt idx="7427">
                  <c:v>2014</c:v>
                </c:pt>
                <c:pt idx="7428">
                  <c:v>2014</c:v>
                </c:pt>
                <c:pt idx="7429">
                  <c:v>2014</c:v>
                </c:pt>
                <c:pt idx="7430">
                  <c:v>2014</c:v>
                </c:pt>
                <c:pt idx="7431">
                  <c:v>2014</c:v>
                </c:pt>
                <c:pt idx="7432">
                  <c:v>2014</c:v>
                </c:pt>
                <c:pt idx="7433">
                  <c:v>2014</c:v>
                </c:pt>
                <c:pt idx="7434">
                  <c:v>2014</c:v>
                </c:pt>
                <c:pt idx="7435">
                  <c:v>2014</c:v>
                </c:pt>
                <c:pt idx="7436">
                  <c:v>2014</c:v>
                </c:pt>
                <c:pt idx="7437">
                  <c:v>2014</c:v>
                </c:pt>
                <c:pt idx="7438">
                  <c:v>2014</c:v>
                </c:pt>
                <c:pt idx="7439">
                  <c:v>2014</c:v>
                </c:pt>
                <c:pt idx="7440">
                  <c:v>2014</c:v>
                </c:pt>
                <c:pt idx="7441">
                  <c:v>2014</c:v>
                </c:pt>
                <c:pt idx="7442">
                  <c:v>2014</c:v>
                </c:pt>
                <c:pt idx="7443">
                  <c:v>2014</c:v>
                </c:pt>
                <c:pt idx="7444">
                  <c:v>2014</c:v>
                </c:pt>
                <c:pt idx="7445">
                  <c:v>2014</c:v>
                </c:pt>
                <c:pt idx="7446">
                  <c:v>2014</c:v>
                </c:pt>
                <c:pt idx="7447">
                  <c:v>2014</c:v>
                </c:pt>
                <c:pt idx="7448">
                  <c:v>2014</c:v>
                </c:pt>
                <c:pt idx="7449">
                  <c:v>2014</c:v>
                </c:pt>
                <c:pt idx="7450">
                  <c:v>2014</c:v>
                </c:pt>
                <c:pt idx="7451">
                  <c:v>2014</c:v>
                </c:pt>
                <c:pt idx="7452">
                  <c:v>2014</c:v>
                </c:pt>
                <c:pt idx="7453">
                  <c:v>2014</c:v>
                </c:pt>
                <c:pt idx="7454">
                  <c:v>2014</c:v>
                </c:pt>
                <c:pt idx="7455">
                  <c:v>2014</c:v>
                </c:pt>
                <c:pt idx="7456">
                  <c:v>2014</c:v>
                </c:pt>
                <c:pt idx="7457">
                  <c:v>2014</c:v>
                </c:pt>
                <c:pt idx="7458">
                  <c:v>2014</c:v>
                </c:pt>
                <c:pt idx="7459">
                  <c:v>2014</c:v>
                </c:pt>
                <c:pt idx="7460">
                  <c:v>2014</c:v>
                </c:pt>
                <c:pt idx="7461">
                  <c:v>2014</c:v>
                </c:pt>
                <c:pt idx="7462">
                  <c:v>2014</c:v>
                </c:pt>
                <c:pt idx="7463">
                  <c:v>2014</c:v>
                </c:pt>
                <c:pt idx="7464">
                  <c:v>2014</c:v>
                </c:pt>
                <c:pt idx="7465">
                  <c:v>2014</c:v>
                </c:pt>
                <c:pt idx="7466">
                  <c:v>2014</c:v>
                </c:pt>
                <c:pt idx="7467">
                  <c:v>2014</c:v>
                </c:pt>
                <c:pt idx="7468">
                  <c:v>2014</c:v>
                </c:pt>
                <c:pt idx="7469">
                  <c:v>2014</c:v>
                </c:pt>
                <c:pt idx="7470">
                  <c:v>2014</c:v>
                </c:pt>
                <c:pt idx="7471">
                  <c:v>2014</c:v>
                </c:pt>
                <c:pt idx="7472">
                  <c:v>2014</c:v>
                </c:pt>
                <c:pt idx="7473">
                  <c:v>2014</c:v>
                </c:pt>
                <c:pt idx="7474">
                  <c:v>2014</c:v>
                </c:pt>
                <c:pt idx="7475">
                  <c:v>2014</c:v>
                </c:pt>
                <c:pt idx="7476">
                  <c:v>2014</c:v>
                </c:pt>
                <c:pt idx="7477">
                  <c:v>2014</c:v>
                </c:pt>
                <c:pt idx="7478">
                  <c:v>2014</c:v>
                </c:pt>
                <c:pt idx="7479">
                  <c:v>2014</c:v>
                </c:pt>
                <c:pt idx="7480">
                  <c:v>2014</c:v>
                </c:pt>
                <c:pt idx="7481">
                  <c:v>2014</c:v>
                </c:pt>
                <c:pt idx="7482">
                  <c:v>2014</c:v>
                </c:pt>
                <c:pt idx="7483">
                  <c:v>2014</c:v>
                </c:pt>
                <c:pt idx="7484">
                  <c:v>2014</c:v>
                </c:pt>
                <c:pt idx="7485">
                  <c:v>2014</c:v>
                </c:pt>
                <c:pt idx="7486">
                  <c:v>2014</c:v>
                </c:pt>
                <c:pt idx="7487">
                  <c:v>2014</c:v>
                </c:pt>
                <c:pt idx="7488">
                  <c:v>2014</c:v>
                </c:pt>
                <c:pt idx="7489">
                  <c:v>2014</c:v>
                </c:pt>
                <c:pt idx="7490">
                  <c:v>2014</c:v>
                </c:pt>
                <c:pt idx="7491">
                  <c:v>2014</c:v>
                </c:pt>
                <c:pt idx="7492">
                  <c:v>2014</c:v>
                </c:pt>
                <c:pt idx="7493">
                  <c:v>2014</c:v>
                </c:pt>
                <c:pt idx="7494">
                  <c:v>2014</c:v>
                </c:pt>
                <c:pt idx="7495">
                  <c:v>2014</c:v>
                </c:pt>
                <c:pt idx="7496">
                  <c:v>2014</c:v>
                </c:pt>
                <c:pt idx="7497">
                  <c:v>2014</c:v>
                </c:pt>
                <c:pt idx="7498">
                  <c:v>2014</c:v>
                </c:pt>
                <c:pt idx="7499">
                  <c:v>2014</c:v>
                </c:pt>
                <c:pt idx="7500">
                  <c:v>2014</c:v>
                </c:pt>
                <c:pt idx="7501">
                  <c:v>2014</c:v>
                </c:pt>
                <c:pt idx="7502">
                  <c:v>2014</c:v>
                </c:pt>
                <c:pt idx="7503">
                  <c:v>2014</c:v>
                </c:pt>
                <c:pt idx="7504">
                  <c:v>2014</c:v>
                </c:pt>
                <c:pt idx="7505">
                  <c:v>2014</c:v>
                </c:pt>
                <c:pt idx="7506">
                  <c:v>2014</c:v>
                </c:pt>
                <c:pt idx="7507">
                  <c:v>2014</c:v>
                </c:pt>
                <c:pt idx="7508">
                  <c:v>2014</c:v>
                </c:pt>
                <c:pt idx="7509">
                  <c:v>2014</c:v>
                </c:pt>
                <c:pt idx="7510">
                  <c:v>2014</c:v>
                </c:pt>
                <c:pt idx="7511">
                  <c:v>2014</c:v>
                </c:pt>
                <c:pt idx="7512">
                  <c:v>2014</c:v>
                </c:pt>
                <c:pt idx="7513">
                  <c:v>2014</c:v>
                </c:pt>
                <c:pt idx="7514">
                  <c:v>2014</c:v>
                </c:pt>
                <c:pt idx="7515">
                  <c:v>2014</c:v>
                </c:pt>
                <c:pt idx="7516">
                  <c:v>2014</c:v>
                </c:pt>
                <c:pt idx="7517">
                  <c:v>2014</c:v>
                </c:pt>
                <c:pt idx="7518">
                  <c:v>2014</c:v>
                </c:pt>
                <c:pt idx="7519">
                  <c:v>2014</c:v>
                </c:pt>
                <c:pt idx="7520">
                  <c:v>2014</c:v>
                </c:pt>
                <c:pt idx="7521">
                  <c:v>2014</c:v>
                </c:pt>
                <c:pt idx="7522">
                  <c:v>2014</c:v>
                </c:pt>
                <c:pt idx="7523">
                  <c:v>2014</c:v>
                </c:pt>
                <c:pt idx="7524">
                  <c:v>2014</c:v>
                </c:pt>
                <c:pt idx="7525">
                  <c:v>2014</c:v>
                </c:pt>
                <c:pt idx="7526">
                  <c:v>2014</c:v>
                </c:pt>
                <c:pt idx="7527">
                  <c:v>2014</c:v>
                </c:pt>
                <c:pt idx="7528">
                  <c:v>2014</c:v>
                </c:pt>
                <c:pt idx="7529">
                  <c:v>2014</c:v>
                </c:pt>
                <c:pt idx="7530">
                  <c:v>2014</c:v>
                </c:pt>
                <c:pt idx="7531">
                  <c:v>2014</c:v>
                </c:pt>
                <c:pt idx="7532">
                  <c:v>2014</c:v>
                </c:pt>
                <c:pt idx="7533">
                  <c:v>2014</c:v>
                </c:pt>
                <c:pt idx="7534">
                  <c:v>2014</c:v>
                </c:pt>
                <c:pt idx="7535">
                  <c:v>2014</c:v>
                </c:pt>
                <c:pt idx="7536">
                  <c:v>2014</c:v>
                </c:pt>
                <c:pt idx="7537">
                  <c:v>2014</c:v>
                </c:pt>
                <c:pt idx="7538">
                  <c:v>2014</c:v>
                </c:pt>
                <c:pt idx="7539">
                  <c:v>2014</c:v>
                </c:pt>
                <c:pt idx="7540">
                  <c:v>2014</c:v>
                </c:pt>
                <c:pt idx="7541">
                  <c:v>2014</c:v>
                </c:pt>
                <c:pt idx="7542">
                  <c:v>2014</c:v>
                </c:pt>
                <c:pt idx="7543">
                  <c:v>2014</c:v>
                </c:pt>
                <c:pt idx="7544">
                  <c:v>2014</c:v>
                </c:pt>
                <c:pt idx="7545">
                  <c:v>2014</c:v>
                </c:pt>
                <c:pt idx="7546">
                  <c:v>2014</c:v>
                </c:pt>
                <c:pt idx="7547">
                  <c:v>2014</c:v>
                </c:pt>
                <c:pt idx="7548">
                  <c:v>2014</c:v>
                </c:pt>
                <c:pt idx="7549">
                  <c:v>2014</c:v>
                </c:pt>
                <c:pt idx="7550">
                  <c:v>2014</c:v>
                </c:pt>
                <c:pt idx="7551">
                  <c:v>2014</c:v>
                </c:pt>
                <c:pt idx="7552">
                  <c:v>2014</c:v>
                </c:pt>
                <c:pt idx="7553">
                  <c:v>2014</c:v>
                </c:pt>
                <c:pt idx="7554">
                  <c:v>2014</c:v>
                </c:pt>
                <c:pt idx="7555">
                  <c:v>2014</c:v>
                </c:pt>
                <c:pt idx="7556">
                  <c:v>2014</c:v>
                </c:pt>
                <c:pt idx="7557">
                  <c:v>2014</c:v>
                </c:pt>
                <c:pt idx="7558">
                  <c:v>2015</c:v>
                </c:pt>
                <c:pt idx="7559">
                  <c:v>2015</c:v>
                </c:pt>
                <c:pt idx="7560">
                  <c:v>2015</c:v>
                </c:pt>
                <c:pt idx="7561">
                  <c:v>2015</c:v>
                </c:pt>
                <c:pt idx="7562">
                  <c:v>2015</c:v>
                </c:pt>
                <c:pt idx="7563">
                  <c:v>2015</c:v>
                </c:pt>
                <c:pt idx="7564">
                  <c:v>2015</c:v>
                </c:pt>
                <c:pt idx="7565">
                  <c:v>2015</c:v>
                </c:pt>
                <c:pt idx="7566">
                  <c:v>2015</c:v>
                </c:pt>
                <c:pt idx="7567">
                  <c:v>2015</c:v>
                </c:pt>
                <c:pt idx="7568">
                  <c:v>2015</c:v>
                </c:pt>
                <c:pt idx="7569">
                  <c:v>2015</c:v>
                </c:pt>
                <c:pt idx="7570">
                  <c:v>2015</c:v>
                </c:pt>
                <c:pt idx="7571">
                  <c:v>2015</c:v>
                </c:pt>
                <c:pt idx="7572">
                  <c:v>2015</c:v>
                </c:pt>
                <c:pt idx="7573">
                  <c:v>2015</c:v>
                </c:pt>
                <c:pt idx="7574">
                  <c:v>2015</c:v>
                </c:pt>
                <c:pt idx="7575">
                  <c:v>2015</c:v>
                </c:pt>
                <c:pt idx="7576">
                  <c:v>2015</c:v>
                </c:pt>
                <c:pt idx="7577">
                  <c:v>2015</c:v>
                </c:pt>
                <c:pt idx="7578">
                  <c:v>2015</c:v>
                </c:pt>
                <c:pt idx="7579">
                  <c:v>2015</c:v>
                </c:pt>
                <c:pt idx="7580">
                  <c:v>2015</c:v>
                </c:pt>
                <c:pt idx="7581">
                  <c:v>2015</c:v>
                </c:pt>
                <c:pt idx="7582">
                  <c:v>2015</c:v>
                </c:pt>
                <c:pt idx="7583">
                  <c:v>2015</c:v>
                </c:pt>
                <c:pt idx="7584">
                  <c:v>2015</c:v>
                </c:pt>
                <c:pt idx="7585">
                  <c:v>2015</c:v>
                </c:pt>
                <c:pt idx="7586">
                  <c:v>2015</c:v>
                </c:pt>
                <c:pt idx="7587">
                  <c:v>2015</c:v>
                </c:pt>
                <c:pt idx="7588">
                  <c:v>2015</c:v>
                </c:pt>
                <c:pt idx="7589">
                  <c:v>2015</c:v>
                </c:pt>
                <c:pt idx="7590">
                  <c:v>2015</c:v>
                </c:pt>
                <c:pt idx="7591">
                  <c:v>2015</c:v>
                </c:pt>
                <c:pt idx="7592">
                  <c:v>2015</c:v>
                </c:pt>
                <c:pt idx="7593">
                  <c:v>2015</c:v>
                </c:pt>
                <c:pt idx="7594">
                  <c:v>2015</c:v>
                </c:pt>
                <c:pt idx="7595">
                  <c:v>2015</c:v>
                </c:pt>
                <c:pt idx="7596">
                  <c:v>2015</c:v>
                </c:pt>
                <c:pt idx="7597">
                  <c:v>2015</c:v>
                </c:pt>
                <c:pt idx="7598">
                  <c:v>2015</c:v>
                </c:pt>
                <c:pt idx="7599">
                  <c:v>2015</c:v>
                </c:pt>
                <c:pt idx="7600">
                  <c:v>2015</c:v>
                </c:pt>
                <c:pt idx="7601">
                  <c:v>2015</c:v>
                </c:pt>
                <c:pt idx="7602">
                  <c:v>2015</c:v>
                </c:pt>
                <c:pt idx="7603">
                  <c:v>2015</c:v>
                </c:pt>
                <c:pt idx="7604">
                  <c:v>2015</c:v>
                </c:pt>
                <c:pt idx="7605">
                  <c:v>2015</c:v>
                </c:pt>
                <c:pt idx="7606">
                  <c:v>2015</c:v>
                </c:pt>
                <c:pt idx="7607">
                  <c:v>2015</c:v>
                </c:pt>
                <c:pt idx="7608">
                  <c:v>2015</c:v>
                </c:pt>
                <c:pt idx="7609">
                  <c:v>2015</c:v>
                </c:pt>
                <c:pt idx="7610">
                  <c:v>2015</c:v>
                </c:pt>
                <c:pt idx="7611">
                  <c:v>2015</c:v>
                </c:pt>
                <c:pt idx="7612">
                  <c:v>2015</c:v>
                </c:pt>
                <c:pt idx="7613">
                  <c:v>2015</c:v>
                </c:pt>
                <c:pt idx="7614">
                  <c:v>2015</c:v>
                </c:pt>
                <c:pt idx="7615">
                  <c:v>2015</c:v>
                </c:pt>
                <c:pt idx="7616">
                  <c:v>2015</c:v>
                </c:pt>
                <c:pt idx="7617">
                  <c:v>2015</c:v>
                </c:pt>
                <c:pt idx="7618">
                  <c:v>2015</c:v>
                </c:pt>
                <c:pt idx="7619">
                  <c:v>2015</c:v>
                </c:pt>
                <c:pt idx="7620">
                  <c:v>2015</c:v>
                </c:pt>
                <c:pt idx="7621">
                  <c:v>2015</c:v>
                </c:pt>
                <c:pt idx="7622">
                  <c:v>2015</c:v>
                </c:pt>
                <c:pt idx="7623">
                  <c:v>2015</c:v>
                </c:pt>
                <c:pt idx="7624">
                  <c:v>2015</c:v>
                </c:pt>
                <c:pt idx="7625">
                  <c:v>2015</c:v>
                </c:pt>
                <c:pt idx="7626">
                  <c:v>2015</c:v>
                </c:pt>
                <c:pt idx="7627">
                  <c:v>2015</c:v>
                </c:pt>
                <c:pt idx="7628">
                  <c:v>2015</c:v>
                </c:pt>
                <c:pt idx="7629">
                  <c:v>2015</c:v>
                </c:pt>
                <c:pt idx="7630">
                  <c:v>2015</c:v>
                </c:pt>
                <c:pt idx="7631">
                  <c:v>2015</c:v>
                </c:pt>
                <c:pt idx="7632">
                  <c:v>2015</c:v>
                </c:pt>
                <c:pt idx="7633">
                  <c:v>2015</c:v>
                </c:pt>
                <c:pt idx="7634">
                  <c:v>2015</c:v>
                </c:pt>
                <c:pt idx="7635">
                  <c:v>2015</c:v>
                </c:pt>
                <c:pt idx="7636">
                  <c:v>2015</c:v>
                </c:pt>
                <c:pt idx="7637">
                  <c:v>2015</c:v>
                </c:pt>
                <c:pt idx="7638">
                  <c:v>2015</c:v>
                </c:pt>
                <c:pt idx="7639">
                  <c:v>2015</c:v>
                </c:pt>
                <c:pt idx="7640">
                  <c:v>2015</c:v>
                </c:pt>
                <c:pt idx="7641">
                  <c:v>2015</c:v>
                </c:pt>
                <c:pt idx="7642">
                  <c:v>2015</c:v>
                </c:pt>
                <c:pt idx="7643">
                  <c:v>2015</c:v>
                </c:pt>
                <c:pt idx="7644">
                  <c:v>2015</c:v>
                </c:pt>
                <c:pt idx="7645">
                  <c:v>2015</c:v>
                </c:pt>
                <c:pt idx="7646">
                  <c:v>2015</c:v>
                </c:pt>
                <c:pt idx="7647">
                  <c:v>2015</c:v>
                </c:pt>
                <c:pt idx="7648">
                  <c:v>2015</c:v>
                </c:pt>
                <c:pt idx="7649">
                  <c:v>2015</c:v>
                </c:pt>
                <c:pt idx="7650">
                  <c:v>2015</c:v>
                </c:pt>
                <c:pt idx="7651">
                  <c:v>2015</c:v>
                </c:pt>
                <c:pt idx="7652">
                  <c:v>2015</c:v>
                </c:pt>
                <c:pt idx="7653">
                  <c:v>2015</c:v>
                </c:pt>
                <c:pt idx="7654">
                  <c:v>2015</c:v>
                </c:pt>
                <c:pt idx="7655">
                  <c:v>2015</c:v>
                </c:pt>
                <c:pt idx="7656">
                  <c:v>2015</c:v>
                </c:pt>
                <c:pt idx="7657">
                  <c:v>2015</c:v>
                </c:pt>
                <c:pt idx="7658">
                  <c:v>2015</c:v>
                </c:pt>
                <c:pt idx="7659">
                  <c:v>2015</c:v>
                </c:pt>
                <c:pt idx="7660">
                  <c:v>2015</c:v>
                </c:pt>
                <c:pt idx="7661">
                  <c:v>2015</c:v>
                </c:pt>
                <c:pt idx="7662">
                  <c:v>2015</c:v>
                </c:pt>
                <c:pt idx="7663">
                  <c:v>2015</c:v>
                </c:pt>
                <c:pt idx="7664">
                  <c:v>2015</c:v>
                </c:pt>
                <c:pt idx="7665">
                  <c:v>2015</c:v>
                </c:pt>
                <c:pt idx="7666">
                  <c:v>2015</c:v>
                </c:pt>
                <c:pt idx="7667">
                  <c:v>2015</c:v>
                </c:pt>
                <c:pt idx="7668">
                  <c:v>2015</c:v>
                </c:pt>
                <c:pt idx="7669">
                  <c:v>2015</c:v>
                </c:pt>
                <c:pt idx="7670">
                  <c:v>2015</c:v>
                </c:pt>
                <c:pt idx="7671">
                  <c:v>2015</c:v>
                </c:pt>
                <c:pt idx="7672">
                  <c:v>2015</c:v>
                </c:pt>
                <c:pt idx="7673">
                  <c:v>2015</c:v>
                </c:pt>
                <c:pt idx="7674">
                  <c:v>2015</c:v>
                </c:pt>
                <c:pt idx="7675">
                  <c:v>2015</c:v>
                </c:pt>
                <c:pt idx="7676">
                  <c:v>2015</c:v>
                </c:pt>
                <c:pt idx="7677">
                  <c:v>2015</c:v>
                </c:pt>
                <c:pt idx="7678">
                  <c:v>2015</c:v>
                </c:pt>
                <c:pt idx="7679">
                  <c:v>2015</c:v>
                </c:pt>
                <c:pt idx="7680">
                  <c:v>2015</c:v>
                </c:pt>
                <c:pt idx="7681">
                  <c:v>2015</c:v>
                </c:pt>
                <c:pt idx="7682">
                  <c:v>2015</c:v>
                </c:pt>
                <c:pt idx="7683">
                  <c:v>2015</c:v>
                </c:pt>
                <c:pt idx="7684">
                  <c:v>2015</c:v>
                </c:pt>
                <c:pt idx="7685">
                  <c:v>2015</c:v>
                </c:pt>
                <c:pt idx="7686">
                  <c:v>2015</c:v>
                </c:pt>
                <c:pt idx="7687">
                  <c:v>2015</c:v>
                </c:pt>
                <c:pt idx="7688">
                  <c:v>2015</c:v>
                </c:pt>
                <c:pt idx="7689">
                  <c:v>2015</c:v>
                </c:pt>
                <c:pt idx="7690">
                  <c:v>2015</c:v>
                </c:pt>
                <c:pt idx="7691">
                  <c:v>2015</c:v>
                </c:pt>
                <c:pt idx="7692">
                  <c:v>2015</c:v>
                </c:pt>
                <c:pt idx="7693">
                  <c:v>2015</c:v>
                </c:pt>
                <c:pt idx="7694">
                  <c:v>2015</c:v>
                </c:pt>
                <c:pt idx="7695">
                  <c:v>2015</c:v>
                </c:pt>
                <c:pt idx="7696">
                  <c:v>2015</c:v>
                </c:pt>
                <c:pt idx="7697">
                  <c:v>2015</c:v>
                </c:pt>
                <c:pt idx="7698">
                  <c:v>2015</c:v>
                </c:pt>
                <c:pt idx="7699">
                  <c:v>2015</c:v>
                </c:pt>
                <c:pt idx="7700">
                  <c:v>2015</c:v>
                </c:pt>
                <c:pt idx="7701">
                  <c:v>2015</c:v>
                </c:pt>
                <c:pt idx="7702">
                  <c:v>2015</c:v>
                </c:pt>
                <c:pt idx="7703">
                  <c:v>2015</c:v>
                </c:pt>
                <c:pt idx="7704">
                  <c:v>2015</c:v>
                </c:pt>
                <c:pt idx="7705">
                  <c:v>2015</c:v>
                </c:pt>
                <c:pt idx="7706">
                  <c:v>2015</c:v>
                </c:pt>
                <c:pt idx="7707">
                  <c:v>2015</c:v>
                </c:pt>
                <c:pt idx="7708">
                  <c:v>2015</c:v>
                </c:pt>
                <c:pt idx="7709">
                  <c:v>2015</c:v>
                </c:pt>
                <c:pt idx="7710">
                  <c:v>2015</c:v>
                </c:pt>
                <c:pt idx="7711">
                  <c:v>2015</c:v>
                </c:pt>
                <c:pt idx="7712">
                  <c:v>2015</c:v>
                </c:pt>
                <c:pt idx="7713">
                  <c:v>2015</c:v>
                </c:pt>
                <c:pt idx="7714">
                  <c:v>2015</c:v>
                </c:pt>
                <c:pt idx="7715">
                  <c:v>2015</c:v>
                </c:pt>
                <c:pt idx="7716">
                  <c:v>2015</c:v>
                </c:pt>
                <c:pt idx="7717">
                  <c:v>2015</c:v>
                </c:pt>
                <c:pt idx="7718">
                  <c:v>2015</c:v>
                </c:pt>
                <c:pt idx="7719">
                  <c:v>2015</c:v>
                </c:pt>
                <c:pt idx="7720">
                  <c:v>2015</c:v>
                </c:pt>
                <c:pt idx="7721">
                  <c:v>2015</c:v>
                </c:pt>
                <c:pt idx="7722">
                  <c:v>2015</c:v>
                </c:pt>
                <c:pt idx="7723">
                  <c:v>2015</c:v>
                </c:pt>
                <c:pt idx="7724">
                  <c:v>2015</c:v>
                </c:pt>
                <c:pt idx="7725">
                  <c:v>2015</c:v>
                </c:pt>
                <c:pt idx="7726">
                  <c:v>2015</c:v>
                </c:pt>
                <c:pt idx="7727">
                  <c:v>2015</c:v>
                </c:pt>
                <c:pt idx="7728">
                  <c:v>2015</c:v>
                </c:pt>
                <c:pt idx="7729">
                  <c:v>2015</c:v>
                </c:pt>
                <c:pt idx="7730">
                  <c:v>2015</c:v>
                </c:pt>
                <c:pt idx="7731">
                  <c:v>2015</c:v>
                </c:pt>
                <c:pt idx="7732">
                  <c:v>2015</c:v>
                </c:pt>
                <c:pt idx="7733">
                  <c:v>2015</c:v>
                </c:pt>
                <c:pt idx="7734">
                  <c:v>2015</c:v>
                </c:pt>
                <c:pt idx="7735">
                  <c:v>2015</c:v>
                </c:pt>
                <c:pt idx="7736">
                  <c:v>2015</c:v>
                </c:pt>
                <c:pt idx="7737">
                  <c:v>2015</c:v>
                </c:pt>
                <c:pt idx="7738">
                  <c:v>2015</c:v>
                </c:pt>
                <c:pt idx="7739">
                  <c:v>2015</c:v>
                </c:pt>
                <c:pt idx="7740">
                  <c:v>2015</c:v>
                </c:pt>
                <c:pt idx="7741">
                  <c:v>2015</c:v>
                </c:pt>
                <c:pt idx="7742">
                  <c:v>2015</c:v>
                </c:pt>
                <c:pt idx="7743">
                  <c:v>2015</c:v>
                </c:pt>
                <c:pt idx="7744">
                  <c:v>2015</c:v>
                </c:pt>
                <c:pt idx="7745">
                  <c:v>2015</c:v>
                </c:pt>
                <c:pt idx="7746">
                  <c:v>2015</c:v>
                </c:pt>
                <c:pt idx="7747">
                  <c:v>2015</c:v>
                </c:pt>
                <c:pt idx="7748">
                  <c:v>2015</c:v>
                </c:pt>
                <c:pt idx="7749">
                  <c:v>2015</c:v>
                </c:pt>
                <c:pt idx="7750">
                  <c:v>2015</c:v>
                </c:pt>
                <c:pt idx="7751">
                  <c:v>2015</c:v>
                </c:pt>
                <c:pt idx="7752">
                  <c:v>2015</c:v>
                </c:pt>
                <c:pt idx="7753">
                  <c:v>2015</c:v>
                </c:pt>
                <c:pt idx="7754">
                  <c:v>2015</c:v>
                </c:pt>
                <c:pt idx="7755">
                  <c:v>2015</c:v>
                </c:pt>
                <c:pt idx="7756">
                  <c:v>2015</c:v>
                </c:pt>
                <c:pt idx="7757">
                  <c:v>2015</c:v>
                </c:pt>
                <c:pt idx="7758">
                  <c:v>2015</c:v>
                </c:pt>
                <c:pt idx="7759">
                  <c:v>2015</c:v>
                </c:pt>
                <c:pt idx="7760">
                  <c:v>2015</c:v>
                </c:pt>
                <c:pt idx="7761">
                  <c:v>2015</c:v>
                </c:pt>
                <c:pt idx="7762">
                  <c:v>2015</c:v>
                </c:pt>
                <c:pt idx="7763">
                  <c:v>2015</c:v>
                </c:pt>
                <c:pt idx="7764">
                  <c:v>2015</c:v>
                </c:pt>
                <c:pt idx="7765">
                  <c:v>2015</c:v>
                </c:pt>
                <c:pt idx="7766">
                  <c:v>2015</c:v>
                </c:pt>
                <c:pt idx="7767">
                  <c:v>2015</c:v>
                </c:pt>
                <c:pt idx="7768">
                  <c:v>2015</c:v>
                </c:pt>
                <c:pt idx="7769">
                  <c:v>2015</c:v>
                </c:pt>
                <c:pt idx="7770">
                  <c:v>2015</c:v>
                </c:pt>
                <c:pt idx="7771">
                  <c:v>2015</c:v>
                </c:pt>
                <c:pt idx="7772">
                  <c:v>2015</c:v>
                </c:pt>
                <c:pt idx="7773">
                  <c:v>2015</c:v>
                </c:pt>
                <c:pt idx="7774">
                  <c:v>2015</c:v>
                </c:pt>
                <c:pt idx="7775">
                  <c:v>2015</c:v>
                </c:pt>
                <c:pt idx="7776">
                  <c:v>2015</c:v>
                </c:pt>
                <c:pt idx="7777">
                  <c:v>2015</c:v>
                </c:pt>
                <c:pt idx="7778">
                  <c:v>2015</c:v>
                </c:pt>
                <c:pt idx="7779">
                  <c:v>2015</c:v>
                </c:pt>
                <c:pt idx="7780">
                  <c:v>2016</c:v>
                </c:pt>
                <c:pt idx="7781">
                  <c:v>2016</c:v>
                </c:pt>
                <c:pt idx="7782">
                  <c:v>2016</c:v>
                </c:pt>
                <c:pt idx="7783">
                  <c:v>2016</c:v>
                </c:pt>
                <c:pt idx="7784">
                  <c:v>2016</c:v>
                </c:pt>
                <c:pt idx="7785">
                  <c:v>2016</c:v>
                </c:pt>
                <c:pt idx="7786">
                  <c:v>2016</c:v>
                </c:pt>
                <c:pt idx="7787">
                  <c:v>2016</c:v>
                </c:pt>
                <c:pt idx="7788">
                  <c:v>2016</c:v>
                </c:pt>
                <c:pt idx="7789">
                  <c:v>2016</c:v>
                </c:pt>
                <c:pt idx="7790">
                  <c:v>2016</c:v>
                </c:pt>
                <c:pt idx="7791">
                  <c:v>2016</c:v>
                </c:pt>
                <c:pt idx="7792">
                  <c:v>2016</c:v>
                </c:pt>
                <c:pt idx="7793">
                  <c:v>2016</c:v>
                </c:pt>
                <c:pt idx="7794">
                  <c:v>2016</c:v>
                </c:pt>
                <c:pt idx="7795">
                  <c:v>2016</c:v>
                </c:pt>
                <c:pt idx="7796">
                  <c:v>2016</c:v>
                </c:pt>
                <c:pt idx="7797">
                  <c:v>2016</c:v>
                </c:pt>
                <c:pt idx="7798">
                  <c:v>2016</c:v>
                </c:pt>
                <c:pt idx="7799">
                  <c:v>2016</c:v>
                </c:pt>
                <c:pt idx="7800">
                  <c:v>2016</c:v>
                </c:pt>
                <c:pt idx="7801">
                  <c:v>2016</c:v>
                </c:pt>
                <c:pt idx="7802">
                  <c:v>2016</c:v>
                </c:pt>
                <c:pt idx="7803">
                  <c:v>2016</c:v>
                </c:pt>
                <c:pt idx="7804">
                  <c:v>2016</c:v>
                </c:pt>
                <c:pt idx="7805">
                  <c:v>2016</c:v>
                </c:pt>
                <c:pt idx="7806">
                  <c:v>2016</c:v>
                </c:pt>
                <c:pt idx="7807">
                  <c:v>2016</c:v>
                </c:pt>
                <c:pt idx="7808">
                  <c:v>2016</c:v>
                </c:pt>
                <c:pt idx="7809">
                  <c:v>2016</c:v>
                </c:pt>
                <c:pt idx="7810">
                  <c:v>2016</c:v>
                </c:pt>
                <c:pt idx="7811">
                  <c:v>2016</c:v>
                </c:pt>
                <c:pt idx="7812">
                  <c:v>2016</c:v>
                </c:pt>
                <c:pt idx="7813">
                  <c:v>2016</c:v>
                </c:pt>
                <c:pt idx="7814">
                  <c:v>2016</c:v>
                </c:pt>
                <c:pt idx="7815">
                  <c:v>2016</c:v>
                </c:pt>
                <c:pt idx="7816">
                  <c:v>2016</c:v>
                </c:pt>
                <c:pt idx="7817">
                  <c:v>2016</c:v>
                </c:pt>
                <c:pt idx="7818">
                  <c:v>2016</c:v>
                </c:pt>
                <c:pt idx="7819">
                  <c:v>2016</c:v>
                </c:pt>
                <c:pt idx="7820">
                  <c:v>2016</c:v>
                </c:pt>
                <c:pt idx="7821">
                  <c:v>2016</c:v>
                </c:pt>
                <c:pt idx="7822">
                  <c:v>2016</c:v>
                </c:pt>
                <c:pt idx="7823">
                  <c:v>2016</c:v>
                </c:pt>
                <c:pt idx="7824">
                  <c:v>2016</c:v>
                </c:pt>
                <c:pt idx="7825">
                  <c:v>2016</c:v>
                </c:pt>
                <c:pt idx="7826">
                  <c:v>2016</c:v>
                </c:pt>
                <c:pt idx="7827">
                  <c:v>2016</c:v>
                </c:pt>
                <c:pt idx="7828">
                  <c:v>2016</c:v>
                </c:pt>
                <c:pt idx="7829">
                  <c:v>2016</c:v>
                </c:pt>
                <c:pt idx="7830">
                  <c:v>2016</c:v>
                </c:pt>
                <c:pt idx="7831">
                  <c:v>2016</c:v>
                </c:pt>
                <c:pt idx="7832">
                  <c:v>2016</c:v>
                </c:pt>
                <c:pt idx="7833">
                  <c:v>2016</c:v>
                </c:pt>
                <c:pt idx="7834">
                  <c:v>2016</c:v>
                </c:pt>
                <c:pt idx="7835">
                  <c:v>2016</c:v>
                </c:pt>
                <c:pt idx="7836">
                  <c:v>2016</c:v>
                </c:pt>
                <c:pt idx="7837">
                  <c:v>2016</c:v>
                </c:pt>
                <c:pt idx="7838">
                  <c:v>2016</c:v>
                </c:pt>
                <c:pt idx="7839">
                  <c:v>2016</c:v>
                </c:pt>
                <c:pt idx="7840">
                  <c:v>2016</c:v>
                </c:pt>
                <c:pt idx="7841">
                  <c:v>2016</c:v>
                </c:pt>
                <c:pt idx="7842">
                  <c:v>2016</c:v>
                </c:pt>
                <c:pt idx="7843">
                  <c:v>2016</c:v>
                </c:pt>
                <c:pt idx="7844">
                  <c:v>2016</c:v>
                </c:pt>
                <c:pt idx="7845">
                  <c:v>2016</c:v>
                </c:pt>
                <c:pt idx="7846">
                  <c:v>2016</c:v>
                </c:pt>
                <c:pt idx="7847">
                  <c:v>2016</c:v>
                </c:pt>
                <c:pt idx="7848">
                  <c:v>2016</c:v>
                </c:pt>
                <c:pt idx="7849">
                  <c:v>2016</c:v>
                </c:pt>
                <c:pt idx="7850">
                  <c:v>2016</c:v>
                </c:pt>
                <c:pt idx="7851">
                  <c:v>2016</c:v>
                </c:pt>
                <c:pt idx="7852">
                  <c:v>2016</c:v>
                </c:pt>
                <c:pt idx="7853">
                  <c:v>2016</c:v>
                </c:pt>
                <c:pt idx="7854">
                  <c:v>2016</c:v>
                </c:pt>
                <c:pt idx="7855">
                  <c:v>2016</c:v>
                </c:pt>
                <c:pt idx="7856">
                  <c:v>2016</c:v>
                </c:pt>
                <c:pt idx="7857">
                  <c:v>2016</c:v>
                </c:pt>
                <c:pt idx="7858">
                  <c:v>2016</c:v>
                </c:pt>
                <c:pt idx="7859">
                  <c:v>2016</c:v>
                </c:pt>
                <c:pt idx="7860">
                  <c:v>2016</c:v>
                </c:pt>
                <c:pt idx="7861">
                  <c:v>2016</c:v>
                </c:pt>
                <c:pt idx="7862">
                  <c:v>2016</c:v>
                </c:pt>
                <c:pt idx="7863">
                  <c:v>2016</c:v>
                </c:pt>
                <c:pt idx="7864">
                  <c:v>2016</c:v>
                </c:pt>
                <c:pt idx="7865">
                  <c:v>2016</c:v>
                </c:pt>
                <c:pt idx="7866">
                  <c:v>2016</c:v>
                </c:pt>
                <c:pt idx="7867">
                  <c:v>2016</c:v>
                </c:pt>
                <c:pt idx="7868">
                  <c:v>2016</c:v>
                </c:pt>
                <c:pt idx="7869">
                  <c:v>2016</c:v>
                </c:pt>
                <c:pt idx="7870">
                  <c:v>2016</c:v>
                </c:pt>
                <c:pt idx="7871">
                  <c:v>2016</c:v>
                </c:pt>
                <c:pt idx="7872">
                  <c:v>2016</c:v>
                </c:pt>
                <c:pt idx="7873">
                  <c:v>2016</c:v>
                </c:pt>
                <c:pt idx="7874">
                  <c:v>2016</c:v>
                </c:pt>
                <c:pt idx="7875">
                  <c:v>2016</c:v>
                </c:pt>
                <c:pt idx="7876">
                  <c:v>2016</c:v>
                </c:pt>
                <c:pt idx="7877">
                  <c:v>2016</c:v>
                </c:pt>
                <c:pt idx="7878">
                  <c:v>2016</c:v>
                </c:pt>
                <c:pt idx="7879">
                  <c:v>2016</c:v>
                </c:pt>
                <c:pt idx="7880">
                  <c:v>2016</c:v>
                </c:pt>
                <c:pt idx="7881">
                  <c:v>2016</c:v>
                </c:pt>
                <c:pt idx="7882">
                  <c:v>2016</c:v>
                </c:pt>
                <c:pt idx="7883">
                  <c:v>2016</c:v>
                </c:pt>
                <c:pt idx="7884">
                  <c:v>2016</c:v>
                </c:pt>
                <c:pt idx="7885">
                  <c:v>2016</c:v>
                </c:pt>
                <c:pt idx="7886">
                  <c:v>2016</c:v>
                </c:pt>
                <c:pt idx="7887">
                  <c:v>2016</c:v>
                </c:pt>
                <c:pt idx="7888">
                  <c:v>2016</c:v>
                </c:pt>
                <c:pt idx="7889">
                  <c:v>2016</c:v>
                </c:pt>
                <c:pt idx="7890">
                  <c:v>2016</c:v>
                </c:pt>
                <c:pt idx="7891">
                  <c:v>2016</c:v>
                </c:pt>
                <c:pt idx="7892">
                  <c:v>2016</c:v>
                </c:pt>
                <c:pt idx="7893">
                  <c:v>2016</c:v>
                </c:pt>
                <c:pt idx="7894">
                  <c:v>2016</c:v>
                </c:pt>
                <c:pt idx="7895">
                  <c:v>2016</c:v>
                </c:pt>
                <c:pt idx="7896">
                  <c:v>2016</c:v>
                </c:pt>
                <c:pt idx="7897">
                  <c:v>2016</c:v>
                </c:pt>
                <c:pt idx="7898">
                  <c:v>2016</c:v>
                </c:pt>
                <c:pt idx="7899">
                  <c:v>2016</c:v>
                </c:pt>
                <c:pt idx="7900">
                  <c:v>2016</c:v>
                </c:pt>
                <c:pt idx="7901">
                  <c:v>2016</c:v>
                </c:pt>
                <c:pt idx="7902">
                  <c:v>2016</c:v>
                </c:pt>
                <c:pt idx="7903">
                  <c:v>2016</c:v>
                </c:pt>
                <c:pt idx="7904">
                  <c:v>2016</c:v>
                </c:pt>
                <c:pt idx="7905">
                  <c:v>2016</c:v>
                </c:pt>
                <c:pt idx="7906">
                  <c:v>2016</c:v>
                </c:pt>
                <c:pt idx="7907">
                  <c:v>2016</c:v>
                </c:pt>
                <c:pt idx="7908">
                  <c:v>2016</c:v>
                </c:pt>
                <c:pt idx="7909">
                  <c:v>2016</c:v>
                </c:pt>
                <c:pt idx="7910">
                  <c:v>2016</c:v>
                </c:pt>
                <c:pt idx="7911">
                  <c:v>2016</c:v>
                </c:pt>
                <c:pt idx="7912">
                  <c:v>2016</c:v>
                </c:pt>
                <c:pt idx="7913">
                  <c:v>2016</c:v>
                </c:pt>
                <c:pt idx="7914">
                  <c:v>2016</c:v>
                </c:pt>
                <c:pt idx="7915">
                  <c:v>2016</c:v>
                </c:pt>
                <c:pt idx="7916">
                  <c:v>2016</c:v>
                </c:pt>
                <c:pt idx="7917">
                  <c:v>2016</c:v>
                </c:pt>
                <c:pt idx="7918">
                  <c:v>2016</c:v>
                </c:pt>
                <c:pt idx="7919">
                  <c:v>2016</c:v>
                </c:pt>
                <c:pt idx="7920">
                  <c:v>2016</c:v>
                </c:pt>
                <c:pt idx="7921">
                  <c:v>2016</c:v>
                </c:pt>
                <c:pt idx="7922">
                  <c:v>2016</c:v>
                </c:pt>
                <c:pt idx="7923">
                  <c:v>2016</c:v>
                </c:pt>
                <c:pt idx="7924">
                  <c:v>2016</c:v>
                </c:pt>
                <c:pt idx="7925">
                  <c:v>2016</c:v>
                </c:pt>
                <c:pt idx="7926">
                  <c:v>2016</c:v>
                </c:pt>
                <c:pt idx="7927">
                  <c:v>2016</c:v>
                </c:pt>
                <c:pt idx="7928">
                  <c:v>2016</c:v>
                </c:pt>
                <c:pt idx="7929">
                  <c:v>2016</c:v>
                </c:pt>
                <c:pt idx="7930">
                  <c:v>2016</c:v>
                </c:pt>
                <c:pt idx="7931">
                  <c:v>2016</c:v>
                </c:pt>
                <c:pt idx="7932">
                  <c:v>2016</c:v>
                </c:pt>
                <c:pt idx="7933">
                  <c:v>2016</c:v>
                </c:pt>
                <c:pt idx="7934">
                  <c:v>2016</c:v>
                </c:pt>
                <c:pt idx="7935">
                  <c:v>2016</c:v>
                </c:pt>
                <c:pt idx="7936">
                  <c:v>2016</c:v>
                </c:pt>
                <c:pt idx="7937">
                  <c:v>2016</c:v>
                </c:pt>
                <c:pt idx="7938">
                  <c:v>2016</c:v>
                </c:pt>
                <c:pt idx="7939">
                  <c:v>2016</c:v>
                </c:pt>
                <c:pt idx="7940">
                  <c:v>2016</c:v>
                </c:pt>
                <c:pt idx="7941">
                  <c:v>2016</c:v>
                </c:pt>
                <c:pt idx="7942">
                  <c:v>2016</c:v>
                </c:pt>
                <c:pt idx="7943">
                  <c:v>2016</c:v>
                </c:pt>
                <c:pt idx="7944">
                  <c:v>2016</c:v>
                </c:pt>
                <c:pt idx="7945">
                  <c:v>2016</c:v>
                </c:pt>
                <c:pt idx="7946">
                  <c:v>2016</c:v>
                </c:pt>
                <c:pt idx="7947">
                  <c:v>2016</c:v>
                </c:pt>
                <c:pt idx="7948">
                  <c:v>2016</c:v>
                </c:pt>
                <c:pt idx="7949">
                  <c:v>2016</c:v>
                </c:pt>
                <c:pt idx="7950">
                  <c:v>2016</c:v>
                </c:pt>
                <c:pt idx="7951">
                  <c:v>2016</c:v>
                </c:pt>
                <c:pt idx="7952">
                  <c:v>2016</c:v>
                </c:pt>
                <c:pt idx="7953">
                  <c:v>2016</c:v>
                </c:pt>
                <c:pt idx="7954">
                  <c:v>2016</c:v>
                </c:pt>
                <c:pt idx="7955">
                  <c:v>2016</c:v>
                </c:pt>
                <c:pt idx="7956">
                  <c:v>2016</c:v>
                </c:pt>
                <c:pt idx="7957">
                  <c:v>2016</c:v>
                </c:pt>
                <c:pt idx="7958">
                  <c:v>2016</c:v>
                </c:pt>
                <c:pt idx="7959">
                  <c:v>2016</c:v>
                </c:pt>
                <c:pt idx="7960">
                  <c:v>2016</c:v>
                </c:pt>
                <c:pt idx="7961">
                  <c:v>2016</c:v>
                </c:pt>
                <c:pt idx="7962">
                  <c:v>2016</c:v>
                </c:pt>
                <c:pt idx="7963">
                  <c:v>2016</c:v>
                </c:pt>
                <c:pt idx="7964">
                  <c:v>2016</c:v>
                </c:pt>
                <c:pt idx="7965">
                  <c:v>2016</c:v>
                </c:pt>
                <c:pt idx="7966">
                  <c:v>2016</c:v>
                </c:pt>
                <c:pt idx="7967">
                  <c:v>2016</c:v>
                </c:pt>
                <c:pt idx="7968">
                  <c:v>2016</c:v>
                </c:pt>
                <c:pt idx="7969">
                  <c:v>2016</c:v>
                </c:pt>
                <c:pt idx="7970">
                  <c:v>2016</c:v>
                </c:pt>
                <c:pt idx="7971">
                  <c:v>2016</c:v>
                </c:pt>
                <c:pt idx="7972">
                  <c:v>2016</c:v>
                </c:pt>
                <c:pt idx="7973">
                  <c:v>2016</c:v>
                </c:pt>
                <c:pt idx="7974">
                  <c:v>2016</c:v>
                </c:pt>
                <c:pt idx="7975">
                  <c:v>2016</c:v>
                </c:pt>
                <c:pt idx="7976">
                  <c:v>2016</c:v>
                </c:pt>
                <c:pt idx="7977">
                  <c:v>2016</c:v>
                </c:pt>
                <c:pt idx="7978">
                  <c:v>2016</c:v>
                </c:pt>
                <c:pt idx="7979">
                  <c:v>2016</c:v>
                </c:pt>
                <c:pt idx="7980">
                  <c:v>2016</c:v>
                </c:pt>
                <c:pt idx="7981">
                  <c:v>2016</c:v>
                </c:pt>
                <c:pt idx="7982">
                  <c:v>2016</c:v>
                </c:pt>
                <c:pt idx="7983">
                  <c:v>2016</c:v>
                </c:pt>
                <c:pt idx="7984">
                  <c:v>2016</c:v>
                </c:pt>
                <c:pt idx="7985">
                  <c:v>2016</c:v>
                </c:pt>
                <c:pt idx="7986">
                  <c:v>2016</c:v>
                </c:pt>
                <c:pt idx="7987">
                  <c:v>2016</c:v>
                </c:pt>
                <c:pt idx="7988">
                  <c:v>2016</c:v>
                </c:pt>
                <c:pt idx="7989">
                  <c:v>2016</c:v>
                </c:pt>
                <c:pt idx="7990">
                  <c:v>2016</c:v>
                </c:pt>
                <c:pt idx="7991">
                  <c:v>2016</c:v>
                </c:pt>
                <c:pt idx="7992">
                  <c:v>2016</c:v>
                </c:pt>
                <c:pt idx="7993">
                  <c:v>2016</c:v>
                </c:pt>
                <c:pt idx="7994">
                  <c:v>2016</c:v>
                </c:pt>
                <c:pt idx="7995">
                  <c:v>2016</c:v>
                </c:pt>
                <c:pt idx="7996">
                  <c:v>2016</c:v>
                </c:pt>
                <c:pt idx="7997">
                  <c:v>2017</c:v>
                </c:pt>
                <c:pt idx="7998">
                  <c:v>2017</c:v>
                </c:pt>
                <c:pt idx="7999">
                  <c:v>2017</c:v>
                </c:pt>
                <c:pt idx="8000">
                  <c:v>2017</c:v>
                </c:pt>
                <c:pt idx="8001">
                  <c:v>2017</c:v>
                </c:pt>
                <c:pt idx="8002">
                  <c:v>2017</c:v>
                </c:pt>
                <c:pt idx="8003">
                  <c:v>2017</c:v>
                </c:pt>
                <c:pt idx="8004">
                  <c:v>2017</c:v>
                </c:pt>
                <c:pt idx="8005">
                  <c:v>2017</c:v>
                </c:pt>
                <c:pt idx="8006">
                  <c:v>2017</c:v>
                </c:pt>
                <c:pt idx="8007">
                  <c:v>2017</c:v>
                </c:pt>
                <c:pt idx="8008">
                  <c:v>2017</c:v>
                </c:pt>
                <c:pt idx="8009">
                  <c:v>2017</c:v>
                </c:pt>
                <c:pt idx="8010">
                  <c:v>2017</c:v>
                </c:pt>
                <c:pt idx="8011">
                  <c:v>2017</c:v>
                </c:pt>
                <c:pt idx="8012">
                  <c:v>2017</c:v>
                </c:pt>
                <c:pt idx="8013">
                  <c:v>2017</c:v>
                </c:pt>
                <c:pt idx="8014">
                  <c:v>2017</c:v>
                </c:pt>
                <c:pt idx="8015">
                  <c:v>2017</c:v>
                </c:pt>
                <c:pt idx="8016">
                  <c:v>2017</c:v>
                </c:pt>
                <c:pt idx="8017">
                  <c:v>2017</c:v>
                </c:pt>
                <c:pt idx="8018">
                  <c:v>2017</c:v>
                </c:pt>
                <c:pt idx="8019">
                  <c:v>2017</c:v>
                </c:pt>
                <c:pt idx="8020">
                  <c:v>2017</c:v>
                </c:pt>
                <c:pt idx="8021">
                  <c:v>2017</c:v>
                </c:pt>
                <c:pt idx="8022">
                  <c:v>2017</c:v>
                </c:pt>
                <c:pt idx="8023">
                  <c:v>2017</c:v>
                </c:pt>
                <c:pt idx="8024">
                  <c:v>2017</c:v>
                </c:pt>
                <c:pt idx="8025">
                  <c:v>2017</c:v>
                </c:pt>
                <c:pt idx="8026">
                  <c:v>2017</c:v>
                </c:pt>
                <c:pt idx="8027">
                  <c:v>2017</c:v>
                </c:pt>
                <c:pt idx="8028">
                  <c:v>2017</c:v>
                </c:pt>
                <c:pt idx="8029">
                  <c:v>2017</c:v>
                </c:pt>
                <c:pt idx="8030">
                  <c:v>2017</c:v>
                </c:pt>
                <c:pt idx="8031">
                  <c:v>2017</c:v>
                </c:pt>
                <c:pt idx="8032">
                  <c:v>2017</c:v>
                </c:pt>
                <c:pt idx="8033">
                  <c:v>2017</c:v>
                </c:pt>
                <c:pt idx="8034">
                  <c:v>2017</c:v>
                </c:pt>
                <c:pt idx="8035">
                  <c:v>2017</c:v>
                </c:pt>
                <c:pt idx="8036">
                  <c:v>2017</c:v>
                </c:pt>
                <c:pt idx="8037">
                  <c:v>2017</c:v>
                </c:pt>
                <c:pt idx="8038">
                  <c:v>2017</c:v>
                </c:pt>
                <c:pt idx="8039">
                  <c:v>2017</c:v>
                </c:pt>
                <c:pt idx="8040">
                  <c:v>2017</c:v>
                </c:pt>
                <c:pt idx="8041">
                  <c:v>2017</c:v>
                </c:pt>
                <c:pt idx="8042">
                  <c:v>2017</c:v>
                </c:pt>
                <c:pt idx="8043">
                  <c:v>2017</c:v>
                </c:pt>
                <c:pt idx="8044">
                  <c:v>2017</c:v>
                </c:pt>
                <c:pt idx="8045">
                  <c:v>2017</c:v>
                </c:pt>
                <c:pt idx="8046">
                  <c:v>2017</c:v>
                </c:pt>
                <c:pt idx="8047">
                  <c:v>2017</c:v>
                </c:pt>
                <c:pt idx="8048">
                  <c:v>2017</c:v>
                </c:pt>
                <c:pt idx="8049">
                  <c:v>2017</c:v>
                </c:pt>
                <c:pt idx="8050">
                  <c:v>2017</c:v>
                </c:pt>
                <c:pt idx="8051">
                  <c:v>2017</c:v>
                </c:pt>
                <c:pt idx="8052">
                  <c:v>2017</c:v>
                </c:pt>
                <c:pt idx="8053">
                  <c:v>2017</c:v>
                </c:pt>
                <c:pt idx="8054">
                  <c:v>2017</c:v>
                </c:pt>
                <c:pt idx="8055">
                  <c:v>2017</c:v>
                </c:pt>
                <c:pt idx="8056">
                  <c:v>2017</c:v>
                </c:pt>
                <c:pt idx="8057">
                  <c:v>2017</c:v>
                </c:pt>
                <c:pt idx="8058">
                  <c:v>2017</c:v>
                </c:pt>
                <c:pt idx="8059">
                  <c:v>2017</c:v>
                </c:pt>
                <c:pt idx="8060">
                  <c:v>2017</c:v>
                </c:pt>
                <c:pt idx="8061">
                  <c:v>2017</c:v>
                </c:pt>
                <c:pt idx="8062">
                  <c:v>2017</c:v>
                </c:pt>
                <c:pt idx="8063">
                  <c:v>2017</c:v>
                </c:pt>
                <c:pt idx="8064">
                  <c:v>2017</c:v>
                </c:pt>
                <c:pt idx="8065">
                  <c:v>2017</c:v>
                </c:pt>
                <c:pt idx="8066">
                  <c:v>2017</c:v>
                </c:pt>
                <c:pt idx="8067">
                  <c:v>2017</c:v>
                </c:pt>
                <c:pt idx="8068">
                  <c:v>2017</c:v>
                </c:pt>
                <c:pt idx="8069">
                  <c:v>2017</c:v>
                </c:pt>
                <c:pt idx="8070">
                  <c:v>2017</c:v>
                </c:pt>
                <c:pt idx="8071">
                  <c:v>2017</c:v>
                </c:pt>
                <c:pt idx="8072">
                  <c:v>2017</c:v>
                </c:pt>
                <c:pt idx="8073">
                  <c:v>2017</c:v>
                </c:pt>
                <c:pt idx="8074">
                  <c:v>2017</c:v>
                </c:pt>
                <c:pt idx="8075">
                  <c:v>2017</c:v>
                </c:pt>
                <c:pt idx="8076">
                  <c:v>2017</c:v>
                </c:pt>
                <c:pt idx="8077">
                  <c:v>2017</c:v>
                </c:pt>
                <c:pt idx="8078">
                  <c:v>2017</c:v>
                </c:pt>
                <c:pt idx="8079">
                  <c:v>2017</c:v>
                </c:pt>
                <c:pt idx="8080">
                  <c:v>2017</c:v>
                </c:pt>
                <c:pt idx="8081">
                  <c:v>2017</c:v>
                </c:pt>
                <c:pt idx="8082">
                  <c:v>2017</c:v>
                </c:pt>
                <c:pt idx="8083">
                  <c:v>2017</c:v>
                </c:pt>
                <c:pt idx="8084">
                  <c:v>2017</c:v>
                </c:pt>
                <c:pt idx="8085">
                  <c:v>2017</c:v>
                </c:pt>
                <c:pt idx="8086">
                  <c:v>2017</c:v>
                </c:pt>
                <c:pt idx="8087">
                  <c:v>2017</c:v>
                </c:pt>
                <c:pt idx="8088">
                  <c:v>2017</c:v>
                </c:pt>
                <c:pt idx="8089">
                  <c:v>2017</c:v>
                </c:pt>
                <c:pt idx="8090">
                  <c:v>2017</c:v>
                </c:pt>
                <c:pt idx="8091">
                  <c:v>2017</c:v>
                </c:pt>
                <c:pt idx="8092">
                  <c:v>2017</c:v>
                </c:pt>
                <c:pt idx="8093">
                  <c:v>2017</c:v>
                </c:pt>
                <c:pt idx="8094">
                  <c:v>2017</c:v>
                </c:pt>
                <c:pt idx="8095">
                  <c:v>2017</c:v>
                </c:pt>
                <c:pt idx="8096">
                  <c:v>2017</c:v>
                </c:pt>
                <c:pt idx="8097">
                  <c:v>2017</c:v>
                </c:pt>
                <c:pt idx="8098">
                  <c:v>2017</c:v>
                </c:pt>
                <c:pt idx="8099">
                  <c:v>2017</c:v>
                </c:pt>
                <c:pt idx="8100">
                  <c:v>2017</c:v>
                </c:pt>
                <c:pt idx="8101">
                  <c:v>2017</c:v>
                </c:pt>
                <c:pt idx="8102">
                  <c:v>2017</c:v>
                </c:pt>
                <c:pt idx="8103">
                  <c:v>2017</c:v>
                </c:pt>
                <c:pt idx="8104">
                  <c:v>2017</c:v>
                </c:pt>
                <c:pt idx="8105">
                  <c:v>2017</c:v>
                </c:pt>
                <c:pt idx="8106">
                  <c:v>2017</c:v>
                </c:pt>
                <c:pt idx="8107">
                  <c:v>2017</c:v>
                </c:pt>
                <c:pt idx="8108">
                  <c:v>2017</c:v>
                </c:pt>
                <c:pt idx="8109">
                  <c:v>2017</c:v>
                </c:pt>
                <c:pt idx="8110">
                  <c:v>2017</c:v>
                </c:pt>
                <c:pt idx="8111">
                  <c:v>2017</c:v>
                </c:pt>
                <c:pt idx="8112">
                  <c:v>2017</c:v>
                </c:pt>
                <c:pt idx="8113">
                  <c:v>2017</c:v>
                </c:pt>
                <c:pt idx="8114">
                  <c:v>2017</c:v>
                </c:pt>
                <c:pt idx="8115">
                  <c:v>2017</c:v>
                </c:pt>
                <c:pt idx="8116">
                  <c:v>2017</c:v>
                </c:pt>
                <c:pt idx="8117">
                  <c:v>2017</c:v>
                </c:pt>
                <c:pt idx="8118">
                  <c:v>2017</c:v>
                </c:pt>
                <c:pt idx="8119">
                  <c:v>2017</c:v>
                </c:pt>
                <c:pt idx="8120">
                  <c:v>2017</c:v>
                </c:pt>
                <c:pt idx="8121">
                  <c:v>2017</c:v>
                </c:pt>
                <c:pt idx="8122">
                  <c:v>2017</c:v>
                </c:pt>
                <c:pt idx="8123">
                  <c:v>2017</c:v>
                </c:pt>
                <c:pt idx="8124">
                  <c:v>2017</c:v>
                </c:pt>
                <c:pt idx="8125">
                  <c:v>2017</c:v>
                </c:pt>
                <c:pt idx="8126">
                  <c:v>2017</c:v>
                </c:pt>
                <c:pt idx="8127">
                  <c:v>2017</c:v>
                </c:pt>
                <c:pt idx="8128">
                  <c:v>2017</c:v>
                </c:pt>
                <c:pt idx="8129">
                  <c:v>2017</c:v>
                </c:pt>
                <c:pt idx="8130">
                  <c:v>2017</c:v>
                </c:pt>
                <c:pt idx="8131">
                  <c:v>2017</c:v>
                </c:pt>
                <c:pt idx="8132">
                  <c:v>2017</c:v>
                </c:pt>
                <c:pt idx="8133">
                  <c:v>2017</c:v>
                </c:pt>
                <c:pt idx="8134">
                  <c:v>2017</c:v>
                </c:pt>
                <c:pt idx="8135">
                  <c:v>2017</c:v>
                </c:pt>
                <c:pt idx="8136">
                  <c:v>2017</c:v>
                </c:pt>
                <c:pt idx="8137">
                  <c:v>2017</c:v>
                </c:pt>
                <c:pt idx="8138">
                  <c:v>2017</c:v>
                </c:pt>
                <c:pt idx="8139">
                  <c:v>2017</c:v>
                </c:pt>
                <c:pt idx="8140">
                  <c:v>2017</c:v>
                </c:pt>
                <c:pt idx="8141">
                  <c:v>2017</c:v>
                </c:pt>
                <c:pt idx="8142">
                  <c:v>2017</c:v>
                </c:pt>
                <c:pt idx="8143">
                  <c:v>2017</c:v>
                </c:pt>
                <c:pt idx="8144">
                  <c:v>2017</c:v>
                </c:pt>
                <c:pt idx="8145">
                  <c:v>2017</c:v>
                </c:pt>
                <c:pt idx="8146">
                  <c:v>2017</c:v>
                </c:pt>
                <c:pt idx="8147">
                  <c:v>2017</c:v>
                </c:pt>
                <c:pt idx="8148">
                  <c:v>2017</c:v>
                </c:pt>
                <c:pt idx="8149">
                  <c:v>2017</c:v>
                </c:pt>
                <c:pt idx="8150">
                  <c:v>2017</c:v>
                </c:pt>
                <c:pt idx="8151">
                  <c:v>2017</c:v>
                </c:pt>
                <c:pt idx="8152">
                  <c:v>2017</c:v>
                </c:pt>
                <c:pt idx="8153">
                  <c:v>2017</c:v>
                </c:pt>
                <c:pt idx="8154">
                  <c:v>2017</c:v>
                </c:pt>
                <c:pt idx="8155">
                  <c:v>2017</c:v>
                </c:pt>
                <c:pt idx="8156">
                  <c:v>2017</c:v>
                </c:pt>
                <c:pt idx="8157">
                  <c:v>2017</c:v>
                </c:pt>
                <c:pt idx="8158">
                  <c:v>2017</c:v>
                </c:pt>
                <c:pt idx="8159">
                  <c:v>2017</c:v>
                </c:pt>
                <c:pt idx="8160">
                  <c:v>2017</c:v>
                </c:pt>
                <c:pt idx="8161">
                  <c:v>2017</c:v>
                </c:pt>
                <c:pt idx="8162">
                  <c:v>2017</c:v>
                </c:pt>
                <c:pt idx="8163">
                  <c:v>2017</c:v>
                </c:pt>
                <c:pt idx="8164">
                  <c:v>2017</c:v>
                </c:pt>
                <c:pt idx="8165">
                  <c:v>2017</c:v>
                </c:pt>
                <c:pt idx="8166">
                  <c:v>2017</c:v>
                </c:pt>
                <c:pt idx="8167">
                  <c:v>2017</c:v>
                </c:pt>
                <c:pt idx="8168">
                  <c:v>2017</c:v>
                </c:pt>
                <c:pt idx="8169">
                  <c:v>2017</c:v>
                </c:pt>
                <c:pt idx="8170">
                  <c:v>2017</c:v>
                </c:pt>
                <c:pt idx="8171">
                  <c:v>2017</c:v>
                </c:pt>
                <c:pt idx="8172">
                  <c:v>2017</c:v>
                </c:pt>
                <c:pt idx="8173">
                  <c:v>2017</c:v>
                </c:pt>
                <c:pt idx="8174">
                  <c:v>2017</c:v>
                </c:pt>
                <c:pt idx="8175">
                  <c:v>2017</c:v>
                </c:pt>
                <c:pt idx="8176">
                  <c:v>2017</c:v>
                </c:pt>
                <c:pt idx="8177">
                  <c:v>2017</c:v>
                </c:pt>
                <c:pt idx="8178">
                  <c:v>2017</c:v>
                </c:pt>
                <c:pt idx="8179">
                  <c:v>2017</c:v>
                </c:pt>
                <c:pt idx="8180">
                  <c:v>2017</c:v>
                </c:pt>
                <c:pt idx="8181">
                  <c:v>2017</c:v>
                </c:pt>
                <c:pt idx="8182">
                  <c:v>2017</c:v>
                </c:pt>
                <c:pt idx="8183">
                  <c:v>2017</c:v>
                </c:pt>
                <c:pt idx="8184">
                  <c:v>2017</c:v>
                </c:pt>
                <c:pt idx="8185">
                  <c:v>2017</c:v>
                </c:pt>
                <c:pt idx="8186">
                  <c:v>2017</c:v>
                </c:pt>
                <c:pt idx="8187">
                  <c:v>2017</c:v>
                </c:pt>
                <c:pt idx="8188">
                  <c:v>2017</c:v>
                </c:pt>
                <c:pt idx="8189">
                  <c:v>2017</c:v>
                </c:pt>
                <c:pt idx="8190">
                  <c:v>2017</c:v>
                </c:pt>
                <c:pt idx="8191">
                  <c:v>2017</c:v>
                </c:pt>
                <c:pt idx="8192">
                  <c:v>2017</c:v>
                </c:pt>
                <c:pt idx="8193">
                  <c:v>2017</c:v>
                </c:pt>
                <c:pt idx="8194">
                  <c:v>2017</c:v>
                </c:pt>
                <c:pt idx="8195">
                  <c:v>2017</c:v>
                </c:pt>
                <c:pt idx="8196">
                  <c:v>2017</c:v>
                </c:pt>
                <c:pt idx="8197">
                  <c:v>2017</c:v>
                </c:pt>
                <c:pt idx="8198">
                  <c:v>2017</c:v>
                </c:pt>
                <c:pt idx="8199">
                  <c:v>2017</c:v>
                </c:pt>
                <c:pt idx="8200">
                  <c:v>2017</c:v>
                </c:pt>
                <c:pt idx="8201">
                  <c:v>2017</c:v>
                </c:pt>
                <c:pt idx="8202">
                  <c:v>2017</c:v>
                </c:pt>
                <c:pt idx="8203">
                  <c:v>2017</c:v>
                </c:pt>
                <c:pt idx="8204">
                  <c:v>2017</c:v>
                </c:pt>
                <c:pt idx="8205">
                  <c:v>2017</c:v>
                </c:pt>
                <c:pt idx="8206">
                  <c:v>2017</c:v>
                </c:pt>
                <c:pt idx="8207">
                  <c:v>2017</c:v>
                </c:pt>
                <c:pt idx="8208">
                  <c:v>2017</c:v>
                </c:pt>
                <c:pt idx="8209">
                  <c:v>2017</c:v>
                </c:pt>
                <c:pt idx="8210">
                  <c:v>2017</c:v>
                </c:pt>
                <c:pt idx="8211">
                  <c:v>2017</c:v>
                </c:pt>
                <c:pt idx="8212">
                  <c:v>2017</c:v>
                </c:pt>
                <c:pt idx="8213">
                  <c:v>2017</c:v>
                </c:pt>
                <c:pt idx="8214">
                  <c:v>2017</c:v>
                </c:pt>
                <c:pt idx="8215">
                  <c:v>2017</c:v>
                </c:pt>
                <c:pt idx="8216">
                  <c:v>2018</c:v>
                </c:pt>
                <c:pt idx="8217">
                  <c:v>2018</c:v>
                </c:pt>
                <c:pt idx="8218">
                  <c:v>2018</c:v>
                </c:pt>
                <c:pt idx="8219">
                  <c:v>2018</c:v>
                </c:pt>
                <c:pt idx="8220">
                  <c:v>2018</c:v>
                </c:pt>
                <c:pt idx="8221">
                  <c:v>2018</c:v>
                </c:pt>
                <c:pt idx="8222">
                  <c:v>2018</c:v>
                </c:pt>
                <c:pt idx="8223">
                  <c:v>2018</c:v>
                </c:pt>
                <c:pt idx="8224">
                  <c:v>2018</c:v>
                </c:pt>
                <c:pt idx="8225">
                  <c:v>2018</c:v>
                </c:pt>
                <c:pt idx="8226">
                  <c:v>2018</c:v>
                </c:pt>
                <c:pt idx="8227">
                  <c:v>2018</c:v>
                </c:pt>
                <c:pt idx="8228">
                  <c:v>2018</c:v>
                </c:pt>
                <c:pt idx="8229">
                  <c:v>2018</c:v>
                </c:pt>
                <c:pt idx="8230">
                  <c:v>2018</c:v>
                </c:pt>
                <c:pt idx="8231">
                  <c:v>2018</c:v>
                </c:pt>
                <c:pt idx="8232">
                  <c:v>2018</c:v>
                </c:pt>
                <c:pt idx="8233">
                  <c:v>2018</c:v>
                </c:pt>
                <c:pt idx="8234">
                  <c:v>2018</c:v>
                </c:pt>
                <c:pt idx="8235">
                  <c:v>2018</c:v>
                </c:pt>
                <c:pt idx="8236">
                  <c:v>2018</c:v>
                </c:pt>
                <c:pt idx="8237">
                  <c:v>2018</c:v>
                </c:pt>
                <c:pt idx="8238">
                  <c:v>2018</c:v>
                </c:pt>
                <c:pt idx="8239">
                  <c:v>2018</c:v>
                </c:pt>
                <c:pt idx="8240">
                  <c:v>2018</c:v>
                </c:pt>
                <c:pt idx="8241">
                  <c:v>2018</c:v>
                </c:pt>
                <c:pt idx="8242">
                  <c:v>2018</c:v>
                </c:pt>
                <c:pt idx="8243">
                  <c:v>2018</c:v>
                </c:pt>
                <c:pt idx="8244">
                  <c:v>2018</c:v>
                </c:pt>
                <c:pt idx="8245">
                  <c:v>2018</c:v>
                </c:pt>
                <c:pt idx="8246">
                  <c:v>2018</c:v>
                </c:pt>
                <c:pt idx="8247">
                  <c:v>2018</c:v>
                </c:pt>
                <c:pt idx="8248">
                  <c:v>2018</c:v>
                </c:pt>
                <c:pt idx="8249">
                  <c:v>2018</c:v>
                </c:pt>
                <c:pt idx="8250">
                  <c:v>2018</c:v>
                </c:pt>
                <c:pt idx="8251">
                  <c:v>2018</c:v>
                </c:pt>
                <c:pt idx="8252">
                  <c:v>2018</c:v>
                </c:pt>
                <c:pt idx="8253">
                  <c:v>2018</c:v>
                </c:pt>
                <c:pt idx="8254">
                  <c:v>2018</c:v>
                </c:pt>
                <c:pt idx="8255">
                  <c:v>2018</c:v>
                </c:pt>
                <c:pt idx="8256">
                  <c:v>2018</c:v>
                </c:pt>
                <c:pt idx="8257">
                  <c:v>2018</c:v>
                </c:pt>
                <c:pt idx="8258">
                  <c:v>2018</c:v>
                </c:pt>
                <c:pt idx="8259">
                  <c:v>2018</c:v>
                </c:pt>
                <c:pt idx="8260">
                  <c:v>2018</c:v>
                </c:pt>
                <c:pt idx="8261">
                  <c:v>2018</c:v>
                </c:pt>
                <c:pt idx="8262">
                  <c:v>2018</c:v>
                </c:pt>
                <c:pt idx="8263">
                  <c:v>2018</c:v>
                </c:pt>
                <c:pt idx="8264">
                  <c:v>2018</c:v>
                </c:pt>
                <c:pt idx="8265">
                  <c:v>2018</c:v>
                </c:pt>
                <c:pt idx="8266">
                  <c:v>2018</c:v>
                </c:pt>
                <c:pt idx="8267">
                  <c:v>2018</c:v>
                </c:pt>
                <c:pt idx="8268">
                  <c:v>2018</c:v>
                </c:pt>
                <c:pt idx="8269">
                  <c:v>2018</c:v>
                </c:pt>
                <c:pt idx="8270">
                  <c:v>2018</c:v>
                </c:pt>
                <c:pt idx="8271">
                  <c:v>2018</c:v>
                </c:pt>
                <c:pt idx="8272">
                  <c:v>2018</c:v>
                </c:pt>
                <c:pt idx="8273">
                  <c:v>2018</c:v>
                </c:pt>
                <c:pt idx="8274">
                  <c:v>2018</c:v>
                </c:pt>
                <c:pt idx="8275">
                  <c:v>2018</c:v>
                </c:pt>
                <c:pt idx="8276">
                  <c:v>2018</c:v>
                </c:pt>
                <c:pt idx="8277">
                  <c:v>2018</c:v>
                </c:pt>
                <c:pt idx="8278">
                  <c:v>2018</c:v>
                </c:pt>
                <c:pt idx="8279">
                  <c:v>2018</c:v>
                </c:pt>
                <c:pt idx="8280">
                  <c:v>2018</c:v>
                </c:pt>
                <c:pt idx="8281">
                  <c:v>2018</c:v>
                </c:pt>
                <c:pt idx="8282">
                  <c:v>2018</c:v>
                </c:pt>
                <c:pt idx="8283">
                  <c:v>2018</c:v>
                </c:pt>
                <c:pt idx="8284">
                  <c:v>2018</c:v>
                </c:pt>
                <c:pt idx="8285">
                  <c:v>2018</c:v>
                </c:pt>
                <c:pt idx="8286">
                  <c:v>2018</c:v>
                </c:pt>
                <c:pt idx="8287">
                  <c:v>2018</c:v>
                </c:pt>
                <c:pt idx="8288">
                  <c:v>2018</c:v>
                </c:pt>
                <c:pt idx="8289">
                  <c:v>2018</c:v>
                </c:pt>
                <c:pt idx="8290">
                  <c:v>2018</c:v>
                </c:pt>
                <c:pt idx="8291">
                  <c:v>2018</c:v>
                </c:pt>
                <c:pt idx="8292">
                  <c:v>2018</c:v>
                </c:pt>
                <c:pt idx="8293">
                  <c:v>2018</c:v>
                </c:pt>
                <c:pt idx="8294">
                  <c:v>2018</c:v>
                </c:pt>
                <c:pt idx="8295">
                  <c:v>2018</c:v>
                </c:pt>
                <c:pt idx="8296">
                  <c:v>2018</c:v>
                </c:pt>
                <c:pt idx="8297">
                  <c:v>2018</c:v>
                </c:pt>
                <c:pt idx="8298">
                  <c:v>2018</c:v>
                </c:pt>
                <c:pt idx="8299">
                  <c:v>2018</c:v>
                </c:pt>
                <c:pt idx="8300">
                  <c:v>2018</c:v>
                </c:pt>
                <c:pt idx="8301">
                  <c:v>2018</c:v>
                </c:pt>
                <c:pt idx="8302">
                  <c:v>2018</c:v>
                </c:pt>
                <c:pt idx="8303">
                  <c:v>2018</c:v>
                </c:pt>
                <c:pt idx="8304">
                  <c:v>2018</c:v>
                </c:pt>
                <c:pt idx="8305">
                  <c:v>2018</c:v>
                </c:pt>
                <c:pt idx="8306">
                  <c:v>2018</c:v>
                </c:pt>
                <c:pt idx="8307">
                  <c:v>2018</c:v>
                </c:pt>
                <c:pt idx="8308">
                  <c:v>2018</c:v>
                </c:pt>
                <c:pt idx="8309">
                  <c:v>2018</c:v>
                </c:pt>
                <c:pt idx="8310">
                  <c:v>2018</c:v>
                </c:pt>
                <c:pt idx="8311">
                  <c:v>2018</c:v>
                </c:pt>
                <c:pt idx="8312">
                  <c:v>2018</c:v>
                </c:pt>
                <c:pt idx="8313">
                  <c:v>2018</c:v>
                </c:pt>
                <c:pt idx="8314">
                  <c:v>2018</c:v>
                </c:pt>
                <c:pt idx="8315">
                  <c:v>2018</c:v>
                </c:pt>
                <c:pt idx="8316">
                  <c:v>2018</c:v>
                </c:pt>
                <c:pt idx="8317">
                  <c:v>2018</c:v>
                </c:pt>
                <c:pt idx="8318">
                  <c:v>2018</c:v>
                </c:pt>
                <c:pt idx="8319">
                  <c:v>2018</c:v>
                </c:pt>
                <c:pt idx="8320">
                  <c:v>2018</c:v>
                </c:pt>
                <c:pt idx="8321">
                  <c:v>2018</c:v>
                </c:pt>
                <c:pt idx="8322">
                  <c:v>2018</c:v>
                </c:pt>
                <c:pt idx="8323">
                  <c:v>2018</c:v>
                </c:pt>
                <c:pt idx="8324">
                  <c:v>2018</c:v>
                </c:pt>
                <c:pt idx="8325">
                  <c:v>2018</c:v>
                </c:pt>
                <c:pt idx="8326">
                  <c:v>2018</c:v>
                </c:pt>
                <c:pt idx="8327">
                  <c:v>2018</c:v>
                </c:pt>
                <c:pt idx="8328">
                  <c:v>2018</c:v>
                </c:pt>
                <c:pt idx="8329">
                  <c:v>2018</c:v>
                </c:pt>
                <c:pt idx="8330">
                  <c:v>2018</c:v>
                </c:pt>
                <c:pt idx="8331">
                  <c:v>2018</c:v>
                </c:pt>
                <c:pt idx="8332">
                  <c:v>2018</c:v>
                </c:pt>
                <c:pt idx="8333">
                  <c:v>2018</c:v>
                </c:pt>
                <c:pt idx="8334">
                  <c:v>2018</c:v>
                </c:pt>
                <c:pt idx="8335">
                  <c:v>2018</c:v>
                </c:pt>
                <c:pt idx="8336">
                  <c:v>2018</c:v>
                </c:pt>
                <c:pt idx="8337">
                  <c:v>2018</c:v>
                </c:pt>
                <c:pt idx="8338">
                  <c:v>2018</c:v>
                </c:pt>
                <c:pt idx="8339">
                  <c:v>2018</c:v>
                </c:pt>
                <c:pt idx="8340">
                  <c:v>2018</c:v>
                </c:pt>
                <c:pt idx="8341">
                  <c:v>2018</c:v>
                </c:pt>
                <c:pt idx="8342">
                  <c:v>2018</c:v>
                </c:pt>
                <c:pt idx="8343">
                  <c:v>2018</c:v>
                </c:pt>
                <c:pt idx="8344">
                  <c:v>2018</c:v>
                </c:pt>
                <c:pt idx="8345">
                  <c:v>2018</c:v>
                </c:pt>
                <c:pt idx="8346">
                  <c:v>2018</c:v>
                </c:pt>
                <c:pt idx="8347">
                  <c:v>2018</c:v>
                </c:pt>
                <c:pt idx="8348">
                  <c:v>2018</c:v>
                </c:pt>
                <c:pt idx="8349">
                  <c:v>2018</c:v>
                </c:pt>
                <c:pt idx="8350">
                  <c:v>2018</c:v>
                </c:pt>
                <c:pt idx="8351">
                  <c:v>2018</c:v>
                </c:pt>
                <c:pt idx="8352">
                  <c:v>2018</c:v>
                </c:pt>
                <c:pt idx="8353">
                  <c:v>2018</c:v>
                </c:pt>
                <c:pt idx="8354">
                  <c:v>2018</c:v>
                </c:pt>
                <c:pt idx="8355">
                  <c:v>2018</c:v>
                </c:pt>
                <c:pt idx="8356">
                  <c:v>2018</c:v>
                </c:pt>
                <c:pt idx="8357">
                  <c:v>2018</c:v>
                </c:pt>
                <c:pt idx="8358">
                  <c:v>2018</c:v>
                </c:pt>
                <c:pt idx="8359">
                  <c:v>2018</c:v>
                </c:pt>
                <c:pt idx="8360">
                  <c:v>2018</c:v>
                </c:pt>
                <c:pt idx="8361">
                  <c:v>2018</c:v>
                </c:pt>
                <c:pt idx="8362">
                  <c:v>2018</c:v>
                </c:pt>
                <c:pt idx="8363">
                  <c:v>2018</c:v>
                </c:pt>
                <c:pt idx="8364">
                  <c:v>2018</c:v>
                </c:pt>
                <c:pt idx="8365">
                  <c:v>2018</c:v>
                </c:pt>
                <c:pt idx="8366">
                  <c:v>2018</c:v>
                </c:pt>
                <c:pt idx="8367">
                  <c:v>2018</c:v>
                </c:pt>
                <c:pt idx="8368">
                  <c:v>2018</c:v>
                </c:pt>
                <c:pt idx="8369">
                  <c:v>2018</c:v>
                </c:pt>
                <c:pt idx="8370">
                  <c:v>2018</c:v>
                </c:pt>
                <c:pt idx="8371">
                  <c:v>2018</c:v>
                </c:pt>
                <c:pt idx="8372">
                  <c:v>2018</c:v>
                </c:pt>
                <c:pt idx="8373">
                  <c:v>2018</c:v>
                </c:pt>
                <c:pt idx="8374">
                  <c:v>2018</c:v>
                </c:pt>
                <c:pt idx="8375">
                  <c:v>2018</c:v>
                </c:pt>
                <c:pt idx="8376">
                  <c:v>2018</c:v>
                </c:pt>
                <c:pt idx="8377">
                  <c:v>2018</c:v>
                </c:pt>
                <c:pt idx="8378">
                  <c:v>2018</c:v>
                </c:pt>
                <c:pt idx="8379">
                  <c:v>2018</c:v>
                </c:pt>
                <c:pt idx="8380">
                  <c:v>2018</c:v>
                </c:pt>
                <c:pt idx="8381">
                  <c:v>2018</c:v>
                </c:pt>
                <c:pt idx="8382">
                  <c:v>2018</c:v>
                </c:pt>
                <c:pt idx="8383">
                  <c:v>2018</c:v>
                </c:pt>
                <c:pt idx="8384">
                  <c:v>2018</c:v>
                </c:pt>
                <c:pt idx="8385">
                  <c:v>2018</c:v>
                </c:pt>
                <c:pt idx="8386">
                  <c:v>2018</c:v>
                </c:pt>
                <c:pt idx="8387">
                  <c:v>2018</c:v>
                </c:pt>
                <c:pt idx="8388">
                  <c:v>2018</c:v>
                </c:pt>
                <c:pt idx="8389">
                  <c:v>2018</c:v>
                </c:pt>
                <c:pt idx="8390">
                  <c:v>2018</c:v>
                </c:pt>
                <c:pt idx="8391">
                  <c:v>2018</c:v>
                </c:pt>
                <c:pt idx="8392">
                  <c:v>2018</c:v>
                </c:pt>
                <c:pt idx="8393">
                  <c:v>2018</c:v>
                </c:pt>
                <c:pt idx="8394">
                  <c:v>2018</c:v>
                </c:pt>
                <c:pt idx="8395">
                  <c:v>2018</c:v>
                </c:pt>
                <c:pt idx="8396">
                  <c:v>2018</c:v>
                </c:pt>
                <c:pt idx="8397">
                  <c:v>2018</c:v>
                </c:pt>
                <c:pt idx="8398">
                  <c:v>2018</c:v>
                </c:pt>
                <c:pt idx="8399">
                  <c:v>2018</c:v>
                </c:pt>
                <c:pt idx="8400">
                  <c:v>2018</c:v>
                </c:pt>
                <c:pt idx="8401">
                  <c:v>2018</c:v>
                </c:pt>
                <c:pt idx="8402">
                  <c:v>2018</c:v>
                </c:pt>
                <c:pt idx="8403">
                  <c:v>2018</c:v>
                </c:pt>
                <c:pt idx="8404">
                  <c:v>2018</c:v>
                </c:pt>
                <c:pt idx="8405">
                  <c:v>2018</c:v>
                </c:pt>
                <c:pt idx="8406">
                  <c:v>2018</c:v>
                </c:pt>
                <c:pt idx="8407">
                  <c:v>2018</c:v>
                </c:pt>
                <c:pt idx="8408">
                  <c:v>2018</c:v>
                </c:pt>
                <c:pt idx="8409">
                  <c:v>2018</c:v>
                </c:pt>
                <c:pt idx="8410">
                  <c:v>2018</c:v>
                </c:pt>
                <c:pt idx="8411">
                  <c:v>2018</c:v>
                </c:pt>
                <c:pt idx="8412">
                  <c:v>2018</c:v>
                </c:pt>
                <c:pt idx="8413">
                  <c:v>2018</c:v>
                </c:pt>
                <c:pt idx="8414">
                  <c:v>2018</c:v>
                </c:pt>
                <c:pt idx="8415">
                  <c:v>2018</c:v>
                </c:pt>
                <c:pt idx="8416">
                  <c:v>2018</c:v>
                </c:pt>
                <c:pt idx="8417">
                  <c:v>2018</c:v>
                </c:pt>
                <c:pt idx="8418">
                  <c:v>2018</c:v>
                </c:pt>
                <c:pt idx="8419">
                  <c:v>2018</c:v>
                </c:pt>
                <c:pt idx="8420">
                  <c:v>2018</c:v>
                </c:pt>
                <c:pt idx="8421">
                  <c:v>2019</c:v>
                </c:pt>
                <c:pt idx="8422">
                  <c:v>2019</c:v>
                </c:pt>
                <c:pt idx="8423">
                  <c:v>2019</c:v>
                </c:pt>
                <c:pt idx="8424">
                  <c:v>2019</c:v>
                </c:pt>
                <c:pt idx="8425">
                  <c:v>2019</c:v>
                </c:pt>
                <c:pt idx="8426">
                  <c:v>2019</c:v>
                </c:pt>
                <c:pt idx="8427">
                  <c:v>2019</c:v>
                </c:pt>
                <c:pt idx="8428">
                  <c:v>2019</c:v>
                </c:pt>
                <c:pt idx="8429">
                  <c:v>2019</c:v>
                </c:pt>
                <c:pt idx="8430">
                  <c:v>2019</c:v>
                </c:pt>
                <c:pt idx="8431">
                  <c:v>2019</c:v>
                </c:pt>
                <c:pt idx="8432">
                  <c:v>2019</c:v>
                </c:pt>
                <c:pt idx="8433">
                  <c:v>2019</c:v>
                </c:pt>
                <c:pt idx="8434">
                  <c:v>2019</c:v>
                </c:pt>
                <c:pt idx="8435">
                  <c:v>2019</c:v>
                </c:pt>
                <c:pt idx="8436">
                  <c:v>2019</c:v>
                </c:pt>
                <c:pt idx="8437">
                  <c:v>2019</c:v>
                </c:pt>
                <c:pt idx="8438">
                  <c:v>2019</c:v>
                </c:pt>
                <c:pt idx="8439">
                  <c:v>2019</c:v>
                </c:pt>
                <c:pt idx="8440">
                  <c:v>2019</c:v>
                </c:pt>
                <c:pt idx="8441">
                  <c:v>2019</c:v>
                </c:pt>
                <c:pt idx="8442">
                  <c:v>2019</c:v>
                </c:pt>
                <c:pt idx="8443">
                  <c:v>2019</c:v>
                </c:pt>
                <c:pt idx="8444">
                  <c:v>2019</c:v>
                </c:pt>
                <c:pt idx="8445">
                  <c:v>2019</c:v>
                </c:pt>
                <c:pt idx="8446">
                  <c:v>2019</c:v>
                </c:pt>
                <c:pt idx="8447">
                  <c:v>2019</c:v>
                </c:pt>
                <c:pt idx="8448">
                  <c:v>2019</c:v>
                </c:pt>
                <c:pt idx="8449">
                  <c:v>2019</c:v>
                </c:pt>
                <c:pt idx="8450">
                  <c:v>2019</c:v>
                </c:pt>
                <c:pt idx="8451">
                  <c:v>2019</c:v>
                </c:pt>
                <c:pt idx="8452">
                  <c:v>2019</c:v>
                </c:pt>
                <c:pt idx="8453">
                  <c:v>2019</c:v>
                </c:pt>
                <c:pt idx="8454">
                  <c:v>2019</c:v>
                </c:pt>
                <c:pt idx="8455">
                  <c:v>2019</c:v>
                </c:pt>
                <c:pt idx="8456">
                  <c:v>2019</c:v>
                </c:pt>
                <c:pt idx="8457">
                  <c:v>2019</c:v>
                </c:pt>
                <c:pt idx="8458">
                  <c:v>2019</c:v>
                </c:pt>
                <c:pt idx="8459">
                  <c:v>2019</c:v>
                </c:pt>
                <c:pt idx="8460">
                  <c:v>2019</c:v>
                </c:pt>
                <c:pt idx="8461">
                  <c:v>2019</c:v>
                </c:pt>
                <c:pt idx="8462">
                  <c:v>2019</c:v>
                </c:pt>
                <c:pt idx="8463">
                  <c:v>2019</c:v>
                </c:pt>
                <c:pt idx="8464">
                  <c:v>2019</c:v>
                </c:pt>
                <c:pt idx="8465">
                  <c:v>2019</c:v>
                </c:pt>
                <c:pt idx="8466">
                  <c:v>2019</c:v>
                </c:pt>
                <c:pt idx="8467">
                  <c:v>2019</c:v>
                </c:pt>
                <c:pt idx="8468">
                  <c:v>2019</c:v>
                </c:pt>
                <c:pt idx="8469">
                  <c:v>2019</c:v>
                </c:pt>
                <c:pt idx="8470">
                  <c:v>2019</c:v>
                </c:pt>
                <c:pt idx="8471">
                  <c:v>2019</c:v>
                </c:pt>
                <c:pt idx="8472">
                  <c:v>2019</c:v>
                </c:pt>
                <c:pt idx="8473">
                  <c:v>2019</c:v>
                </c:pt>
                <c:pt idx="8474">
                  <c:v>2019</c:v>
                </c:pt>
                <c:pt idx="8475">
                  <c:v>2019</c:v>
                </c:pt>
                <c:pt idx="8476">
                  <c:v>2019</c:v>
                </c:pt>
                <c:pt idx="8477">
                  <c:v>2019</c:v>
                </c:pt>
                <c:pt idx="8478">
                  <c:v>2019</c:v>
                </c:pt>
                <c:pt idx="8479">
                  <c:v>2019</c:v>
                </c:pt>
                <c:pt idx="8480">
                  <c:v>2019</c:v>
                </c:pt>
                <c:pt idx="8481">
                  <c:v>2019</c:v>
                </c:pt>
                <c:pt idx="8482">
                  <c:v>2019</c:v>
                </c:pt>
                <c:pt idx="8483">
                  <c:v>2019</c:v>
                </c:pt>
                <c:pt idx="8484">
                  <c:v>2019</c:v>
                </c:pt>
                <c:pt idx="8485">
                  <c:v>2019</c:v>
                </c:pt>
                <c:pt idx="8486">
                  <c:v>2019</c:v>
                </c:pt>
                <c:pt idx="8487">
                  <c:v>2019</c:v>
                </c:pt>
                <c:pt idx="8488">
                  <c:v>2019</c:v>
                </c:pt>
                <c:pt idx="8489">
                  <c:v>2019</c:v>
                </c:pt>
                <c:pt idx="8490">
                  <c:v>2019</c:v>
                </c:pt>
                <c:pt idx="8491">
                  <c:v>2019</c:v>
                </c:pt>
                <c:pt idx="8492">
                  <c:v>2019</c:v>
                </c:pt>
                <c:pt idx="8493">
                  <c:v>2019</c:v>
                </c:pt>
                <c:pt idx="8494">
                  <c:v>2019</c:v>
                </c:pt>
                <c:pt idx="8495">
                  <c:v>2019</c:v>
                </c:pt>
                <c:pt idx="8496">
                  <c:v>2019</c:v>
                </c:pt>
                <c:pt idx="8497">
                  <c:v>2019</c:v>
                </c:pt>
                <c:pt idx="8498">
                  <c:v>2019</c:v>
                </c:pt>
                <c:pt idx="8499">
                  <c:v>2019</c:v>
                </c:pt>
                <c:pt idx="8500">
                  <c:v>2019</c:v>
                </c:pt>
                <c:pt idx="8501">
                  <c:v>2019</c:v>
                </c:pt>
                <c:pt idx="8502">
                  <c:v>2019</c:v>
                </c:pt>
                <c:pt idx="8503">
                  <c:v>2019</c:v>
                </c:pt>
                <c:pt idx="8504">
                  <c:v>2019</c:v>
                </c:pt>
                <c:pt idx="8505">
                  <c:v>2019</c:v>
                </c:pt>
                <c:pt idx="8506">
                  <c:v>2019</c:v>
                </c:pt>
                <c:pt idx="8507">
                  <c:v>2019</c:v>
                </c:pt>
                <c:pt idx="8508">
                  <c:v>2019</c:v>
                </c:pt>
                <c:pt idx="8509">
                  <c:v>2019</c:v>
                </c:pt>
                <c:pt idx="8510">
                  <c:v>2019</c:v>
                </c:pt>
                <c:pt idx="8511">
                  <c:v>2019</c:v>
                </c:pt>
                <c:pt idx="8512">
                  <c:v>2019</c:v>
                </c:pt>
                <c:pt idx="8513">
                  <c:v>2019</c:v>
                </c:pt>
                <c:pt idx="8514">
                  <c:v>2019</c:v>
                </c:pt>
                <c:pt idx="8515">
                  <c:v>2019</c:v>
                </c:pt>
                <c:pt idx="8516">
                  <c:v>2019</c:v>
                </c:pt>
                <c:pt idx="8517">
                  <c:v>2019</c:v>
                </c:pt>
                <c:pt idx="8518">
                  <c:v>2019</c:v>
                </c:pt>
                <c:pt idx="8519">
                  <c:v>2019</c:v>
                </c:pt>
                <c:pt idx="8520">
                  <c:v>2019</c:v>
                </c:pt>
                <c:pt idx="8521">
                  <c:v>2019</c:v>
                </c:pt>
                <c:pt idx="8522">
                  <c:v>2019</c:v>
                </c:pt>
                <c:pt idx="8523">
                  <c:v>2019</c:v>
                </c:pt>
                <c:pt idx="8524">
                  <c:v>2019</c:v>
                </c:pt>
                <c:pt idx="8525">
                  <c:v>2019</c:v>
                </c:pt>
                <c:pt idx="8526">
                  <c:v>2019</c:v>
                </c:pt>
                <c:pt idx="8527">
                  <c:v>2019</c:v>
                </c:pt>
                <c:pt idx="8528">
                  <c:v>2019</c:v>
                </c:pt>
                <c:pt idx="8529">
                  <c:v>2019</c:v>
                </c:pt>
                <c:pt idx="8530">
                  <c:v>2019</c:v>
                </c:pt>
                <c:pt idx="8531">
                  <c:v>2019</c:v>
                </c:pt>
                <c:pt idx="8532">
                  <c:v>2019</c:v>
                </c:pt>
                <c:pt idx="8533">
                  <c:v>2019</c:v>
                </c:pt>
                <c:pt idx="8534">
                  <c:v>2019</c:v>
                </c:pt>
                <c:pt idx="8535">
                  <c:v>2019</c:v>
                </c:pt>
                <c:pt idx="8536">
                  <c:v>2019</c:v>
                </c:pt>
                <c:pt idx="8537">
                  <c:v>2019</c:v>
                </c:pt>
                <c:pt idx="8538">
                  <c:v>2019</c:v>
                </c:pt>
                <c:pt idx="8539">
                  <c:v>2019</c:v>
                </c:pt>
                <c:pt idx="8540">
                  <c:v>2019</c:v>
                </c:pt>
                <c:pt idx="8541">
                  <c:v>2019</c:v>
                </c:pt>
                <c:pt idx="8542">
                  <c:v>2019</c:v>
                </c:pt>
                <c:pt idx="8543">
                  <c:v>2019</c:v>
                </c:pt>
                <c:pt idx="8544">
                  <c:v>2019</c:v>
                </c:pt>
                <c:pt idx="8545">
                  <c:v>2019</c:v>
                </c:pt>
                <c:pt idx="8546">
                  <c:v>2019</c:v>
                </c:pt>
                <c:pt idx="8547">
                  <c:v>2019</c:v>
                </c:pt>
                <c:pt idx="8548">
                  <c:v>2019</c:v>
                </c:pt>
                <c:pt idx="8549">
                  <c:v>2019</c:v>
                </c:pt>
                <c:pt idx="8550">
                  <c:v>2019</c:v>
                </c:pt>
                <c:pt idx="8551">
                  <c:v>2019</c:v>
                </c:pt>
                <c:pt idx="8552">
                  <c:v>2019</c:v>
                </c:pt>
                <c:pt idx="8553">
                  <c:v>2019</c:v>
                </c:pt>
                <c:pt idx="8554">
                  <c:v>2019</c:v>
                </c:pt>
                <c:pt idx="8555">
                  <c:v>2019</c:v>
                </c:pt>
                <c:pt idx="8556">
                  <c:v>2019</c:v>
                </c:pt>
                <c:pt idx="8557">
                  <c:v>2019</c:v>
                </c:pt>
                <c:pt idx="8558">
                  <c:v>2019</c:v>
                </c:pt>
                <c:pt idx="8559">
                  <c:v>2019</c:v>
                </c:pt>
                <c:pt idx="8560">
                  <c:v>2019</c:v>
                </c:pt>
                <c:pt idx="8561">
                  <c:v>2019</c:v>
                </c:pt>
                <c:pt idx="8562">
                  <c:v>2019</c:v>
                </c:pt>
                <c:pt idx="8563">
                  <c:v>2019</c:v>
                </c:pt>
                <c:pt idx="8564">
                  <c:v>2019</c:v>
                </c:pt>
                <c:pt idx="8565">
                  <c:v>2019</c:v>
                </c:pt>
                <c:pt idx="8566">
                  <c:v>2019</c:v>
                </c:pt>
                <c:pt idx="8567">
                  <c:v>2019</c:v>
                </c:pt>
                <c:pt idx="8568">
                  <c:v>2019</c:v>
                </c:pt>
                <c:pt idx="8569">
                  <c:v>2019</c:v>
                </c:pt>
                <c:pt idx="8570">
                  <c:v>2019</c:v>
                </c:pt>
                <c:pt idx="8571">
                  <c:v>2019</c:v>
                </c:pt>
                <c:pt idx="8572">
                  <c:v>2019</c:v>
                </c:pt>
                <c:pt idx="8573">
                  <c:v>2019</c:v>
                </c:pt>
                <c:pt idx="8574">
                  <c:v>2019</c:v>
                </c:pt>
                <c:pt idx="8575">
                  <c:v>2019</c:v>
                </c:pt>
                <c:pt idx="8576">
                  <c:v>2019</c:v>
                </c:pt>
                <c:pt idx="8577">
                  <c:v>2019</c:v>
                </c:pt>
                <c:pt idx="8578">
                  <c:v>2019</c:v>
                </c:pt>
                <c:pt idx="8579">
                  <c:v>2019</c:v>
                </c:pt>
                <c:pt idx="8580">
                  <c:v>2019</c:v>
                </c:pt>
                <c:pt idx="8581">
                  <c:v>2019</c:v>
                </c:pt>
                <c:pt idx="8582">
                  <c:v>2019</c:v>
                </c:pt>
                <c:pt idx="8583">
                  <c:v>2019</c:v>
                </c:pt>
                <c:pt idx="8584">
                  <c:v>2019</c:v>
                </c:pt>
                <c:pt idx="8585">
                  <c:v>2019</c:v>
                </c:pt>
                <c:pt idx="8586">
                  <c:v>2019</c:v>
                </c:pt>
                <c:pt idx="8587">
                  <c:v>2019</c:v>
                </c:pt>
                <c:pt idx="8588">
                  <c:v>2019</c:v>
                </c:pt>
                <c:pt idx="8589">
                  <c:v>2019</c:v>
                </c:pt>
                <c:pt idx="8590">
                  <c:v>2019</c:v>
                </c:pt>
                <c:pt idx="8591">
                  <c:v>2019</c:v>
                </c:pt>
                <c:pt idx="8592">
                  <c:v>2019</c:v>
                </c:pt>
                <c:pt idx="8593">
                  <c:v>2019</c:v>
                </c:pt>
                <c:pt idx="8594">
                  <c:v>2019</c:v>
                </c:pt>
                <c:pt idx="8595">
                  <c:v>2019</c:v>
                </c:pt>
                <c:pt idx="8596">
                  <c:v>2019</c:v>
                </c:pt>
                <c:pt idx="8597">
                  <c:v>2019</c:v>
                </c:pt>
                <c:pt idx="8598">
                  <c:v>2019</c:v>
                </c:pt>
                <c:pt idx="8599">
                  <c:v>2019</c:v>
                </c:pt>
                <c:pt idx="8600">
                  <c:v>2019</c:v>
                </c:pt>
                <c:pt idx="8601">
                  <c:v>2019</c:v>
                </c:pt>
                <c:pt idx="8602">
                  <c:v>2019</c:v>
                </c:pt>
                <c:pt idx="8603">
                  <c:v>2019</c:v>
                </c:pt>
                <c:pt idx="8604">
                  <c:v>2019</c:v>
                </c:pt>
                <c:pt idx="8605">
                  <c:v>2019</c:v>
                </c:pt>
                <c:pt idx="8606">
                  <c:v>2019</c:v>
                </c:pt>
                <c:pt idx="8607">
                  <c:v>2019</c:v>
                </c:pt>
                <c:pt idx="8608">
                  <c:v>2019</c:v>
                </c:pt>
                <c:pt idx="8609">
                  <c:v>2019</c:v>
                </c:pt>
                <c:pt idx="8610">
                  <c:v>2019</c:v>
                </c:pt>
                <c:pt idx="8611">
                  <c:v>2019</c:v>
                </c:pt>
                <c:pt idx="8612">
                  <c:v>2019</c:v>
                </c:pt>
                <c:pt idx="8613">
                  <c:v>2019</c:v>
                </c:pt>
                <c:pt idx="8614">
                  <c:v>2019</c:v>
                </c:pt>
                <c:pt idx="8615">
                  <c:v>2019</c:v>
                </c:pt>
                <c:pt idx="8616">
                  <c:v>2019</c:v>
                </c:pt>
                <c:pt idx="8617">
                  <c:v>2019</c:v>
                </c:pt>
                <c:pt idx="8618">
                  <c:v>2019</c:v>
                </c:pt>
                <c:pt idx="8619">
                  <c:v>2019</c:v>
                </c:pt>
                <c:pt idx="8620">
                  <c:v>2019</c:v>
                </c:pt>
                <c:pt idx="8621">
                  <c:v>2019</c:v>
                </c:pt>
                <c:pt idx="8622">
                  <c:v>2019</c:v>
                </c:pt>
                <c:pt idx="8623">
                  <c:v>2019</c:v>
                </c:pt>
                <c:pt idx="8624">
                  <c:v>2019</c:v>
                </c:pt>
                <c:pt idx="8625">
                  <c:v>2019</c:v>
                </c:pt>
                <c:pt idx="8626">
                  <c:v>2019</c:v>
                </c:pt>
                <c:pt idx="8627">
                  <c:v>2019</c:v>
                </c:pt>
                <c:pt idx="8628">
                  <c:v>2019</c:v>
                </c:pt>
                <c:pt idx="8629">
                  <c:v>2019</c:v>
                </c:pt>
                <c:pt idx="8630">
                  <c:v>2019</c:v>
                </c:pt>
                <c:pt idx="8631">
                  <c:v>2019</c:v>
                </c:pt>
                <c:pt idx="8632">
                  <c:v>2019</c:v>
                </c:pt>
                <c:pt idx="8633">
                  <c:v>2019</c:v>
                </c:pt>
                <c:pt idx="8634">
                  <c:v>2019</c:v>
                </c:pt>
                <c:pt idx="8635">
                  <c:v>2019</c:v>
                </c:pt>
                <c:pt idx="8636">
                  <c:v>2019</c:v>
                </c:pt>
                <c:pt idx="8637">
                  <c:v>2019</c:v>
                </c:pt>
                <c:pt idx="8638">
                  <c:v>2019</c:v>
                </c:pt>
                <c:pt idx="8639">
                  <c:v>2019</c:v>
                </c:pt>
                <c:pt idx="8640">
                  <c:v>2019</c:v>
                </c:pt>
                <c:pt idx="8641">
                  <c:v>2019</c:v>
                </c:pt>
                <c:pt idx="8642">
                  <c:v>2019</c:v>
                </c:pt>
                <c:pt idx="8643">
                  <c:v>2019</c:v>
                </c:pt>
                <c:pt idx="8644">
                  <c:v>2020</c:v>
                </c:pt>
                <c:pt idx="8645">
                  <c:v>2020</c:v>
                </c:pt>
                <c:pt idx="8646">
                  <c:v>2020</c:v>
                </c:pt>
                <c:pt idx="8647">
                  <c:v>2020</c:v>
                </c:pt>
                <c:pt idx="8648">
                  <c:v>2020</c:v>
                </c:pt>
                <c:pt idx="8649">
                  <c:v>2020</c:v>
                </c:pt>
                <c:pt idx="8650">
                  <c:v>2020</c:v>
                </c:pt>
                <c:pt idx="8651">
                  <c:v>2020</c:v>
                </c:pt>
                <c:pt idx="8652">
                  <c:v>2020</c:v>
                </c:pt>
                <c:pt idx="8653">
                  <c:v>2020</c:v>
                </c:pt>
                <c:pt idx="8654">
                  <c:v>2020</c:v>
                </c:pt>
                <c:pt idx="8655">
                  <c:v>2020</c:v>
                </c:pt>
                <c:pt idx="8656">
                  <c:v>2020</c:v>
                </c:pt>
                <c:pt idx="8657">
                  <c:v>2020</c:v>
                </c:pt>
                <c:pt idx="8658">
                  <c:v>2020</c:v>
                </c:pt>
                <c:pt idx="8659">
                  <c:v>2020</c:v>
                </c:pt>
                <c:pt idx="8660">
                  <c:v>2020</c:v>
                </c:pt>
                <c:pt idx="8661">
                  <c:v>2020</c:v>
                </c:pt>
                <c:pt idx="8662">
                  <c:v>2020</c:v>
                </c:pt>
                <c:pt idx="8663">
                  <c:v>2020</c:v>
                </c:pt>
                <c:pt idx="8664">
                  <c:v>2020</c:v>
                </c:pt>
                <c:pt idx="8665">
                  <c:v>2020</c:v>
                </c:pt>
                <c:pt idx="8666">
                  <c:v>2020</c:v>
                </c:pt>
                <c:pt idx="8667">
                  <c:v>2020</c:v>
                </c:pt>
                <c:pt idx="8668">
                  <c:v>2020</c:v>
                </c:pt>
                <c:pt idx="8669">
                  <c:v>2020</c:v>
                </c:pt>
                <c:pt idx="8670">
                  <c:v>2020</c:v>
                </c:pt>
                <c:pt idx="8671">
                  <c:v>2020</c:v>
                </c:pt>
                <c:pt idx="8672">
                  <c:v>2020</c:v>
                </c:pt>
                <c:pt idx="8673">
                  <c:v>2020</c:v>
                </c:pt>
                <c:pt idx="8674">
                  <c:v>2020</c:v>
                </c:pt>
                <c:pt idx="8675">
                  <c:v>2020</c:v>
                </c:pt>
                <c:pt idx="8676">
                  <c:v>2020</c:v>
                </c:pt>
                <c:pt idx="8677">
                  <c:v>2020</c:v>
                </c:pt>
                <c:pt idx="8678">
                  <c:v>2020</c:v>
                </c:pt>
                <c:pt idx="8679">
                  <c:v>2020</c:v>
                </c:pt>
                <c:pt idx="8680">
                  <c:v>2020</c:v>
                </c:pt>
                <c:pt idx="8681">
                  <c:v>2020</c:v>
                </c:pt>
                <c:pt idx="8682">
                  <c:v>2020</c:v>
                </c:pt>
                <c:pt idx="8683">
                  <c:v>2020</c:v>
                </c:pt>
                <c:pt idx="8684">
                  <c:v>2020</c:v>
                </c:pt>
                <c:pt idx="8685">
                  <c:v>2020</c:v>
                </c:pt>
                <c:pt idx="8686">
                  <c:v>2020</c:v>
                </c:pt>
                <c:pt idx="8687">
                  <c:v>2020</c:v>
                </c:pt>
                <c:pt idx="8688">
                  <c:v>2020</c:v>
                </c:pt>
                <c:pt idx="8689">
                  <c:v>2020</c:v>
                </c:pt>
                <c:pt idx="8690">
                  <c:v>2020</c:v>
                </c:pt>
                <c:pt idx="8691">
                  <c:v>2020</c:v>
                </c:pt>
                <c:pt idx="8692">
                  <c:v>2020</c:v>
                </c:pt>
                <c:pt idx="8693">
                  <c:v>2020</c:v>
                </c:pt>
                <c:pt idx="8694">
                  <c:v>2020</c:v>
                </c:pt>
                <c:pt idx="8695">
                  <c:v>2020</c:v>
                </c:pt>
                <c:pt idx="8696">
                  <c:v>2020</c:v>
                </c:pt>
                <c:pt idx="8697">
                  <c:v>2020</c:v>
                </c:pt>
                <c:pt idx="8698">
                  <c:v>2020</c:v>
                </c:pt>
                <c:pt idx="8699">
                  <c:v>2020</c:v>
                </c:pt>
                <c:pt idx="8700">
                  <c:v>2020</c:v>
                </c:pt>
                <c:pt idx="8701">
                  <c:v>2020</c:v>
                </c:pt>
                <c:pt idx="8702">
                  <c:v>2020</c:v>
                </c:pt>
                <c:pt idx="8703">
                  <c:v>2020</c:v>
                </c:pt>
                <c:pt idx="8704">
                  <c:v>2020</c:v>
                </c:pt>
                <c:pt idx="8705">
                  <c:v>2020</c:v>
                </c:pt>
                <c:pt idx="8706">
                  <c:v>2020</c:v>
                </c:pt>
                <c:pt idx="8707">
                  <c:v>2020</c:v>
                </c:pt>
                <c:pt idx="8708">
                  <c:v>2020</c:v>
                </c:pt>
                <c:pt idx="8709">
                  <c:v>2020</c:v>
                </c:pt>
                <c:pt idx="8710">
                  <c:v>2020</c:v>
                </c:pt>
                <c:pt idx="8711">
                  <c:v>2020</c:v>
                </c:pt>
                <c:pt idx="8712">
                  <c:v>2020</c:v>
                </c:pt>
                <c:pt idx="8713">
                  <c:v>2020</c:v>
                </c:pt>
                <c:pt idx="8714">
                  <c:v>2020</c:v>
                </c:pt>
                <c:pt idx="8715">
                  <c:v>2020</c:v>
                </c:pt>
                <c:pt idx="8716">
                  <c:v>2020</c:v>
                </c:pt>
                <c:pt idx="8717">
                  <c:v>2020</c:v>
                </c:pt>
                <c:pt idx="8718">
                  <c:v>2020</c:v>
                </c:pt>
                <c:pt idx="8719">
                  <c:v>2020</c:v>
                </c:pt>
                <c:pt idx="8720">
                  <c:v>2020</c:v>
                </c:pt>
                <c:pt idx="8721">
                  <c:v>2020</c:v>
                </c:pt>
                <c:pt idx="8722">
                  <c:v>2020</c:v>
                </c:pt>
                <c:pt idx="8723">
                  <c:v>2020</c:v>
                </c:pt>
                <c:pt idx="8724">
                  <c:v>2020</c:v>
                </c:pt>
                <c:pt idx="8725">
                  <c:v>2020</c:v>
                </c:pt>
                <c:pt idx="8726">
                  <c:v>2020</c:v>
                </c:pt>
                <c:pt idx="8727">
                  <c:v>2020</c:v>
                </c:pt>
                <c:pt idx="8728">
                  <c:v>2020</c:v>
                </c:pt>
                <c:pt idx="8729">
                  <c:v>2020</c:v>
                </c:pt>
                <c:pt idx="8730">
                  <c:v>2020</c:v>
                </c:pt>
                <c:pt idx="8731">
                  <c:v>2020</c:v>
                </c:pt>
                <c:pt idx="8732">
                  <c:v>2020</c:v>
                </c:pt>
                <c:pt idx="8733">
                  <c:v>2020</c:v>
                </c:pt>
                <c:pt idx="8734">
                  <c:v>2020</c:v>
                </c:pt>
                <c:pt idx="8735">
                  <c:v>2020</c:v>
                </c:pt>
                <c:pt idx="8736">
                  <c:v>2020</c:v>
                </c:pt>
                <c:pt idx="8737">
                  <c:v>2020</c:v>
                </c:pt>
                <c:pt idx="8738">
                  <c:v>2020</c:v>
                </c:pt>
                <c:pt idx="8739">
                  <c:v>2020</c:v>
                </c:pt>
                <c:pt idx="8740">
                  <c:v>2020</c:v>
                </c:pt>
                <c:pt idx="8741">
                  <c:v>2020</c:v>
                </c:pt>
                <c:pt idx="8742">
                  <c:v>2020</c:v>
                </c:pt>
                <c:pt idx="8743">
                  <c:v>2020</c:v>
                </c:pt>
                <c:pt idx="8744">
                  <c:v>2020</c:v>
                </c:pt>
                <c:pt idx="8745">
                  <c:v>2020</c:v>
                </c:pt>
                <c:pt idx="8746">
                  <c:v>2020</c:v>
                </c:pt>
                <c:pt idx="8747">
                  <c:v>2020</c:v>
                </c:pt>
                <c:pt idx="8748">
                  <c:v>2020</c:v>
                </c:pt>
                <c:pt idx="8749">
                  <c:v>2020</c:v>
                </c:pt>
                <c:pt idx="8750">
                  <c:v>2020</c:v>
                </c:pt>
                <c:pt idx="8751">
                  <c:v>2020</c:v>
                </c:pt>
                <c:pt idx="8752">
                  <c:v>2020</c:v>
                </c:pt>
                <c:pt idx="8753">
                  <c:v>2020</c:v>
                </c:pt>
                <c:pt idx="8754">
                  <c:v>2020</c:v>
                </c:pt>
                <c:pt idx="8755">
                  <c:v>2020</c:v>
                </c:pt>
                <c:pt idx="8756">
                  <c:v>2020</c:v>
                </c:pt>
                <c:pt idx="8757">
                  <c:v>2020</c:v>
                </c:pt>
                <c:pt idx="8758">
                  <c:v>2020</c:v>
                </c:pt>
                <c:pt idx="8759">
                  <c:v>2020</c:v>
                </c:pt>
                <c:pt idx="8760">
                  <c:v>2020</c:v>
                </c:pt>
                <c:pt idx="8761">
                  <c:v>2020</c:v>
                </c:pt>
                <c:pt idx="8762">
                  <c:v>2020</c:v>
                </c:pt>
                <c:pt idx="8763">
                  <c:v>2020</c:v>
                </c:pt>
                <c:pt idx="8764">
                  <c:v>2020</c:v>
                </c:pt>
                <c:pt idx="8765">
                  <c:v>2020</c:v>
                </c:pt>
                <c:pt idx="8766">
                  <c:v>2020</c:v>
                </c:pt>
                <c:pt idx="8767">
                  <c:v>2020</c:v>
                </c:pt>
                <c:pt idx="8768">
                  <c:v>2020</c:v>
                </c:pt>
                <c:pt idx="8769">
                  <c:v>2020</c:v>
                </c:pt>
                <c:pt idx="8770">
                  <c:v>2020</c:v>
                </c:pt>
                <c:pt idx="8771">
                  <c:v>2020</c:v>
                </c:pt>
                <c:pt idx="8772">
                  <c:v>2020</c:v>
                </c:pt>
                <c:pt idx="8773">
                  <c:v>2020</c:v>
                </c:pt>
                <c:pt idx="8774">
                  <c:v>2020</c:v>
                </c:pt>
                <c:pt idx="8775">
                  <c:v>2020</c:v>
                </c:pt>
                <c:pt idx="8776">
                  <c:v>2020</c:v>
                </c:pt>
                <c:pt idx="8777">
                  <c:v>2020</c:v>
                </c:pt>
                <c:pt idx="8778">
                  <c:v>2020</c:v>
                </c:pt>
                <c:pt idx="8779">
                  <c:v>2020</c:v>
                </c:pt>
                <c:pt idx="8780">
                  <c:v>2020</c:v>
                </c:pt>
                <c:pt idx="8781">
                  <c:v>2020</c:v>
                </c:pt>
                <c:pt idx="8782">
                  <c:v>2020</c:v>
                </c:pt>
                <c:pt idx="8783">
                  <c:v>2020</c:v>
                </c:pt>
                <c:pt idx="8784">
                  <c:v>2020</c:v>
                </c:pt>
                <c:pt idx="8785">
                  <c:v>2020</c:v>
                </c:pt>
                <c:pt idx="8786">
                  <c:v>2020</c:v>
                </c:pt>
                <c:pt idx="8787">
                  <c:v>2020</c:v>
                </c:pt>
                <c:pt idx="8788">
                  <c:v>2020</c:v>
                </c:pt>
                <c:pt idx="8789">
                  <c:v>2020</c:v>
                </c:pt>
                <c:pt idx="8790">
                  <c:v>2020</c:v>
                </c:pt>
                <c:pt idx="8791">
                  <c:v>2020</c:v>
                </c:pt>
                <c:pt idx="8792">
                  <c:v>2020</c:v>
                </c:pt>
                <c:pt idx="8793">
                  <c:v>2020</c:v>
                </c:pt>
                <c:pt idx="8794">
                  <c:v>2020</c:v>
                </c:pt>
                <c:pt idx="8795">
                  <c:v>2020</c:v>
                </c:pt>
                <c:pt idx="8796">
                  <c:v>2020</c:v>
                </c:pt>
                <c:pt idx="8797">
                  <c:v>2020</c:v>
                </c:pt>
                <c:pt idx="8798">
                  <c:v>2020</c:v>
                </c:pt>
                <c:pt idx="8799">
                  <c:v>2020</c:v>
                </c:pt>
                <c:pt idx="8800">
                  <c:v>2020</c:v>
                </c:pt>
                <c:pt idx="8801">
                  <c:v>2020</c:v>
                </c:pt>
                <c:pt idx="8802">
                  <c:v>2020</c:v>
                </c:pt>
                <c:pt idx="8803">
                  <c:v>2020</c:v>
                </c:pt>
                <c:pt idx="8804">
                  <c:v>2020</c:v>
                </c:pt>
                <c:pt idx="8805">
                  <c:v>2020</c:v>
                </c:pt>
                <c:pt idx="8806">
                  <c:v>2020</c:v>
                </c:pt>
                <c:pt idx="8807">
                  <c:v>2020</c:v>
                </c:pt>
                <c:pt idx="8808">
                  <c:v>2020</c:v>
                </c:pt>
                <c:pt idx="8809">
                  <c:v>2020</c:v>
                </c:pt>
                <c:pt idx="8810">
                  <c:v>2020</c:v>
                </c:pt>
                <c:pt idx="8811">
                  <c:v>2020</c:v>
                </c:pt>
                <c:pt idx="8812">
                  <c:v>2020</c:v>
                </c:pt>
                <c:pt idx="8813">
                  <c:v>2020</c:v>
                </c:pt>
                <c:pt idx="8814">
                  <c:v>2020</c:v>
                </c:pt>
                <c:pt idx="8815">
                  <c:v>2020</c:v>
                </c:pt>
                <c:pt idx="8816">
                  <c:v>2020</c:v>
                </c:pt>
                <c:pt idx="8817">
                  <c:v>2020</c:v>
                </c:pt>
                <c:pt idx="8818">
                  <c:v>2020</c:v>
                </c:pt>
                <c:pt idx="8819">
                  <c:v>2020</c:v>
                </c:pt>
                <c:pt idx="8820">
                  <c:v>2020</c:v>
                </c:pt>
                <c:pt idx="8821">
                  <c:v>2020</c:v>
                </c:pt>
                <c:pt idx="8822">
                  <c:v>2020</c:v>
                </c:pt>
                <c:pt idx="8823">
                  <c:v>2020</c:v>
                </c:pt>
                <c:pt idx="8824">
                  <c:v>2020</c:v>
                </c:pt>
                <c:pt idx="8825">
                  <c:v>2020</c:v>
                </c:pt>
                <c:pt idx="8826">
                  <c:v>2020</c:v>
                </c:pt>
                <c:pt idx="8827">
                  <c:v>2020</c:v>
                </c:pt>
                <c:pt idx="8828">
                  <c:v>2020</c:v>
                </c:pt>
                <c:pt idx="8829">
                  <c:v>2020</c:v>
                </c:pt>
                <c:pt idx="8830">
                  <c:v>2020</c:v>
                </c:pt>
                <c:pt idx="8831">
                  <c:v>2020</c:v>
                </c:pt>
                <c:pt idx="8832">
                  <c:v>2020</c:v>
                </c:pt>
                <c:pt idx="8833">
                  <c:v>2020</c:v>
                </c:pt>
                <c:pt idx="8834">
                  <c:v>2020</c:v>
                </c:pt>
                <c:pt idx="8835">
                  <c:v>2020</c:v>
                </c:pt>
                <c:pt idx="8836">
                  <c:v>2020</c:v>
                </c:pt>
                <c:pt idx="8837">
                  <c:v>2020</c:v>
                </c:pt>
                <c:pt idx="8838">
                  <c:v>2020</c:v>
                </c:pt>
                <c:pt idx="8839">
                  <c:v>2020</c:v>
                </c:pt>
                <c:pt idx="8840">
                  <c:v>2020</c:v>
                </c:pt>
                <c:pt idx="8841">
                  <c:v>2020</c:v>
                </c:pt>
                <c:pt idx="8842">
                  <c:v>2020</c:v>
                </c:pt>
                <c:pt idx="8843">
                  <c:v>2020</c:v>
                </c:pt>
                <c:pt idx="8844">
                  <c:v>2020</c:v>
                </c:pt>
                <c:pt idx="8845">
                  <c:v>2020</c:v>
                </c:pt>
                <c:pt idx="8846">
                  <c:v>2020</c:v>
                </c:pt>
                <c:pt idx="8847">
                  <c:v>2020</c:v>
                </c:pt>
                <c:pt idx="8848">
                  <c:v>2020</c:v>
                </c:pt>
                <c:pt idx="8849">
                  <c:v>2020</c:v>
                </c:pt>
                <c:pt idx="8850">
                  <c:v>2020</c:v>
                </c:pt>
                <c:pt idx="8851">
                  <c:v>2020</c:v>
                </c:pt>
                <c:pt idx="8852">
                  <c:v>2020</c:v>
                </c:pt>
                <c:pt idx="8853">
                  <c:v>2020</c:v>
                </c:pt>
                <c:pt idx="8854">
                  <c:v>2020</c:v>
                </c:pt>
                <c:pt idx="8855">
                  <c:v>2020</c:v>
                </c:pt>
                <c:pt idx="8856">
                  <c:v>2020</c:v>
                </c:pt>
                <c:pt idx="8857">
                  <c:v>2020</c:v>
                </c:pt>
                <c:pt idx="8858">
                  <c:v>2020</c:v>
                </c:pt>
                <c:pt idx="8859">
                  <c:v>2020</c:v>
                </c:pt>
                <c:pt idx="8860">
                  <c:v>2020</c:v>
                </c:pt>
                <c:pt idx="8861">
                  <c:v>2020</c:v>
                </c:pt>
                <c:pt idx="8862">
                  <c:v>2020</c:v>
                </c:pt>
                <c:pt idx="8863">
                  <c:v>2020</c:v>
                </c:pt>
                <c:pt idx="8864">
                  <c:v>2020</c:v>
                </c:pt>
                <c:pt idx="8865">
                  <c:v>2020</c:v>
                </c:pt>
                <c:pt idx="8866">
                  <c:v>2020</c:v>
                </c:pt>
              </c:numCache>
            </c:numRef>
          </c:xVal>
          <c:yVal>
            <c:numRef>
              <c:f>Regression!$B$26:$B$8892</c:f>
              <c:numCache>
                <c:formatCode>General</c:formatCode>
                <c:ptCount val="8867"/>
                <c:pt idx="0">
                  <c:v>-0.32804146587885441</c:v>
                </c:pt>
                <c:pt idx="1">
                  <c:v>-0.32804146587885441</c:v>
                </c:pt>
                <c:pt idx="2">
                  <c:v>-0.32804146587885441</c:v>
                </c:pt>
                <c:pt idx="3">
                  <c:v>-0.32804146587885441</c:v>
                </c:pt>
                <c:pt idx="4">
                  <c:v>-0.32804146587885441</c:v>
                </c:pt>
                <c:pt idx="5">
                  <c:v>-0.32804146587885441</c:v>
                </c:pt>
                <c:pt idx="6">
                  <c:v>-0.32804146587885441</c:v>
                </c:pt>
                <c:pt idx="7">
                  <c:v>-0.32804146587885441</c:v>
                </c:pt>
                <c:pt idx="8">
                  <c:v>-0.32804146587885441</c:v>
                </c:pt>
                <c:pt idx="9">
                  <c:v>-0.32804146587885441</c:v>
                </c:pt>
                <c:pt idx="10">
                  <c:v>-0.32804146587885441</c:v>
                </c:pt>
                <c:pt idx="11">
                  <c:v>-0.32804146587885441</c:v>
                </c:pt>
                <c:pt idx="12">
                  <c:v>-0.32804146587885441</c:v>
                </c:pt>
                <c:pt idx="13">
                  <c:v>-0.32804146587885441</c:v>
                </c:pt>
                <c:pt idx="14">
                  <c:v>-0.32804146587885441</c:v>
                </c:pt>
                <c:pt idx="15">
                  <c:v>-0.32804146587885441</c:v>
                </c:pt>
                <c:pt idx="16">
                  <c:v>-0.32804146587885441</c:v>
                </c:pt>
                <c:pt idx="17">
                  <c:v>-0.32804146587885441</c:v>
                </c:pt>
                <c:pt idx="18">
                  <c:v>-0.32804146587885441</c:v>
                </c:pt>
                <c:pt idx="19">
                  <c:v>-0.32804146587885441</c:v>
                </c:pt>
                <c:pt idx="20">
                  <c:v>-0.32804146587885441</c:v>
                </c:pt>
                <c:pt idx="21">
                  <c:v>-0.32804146587885441</c:v>
                </c:pt>
                <c:pt idx="22">
                  <c:v>-0.32804146587885441</c:v>
                </c:pt>
                <c:pt idx="23">
                  <c:v>-0.32804146587885441</c:v>
                </c:pt>
                <c:pt idx="24">
                  <c:v>-0.32804146587885441</c:v>
                </c:pt>
                <c:pt idx="25">
                  <c:v>-0.32804146587885441</c:v>
                </c:pt>
                <c:pt idx="26">
                  <c:v>-0.32804146587885441</c:v>
                </c:pt>
                <c:pt idx="27">
                  <c:v>-0.32804146587885441</c:v>
                </c:pt>
                <c:pt idx="28">
                  <c:v>-0.32804146587885441</c:v>
                </c:pt>
                <c:pt idx="29">
                  <c:v>-0.32804146587885441</c:v>
                </c:pt>
                <c:pt idx="30">
                  <c:v>-0.32804146587885441</c:v>
                </c:pt>
                <c:pt idx="31">
                  <c:v>-0.32804146587885441</c:v>
                </c:pt>
                <c:pt idx="32">
                  <c:v>-0.32804146587885441</c:v>
                </c:pt>
                <c:pt idx="33">
                  <c:v>-0.32804146587885441</c:v>
                </c:pt>
                <c:pt idx="34">
                  <c:v>-0.32804146587885441</c:v>
                </c:pt>
                <c:pt idx="35">
                  <c:v>-0.32804146587885441</c:v>
                </c:pt>
                <c:pt idx="36">
                  <c:v>-0.32804146587885441</c:v>
                </c:pt>
                <c:pt idx="37">
                  <c:v>-0.32804146587885441</c:v>
                </c:pt>
                <c:pt idx="38">
                  <c:v>-0.32804146587885441</c:v>
                </c:pt>
                <c:pt idx="39">
                  <c:v>-0.32804146587885441</c:v>
                </c:pt>
                <c:pt idx="40">
                  <c:v>-0.32804146587885441</c:v>
                </c:pt>
                <c:pt idx="41">
                  <c:v>-0.32804146587885441</c:v>
                </c:pt>
                <c:pt idx="42">
                  <c:v>-0.32804146587885441</c:v>
                </c:pt>
                <c:pt idx="43">
                  <c:v>-0.32804146587885441</c:v>
                </c:pt>
                <c:pt idx="44">
                  <c:v>-0.32804146587885441</c:v>
                </c:pt>
                <c:pt idx="45">
                  <c:v>-0.32804146587885441</c:v>
                </c:pt>
                <c:pt idx="46">
                  <c:v>-0.32804146587885441</c:v>
                </c:pt>
                <c:pt idx="47">
                  <c:v>-0.32804146587885441</c:v>
                </c:pt>
                <c:pt idx="48">
                  <c:v>-0.32804146587885441</c:v>
                </c:pt>
                <c:pt idx="49">
                  <c:v>-0.32804146587885441</c:v>
                </c:pt>
                <c:pt idx="50">
                  <c:v>-0.32804146587885441</c:v>
                </c:pt>
                <c:pt idx="51">
                  <c:v>-0.32804146587885441</c:v>
                </c:pt>
                <c:pt idx="52">
                  <c:v>-0.32804146587885441</c:v>
                </c:pt>
                <c:pt idx="53">
                  <c:v>-0.32804146587885441</c:v>
                </c:pt>
                <c:pt idx="54">
                  <c:v>-0.32804146587885441</c:v>
                </c:pt>
                <c:pt idx="55">
                  <c:v>-0.32804146587885441</c:v>
                </c:pt>
                <c:pt idx="56">
                  <c:v>-0.32804146587885441</c:v>
                </c:pt>
                <c:pt idx="57">
                  <c:v>-0.32804146587885441</c:v>
                </c:pt>
                <c:pt idx="58">
                  <c:v>-0.32804146587885441</c:v>
                </c:pt>
                <c:pt idx="59">
                  <c:v>-0.32804146587885441</c:v>
                </c:pt>
                <c:pt idx="60">
                  <c:v>-0.32804146587885441</c:v>
                </c:pt>
                <c:pt idx="61">
                  <c:v>-0.32804146587885441</c:v>
                </c:pt>
                <c:pt idx="62">
                  <c:v>-0.32804146587885441</c:v>
                </c:pt>
                <c:pt idx="63">
                  <c:v>-0.32804146587885441</c:v>
                </c:pt>
                <c:pt idx="64">
                  <c:v>-0.32678453348396175</c:v>
                </c:pt>
                <c:pt idx="65">
                  <c:v>-0.3256221970721942</c:v>
                </c:pt>
                <c:pt idx="66">
                  <c:v>-0.32804146587885441</c:v>
                </c:pt>
                <c:pt idx="67">
                  <c:v>-0.32804146587885441</c:v>
                </c:pt>
                <c:pt idx="68">
                  <c:v>-0.12239585417390636</c:v>
                </c:pt>
                <c:pt idx="69">
                  <c:v>-0.32804146587885441</c:v>
                </c:pt>
                <c:pt idx="70">
                  <c:v>-0.32804146587885441</c:v>
                </c:pt>
                <c:pt idx="71">
                  <c:v>-0.32804146587885441</c:v>
                </c:pt>
                <c:pt idx="72">
                  <c:v>-0.32804146587885441</c:v>
                </c:pt>
                <c:pt idx="73">
                  <c:v>-0.32804146587885441</c:v>
                </c:pt>
                <c:pt idx="74">
                  <c:v>-0.32804146587885441</c:v>
                </c:pt>
                <c:pt idx="75">
                  <c:v>-0.32804146587885441</c:v>
                </c:pt>
                <c:pt idx="76">
                  <c:v>-0.32804146587885441</c:v>
                </c:pt>
                <c:pt idx="77">
                  <c:v>-0.32804146587885441</c:v>
                </c:pt>
                <c:pt idx="78">
                  <c:v>-0.32804146587885441</c:v>
                </c:pt>
                <c:pt idx="79">
                  <c:v>-0.32804146587885441</c:v>
                </c:pt>
                <c:pt idx="80">
                  <c:v>-0.32804146587885441</c:v>
                </c:pt>
                <c:pt idx="81">
                  <c:v>-0.32804146587885441</c:v>
                </c:pt>
                <c:pt idx="82">
                  <c:v>-0.32804146587885441</c:v>
                </c:pt>
                <c:pt idx="83">
                  <c:v>-0.32804146587885441</c:v>
                </c:pt>
                <c:pt idx="84">
                  <c:v>-0.32804146587885441</c:v>
                </c:pt>
                <c:pt idx="85">
                  <c:v>-0.32804146587885441</c:v>
                </c:pt>
                <c:pt idx="86">
                  <c:v>-0.32696947549547634</c:v>
                </c:pt>
                <c:pt idx="87">
                  <c:v>-0.32804146587885441</c:v>
                </c:pt>
                <c:pt idx="88">
                  <c:v>-0.32804146587885441</c:v>
                </c:pt>
                <c:pt idx="89">
                  <c:v>-0.32804146587885441</c:v>
                </c:pt>
                <c:pt idx="90">
                  <c:v>-0.32804146587885441</c:v>
                </c:pt>
                <c:pt idx="91">
                  <c:v>-0.32804146587885441</c:v>
                </c:pt>
                <c:pt idx="92">
                  <c:v>-0.32804146587885441</c:v>
                </c:pt>
                <c:pt idx="93">
                  <c:v>-0.32804146587885441</c:v>
                </c:pt>
                <c:pt idx="94">
                  <c:v>-0.32804146587885441</c:v>
                </c:pt>
                <c:pt idx="95">
                  <c:v>-0.32804146587885441</c:v>
                </c:pt>
                <c:pt idx="96">
                  <c:v>-0.32804146587885441</c:v>
                </c:pt>
                <c:pt idx="97">
                  <c:v>-0.32804146587885441</c:v>
                </c:pt>
                <c:pt idx="98">
                  <c:v>-0.32804146587885441</c:v>
                </c:pt>
                <c:pt idx="99">
                  <c:v>-0.32804146587885441</c:v>
                </c:pt>
                <c:pt idx="100">
                  <c:v>-0.32804146587885441</c:v>
                </c:pt>
                <c:pt idx="101">
                  <c:v>-0.32804146587885441</c:v>
                </c:pt>
                <c:pt idx="102">
                  <c:v>-0.32804146587885441</c:v>
                </c:pt>
                <c:pt idx="103">
                  <c:v>-0.32804146587885441</c:v>
                </c:pt>
                <c:pt idx="104">
                  <c:v>-0.32804146587885441</c:v>
                </c:pt>
                <c:pt idx="105">
                  <c:v>-0.32804146587885441</c:v>
                </c:pt>
                <c:pt idx="106">
                  <c:v>-0.32804146587885441</c:v>
                </c:pt>
                <c:pt idx="107">
                  <c:v>-0.32804146587885441</c:v>
                </c:pt>
                <c:pt idx="108">
                  <c:v>-0.32804146587885441</c:v>
                </c:pt>
                <c:pt idx="109">
                  <c:v>-0.32804146587885441</c:v>
                </c:pt>
                <c:pt idx="110">
                  <c:v>-0.32804146587885441</c:v>
                </c:pt>
                <c:pt idx="111">
                  <c:v>-0.32804146587885441</c:v>
                </c:pt>
                <c:pt idx="112">
                  <c:v>-0.32804146587885441</c:v>
                </c:pt>
                <c:pt idx="113">
                  <c:v>-0.32804146587885441</c:v>
                </c:pt>
                <c:pt idx="114">
                  <c:v>-0.32804146587885441</c:v>
                </c:pt>
                <c:pt idx="115">
                  <c:v>-0.32804146587885441</c:v>
                </c:pt>
                <c:pt idx="116">
                  <c:v>-0.32804146587885441</c:v>
                </c:pt>
                <c:pt idx="117">
                  <c:v>-0.32804146587885441</c:v>
                </c:pt>
                <c:pt idx="118">
                  <c:v>-0.32804146587885441</c:v>
                </c:pt>
                <c:pt idx="119">
                  <c:v>-0.32804146587885441</c:v>
                </c:pt>
                <c:pt idx="120">
                  <c:v>-0.32804146587885441</c:v>
                </c:pt>
                <c:pt idx="121">
                  <c:v>-0.32804146587885441</c:v>
                </c:pt>
                <c:pt idx="122">
                  <c:v>-0.32804146587885441</c:v>
                </c:pt>
                <c:pt idx="123">
                  <c:v>-0.32804146587885441</c:v>
                </c:pt>
                <c:pt idx="124">
                  <c:v>-0.32804146587885441</c:v>
                </c:pt>
                <c:pt idx="125">
                  <c:v>-0.32804146587885441</c:v>
                </c:pt>
                <c:pt idx="126">
                  <c:v>-0.32804146587885441</c:v>
                </c:pt>
                <c:pt idx="127">
                  <c:v>-0.32804146587885441</c:v>
                </c:pt>
                <c:pt idx="128">
                  <c:v>-0.32804146587885441</c:v>
                </c:pt>
                <c:pt idx="129">
                  <c:v>-0.32804146587885441</c:v>
                </c:pt>
                <c:pt idx="130">
                  <c:v>-0.32804146587885441</c:v>
                </c:pt>
                <c:pt idx="131">
                  <c:v>-0.32804146587885441</c:v>
                </c:pt>
                <c:pt idx="132">
                  <c:v>-0.32804146587885441</c:v>
                </c:pt>
                <c:pt idx="133">
                  <c:v>-0.32804146587885441</c:v>
                </c:pt>
                <c:pt idx="134">
                  <c:v>-0.32804146587885441</c:v>
                </c:pt>
                <c:pt idx="135">
                  <c:v>-0.32804146587885441</c:v>
                </c:pt>
                <c:pt idx="136">
                  <c:v>-0.32804146587885441</c:v>
                </c:pt>
                <c:pt idx="137">
                  <c:v>-0.32804146587885441</c:v>
                </c:pt>
                <c:pt idx="138">
                  <c:v>-0.32804146587885441</c:v>
                </c:pt>
                <c:pt idx="139">
                  <c:v>-0.32804146587885441</c:v>
                </c:pt>
                <c:pt idx="140">
                  <c:v>-0.32804146587885441</c:v>
                </c:pt>
                <c:pt idx="141">
                  <c:v>-0.32804146587885441</c:v>
                </c:pt>
                <c:pt idx="142">
                  <c:v>-0.32804146587885441</c:v>
                </c:pt>
                <c:pt idx="143">
                  <c:v>-0.32804146587885441</c:v>
                </c:pt>
                <c:pt idx="144">
                  <c:v>-0.32804146587885441</c:v>
                </c:pt>
                <c:pt idx="145">
                  <c:v>-0.32804146587885441</c:v>
                </c:pt>
                <c:pt idx="146">
                  <c:v>-0.32804146587885441</c:v>
                </c:pt>
                <c:pt idx="147">
                  <c:v>-0.32804146587885441</c:v>
                </c:pt>
                <c:pt idx="148">
                  <c:v>-0.32804146587885441</c:v>
                </c:pt>
                <c:pt idx="149">
                  <c:v>-0.32804146587885441</c:v>
                </c:pt>
                <c:pt idx="150">
                  <c:v>-0.32804146587885441</c:v>
                </c:pt>
                <c:pt idx="151">
                  <c:v>-0.32804146587885441</c:v>
                </c:pt>
                <c:pt idx="152">
                  <c:v>-0.32804146587885441</c:v>
                </c:pt>
                <c:pt idx="153">
                  <c:v>-0.32804146587885441</c:v>
                </c:pt>
                <c:pt idx="154">
                  <c:v>-0.32804146587885441</c:v>
                </c:pt>
                <c:pt idx="155">
                  <c:v>-0.32804146587885441</c:v>
                </c:pt>
                <c:pt idx="156">
                  <c:v>-0.32804146587885441</c:v>
                </c:pt>
                <c:pt idx="157">
                  <c:v>-0.32804146587885441</c:v>
                </c:pt>
                <c:pt idx="158">
                  <c:v>-0.32804146587885441</c:v>
                </c:pt>
                <c:pt idx="159">
                  <c:v>-0.32804146587885441</c:v>
                </c:pt>
                <c:pt idx="160">
                  <c:v>-0.32804146587885441</c:v>
                </c:pt>
                <c:pt idx="161">
                  <c:v>-0.32804146587885441</c:v>
                </c:pt>
                <c:pt idx="162">
                  <c:v>-0.32804146587885441</c:v>
                </c:pt>
                <c:pt idx="163">
                  <c:v>-0.32804146587885441</c:v>
                </c:pt>
                <c:pt idx="164">
                  <c:v>-0.32804146587885441</c:v>
                </c:pt>
                <c:pt idx="165">
                  <c:v>-0.32804146587885441</c:v>
                </c:pt>
                <c:pt idx="166">
                  <c:v>-0.32804146587885441</c:v>
                </c:pt>
                <c:pt idx="167">
                  <c:v>-0.32804146587885441</c:v>
                </c:pt>
                <c:pt idx="168">
                  <c:v>-0.32804146587885441</c:v>
                </c:pt>
                <c:pt idx="169">
                  <c:v>-0.32804146587885441</c:v>
                </c:pt>
                <c:pt idx="170">
                  <c:v>-0.32804146587885441</c:v>
                </c:pt>
                <c:pt idx="171">
                  <c:v>-0.32804146587885441</c:v>
                </c:pt>
                <c:pt idx="172">
                  <c:v>-0.32804146587885441</c:v>
                </c:pt>
                <c:pt idx="173">
                  <c:v>-0.32804146587885441</c:v>
                </c:pt>
                <c:pt idx="174">
                  <c:v>-0.32804146587885441</c:v>
                </c:pt>
                <c:pt idx="175">
                  <c:v>-0.32804146587885441</c:v>
                </c:pt>
                <c:pt idx="176">
                  <c:v>-0.32804146587885441</c:v>
                </c:pt>
                <c:pt idx="177">
                  <c:v>-0.32804146587885441</c:v>
                </c:pt>
                <c:pt idx="178">
                  <c:v>-0.32804146587885441</c:v>
                </c:pt>
                <c:pt idx="179">
                  <c:v>-0.32804146587885441</c:v>
                </c:pt>
                <c:pt idx="180">
                  <c:v>-0.32804146587885441</c:v>
                </c:pt>
                <c:pt idx="181">
                  <c:v>-0.32804146587885441</c:v>
                </c:pt>
                <c:pt idx="182">
                  <c:v>-0.32804146587885441</c:v>
                </c:pt>
                <c:pt idx="183">
                  <c:v>-0.32804146587885441</c:v>
                </c:pt>
                <c:pt idx="184">
                  <c:v>-0.32804146587885441</c:v>
                </c:pt>
                <c:pt idx="185">
                  <c:v>-0.32804146587885441</c:v>
                </c:pt>
                <c:pt idx="186">
                  <c:v>-0.32804146587885441</c:v>
                </c:pt>
                <c:pt idx="187">
                  <c:v>-0.32804146587885441</c:v>
                </c:pt>
                <c:pt idx="188">
                  <c:v>-0.32804146587885441</c:v>
                </c:pt>
                <c:pt idx="189">
                  <c:v>-0.32804146587885441</c:v>
                </c:pt>
                <c:pt idx="190">
                  <c:v>-0.32804146587885441</c:v>
                </c:pt>
                <c:pt idx="191">
                  <c:v>-0.32804146587885441</c:v>
                </c:pt>
                <c:pt idx="192">
                  <c:v>-0.32804146587885441</c:v>
                </c:pt>
                <c:pt idx="193">
                  <c:v>-0.32804146587885441</c:v>
                </c:pt>
                <c:pt idx="194">
                  <c:v>-0.32804146587885441</c:v>
                </c:pt>
                <c:pt idx="195">
                  <c:v>-0.32804146587885441</c:v>
                </c:pt>
                <c:pt idx="196">
                  <c:v>-0.32804146587885441</c:v>
                </c:pt>
                <c:pt idx="197">
                  <c:v>-0.32804146587885441</c:v>
                </c:pt>
                <c:pt idx="198">
                  <c:v>-0.32804146587885441</c:v>
                </c:pt>
                <c:pt idx="199">
                  <c:v>-0.32804146587885441</c:v>
                </c:pt>
                <c:pt idx="200">
                  <c:v>-0.32804146587885441</c:v>
                </c:pt>
                <c:pt idx="201">
                  <c:v>-0.32804146587885441</c:v>
                </c:pt>
                <c:pt idx="202">
                  <c:v>-0.32804146587885441</c:v>
                </c:pt>
                <c:pt idx="203">
                  <c:v>-0.32804146587885441</c:v>
                </c:pt>
                <c:pt idx="204">
                  <c:v>-0.32804146587885441</c:v>
                </c:pt>
                <c:pt idx="205">
                  <c:v>-0.32804146587885441</c:v>
                </c:pt>
                <c:pt idx="206">
                  <c:v>-0.32804146587885441</c:v>
                </c:pt>
                <c:pt idx="207">
                  <c:v>-0.32804146587885441</c:v>
                </c:pt>
                <c:pt idx="208">
                  <c:v>-0.32804146587885441</c:v>
                </c:pt>
                <c:pt idx="209">
                  <c:v>-0.32804146587885441</c:v>
                </c:pt>
                <c:pt idx="210">
                  <c:v>-0.32804146587885441</c:v>
                </c:pt>
                <c:pt idx="211">
                  <c:v>-0.32781918381116015</c:v>
                </c:pt>
                <c:pt idx="212">
                  <c:v>-0.32804146587885441</c:v>
                </c:pt>
                <c:pt idx="213">
                  <c:v>-0.32804146587885441</c:v>
                </c:pt>
                <c:pt idx="214">
                  <c:v>-0.32804146587885441</c:v>
                </c:pt>
                <c:pt idx="215">
                  <c:v>-0.29813722718230906</c:v>
                </c:pt>
                <c:pt idx="216">
                  <c:v>-0.29813722718230906</c:v>
                </c:pt>
                <c:pt idx="217">
                  <c:v>-0.29813722718230906</c:v>
                </c:pt>
                <c:pt idx="218">
                  <c:v>-0.29813722718230906</c:v>
                </c:pt>
                <c:pt idx="219">
                  <c:v>-0.29813722718230906</c:v>
                </c:pt>
                <c:pt idx="220">
                  <c:v>-0.29813722718230906</c:v>
                </c:pt>
                <c:pt idx="221">
                  <c:v>-0.29813722718230906</c:v>
                </c:pt>
                <c:pt idx="222">
                  <c:v>-0.29813722718230906</c:v>
                </c:pt>
                <c:pt idx="223">
                  <c:v>-0.29813722718230906</c:v>
                </c:pt>
                <c:pt idx="224">
                  <c:v>-0.29813722718230906</c:v>
                </c:pt>
                <c:pt idx="225">
                  <c:v>-0.29813722718230906</c:v>
                </c:pt>
                <c:pt idx="226">
                  <c:v>-0.29813722718230906</c:v>
                </c:pt>
                <c:pt idx="227">
                  <c:v>-0.29813722718230906</c:v>
                </c:pt>
                <c:pt idx="228">
                  <c:v>-0.29813722718230906</c:v>
                </c:pt>
                <c:pt idx="229">
                  <c:v>-0.29813722718230906</c:v>
                </c:pt>
                <c:pt idx="230">
                  <c:v>-0.29813722718230906</c:v>
                </c:pt>
                <c:pt idx="231">
                  <c:v>-0.29813722718230906</c:v>
                </c:pt>
                <c:pt idx="232">
                  <c:v>-0.29813722718230906</c:v>
                </c:pt>
                <c:pt idx="233">
                  <c:v>-0.29813722718230906</c:v>
                </c:pt>
                <c:pt idx="234">
                  <c:v>-0.29813722718230906</c:v>
                </c:pt>
                <c:pt idx="235">
                  <c:v>-0.29813722718230906</c:v>
                </c:pt>
                <c:pt idx="236">
                  <c:v>-0.29813722718230906</c:v>
                </c:pt>
                <c:pt idx="237">
                  <c:v>-0.29813722718230906</c:v>
                </c:pt>
                <c:pt idx="238">
                  <c:v>-0.29813722718230906</c:v>
                </c:pt>
                <c:pt idx="239">
                  <c:v>-0.29813722718230906</c:v>
                </c:pt>
                <c:pt idx="240">
                  <c:v>-0.29813722718230906</c:v>
                </c:pt>
                <c:pt idx="241">
                  <c:v>-0.29813722718230906</c:v>
                </c:pt>
                <c:pt idx="242">
                  <c:v>-0.29813722718230906</c:v>
                </c:pt>
                <c:pt idx="243">
                  <c:v>-0.29813722718230906</c:v>
                </c:pt>
                <c:pt idx="244">
                  <c:v>-0.29813722718230906</c:v>
                </c:pt>
                <c:pt idx="245">
                  <c:v>-0.29813722718230906</c:v>
                </c:pt>
                <c:pt idx="246">
                  <c:v>-0.29813722718230906</c:v>
                </c:pt>
                <c:pt idx="247">
                  <c:v>-0.29813722718230906</c:v>
                </c:pt>
                <c:pt idx="248">
                  <c:v>-0.29813722718230906</c:v>
                </c:pt>
                <c:pt idx="249">
                  <c:v>-0.29813722718230906</c:v>
                </c:pt>
                <c:pt idx="250">
                  <c:v>-0.29813722718230906</c:v>
                </c:pt>
                <c:pt idx="251">
                  <c:v>-0.29813722718230906</c:v>
                </c:pt>
                <c:pt idx="252">
                  <c:v>-0.29813722718230906</c:v>
                </c:pt>
                <c:pt idx="253">
                  <c:v>-0.29813722718230906</c:v>
                </c:pt>
                <c:pt idx="254">
                  <c:v>-0.29813722718230906</c:v>
                </c:pt>
                <c:pt idx="255">
                  <c:v>-0.29813722718230906</c:v>
                </c:pt>
                <c:pt idx="256">
                  <c:v>-0.29813722718230906</c:v>
                </c:pt>
                <c:pt idx="257">
                  <c:v>-0.29813722718230906</c:v>
                </c:pt>
                <c:pt idx="258">
                  <c:v>-0.29813722718230906</c:v>
                </c:pt>
                <c:pt idx="259">
                  <c:v>-0.29813722718230906</c:v>
                </c:pt>
                <c:pt idx="260">
                  <c:v>-0.29813722718230906</c:v>
                </c:pt>
                <c:pt idx="261">
                  <c:v>-0.29813722718230906</c:v>
                </c:pt>
                <c:pt idx="262">
                  <c:v>-0.29813722718230906</c:v>
                </c:pt>
                <c:pt idx="263">
                  <c:v>-0.29813722718230906</c:v>
                </c:pt>
                <c:pt idx="264">
                  <c:v>-0.29813722718230906</c:v>
                </c:pt>
                <c:pt idx="265">
                  <c:v>-0.29813722718230906</c:v>
                </c:pt>
                <c:pt idx="266">
                  <c:v>-0.29813722718230906</c:v>
                </c:pt>
                <c:pt idx="267">
                  <c:v>-0.29813722718230906</c:v>
                </c:pt>
                <c:pt idx="268">
                  <c:v>-0.29813722718230906</c:v>
                </c:pt>
                <c:pt idx="269">
                  <c:v>-0.29813722718230906</c:v>
                </c:pt>
                <c:pt idx="270">
                  <c:v>-0.29778997212399122</c:v>
                </c:pt>
                <c:pt idx="271">
                  <c:v>-0.29813722718230906</c:v>
                </c:pt>
                <c:pt idx="272">
                  <c:v>-0.29813722718230906</c:v>
                </c:pt>
                <c:pt idx="273">
                  <c:v>-0.29813722718230906</c:v>
                </c:pt>
                <c:pt idx="274">
                  <c:v>-0.29813722718230906</c:v>
                </c:pt>
                <c:pt idx="275">
                  <c:v>-0.29813722718230906</c:v>
                </c:pt>
                <c:pt idx="276">
                  <c:v>-0.29813722718230906</c:v>
                </c:pt>
                <c:pt idx="277">
                  <c:v>-0.29813722718230906</c:v>
                </c:pt>
                <c:pt idx="278">
                  <c:v>-0.29813722718230906</c:v>
                </c:pt>
                <c:pt idx="279">
                  <c:v>-0.29546100657360574</c:v>
                </c:pt>
                <c:pt idx="280">
                  <c:v>-0.29314388973767586</c:v>
                </c:pt>
                <c:pt idx="281">
                  <c:v>-0.29813722718230906</c:v>
                </c:pt>
                <c:pt idx="282">
                  <c:v>-0.29813722718230906</c:v>
                </c:pt>
                <c:pt idx="283">
                  <c:v>-5.1600833449415046E-2</c:v>
                </c:pt>
                <c:pt idx="284">
                  <c:v>-0.29813722718230906</c:v>
                </c:pt>
                <c:pt idx="285">
                  <c:v>-0.29813722718230906</c:v>
                </c:pt>
                <c:pt idx="286">
                  <c:v>-0.29813722718230906</c:v>
                </c:pt>
                <c:pt idx="287">
                  <c:v>-0.29813722718230906</c:v>
                </c:pt>
                <c:pt idx="288">
                  <c:v>-0.29813722718230906</c:v>
                </c:pt>
                <c:pt idx="289">
                  <c:v>-0.29813722718230906</c:v>
                </c:pt>
                <c:pt idx="290">
                  <c:v>-0.29813722718230906</c:v>
                </c:pt>
                <c:pt idx="291">
                  <c:v>-0.29813722718230906</c:v>
                </c:pt>
                <c:pt idx="292">
                  <c:v>-0.29813722718230906</c:v>
                </c:pt>
                <c:pt idx="293">
                  <c:v>-0.29813722718230906</c:v>
                </c:pt>
                <c:pt idx="294">
                  <c:v>-0.29813722718230906</c:v>
                </c:pt>
                <c:pt idx="295">
                  <c:v>-0.29813722718230906</c:v>
                </c:pt>
                <c:pt idx="296">
                  <c:v>-0.29813722718230906</c:v>
                </c:pt>
                <c:pt idx="297">
                  <c:v>-0.29813722718230906</c:v>
                </c:pt>
                <c:pt idx="298">
                  <c:v>-0.29813722718230906</c:v>
                </c:pt>
                <c:pt idx="299">
                  <c:v>-0.29813722718230906</c:v>
                </c:pt>
                <c:pt idx="300">
                  <c:v>-0.29813722718230906</c:v>
                </c:pt>
                <c:pt idx="301">
                  <c:v>-0.2942910592414188</c:v>
                </c:pt>
                <c:pt idx="302">
                  <c:v>-0.29813722718230906</c:v>
                </c:pt>
                <c:pt idx="303">
                  <c:v>-0.29813722718230906</c:v>
                </c:pt>
                <c:pt idx="304">
                  <c:v>-0.29813722718230906</c:v>
                </c:pt>
                <c:pt idx="305">
                  <c:v>-0.29813722718230906</c:v>
                </c:pt>
                <c:pt idx="306">
                  <c:v>-0.29813722718230906</c:v>
                </c:pt>
                <c:pt idx="307">
                  <c:v>-0.29813722718230906</c:v>
                </c:pt>
                <c:pt idx="308">
                  <c:v>-0.29813722718230906</c:v>
                </c:pt>
                <c:pt idx="309">
                  <c:v>-0.29813722718230906</c:v>
                </c:pt>
                <c:pt idx="310">
                  <c:v>-0.29813722718230906</c:v>
                </c:pt>
                <c:pt idx="311">
                  <c:v>-0.29813722718230906</c:v>
                </c:pt>
                <c:pt idx="312">
                  <c:v>-0.29813722718230906</c:v>
                </c:pt>
                <c:pt idx="313">
                  <c:v>-0.29344883185247223</c:v>
                </c:pt>
                <c:pt idx="314">
                  <c:v>-0.29813722718230906</c:v>
                </c:pt>
                <c:pt idx="315">
                  <c:v>-0.29813722718230906</c:v>
                </c:pt>
                <c:pt idx="316">
                  <c:v>-0.29813722718230906</c:v>
                </c:pt>
                <c:pt idx="317">
                  <c:v>-0.29813722718230906</c:v>
                </c:pt>
                <c:pt idx="318">
                  <c:v>-0.29813722718230906</c:v>
                </c:pt>
                <c:pt idx="319">
                  <c:v>-0.29813722718230906</c:v>
                </c:pt>
                <c:pt idx="320">
                  <c:v>-0.29813722718230906</c:v>
                </c:pt>
                <c:pt idx="321">
                  <c:v>-0.29813722718230906</c:v>
                </c:pt>
                <c:pt idx="322">
                  <c:v>-0.29813722718230906</c:v>
                </c:pt>
                <c:pt idx="323">
                  <c:v>-0.29813722718230906</c:v>
                </c:pt>
                <c:pt idx="324">
                  <c:v>-0.29813722718230906</c:v>
                </c:pt>
                <c:pt idx="325">
                  <c:v>-0.29813722718230906</c:v>
                </c:pt>
                <c:pt idx="326">
                  <c:v>-0.29813722718230906</c:v>
                </c:pt>
                <c:pt idx="327">
                  <c:v>-0.29813722718230906</c:v>
                </c:pt>
                <c:pt idx="328">
                  <c:v>-0.29813722718230906</c:v>
                </c:pt>
                <c:pt idx="329">
                  <c:v>-0.29813722718230906</c:v>
                </c:pt>
                <c:pt idx="330">
                  <c:v>-0.29813722718230906</c:v>
                </c:pt>
                <c:pt idx="331">
                  <c:v>-0.29813722718230906</c:v>
                </c:pt>
                <c:pt idx="332">
                  <c:v>-0.29813722718230906</c:v>
                </c:pt>
                <c:pt idx="333">
                  <c:v>-0.29813722718230906</c:v>
                </c:pt>
                <c:pt idx="334">
                  <c:v>-0.29813722718230906</c:v>
                </c:pt>
                <c:pt idx="335">
                  <c:v>-0.29813722718230906</c:v>
                </c:pt>
                <c:pt idx="336">
                  <c:v>-0.29813722718230906</c:v>
                </c:pt>
                <c:pt idx="337">
                  <c:v>-0.29813722718230906</c:v>
                </c:pt>
                <c:pt idx="338">
                  <c:v>-0.29813722718230906</c:v>
                </c:pt>
                <c:pt idx="339">
                  <c:v>-0.29813722718230906</c:v>
                </c:pt>
                <c:pt idx="340">
                  <c:v>-0.29813722718230906</c:v>
                </c:pt>
                <c:pt idx="341">
                  <c:v>-0.29813722718230906</c:v>
                </c:pt>
                <c:pt idx="342">
                  <c:v>-0.29813722718230906</c:v>
                </c:pt>
                <c:pt idx="343">
                  <c:v>-0.29813722718230906</c:v>
                </c:pt>
                <c:pt idx="344">
                  <c:v>-0.29813722718230906</c:v>
                </c:pt>
                <c:pt idx="345">
                  <c:v>-0.29813722718230906</c:v>
                </c:pt>
                <c:pt idx="346">
                  <c:v>-0.29813722718230906</c:v>
                </c:pt>
                <c:pt idx="347">
                  <c:v>-0.29813722718230906</c:v>
                </c:pt>
                <c:pt idx="348">
                  <c:v>-0.29813722718230906</c:v>
                </c:pt>
                <c:pt idx="349">
                  <c:v>-0.29813722718230906</c:v>
                </c:pt>
                <c:pt idx="350">
                  <c:v>-0.29813722718230906</c:v>
                </c:pt>
                <c:pt idx="351">
                  <c:v>-0.29813722718230906</c:v>
                </c:pt>
                <c:pt idx="352">
                  <c:v>-0.29813722718230906</c:v>
                </c:pt>
                <c:pt idx="353">
                  <c:v>-0.29813722718230906</c:v>
                </c:pt>
                <c:pt idx="354">
                  <c:v>-0.29813722718230906</c:v>
                </c:pt>
                <c:pt idx="355">
                  <c:v>-0.29813722718230906</c:v>
                </c:pt>
                <c:pt idx="356">
                  <c:v>-0.29813722718230906</c:v>
                </c:pt>
                <c:pt idx="357">
                  <c:v>-0.29813722718230906</c:v>
                </c:pt>
                <c:pt idx="358">
                  <c:v>-0.29813722718230906</c:v>
                </c:pt>
                <c:pt idx="359">
                  <c:v>-0.29813722718230906</c:v>
                </c:pt>
                <c:pt idx="360">
                  <c:v>-0.29813722718230906</c:v>
                </c:pt>
                <c:pt idx="361">
                  <c:v>-0.29813722718230906</c:v>
                </c:pt>
                <c:pt idx="362">
                  <c:v>-0.29813722718230906</c:v>
                </c:pt>
                <c:pt idx="363">
                  <c:v>-0.29813722718230906</c:v>
                </c:pt>
                <c:pt idx="364">
                  <c:v>-0.28105273916164153</c:v>
                </c:pt>
                <c:pt idx="365">
                  <c:v>-0.29813722718230906</c:v>
                </c:pt>
                <c:pt idx="366">
                  <c:v>-0.29813722718230906</c:v>
                </c:pt>
                <c:pt idx="367">
                  <c:v>-0.29813722718230906</c:v>
                </c:pt>
                <c:pt idx="368">
                  <c:v>-0.29813722718230906</c:v>
                </c:pt>
                <c:pt idx="369">
                  <c:v>-0.29813722718230906</c:v>
                </c:pt>
                <c:pt idx="370">
                  <c:v>-0.29813722718230906</c:v>
                </c:pt>
                <c:pt idx="371">
                  <c:v>-0.29813722718230906</c:v>
                </c:pt>
                <c:pt idx="372">
                  <c:v>-0.29813722718230906</c:v>
                </c:pt>
                <c:pt idx="373">
                  <c:v>-0.29813722718230906</c:v>
                </c:pt>
                <c:pt idx="374">
                  <c:v>-0.29813722718230906</c:v>
                </c:pt>
                <c:pt idx="375">
                  <c:v>-0.29813722718230906</c:v>
                </c:pt>
                <c:pt idx="376">
                  <c:v>-0.29813722718230906</c:v>
                </c:pt>
                <c:pt idx="377">
                  <c:v>-0.29813722718230906</c:v>
                </c:pt>
                <c:pt idx="378">
                  <c:v>-0.29813722718230906</c:v>
                </c:pt>
                <c:pt idx="379">
                  <c:v>-0.29813722718230906</c:v>
                </c:pt>
                <c:pt idx="380">
                  <c:v>-0.29813722718230906</c:v>
                </c:pt>
                <c:pt idx="381">
                  <c:v>-0.29813722718230906</c:v>
                </c:pt>
                <c:pt idx="382">
                  <c:v>-0.29813722718230906</c:v>
                </c:pt>
                <c:pt idx="383">
                  <c:v>-0.29813722718230906</c:v>
                </c:pt>
                <c:pt idx="384">
                  <c:v>-0.29813722718230906</c:v>
                </c:pt>
                <c:pt idx="385">
                  <c:v>-0.29813722718230906</c:v>
                </c:pt>
                <c:pt idx="386">
                  <c:v>-0.29813722718230906</c:v>
                </c:pt>
                <c:pt idx="387">
                  <c:v>-0.29813722718230906</c:v>
                </c:pt>
                <c:pt idx="388">
                  <c:v>-0.29813722718230906</c:v>
                </c:pt>
                <c:pt idx="389">
                  <c:v>-0.29813722718230906</c:v>
                </c:pt>
                <c:pt idx="390">
                  <c:v>-0.29813722718230906</c:v>
                </c:pt>
                <c:pt idx="391">
                  <c:v>-0.29813722718230906</c:v>
                </c:pt>
                <c:pt idx="392">
                  <c:v>-0.29813722718230906</c:v>
                </c:pt>
                <c:pt idx="393">
                  <c:v>-0.29813722718230906</c:v>
                </c:pt>
                <c:pt idx="394">
                  <c:v>-0.29813722718230906</c:v>
                </c:pt>
                <c:pt idx="395">
                  <c:v>-0.29813722718230906</c:v>
                </c:pt>
                <c:pt idx="396">
                  <c:v>-0.29813722718230906</c:v>
                </c:pt>
                <c:pt idx="397">
                  <c:v>-0.29813722718230906</c:v>
                </c:pt>
                <c:pt idx="398">
                  <c:v>-0.29813722718230906</c:v>
                </c:pt>
                <c:pt idx="399">
                  <c:v>-0.29813722718230906</c:v>
                </c:pt>
                <c:pt idx="400">
                  <c:v>-0.19557887942835012</c:v>
                </c:pt>
                <c:pt idx="401">
                  <c:v>-0.29813722718230906</c:v>
                </c:pt>
                <c:pt idx="402">
                  <c:v>-0.29813722718230906</c:v>
                </c:pt>
                <c:pt idx="403">
                  <c:v>-0.29813722718230906</c:v>
                </c:pt>
                <c:pt idx="404">
                  <c:v>-0.29813722718230906</c:v>
                </c:pt>
                <c:pt idx="405">
                  <c:v>-0.29813722718230906</c:v>
                </c:pt>
                <c:pt idx="406">
                  <c:v>-0.29813722718230906</c:v>
                </c:pt>
                <c:pt idx="407">
                  <c:v>-0.29813722718230906</c:v>
                </c:pt>
                <c:pt idx="408">
                  <c:v>-0.29813722718230906</c:v>
                </c:pt>
                <c:pt idx="409">
                  <c:v>-0.29813722718230906</c:v>
                </c:pt>
                <c:pt idx="410">
                  <c:v>-0.29813722718230906</c:v>
                </c:pt>
                <c:pt idx="411">
                  <c:v>-0.29813722718230906</c:v>
                </c:pt>
                <c:pt idx="412">
                  <c:v>-0.29813722718230906</c:v>
                </c:pt>
                <c:pt idx="413">
                  <c:v>-0.29813722718230906</c:v>
                </c:pt>
                <c:pt idx="414">
                  <c:v>-0.29813722718230906</c:v>
                </c:pt>
                <c:pt idx="415">
                  <c:v>-0.29813722718230906</c:v>
                </c:pt>
                <c:pt idx="416">
                  <c:v>-0.29813722718230906</c:v>
                </c:pt>
                <c:pt idx="417">
                  <c:v>-0.29813722718230906</c:v>
                </c:pt>
                <c:pt idx="418">
                  <c:v>-0.29813722718230906</c:v>
                </c:pt>
                <c:pt idx="419">
                  <c:v>-0.29813722718230906</c:v>
                </c:pt>
                <c:pt idx="420">
                  <c:v>-0.29813722718230906</c:v>
                </c:pt>
                <c:pt idx="421">
                  <c:v>-0.29813722718230906</c:v>
                </c:pt>
                <c:pt idx="422">
                  <c:v>-0.29813722718230906</c:v>
                </c:pt>
                <c:pt idx="423">
                  <c:v>-0.29813722718230906</c:v>
                </c:pt>
                <c:pt idx="424">
                  <c:v>-0.29751371248614711</c:v>
                </c:pt>
                <c:pt idx="425">
                  <c:v>-0.29813722718230906</c:v>
                </c:pt>
                <c:pt idx="426">
                  <c:v>-0.29813722718230906</c:v>
                </c:pt>
                <c:pt idx="427">
                  <c:v>-0.29813722718230906</c:v>
                </c:pt>
                <c:pt idx="428">
                  <c:v>-0.26823298848575661</c:v>
                </c:pt>
                <c:pt idx="429">
                  <c:v>-0.26823298848575661</c:v>
                </c:pt>
                <c:pt idx="430">
                  <c:v>-0.26823298848575661</c:v>
                </c:pt>
                <c:pt idx="431">
                  <c:v>-0.26823298848575661</c:v>
                </c:pt>
                <c:pt idx="432">
                  <c:v>-0.26823298848575661</c:v>
                </c:pt>
                <c:pt idx="433">
                  <c:v>-0.26823298848575661</c:v>
                </c:pt>
                <c:pt idx="434">
                  <c:v>-0.26823298848575661</c:v>
                </c:pt>
                <c:pt idx="435">
                  <c:v>-0.26823298848575661</c:v>
                </c:pt>
                <c:pt idx="436">
                  <c:v>-0.26823298848575661</c:v>
                </c:pt>
                <c:pt idx="437">
                  <c:v>-0.26823298848575661</c:v>
                </c:pt>
                <c:pt idx="438">
                  <c:v>-0.26823298848575661</c:v>
                </c:pt>
                <c:pt idx="439">
                  <c:v>-0.26823298848575661</c:v>
                </c:pt>
                <c:pt idx="440">
                  <c:v>-0.26823298848575661</c:v>
                </c:pt>
                <c:pt idx="441">
                  <c:v>-0.26823298848575661</c:v>
                </c:pt>
                <c:pt idx="442">
                  <c:v>-0.26823298848575661</c:v>
                </c:pt>
                <c:pt idx="443">
                  <c:v>-0.26823298848575661</c:v>
                </c:pt>
                <c:pt idx="444">
                  <c:v>-0.26823298848575661</c:v>
                </c:pt>
                <c:pt idx="445">
                  <c:v>-0.26823298848575661</c:v>
                </c:pt>
                <c:pt idx="446">
                  <c:v>-0.26823298848575661</c:v>
                </c:pt>
                <c:pt idx="447">
                  <c:v>-0.26823298848575661</c:v>
                </c:pt>
                <c:pt idx="448">
                  <c:v>-0.26823298848575661</c:v>
                </c:pt>
                <c:pt idx="449">
                  <c:v>-0.26823298848575661</c:v>
                </c:pt>
                <c:pt idx="450">
                  <c:v>-0.26823298848575661</c:v>
                </c:pt>
                <c:pt idx="451">
                  <c:v>-0.26823298848575661</c:v>
                </c:pt>
                <c:pt idx="452">
                  <c:v>-0.26823298848575661</c:v>
                </c:pt>
                <c:pt idx="453">
                  <c:v>-0.26823298848575661</c:v>
                </c:pt>
                <c:pt idx="454">
                  <c:v>-0.26823298848575661</c:v>
                </c:pt>
                <c:pt idx="455">
                  <c:v>-0.26823298848575661</c:v>
                </c:pt>
                <c:pt idx="456">
                  <c:v>-0.26823298848575661</c:v>
                </c:pt>
                <c:pt idx="457">
                  <c:v>-0.26823298848575661</c:v>
                </c:pt>
                <c:pt idx="458">
                  <c:v>-0.26823298848575661</c:v>
                </c:pt>
                <c:pt idx="459">
                  <c:v>-0.26823298848575661</c:v>
                </c:pt>
                <c:pt idx="460">
                  <c:v>-0.26823298848575661</c:v>
                </c:pt>
                <c:pt idx="461">
                  <c:v>-0.26823298848575661</c:v>
                </c:pt>
                <c:pt idx="462">
                  <c:v>-0.26823298848575661</c:v>
                </c:pt>
                <c:pt idx="463">
                  <c:v>-0.26823298848575661</c:v>
                </c:pt>
                <c:pt idx="464">
                  <c:v>-0.26823298848575661</c:v>
                </c:pt>
                <c:pt idx="465">
                  <c:v>-0.26823298848575661</c:v>
                </c:pt>
                <c:pt idx="466">
                  <c:v>-0.26823298848575661</c:v>
                </c:pt>
                <c:pt idx="467">
                  <c:v>-0.26823298848575661</c:v>
                </c:pt>
                <c:pt idx="468">
                  <c:v>-0.26823298848575661</c:v>
                </c:pt>
                <c:pt idx="469">
                  <c:v>-0.26823298848575661</c:v>
                </c:pt>
                <c:pt idx="470">
                  <c:v>-0.26823298848575661</c:v>
                </c:pt>
                <c:pt idx="471">
                  <c:v>-0.26823298848575661</c:v>
                </c:pt>
                <c:pt idx="472">
                  <c:v>-0.26823298848575661</c:v>
                </c:pt>
                <c:pt idx="473">
                  <c:v>-0.26823298848575661</c:v>
                </c:pt>
                <c:pt idx="474">
                  <c:v>-0.26823298848575661</c:v>
                </c:pt>
                <c:pt idx="475">
                  <c:v>-0.26823298848575661</c:v>
                </c:pt>
                <c:pt idx="476">
                  <c:v>-0.26823298848575661</c:v>
                </c:pt>
                <c:pt idx="477">
                  <c:v>-0.26823298848575661</c:v>
                </c:pt>
                <c:pt idx="478">
                  <c:v>-0.26823298848575661</c:v>
                </c:pt>
                <c:pt idx="479">
                  <c:v>-0.20930262759806165</c:v>
                </c:pt>
                <c:pt idx="480">
                  <c:v>-0.26823298848575661</c:v>
                </c:pt>
                <c:pt idx="481">
                  <c:v>-0.26823298848575661</c:v>
                </c:pt>
                <c:pt idx="482">
                  <c:v>-0.26823298848575661</c:v>
                </c:pt>
                <c:pt idx="483">
                  <c:v>-0.2677228848905322</c:v>
                </c:pt>
                <c:pt idx="484">
                  <c:v>-0.26823298848575661</c:v>
                </c:pt>
                <c:pt idx="485">
                  <c:v>-0.26823298848575661</c:v>
                </c:pt>
                <c:pt idx="486">
                  <c:v>-0.26823298848575661</c:v>
                </c:pt>
                <c:pt idx="487">
                  <c:v>-0.26823298848575661</c:v>
                </c:pt>
                <c:pt idx="488">
                  <c:v>-0.26823298848575661</c:v>
                </c:pt>
                <c:pt idx="489">
                  <c:v>-0.26823298848575661</c:v>
                </c:pt>
                <c:pt idx="490">
                  <c:v>-0.26823298848575661</c:v>
                </c:pt>
                <c:pt idx="491">
                  <c:v>-0.26823298848575661</c:v>
                </c:pt>
                <c:pt idx="492">
                  <c:v>-0.26403629593577665</c:v>
                </c:pt>
                <c:pt idx="493">
                  <c:v>-0.26124192490808734</c:v>
                </c:pt>
                <c:pt idx="494">
                  <c:v>-0.26823298848575661</c:v>
                </c:pt>
                <c:pt idx="495">
                  <c:v>-0.26823298848575661</c:v>
                </c:pt>
                <c:pt idx="496">
                  <c:v>2.5598609493518221E-2</c:v>
                </c:pt>
                <c:pt idx="497">
                  <c:v>-0.26823298848575661</c:v>
                </c:pt>
                <c:pt idx="498">
                  <c:v>-0.26823298848575661</c:v>
                </c:pt>
                <c:pt idx="499">
                  <c:v>-0.26823298848575661</c:v>
                </c:pt>
                <c:pt idx="500">
                  <c:v>-0.26823298848575661</c:v>
                </c:pt>
                <c:pt idx="501">
                  <c:v>-0.26823298848575661</c:v>
                </c:pt>
                <c:pt idx="502">
                  <c:v>-0.26823298848575661</c:v>
                </c:pt>
                <c:pt idx="503">
                  <c:v>-0.26823298848575661</c:v>
                </c:pt>
                <c:pt idx="504">
                  <c:v>-0.26823298848575661</c:v>
                </c:pt>
                <c:pt idx="505">
                  <c:v>-0.26823298848575661</c:v>
                </c:pt>
                <c:pt idx="506">
                  <c:v>-0.26823298848575661</c:v>
                </c:pt>
                <c:pt idx="507">
                  <c:v>-0.26823298848575661</c:v>
                </c:pt>
                <c:pt idx="508">
                  <c:v>-0.26823298848575661</c:v>
                </c:pt>
                <c:pt idx="509">
                  <c:v>-0.26823298848575661</c:v>
                </c:pt>
                <c:pt idx="510">
                  <c:v>-0.26823298848575661</c:v>
                </c:pt>
                <c:pt idx="511">
                  <c:v>-0.26823298848575661</c:v>
                </c:pt>
                <c:pt idx="512">
                  <c:v>-0.26823298848575661</c:v>
                </c:pt>
                <c:pt idx="513">
                  <c:v>-0.26823298848575661</c:v>
                </c:pt>
                <c:pt idx="514">
                  <c:v>-0.26213620134800975</c:v>
                </c:pt>
                <c:pt idx="515">
                  <c:v>-0.26823298848575661</c:v>
                </c:pt>
                <c:pt idx="516">
                  <c:v>-0.26823298848575661</c:v>
                </c:pt>
                <c:pt idx="517">
                  <c:v>-0.26823298848575661</c:v>
                </c:pt>
                <c:pt idx="518">
                  <c:v>-0.26823298848575661</c:v>
                </c:pt>
                <c:pt idx="519">
                  <c:v>-0.26823298848575661</c:v>
                </c:pt>
                <c:pt idx="520">
                  <c:v>-0.26823298848575661</c:v>
                </c:pt>
                <c:pt idx="521">
                  <c:v>-0.26823298848575661</c:v>
                </c:pt>
                <c:pt idx="522">
                  <c:v>-0.26823298848575661</c:v>
                </c:pt>
                <c:pt idx="523">
                  <c:v>-0.26823298848575661</c:v>
                </c:pt>
                <c:pt idx="524">
                  <c:v>-0.26823298848575661</c:v>
                </c:pt>
                <c:pt idx="525">
                  <c:v>-0.26823298848575661</c:v>
                </c:pt>
                <c:pt idx="526">
                  <c:v>-0.26128973155234791</c:v>
                </c:pt>
                <c:pt idx="527">
                  <c:v>-0.26823298848575661</c:v>
                </c:pt>
                <c:pt idx="528">
                  <c:v>-0.26823298848575661</c:v>
                </c:pt>
                <c:pt idx="529">
                  <c:v>-0.26823298848575661</c:v>
                </c:pt>
                <c:pt idx="530">
                  <c:v>-0.26823298848575661</c:v>
                </c:pt>
                <c:pt idx="531">
                  <c:v>-0.26823298848575661</c:v>
                </c:pt>
                <c:pt idx="532">
                  <c:v>-0.26823298848575661</c:v>
                </c:pt>
                <c:pt idx="533">
                  <c:v>-0.26823298848575661</c:v>
                </c:pt>
                <c:pt idx="534">
                  <c:v>-0.26823298848575661</c:v>
                </c:pt>
                <c:pt idx="535">
                  <c:v>-0.26823298848575661</c:v>
                </c:pt>
                <c:pt idx="536">
                  <c:v>-0.26823298848575661</c:v>
                </c:pt>
                <c:pt idx="537">
                  <c:v>-0.26823298848575661</c:v>
                </c:pt>
                <c:pt idx="538">
                  <c:v>-0.26823298848575661</c:v>
                </c:pt>
                <c:pt idx="539">
                  <c:v>-0.26823298848575661</c:v>
                </c:pt>
                <c:pt idx="540">
                  <c:v>-0.26823298848575661</c:v>
                </c:pt>
                <c:pt idx="541">
                  <c:v>-0.26823298848575661</c:v>
                </c:pt>
                <c:pt idx="542">
                  <c:v>-0.26823298848575661</c:v>
                </c:pt>
                <c:pt idx="543">
                  <c:v>-0.26823298848575661</c:v>
                </c:pt>
                <c:pt idx="544">
                  <c:v>-0.26823298848575661</c:v>
                </c:pt>
                <c:pt idx="545">
                  <c:v>-0.26823298848575661</c:v>
                </c:pt>
                <c:pt idx="546">
                  <c:v>-0.26823298848575661</c:v>
                </c:pt>
                <c:pt idx="547">
                  <c:v>-0.26823298848575661</c:v>
                </c:pt>
                <c:pt idx="548">
                  <c:v>-0.26823298848575661</c:v>
                </c:pt>
                <c:pt idx="549">
                  <c:v>-0.26823298848575661</c:v>
                </c:pt>
                <c:pt idx="550">
                  <c:v>-0.26823298848575661</c:v>
                </c:pt>
                <c:pt idx="551">
                  <c:v>-0.26823298848575661</c:v>
                </c:pt>
                <c:pt idx="552">
                  <c:v>-0.26823298848575661</c:v>
                </c:pt>
                <c:pt idx="553">
                  <c:v>-0.26823298848575661</c:v>
                </c:pt>
                <c:pt idx="554">
                  <c:v>-0.26823298848575661</c:v>
                </c:pt>
                <c:pt idx="555">
                  <c:v>-0.26823298848575661</c:v>
                </c:pt>
                <c:pt idx="556">
                  <c:v>-0.26823298848575661</c:v>
                </c:pt>
                <c:pt idx="557">
                  <c:v>-0.26769576778911297</c:v>
                </c:pt>
                <c:pt idx="558">
                  <c:v>-0.26823298848575661</c:v>
                </c:pt>
                <c:pt idx="559">
                  <c:v>-0.26823298848575661</c:v>
                </c:pt>
                <c:pt idx="560">
                  <c:v>-0.26823298848575661</c:v>
                </c:pt>
                <c:pt idx="561">
                  <c:v>-0.26823298848575661</c:v>
                </c:pt>
                <c:pt idx="562">
                  <c:v>-0.26823298848575661</c:v>
                </c:pt>
                <c:pt idx="563">
                  <c:v>-0.26823298848575661</c:v>
                </c:pt>
                <c:pt idx="564">
                  <c:v>-0.26823298848575661</c:v>
                </c:pt>
                <c:pt idx="565">
                  <c:v>-0.26823298848575661</c:v>
                </c:pt>
                <c:pt idx="566">
                  <c:v>-0.26823298848575661</c:v>
                </c:pt>
                <c:pt idx="567">
                  <c:v>-0.26823298848575661</c:v>
                </c:pt>
                <c:pt idx="568">
                  <c:v>-0.26823298848575661</c:v>
                </c:pt>
                <c:pt idx="569">
                  <c:v>-0.26823298848575661</c:v>
                </c:pt>
                <c:pt idx="570">
                  <c:v>-0.26823298848575661</c:v>
                </c:pt>
                <c:pt idx="571">
                  <c:v>-0.26823298848575661</c:v>
                </c:pt>
                <c:pt idx="572">
                  <c:v>-0.26823298848575661</c:v>
                </c:pt>
                <c:pt idx="573">
                  <c:v>-0.26823298848575661</c:v>
                </c:pt>
                <c:pt idx="574">
                  <c:v>-0.26823298848575661</c:v>
                </c:pt>
                <c:pt idx="575">
                  <c:v>-0.26823298848575661</c:v>
                </c:pt>
                <c:pt idx="576">
                  <c:v>-0.26823298848575661</c:v>
                </c:pt>
                <c:pt idx="577">
                  <c:v>-0.1554458559643076</c:v>
                </c:pt>
                <c:pt idx="578">
                  <c:v>-0.26823298848575661</c:v>
                </c:pt>
                <c:pt idx="579">
                  <c:v>-0.26823298848575661</c:v>
                </c:pt>
                <c:pt idx="580">
                  <c:v>-0.26823298848575661</c:v>
                </c:pt>
                <c:pt idx="581">
                  <c:v>-0.26823298848575661</c:v>
                </c:pt>
                <c:pt idx="582">
                  <c:v>-0.26823298848575661</c:v>
                </c:pt>
                <c:pt idx="583">
                  <c:v>-0.26823298848575661</c:v>
                </c:pt>
                <c:pt idx="584">
                  <c:v>-0.26823298848575661</c:v>
                </c:pt>
                <c:pt idx="585">
                  <c:v>-0.26823298848575661</c:v>
                </c:pt>
                <c:pt idx="586">
                  <c:v>-0.26823298848575661</c:v>
                </c:pt>
                <c:pt idx="587">
                  <c:v>-0.26823298848575661</c:v>
                </c:pt>
                <c:pt idx="588">
                  <c:v>-0.26823298848575661</c:v>
                </c:pt>
                <c:pt idx="589">
                  <c:v>-0.26823298848575661</c:v>
                </c:pt>
                <c:pt idx="590">
                  <c:v>-0.26823298848575661</c:v>
                </c:pt>
                <c:pt idx="591">
                  <c:v>-0.26823298848575661</c:v>
                </c:pt>
                <c:pt idx="592">
                  <c:v>-0.26823298848575661</c:v>
                </c:pt>
                <c:pt idx="593">
                  <c:v>-0.26823298848575661</c:v>
                </c:pt>
                <c:pt idx="594">
                  <c:v>-0.26823298848575661</c:v>
                </c:pt>
                <c:pt idx="595">
                  <c:v>-0.26823298848575661</c:v>
                </c:pt>
                <c:pt idx="596">
                  <c:v>-0.26823298848575661</c:v>
                </c:pt>
                <c:pt idx="597">
                  <c:v>-0.26823298848575661</c:v>
                </c:pt>
                <c:pt idx="598">
                  <c:v>-0.26823298848575661</c:v>
                </c:pt>
                <c:pt idx="599">
                  <c:v>-0.26823298848575661</c:v>
                </c:pt>
                <c:pt idx="600">
                  <c:v>-0.26823298848575661</c:v>
                </c:pt>
                <c:pt idx="601">
                  <c:v>-0.26823298848575661</c:v>
                </c:pt>
                <c:pt idx="602">
                  <c:v>-0.26823298848575661</c:v>
                </c:pt>
                <c:pt idx="603">
                  <c:v>-0.26823298848575661</c:v>
                </c:pt>
                <c:pt idx="604">
                  <c:v>-0.26823298848575661</c:v>
                </c:pt>
                <c:pt idx="605">
                  <c:v>-0.26823298848575661</c:v>
                </c:pt>
                <c:pt idx="606">
                  <c:v>-0.26823298848575661</c:v>
                </c:pt>
                <c:pt idx="607">
                  <c:v>-0.26823298848575661</c:v>
                </c:pt>
                <c:pt idx="608">
                  <c:v>-0.26823298848575661</c:v>
                </c:pt>
                <c:pt idx="609">
                  <c:v>-0.26823298848575661</c:v>
                </c:pt>
                <c:pt idx="610">
                  <c:v>-0.26823298848575661</c:v>
                </c:pt>
                <c:pt idx="611">
                  <c:v>-0.26823298848575661</c:v>
                </c:pt>
                <c:pt idx="612">
                  <c:v>-0.13111676007573644</c:v>
                </c:pt>
                <c:pt idx="613">
                  <c:v>-0.26823298848575661</c:v>
                </c:pt>
                <c:pt idx="614">
                  <c:v>-0.26823298848575661</c:v>
                </c:pt>
                <c:pt idx="615">
                  <c:v>-0.26823298848575661</c:v>
                </c:pt>
                <c:pt idx="616">
                  <c:v>-0.26823298848575661</c:v>
                </c:pt>
                <c:pt idx="617">
                  <c:v>-0.26823298848575661</c:v>
                </c:pt>
                <c:pt idx="618">
                  <c:v>-0.26823298848575661</c:v>
                </c:pt>
                <c:pt idx="619">
                  <c:v>-0.26823298848575661</c:v>
                </c:pt>
                <c:pt idx="620">
                  <c:v>-0.26823298848575661</c:v>
                </c:pt>
                <c:pt idx="621">
                  <c:v>-0.26823298848575661</c:v>
                </c:pt>
                <c:pt idx="622">
                  <c:v>-0.26823298848575661</c:v>
                </c:pt>
                <c:pt idx="623">
                  <c:v>-0.26823298848575661</c:v>
                </c:pt>
                <c:pt idx="624">
                  <c:v>-0.26823298848575661</c:v>
                </c:pt>
                <c:pt idx="625">
                  <c:v>-0.26823298848575661</c:v>
                </c:pt>
                <c:pt idx="626">
                  <c:v>-0.26823298848575661</c:v>
                </c:pt>
                <c:pt idx="627">
                  <c:v>-0.26823298848575661</c:v>
                </c:pt>
                <c:pt idx="628">
                  <c:v>-0.18435213003966427</c:v>
                </c:pt>
                <c:pt idx="629">
                  <c:v>-0.26823298848575661</c:v>
                </c:pt>
                <c:pt idx="630">
                  <c:v>-0.26823298848575661</c:v>
                </c:pt>
                <c:pt idx="631">
                  <c:v>-0.26823298848575661</c:v>
                </c:pt>
                <c:pt idx="632">
                  <c:v>-0.26823298848575661</c:v>
                </c:pt>
                <c:pt idx="633">
                  <c:v>-0.26823298848575661</c:v>
                </c:pt>
                <c:pt idx="634">
                  <c:v>-0.26823298848575661</c:v>
                </c:pt>
                <c:pt idx="635">
                  <c:v>-0.26823298848575661</c:v>
                </c:pt>
                <c:pt idx="636">
                  <c:v>-0.26823298848575661</c:v>
                </c:pt>
                <c:pt idx="637">
                  <c:v>-0.2672554477377776</c:v>
                </c:pt>
                <c:pt idx="638">
                  <c:v>-0.26823298848575661</c:v>
                </c:pt>
                <c:pt idx="639">
                  <c:v>-0.26823298848575661</c:v>
                </c:pt>
                <c:pt idx="640">
                  <c:v>-0.26823298848575661</c:v>
                </c:pt>
                <c:pt idx="641">
                  <c:v>-0.23832874978920415</c:v>
                </c:pt>
                <c:pt idx="642">
                  <c:v>-0.23832874978920415</c:v>
                </c:pt>
                <c:pt idx="643">
                  <c:v>-0.23832874978920415</c:v>
                </c:pt>
                <c:pt idx="644">
                  <c:v>-0.23832874978920415</c:v>
                </c:pt>
                <c:pt idx="645">
                  <c:v>-0.23832874978920415</c:v>
                </c:pt>
                <c:pt idx="646">
                  <c:v>-0.23832874978920415</c:v>
                </c:pt>
                <c:pt idx="647">
                  <c:v>-0.23832874978920415</c:v>
                </c:pt>
                <c:pt idx="648">
                  <c:v>-0.23832874978920415</c:v>
                </c:pt>
                <c:pt idx="649">
                  <c:v>-0.23832874978920415</c:v>
                </c:pt>
                <c:pt idx="650">
                  <c:v>-0.23832874978920415</c:v>
                </c:pt>
                <c:pt idx="651">
                  <c:v>-0.23832874978920415</c:v>
                </c:pt>
                <c:pt idx="652">
                  <c:v>-0.23832874978920415</c:v>
                </c:pt>
                <c:pt idx="653">
                  <c:v>-0.23832874978920415</c:v>
                </c:pt>
                <c:pt idx="654">
                  <c:v>-0.23832874978920415</c:v>
                </c:pt>
                <c:pt idx="655">
                  <c:v>-0.23832874978920415</c:v>
                </c:pt>
                <c:pt idx="656">
                  <c:v>-0.23832874978920415</c:v>
                </c:pt>
                <c:pt idx="657">
                  <c:v>-0.23832874978920415</c:v>
                </c:pt>
                <c:pt idx="658">
                  <c:v>-0.23832874978920415</c:v>
                </c:pt>
                <c:pt idx="659">
                  <c:v>-0.23832874978920415</c:v>
                </c:pt>
                <c:pt idx="660">
                  <c:v>-0.23832874978920415</c:v>
                </c:pt>
                <c:pt idx="661">
                  <c:v>-0.23832874978920415</c:v>
                </c:pt>
                <c:pt idx="662">
                  <c:v>-0.23832874978920415</c:v>
                </c:pt>
                <c:pt idx="663">
                  <c:v>-0.23832874978920415</c:v>
                </c:pt>
                <c:pt idx="664">
                  <c:v>-0.23832874978920415</c:v>
                </c:pt>
                <c:pt idx="665">
                  <c:v>-0.23832874978920415</c:v>
                </c:pt>
                <c:pt idx="666">
                  <c:v>-0.23832874978920415</c:v>
                </c:pt>
                <c:pt idx="667">
                  <c:v>-0.23832874978920415</c:v>
                </c:pt>
                <c:pt idx="668">
                  <c:v>-0.23832874978920415</c:v>
                </c:pt>
                <c:pt idx="669">
                  <c:v>-0.23832874978920415</c:v>
                </c:pt>
                <c:pt idx="670">
                  <c:v>-0.23832874978920415</c:v>
                </c:pt>
                <c:pt idx="671">
                  <c:v>-0.23832874978920415</c:v>
                </c:pt>
                <c:pt idx="672">
                  <c:v>-0.23832874978920415</c:v>
                </c:pt>
                <c:pt idx="673">
                  <c:v>-0.23832874978920415</c:v>
                </c:pt>
                <c:pt idx="674">
                  <c:v>-0.23832874978920415</c:v>
                </c:pt>
                <c:pt idx="675">
                  <c:v>-0.23832874978920415</c:v>
                </c:pt>
                <c:pt idx="676">
                  <c:v>-0.23832874978920415</c:v>
                </c:pt>
                <c:pt idx="677">
                  <c:v>-0.23832874978920415</c:v>
                </c:pt>
                <c:pt idx="678">
                  <c:v>-0.23832874978920415</c:v>
                </c:pt>
                <c:pt idx="679">
                  <c:v>-0.23832874978920415</c:v>
                </c:pt>
                <c:pt idx="680">
                  <c:v>-0.23832874978920415</c:v>
                </c:pt>
                <c:pt idx="681">
                  <c:v>-0.23832874978920415</c:v>
                </c:pt>
                <c:pt idx="682">
                  <c:v>-0.23832874978920415</c:v>
                </c:pt>
                <c:pt idx="683">
                  <c:v>-0.23832874978920415</c:v>
                </c:pt>
                <c:pt idx="684">
                  <c:v>-0.23832874978920415</c:v>
                </c:pt>
                <c:pt idx="685">
                  <c:v>-0.23832874978920415</c:v>
                </c:pt>
                <c:pt idx="686">
                  <c:v>-0.23832874978920415</c:v>
                </c:pt>
                <c:pt idx="687">
                  <c:v>-0.23832874978920415</c:v>
                </c:pt>
                <c:pt idx="688">
                  <c:v>-0.23832874978920415</c:v>
                </c:pt>
                <c:pt idx="689">
                  <c:v>-0.23832874978920415</c:v>
                </c:pt>
                <c:pt idx="690">
                  <c:v>-0.23832874978920415</c:v>
                </c:pt>
                <c:pt idx="691">
                  <c:v>-0.23832874978920415</c:v>
                </c:pt>
                <c:pt idx="692">
                  <c:v>-0.10645759620187048</c:v>
                </c:pt>
                <c:pt idx="693">
                  <c:v>-0.23832874978920415</c:v>
                </c:pt>
                <c:pt idx="694">
                  <c:v>-0.23832874978920415</c:v>
                </c:pt>
                <c:pt idx="695">
                  <c:v>-0.23832874978920415</c:v>
                </c:pt>
                <c:pt idx="696">
                  <c:v>-0.23763906788952213</c:v>
                </c:pt>
                <c:pt idx="697">
                  <c:v>-0.23832874978920415</c:v>
                </c:pt>
                <c:pt idx="698">
                  <c:v>-0.23832874978920415</c:v>
                </c:pt>
                <c:pt idx="699">
                  <c:v>-0.23832874978920415</c:v>
                </c:pt>
                <c:pt idx="700">
                  <c:v>-0.23832874978920415</c:v>
                </c:pt>
                <c:pt idx="701">
                  <c:v>-0.23832874978920415</c:v>
                </c:pt>
                <c:pt idx="702">
                  <c:v>-0.23832874978920415</c:v>
                </c:pt>
                <c:pt idx="703">
                  <c:v>-0.23832874978920415</c:v>
                </c:pt>
                <c:pt idx="704">
                  <c:v>-0.23832874978920415</c:v>
                </c:pt>
                <c:pt idx="705">
                  <c:v>-0.23180844826720987</c:v>
                </c:pt>
                <c:pt idx="706">
                  <c:v>-0.22767840934872169</c:v>
                </c:pt>
                <c:pt idx="707">
                  <c:v>-0.23832874978920415</c:v>
                </c:pt>
                <c:pt idx="708">
                  <c:v>-0.23832874978920415</c:v>
                </c:pt>
                <c:pt idx="709">
                  <c:v>0.12584582869603483</c:v>
                </c:pt>
                <c:pt idx="710">
                  <c:v>-0.23832874978920415</c:v>
                </c:pt>
                <c:pt idx="711">
                  <c:v>-0.23832874978920415</c:v>
                </c:pt>
                <c:pt idx="712">
                  <c:v>-0.23832874978920415</c:v>
                </c:pt>
                <c:pt idx="713">
                  <c:v>-0.23832874978920415</c:v>
                </c:pt>
                <c:pt idx="714">
                  <c:v>-0.23832874978920415</c:v>
                </c:pt>
                <c:pt idx="715">
                  <c:v>-0.23832874978920415</c:v>
                </c:pt>
                <c:pt idx="716">
                  <c:v>-0.23832874978920415</c:v>
                </c:pt>
                <c:pt idx="717">
                  <c:v>-0.23832874978920415</c:v>
                </c:pt>
                <c:pt idx="718">
                  <c:v>-0.23832874978920415</c:v>
                </c:pt>
                <c:pt idx="719">
                  <c:v>-0.23832874978920415</c:v>
                </c:pt>
                <c:pt idx="720">
                  <c:v>-0.23832874978920415</c:v>
                </c:pt>
                <c:pt idx="721">
                  <c:v>-0.23832874978920415</c:v>
                </c:pt>
                <c:pt idx="722">
                  <c:v>-0.23832874978920415</c:v>
                </c:pt>
                <c:pt idx="723">
                  <c:v>-0.23832874978920415</c:v>
                </c:pt>
                <c:pt idx="724">
                  <c:v>-0.23832874978920415</c:v>
                </c:pt>
                <c:pt idx="725">
                  <c:v>-0.23832874978920415</c:v>
                </c:pt>
                <c:pt idx="726">
                  <c:v>-0.23832874978920415</c:v>
                </c:pt>
                <c:pt idx="727">
                  <c:v>-0.22892449607718315</c:v>
                </c:pt>
                <c:pt idx="728">
                  <c:v>-0.23832874978920415</c:v>
                </c:pt>
                <c:pt idx="729">
                  <c:v>-0.23832874978920415</c:v>
                </c:pt>
                <c:pt idx="730">
                  <c:v>-0.23832874978920415</c:v>
                </c:pt>
                <c:pt idx="731">
                  <c:v>-0.23832874978920415</c:v>
                </c:pt>
                <c:pt idx="732">
                  <c:v>-0.23832874978920415</c:v>
                </c:pt>
                <c:pt idx="733">
                  <c:v>-0.23832874978920415</c:v>
                </c:pt>
                <c:pt idx="734">
                  <c:v>-0.23832874978920415</c:v>
                </c:pt>
                <c:pt idx="735">
                  <c:v>-0.23832874978920415</c:v>
                </c:pt>
                <c:pt idx="736">
                  <c:v>-0.23832874978920415</c:v>
                </c:pt>
                <c:pt idx="737">
                  <c:v>-0.23832874978920415</c:v>
                </c:pt>
                <c:pt idx="738">
                  <c:v>-0.23832874978920415</c:v>
                </c:pt>
                <c:pt idx="739">
                  <c:v>-0.22885828358554156</c:v>
                </c:pt>
                <c:pt idx="740">
                  <c:v>-0.23832874978920415</c:v>
                </c:pt>
                <c:pt idx="741">
                  <c:v>-0.23832874978920415</c:v>
                </c:pt>
                <c:pt idx="742">
                  <c:v>-0.23832874978920415</c:v>
                </c:pt>
                <c:pt idx="743">
                  <c:v>-0.23832874978920415</c:v>
                </c:pt>
                <c:pt idx="744">
                  <c:v>-0.23832874978920415</c:v>
                </c:pt>
                <c:pt idx="745">
                  <c:v>-0.23832874978920415</c:v>
                </c:pt>
                <c:pt idx="746">
                  <c:v>-0.23832874978920415</c:v>
                </c:pt>
                <c:pt idx="747">
                  <c:v>-0.23832874978920415</c:v>
                </c:pt>
                <c:pt idx="748">
                  <c:v>-0.23832874978920415</c:v>
                </c:pt>
                <c:pt idx="749">
                  <c:v>-0.23832874978920415</c:v>
                </c:pt>
                <c:pt idx="750">
                  <c:v>-0.23832874978920415</c:v>
                </c:pt>
                <c:pt idx="751">
                  <c:v>-0.23832874978920415</c:v>
                </c:pt>
                <c:pt idx="752">
                  <c:v>-0.23832874978920415</c:v>
                </c:pt>
                <c:pt idx="753">
                  <c:v>-0.23832874978920415</c:v>
                </c:pt>
                <c:pt idx="754">
                  <c:v>-0.23832874978920415</c:v>
                </c:pt>
                <c:pt idx="755">
                  <c:v>-0.23832874978920415</c:v>
                </c:pt>
                <c:pt idx="756">
                  <c:v>-0.23832874978920415</c:v>
                </c:pt>
                <c:pt idx="757">
                  <c:v>-0.23832874978920415</c:v>
                </c:pt>
                <c:pt idx="758">
                  <c:v>-0.23832874978920415</c:v>
                </c:pt>
                <c:pt idx="759">
                  <c:v>-0.23832874978920415</c:v>
                </c:pt>
                <c:pt idx="760">
                  <c:v>-0.23832874978920415</c:v>
                </c:pt>
                <c:pt idx="761">
                  <c:v>-0.23832874978920415</c:v>
                </c:pt>
                <c:pt idx="762">
                  <c:v>-0.23832874978920415</c:v>
                </c:pt>
                <c:pt idx="763">
                  <c:v>-0.23832874978920415</c:v>
                </c:pt>
                <c:pt idx="764">
                  <c:v>-0.23832874978920415</c:v>
                </c:pt>
                <c:pt idx="765">
                  <c:v>-0.23832874978920415</c:v>
                </c:pt>
                <c:pt idx="766">
                  <c:v>-0.23832874978920415</c:v>
                </c:pt>
                <c:pt idx="767">
                  <c:v>-0.23832874978920415</c:v>
                </c:pt>
                <c:pt idx="768">
                  <c:v>-0.23832874978920415</c:v>
                </c:pt>
                <c:pt idx="769">
                  <c:v>-0.23832874978920415</c:v>
                </c:pt>
                <c:pt idx="770">
                  <c:v>-0.23753264793267451</c:v>
                </c:pt>
                <c:pt idx="771">
                  <c:v>-0.23832874978920415</c:v>
                </c:pt>
                <c:pt idx="772">
                  <c:v>-0.23832874978920415</c:v>
                </c:pt>
                <c:pt idx="773">
                  <c:v>-0.23832874978920415</c:v>
                </c:pt>
                <c:pt idx="774">
                  <c:v>-0.23832874978920415</c:v>
                </c:pt>
                <c:pt idx="775">
                  <c:v>-0.23832874978920415</c:v>
                </c:pt>
                <c:pt idx="776">
                  <c:v>-0.23832874978920415</c:v>
                </c:pt>
                <c:pt idx="777">
                  <c:v>-0.23832874978920415</c:v>
                </c:pt>
                <c:pt idx="778">
                  <c:v>-0.23832874978920415</c:v>
                </c:pt>
                <c:pt idx="779">
                  <c:v>-0.23832874978920415</c:v>
                </c:pt>
                <c:pt idx="780">
                  <c:v>-0.23832874978920415</c:v>
                </c:pt>
                <c:pt idx="781">
                  <c:v>-0.23832874978920415</c:v>
                </c:pt>
                <c:pt idx="782">
                  <c:v>-0.23832874978920415</c:v>
                </c:pt>
                <c:pt idx="783">
                  <c:v>-0.23832874978920415</c:v>
                </c:pt>
                <c:pt idx="784">
                  <c:v>-0.23832874978920415</c:v>
                </c:pt>
                <c:pt idx="785">
                  <c:v>-0.23832874978920415</c:v>
                </c:pt>
                <c:pt idx="786">
                  <c:v>-0.23832874978920415</c:v>
                </c:pt>
                <c:pt idx="787">
                  <c:v>-0.23832874978920415</c:v>
                </c:pt>
                <c:pt idx="788">
                  <c:v>-0.23832874978920415</c:v>
                </c:pt>
                <c:pt idx="789">
                  <c:v>-0.23832874978920415</c:v>
                </c:pt>
                <c:pt idx="790">
                  <c:v>3.1434999009194442E-4</c:v>
                </c:pt>
                <c:pt idx="791">
                  <c:v>-0.23832874978920415</c:v>
                </c:pt>
                <c:pt idx="792">
                  <c:v>-0.23832874978920415</c:v>
                </c:pt>
                <c:pt idx="793">
                  <c:v>-0.23832874978920415</c:v>
                </c:pt>
                <c:pt idx="794">
                  <c:v>-0.23832874978920415</c:v>
                </c:pt>
                <c:pt idx="795">
                  <c:v>-0.23832874978920415</c:v>
                </c:pt>
                <c:pt idx="796">
                  <c:v>-0.23832874978920415</c:v>
                </c:pt>
                <c:pt idx="797">
                  <c:v>-0.23832874978920415</c:v>
                </c:pt>
                <c:pt idx="798">
                  <c:v>-0.23832874978920415</c:v>
                </c:pt>
                <c:pt idx="799">
                  <c:v>-0.23832874978920415</c:v>
                </c:pt>
                <c:pt idx="800">
                  <c:v>-0.23832874978920415</c:v>
                </c:pt>
                <c:pt idx="801">
                  <c:v>-0.23832874978920415</c:v>
                </c:pt>
                <c:pt idx="802">
                  <c:v>-0.23832874978920415</c:v>
                </c:pt>
                <c:pt idx="803">
                  <c:v>-0.23832874978920415</c:v>
                </c:pt>
                <c:pt idx="804">
                  <c:v>-0.23832874978920415</c:v>
                </c:pt>
                <c:pt idx="805">
                  <c:v>-0.23832874978920415</c:v>
                </c:pt>
                <c:pt idx="806">
                  <c:v>-0.23832874978920415</c:v>
                </c:pt>
                <c:pt idx="807">
                  <c:v>-0.23832874978920415</c:v>
                </c:pt>
                <c:pt idx="808">
                  <c:v>-0.23832874978920415</c:v>
                </c:pt>
                <c:pt idx="809">
                  <c:v>-0.23832874978920415</c:v>
                </c:pt>
                <c:pt idx="810">
                  <c:v>-0.23832874978920415</c:v>
                </c:pt>
                <c:pt idx="811">
                  <c:v>-0.23832874978920415</c:v>
                </c:pt>
                <c:pt idx="812">
                  <c:v>-0.23832874978920415</c:v>
                </c:pt>
                <c:pt idx="813">
                  <c:v>-0.23832874978920415</c:v>
                </c:pt>
                <c:pt idx="814">
                  <c:v>-0.23832874978920415</c:v>
                </c:pt>
                <c:pt idx="815">
                  <c:v>-0.23832874978920415</c:v>
                </c:pt>
                <c:pt idx="816">
                  <c:v>-0.23832874978920415</c:v>
                </c:pt>
                <c:pt idx="817">
                  <c:v>-0.23832874978920415</c:v>
                </c:pt>
                <c:pt idx="818">
                  <c:v>-0.23832874978920415</c:v>
                </c:pt>
                <c:pt idx="819">
                  <c:v>-0.23832874978920415</c:v>
                </c:pt>
                <c:pt idx="820">
                  <c:v>-0.23832874978920415</c:v>
                </c:pt>
                <c:pt idx="821">
                  <c:v>-0.23832874978920415</c:v>
                </c:pt>
                <c:pt idx="822">
                  <c:v>-0.23832874978920415</c:v>
                </c:pt>
                <c:pt idx="823">
                  <c:v>-0.23832874978920415</c:v>
                </c:pt>
                <c:pt idx="824">
                  <c:v>-5.5677339334769593E-2</c:v>
                </c:pt>
                <c:pt idx="825">
                  <c:v>-0.23832874978920415</c:v>
                </c:pt>
                <c:pt idx="826">
                  <c:v>-0.23832874978920415</c:v>
                </c:pt>
                <c:pt idx="827">
                  <c:v>-0.23832874978920415</c:v>
                </c:pt>
                <c:pt idx="828">
                  <c:v>-0.23832874978920415</c:v>
                </c:pt>
                <c:pt idx="829">
                  <c:v>-0.23832874978920415</c:v>
                </c:pt>
                <c:pt idx="830">
                  <c:v>-0.23832874978920415</c:v>
                </c:pt>
                <c:pt idx="831">
                  <c:v>-0.23832874978920415</c:v>
                </c:pt>
                <c:pt idx="832">
                  <c:v>-0.23832874978920415</c:v>
                </c:pt>
                <c:pt idx="833">
                  <c:v>-0.23832874978920415</c:v>
                </c:pt>
                <c:pt idx="834">
                  <c:v>-0.23832874978920415</c:v>
                </c:pt>
                <c:pt idx="835">
                  <c:v>-0.23832874978920415</c:v>
                </c:pt>
                <c:pt idx="836">
                  <c:v>-0.23832874978920415</c:v>
                </c:pt>
                <c:pt idx="837">
                  <c:v>-0.23832874978920415</c:v>
                </c:pt>
                <c:pt idx="838">
                  <c:v>-0.23832874978920415</c:v>
                </c:pt>
                <c:pt idx="839">
                  <c:v>-0.23832874978920415</c:v>
                </c:pt>
                <c:pt idx="840">
                  <c:v>-0.1166716216544294</c:v>
                </c:pt>
                <c:pt idx="841">
                  <c:v>-0.23832874978920415</c:v>
                </c:pt>
                <c:pt idx="842">
                  <c:v>-0.23832874978920415</c:v>
                </c:pt>
                <c:pt idx="843">
                  <c:v>-0.23832874978920415</c:v>
                </c:pt>
                <c:pt idx="844">
                  <c:v>-0.23832874978920415</c:v>
                </c:pt>
                <c:pt idx="845">
                  <c:v>-0.23832874978920415</c:v>
                </c:pt>
                <c:pt idx="846">
                  <c:v>-0.23832874978920415</c:v>
                </c:pt>
                <c:pt idx="847">
                  <c:v>-0.23832874978920415</c:v>
                </c:pt>
                <c:pt idx="848">
                  <c:v>-0.23832874978920415</c:v>
                </c:pt>
                <c:pt idx="849">
                  <c:v>-0.23690850004148045</c:v>
                </c:pt>
                <c:pt idx="850">
                  <c:v>-0.23832874978920415</c:v>
                </c:pt>
                <c:pt idx="851">
                  <c:v>-0.23832874978920415</c:v>
                </c:pt>
                <c:pt idx="852">
                  <c:v>-0.23832874978920415</c:v>
                </c:pt>
                <c:pt idx="853">
                  <c:v>-0.2084245110926588</c:v>
                </c:pt>
                <c:pt idx="854">
                  <c:v>-0.2084245110926588</c:v>
                </c:pt>
                <c:pt idx="855">
                  <c:v>-0.2084245110926588</c:v>
                </c:pt>
                <c:pt idx="856">
                  <c:v>-0.2084245110926588</c:v>
                </c:pt>
                <c:pt idx="857">
                  <c:v>-0.2084245110926588</c:v>
                </c:pt>
                <c:pt idx="858">
                  <c:v>-0.2084245110926588</c:v>
                </c:pt>
                <c:pt idx="859">
                  <c:v>-0.2084245110926588</c:v>
                </c:pt>
                <c:pt idx="860">
                  <c:v>-0.2084245110926588</c:v>
                </c:pt>
                <c:pt idx="861">
                  <c:v>-0.2084245110926588</c:v>
                </c:pt>
                <c:pt idx="862">
                  <c:v>-0.2084245110926588</c:v>
                </c:pt>
                <c:pt idx="863">
                  <c:v>-0.2084245110926588</c:v>
                </c:pt>
                <c:pt idx="864">
                  <c:v>-0.2084245110926588</c:v>
                </c:pt>
                <c:pt idx="865">
                  <c:v>-0.2084245110926588</c:v>
                </c:pt>
                <c:pt idx="866">
                  <c:v>-0.2084245110926588</c:v>
                </c:pt>
                <c:pt idx="867">
                  <c:v>-0.2084245110926588</c:v>
                </c:pt>
                <c:pt idx="868">
                  <c:v>-0.2084245110926588</c:v>
                </c:pt>
                <c:pt idx="869">
                  <c:v>-0.2084245110926588</c:v>
                </c:pt>
                <c:pt idx="870">
                  <c:v>-0.2084245110926588</c:v>
                </c:pt>
                <c:pt idx="871">
                  <c:v>-0.2084245110926588</c:v>
                </c:pt>
                <c:pt idx="872">
                  <c:v>-0.2084245110926588</c:v>
                </c:pt>
                <c:pt idx="873">
                  <c:v>-0.2084245110926588</c:v>
                </c:pt>
                <c:pt idx="874">
                  <c:v>-0.2084245110926588</c:v>
                </c:pt>
                <c:pt idx="875">
                  <c:v>-0.2084245110926588</c:v>
                </c:pt>
                <c:pt idx="876">
                  <c:v>-0.2084245110926588</c:v>
                </c:pt>
                <c:pt idx="877">
                  <c:v>-0.2084245110926588</c:v>
                </c:pt>
                <c:pt idx="878">
                  <c:v>-0.2084245110926588</c:v>
                </c:pt>
                <c:pt idx="879">
                  <c:v>-0.2084245110926588</c:v>
                </c:pt>
                <c:pt idx="880">
                  <c:v>-0.2084245110926588</c:v>
                </c:pt>
                <c:pt idx="881">
                  <c:v>-0.2084245110926588</c:v>
                </c:pt>
                <c:pt idx="882">
                  <c:v>-0.2084245110926588</c:v>
                </c:pt>
                <c:pt idx="883">
                  <c:v>-0.2084245110926588</c:v>
                </c:pt>
                <c:pt idx="884">
                  <c:v>-0.2084245110926588</c:v>
                </c:pt>
                <c:pt idx="885">
                  <c:v>-0.2084245110926588</c:v>
                </c:pt>
                <c:pt idx="886">
                  <c:v>-0.2084245110926588</c:v>
                </c:pt>
                <c:pt idx="887">
                  <c:v>-0.2084245110926588</c:v>
                </c:pt>
                <c:pt idx="888">
                  <c:v>-0.2084245110926588</c:v>
                </c:pt>
                <c:pt idx="889">
                  <c:v>-0.2084245110926588</c:v>
                </c:pt>
                <c:pt idx="890">
                  <c:v>-0.2084245110926588</c:v>
                </c:pt>
                <c:pt idx="891">
                  <c:v>-0.2084245110926588</c:v>
                </c:pt>
                <c:pt idx="892">
                  <c:v>-0.2084245110926588</c:v>
                </c:pt>
                <c:pt idx="893">
                  <c:v>-0.2084245110926588</c:v>
                </c:pt>
                <c:pt idx="894">
                  <c:v>-0.2084245110926588</c:v>
                </c:pt>
                <c:pt idx="895">
                  <c:v>-0.2084245110926588</c:v>
                </c:pt>
                <c:pt idx="896">
                  <c:v>-0.2084245110926588</c:v>
                </c:pt>
                <c:pt idx="897">
                  <c:v>-0.2084245110926588</c:v>
                </c:pt>
                <c:pt idx="898">
                  <c:v>-0.2084245110926588</c:v>
                </c:pt>
                <c:pt idx="899">
                  <c:v>-0.2084245110926588</c:v>
                </c:pt>
                <c:pt idx="900">
                  <c:v>-0.2084245110926588</c:v>
                </c:pt>
                <c:pt idx="901">
                  <c:v>-0.2084245110926588</c:v>
                </c:pt>
                <c:pt idx="902">
                  <c:v>-0.2084245110926588</c:v>
                </c:pt>
                <c:pt idx="903">
                  <c:v>-0.2084245110926588</c:v>
                </c:pt>
                <c:pt idx="904">
                  <c:v>4.2386454405157481E-2</c:v>
                </c:pt>
                <c:pt idx="905">
                  <c:v>-0.2084245110926588</c:v>
                </c:pt>
                <c:pt idx="906">
                  <c:v>-0.2084245110926588</c:v>
                </c:pt>
                <c:pt idx="907">
                  <c:v>-0.2084245110926588</c:v>
                </c:pt>
                <c:pt idx="908">
                  <c:v>-0.20731983652359226</c:v>
                </c:pt>
                <c:pt idx="909">
                  <c:v>-0.2084245110926588</c:v>
                </c:pt>
                <c:pt idx="910">
                  <c:v>-0.2084245110926588</c:v>
                </c:pt>
                <c:pt idx="911">
                  <c:v>-0.2084245110926588</c:v>
                </c:pt>
                <c:pt idx="912">
                  <c:v>-0.2084245110926588</c:v>
                </c:pt>
                <c:pt idx="913">
                  <c:v>-0.2084245110926588</c:v>
                </c:pt>
                <c:pt idx="914">
                  <c:v>-0.2084245110926588</c:v>
                </c:pt>
                <c:pt idx="915">
                  <c:v>-0.2084245110926588</c:v>
                </c:pt>
                <c:pt idx="916">
                  <c:v>-0.2084245110926588</c:v>
                </c:pt>
                <c:pt idx="917">
                  <c:v>-0.19837997098347904</c:v>
                </c:pt>
                <c:pt idx="918">
                  <c:v>-0.19201446719612519</c:v>
                </c:pt>
                <c:pt idx="919">
                  <c:v>-0.2084245110926588</c:v>
                </c:pt>
                <c:pt idx="920">
                  <c:v>-0.2084245110926588</c:v>
                </c:pt>
                <c:pt idx="921">
                  <c:v>0.23774315800664375</c:v>
                </c:pt>
                <c:pt idx="922">
                  <c:v>-0.2084245110926588</c:v>
                </c:pt>
                <c:pt idx="923">
                  <c:v>-0.2084245110926588</c:v>
                </c:pt>
                <c:pt idx="924">
                  <c:v>-0.2084245110926588</c:v>
                </c:pt>
                <c:pt idx="925">
                  <c:v>-0.2084245110926588</c:v>
                </c:pt>
                <c:pt idx="926">
                  <c:v>-0.2084245110926588</c:v>
                </c:pt>
                <c:pt idx="927">
                  <c:v>-0.2084245110926588</c:v>
                </c:pt>
                <c:pt idx="928">
                  <c:v>-0.2084245110926588</c:v>
                </c:pt>
                <c:pt idx="929">
                  <c:v>-0.2084245110926588</c:v>
                </c:pt>
                <c:pt idx="930">
                  <c:v>-0.2084245110926588</c:v>
                </c:pt>
                <c:pt idx="931">
                  <c:v>-0.2084245110926588</c:v>
                </c:pt>
                <c:pt idx="932">
                  <c:v>-0.2084245110926588</c:v>
                </c:pt>
                <c:pt idx="933">
                  <c:v>-0.2084245110926588</c:v>
                </c:pt>
                <c:pt idx="934">
                  <c:v>-0.2084245110926588</c:v>
                </c:pt>
                <c:pt idx="935">
                  <c:v>-0.2084245110926588</c:v>
                </c:pt>
                <c:pt idx="936">
                  <c:v>-0.2084245110926588</c:v>
                </c:pt>
                <c:pt idx="937">
                  <c:v>-0.2084245110926588</c:v>
                </c:pt>
                <c:pt idx="938">
                  <c:v>-0.2084245110926588</c:v>
                </c:pt>
                <c:pt idx="939">
                  <c:v>-0.19273103598260877</c:v>
                </c:pt>
                <c:pt idx="940">
                  <c:v>-0.2084245110926588</c:v>
                </c:pt>
                <c:pt idx="941">
                  <c:v>-0.20037252504530559</c:v>
                </c:pt>
                <c:pt idx="942">
                  <c:v>-0.2084245110926588</c:v>
                </c:pt>
                <c:pt idx="943">
                  <c:v>-0.2084245110926588</c:v>
                </c:pt>
                <c:pt idx="944">
                  <c:v>-0.2084245110926588</c:v>
                </c:pt>
                <c:pt idx="945">
                  <c:v>-0.20797018946375856</c:v>
                </c:pt>
                <c:pt idx="946">
                  <c:v>-0.2084245110926588</c:v>
                </c:pt>
                <c:pt idx="947">
                  <c:v>-0.2084245110926588</c:v>
                </c:pt>
                <c:pt idx="948">
                  <c:v>-0.2084245110926588</c:v>
                </c:pt>
                <c:pt idx="949">
                  <c:v>-0.2084245110926588</c:v>
                </c:pt>
                <c:pt idx="950">
                  <c:v>-0.2084245110926588</c:v>
                </c:pt>
                <c:pt idx="951">
                  <c:v>-0.19444822610499429</c:v>
                </c:pt>
                <c:pt idx="952">
                  <c:v>-0.2084245110926588</c:v>
                </c:pt>
                <c:pt idx="953">
                  <c:v>-0.2084245110926588</c:v>
                </c:pt>
                <c:pt idx="954">
                  <c:v>-0.2084245110926588</c:v>
                </c:pt>
                <c:pt idx="955">
                  <c:v>-0.2084245110926588</c:v>
                </c:pt>
                <c:pt idx="956">
                  <c:v>-0.2084245110926588</c:v>
                </c:pt>
                <c:pt idx="957">
                  <c:v>-0.2084245110926588</c:v>
                </c:pt>
                <c:pt idx="958">
                  <c:v>-0.2084245110926588</c:v>
                </c:pt>
                <c:pt idx="959">
                  <c:v>-0.2084245110926588</c:v>
                </c:pt>
                <c:pt idx="960">
                  <c:v>-0.2084245110926588</c:v>
                </c:pt>
                <c:pt idx="961">
                  <c:v>-0.2084245110926588</c:v>
                </c:pt>
                <c:pt idx="962">
                  <c:v>-0.2084245110926588</c:v>
                </c:pt>
                <c:pt idx="963">
                  <c:v>-0.2084245110926588</c:v>
                </c:pt>
                <c:pt idx="964">
                  <c:v>-0.2084245110926588</c:v>
                </c:pt>
                <c:pt idx="965">
                  <c:v>-0.2084245110926588</c:v>
                </c:pt>
                <c:pt idx="966">
                  <c:v>-0.20840513784068226</c:v>
                </c:pt>
                <c:pt idx="967">
                  <c:v>-0.2084245110926588</c:v>
                </c:pt>
                <c:pt idx="968">
                  <c:v>-0.20838252397201149</c:v>
                </c:pt>
                <c:pt idx="969">
                  <c:v>-0.2084245110926588</c:v>
                </c:pt>
                <c:pt idx="970">
                  <c:v>-0.2084245110926588</c:v>
                </c:pt>
                <c:pt idx="971">
                  <c:v>-0.2084245110926588</c:v>
                </c:pt>
                <c:pt idx="972">
                  <c:v>-0.2084245110926588</c:v>
                </c:pt>
                <c:pt idx="973">
                  <c:v>-0.2084245110926588</c:v>
                </c:pt>
                <c:pt idx="974">
                  <c:v>-0.2084245110926588</c:v>
                </c:pt>
                <c:pt idx="975">
                  <c:v>-0.2084245110926588</c:v>
                </c:pt>
                <c:pt idx="976">
                  <c:v>-0.2084245110926588</c:v>
                </c:pt>
                <c:pt idx="977">
                  <c:v>-0.2084245110926588</c:v>
                </c:pt>
                <c:pt idx="978">
                  <c:v>-0.2084245110926588</c:v>
                </c:pt>
                <c:pt idx="979">
                  <c:v>-0.2084245110926588</c:v>
                </c:pt>
                <c:pt idx="980">
                  <c:v>-0.2084245110926588</c:v>
                </c:pt>
                <c:pt idx="981">
                  <c:v>-0.2084245110926588</c:v>
                </c:pt>
                <c:pt idx="982">
                  <c:v>-0.20735616640306176</c:v>
                </c:pt>
                <c:pt idx="983">
                  <c:v>-0.2084037959704155</c:v>
                </c:pt>
                <c:pt idx="984">
                  <c:v>-0.2084245110926588</c:v>
                </c:pt>
                <c:pt idx="985">
                  <c:v>-0.2084245110926588</c:v>
                </c:pt>
                <c:pt idx="986">
                  <c:v>-0.2084245110926588</c:v>
                </c:pt>
                <c:pt idx="987">
                  <c:v>-0.2084245110926588</c:v>
                </c:pt>
                <c:pt idx="988">
                  <c:v>-0.2084245110926588</c:v>
                </c:pt>
                <c:pt idx="989">
                  <c:v>-0.2084245110926588</c:v>
                </c:pt>
                <c:pt idx="990">
                  <c:v>-0.2084245110926588</c:v>
                </c:pt>
                <c:pt idx="991">
                  <c:v>-0.2084245110926588</c:v>
                </c:pt>
                <c:pt idx="992">
                  <c:v>-0.2084245110926588</c:v>
                </c:pt>
                <c:pt idx="993">
                  <c:v>-0.2084245110926588</c:v>
                </c:pt>
                <c:pt idx="994">
                  <c:v>-0.2084245110926588</c:v>
                </c:pt>
                <c:pt idx="995">
                  <c:v>-0.2084245110926588</c:v>
                </c:pt>
                <c:pt idx="996">
                  <c:v>-0.2084245110926588</c:v>
                </c:pt>
                <c:pt idx="997">
                  <c:v>-0.2084245110926588</c:v>
                </c:pt>
                <c:pt idx="998">
                  <c:v>-0.1938616883213711</c:v>
                </c:pt>
                <c:pt idx="999">
                  <c:v>-0.2084245110926588</c:v>
                </c:pt>
                <c:pt idx="1000">
                  <c:v>-0.2084245110926588</c:v>
                </c:pt>
                <c:pt idx="1001">
                  <c:v>-0.2084245110926588</c:v>
                </c:pt>
                <c:pt idx="1002">
                  <c:v>0.18727268027731653</c:v>
                </c:pt>
                <c:pt idx="1003">
                  <c:v>-0.2084245110926588</c:v>
                </c:pt>
                <c:pt idx="1004">
                  <c:v>-0.2084245110926588</c:v>
                </c:pt>
                <c:pt idx="1005">
                  <c:v>-0.2084245110926588</c:v>
                </c:pt>
                <c:pt idx="1006">
                  <c:v>-0.2084245110926588</c:v>
                </c:pt>
                <c:pt idx="1007">
                  <c:v>-0.2084245110926588</c:v>
                </c:pt>
                <c:pt idx="1008">
                  <c:v>-0.2084245110926588</c:v>
                </c:pt>
                <c:pt idx="1009">
                  <c:v>-0.2084245110926588</c:v>
                </c:pt>
                <c:pt idx="1010">
                  <c:v>-0.2084245110926588</c:v>
                </c:pt>
                <c:pt idx="1011">
                  <c:v>-0.2084245110926588</c:v>
                </c:pt>
                <c:pt idx="1012">
                  <c:v>-0.2084245110926588</c:v>
                </c:pt>
                <c:pt idx="1013">
                  <c:v>-0.2084245110926588</c:v>
                </c:pt>
                <c:pt idx="1014">
                  <c:v>-0.2084245110926588</c:v>
                </c:pt>
                <c:pt idx="1015">
                  <c:v>-0.2084245110926588</c:v>
                </c:pt>
                <c:pt idx="1016">
                  <c:v>-0.2084245110926588</c:v>
                </c:pt>
                <c:pt idx="1017">
                  <c:v>-0.2084245110926588</c:v>
                </c:pt>
                <c:pt idx="1018">
                  <c:v>-0.2084245110926588</c:v>
                </c:pt>
                <c:pt idx="1019">
                  <c:v>-0.2084245110926588</c:v>
                </c:pt>
                <c:pt idx="1020">
                  <c:v>-0.2084245110926588</c:v>
                </c:pt>
                <c:pt idx="1021">
                  <c:v>-0.2084245110926588</c:v>
                </c:pt>
                <c:pt idx="1022">
                  <c:v>-0.2084245110926588</c:v>
                </c:pt>
                <c:pt idx="1023">
                  <c:v>-0.2084245110926588</c:v>
                </c:pt>
                <c:pt idx="1024">
                  <c:v>-0.2084245110926588</c:v>
                </c:pt>
                <c:pt idx="1025">
                  <c:v>-0.2084245110926588</c:v>
                </c:pt>
                <c:pt idx="1026">
                  <c:v>-0.2084245110926588</c:v>
                </c:pt>
                <c:pt idx="1027">
                  <c:v>-0.2084245110926588</c:v>
                </c:pt>
                <c:pt idx="1028">
                  <c:v>-0.2084245110926588</c:v>
                </c:pt>
                <c:pt idx="1029">
                  <c:v>-0.2084245110926588</c:v>
                </c:pt>
                <c:pt idx="1030">
                  <c:v>-0.2084245110926588</c:v>
                </c:pt>
                <c:pt idx="1031">
                  <c:v>-0.2084245110926588</c:v>
                </c:pt>
                <c:pt idx="1032">
                  <c:v>-0.2084245110926588</c:v>
                </c:pt>
                <c:pt idx="1033">
                  <c:v>-0.2084245110926588</c:v>
                </c:pt>
                <c:pt idx="1034">
                  <c:v>8.2751194354450941E-2</c:v>
                </c:pt>
                <c:pt idx="1035">
                  <c:v>-0.2084245110926588</c:v>
                </c:pt>
                <c:pt idx="1036">
                  <c:v>-0.2084245110926588</c:v>
                </c:pt>
                <c:pt idx="1037">
                  <c:v>-0.2084245110926588</c:v>
                </c:pt>
                <c:pt idx="1038">
                  <c:v>-0.2084245110926588</c:v>
                </c:pt>
                <c:pt idx="1039">
                  <c:v>-0.2084245110926588</c:v>
                </c:pt>
                <c:pt idx="1040">
                  <c:v>-0.2084245110926588</c:v>
                </c:pt>
                <c:pt idx="1041">
                  <c:v>-0.2084245110926588</c:v>
                </c:pt>
                <c:pt idx="1042">
                  <c:v>-0.2084245110926588</c:v>
                </c:pt>
                <c:pt idx="1043">
                  <c:v>-0.2084245110926588</c:v>
                </c:pt>
                <c:pt idx="1044">
                  <c:v>-0.2084245110926588</c:v>
                </c:pt>
                <c:pt idx="1045">
                  <c:v>-0.2084245110926588</c:v>
                </c:pt>
                <c:pt idx="1046">
                  <c:v>-0.2084245110926588</c:v>
                </c:pt>
                <c:pt idx="1047">
                  <c:v>-0.2084245110926588</c:v>
                </c:pt>
                <c:pt idx="1048">
                  <c:v>-0.2084245110926588</c:v>
                </c:pt>
                <c:pt idx="1049">
                  <c:v>-0.2084245110926588</c:v>
                </c:pt>
                <c:pt idx="1050">
                  <c:v>-4.8464596503942303E-2</c:v>
                </c:pt>
                <c:pt idx="1051">
                  <c:v>-0.2084245110926588</c:v>
                </c:pt>
                <c:pt idx="1052">
                  <c:v>-0.19230281834307628</c:v>
                </c:pt>
                <c:pt idx="1053">
                  <c:v>-0.2084245110926588</c:v>
                </c:pt>
                <c:pt idx="1054">
                  <c:v>-0.2084245110926588</c:v>
                </c:pt>
                <c:pt idx="1055">
                  <c:v>-0.2084245110926588</c:v>
                </c:pt>
                <c:pt idx="1056">
                  <c:v>-0.2084245110926588</c:v>
                </c:pt>
                <c:pt idx="1057">
                  <c:v>-0.2084245110926588</c:v>
                </c:pt>
                <c:pt idx="1058">
                  <c:v>-0.2084245110926588</c:v>
                </c:pt>
                <c:pt idx="1059">
                  <c:v>-0.2084245110926588</c:v>
                </c:pt>
                <c:pt idx="1060">
                  <c:v>-0.2055498039694357</c:v>
                </c:pt>
                <c:pt idx="1061">
                  <c:v>-0.2084245110926588</c:v>
                </c:pt>
                <c:pt idx="1062">
                  <c:v>-0.2084245110926588</c:v>
                </c:pt>
                <c:pt idx="1063">
                  <c:v>-0.2084245110926588</c:v>
                </c:pt>
                <c:pt idx="1064">
                  <c:v>-0.17852027239610635</c:v>
                </c:pt>
                <c:pt idx="1065">
                  <c:v>-0.17852027239610635</c:v>
                </c:pt>
                <c:pt idx="1066">
                  <c:v>-0.17852027239610635</c:v>
                </c:pt>
                <c:pt idx="1067">
                  <c:v>-0.17852027239610635</c:v>
                </c:pt>
                <c:pt idx="1068">
                  <c:v>-0.17852027239610635</c:v>
                </c:pt>
                <c:pt idx="1069">
                  <c:v>-0.17852027239610635</c:v>
                </c:pt>
                <c:pt idx="1070">
                  <c:v>-0.17852027239610635</c:v>
                </c:pt>
                <c:pt idx="1071">
                  <c:v>-0.17852027239610635</c:v>
                </c:pt>
                <c:pt idx="1072">
                  <c:v>-0.17852027239610635</c:v>
                </c:pt>
                <c:pt idx="1073">
                  <c:v>-0.17852027239610635</c:v>
                </c:pt>
                <c:pt idx="1074">
                  <c:v>-0.17852027239610635</c:v>
                </c:pt>
                <c:pt idx="1075">
                  <c:v>-0.12476302811870774</c:v>
                </c:pt>
                <c:pt idx="1076">
                  <c:v>-0.17852027239610635</c:v>
                </c:pt>
                <c:pt idx="1077">
                  <c:v>-0.17852027239610635</c:v>
                </c:pt>
                <c:pt idx="1078">
                  <c:v>-0.17852027239610635</c:v>
                </c:pt>
                <c:pt idx="1079">
                  <c:v>-0.17852027239610635</c:v>
                </c:pt>
                <c:pt idx="1080">
                  <c:v>-0.17852027239610635</c:v>
                </c:pt>
                <c:pt idx="1081">
                  <c:v>-0.17852027239610635</c:v>
                </c:pt>
                <c:pt idx="1082">
                  <c:v>-0.17852027239610635</c:v>
                </c:pt>
                <c:pt idx="1083">
                  <c:v>-0.17852027239610635</c:v>
                </c:pt>
                <c:pt idx="1084">
                  <c:v>-0.17852027239610635</c:v>
                </c:pt>
                <c:pt idx="1085">
                  <c:v>-0.17852027239610635</c:v>
                </c:pt>
                <c:pt idx="1086">
                  <c:v>-0.17852027239610635</c:v>
                </c:pt>
                <c:pt idx="1087">
                  <c:v>-0.17852027239610635</c:v>
                </c:pt>
                <c:pt idx="1088">
                  <c:v>-0.17852027239610635</c:v>
                </c:pt>
                <c:pt idx="1089">
                  <c:v>-0.17852027239610635</c:v>
                </c:pt>
                <c:pt idx="1090">
                  <c:v>-0.17852027239610635</c:v>
                </c:pt>
                <c:pt idx="1091">
                  <c:v>-0.17852027239610635</c:v>
                </c:pt>
                <c:pt idx="1092">
                  <c:v>-0.17852027239610635</c:v>
                </c:pt>
                <c:pt idx="1093">
                  <c:v>-0.17852027239610635</c:v>
                </c:pt>
                <c:pt idx="1094">
                  <c:v>-0.17852027239610635</c:v>
                </c:pt>
                <c:pt idx="1095">
                  <c:v>-0.17852027239610635</c:v>
                </c:pt>
                <c:pt idx="1096">
                  <c:v>-0.17852027239610635</c:v>
                </c:pt>
                <c:pt idx="1097">
                  <c:v>-0.17852027239610635</c:v>
                </c:pt>
                <c:pt idx="1098">
                  <c:v>-0.15897453348014479</c:v>
                </c:pt>
                <c:pt idx="1099">
                  <c:v>-0.17852027239610635</c:v>
                </c:pt>
                <c:pt idx="1100">
                  <c:v>-0.17852027239610635</c:v>
                </c:pt>
                <c:pt idx="1101">
                  <c:v>-0.17852027239610635</c:v>
                </c:pt>
                <c:pt idx="1102">
                  <c:v>-0.17852027239610635</c:v>
                </c:pt>
                <c:pt idx="1103">
                  <c:v>-0.17852027239610635</c:v>
                </c:pt>
                <c:pt idx="1104">
                  <c:v>-0.17852027239610635</c:v>
                </c:pt>
                <c:pt idx="1105">
                  <c:v>-0.17852027239610635</c:v>
                </c:pt>
                <c:pt idx="1106">
                  <c:v>-0.17852027239610635</c:v>
                </c:pt>
                <c:pt idx="1107">
                  <c:v>-0.17852027239610635</c:v>
                </c:pt>
                <c:pt idx="1108">
                  <c:v>-0.17852027239610635</c:v>
                </c:pt>
                <c:pt idx="1109">
                  <c:v>-0.17852027239610635</c:v>
                </c:pt>
                <c:pt idx="1110">
                  <c:v>-0.17852027239610635</c:v>
                </c:pt>
                <c:pt idx="1111">
                  <c:v>-0.17852027239610635</c:v>
                </c:pt>
                <c:pt idx="1112">
                  <c:v>-0.17852027239610635</c:v>
                </c:pt>
                <c:pt idx="1113">
                  <c:v>-0.17852027239610635</c:v>
                </c:pt>
                <c:pt idx="1114">
                  <c:v>-0.17852027239610635</c:v>
                </c:pt>
                <c:pt idx="1115">
                  <c:v>0.1994695704187946</c:v>
                </c:pt>
                <c:pt idx="1116">
                  <c:v>-0.17852027239610635</c:v>
                </c:pt>
                <c:pt idx="1117">
                  <c:v>-0.17852027239610635</c:v>
                </c:pt>
                <c:pt idx="1118">
                  <c:v>-0.17852027239610635</c:v>
                </c:pt>
                <c:pt idx="1119">
                  <c:v>-0.17678632189475438</c:v>
                </c:pt>
                <c:pt idx="1120">
                  <c:v>-0.17852027239610635</c:v>
                </c:pt>
                <c:pt idx="1121">
                  <c:v>-0.17852027239610635</c:v>
                </c:pt>
                <c:pt idx="1122">
                  <c:v>-0.17852027239610635</c:v>
                </c:pt>
                <c:pt idx="1123">
                  <c:v>-0.17852027239610635</c:v>
                </c:pt>
                <c:pt idx="1124">
                  <c:v>-0.17852027239610635</c:v>
                </c:pt>
                <c:pt idx="1125">
                  <c:v>-0.17852027239610635</c:v>
                </c:pt>
                <c:pt idx="1126">
                  <c:v>-0.17852027239610635</c:v>
                </c:pt>
                <c:pt idx="1127">
                  <c:v>-0.17852027239610635</c:v>
                </c:pt>
                <c:pt idx="1128">
                  <c:v>-0.16094634642099159</c:v>
                </c:pt>
                <c:pt idx="1129">
                  <c:v>-0.15510580618406331</c:v>
                </c:pt>
                <c:pt idx="1130">
                  <c:v>-0.17852027239610635</c:v>
                </c:pt>
                <c:pt idx="1131">
                  <c:v>-0.17852027239610635</c:v>
                </c:pt>
                <c:pt idx="1132">
                  <c:v>0.3990014937106513</c:v>
                </c:pt>
                <c:pt idx="1133">
                  <c:v>-0.17852027239610635</c:v>
                </c:pt>
                <c:pt idx="1134">
                  <c:v>-0.17852027239610635</c:v>
                </c:pt>
                <c:pt idx="1135">
                  <c:v>-0.17852027239610635</c:v>
                </c:pt>
                <c:pt idx="1136">
                  <c:v>-0.17852027239610635</c:v>
                </c:pt>
                <c:pt idx="1137">
                  <c:v>-0.17852027239610635</c:v>
                </c:pt>
                <c:pt idx="1138">
                  <c:v>-0.17793735053351767</c:v>
                </c:pt>
                <c:pt idx="1139">
                  <c:v>-0.17852027239610635</c:v>
                </c:pt>
                <c:pt idx="1140">
                  <c:v>-0.17852027239610635</c:v>
                </c:pt>
                <c:pt idx="1141">
                  <c:v>-0.17852027239610635</c:v>
                </c:pt>
                <c:pt idx="1142">
                  <c:v>-0.17852027239610635</c:v>
                </c:pt>
                <c:pt idx="1143">
                  <c:v>-0.17852027239610635</c:v>
                </c:pt>
                <c:pt idx="1144">
                  <c:v>-0.17852027239610635</c:v>
                </c:pt>
                <c:pt idx="1145">
                  <c:v>-0.17852027239610635</c:v>
                </c:pt>
                <c:pt idx="1146">
                  <c:v>-0.17852027239610635</c:v>
                </c:pt>
                <c:pt idx="1147">
                  <c:v>-0.17852027239610635</c:v>
                </c:pt>
                <c:pt idx="1148">
                  <c:v>-0.17852027239610635</c:v>
                </c:pt>
                <c:pt idx="1149">
                  <c:v>-0.17852027239610635</c:v>
                </c:pt>
                <c:pt idx="1150">
                  <c:v>-0.14236535058467414</c:v>
                </c:pt>
                <c:pt idx="1151">
                  <c:v>-0.17852027239610635</c:v>
                </c:pt>
                <c:pt idx="1152">
                  <c:v>-0.14362214459919553</c:v>
                </c:pt>
                <c:pt idx="1153">
                  <c:v>-0.17852027239610635</c:v>
                </c:pt>
                <c:pt idx="1154">
                  <c:v>-0.17852027239610635</c:v>
                </c:pt>
                <c:pt idx="1155">
                  <c:v>-0.17852027239610635</c:v>
                </c:pt>
                <c:pt idx="1156">
                  <c:v>-0.17800456313784246</c:v>
                </c:pt>
                <c:pt idx="1157">
                  <c:v>-0.17852027239610635</c:v>
                </c:pt>
                <c:pt idx="1158">
                  <c:v>-0.17852027239610635</c:v>
                </c:pt>
                <c:pt idx="1159">
                  <c:v>-0.17493721669978704</c:v>
                </c:pt>
                <c:pt idx="1160">
                  <c:v>-0.17379567969648888</c:v>
                </c:pt>
                <c:pt idx="1161">
                  <c:v>-0.17852027239610635</c:v>
                </c:pt>
                <c:pt idx="1162">
                  <c:v>-0.15725826966757778</c:v>
                </c:pt>
                <c:pt idx="1163">
                  <c:v>-0.17852027239610635</c:v>
                </c:pt>
                <c:pt idx="1164">
                  <c:v>-0.17852027239610635</c:v>
                </c:pt>
                <c:pt idx="1165">
                  <c:v>-0.17852027239610635</c:v>
                </c:pt>
                <c:pt idx="1166">
                  <c:v>-0.17852027239610635</c:v>
                </c:pt>
                <c:pt idx="1167">
                  <c:v>-0.17852027239610635</c:v>
                </c:pt>
                <c:pt idx="1168">
                  <c:v>-0.17852027239610635</c:v>
                </c:pt>
                <c:pt idx="1169">
                  <c:v>-0.17852027239610635</c:v>
                </c:pt>
                <c:pt idx="1170">
                  <c:v>-0.17852027239610635</c:v>
                </c:pt>
                <c:pt idx="1171">
                  <c:v>-0.17852027239610635</c:v>
                </c:pt>
                <c:pt idx="1172">
                  <c:v>-0.17852027239610635</c:v>
                </c:pt>
                <c:pt idx="1173">
                  <c:v>-0.17852027239610635</c:v>
                </c:pt>
                <c:pt idx="1174">
                  <c:v>-0.17852027239610635</c:v>
                </c:pt>
                <c:pt idx="1175">
                  <c:v>-0.17852027239610635</c:v>
                </c:pt>
                <c:pt idx="1176">
                  <c:v>-0.17852027239610635</c:v>
                </c:pt>
                <c:pt idx="1177">
                  <c:v>-0.17849817347015043</c:v>
                </c:pt>
                <c:pt idx="1178">
                  <c:v>-0.17852027239610635</c:v>
                </c:pt>
                <c:pt idx="1179">
                  <c:v>-0.17847256303744016</c:v>
                </c:pt>
                <c:pt idx="1180">
                  <c:v>-0.17394842436962113</c:v>
                </c:pt>
                <c:pt idx="1181">
                  <c:v>-0.17852027239610635</c:v>
                </c:pt>
                <c:pt idx="1182">
                  <c:v>-0.17852027239610635</c:v>
                </c:pt>
                <c:pt idx="1183">
                  <c:v>-0.17852027239610635</c:v>
                </c:pt>
                <c:pt idx="1184">
                  <c:v>-0.17852027239610635</c:v>
                </c:pt>
                <c:pt idx="1185">
                  <c:v>-0.17852027239610635</c:v>
                </c:pt>
                <c:pt idx="1186">
                  <c:v>-0.17852027239610635</c:v>
                </c:pt>
                <c:pt idx="1187">
                  <c:v>-0.17852027239610635</c:v>
                </c:pt>
                <c:pt idx="1188">
                  <c:v>-0.17852027239610635</c:v>
                </c:pt>
                <c:pt idx="1189">
                  <c:v>-0.17852027239610635</c:v>
                </c:pt>
                <c:pt idx="1190">
                  <c:v>-0.17852027239610635</c:v>
                </c:pt>
                <c:pt idx="1191">
                  <c:v>-0.17852027239610635</c:v>
                </c:pt>
                <c:pt idx="1192">
                  <c:v>-0.17678308337473242</c:v>
                </c:pt>
                <c:pt idx="1193">
                  <c:v>-0.17849657999920865</c:v>
                </c:pt>
                <c:pt idx="1194">
                  <c:v>-0.17852027239610635</c:v>
                </c:pt>
                <c:pt idx="1195">
                  <c:v>-0.17852027239610635</c:v>
                </c:pt>
                <c:pt idx="1196">
                  <c:v>-0.17852027239610635</c:v>
                </c:pt>
                <c:pt idx="1197">
                  <c:v>-0.17852027239610635</c:v>
                </c:pt>
                <c:pt idx="1198">
                  <c:v>-0.17852027239610635</c:v>
                </c:pt>
                <c:pt idx="1199">
                  <c:v>-0.17852027239610635</c:v>
                </c:pt>
                <c:pt idx="1200">
                  <c:v>-0.17852027239610635</c:v>
                </c:pt>
                <c:pt idx="1201">
                  <c:v>-0.17852027239610635</c:v>
                </c:pt>
                <c:pt idx="1202">
                  <c:v>-0.17852027239610635</c:v>
                </c:pt>
                <c:pt idx="1203">
                  <c:v>-0.16465219708475776</c:v>
                </c:pt>
                <c:pt idx="1204">
                  <c:v>-0.17852027239610635</c:v>
                </c:pt>
                <c:pt idx="1205">
                  <c:v>-0.17852027239610635</c:v>
                </c:pt>
                <c:pt idx="1206">
                  <c:v>-0.17852027239610635</c:v>
                </c:pt>
                <c:pt idx="1207">
                  <c:v>-0.17852027239610635</c:v>
                </c:pt>
                <c:pt idx="1208">
                  <c:v>-0.17852027239610635</c:v>
                </c:pt>
                <c:pt idx="1209">
                  <c:v>-0.12305924915096969</c:v>
                </c:pt>
                <c:pt idx="1210">
                  <c:v>-0.17852027239610635</c:v>
                </c:pt>
                <c:pt idx="1211">
                  <c:v>-0.17852027239610635</c:v>
                </c:pt>
                <c:pt idx="1212">
                  <c:v>-0.17852027239610635</c:v>
                </c:pt>
                <c:pt idx="1213">
                  <c:v>0.45834106674222219</c:v>
                </c:pt>
                <c:pt idx="1214">
                  <c:v>-0.17706504470320691</c:v>
                </c:pt>
                <c:pt idx="1215">
                  <c:v>-0.17852027239610635</c:v>
                </c:pt>
                <c:pt idx="1216">
                  <c:v>-0.17852027239610635</c:v>
                </c:pt>
                <c:pt idx="1217">
                  <c:v>-0.17852027239610635</c:v>
                </c:pt>
                <c:pt idx="1218">
                  <c:v>-0.17852027239610635</c:v>
                </c:pt>
                <c:pt idx="1219">
                  <c:v>-0.17852027239610635</c:v>
                </c:pt>
                <c:pt idx="1220">
                  <c:v>-0.17852027239610635</c:v>
                </c:pt>
                <c:pt idx="1221">
                  <c:v>-0.17852027239610635</c:v>
                </c:pt>
                <c:pt idx="1222">
                  <c:v>-0.17852027239610635</c:v>
                </c:pt>
                <c:pt idx="1223">
                  <c:v>-0.17852027239610635</c:v>
                </c:pt>
                <c:pt idx="1224">
                  <c:v>-0.17852027239610635</c:v>
                </c:pt>
                <c:pt idx="1225">
                  <c:v>-0.17852027239610635</c:v>
                </c:pt>
                <c:pt idx="1226">
                  <c:v>-0.17852027239610635</c:v>
                </c:pt>
                <c:pt idx="1227">
                  <c:v>-0.17852027239610635</c:v>
                </c:pt>
                <c:pt idx="1228">
                  <c:v>-0.17852027239610635</c:v>
                </c:pt>
                <c:pt idx="1229">
                  <c:v>-0.17852027239610635</c:v>
                </c:pt>
                <c:pt idx="1230">
                  <c:v>-0.17852027239610635</c:v>
                </c:pt>
                <c:pt idx="1231">
                  <c:v>-0.17852027239610635</c:v>
                </c:pt>
                <c:pt idx="1232">
                  <c:v>-0.17852027239610635</c:v>
                </c:pt>
                <c:pt idx="1233">
                  <c:v>-0.17852027239610635</c:v>
                </c:pt>
                <c:pt idx="1234">
                  <c:v>-0.17852027239610635</c:v>
                </c:pt>
                <c:pt idx="1235">
                  <c:v>-0.17852027239610635</c:v>
                </c:pt>
                <c:pt idx="1236">
                  <c:v>-0.17852027239610635</c:v>
                </c:pt>
                <c:pt idx="1237">
                  <c:v>-0.17852027239610635</c:v>
                </c:pt>
                <c:pt idx="1238">
                  <c:v>-0.17852027239610635</c:v>
                </c:pt>
                <c:pt idx="1239">
                  <c:v>-0.17852027239610635</c:v>
                </c:pt>
                <c:pt idx="1240">
                  <c:v>-0.17852027239610635</c:v>
                </c:pt>
                <c:pt idx="1241">
                  <c:v>-0.17852027239610635</c:v>
                </c:pt>
                <c:pt idx="1242">
                  <c:v>-0.17852027239610635</c:v>
                </c:pt>
                <c:pt idx="1243">
                  <c:v>-0.17852027239610635</c:v>
                </c:pt>
                <c:pt idx="1244">
                  <c:v>-0.17852027239610635</c:v>
                </c:pt>
                <c:pt idx="1245">
                  <c:v>0.18774785224257773</c:v>
                </c:pt>
                <c:pt idx="1246">
                  <c:v>-0.17852027239610635</c:v>
                </c:pt>
                <c:pt idx="1247">
                  <c:v>-0.17852027239610635</c:v>
                </c:pt>
                <c:pt idx="1248">
                  <c:v>-0.17852027239610635</c:v>
                </c:pt>
                <c:pt idx="1249">
                  <c:v>-0.17852027239610635</c:v>
                </c:pt>
                <c:pt idx="1250">
                  <c:v>-0.17852027239610635</c:v>
                </c:pt>
                <c:pt idx="1251">
                  <c:v>-0.17852027239610635</c:v>
                </c:pt>
                <c:pt idx="1252">
                  <c:v>-0.17852027239610635</c:v>
                </c:pt>
                <c:pt idx="1253">
                  <c:v>-0.17852027239610635</c:v>
                </c:pt>
                <c:pt idx="1254">
                  <c:v>-0.17852027239610635</c:v>
                </c:pt>
                <c:pt idx="1255">
                  <c:v>-0.17852027239610635</c:v>
                </c:pt>
                <c:pt idx="1256">
                  <c:v>-0.17852027239610635</c:v>
                </c:pt>
                <c:pt idx="1257">
                  <c:v>-0.17852027239610635</c:v>
                </c:pt>
                <c:pt idx="1258">
                  <c:v>-0.17852027239610635</c:v>
                </c:pt>
                <c:pt idx="1259">
                  <c:v>-0.17852027239610635</c:v>
                </c:pt>
                <c:pt idx="1260">
                  <c:v>6.470135456892781E-2</c:v>
                </c:pt>
                <c:pt idx="1261">
                  <c:v>-0.14135416327842473</c:v>
                </c:pt>
                <c:pt idx="1262">
                  <c:v>-0.11920088193201664</c:v>
                </c:pt>
                <c:pt idx="1263">
                  <c:v>-0.17852027239610635</c:v>
                </c:pt>
                <c:pt idx="1264">
                  <c:v>-0.17852027239610635</c:v>
                </c:pt>
                <c:pt idx="1265">
                  <c:v>-0.17852027239610635</c:v>
                </c:pt>
                <c:pt idx="1266">
                  <c:v>-0.17852027239610635</c:v>
                </c:pt>
                <c:pt idx="1267">
                  <c:v>-0.17852027239610635</c:v>
                </c:pt>
                <c:pt idx="1268">
                  <c:v>-0.17852027239610635</c:v>
                </c:pt>
                <c:pt idx="1269">
                  <c:v>-0.17852027239610635</c:v>
                </c:pt>
                <c:pt idx="1270">
                  <c:v>-0.17187078902352987</c:v>
                </c:pt>
                <c:pt idx="1271">
                  <c:v>-0.17852027239610635</c:v>
                </c:pt>
                <c:pt idx="1272">
                  <c:v>-0.17852027239610635</c:v>
                </c:pt>
                <c:pt idx="1273">
                  <c:v>-0.17852027239610635</c:v>
                </c:pt>
                <c:pt idx="1274">
                  <c:v>-0.1486160336995539</c:v>
                </c:pt>
                <c:pt idx="1275">
                  <c:v>-0.1486160336995539</c:v>
                </c:pt>
                <c:pt idx="1276">
                  <c:v>-0.1486160336995539</c:v>
                </c:pt>
                <c:pt idx="1277">
                  <c:v>-0.1486160336995539</c:v>
                </c:pt>
                <c:pt idx="1278">
                  <c:v>-0.1486160336995539</c:v>
                </c:pt>
                <c:pt idx="1279">
                  <c:v>-0.1486160336995539</c:v>
                </c:pt>
                <c:pt idx="1280">
                  <c:v>-0.1486160336995539</c:v>
                </c:pt>
                <c:pt idx="1281">
                  <c:v>-0.1486160336995539</c:v>
                </c:pt>
                <c:pt idx="1282">
                  <c:v>-0.1486160336995539</c:v>
                </c:pt>
                <c:pt idx="1283">
                  <c:v>-0.1486160336995539</c:v>
                </c:pt>
                <c:pt idx="1284">
                  <c:v>-0.1486160336995539</c:v>
                </c:pt>
                <c:pt idx="1285">
                  <c:v>-4.3559607420829316E-2</c:v>
                </c:pt>
                <c:pt idx="1286">
                  <c:v>-0.1486160336995539</c:v>
                </c:pt>
                <c:pt idx="1287">
                  <c:v>-0.1486160336995539</c:v>
                </c:pt>
                <c:pt idx="1288">
                  <c:v>-8.8832724298815308E-2</c:v>
                </c:pt>
                <c:pt idx="1289">
                  <c:v>-0.1486160336995539</c:v>
                </c:pt>
                <c:pt idx="1290">
                  <c:v>-0.1486160336995539</c:v>
                </c:pt>
                <c:pt idx="1291">
                  <c:v>-0.1486160336995539</c:v>
                </c:pt>
                <c:pt idx="1292">
                  <c:v>-0.13257508505793322</c:v>
                </c:pt>
                <c:pt idx="1293">
                  <c:v>-0.1486160336995539</c:v>
                </c:pt>
                <c:pt idx="1294">
                  <c:v>-0.1486160336995539</c:v>
                </c:pt>
                <c:pt idx="1295">
                  <c:v>-0.1486160336995539</c:v>
                </c:pt>
                <c:pt idx="1296">
                  <c:v>-0.1486160336995539</c:v>
                </c:pt>
                <c:pt idx="1297">
                  <c:v>-0.1486160336995539</c:v>
                </c:pt>
                <c:pt idx="1298">
                  <c:v>-0.1486160336995539</c:v>
                </c:pt>
                <c:pt idx="1299">
                  <c:v>-0.1486160336995539</c:v>
                </c:pt>
                <c:pt idx="1300">
                  <c:v>-0.1486160336995539</c:v>
                </c:pt>
                <c:pt idx="1301">
                  <c:v>-0.1486160336995539</c:v>
                </c:pt>
                <c:pt idx="1302">
                  <c:v>-0.1486160336995539</c:v>
                </c:pt>
                <c:pt idx="1303">
                  <c:v>-0.1486160336995539</c:v>
                </c:pt>
                <c:pt idx="1304">
                  <c:v>-0.1486160336995539</c:v>
                </c:pt>
                <c:pt idx="1305">
                  <c:v>-0.1486160336995539</c:v>
                </c:pt>
                <c:pt idx="1306">
                  <c:v>-0.1486160336995539</c:v>
                </c:pt>
                <c:pt idx="1307">
                  <c:v>-5.2126728657572896E-2</c:v>
                </c:pt>
                <c:pt idx="1308">
                  <c:v>-0.1486160336995539</c:v>
                </c:pt>
                <c:pt idx="1309">
                  <c:v>-0.1486160336995539</c:v>
                </c:pt>
                <c:pt idx="1310">
                  <c:v>-0.1486160336995539</c:v>
                </c:pt>
                <c:pt idx="1311">
                  <c:v>-0.1486160336995539</c:v>
                </c:pt>
                <c:pt idx="1312">
                  <c:v>-0.1486160336995539</c:v>
                </c:pt>
                <c:pt idx="1313">
                  <c:v>-0.1486160336995539</c:v>
                </c:pt>
                <c:pt idx="1314">
                  <c:v>-0.1486160336995539</c:v>
                </c:pt>
                <c:pt idx="1315">
                  <c:v>-0.1486160336995539</c:v>
                </c:pt>
                <c:pt idx="1316">
                  <c:v>-0.1486160336995539</c:v>
                </c:pt>
                <c:pt idx="1317">
                  <c:v>-0.1486160336995539</c:v>
                </c:pt>
                <c:pt idx="1318">
                  <c:v>-0.1486160336995539</c:v>
                </c:pt>
                <c:pt idx="1319">
                  <c:v>-0.1486160336995539</c:v>
                </c:pt>
                <c:pt idx="1320">
                  <c:v>-0.1486160336995539</c:v>
                </c:pt>
                <c:pt idx="1321">
                  <c:v>-0.1486160336995539</c:v>
                </c:pt>
                <c:pt idx="1322">
                  <c:v>-0.1486160336995539</c:v>
                </c:pt>
                <c:pt idx="1323">
                  <c:v>-0.1486160336995539</c:v>
                </c:pt>
                <c:pt idx="1324">
                  <c:v>0.32366086183556836</c:v>
                </c:pt>
                <c:pt idx="1325">
                  <c:v>-0.1486160336995539</c:v>
                </c:pt>
                <c:pt idx="1326">
                  <c:v>-0.1486160336995539</c:v>
                </c:pt>
                <c:pt idx="1327">
                  <c:v>-0.1486160336995539</c:v>
                </c:pt>
                <c:pt idx="1328">
                  <c:v>-0.14551618464763047</c:v>
                </c:pt>
                <c:pt idx="1329">
                  <c:v>-0.1486160336995539</c:v>
                </c:pt>
                <c:pt idx="1330">
                  <c:v>-0.1486160336995539</c:v>
                </c:pt>
                <c:pt idx="1331">
                  <c:v>-0.1486160336995539</c:v>
                </c:pt>
                <c:pt idx="1332">
                  <c:v>-0.1486160336995539</c:v>
                </c:pt>
                <c:pt idx="1333">
                  <c:v>-0.1486160336995539</c:v>
                </c:pt>
                <c:pt idx="1334">
                  <c:v>-0.1486160336995539</c:v>
                </c:pt>
                <c:pt idx="1335">
                  <c:v>-0.1486160336995539</c:v>
                </c:pt>
                <c:pt idx="1336">
                  <c:v>-0.1486160336995539</c:v>
                </c:pt>
                <c:pt idx="1337">
                  <c:v>-0.11975810804857796</c:v>
                </c:pt>
                <c:pt idx="1338">
                  <c:v>-0.1143087892492583</c:v>
                </c:pt>
                <c:pt idx="1339">
                  <c:v>-0.1486160336995539</c:v>
                </c:pt>
                <c:pt idx="1340">
                  <c:v>-0.1486160336995539</c:v>
                </c:pt>
                <c:pt idx="1341">
                  <c:v>0.57687597745548291</c:v>
                </c:pt>
                <c:pt idx="1342">
                  <c:v>-0.14178003623057844</c:v>
                </c:pt>
                <c:pt idx="1343">
                  <c:v>-0.1486160336995539</c:v>
                </c:pt>
                <c:pt idx="1344">
                  <c:v>-0.1486160336995539</c:v>
                </c:pt>
                <c:pt idx="1345">
                  <c:v>-0.1486160336995539</c:v>
                </c:pt>
                <c:pt idx="1346">
                  <c:v>-0.1486160336995539</c:v>
                </c:pt>
                <c:pt idx="1347">
                  <c:v>-0.1357890777880929</c:v>
                </c:pt>
                <c:pt idx="1348">
                  <c:v>-0.1486160336995539</c:v>
                </c:pt>
                <c:pt idx="1349">
                  <c:v>-0.1486160336995539</c:v>
                </c:pt>
                <c:pt idx="1350">
                  <c:v>-0.1486160336995539</c:v>
                </c:pt>
                <c:pt idx="1351">
                  <c:v>-0.1486160336995539</c:v>
                </c:pt>
                <c:pt idx="1352">
                  <c:v>-0.1486160336995539</c:v>
                </c:pt>
                <c:pt idx="1353">
                  <c:v>-0.1486160336995539</c:v>
                </c:pt>
                <c:pt idx="1354">
                  <c:v>-0.1486160336995539</c:v>
                </c:pt>
                <c:pt idx="1355">
                  <c:v>-0.1486160336995539</c:v>
                </c:pt>
                <c:pt idx="1356">
                  <c:v>-0.1486160336995539</c:v>
                </c:pt>
                <c:pt idx="1357">
                  <c:v>-0.1486160336995539</c:v>
                </c:pt>
                <c:pt idx="1358">
                  <c:v>-0.1486160336995539</c:v>
                </c:pt>
                <c:pt idx="1359">
                  <c:v>-8.5375027800155726E-2</c:v>
                </c:pt>
                <c:pt idx="1360">
                  <c:v>-0.1486160336995539</c:v>
                </c:pt>
                <c:pt idx="1361">
                  <c:v>-7.0577769809901381E-2</c:v>
                </c:pt>
                <c:pt idx="1362">
                  <c:v>-0.1486160336995539</c:v>
                </c:pt>
                <c:pt idx="1363">
                  <c:v>0.30481872252996195</c:v>
                </c:pt>
                <c:pt idx="1364">
                  <c:v>-0.1486160336995539</c:v>
                </c:pt>
                <c:pt idx="1365">
                  <c:v>-0.14748759293072497</c:v>
                </c:pt>
                <c:pt idx="1366">
                  <c:v>-0.1486160336995539</c:v>
                </c:pt>
                <c:pt idx="1367">
                  <c:v>-0.1486160336995539</c:v>
                </c:pt>
                <c:pt idx="1368">
                  <c:v>-0.13072848580568905</c:v>
                </c:pt>
                <c:pt idx="1369">
                  <c:v>-0.14196071738466154</c:v>
                </c:pt>
                <c:pt idx="1370">
                  <c:v>-0.1486160336995539</c:v>
                </c:pt>
                <c:pt idx="1371">
                  <c:v>-0.11605379927761524</c:v>
                </c:pt>
                <c:pt idx="1372">
                  <c:v>-0.1486160336995539</c:v>
                </c:pt>
                <c:pt idx="1373">
                  <c:v>-0.1486160336995539</c:v>
                </c:pt>
                <c:pt idx="1374">
                  <c:v>-0.1486160336995539</c:v>
                </c:pt>
                <c:pt idx="1375">
                  <c:v>-0.1486160336995539</c:v>
                </c:pt>
                <c:pt idx="1376">
                  <c:v>3.9045580250763823E-2</c:v>
                </c:pt>
                <c:pt idx="1377">
                  <c:v>-0.1486160336995539</c:v>
                </c:pt>
                <c:pt idx="1378">
                  <c:v>-0.1486160336995539</c:v>
                </c:pt>
                <c:pt idx="1379">
                  <c:v>-0.1486160336995539</c:v>
                </c:pt>
                <c:pt idx="1380">
                  <c:v>-0.1486160336995539</c:v>
                </c:pt>
                <c:pt idx="1381">
                  <c:v>-0.1486160336995539</c:v>
                </c:pt>
                <c:pt idx="1382">
                  <c:v>-0.1486160336995539</c:v>
                </c:pt>
                <c:pt idx="1383">
                  <c:v>-0.1486160336995539</c:v>
                </c:pt>
                <c:pt idx="1384">
                  <c:v>-0.1486160336995539</c:v>
                </c:pt>
                <c:pt idx="1385">
                  <c:v>-0.1486160336995539</c:v>
                </c:pt>
                <c:pt idx="1386">
                  <c:v>-0.1484403120141099</c:v>
                </c:pt>
                <c:pt idx="1387">
                  <c:v>-0.1486160336995539</c:v>
                </c:pt>
                <c:pt idx="1388">
                  <c:v>-0.14851201107780476</c:v>
                </c:pt>
                <c:pt idx="1389">
                  <c:v>-0.11540286388188625</c:v>
                </c:pt>
                <c:pt idx="1390">
                  <c:v>-0.1486160336995539</c:v>
                </c:pt>
                <c:pt idx="1391">
                  <c:v>-0.1486160336995539</c:v>
                </c:pt>
                <c:pt idx="1392">
                  <c:v>-0.1486160336995539</c:v>
                </c:pt>
                <c:pt idx="1393">
                  <c:v>-0.12034367716960231</c:v>
                </c:pt>
                <c:pt idx="1394">
                  <c:v>-0.1486160336995539</c:v>
                </c:pt>
                <c:pt idx="1395">
                  <c:v>-0.1486160336995539</c:v>
                </c:pt>
                <c:pt idx="1396">
                  <c:v>-0.1486160336995539</c:v>
                </c:pt>
                <c:pt idx="1397">
                  <c:v>-0.1486160336995539</c:v>
                </c:pt>
                <c:pt idx="1398">
                  <c:v>-0.1486160336995539</c:v>
                </c:pt>
                <c:pt idx="1399">
                  <c:v>-0.1486160336995539</c:v>
                </c:pt>
                <c:pt idx="1400">
                  <c:v>-0.1486160336995539</c:v>
                </c:pt>
                <c:pt idx="1401">
                  <c:v>-0.1486160336995539</c:v>
                </c:pt>
                <c:pt idx="1402">
                  <c:v>-0.14423236368859846</c:v>
                </c:pt>
                <c:pt idx="1403">
                  <c:v>-0.14842785442602074</c:v>
                </c:pt>
                <c:pt idx="1404">
                  <c:v>-0.1486160336995539</c:v>
                </c:pt>
                <c:pt idx="1405">
                  <c:v>-0.1486160336995539</c:v>
                </c:pt>
                <c:pt idx="1406">
                  <c:v>-0.1486160336995539</c:v>
                </c:pt>
                <c:pt idx="1407">
                  <c:v>-0.1486160336995539</c:v>
                </c:pt>
                <c:pt idx="1408">
                  <c:v>-0.1486160336995539</c:v>
                </c:pt>
                <c:pt idx="1409">
                  <c:v>-0.1486160336995539</c:v>
                </c:pt>
                <c:pt idx="1410">
                  <c:v>-0.1486160336995539</c:v>
                </c:pt>
                <c:pt idx="1411">
                  <c:v>-0.1486160336995539</c:v>
                </c:pt>
                <c:pt idx="1412">
                  <c:v>-0.1486160336995539</c:v>
                </c:pt>
                <c:pt idx="1413">
                  <c:v>-0.10465930035929544</c:v>
                </c:pt>
                <c:pt idx="1414">
                  <c:v>-0.1486160336995539</c:v>
                </c:pt>
                <c:pt idx="1415">
                  <c:v>-0.1486160336995539</c:v>
                </c:pt>
                <c:pt idx="1416">
                  <c:v>-0.1486160336995539</c:v>
                </c:pt>
                <c:pt idx="1417">
                  <c:v>-0.1486160336995539</c:v>
                </c:pt>
                <c:pt idx="1418">
                  <c:v>-0.1486160336995539</c:v>
                </c:pt>
                <c:pt idx="1419">
                  <c:v>-3.2932014197375417E-2</c:v>
                </c:pt>
                <c:pt idx="1420">
                  <c:v>-0.1486160336995539</c:v>
                </c:pt>
                <c:pt idx="1421">
                  <c:v>-0.1486160336995539</c:v>
                </c:pt>
                <c:pt idx="1422">
                  <c:v>-0.1486160336995539</c:v>
                </c:pt>
                <c:pt idx="1423">
                  <c:v>0.72701022732957421</c:v>
                </c:pt>
                <c:pt idx="1424">
                  <c:v>-0.12855160573466728</c:v>
                </c:pt>
                <c:pt idx="1425">
                  <c:v>-0.1486160336995539</c:v>
                </c:pt>
                <c:pt idx="1426">
                  <c:v>-0.1486160336995539</c:v>
                </c:pt>
                <c:pt idx="1427">
                  <c:v>-0.1486160336995539</c:v>
                </c:pt>
                <c:pt idx="1428">
                  <c:v>-0.1486160336995539</c:v>
                </c:pt>
                <c:pt idx="1429">
                  <c:v>-0.1486160336995539</c:v>
                </c:pt>
                <c:pt idx="1430">
                  <c:v>-0.1486160336995539</c:v>
                </c:pt>
                <c:pt idx="1431">
                  <c:v>-0.1486160336995539</c:v>
                </c:pt>
                <c:pt idx="1432">
                  <c:v>-0.1486160336995539</c:v>
                </c:pt>
                <c:pt idx="1433">
                  <c:v>-0.1486160336995539</c:v>
                </c:pt>
                <c:pt idx="1434">
                  <c:v>-0.1486160336995539</c:v>
                </c:pt>
                <c:pt idx="1435">
                  <c:v>-0.1486160336995539</c:v>
                </c:pt>
                <c:pt idx="1436">
                  <c:v>-0.1486160336995539</c:v>
                </c:pt>
                <c:pt idx="1437">
                  <c:v>-0.1486160336995539</c:v>
                </c:pt>
                <c:pt idx="1438">
                  <c:v>-0.1486160336995539</c:v>
                </c:pt>
                <c:pt idx="1439">
                  <c:v>-0.1486160336995539</c:v>
                </c:pt>
                <c:pt idx="1440">
                  <c:v>-0.1486160336995539</c:v>
                </c:pt>
                <c:pt idx="1441">
                  <c:v>-0.1486160336995539</c:v>
                </c:pt>
                <c:pt idx="1442">
                  <c:v>-0.1486160336995539</c:v>
                </c:pt>
                <c:pt idx="1443">
                  <c:v>-0.1486160336995539</c:v>
                </c:pt>
                <c:pt idx="1444">
                  <c:v>-0.1486160336995539</c:v>
                </c:pt>
                <c:pt idx="1445">
                  <c:v>-0.1486160336995539</c:v>
                </c:pt>
                <c:pt idx="1446">
                  <c:v>-0.1486160336995539</c:v>
                </c:pt>
                <c:pt idx="1447">
                  <c:v>-0.1486160336995539</c:v>
                </c:pt>
                <c:pt idx="1448">
                  <c:v>-0.1486160336995539</c:v>
                </c:pt>
                <c:pt idx="1449">
                  <c:v>-0.1486160336995539</c:v>
                </c:pt>
                <c:pt idx="1450">
                  <c:v>-0.14141120305970198</c:v>
                </c:pt>
                <c:pt idx="1451">
                  <c:v>-0.14678137373800834</c:v>
                </c:pt>
                <c:pt idx="1452">
                  <c:v>-0.1486160336995539</c:v>
                </c:pt>
                <c:pt idx="1453">
                  <c:v>-0.1486160336995539</c:v>
                </c:pt>
                <c:pt idx="1454">
                  <c:v>-0.1486160336995539</c:v>
                </c:pt>
                <c:pt idx="1455">
                  <c:v>-0.1486160336995539</c:v>
                </c:pt>
                <c:pt idx="1456">
                  <c:v>0.41449812838235267</c:v>
                </c:pt>
                <c:pt idx="1457">
                  <c:v>-0.1486160336995539</c:v>
                </c:pt>
                <c:pt idx="1458">
                  <c:v>-0.1486160336995539</c:v>
                </c:pt>
                <c:pt idx="1459">
                  <c:v>-0.1486160336995539</c:v>
                </c:pt>
                <c:pt idx="1460">
                  <c:v>-0.1486160336995539</c:v>
                </c:pt>
                <c:pt idx="1461">
                  <c:v>-0.1479662166688254</c:v>
                </c:pt>
                <c:pt idx="1462">
                  <c:v>-0.1486160336995539</c:v>
                </c:pt>
                <c:pt idx="1463">
                  <c:v>-0.1486160336995539</c:v>
                </c:pt>
                <c:pt idx="1464">
                  <c:v>-0.1486160336995539</c:v>
                </c:pt>
                <c:pt idx="1465">
                  <c:v>-0.14831070453905246</c:v>
                </c:pt>
                <c:pt idx="1466">
                  <c:v>-0.1486160336995539</c:v>
                </c:pt>
                <c:pt idx="1467">
                  <c:v>-0.1486160336995539</c:v>
                </c:pt>
                <c:pt idx="1468">
                  <c:v>-0.1486160336995539</c:v>
                </c:pt>
                <c:pt idx="1469">
                  <c:v>-0.1486160336995539</c:v>
                </c:pt>
                <c:pt idx="1470">
                  <c:v>-0.1486160336995539</c:v>
                </c:pt>
                <c:pt idx="1471">
                  <c:v>0.17583340897638661</c:v>
                </c:pt>
                <c:pt idx="1472">
                  <c:v>-5.2170412405438751E-2</c:v>
                </c:pt>
                <c:pt idx="1473">
                  <c:v>-3.0841679726546958E-2</c:v>
                </c:pt>
                <c:pt idx="1474">
                  <c:v>-0.1486160336995539</c:v>
                </c:pt>
                <c:pt idx="1475">
                  <c:v>-0.1483451172213783</c:v>
                </c:pt>
                <c:pt idx="1476">
                  <c:v>-0.1486160336995539</c:v>
                </c:pt>
                <c:pt idx="1477">
                  <c:v>-0.1486160336995539</c:v>
                </c:pt>
                <c:pt idx="1478">
                  <c:v>-0.1486160336995539</c:v>
                </c:pt>
                <c:pt idx="1479">
                  <c:v>-0.1486160336995539</c:v>
                </c:pt>
                <c:pt idx="1480">
                  <c:v>-0.1486160336995539</c:v>
                </c:pt>
                <c:pt idx="1481">
                  <c:v>-0.13624124236053931</c:v>
                </c:pt>
                <c:pt idx="1482">
                  <c:v>-0.1486160336995539</c:v>
                </c:pt>
                <c:pt idx="1483">
                  <c:v>-0.1486160336995539</c:v>
                </c:pt>
                <c:pt idx="1484">
                  <c:v>-0.1486160336995539</c:v>
                </c:pt>
                <c:pt idx="1485">
                  <c:v>-0.11871179500300144</c:v>
                </c:pt>
                <c:pt idx="1486">
                  <c:v>-0.11871179500300144</c:v>
                </c:pt>
                <c:pt idx="1487">
                  <c:v>-0.11871179500300144</c:v>
                </c:pt>
                <c:pt idx="1488">
                  <c:v>-0.11871179500300144</c:v>
                </c:pt>
                <c:pt idx="1489">
                  <c:v>-0.11871179500300144</c:v>
                </c:pt>
                <c:pt idx="1490">
                  <c:v>-0.11871179500300144</c:v>
                </c:pt>
                <c:pt idx="1491">
                  <c:v>-0.11871179500300144</c:v>
                </c:pt>
                <c:pt idx="1492">
                  <c:v>-0.11871179500300144</c:v>
                </c:pt>
                <c:pt idx="1493">
                  <c:v>-0.11871179500300144</c:v>
                </c:pt>
                <c:pt idx="1494">
                  <c:v>-0.10725102111220576</c:v>
                </c:pt>
                <c:pt idx="1495">
                  <c:v>2.5229834294231257E-2</c:v>
                </c:pt>
                <c:pt idx="1496">
                  <c:v>-0.11871179500300144</c:v>
                </c:pt>
                <c:pt idx="1497">
                  <c:v>-0.11871179500300144</c:v>
                </c:pt>
                <c:pt idx="1498">
                  <c:v>4.1187308541231676E-2</c:v>
                </c:pt>
                <c:pt idx="1499">
                  <c:v>-0.11871179500300144</c:v>
                </c:pt>
                <c:pt idx="1500">
                  <c:v>-0.11871179500300144</c:v>
                </c:pt>
                <c:pt idx="1501">
                  <c:v>-0.11871179500300144</c:v>
                </c:pt>
                <c:pt idx="1502">
                  <c:v>-8.8247455652175566E-2</c:v>
                </c:pt>
                <c:pt idx="1503">
                  <c:v>-0.11871179500300144</c:v>
                </c:pt>
                <c:pt idx="1504">
                  <c:v>-0.11871179500300144</c:v>
                </c:pt>
                <c:pt idx="1505">
                  <c:v>-0.11871179500300144</c:v>
                </c:pt>
                <c:pt idx="1506">
                  <c:v>-0.11871179500300144</c:v>
                </c:pt>
                <c:pt idx="1507">
                  <c:v>-0.11871179500300144</c:v>
                </c:pt>
                <c:pt idx="1508">
                  <c:v>-0.11871179500300144</c:v>
                </c:pt>
                <c:pt idx="1509">
                  <c:v>-0.11871179500300144</c:v>
                </c:pt>
                <c:pt idx="1510">
                  <c:v>-0.11871179500300144</c:v>
                </c:pt>
                <c:pt idx="1511">
                  <c:v>-0.11871179500300144</c:v>
                </c:pt>
                <c:pt idx="1512">
                  <c:v>-0.11871179500300144</c:v>
                </c:pt>
                <c:pt idx="1513">
                  <c:v>-0.11871179500300144</c:v>
                </c:pt>
                <c:pt idx="1514">
                  <c:v>-0.11871179500300144</c:v>
                </c:pt>
                <c:pt idx="1515">
                  <c:v>-0.11871179500300144</c:v>
                </c:pt>
                <c:pt idx="1516">
                  <c:v>3.7333990109157361E-2</c:v>
                </c:pt>
                <c:pt idx="1517">
                  <c:v>-0.11871179500300144</c:v>
                </c:pt>
                <c:pt idx="1518">
                  <c:v>-0.11871179500300144</c:v>
                </c:pt>
                <c:pt idx="1519">
                  <c:v>-0.11871179500300144</c:v>
                </c:pt>
                <c:pt idx="1520">
                  <c:v>-0.11871179500300144</c:v>
                </c:pt>
                <c:pt idx="1521">
                  <c:v>-0.11868550273246187</c:v>
                </c:pt>
                <c:pt idx="1522">
                  <c:v>-0.11871179500300144</c:v>
                </c:pt>
                <c:pt idx="1523">
                  <c:v>-0.11871179500300144</c:v>
                </c:pt>
                <c:pt idx="1524">
                  <c:v>-0.11871179500300144</c:v>
                </c:pt>
                <c:pt idx="1525">
                  <c:v>-0.11871179500300144</c:v>
                </c:pt>
                <c:pt idx="1526">
                  <c:v>-0.11871179500300144</c:v>
                </c:pt>
                <c:pt idx="1527">
                  <c:v>-0.11871179500300144</c:v>
                </c:pt>
                <c:pt idx="1528">
                  <c:v>-0.11871179500300144</c:v>
                </c:pt>
                <c:pt idx="1529">
                  <c:v>-0.11871179500300144</c:v>
                </c:pt>
                <c:pt idx="1530">
                  <c:v>-0.11871179500300144</c:v>
                </c:pt>
                <c:pt idx="1531">
                  <c:v>-0.11871179500300144</c:v>
                </c:pt>
                <c:pt idx="1532">
                  <c:v>0.51580353096187115</c:v>
                </c:pt>
                <c:pt idx="1533">
                  <c:v>-0.11871179500300144</c:v>
                </c:pt>
                <c:pt idx="1534">
                  <c:v>-0.11871179500300144</c:v>
                </c:pt>
                <c:pt idx="1535">
                  <c:v>-0.11334828796857298</c:v>
                </c:pt>
                <c:pt idx="1536">
                  <c:v>-0.11871179500300144</c:v>
                </c:pt>
                <c:pt idx="1537">
                  <c:v>-0.11659301120517959</c:v>
                </c:pt>
                <c:pt idx="1538">
                  <c:v>-0.11871179500300144</c:v>
                </c:pt>
                <c:pt idx="1539">
                  <c:v>-0.11871179500300144</c:v>
                </c:pt>
                <c:pt idx="1540">
                  <c:v>-0.11871179500300144</c:v>
                </c:pt>
                <c:pt idx="1541">
                  <c:v>-0.11871179500300144</c:v>
                </c:pt>
                <c:pt idx="1542">
                  <c:v>-0.11871179500300144</c:v>
                </c:pt>
                <c:pt idx="1543">
                  <c:v>-0.11871179500300144</c:v>
                </c:pt>
                <c:pt idx="1544">
                  <c:v>-6.9873925119800451E-2</c:v>
                </c:pt>
                <c:pt idx="1545">
                  <c:v>-6.5599427996411788E-2</c:v>
                </c:pt>
                <c:pt idx="1546">
                  <c:v>-0.11871179500300144</c:v>
                </c:pt>
                <c:pt idx="1547">
                  <c:v>-0.11871179500300144</c:v>
                </c:pt>
                <c:pt idx="1548">
                  <c:v>0.77872857498590187</c:v>
                </c:pt>
                <c:pt idx="1549">
                  <c:v>-8.9247492435842554E-2</c:v>
                </c:pt>
                <c:pt idx="1550">
                  <c:v>-0.11871179500300144</c:v>
                </c:pt>
                <c:pt idx="1551">
                  <c:v>-0.11871179500300144</c:v>
                </c:pt>
                <c:pt idx="1552">
                  <c:v>-0.11871179500300144</c:v>
                </c:pt>
                <c:pt idx="1553">
                  <c:v>-0.11871179500300144</c:v>
                </c:pt>
                <c:pt idx="1554">
                  <c:v>-9.2510288148935846E-2</c:v>
                </c:pt>
                <c:pt idx="1555">
                  <c:v>-0.11871179500300144</c:v>
                </c:pt>
                <c:pt idx="1556">
                  <c:v>-0.11871179500300144</c:v>
                </c:pt>
                <c:pt idx="1557">
                  <c:v>-0.11871179500300144</c:v>
                </c:pt>
                <c:pt idx="1558">
                  <c:v>-0.11871179500300144</c:v>
                </c:pt>
                <c:pt idx="1559">
                  <c:v>-0.11871179500300144</c:v>
                </c:pt>
                <c:pt idx="1560">
                  <c:v>-0.11871179500300144</c:v>
                </c:pt>
                <c:pt idx="1561">
                  <c:v>-0.11871179500300144</c:v>
                </c:pt>
                <c:pt idx="1562">
                  <c:v>-0.11871179500300144</c:v>
                </c:pt>
                <c:pt idx="1563">
                  <c:v>-0.11871179500300144</c:v>
                </c:pt>
                <c:pt idx="1564">
                  <c:v>-0.11871179500300144</c:v>
                </c:pt>
                <c:pt idx="1565">
                  <c:v>-0.11871179500300144</c:v>
                </c:pt>
                <c:pt idx="1566">
                  <c:v>-9.1973263924544635E-3</c:v>
                </c:pt>
                <c:pt idx="1567">
                  <c:v>-0.11871179500300144</c:v>
                </c:pt>
                <c:pt idx="1568">
                  <c:v>9.6606791256919178E-2</c:v>
                </c:pt>
                <c:pt idx="1569">
                  <c:v>-0.11871179500300144</c:v>
                </c:pt>
                <c:pt idx="1570">
                  <c:v>0.73130882463137614</c:v>
                </c:pt>
                <c:pt idx="1571">
                  <c:v>-0.11871179500300144</c:v>
                </c:pt>
                <c:pt idx="1572">
                  <c:v>-0.11716807306268065</c:v>
                </c:pt>
                <c:pt idx="1573">
                  <c:v>-0.11871179500300144</c:v>
                </c:pt>
                <c:pt idx="1574">
                  <c:v>-0.11871179500300144</c:v>
                </c:pt>
                <c:pt idx="1575">
                  <c:v>-7.7265305918814753E-2</c:v>
                </c:pt>
                <c:pt idx="1576">
                  <c:v>-0.1065498049989119</c:v>
                </c:pt>
                <c:pt idx="1577">
                  <c:v>-0.11871179500300144</c:v>
                </c:pt>
                <c:pt idx="1578">
                  <c:v>-6.7340279904279543E-2</c:v>
                </c:pt>
                <c:pt idx="1579">
                  <c:v>-0.11871179500300144</c:v>
                </c:pt>
                <c:pt idx="1580">
                  <c:v>-0.11871179500300144</c:v>
                </c:pt>
                <c:pt idx="1581">
                  <c:v>-0.11871179500300144</c:v>
                </c:pt>
                <c:pt idx="1582">
                  <c:v>-0.11871179500300144</c:v>
                </c:pt>
                <c:pt idx="1583">
                  <c:v>0.190559170210577</c:v>
                </c:pt>
                <c:pt idx="1584">
                  <c:v>-0.11871179500300144</c:v>
                </c:pt>
                <c:pt idx="1585">
                  <c:v>-0.11871179500300144</c:v>
                </c:pt>
                <c:pt idx="1586">
                  <c:v>-0.11831176544509482</c:v>
                </c:pt>
                <c:pt idx="1587">
                  <c:v>-0.11871179500300144</c:v>
                </c:pt>
                <c:pt idx="1588">
                  <c:v>-0.11871179500300144</c:v>
                </c:pt>
                <c:pt idx="1589">
                  <c:v>-0.11871179500300144</c:v>
                </c:pt>
                <c:pt idx="1590">
                  <c:v>-0.11871179500300144</c:v>
                </c:pt>
                <c:pt idx="1591">
                  <c:v>-0.11871179500300144</c:v>
                </c:pt>
                <c:pt idx="1592">
                  <c:v>-0.11871179500300144</c:v>
                </c:pt>
                <c:pt idx="1593">
                  <c:v>-0.11831307586527721</c:v>
                </c:pt>
                <c:pt idx="1594">
                  <c:v>-0.11871179500300144</c:v>
                </c:pt>
                <c:pt idx="1595">
                  <c:v>-0.11850563215188679</c:v>
                </c:pt>
                <c:pt idx="1596">
                  <c:v>-7.6335146609955482E-2</c:v>
                </c:pt>
                <c:pt idx="1597">
                  <c:v>-0.11871179500300144</c:v>
                </c:pt>
                <c:pt idx="1598">
                  <c:v>-0.11871179500300144</c:v>
                </c:pt>
                <c:pt idx="1599">
                  <c:v>-0.11871179500300144</c:v>
                </c:pt>
                <c:pt idx="1600">
                  <c:v>-7.4522033730218637E-2</c:v>
                </c:pt>
                <c:pt idx="1601">
                  <c:v>-0.11871179500300144</c:v>
                </c:pt>
                <c:pt idx="1602">
                  <c:v>-0.11871179500300144</c:v>
                </c:pt>
                <c:pt idx="1603">
                  <c:v>-0.11871179500300144</c:v>
                </c:pt>
                <c:pt idx="1604">
                  <c:v>-0.11871179500300144</c:v>
                </c:pt>
                <c:pt idx="1605">
                  <c:v>-0.11871179500300144</c:v>
                </c:pt>
                <c:pt idx="1606">
                  <c:v>-0.11871179500300144</c:v>
                </c:pt>
                <c:pt idx="1607">
                  <c:v>-0.11871179500300144</c:v>
                </c:pt>
                <c:pt idx="1608">
                  <c:v>-0.11871179500300144</c:v>
                </c:pt>
                <c:pt idx="1609">
                  <c:v>-0.11203831186136927</c:v>
                </c:pt>
                <c:pt idx="1610">
                  <c:v>-0.11828466763306072</c:v>
                </c:pt>
                <c:pt idx="1611">
                  <c:v>-0.11871179500300144</c:v>
                </c:pt>
                <c:pt idx="1612">
                  <c:v>-0.11871179500300144</c:v>
                </c:pt>
                <c:pt idx="1613">
                  <c:v>-0.11871179500300144</c:v>
                </c:pt>
                <c:pt idx="1614">
                  <c:v>-0.11860448983111221</c:v>
                </c:pt>
                <c:pt idx="1615">
                  <c:v>-0.11871179500300144</c:v>
                </c:pt>
                <c:pt idx="1616">
                  <c:v>-0.11871179500300144</c:v>
                </c:pt>
                <c:pt idx="1617">
                  <c:v>-0.11871179500300144</c:v>
                </c:pt>
                <c:pt idx="1618">
                  <c:v>-0.11871179500300144</c:v>
                </c:pt>
                <c:pt idx="1619">
                  <c:v>-0.11871179500300144</c:v>
                </c:pt>
                <c:pt idx="1620">
                  <c:v>-4.959692687327534E-2</c:v>
                </c:pt>
                <c:pt idx="1621">
                  <c:v>-0.11871179500300144</c:v>
                </c:pt>
                <c:pt idx="1622">
                  <c:v>-8.8313702948577211E-2</c:v>
                </c:pt>
                <c:pt idx="1623">
                  <c:v>-0.11871179500300144</c:v>
                </c:pt>
                <c:pt idx="1624">
                  <c:v>-0.11871179500300144</c:v>
                </c:pt>
                <c:pt idx="1625">
                  <c:v>-0.11871179500300144</c:v>
                </c:pt>
                <c:pt idx="1626">
                  <c:v>8.6598230882936167E-2</c:v>
                </c:pt>
                <c:pt idx="1627">
                  <c:v>-0.11871179500300144</c:v>
                </c:pt>
                <c:pt idx="1628">
                  <c:v>-0.11871179500300144</c:v>
                </c:pt>
                <c:pt idx="1629">
                  <c:v>-0.11871179500300144</c:v>
                </c:pt>
                <c:pt idx="1630">
                  <c:v>1.0834061664772439</c:v>
                </c:pt>
                <c:pt idx="1631">
                  <c:v>-8.8708725233716479E-2</c:v>
                </c:pt>
                <c:pt idx="1632">
                  <c:v>-0.11871179500300144</c:v>
                </c:pt>
                <c:pt idx="1633">
                  <c:v>-0.11871179500300144</c:v>
                </c:pt>
                <c:pt idx="1634">
                  <c:v>-0.11871179500300144</c:v>
                </c:pt>
                <c:pt idx="1635">
                  <c:v>-0.11871179500300144</c:v>
                </c:pt>
                <c:pt idx="1636">
                  <c:v>-0.11871179500300144</c:v>
                </c:pt>
                <c:pt idx="1637">
                  <c:v>-0.11871179500300144</c:v>
                </c:pt>
                <c:pt idx="1638">
                  <c:v>-0.11871179500300144</c:v>
                </c:pt>
                <c:pt idx="1639">
                  <c:v>-0.11871179500300144</c:v>
                </c:pt>
                <c:pt idx="1640">
                  <c:v>-6.9220524456790736E-2</c:v>
                </c:pt>
                <c:pt idx="1641">
                  <c:v>-0.11871179500300144</c:v>
                </c:pt>
                <c:pt idx="1642">
                  <c:v>-0.11871179500300144</c:v>
                </c:pt>
                <c:pt idx="1643">
                  <c:v>-0.11871179500300144</c:v>
                </c:pt>
                <c:pt idx="1644">
                  <c:v>-0.11871179500300144</c:v>
                </c:pt>
                <c:pt idx="1645">
                  <c:v>-0.11871179500300144</c:v>
                </c:pt>
                <c:pt idx="1646">
                  <c:v>-0.11871179500300144</c:v>
                </c:pt>
                <c:pt idx="1647">
                  <c:v>-0.11871179500300144</c:v>
                </c:pt>
                <c:pt idx="1648">
                  <c:v>-0.11871179500300144</c:v>
                </c:pt>
                <c:pt idx="1649">
                  <c:v>-0.11871179500300144</c:v>
                </c:pt>
                <c:pt idx="1650">
                  <c:v>-0.11871179500300144</c:v>
                </c:pt>
                <c:pt idx="1651">
                  <c:v>-0.11871179500300144</c:v>
                </c:pt>
                <c:pt idx="1652">
                  <c:v>-0.11871179500300144</c:v>
                </c:pt>
                <c:pt idx="1653">
                  <c:v>-0.11871179500300144</c:v>
                </c:pt>
                <c:pt idx="1654">
                  <c:v>-0.11871179500300144</c:v>
                </c:pt>
                <c:pt idx="1655">
                  <c:v>-0.11871179500300144</c:v>
                </c:pt>
                <c:pt idx="1656">
                  <c:v>-0.11871179500300144</c:v>
                </c:pt>
                <c:pt idx="1657">
                  <c:v>-0.11871179500300144</c:v>
                </c:pt>
                <c:pt idx="1658">
                  <c:v>-0.10839606081623465</c:v>
                </c:pt>
                <c:pt idx="1659">
                  <c:v>-0.1141906105464416</c:v>
                </c:pt>
                <c:pt idx="1660">
                  <c:v>-0.11871179500300144</c:v>
                </c:pt>
                <c:pt idx="1661">
                  <c:v>-0.11871179500300144</c:v>
                </c:pt>
                <c:pt idx="1662">
                  <c:v>-0.11871179500300144</c:v>
                </c:pt>
                <c:pt idx="1663">
                  <c:v>-0.11871179500300144</c:v>
                </c:pt>
                <c:pt idx="1664">
                  <c:v>0.74275810498400241</c:v>
                </c:pt>
                <c:pt idx="1665">
                  <c:v>-8.3448422280174406E-2</c:v>
                </c:pt>
                <c:pt idx="1666">
                  <c:v>-0.11871179500300144</c:v>
                </c:pt>
                <c:pt idx="1667">
                  <c:v>-0.11871179500300144</c:v>
                </c:pt>
                <c:pt idx="1668">
                  <c:v>-0.11871179500300144</c:v>
                </c:pt>
                <c:pt idx="1669">
                  <c:v>-0.11413957334951383</c:v>
                </c:pt>
                <c:pt idx="1670">
                  <c:v>-0.11871179500300144</c:v>
                </c:pt>
                <c:pt idx="1671">
                  <c:v>-0.11871179500300144</c:v>
                </c:pt>
                <c:pt idx="1672">
                  <c:v>-0.11871179500300144</c:v>
                </c:pt>
                <c:pt idx="1673">
                  <c:v>-0.11749202947915718</c:v>
                </c:pt>
                <c:pt idx="1674">
                  <c:v>-0.11452591163735477</c:v>
                </c:pt>
                <c:pt idx="1675">
                  <c:v>-0.11871179500300144</c:v>
                </c:pt>
                <c:pt idx="1676">
                  <c:v>-0.11871179500300144</c:v>
                </c:pt>
                <c:pt idx="1677">
                  <c:v>-0.11871179500300144</c:v>
                </c:pt>
                <c:pt idx="1678">
                  <c:v>-0.11871179500300144</c:v>
                </c:pt>
                <c:pt idx="1679">
                  <c:v>-0.11871179500300144</c:v>
                </c:pt>
                <c:pt idx="1680">
                  <c:v>0.25620570081042804</c:v>
                </c:pt>
                <c:pt idx="1681">
                  <c:v>9.5920573059863234E-2</c:v>
                </c:pt>
                <c:pt idx="1682">
                  <c:v>9.1912165455699968E-2</c:v>
                </c:pt>
                <c:pt idx="1683">
                  <c:v>-0.11871179500300144</c:v>
                </c:pt>
                <c:pt idx="1684">
                  <c:v>-0.11806453381579668</c:v>
                </c:pt>
                <c:pt idx="1685">
                  <c:v>-0.11871179500300144</c:v>
                </c:pt>
                <c:pt idx="1686">
                  <c:v>-0.11871179500300144</c:v>
                </c:pt>
                <c:pt idx="1687">
                  <c:v>-0.11871179500300144</c:v>
                </c:pt>
                <c:pt idx="1688">
                  <c:v>-0.11871179500300144</c:v>
                </c:pt>
                <c:pt idx="1689">
                  <c:v>-0.11871179500300144</c:v>
                </c:pt>
                <c:pt idx="1690">
                  <c:v>-9.7403292276384612E-2</c:v>
                </c:pt>
                <c:pt idx="1691">
                  <c:v>-0.11871179500300144</c:v>
                </c:pt>
                <c:pt idx="1692">
                  <c:v>-0.11871179500300144</c:v>
                </c:pt>
                <c:pt idx="1693">
                  <c:v>-0.11871179500300144</c:v>
                </c:pt>
                <c:pt idx="1694">
                  <c:v>-8.8807556306456092E-2</c:v>
                </c:pt>
                <c:pt idx="1695">
                  <c:v>-8.8807556306456092E-2</c:v>
                </c:pt>
                <c:pt idx="1696">
                  <c:v>-8.8807556306456092E-2</c:v>
                </c:pt>
                <c:pt idx="1697">
                  <c:v>-8.8807556306456092E-2</c:v>
                </c:pt>
                <c:pt idx="1698">
                  <c:v>-8.8807556306456092E-2</c:v>
                </c:pt>
                <c:pt idx="1699">
                  <c:v>-8.8807556306456092E-2</c:v>
                </c:pt>
                <c:pt idx="1700">
                  <c:v>-8.8807556306456092E-2</c:v>
                </c:pt>
                <c:pt idx="1701">
                  <c:v>-8.8807556306456092E-2</c:v>
                </c:pt>
                <c:pt idx="1702">
                  <c:v>-8.8807556306456092E-2</c:v>
                </c:pt>
                <c:pt idx="1703">
                  <c:v>-8.2095218258575464E-3</c:v>
                </c:pt>
                <c:pt idx="1704">
                  <c:v>0.11324808948963319</c:v>
                </c:pt>
                <c:pt idx="1705">
                  <c:v>-8.8807556306456092E-2</c:v>
                </c:pt>
                <c:pt idx="1706">
                  <c:v>-8.8807556306456092E-2</c:v>
                </c:pt>
                <c:pt idx="1707">
                  <c:v>0.17133957347070394</c:v>
                </c:pt>
                <c:pt idx="1708">
                  <c:v>-8.8807556306456092E-2</c:v>
                </c:pt>
                <c:pt idx="1709">
                  <c:v>-8.8807556306456092E-2</c:v>
                </c:pt>
                <c:pt idx="1710">
                  <c:v>-8.8807556306456092E-2</c:v>
                </c:pt>
                <c:pt idx="1711">
                  <c:v>-8.1577336009148321E-3</c:v>
                </c:pt>
                <c:pt idx="1712">
                  <c:v>-8.8807556306456092E-2</c:v>
                </c:pt>
                <c:pt idx="1713">
                  <c:v>-8.8807556306456092E-2</c:v>
                </c:pt>
                <c:pt idx="1714">
                  <c:v>-8.8807556306456092E-2</c:v>
                </c:pt>
                <c:pt idx="1715">
                  <c:v>-8.8807556306456092E-2</c:v>
                </c:pt>
                <c:pt idx="1716">
                  <c:v>-8.8807556306456092E-2</c:v>
                </c:pt>
                <c:pt idx="1717">
                  <c:v>-8.8807556306456092E-2</c:v>
                </c:pt>
                <c:pt idx="1718">
                  <c:v>-8.8807556306456092E-2</c:v>
                </c:pt>
                <c:pt idx="1719">
                  <c:v>-8.8807556306456092E-2</c:v>
                </c:pt>
                <c:pt idx="1720">
                  <c:v>-8.8807556306456092E-2</c:v>
                </c:pt>
                <c:pt idx="1721">
                  <c:v>-8.8807556306456092E-2</c:v>
                </c:pt>
                <c:pt idx="1722">
                  <c:v>-8.8807556306456092E-2</c:v>
                </c:pt>
                <c:pt idx="1723">
                  <c:v>-8.8807556306456092E-2</c:v>
                </c:pt>
                <c:pt idx="1724">
                  <c:v>-8.8807556306456092E-2</c:v>
                </c:pt>
                <c:pt idx="1725">
                  <c:v>0.22817596928982992</c:v>
                </c:pt>
                <c:pt idx="1726">
                  <c:v>-8.8807556306456092E-2</c:v>
                </c:pt>
                <c:pt idx="1727">
                  <c:v>-8.8807556306456092E-2</c:v>
                </c:pt>
                <c:pt idx="1728">
                  <c:v>-8.8807556306456092E-2</c:v>
                </c:pt>
                <c:pt idx="1729">
                  <c:v>-8.8807556306456092E-2</c:v>
                </c:pt>
                <c:pt idx="1730">
                  <c:v>-8.8688617958022867E-2</c:v>
                </c:pt>
                <c:pt idx="1731">
                  <c:v>-8.8807556306456092E-2</c:v>
                </c:pt>
                <c:pt idx="1732">
                  <c:v>-8.8807556306456092E-2</c:v>
                </c:pt>
                <c:pt idx="1733">
                  <c:v>-8.8807556306456092E-2</c:v>
                </c:pt>
                <c:pt idx="1734">
                  <c:v>-8.8807556306456092E-2</c:v>
                </c:pt>
                <c:pt idx="1735">
                  <c:v>-8.8807556306456092E-2</c:v>
                </c:pt>
                <c:pt idx="1736">
                  <c:v>-8.8807556306456092E-2</c:v>
                </c:pt>
                <c:pt idx="1737">
                  <c:v>-8.8807556306456092E-2</c:v>
                </c:pt>
                <c:pt idx="1738">
                  <c:v>-7.6211777804554681E-2</c:v>
                </c:pt>
                <c:pt idx="1739">
                  <c:v>-8.8807556306456092E-2</c:v>
                </c:pt>
                <c:pt idx="1740">
                  <c:v>-8.8807556306456092E-2</c:v>
                </c:pt>
                <c:pt idx="1741">
                  <c:v>0.7419221770257044</c:v>
                </c:pt>
                <c:pt idx="1742">
                  <c:v>-8.8807556306456092E-2</c:v>
                </c:pt>
                <c:pt idx="1743">
                  <c:v>-8.8807556306456092E-2</c:v>
                </c:pt>
                <c:pt idx="1744">
                  <c:v>-7.8949735767559912E-2</c:v>
                </c:pt>
                <c:pt idx="1745">
                  <c:v>-8.8807556306456092E-2</c:v>
                </c:pt>
                <c:pt idx="1746">
                  <c:v>-8.6435220670379606E-2</c:v>
                </c:pt>
                <c:pt idx="1747">
                  <c:v>-8.8807556306456092E-2</c:v>
                </c:pt>
                <c:pt idx="1748">
                  <c:v>-8.8807556306456092E-2</c:v>
                </c:pt>
                <c:pt idx="1749">
                  <c:v>-8.8807556306456092E-2</c:v>
                </c:pt>
                <c:pt idx="1750">
                  <c:v>-8.8807556306456092E-2</c:v>
                </c:pt>
                <c:pt idx="1751">
                  <c:v>-8.8807556306456092E-2</c:v>
                </c:pt>
                <c:pt idx="1752">
                  <c:v>-8.8807556306456092E-2</c:v>
                </c:pt>
                <c:pt idx="1753">
                  <c:v>-8.223968317282726E-3</c:v>
                </c:pt>
                <c:pt idx="1754">
                  <c:v>-6.2257507242614724E-3</c:v>
                </c:pt>
                <c:pt idx="1755">
                  <c:v>-8.8807556306456092E-2</c:v>
                </c:pt>
                <c:pt idx="1756">
                  <c:v>-8.8807556306456092E-2</c:v>
                </c:pt>
                <c:pt idx="1757">
                  <c:v>1.078985858564407</c:v>
                </c:pt>
                <c:pt idx="1758">
                  <c:v>-1.534114631397121E-2</c:v>
                </c:pt>
                <c:pt idx="1759">
                  <c:v>-8.8807556306456092E-2</c:v>
                </c:pt>
                <c:pt idx="1760">
                  <c:v>-8.8807556306456092E-2</c:v>
                </c:pt>
                <c:pt idx="1761">
                  <c:v>-8.8807556306456092E-2</c:v>
                </c:pt>
                <c:pt idx="1762">
                  <c:v>-8.8807556306456092E-2</c:v>
                </c:pt>
                <c:pt idx="1763">
                  <c:v>-3.5920262877050038E-2</c:v>
                </c:pt>
                <c:pt idx="1764">
                  <c:v>-8.8807556306456092E-2</c:v>
                </c:pt>
                <c:pt idx="1765">
                  <c:v>-8.8807556306456092E-2</c:v>
                </c:pt>
                <c:pt idx="1766">
                  <c:v>-8.8807556306456092E-2</c:v>
                </c:pt>
                <c:pt idx="1767">
                  <c:v>-8.8807556306456092E-2</c:v>
                </c:pt>
                <c:pt idx="1768">
                  <c:v>-8.8807556306456092E-2</c:v>
                </c:pt>
                <c:pt idx="1769">
                  <c:v>-8.8807556306456092E-2</c:v>
                </c:pt>
                <c:pt idx="1770">
                  <c:v>-8.8807556306456092E-2</c:v>
                </c:pt>
                <c:pt idx="1771">
                  <c:v>-8.8807556306456092E-2</c:v>
                </c:pt>
                <c:pt idx="1772">
                  <c:v>-8.8807556306456092E-2</c:v>
                </c:pt>
                <c:pt idx="1773">
                  <c:v>-8.8807556306456092E-2</c:v>
                </c:pt>
                <c:pt idx="1774">
                  <c:v>-8.8807556306456092E-2</c:v>
                </c:pt>
                <c:pt idx="1775">
                  <c:v>9.5304344907664845E-2</c:v>
                </c:pt>
                <c:pt idx="1776">
                  <c:v>-8.8807556306456092E-2</c:v>
                </c:pt>
                <c:pt idx="1777">
                  <c:v>0.2981270901311398</c:v>
                </c:pt>
                <c:pt idx="1778">
                  <c:v>-8.8807556306456092E-2</c:v>
                </c:pt>
                <c:pt idx="1779">
                  <c:v>1.0057172217985282</c:v>
                </c:pt>
                <c:pt idx="1780">
                  <c:v>-8.8807556306456092E-2</c:v>
                </c:pt>
                <c:pt idx="1781">
                  <c:v>-8.6648765485299331E-2</c:v>
                </c:pt>
                <c:pt idx="1782">
                  <c:v>-8.8807556306456092E-2</c:v>
                </c:pt>
                <c:pt idx="1783">
                  <c:v>-8.8807556306456092E-2</c:v>
                </c:pt>
                <c:pt idx="1784">
                  <c:v>-1.3589222299064743E-2</c:v>
                </c:pt>
                <c:pt idx="1785">
                  <c:v>-6.4090156709437615E-2</c:v>
                </c:pt>
                <c:pt idx="1786">
                  <c:v>-8.8807556306456092E-2</c:v>
                </c:pt>
                <c:pt idx="1787">
                  <c:v>-6.3932685503619996E-3</c:v>
                </c:pt>
                <c:pt idx="1788">
                  <c:v>-8.8807556306456092E-2</c:v>
                </c:pt>
                <c:pt idx="1789">
                  <c:v>-8.8807556306456092E-2</c:v>
                </c:pt>
                <c:pt idx="1790">
                  <c:v>-8.8807556306456092E-2</c:v>
                </c:pt>
                <c:pt idx="1791">
                  <c:v>-8.8807556306456092E-2</c:v>
                </c:pt>
                <c:pt idx="1792">
                  <c:v>0.27182480798137065</c:v>
                </c:pt>
                <c:pt idx="1793">
                  <c:v>-8.8807556306456092E-2</c:v>
                </c:pt>
                <c:pt idx="1794">
                  <c:v>-8.8807556306456092E-2</c:v>
                </c:pt>
                <c:pt idx="1795">
                  <c:v>-8.760545021465703E-2</c:v>
                </c:pt>
                <c:pt idx="1796">
                  <c:v>-8.8807556306456092E-2</c:v>
                </c:pt>
                <c:pt idx="1797">
                  <c:v>-8.8807556306456092E-2</c:v>
                </c:pt>
                <c:pt idx="1798">
                  <c:v>-8.8807556306456092E-2</c:v>
                </c:pt>
                <c:pt idx="1799">
                  <c:v>-8.8807556306456092E-2</c:v>
                </c:pt>
                <c:pt idx="1800">
                  <c:v>-8.8807556306456092E-2</c:v>
                </c:pt>
                <c:pt idx="1801">
                  <c:v>-8.8807556306456092E-2</c:v>
                </c:pt>
                <c:pt idx="1802">
                  <c:v>-8.8074289202505915E-2</c:v>
                </c:pt>
                <c:pt idx="1803">
                  <c:v>-8.8807556306456092E-2</c:v>
                </c:pt>
                <c:pt idx="1804">
                  <c:v>-8.8534032406618376E-2</c:v>
                </c:pt>
                <c:pt idx="1805">
                  <c:v>-2.8056862018985683E-2</c:v>
                </c:pt>
                <c:pt idx="1806">
                  <c:v>-8.8807556306456092E-2</c:v>
                </c:pt>
                <c:pt idx="1807">
                  <c:v>-8.8807556306456092E-2</c:v>
                </c:pt>
                <c:pt idx="1808">
                  <c:v>-8.8807556306456092E-2</c:v>
                </c:pt>
                <c:pt idx="1809">
                  <c:v>-2.1551319392588059E-2</c:v>
                </c:pt>
                <c:pt idx="1810">
                  <c:v>-8.8807556306456092E-2</c:v>
                </c:pt>
                <c:pt idx="1811">
                  <c:v>-8.8807556306456092E-2</c:v>
                </c:pt>
                <c:pt idx="1812">
                  <c:v>-8.8807556306456092E-2</c:v>
                </c:pt>
                <c:pt idx="1813">
                  <c:v>-8.8807556306456092E-2</c:v>
                </c:pt>
                <c:pt idx="1814">
                  <c:v>-8.8807556306456092E-2</c:v>
                </c:pt>
                <c:pt idx="1815">
                  <c:v>-8.8807556306456092E-2</c:v>
                </c:pt>
                <c:pt idx="1816">
                  <c:v>-8.8028980114279426E-2</c:v>
                </c:pt>
                <c:pt idx="1817">
                  <c:v>-8.8807556306456092E-2</c:v>
                </c:pt>
                <c:pt idx="1818">
                  <c:v>-8.1241165432573634E-2</c:v>
                </c:pt>
                <c:pt idx="1819">
                  <c:v>-8.8021723531477386E-2</c:v>
                </c:pt>
                <c:pt idx="1820">
                  <c:v>-8.8807556306456092E-2</c:v>
                </c:pt>
                <c:pt idx="1821">
                  <c:v>-8.8807556306456092E-2</c:v>
                </c:pt>
                <c:pt idx="1822">
                  <c:v>-8.8807556306456092E-2</c:v>
                </c:pt>
                <c:pt idx="1823">
                  <c:v>-8.8623357355601756E-2</c:v>
                </c:pt>
                <c:pt idx="1824">
                  <c:v>-8.8807556306456092E-2</c:v>
                </c:pt>
                <c:pt idx="1825">
                  <c:v>-8.8807556306456092E-2</c:v>
                </c:pt>
                <c:pt idx="1826">
                  <c:v>-8.8807556306456092E-2</c:v>
                </c:pt>
                <c:pt idx="1827">
                  <c:v>-8.8807556306456092E-2</c:v>
                </c:pt>
                <c:pt idx="1828">
                  <c:v>-8.8807556306456092E-2</c:v>
                </c:pt>
                <c:pt idx="1829">
                  <c:v>4.8570011196715779E-3</c:v>
                </c:pt>
                <c:pt idx="1830">
                  <c:v>-8.8807556306456092E-2</c:v>
                </c:pt>
                <c:pt idx="1831">
                  <c:v>3.7013219145641513E-2</c:v>
                </c:pt>
                <c:pt idx="1832">
                  <c:v>-8.8807556306456092E-2</c:v>
                </c:pt>
                <c:pt idx="1833">
                  <c:v>-8.8807556306456092E-2</c:v>
                </c:pt>
                <c:pt idx="1834">
                  <c:v>-8.8807556306456092E-2</c:v>
                </c:pt>
                <c:pt idx="1835">
                  <c:v>0.25868843817244924</c:v>
                </c:pt>
                <c:pt idx="1836">
                  <c:v>-8.8807556306456092E-2</c:v>
                </c:pt>
                <c:pt idx="1837">
                  <c:v>-8.8807556306456092E-2</c:v>
                </c:pt>
                <c:pt idx="1838">
                  <c:v>-8.8807556306456092E-2</c:v>
                </c:pt>
                <c:pt idx="1839">
                  <c:v>1.428555378492377</c:v>
                </c:pt>
                <c:pt idx="1840">
                  <c:v>-4.6052238414143784E-2</c:v>
                </c:pt>
                <c:pt idx="1841">
                  <c:v>-8.8807556306456092E-2</c:v>
                </c:pt>
                <c:pt idx="1842">
                  <c:v>-8.8807556306456092E-2</c:v>
                </c:pt>
                <c:pt idx="1843">
                  <c:v>-8.8807556306456092E-2</c:v>
                </c:pt>
                <c:pt idx="1844">
                  <c:v>-8.8807556306456092E-2</c:v>
                </c:pt>
                <c:pt idx="1845">
                  <c:v>-8.8807556306456092E-2</c:v>
                </c:pt>
                <c:pt idx="1846">
                  <c:v>-8.8807556306456092E-2</c:v>
                </c:pt>
                <c:pt idx="1847">
                  <c:v>-8.8807556306456092E-2</c:v>
                </c:pt>
                <c:pt idx="1848">
                  <c:v>-8.8807556306456092E-2</c:v>
                </c:pt>
                <c:pt idx="1849">
                  <c:v>2.0238232244001716E-2</c:v>
                </c:pt>
                <c:pt idx="1850">
                  <c:v>-8.8807556306456092E-2</c:v>
                </c:pt>
                <c:pt idx="1851">
                  <c:v>-8.8807556306456092E-2</c:v>
                </c:pt>
                <c:pt idx="1852">
                  <c:v>-8.8807556306456092E-2</c:v>
                </c:pt>
                <c:pt idx="1853">
                  <c:v>-8.8807556306456092E-2</c:v>
                </c:pt>
                <c:pt idx="1854">
                  <c:v>-8.8807556306456092E-2</c:v>
                </c:pt>
                <c:pt idx="1855">
                  <c:v>-8.8807556306456092E-2</c:v>
                </c:pt>
                <c:pt idx="1856">
                  <c:v>-8.8807556306456092E-2</c:v>
                </c:pt>
                <c:pt idx="1857">
                  <c:v>-8.8807556306456092E-2</c:v>
                </c:pt>
                <c:pt idx="1858">
                  <c:v>-8.8807556306456092E-2</c:v>
                </c:pt>
                <c:pt idx="1859">
                  <c:v>-8.8807556306456092E-2</c:v>
                </c:pt>
                <c:pt idx="1860">
                  <c:v>-8.8807556306456092E-2</c:v>
                </c:pt>
                <c:pt idx="1861">
                  <c:v>6.9204628977360932E-2</c:v>
                </c:pt>
                <c:pt idx="1862">
                  <c:v>-8.8807556306456092E-2</c:v>
                </c:pt>
                <c:pt idx="1863">
                  <c:v>-8.8807556306456092E-2</c:v>
                </c:pt>
                <c:pt idx="1864">
                  <c:v>-8.8807556306456092E-2</c:v>
                </c:pt>
                <c:pt idx="1865">
                  <c:v>-8.8807556306456092E-2</c:v>
                </c:pt>
                <c:pt idx="1866">
                  <c:v>-8.8807556306456092E-2</c:v>
                </c:pt>
                <c:pt idx="1867">
                  <c:v>-8.8807556306456092E-2</c:v>
                </c:pt>
                <c:pt idx="1868">
                  <c:v>-6.8528650507479888E-2</c:v>
                </c:pt>
                <c:pt idx="1869">
                  <c:v>-7.6317329739073472E-2</c:v>
                </c:pt>
                <c:pt idx="1870">
                  <c:v>-8.8807556306456092E-2</c:v>
                </c:pt>
                <c:pt idx="1871">
                  <c:v>-8.8807556306456092E-2</c:v>
                </c:pt>
                <c:pt idx="1872">
                  <c:v>-8.8807556306456092E-2</c:v>
                </c:pt>
                <c:pt idx="1873">
                  <c:v>-8.8807556306456092E-2</c:v>
                </c:pt>
                <c:pt idx="1874">
                  <c:v>1.1149826225141839</c:v>
                </c:pt>
                <c:pt idx="1875">
                  <c:v>0.10814900595862698</c:v>
                </c:pt>
                <c:pt idx="1876">
                  <c:v>-8.8807556306456092E-2</c:v>
                </c:pt>
                <c:pt idx="1877">
                  <c:v>-8.8807556306456092E-2</c:v>
                </c:pt>
                <c:pt idx="1878">
                  <c:v>-8.8807556306456092E-2</c:v>
                </c:pt>
                <c:pt idx="1879">
                  <c:v>-7.5390599328080274E-2</c:v>
                </c:pt>
                <c:pt idx="1880">
                  <c:v>-8.8807556306456092E-2</c:v>
                </c:pt>
                <c:pt idx="1881">
                  <c:v>-8.8807556306456092E-2</c:v>
                </c:pt>
                <c:pt idx="1882">
                  <c:v>-8.8807556306456092E-2</c:v>
                </c:pt>
                <c:pt idx="1883">
                  <c:v>-8.6673723433592392E-2</c:v>
                </c:pt>
                <c:pt idx="1884">
                  <c:v>-8.0875821124390804E-2</c:v>
                </c:pt>
                <c:pt idx="1885">
                  <c:v>-8.8807556306456092E-2</c:v>
                </c:pt>
                <c:pt idx="1886">
                  <c:v>-8.8807556306456092E-2</c:v>
                </c:pt>
                <c:pt idx="1887">
                  <c:v>-8.8807556306456092E-2</c:v>
                </c:pt>
                <c:pt idx="1888">
                  <c:v>-8.8807556306456092E-2</c:v>
                </c:pt>
                <c:pt idx="1889">
                  <c:v>-8.8807556306456092E-2</c:v>
                </c:pt>
                <c:pt idx="1890">
                  <c:v>0.26744475976213211</c:v>
                </c:pt>
                <c:pt idx="1891">
                  <c:v>0.32452794942538166</c:v>
                </c:pt>
                <c:pt idx="1892">
                  <c:v>0.26199488198997944</c:v>
                </c:pt>
                <c:pt idx="1893">
                  <c:v>-8.8807556306456092E-2</c:v>
                </c:pt>
                <c:pt idx="1894">
                  <c:v>-8.750865901564242E-2</c:v>
                </c:pt>
                <c:pt idx="1895">
                  <c:v>-8.8807556306456092E-2</c:v>
                </c:pt>
                <c:pt idx="1896">
                  <c:v>-8.8807556306456092E-2</c:v>
                </c:pt>
                <c:pt idx="1897">
                  <c:v>-8.8807556306456092E-2</c:v>
                </c:pt>
                <c:pt idx="1898">
                  <c:v>-8.4770932944592675E-2</c:v>
                </c:pt>
                <c:pt idx="1899">
                  <c:v>-8.8807556306456092E-2</c:v>
                </c:pt>
                <c:pt idx="1900">
                  <c:v>-5.3246898516042473E-2</c:v>
                </c:pt>
                <c:pt idx="1901">
                  <c:v>-8.8807556306456092E-2</c:v>
                </c:pt>
                <c:pt idx="1902">
                  <c:v>-8.8807556306456092E-2</c:v>
                </c:pt>
                <c:pt idx="1903">
                  <c:v>-8.8807556306456092E-2</c:v>
                </c:pt>
                <c:pt idx="1904">
                  <c:v>-5.8903317609903638E-2</c:v>
                </c:pt>
                <c:pt idx="1905">
                  <c:v>-5.8903317609903638E-2</c:v>
                </c:pt>
                <c:pt idx="1906">
                  <c:v>-5.8903317609903638E-2</c:v>
                </c:pt>
                <c:pt idx="1907">
                  <c:v>-5.8903317609903638E-2</c:v>
                </c:pt>
                <c:pt idx="1908">
                  <c:v>-5.8903317609903638E-2</c:v>
                </c:pt>
                <c:pt idx="1909">
                  <c:v>-5.5903239128321507E-2</c:v>
                </c:pt>
                <c:pt idx="1910">
                  <c:v>-5.8903317609903638E-2</c:v>
                </c:pt>
                <c:pt idx="1911">
                  <c:v>-5.8903317609903638E-2</c:v>
                </c:pt>
                <c:pt idx="1912">
                  <c:v>0.17825889582032003</c:v>
                </c:pt>
                <c:pt idx="1913">
                  <c:v>0.21780082398542377</c:v>
                </c:pt>
                <c:pt idx="1914">
                  <c:v>-5.8903317609903638E-2</c:v>
                </c:pt>
                <c:pt idx="1915">
                  <c:v>-5.8903317609903638E-2</c:v>
                </c:pt>
                <c:pt idx="1916">
                  <c:v>0.31163065621763419</c:v>
                </c:pt>
                <c:pt idx="1917">
                  <c:v>-5.8903317609903638E-2</c:v>
                </c:pt>
                <c:pt idx="1918">
                  <c:v>-5.8903317609903638E-2</c:v>
                </c:pt>
                <c:pt idx="1919">
                  <c:v>-5.8903317609903638E-2</c:v>
                </c:pt>
                <c:pt idx="1920">
                  <c:v>7.0470420001108619E-2</c:v>
                </c:pt>
                <c:pt idx="1921">
                  <c:v>-5.8903317609903638E-2</c:v>
                </c:pt>
                <c:pt idx="1922">
                  <c:v>-5.8903317609903638E-2</c:v>
                </c:pt>
                <c:pt idx="1923">
                  <c:v>0.45120262253282428</c:v>
                </c:pt>
                <c:pt idx="1924">
                  <c:v>-5.8903317609903638E-2</c:v>
                </c:pt>
                <c:pt idx="1925">
                  <c:v>-5.8903317609903638E-2</c:v>
                </c:pt>
                <c:pt idx="1926">
                  <c:v>-5.8903317609903638E-2</c:v>
                </c:pt>
                <c:pt idx="1927">
                  <c:v>-5.8903317609903638E-2</c:v>
                </c:pt>
                <c:pt idx="1928">
                  <c:v>-5.8903317609903638E-2</c:v>
                </c:pt>
                <c:pt idx="1929">
                  <c:v>-5.8903317609903638E-2</c:v>
                </c:pt>
                <c:pt idx="1930">
                  <c:v>-5.8903317609903638E-2</c:v>
                </c:pt>
                <c:pt idx="1931">
                  <c:v>-5.8903317609903638E-2</c:v>
                </c:pt>
                <c:pt idx="1932">
                  <c:v>-5.8903317609903638E-2</c:v>
                </c:pt>
                <c:pt idx="1933">
                  <c:v>-5.8903317609903638E-2</c:v>
                </c:pt>
                <c:pt idx="1934">
                  <c:v>0.47364883709381</c:v>
                </c:pt>
                <c:pt idx="1935">
                  <c:v>-5.8903317609903638E-2</c:v>
                </c:pt>
                <c:pt idx="1936">
                  <c:v>-5.8903317609903638E-2</c:v>
                </c:pt>
                <c:pt idx="1937">
                  <c:v>-5.8903317609903638E-2</c:v>
                </c:pt>
                <c:pt idx="1938">
                  <c:v>-4.3213707505556358E-2</c:v>
                </c:pt>
                <c:pt idx="1939">
                  <c:v>-5.8548369022278161E-2</c:v>
                </c:pt>
                <c:pt idx="1940">
                  <c:v>-5.8903317609903638E-2</c:v>
                </c:pt>
                <c:pt idx="1941">
                  <c:v>-5.8903317609903638E-2</c:v>
                </c:pt>
                <c:pt idx="1942">
                  <c:v>-5.8903317609903638E-2</c:v>
                </c:pt>
                <c:pt idx="1943">
                  <c:v>-5.8903317609903638E-2</c:v>
                </c:pt>
                <c:pt idx="1944">
                  <c:v>-5.8903317609903638E-2</c:v>
                </c:pt>
                <c:pt idx="1945">
                  <c:v>-5.8903317609903638E-2</c:v>
                </c:pt>
                <c:pt idx="1946">
                  <c:v>-5.8903317609903638E-2</c:v>
                </c:pt>
                <c:pt idx="1947">
                  <c:v>4.0702468127288519E-2</c:v>
                </c:pt>
                <c:pt idx="1948">
                  <c:v>-5.8903317609903638E-2</c:v>
                </c:pt>
                <c:pt idx="1949">
                  <c:v>-5.8903317609903638E-2</c:v>
                </c:pt>
                <c:pt idx="1950">
                  <c:v>0.95292118202570153</c:v>
                </c:pt>
                <c:pt idx="1951">
                  <c:v>-5.8903317609903638E-2</c:v>
                </c:pt>
                <c:pt idx="1952">
                  <c:v>-5.8903317609903638E-2</c:v>
                </c:pt>
                <c:pt idx="1953">
                  <c:v>-3.8129530056541697E-2</c:v>
                </c:pt>
                <c:pt idx="1954">
                  <c:v>-5.8903317609903638E-2</c:v>
                </c:pt>
                <c:pt idx="1955">
                  <c:v>-5.6133455003968054E-2</c:v>
                </c:pt>
                <c:pt idx="1956">
                  <c:v>-5.8903317609903638E-2</c:v>
                </c:pt>
                <c:pt idx="1957">
                  <c:v>-5.8903317609903638E-2</c:v>
                </c:pt>
                <c:pt idx="1958">
                  <c:v>-5.8903317609903638E-2</c:v>
                </c:pt>
                <c:pt idx="1959">
                  <c:v>-5.8903317609903638E-2</c:v>
                </c:pt>
                <c:pt idx="1960">
                  <c:v>-5.8903317609903638E-2</c:v>
                </c:pt>
                <c:pt idx="1961">
                  <c:v>-5.8903317609903638E-2</c:v>
                </c:pt>
                <c:pt idx="1962">
                  <c:v>6.7650764782917677E-2</c:v>
                </c:pt>
                <c:pt idx="1963">
                  <c:v>6.711738686725055E-2</c:v>
                </c:pt>
                <c:pt idx="1964">
                  <c:v>-5.8903317609903638E-2</c:v>
                </c:pt>
                <c:pt idx="1965">
                  <c:v>1.5421556682298685</c:v>
                </c:pt>
                <c:pt idx="1966">
                  <c:v>7.3727112301160386E-2</c:v>
                </c:pt>
                <c:pt idx="1967">
                  <c:v>-5.8903317609903638E-2</c:v>
                </c:pt>
                <c:pt idx="1968">
                  <c:v>-5.8903317609903638E-2</c:v>
                </c:pt>
                <c:pt idx="1969">
                  <c:v>-5.8903317609903638E-2</c:v>
                </c:pt>
                <c:pt idx="1970">
                  <c:v>-5.8903317609903638E-2</c:v>
                </c:pt>
                <c:pt idx="1971">
                  <c:v>2.8321219456949542E-2</c:v>
                </c:pt>
                <c:pt idx="1972">
                  <c:v>-5.8903317609903638E-2</c:v>
                </c:pt>
                <c:pt idx="1973">
                  <c:v>-5.8903317609903638E-2</c:v>
                </c:pt>
                <c:pt idx="1974">
                  <c:v>-5.8903317609903638E-2</c:v>
                </c:pt>
                <c:pt idx="1975">
                  <c:v>-5.8903317609903638E-2</c:v>
                </c:pt>
                <c:pt idx="1976">
                  <c:v>-5.8903317609903638E-2</c:v>
                </c:pt>
                <c:pt idx="1977">
                  <c:v>-5.8903317609903638E-2</c:v>
                </c:pt>
                <c:pt idx="1978">
                  <c:v>-5.8903317609903638E-2</c:v>
                </c:pt>
                <c:pt idx="1979">
                  <c:v>-5.8903317609903638E-2</c:v>
                </c:pt>
                <c:pt idx="1980">
                  <c:v>-5.8903317609903638E-2</c:v>
                </c:pt>
                <c:pt idx="1981">
                  <c:v>-5.8903317609903638E-2</c:v>
                </c:pt>
                <c:pt idx="1982">
                  <c:v>-5.8903317609903638E-2</c:v>
                </c:pt>
                <c:pt idx="1983">
                  <c:v>0.25131465619040572</c:v>
                </c:pt>
                <c:pt idx="1984">
                  <c:v>-5.8903317609903638E-2</c:v>
                </c:pt>
                <c:pt idx="1985">
                  <c:v>0.60351062550088119</c:v>
                </c:pt>
                <c:pt idx="1986">
                  <c:v>-5.8903317609903638E-2</c:v>
                </c:pt>
                <c:pt idx="1987">
                  <c:v>1.2523630712388358</c:v>
                </c:pt>
                <c:pt idx="1988">
                  <c:v>-5.8903317609903638E-2</c:v>
                </c:pt>
                <c:pt idx="1989">
                  <c:v>-5.5861298973133529E-2</c:v>
                </c:pt>
                <c:pt idx="1990">
                  <c:v>-5.8903317609903638E-2</c:v>
                </c:pt>
                <c:pt idx="1991">
                  <c:v>-5.8903317609903638E-2</c:v>
                </c:pt>
                <c:pt idx="1992">
                  <c:v>0.10334519823290492</c:v>
                </c:pt>
                <c:pt idx="1993">
                  <c:v>-1.03217671723825E-2</c:v>
                </c:pt>
                <c:pt idx="1994">
                  <c:v>-5.8903317609903638E-2</c:v>
                </c:pt>
                <c:pt idx="1995">
                  <c:v>0.10657385970175273</c:v>
                </c:pt>
                <c:pt idx="1996">
                  <c:v>-5.8903317609903638E-2</c:v>
                </c:pt>
                <c:pt idx="1997">
                  <c:v>-5.8903317609903638E-2</c:v>
                </c:pt>
                <c:pt idx="1998">
                  <c:v>-5.8903317609903638E-2</c:v>
                </c:pt>
                <c:pt idx="1999">
                  <c:v>-5.8903317609903638E-2</c:v>
                </c:pt>
                <c:pt idx="2000">
                  <c:v>0.39193428310369949</c:v>
                </c:pt>
                <c:pt idx="2001">
                  <c:v>-5.8903317609903638E-2</c:v>
                </c:pt>
                <c:pt idx="2002">
                  <c:v>-5.8903317609903638E-2</c:v>
                </c:pt>
                <c:pt idx="2003">
                  <c:v>-5.5858393824005967E-2</c:v>
                </c:pt>
                <c:pt idx="2004">
                  <c:v>-5.8903317609903638E-2</c:v>
                </c:pt>
                <c:pt idx="2005">
                  <c:v>-5.8903317609903638E-2</c:v>
                </c:pt>
                <c:pt idx="2006">
                  <c:v>-5.8903317609903638E-2</c:v>
                </c:pt>
                <c:pt idx="2007">
                  <c:v>-5.8903317609903638E-2</c:v>
                </c:pt>
                <c:pt idx="2008">
                  <c:v>-5.8903317609903638E-2</c:v>
                </c:pt>
                <c:pt idx="2009">
                  <c:v>-5.8903317609903638E-2</c:v>
                </c:pt>
                <c:pt idx="2010">
                  <c:v>-5.75312699388347E-2</c:v>
                </c:pt>
                <c:pt idx="2011">
                  <c:v>-5.8903317609903638E-2</c:v>
                </c:pt>
                <c:pt idx="2012">
                  <c:v>-5.8521818861046689E-2</c:v>
                </c:pt>
                <c:pt idx="2013">
                  <c:v>1.4925909361983514E-2</c:v>
                </c:pt>
                <c:pt idx="2014">
                  <c:v>0.11196403892374004</c:v>
                </c:pt>
                <c:pt idx="2015">
                  <c:v>-5.8903317609903638E-2</c:v>
                </c:pt>
                <c:pt idx="2016">
                  <c:v>-5.8903317609903638E-2</c:v>
                </c:pt>
                <c:pt idx="2017">
                  <c:v>3.5396313466730819E-2</c:v>
                </c:pt>
                <c:pt idx="2018">
                  <c:v>-5.8903317609903638E-2</c:v>
                </c:pt>
                <c:pt idx="2019">
                  <c:v>-5.8903317609903638E-2</c:v>
                </c:pt>
                <c:pt idx="2020">
                  <c:v>-5.8903317609903638E-2</c:v>
                </c:pt>
                <c:pt idx="2021">
                  <c:v>-5.8903317609903638E-2</c:v>
                </c:pt>
                <c:pt idx="2022">
                  <c:v>-5.8903317609903638E-2</c:v>
                </c:pt>
                <c:pt idx="2023">
                  <c:v>-5.8903317609903638E-2</c:v>
                </c:pt>
                <c:pt idx="2024">
                  <c:v>-5.4576027116875564E-2</c:v>
                </c:pt>
                <c:pt idx="2025">
                  <c:v>-5.8903317609903638E-2</c:v>
                </c:pt>
                <c:pt idx="2026">
                  <c:v>-4.7945042683929913E-2</c:v>
                </c:pt>
                <c:pt idx="2027">
                  <c:v>-5.7432156046255206E-2</c:v>
                </c:pt>
                <c:pt idx="2028">
                  <c:v>-5.8903317609903638E-2</c:v>
                </c:pt>
                <c:pt idx="2029">
                  <c:v>-5.8903317609903638E-2</c:v>
                </c:pt>
                <c:pt idx="2030">
                  <c:v>-5.8903317609903638E-2</c:v>
                </c:pt>
                <c:pt idx="2031">
                  <c:v>-5.7698116829801825E-2</c:v>
                </c:pt>
                <c:pt idx="2032">
                  <c:v>-5.8903317609903638E-2</c:v>
                </c:pt>
                <c:pt idx="2033">
                  <c:v>-5.8903317609903638E-2</c:v>
                </c:pt>
                <c:pt idx="2034">
                  <c:v>-5.8903317609903638E-2</c:v>
                </c:pt>
                <c:pt idx="2035">
                  <c:v>-5.8903317609903638E-2</c:v>
                </c:pt>
                <c:pt idx="2036">
                  <c:v>-5.8903317609903638E-2</c:v>
                </c:pt>
                <c:pt idx="2037">
                  <c:v>9.9031135226031547E-2</c:v>
                </c:pt>
                <c:pt idx="2038">
                  <c:v>-5.8903317609903638E-2</c:v>
                </c:pt>
                <c:pt idx="2039">
                  <c:v>0.30167153453762369</c:v>
                </c:pt>
                <c:pt idx="2040">
                  <c:v>-5.8903317609903638E-2</c:v>
                </c:pt>
                <c:pt idx="2041">
                  <c:v>-5.8903317609903638E-2</c:v>
                </c:pt>
                <c:pt idx="2042">
                  <c:v>-5.8903317609903638E-2</c:v>
                </c:pt>
                <c:pt idx="2043">
                  <c:v>0.52473344900746555</c:v>
                </c:pt>
                <c:pt idx="2044">
                  <c:v>-5.8903317609903638E-2</c:v>
                </c:pt>
                <c:pt idx="2045">
                  <c:v>-5.8903317609903638E-2</c:v>
                </c:pt>
                <c:pt idx="2046">
                  <c:v>-5.8903317609903638E-2</c:v>
                </c:pt>
                <c:pt idx="2047">
                  <c:v>1.6046037801813435</c:v>
                </c:pt>
                <c:pt idx="2048">
                  <c:v>-8.3757529454177443E-3</c:v>
                </c:pt>
                <c:pt idx="2049">
                  <c:v>-5.8903317609903638E-2</c:v>
                </c:pt>
                <c:pt idx="2050">
                  <c:v>-5.8903317609903638E-2</c:v>
                </c:pt>
                <c:pt idx="2051">
                  <c:v>-5.8903317609903638E-2</c:v>
                </c:pt>
                <c:pt idx="2052">
                  <c:v>-5.8903317609903638E-2</c:v>
                </c:pt>
                <c:pt idx="2053">
                  <c:v>-5.8903317609903638E-2</c:v>
                </c:pt>
                <c:pt idx="2054">
                  <c:v>-5.8903317609903638E-2</c:v>
                </c:pt>
                <c:pt idx="2055">
                  <c:v>-5.8903317609903638E-2</c:v>
                </c:pt>
                <c:pt idx="2056">
                  <c:v>-4.7108661656001888E-2</c:v>
                </c:pt>
                <c:pt idx="2057">
                  <c:v>8.5292791093405623E-2</c:v>
                </c:pt>
                <c:pt idx="2058">
                  <c:v>-5.8903317609903638E-2</c:v>
                </c:pt>
                <c:pt idx="2059">
                  <c:v>-5.8903317609903638E-2</c:v>
                </c:pt>
                <c:pt idx="2060">
                  <c:v>-5.8903317609903638E-2</c:v>
                </c:pt>
                <c:pt idx="2061">
                  <c:v>-5.8903317609903638E-2</c:v>
                </c:pt>
                <c:pt idx="2062">
                  <c:v>-5.8903317609903638E-2</c:v>
                </c:pt>
                <c:pt idx="2063">
                  <c:v>-5.8903317609903638E-2</c:v>
                </c:pt>
                <c:pt idx="2064">
                  <c:v>-5.8903317609903638E-2</c:v>
                </c:pt>
                <c:pt idx="2065">
                  <c:v>-5.8903317609903638E-2</c:v>
                </c:pt>
                <c:pt idx="2066">
                  <c:v>-5.8903317609903638E-2</c:v>
                </c:pt>
                <c:pt idx="2067">
                  <c:v>-5.8903317609903638E-2</c:v>
                </c:pt>
                <c:pt idx="2068">
                  <c:v>-5.8903317609903638E-2</c:v>
                </c:pt>
                <c:pt idx="2069">
                  <c:v>0.31649209368572606</c:v>
                </c:pt>
                <c:pt idx="2070">
                  <c:v>-5.8903317609903638E-2</c:v>
                </c:pt>
                <c:pt idx="2071">
                  <c:v>-5.8903317609903638E-2</c:v>
                </c:pt>
                <c:pt idx="2072">
                  <c:v>-5.8903317609903638E-2</c:v>
                </c:pt>
                <c:pt idx="2073">
                  <c:v>-5.8903317609903638E-2</c:v>
                </c:pt>
                <c:pt idx="2074">
                  <c:v>-5.4258316687156395E-2</c:v>
                </c:pt>
                <c:pt idx="2075">
                  <c:v>-5.8903317609903638E-2</c:v>
                </c:pt>
                <c:pt idx="2076">
                  <c:v>-1.9706666921812055E-2</c:v>
                </c:pt>
                <c:pt idx="2077">
                  <c:v>-2.6977200142604199E-2</c:v>
                </c:pt>
                <c:pt idx="2078">
                  <c:v>-5.8903317609903638E-2</c:v>
                </c:pt>
                <c:pt idx="2079">
                  <c:v>-5.85664297574E-2</c:v>
                </c:pt>
                <c:pt idx="2080">
                  <c:v>-5.8903317609903638E-2</c:v>
                </c:pt>
                <c:pt idx="2081">
                  <c:v>-5.8903317609903638E-2</c:v>
                </c:pt>
                <c:pt idx="2082">
                  <c:v>1.6599618144641708</c:v>
                </c:pt>
                <c:pt idx="2083">
                  <c:v>0.40340655808068482</c:v>
                </c:pt>
                <c:pt idx="2084">
                  <c:v>-5.8903317609903638E-2</c:v>
                </c:pt>
                <c:pt idx="2085">
                  <c:v>-5.8903317609903638E-2</c:v>
                </c:pt>
                <c:pt idx="2086">
                  <c:v>-5.8903317609903638E-2</c:v>
                </c:pt>
                <c:pt idx="2087">
                  <c:v>-2.8876618763224185E-2</c:v>
                </c:pt>
                <c:pt idx="2088">
                  <c:v>-5.8903317609903638E-2</c:v>
                </c:pt>
                <c:pt idx="2089">
                  <c:v>-5.8903317609903638E-2</c:v>
                </c:pt>
                <c:pt idx="2090">
                  <c:v>-5.8903317609903638E-2</c:v>
                </c:pt>
                <c:pt idx="2091">
                  <c:v>-5.5594511681369467E-2</c:v>
                </c:pt>
                <c:pt idx="2092">
                  <c:v>-4.6554145509622946E-2</c:v>
                </c:pt>
                <c:pt idx="2093">
                  <c:v>-5.8903317609903638E-2</c:v>
                </c:pt>
                <c:pt idx="2094">
                  <c:v>-5.8903317609903638E-2</c:v>
                </c:pt>
                <c:pt idx="2095">
                  <c:v>-5.8903317609903638E-2</c:v>
                </c:pt>
                <c:pt idx="2096">
                  <c:v>-5.8903317609903638E-2</c:v>
                </c:pt>
                <c:pt idx="2097">
                  <c:v>-5.8903317609903638E-2</c:v>
                </c:pt>
                <c:pt idx="2098">
                  <c:v>0.54727579179968733</c:v>
                </c:pt>
                <c:pt idx="2099">
                  <c:v>0.65870289771098522</c:v>
                </c:pt>
                <c:pt idx="2100">
                  <c:v>0.5303113730724871</c:v>
                </c:pt>
                <c:pt idx="2101">
                  <c:v>-5.8903317609903638E-2</c:v>
                </c:pt>
                <c:pt idx="2102">
                  <c:v>-5.6334627775028144E-2</c:v>
                </c:pt>
                <c:pt idx="2103">
                  <c:v>-5.8903317609903638E-2</c:v>
                </c:pt>
                <c:pt idx="2104">
                  <c:v>-5.8903317609903638E-2</c:v>
                </c:pt>
                <c:pt idx="2105">
                  <c:v>-5.8903317609903638E-2</c:v>
                </c:pt>
                <c:pt idx="2106">
                  <c:v>-5.0841074641698791E-2</c:v>
                </c:pt>
                <c:pt idx="2107">
                  <c:v>-5.8903317609903638E-2</c:v>
                </c:pt>
                <c:pt idx="2108">
                  <c:v>4.5858204623405729E-4</c:v>
                </c:pt>
                <c:pt idx="2109">
                  <c:v>-5.8903317609903638E-2</c:v>
                </c:pt>
                <c:pt idx="2110">
                  <c:v>-5.8903317609903638E-2</c:v>
                </c:pt>
                <c:pt idx="2111">
                  <c:v>-5.8903317609903638E-2</c:v>
                </c:pt>
                <c:pt idx="2112">
                  <c:v>-2.8999078913351184E-2</c:v>
                </c:pt>
                <c:pt idx="2113">
                  <c:v>-2.8999078913351184E-2</c:v>
                </c:pt>
                <c:pt idx="2114">
                  <c:v>-2.8233955389933365E-2</c:v>
                </c:pt>
                <c:pt idx="2115">
                  <c:v>-2.8999078913351184E-2</c:v>
                </c:pt>
                <c:pt idx="2116">
                  <c:v>-2.8999078913351184E-2</c:v>
                </c:pt>
                <c:pt idx="2117">
                  <c:v>-2.8999078913351184E-2</c:v>
                </c:pt>
                <c:pt idx="2118">
                  <c:v>-2.8999078913351184E-2</c:v>
                </c:pt>
                <c:pt idx="2119">
                  <c:v>-1.3572280390768193E-2</c:v>
                </c:pt>
                <c:pt idx="2120">
                  <c:v>-2.8999078913351184E-2</c:v>
                </c:pt>
                <c:pt idx="2121">
                  <c:v>-2.8999078913351184E-2</c:v>
                </c:pt>
                <c:pt idx="2122">
                  <c:v>0.42825470383423719</c:v>
                </c:pt>
                <c:pt idx="2123">
                  <c:v>0.37110857835880362</c:v>
                </c:pt>
                <c:pt idx="2124">
                  <c:v>-2.8999078913351184E-2</c:v>
                </c:pt>
                <c:pt idx="2125">
                  <c:v>0.28555535245058061</c:v>
                </c:pt>
                <c:pt idx="2126">
                  <c:v>0.40620549836505437</c:v>
                </c:pt>
                <c:pt idx="2127">
                  <c:v>-2.8999078913351184E-2</c:v>
                </c:pt>
                <c:pt idx="2128">
                  <c:v>-2.8999078913351184E-2</c:v>
                </c:pt>
                <c:pt idx="2129">
                  <c:v>-2.8999078913351184E-2</c:v>
                </c:pt>
                <c:pt idx="2130">
                  <c:v>0.15069394580735876</c:v>
                </c:pt>
                <c:pt idx="2131">
                  <c:v>-2.8999078913351184E-2</c:v>
                </c:pt>
                <c:pt idx="2132">
                  <c:v>-2.8999078913351184E-2</c:v>
                </c:pt>
                <c:pt idx="2133">
                  <c:v>0.72756372315022799</c:v>
                </c:pt>
                <c:pt idx="2134">
                  <c:v>-2.8999078913351184E-2</c:v>
                </c:pt>
                <c:pt idx="2135">
                  <c:v>-2.8999078913351184E-2</c:v>
                </c:pt>
                <c:pt idx="2136">
                  <c:v>-2.8999078913351184E-2</c:v>
                </c:pt>
                <c:pt idx="2137">
                  <c:v>-2.8999078913351184E-2</c:v>
                </c:pt>
                <c:pt idx="2138">
                  <c:v>-2.8811367617073574E-2</c:v>
                </c:pt>
                <c:pt idx="2139">
                  <c:v>-2.8999078913351184E-2</c:v>
                </c:pt>
                <c:pt idx="2140">
                  <c:v>0.25820631001378991</c:v>
                </c:pt>
                <c:pt idx="2141">
                  <c:v>-2.8999078913351184E-2</c:v>
                </c:pt>
                <c:pt idx="2142">
                  <c:v>-2.8999078913351184E-2</c:v>
                </c:pt>
                <c:pt idx="2143">
                  <c:v>-2.8999078913351184E-2</c:v>
                </c:pt>
                <c:pt idx="2144">
                  <c:v>-2.8999078913351184E-2</c:v>
                </c:pt>
                <c:pt idx="2145">
                  <c:v>-2.8999078913351184E-2</c:v>
                </c:pt>
                <c:pt idx="2146">
                  <c:v>0.85982256318568639</c:v>
                </c:pt>
                <c:pt idx="2147">
                  <c:v>-2.8999078913351184E-2</c:v>
                </c:pt>
                <c:pt idx="2148">
                  <c:v>-2.8999078913351184E-2</c:v>
                </c:pt>
                <c:pt idx="2149">
                  <c:v>-2.8999078913351184E-2</c:v>
                </c:pt>
                <c:pt idx="2150">
                  <c:v>-2.8999078913351184E-2</c:v>
                </c:pt>
                <c:pt idx="2151">
                  <c:v>1.4976219202048065E-2</c:v>
                </c:pt>
                <c:pt idx="2152">
                  <c:v>-2.8346356314160655E-2</c:v>
                </c:pt>
                <c:pt idx="2153">
                  <c:v>-2.8999078913351184E-2</c:v>
                </c:pt>
                <c:pt idx="2154">
                  <c:v>-2.8999078913351184E-2</c:v>
                </c:pt>
                <c:pt idx="2155">
                  <c:v>-2.8999078913351184E-2</c:v>
                </c:pt>
                <c:pt idx="2156">
                  <c:v>-2.8999078913351184E-2</c:v>
                </c:pt>
                <c:pt idx="2157">
                  <c:v>-2.8999078913351184E-2</c:v>
                </c:pt>
                <c:pt idx="2158">
                  <c:v>-2.6892035641694678E-2</c:v>
                </c:pt>
                <c:pt idx="2159">
                  <c:v>-2.8999078913351184E-2</c:v>
                </c:pt>
                <c:pt idx="2160">
                  <c:v>0.19941298636908572</c:v>
                </c:pt>
                <c:pt idx="2161">
                  <c:v>-2.8999078913351184E-2</c:v>
                </c:pt>
                <c:pt idx="2162">
                  <c:v>-2.8999078913351184E-2</c:v>
                </c:pt>
                <c:pt idx="2163">
                  <c:v>1.1799556184838507</c:v>
                </c:pt>
                <c:pt idx="2164">
                  <c:v>-2.8999078913351184E-2</c:v>
                </c:pt>
                <c:pt idx="2165">
                  <c:v>-2.8999078913351184E-2</c:v>
                </c:pt>
                <c:pt idx="2166">
                  <c:v>-1.0388102759932818E-2</c:v>
                </c:pt>
                <c:pt idx="2167">
                  <c:v>8.0208200200628868E-3</c:v>
                </c:pt>
                <c:pt idx="2168">
                  <c:v>-2.8999078913351184E-2</c:v>
                </c:pt>
                <c:pt idx="2169">
                  <c:v>-2.6011008073984376E-2</c:v>
                </c:pt>
                <c:pt idx="2170">
                  <c:v>-2.8999078913351184E-2</c:v>
                </c:pt>
                <c:pt idx="2171">
                  <c:v>-2.8999078913351184E-2</c:v>
                </c:pt>
                <c:pt idx="2172">
                  <c:v>-2.8999078913351184E-2</c:v>
                </c:pt>
                <c:pt idx="2173">
                  <c:v>-2.8999078913351184E-2</c:v>
                </c:pt>
                <c:pt idx="2174">
                  <c:v>-2.8999078913351184E-2</c:v>
                </c:pt>
                <c:pt idx="2175">
                  <c:v>-2.8999078913351184E-2</c:v>
                </c:pt>
                <c:pt idx="2176">
                  <c:v>0.14536216561805032</c:v>
                </c:pt>
                <c:pt idx="2177">
                  <c:v>0.16877578351648406</c:v>
                </c:pt>
                <c:pt idx="2178">
                  <c:v>-2.8999078913351184E-2</c:v>
                </c:pt>
                <c:pt idx="2179">
                  <c:v>-2.8999078913351184E-2</c:v>
                </c:pt>
                <c:pt idx="2180">
                  <c:v>2.1353285337914079</c:v>
                </c:pt>
                <c:pt idx="2181">
                  <c:v>0.18056881035601507</c:v>
                </c:pt>
                <c:pt idx="2182">
                  <c:v>-2.8999078913351184E-2</c:v>
                </c:pt>
                <c:pt idx="2183">
                  <c:v>-2.8999078913351184E-2</c:v>
                </c:pt>
                <c:pt idx="2184">
                  <c:v>-2.8999078913351184E-2</c:v>
                </c:pt>
                <c:pt idx="2185">
                  <c:v>-2.8999078913351184E-2</c:v>
                </c:pt>
                <c:pt idx="2186">
                  <c:v>0.11560381147131329</c:v>
                </c:pt>
                <c:pt idx="2187">
                  <c:v>-2.8999078913351184E-2</c:v>
                </c:pt>
                <c:pt idx="2188">
                  <c:v>-2.8999078913351184E-2</c:v>
                </c:pt>
                <c:pt idx="2189">
                  <c:v>-2.8999078913351184E-2</c:v>
                </c:pt>
                <c:pt idx="2190">
                  <c:v>-2.8999078913351184E-2</c:v>
                </c:pt>
                <c:pt idx="2191">
                  <c:v>3.6296794148386796E-2</c:v>
                </c:pt>
                <c:pt idx="2192">
                  <c:v>-2.8999078913351184E-2</c:v>
                </c:pt>
                <c:pt idx="2193">
                  <c:v>-2.767278901837919E-2</c:v>
                </c:pt>
                <c:pt idx="2194">
                  <c:v>-2.8999078913351184E-2</c:v>
                </c:pt>
                <c:pt idx="2195">
                  <c:v>-2.8999078913351184E-2</c:v>
                </c:pt>
                <c:pt idx="2196">
                  <c:v>-2.8999078913351184E-2</c:v>
                </c:pt>
                <c:pt idx="2197">
                  <c:v>-2.8999078913351184E-2</c:v>
                </c:pt>
                <c:pt idx="2198">
                  <c:v>0.42615553398637096</c:v>
                </c:pt>
                <c:pt idx="2199">
                  <c:v>-2.8999078913351184E-2</c:v>
                </c:pt>
                <c:pt idx="2200">
                  <c:v>0.95135222179075718</c:v>
                </c:pt>
                <c:pt idx="2201">
                  <c:v>-1.8310777382356189E-2</c:v>
                </c:pt>
                <c:pt idx="2202">
                  <c:v>1.6168166666744048</c:v>
                </c:pt>
                <c:pt idx="2203">
                  <c:v>-2.8999078913351184E-2</c:v>
                </c:pt>
                <c:pt idx="2204">
                  <c:v>-2.4816214755804762E-2</c:v>
                </c:pt>
                <c:pt idx="2205">
                  <c:v>-2.8999078913351184E-2</c:v>
                </c:pt>
                <c:pt idx="2206">
                  <c:v>-2.8999078913351184E-2</c:v>
                </c:pt>
                <c:pt idx="2207">
                  <c:v>0.26959690367029893</c:v>
                </c:pt>
                <c:pt idx="2208">
                  <c:v>0.11466436390420121</c:v>
                </c:pt>
                <c:pt idx="2209">
                  <c:v>0.16652487372084782</c:v>
                </c:pt>
                <c:pt idx="2210">
                  <c:v>-2.8999078913351184E-2</c:v>
                </c:pt>
                <c:pt idx="2211">
                  <c:v>0.26337015346187398</c:v>
                </c:pt>
                <c:pt idx="2212">
                  <c:v>-1.2077011708442734E-2</c:v>
                </c:pt>
                <c:pt idx="2213">
                  <c:v>-2.8999078913351184E-2</c:v>
                </c:pt>
                <c:pt idx="2214">
                  <c:v>-2.8999078913351184E-2</c:v>
                </c:pt>
                <c:pt idx="2215">
                  <c:v>-2.8999078913351184E-2</c:v>
                </c:pt>
                <c:pt idx="2216">
                  <c:v>0.38596380472524811</c:v>
                </c:pt>
                <c:pt idx="2217">
                  <c:v>-2.8999078913351184E-2</c:v>
                </c:pt>
                <c:pt idx="2218">
                  <c:v>-2.8999078913351184E-2</c:v>
                </c:pt>
                <c:pt idx="2219">
                  <c:v>-1.7086680972225928E-2</c:v>
                </c:pt>
                <c:pt idx="2220">
                  <c:v>-2.8999078913351184E-2</c:v>
                </c:pt>
                <c:pt idx="2221">
                  <c:v>-2.8999078913351184E-2</c:v>
                </c:pt>
                <c:pt idx="2222">
                  <c:v>-2.8999078913351184E-2</c:v>
                </c:pt>
                <c:pt idx="2223">
                  <c:v>-2.8999078913351184E-2</c:v>
                </c:pt>
                <c:pt idx="2224">
                  <c:v>-2.8999078913351184E-2</c:v>
                </c:pt>
                <c:pt idx="2225">
                  <c:v>-2.8999078913351184E-2</c:v>
                </c:pt>
                <c:pt idx="2226">
                  <c:v>-2.8999078913351184E-2</c:v>
                </c:pt>
                <c:pt idx="2227">
                  <c:v>-2.5886712727845519E-2</c:v>
                </c:pt>
                <c:pt idx="2228">
                  <c:v>-2.8999078913351184E-2</c:v>
                </c:pt>
                <c:pt idx="2229">
                  <c:v>-2.8427411987625054E-2</c:v>
                </c:pt>
                <c:pt idx="2230">
                  <c:v>6.1503733178791417E-2</c:v>
                </c:pt>
                <c:pt idx="2231">
                  <c:v>0.24323266066096155</c:v>
                </c:pt>
                <c:pt idx="2232">
                  <c:v>-2.8999078913351184E-2</c:v>
                </c:pt>
                <c:pt idx="2233">
                  <c:v>-2.8999078913351184E-2</c:v>
                </c:pt>
                <c:pt idx="2234">
                  <c:v>0.17246019067405274</c:v>
                </c:pt>
                <c:pt idx="2235">
                  <c:v>-2.8999078913351184E-2</c:v>
                </c:pt>
                <c:pt idx="2236">
                  <c:v>-2.8999078913351184E-2</c:v>
                </c:pt>
                <c:pt idx="2237">
                  <c:v>-2.8999078913351184E-2</c:v>
                </c:pt>
                <c:pt idx="2238">
                  <c:v>-2.8999078913351184E-2</c:v>
                </c:pt>
                <c:pt idx="2239">
                  <c:v>-2.8999078913351184E-2</c:v>
                </c:pt>
                <c:pt idx="2240">
                  <c:v>5.8373187167177751E-2</c:v>
                </c:pt>
                <c:pt idx="2241">
                  <c:v>2.9348897530122597E-3</c:v>
                </c:pt>
                <c:pt idx="2242">
                  <c:v>-2.8999078913351184E-2</c:v>
                </c:pt>
                <c:pt idx="2243">
                  <c:v>-1.1861998384249801E-2</c:v>
                </c:pt>
                <c:pt idx="2244">
                  <c:v>-2.5660299796401897E-2</c:v>
                </c:pt>
                <c:pt idx="2245">
                  <c:v>-2.8999078913351184E-2</c:v>
                </c:pt>
                <c:pt idx="2246">
                  <c:v>-2.8999078913351184E-2</c:v>
                </c:pt>
                <c:pt idx="2247">
                  <c:v>-2.8999078913351184E-2</c:v>
                </c:pt>
                <c:pt idx="2248">
                  <c:v>-2.747099689032409E-2</c:v>
                </c:pt>
                <c:pt idx="2249">
                  <c:v>-2.8999078913351184E-2</c:v>
                </c:pt>
                <c:pt idx="2250">
                  <c:v>-2.8999078913351184E-2</c:v>
                </c:pt>
                <c:pt idx="2251">
                  <c:v>-2.8999078913351184E-2</c:v>
                </c:pt>
                <c:pt idx="2252">
                  <c:v>-2.8999078913351184E-2</c:v>
                </c:pt>
                <c:pt idx="2253">
                  <c:v>-2.8999078913351184E-2</c:v>
                </c:pt>
                <c:pt idx="2254">
                  <c:v>0.19236030033475615</c:v>
                </c:pt>
                <c:pt idx="2255">
                  <c:v>-2.8999078913351184E-2</c:v>
                </c:pt>
                <c:pt idx="2256">
                  <c:v>0.63859497908050566</c:v>
                </c:pt>
                <c:pt idx="2257">
                  <c:v>-2.8999078913351184E-2</c:v>
                </c:pt>
                <c:pt idx="2258">
                  <c:v>-2.8999078913351184E-2</c:v>
                </c:pt>
                <c:pt idx="2259">
                  <c:v>-2.8999078913351184E-2</c:v>
                </c:pt>
                <c:pt idx="2260">
                  <c:v>0.85066555829567625</c:v>
                </c:pt>
                <c:pt idx="2261">
                  <c:v>-2.8999078913351184E-2</c:v>
                </c:pt>
                <c:pt idx="2262">
                  <c:v>-2.8999078913351184E-2</c:v>
                </c:pt>
                <c:pt idx="2263">
                  <c:v>-2.8999078913351184E-2</c:v>
                </c:pt>
                <c:pt idx="2264">
                  <c:v>1.9142839078264193</c:v>
                </c:pt>
                <c:pt idx="2265">
                  <c:v>3.4173180036939019E-2</c:v>
                </c:pt>
                <c:pt idx="2266">
                  <c:v>-2.8219993649142055E-2</c:v>
                </c:pt>
                <c:pt idx="2267">
                  <c:v>-2.8999078913351184E-2</c:v>
                </c:pt>
                <c:pt idx="2268">
                  <c:v>-2.8999078913351184E-2</c:v>
                </c:pt>
                <c:pt idx="2269">
                  <c:v>-2.8999078913351184E-2</c:v>
                </c:pt>
                <c:pt idx="2270">
                  <c:v>-2.8999078913351184E-2</c:v>
                </c:pt>
                <c:pt idx="2271">
                  <c:v>-2.5864248980910831E-2</c:v>
                </c:pt>
                <c:pt idx="2272">
                  <c:v>-2.8999078913351184E-2</c:v>
                </c:pt>
                <c:pt idx="2273">
                  <c:v>-2.8999078913351184E-2</c:v>
                </c:pt>
                <c:pt idx="2274">
                  <c:v>-1.454118385598193E-3</c:v>
                </c:pt>
                <c:pt idx="2275">
                  <c:v>0.22198644671345941</c:v>
                </c:pt>
                <c:pt idx="2276">
                  <c:v>0.30653680197574584</c:v>
                </c:pt>
                <c:pt idx="2277">
                  <c:v>-2.8999078913351184E-2</c:v>
                </c:pt>
                <c:pt idx="2278">
                  <c:v>-2.8999078913351184E-2</c:v>
                </c:pt>
                <c:pt idx="2279">
                  <c:v>-2.8999078913351184E-2</c:v>
                </c:pt>
                <c:pt idx="2280">
                  <c:v>-2.8999078913351184E-2</c:v>
                </c:pt>
                <c:pt idx="2281">
                  <c:v>-2.8999078913351184E-2</c:v>
                </c:pt>
                <c:pt idx="2282">
                  <c:v>-2.8999078913351184E-2</c:v>
                </c:pt>
                <c:pt idx="2283">
                  <c:v>-2.8999078913351184E-2</c:v>
                </c:pt>
                <c:pt idx="2284">
                  <c:v>-2.8999078913351184E-2</c:v>
                </c:pt>
                <c:pt idx="2285">
                  <c:v>-2.8999078913351184E-2</c:v>
                </c:pt>
                <c:pt idx="2286">
                  <c:v>9.3624973929846353E-3</c:v>
                </c:pt>
                <c:pt idx="2287">
                  <c:v>-2.8999078913351184E-2</c:v>
                </c:pt>
                <c:pt idx="2288">
                  <c:v>-2.8999078913351184E-2</c:v>
                </c:pt>
                <c:pt idx="2289">
                  <c:v>-2.8999078913351184E-2</c:v>
                </c:pt>
                <c:pt idx="2290">
                  <c:v>0.69093380400509141</c:v>
                </c:pt>
                <c:pt idx="2291">
                  <c:v>-2.8999078913351184E-2</c:v>
                </c:pt>
                <c:pt idx="2292">
                  <c:v>-2.8999078913351184E-2</c:v>
                </c:pt>
                <c:pt idx="2293">
                  <c:v>-2.8999078913351184E-2</c:v>
                </c:pt>
                <c:pt idx="2294">
                  <c:v>-2.8999078913351184E-2</c:v>
                </c:pt>
                <c:pt idx="2295">
                  <c:v>-2.2526832281616775E-2</c:v>
                </c:pt>
                <c:pt idx="2296">
                  <c:v>-2.8887724647931975E-2</c:v>
                </c:pt>
                <c:pt idx="2297">
                  <c:v>4.9169817724109471E-2</c:v>
                </c:pt>
                <c:pt idx="2298">
                  <c:v>2.9511427960583418E-2</c:v>
                </c:pt>
                <c:pt idx="2299">
                  <c:v>-2.6554582945675621E-2</c:v>
                </c:pt>
                <c:pt idx="2300">
                  <c:v>-2.8350466630521563E-2</c:v>
                </c:pt>
                <c:pt idx="2301">
                  <c:v>-2.8999078913351184E-2</c:v>
                </c:pt>
                <c:pt idx="2302">
                  <c:v>-2.8999078913351184E-2</c:v>
                </c:pt>
                <c:pt idx="2303">
                  <c:v>2.228365047289889</c:v>
                </c:pt>
                <c:pt idx="2304">
                  <c:v>0.75918003967436209</c:v>
                </c:pt>
                <c:pt idx="2305">
                  <c:v>-2.8999078913351184E-2</c:v>
                </c:pt>
                <c:pt idx="2306">
                  <c:v>-2.8999078913351184E-2</c:v>
                </c:pt>
                <c:pt idx="2307">
                  <c:v>-2.8999078913351184E-2</c:v>
                </c:pt>
                <c:pt idx="2308">
                  <c:v>1.7875802503344841E-2</c:v>
                </c:pt>
                <c:pt idx="2309">
                  <c:v>-2.8999078913351184E-2</c:v>
                </c:pt>
                <c:pt idx="2310">
                  <c:v>-2.8999078913351184E-2</c:v>
                </c:pt>
                <c:pt idx="2311">
                  <c:v>-2.8999078913351184E-2</c:v>
                </c:pt>
                <c:pt idx="2312">
                  <c:v>-2.8999078913351184E-2</c:v>
                </c:pt>
                <c:pt idx="2313">
                  <c:v>-2.4150720487015765E-2</c:v>
                </c:pt>
                <c:pt idx="2314">
                  <c:v>-4.2621089771607452E-3</c:v>
                </c:pt>
                <c:pt idx="2315">
                  <c:v>-2.8999078913351184E-2</c:v>
                </c:pt>
                <c:pt idx="2316">
                  <c:v>-2.8999078913351184E-2</c:v>
                </c:pt>
                <c:pt idx="2317">
                  <c:v>-2.8999078913351184E-2</c:v>
                </c:pt>
                <c:pt idx="2318">
                  <c:v>-2.8999078913351184E-2</c:v>
                </c:pt>
                <c:pt idx="2319">
                  <c:v>-2.8999078913351184E-2</c:v>
                </c:pt>
                <c:pt idx="2320">
                  <c:v>0.74108218045358598</c:v>
                </c:pt>
                <c:pt idx="2321">
                  <c:v>0.78861460513840587</c:v>
                </c:pt>
                <c:pt idx="2322">
                  <c:v>0.84969528000118166</c:v>
                </c:pt>
                <c:pt idx="2323">
                  <c:v>-2.8999078913351184E-2</c:v>
                </c:pt>
                <c:pt idx="2324">
                  <c:v>-2.2860580577030623E-2</c:v>
                </c:pt>
                <c:pt idx="2325">
                  <c:v>-2.8999078913351184E-2</c:v>
                </c:pt>
                <c:pt idx="2326">
                  <c:v>-2.8999078913351184E-2</c:v>
                </c:pt>
                <c:pt idx="2327">
                  <c:v>-2.8999078913351184E-2</c:v>
                </c:pt>
                <c:pt idx="2328">
                  <c:v>-1.3146415217547159E-2</c:v>
                </c:pt>
                <c:pt idx="2329">
                  <c:v>-2.8999078913351184E-2</c:v>
                </c:pt>
                <c:pt idx="2330">
                  <c:v>5.9451309059006058E-2</c:v>
                </c:pt>
                <c:pt idx="2331">
                  <c:v>-2.8999078913351184E-2</c:v>
                </c:pt>
                <c:pt idx="2332">
                  <c:v>-2.8999078913351184E-2</c:v>
                </c:pt>
                <c:pt idx="2333">
                  <c:v>-2.8999078913351184E-2</c:v>
                </c:pt>
                <c:pt idx="2334">
                  <c:v>9.051597831941649E-4</c:v>
                </c:pt>
                <c:pt idx="2335">
                  <c:v>9.051597831941649E-4</c:v>
                </c:pt>
                <c:pt idx="2336">
                  <c:v>8.4991059630047938E-3</c:v>
                </c:pt>
                <c:pt idx="2337">
                  <c:v>9.051597831941649E-4</c:v>
                </c:pt>
                <c:pt idx="2338">
                  <c:v>9.051597831941649E-4</c:v>
                </c:pt>
                <c:pt idx="2339">
                  <c:v>9.051597831941649E-4</c:v>
                </c:pt>
                <c:pt idx="2340">
                  <c:v>3.2597052537425078E-2</c:v>
                </c:pt>
                <c:pt idx="2341">
                  <c:v>9.051597831941649E-4</c:v>
                </c:pt>
                <c:pt idx="2342">
                  <c:v>9.051597831941649E-4</c:v>
                </c:pt>
                <c:pt idx="2343">
                  <c:v>0.71192438221049581</c:v>
                </c:pt>
                <c:pt idx="2344">
                  <c:v>0.62349486451413139</c:v>
                </c:pt>
                <c:pt idx="2345">
                  <c:v>9.051597831941649E-4</c:v>
                </c:pt>
                <c:pt idx="2346">
                  <c:v>0.32543758329709738</c:v>
                </c:pt>
                <c:pt idx="2347">
                  <c:v>0.60585370077462442</c:v>
                </c:pt>
                <c:pt idx="2348">
                  <c:v>9.051597831941649E-4</c:v>
                </c:pt>
                <c:pt idx="2349">
                  <c:v>7.8718319064913153E-2</c:v>
                </c:pt>
                <c:pt idx="2350">
                  <c:v>9.051597831941649E-4</c:v>
                </c:pt>
                <c:pt idx="2351">
                  <c:v>0.21567977028768134</c:v>
                </c:pt>
                <c:pt idx="2352">
                  <c:v>9.051597831941649E-4</c:v>
                </c:pt>
                <c:pt idx="2353">
                  <c:v>9.051597831941649E-4</c:v>
                </c:pt>
                <c:pt idx="2354">
                  <c:v>0.97452919937872262</c:v>
                </c:pt>
                <c:pt idx="2355">
                  <c:v>9.051597831941649E-4</c:v>
                </c:pt>
                <c:pt idx="2356">
                  <c:v>2.6694684219940312E-3</c:v>
                </c:pt>
                <c:pt idx="2357">
                  <c:v>9.051597831941649E-4</c:v>
                </c:pt>
                <c:pt idx="2358">
                  <c:v>9.051597831941649E-4</c:v>
                </c:pt>
                <c:pt idx="2359">
                  <c:v>2.7578322563988405E-3</c:v>
                </c:pt>
                <c:pt idx="2360">
                  <c:v>0.47740368946254552</c:v>
                </c:pt>
                <c:pt idx="2361">
                  <c:v>9.051597831941649E-4</c:v>
                </c:pt>
                <c:pt idx="2362">
                  <c:v>9.051597831941649E-4</c:v>
                </c:pt>
                <c:pt idx="2363">
                  <c:v>9.051597831941649E-4</c:v>
                </c:pt>
                <c:pt idx="2364">
                  <c:v>9.051597831941649E-4</c:v>
                </c:pt>
                <c:pt idx="2365">
                  <c:v>9.051597831941649E-4</c:v>
                </c:pt>
                <c:pt idx="2366">
                  <c:v>1.1674399624053244</c:v>
                </c:pt>
                <c:pt idx="2367">
                  <c:v>9.051597831941649E-4</c:v>
                </c:pt>
                <c:pt idx="2368">
                  <c:v>0.88399721293030808</c:v>
                </c:pt>
                <c:pt idx="2369">
                  <c:v>9.051597831941649E-4</c:v>
                </c:pt>
                <c:pt idx="2370">
                  <c:v>9.051597831941649E-4</c:v>
                </c:pt>
                <c:pt idx="2371">
                  <c:v>0.1131895698345549</c:v>
                </c:pt>
                <c:pt idx="2372">
                  <c:v>2.5764550071148548E-3</c:v>
                </c:pt>
                <c:pt idx="2373">
                  <c:v>9.051597831941649E-4</c:v>
                </c:pt>
                <c:pt idx="2374">
                  <c:v>9.051597831941649E-4</c:v>
                </c:pt>
                <c:pt idx="2375">
                  <c:v>9.051597831941649E-4</c:v>
                </c:pt>
                <c:pt idx="2376">
                  <c:v>9.051597831941649E-4</c:v>
                </c:pt>
                <c:pt idx="2377">
                  <c:v>9.051597831941649E-4</c:v>
                </c:pt>
                <c:pt idx="2378">
                  <c:v>1.8691624589863023E-2</c:v>
                </c:pt>
                <c:pt idx="2379">
                  <c:v>9.051597831941649E-4</c:v>
                </c:pt>
                <c:pt idx="2380">
                  <c:v>0.36258026042457997</c:v>
                </c:pt>
                <c:pt idx="2381">
                  <c:v>5.9388988448875937E-3</c:v>
                </c:pt>
                <c:pt idx="2382">
                  <c:v>9.051597831941649E-4</c:v>
                </c:pt>
                <c:pt idx="2383">
                  <c:v>1.4321423999805936</c:v>
                </c:pt>
                <c:pt idx="2384">
                  <c:v>9.051597831941649E-4</c:v>
                </c:pt>
                <c:pt idx="2385">
                  <c:v>9.051597831941649E-4</c:v>
                </c:pt>
                <c:pt idx="2386">
                  <c:v>3.3233047885071372E-2</c:v>
                </c:pt>
                <c:pt idx="2387">
                  <c:v>6.1794241151276838E-2</c:v>
                </c:pt>
                <c:pt idx="2388">
                  <c:v>9.051597831941649E-4</c:v>
                </c:pt>
                <c:pt idx="2389">
                  <c:v>4.1912197527031658E-3</c:v>
                </c:pt>
                <c:pt idx="2390">
                  <c:v>9.051597831941649E-4</c:v>
                </c:pt>
                <c:pt idx="2391">
                  <c:v>9.051597831941649E-4</c:v>
                </c:pt>
                <c:pt idx="2392">
                  <c:v>9.051597831941649E-4</c:v>
                </c:pt>
                <c:pt idx="2393">
                  <c:v>1.6343585192304281E-2</c:v>
                </c:pt>
                <c:pt idx="2394">
                  <c:v>9.051597831941649E-4</c:v>
                </c:pt>
                <c:pt idx="2395">
                  <c:v>9.051597831941649E-4</c:v>
                </c:pt>
                <c:pt idx="2396">
                  <c:v>0.23828142416502884</c:v>
                </c:pt>
                <c:pt idx="2397">
                  <c:v>0.29952956108242224</c:v>
                </c:pt>
                <c:pt idx="2398">
                  <c:v>1.272613399351977</c:v>
                </c:pt>
                <c:pt idx="2399">
                  <c:v>9.051597831941649E-4</c:v>
                </c:pt>
                <c:pt idx="2400">
                  <c:v>2.667209322474327</c:v>
                </c:pt>
                <c:pt idx="2401">
                  <c:v>0.27720196953035703</c:v>
                </c:pt>
                <c:pt idx="2402">
                  <c:v>9.051597831941649E-4</c:v>
                </c:pt>
                <c:pt idx="2403">
                  <c:v>9.051597831941649E-4</c:v>
                </c:pt>
                <c:pt idx="2404">
                  <c:v>9.051597831941649E-4</c:v>
                </c:pt>
                <c:pt idx="2405">
                  <c:v>9.051597831941649E-4</c:v>
                </c:pt>
                <c:pt idx="2406">
                  <c:v>0.28168116980161073</c:v>
                </c:pt>
                <c:pt idx="2407">
                  <c:v>9.051597831941649E-4</c:v>
                </c:pt>
                <c:pt idx="2408">
                  <c:v>9.051597831941649E-4</c:v>
                </c:pt>
                <c:pt idx="2409">
                  <c:v>9.051597831941649E-4</c:v>
                </c:pt>
                <c:pt idx="2410">
                  <c:v>9.051597831941649E-4</c:v>
                </c:pt>
                <c:pt idx="2411">
                  <c:v>6.4809538957690926E-2</c:v>
                </c:pt>
                <c:pt idx="2412">
                  <c:v>0.27311870359668944</c:v>
                </c:pt>
                <c:pt idx="2413">
                  <c:v>6.3042192510063093E-3</c:v>
                </c:pt>
                <c:pt idx="2414">
                  <c:v>9.051597831941649E-4</c:v>
                </c:pt>
                <c:pt idx="2415">
                  <c:v>9.051597831941649E-4</c:v>
                </c:pt>
                <c:pt idx="2416">
                  <c:v>9.051597831941649E-4</c:v>
                </c:pt>
                <c:pt idx="2417">
                  <c:v>9.051597831941649E-4</c:v>
                </c:pt>
                <c:pt idx="2418">
                  <c:v>0.64936954418801851</c:v>
                </c:pt>
                <c:pt idx="2419">
                  <c:v>9.051597831941649E-4</c:v>
                </c:pt>
                <c:pt idx="2420">
                  <c:v>1.3721490258216056</c:v>
                </c:pt>
                <c:pt idx="2421">
                  <c:v>3.5206824149852274E-2</c:v>
                </c:pt>
                <c:pt idx="2422">
                  <c:v>2.0988469611086846</c:v>
                </c:pt>
                <c:pt idx="2423">
                  <c:v>9.051597831941649E-4</c:v>
                </c:pt>
                <c:pt idx="2424">
                  <c:v>6.4771460722852945E-3</c:v>
                </c:pt>
                <c:pt idx="2425">
                  <c:v>9.051597831941649E-4</c:v>
                </c:pt>
                <c:pt idx="2426">
                  <c:v>9.051597831941649E-4</c:v>
                </c:pt>
                <c:pt idx="2427">
                  <c:v>0.38236645829900262</c:v>
                </c:pt>
                <c:pt idx="2428">
                  <c:v>0.2110611270516492</c:v>
                </c:pt>
                <c:pt idx="2429">
                  <c:v>0.41812332729516494</c:v>
                </c:pt>
                <c:pt idx="2430">
                  <c:v>4.2970388602065375E-2</c:v>
                </c:pt>
                <c:pt idx="2431">
                  <c:v>0.46347557594012034</c:v>
                </c:pt>
                <c:pt idx="2432">
                  <c:v>1.7207981536061314E-2</c:v>
                </c:pt>
                <c:pt idx="2433">
                  <c:v>9.051597831941649E-4</c:v>
                </c:pt>
                <c:pt idx="2434">
                  <c:v>9.051597831941649E-4</c:v>
                </c:pt>
                <c:pt idx="2435">
                  <c:v>9.051597831941649E-4</c:v>
                </c:pt>
                <c:pt idx="2436">
                  <c:v>0.88858386346317364</c:v>
                </c:pt>
                <c:pt idx="2437">
                  <c:v>9.051597831941649E-4</c:v>
                </c:pt>
                <c:pt idx="2438">
                  <c:v>9.051597831941649E-4</c:v>
                </c:pt>
                <c:pt idx="2439">
                  <c:v>2.8682095294646548E-2</c:v>
                </c:pt>
                <c:pt idx="2440">
                  <c:v>9.051597831941649E-4</c:v>
                </c:pt>
                <c:pt idx="2441">
                  <c:v>9.051597831941649E-4</c:v>
                </c:pt>
                <c:pt idx="2442">
                  <c:v>9.051597831941649E-4</c:v>
                </c:pt>
                <c:pt idx="2443">
                  <c:v>9.051597831941649E-4</c:v>
                </c:pt>
                <c:pt idx="2444">
                  <c:v>9.051597831941649E-4</c:v>
                </c:pt>
                <c:pt idx="2445">
                  <c:v>9.051597831941649E-4</c:v>
                </c:pt>
                <c:pt idx="2446">
                  <c:v>7.1421459457478758E-3</c:v>
                </c:pt>
                <c:pt idx="2447">
                  <c:v>9.051597831941649E-4</c:v>
                </c:pt>
                <c:pt idx="2448">
                  <c:v>2.5747952813286405E-3</c:v>
                </c:pt>
                <c:pt idx="2449">
                  <c:v>0.12452867550959339</c:v>
                </c:pt>
                <c:pt idx="2450">
                  <c:v>0.57566890654712388</c:v>
                </c:pt>
                <c:pt idx="2451">
                  <c:v>9.051597831941649E-4</c:v>
                </c:pt>
                <c:pt idx="2452">
                  <c:v>9.051597831941649E-4</c:v>
                </c:pt>
                <c:pt idx="2453">
                  <c:v>0.2952554141033063</c:v>
                </c:pt>
                <c:pt idx="2454">
                  <c:v>9.051597831941649E-4</c:v>
                </c:pt>
                <c:pt idx="2455">
                  <c:v>9.051597831941649E-4</c:v>
                </c:pt>
                <c:pt idx="2456">
                  <c:v>0.26284415434375114</c:v>
                </c:pt>
                <c:pt idx="2457">
                  <c:v>9.051597831941649E-4</c:v>
                </c:pt>
                <c:pt idx="2458">
                  <c:v>9.051597831941649E-4</c:v>
                </c:pt>
                <c:pt idx="2459">
                  <c:v>9.9023642096097528E-2</c:v>
                </c:pt>
                <c:pt idx="2460">
                  <c:v>7.9805882691406052E-2</c:v>
                </c:pt>
                <c:pt idx="2461">
                  <c:v>9.051597831941649E-4</c:v>
                </c:pt>
                <c:pt idx="2462">
                  <c:v>2.6067277830681832E-2</c:v>
                </c:pt>
                <c:pt idx="2463">
                  <c:v>7.6014823954357212E-3</c:v>
                </c:pt>
                <c:pt idx="2464">
                  <c:v>9.051597831941649E-4</c:v>
                </c:pt>
                <c:pt idx="2465">
                  <c:v>9.051597831941649E-4</c:v>
                </c:pt>
                <c:pt idx="2466">
                  <c:v>9.051597831941649E-4</c:v>
                </c:pt>
                <c:pt idx="2467">
                  <c:v>3.3952294391394514E-3</c:v>
                </c:pt>
                <c:pt idx="2468">
                  <c:v>9.051597831941649E-4</c:v>
                </c:pt>
                <c:pt idx="2469">
                  <c:v>9.051597831941649E-4</c:v>
                </c:pt>
                <c:pt idx="2470">
                  <c:v>9.051597831941649E-4</c:v>
                </c:pt>
                <c:pt idx="2471">
                  <c:v>9.051597831941649E-4</c:v>
                </c:pt>
                <c:pt idx="2472">
                  <c:v>9.051597831941649E-4</c:v>
                </c:pt>
                <c:pt idx="2473">
                  <c:v>0.3210180195145092</c:v>
                </c:pt>
                <c:pt idx="2474">
                  <c:v>9.051597831941649E-4</c:v>
                </c:pt>
                <c:pt idx="2475">
                  <c:v>0.88066097623817985</c:v>
                </c:pt>
                <c:pt idx="2476">
                  <c:v>9.051597831941649E-4</c:v>
                </c:pt>
                <c:pt idx="2477">
                  <c:v>9.051597831941649E-4</c:v>
                </c:pt>
                <c:pt idx="2478">
                  <c:v>9.051597831941649E-4</c:v>
                </c:pt>
                <c:pt idx="2479">
                  <c:v>1.2380839994729935</c:v>
                </c:pt>
                <c:pt idx="2480">
                  <c:v>9.051597831941649E-4</c:v>
                </c:pt>
                <c:pt idx="2481">
                  <c:v>9.051597831941649E-4</c:v>
                </c:pt>
                <c:pt idx="2482">
                  <c:v>2.3033365750615378</c:v>
                </c:pt>
                <c:pt idx="2483">
                  <c:v>8.2213750632812221E-2</c:v>
                </c:pt>
                <c:pt idx="2484">
                  <c:v>4.1226958895270484E-3</c:v>
                </c:pt>
                <c:pt idx="2485">
                  <c:v>9.051597831941649E-4</c:v>
                </c:pt>
                <c:pt idx="2486">
                  <c:v>9.051597831941649E-4</c:v>
                </c:pt>
                <c:pt idx="2487">
                  <c:v>9.051597831941649E-4</c:v>
                </c:pt>
                <c:pt idx="2488">
                  <c:v>1.1517744187714223E-2</c:v>
                </c:pt>
                <c:pt idx="2489">
                  <c:v>2.3770215665223325E-2</c:v>
                </c:pt>
                <c:pt idx="2490">
                  <c:v>9.051597831941649E-4</c:v>
                </c:pt>
                <c:pt idx="2491">
                  <c:v>5.4188618603472988E-2</c:v>
                </c:pt>
                <c:pt idx="2492">
                  <c:v>0.40873435035679667</c:v>
                </c:pt>
                <c:pt idx="2493">
                  <c:v>0.3499827177826122</c:v>
                </c:pt>
                <c:pt idx="2494">
                  <c:v>9.051597831941649E-4</c:v>
                </c:pt>
                <c:pt idx="2495">
                  <c:v>9.9016265191516719E-4</c:v>
                </c:pt>
                <c:pt idx="2496">
                  <c:v>9.051597831941649E-4</c:v>
                </c:pt>
                <c:pt idx="2497">
                  <c:v>9.051597831941649E-4</c:v>
                </c:pt>
                <c:pt idx="2498">
                  <c:v>9.051597831941649E-4</c:v>
                </c:pt>
                <c:pt idx="2499">
                  <c:v>3.9234224669638385E-2</c:v>
                </c:pt>
                <c:pt idx="2500">
                  <c:v>9.051597831941649E-4</c:v>
                </c:pt>
                <c:pt idx="2501">
                  <c:v>9.051597831941649E-4</c:v>
                </c:pt>
                <c:pt idx="2502">
                  <c:v>9.051597831941649E-4</c:v>
                </c:pt>
                <c:pt idx="2503">
                  <c:v>1.108431163329854</c:v>
                </c:pt>
                <c:pt idx="2504">
                  <c:v>1.845046812818614E-3</c:v>
                </c:pt>
                <c:pt idx="2505">
                  <c:v>1.1828319222289826E-2</c:v>
                </c:pt>
                <c:pt idx="2506">
                  <c:v>9.051597831941649E-4</c:v>
                </c:pt>
                <c:pt idx="2507">
                  <c:v>9.051597831941649E-4</c:v>
                </c:pt>
                <c:pt idx="2508">
                  <c:v>8.7984726068427166E-3</c:v>
                </c:pt>
                <c:pt idx="2509">
                  <c:v>1.2779317626380516E-3</c:v>
                </c:pt>
                <c:pt idx="2510">
                  <c:v>0.16149945402388888</c:v>
                </c:pt>
                <c:pt idx="2511">
                  <c:v>0.1166260333329151</c:v>
                </c:pt>
                <c:pt idx="2512">
                  <c:v>5.2095261000522641E-3</c:v>
                </c:pt>
                <c:pt idx="2513">
                  <c:v>1.6738078127345539E-3</c:v>
                </c:pt>
                <c:pt idx="2514">
                  <c:v>9.051597831941649E-4</c:v>
                </c:pt>
                <c:pt idx="2515">
                  <c:v>9.051597831941649E-4</c:v>
                </c:pt>
                <c:pt idx="2516">
                  <c:v>2.7633637231157921</c:v>
                </c:pt>
                <c:pt idx="2517">
                  <c:v>1.0903476008981017</c:v>
                </c:pt>
                <c:pt idx="2518">
                  <c:v>9.051597831941649E-4</c:v>
                </c:pt>
                <c:pt idx="2519">
                  <c:v>9.051597831941649E-4</c:v>
                </c:pt>
                <c:pt idx="2520">
                  <c:v>9.051597831941649E-4</c:v>
                </c:pt>
                <c:pt idx="2521">
                  <c:v>9.1429292097203491E-2</c:v>
                </c:pt>
                <c:pt idx="2522">
                  <c:v>9.051597831941649E-4</c:v>
                </c:pt>
                <c:pt idx="2523">
                  <c:v>9.051597831941649E-4</c:v>
                </c:pt>
                <c:pt idx="2524">
                  <c:v>1.5439050154192417E-2</c:v>
                </c:pt>
                <c:pt idx="2525">
                  <c:v>7.0698988119159223E-3</c:v>
                </c:pt>
                <c:pt idx="2526">
                  <c:v>3.7476479873115323E-2</c:v>
                </c:pt>
                <c:pt idx="2527">
                  <c:v>9.051597831941649E-4</c:v>
                </c:pt>
                <c:pt idx="2528">
                  <c:v>9.051597831941649E-4</c:v>
                </c:pt>
                <c:pt idx="2529">
                  <c:v>9.051597831941649E-4</c:v>
                </c:pt>
                <c:pt idx="2530">
                  <c:v>9.051597831941649E-4</c:v>
                </c:pt>
                <c:pt idx="2531">
                  <c:v>9.051597831941649E-4</c:v>
                </c:pt>
                <c:pt idx="2532">
                  <c:v>0.93189695363393399</c:v>
                </c:pt>
                <c:pt idx="2533">
                  <c:v>0.92315015471046624</c:v>
                </c:pt>
                <c:pt idx="2534">
                  <c:v>1.2458884138108028</c:v>
                </c:pt>
                <c:pt idx="2535">
                  <c:v>1.2720909518355125E-2</c:v>
                </c:pt>
                <c:pt idx="2536">
                  <c:v>9.051597831941649E-4</c:v>
                </c:pt>
                <c:pt idx="2537">
                  <c:v>9.051597831941649E-4</c:v>
                </c:pt>
                <c:pt idx="2538">
                  <c:v>9.051597831941649E-4</c:v>
                </c:pt>
                <c:pt idx="2539">
                  <c:v>3.554310983807369E-2</c:v>
                </c:pt>
                <c:pt idx="2540">
                  <c:v>9.051597831941649E-4</c:v>
                </c:pt>
                <c:pt idx="2541">
                  <c:v>0.12734619338005004</c:v>
                </c:pt>
                <c:pt idx="2542">
                  <c:v>9.051597831941649E-4</c:v>
                </c:pt>
                <c:pt idx="2543">
                  <c:v>9.051597831941649E-4</c:v>
                </c:pt>
                <c:pt idx="2544">
                  <c:v>9.051597831941649E-4</c:v>
                </c:pt>
                <c:pt idx="2545">
                  <c:v>3.0809398479746619E-2</c:v>
                </c:pt>
                <c:pt idx="2546">
                  <c:v>3.0809398479746619E-2</c:v>
                </c:pt>
                <c:pt idx="2547">
                  <c:v>3.8226942813621781E-2</c:v>
                </c:pt>
                <c:pt idx="2548">
                  <c:v>0.6191013000757184</c:v>
                </c:pt>
                <c:pt idx="2549">
                  <c:v>0.5791172483017738</c:v>
                </c:pt>
                <c:pt idx="2550">
                  <c:v>3.0809398479746619E-2</c:v>
                </c:pt>
                <c:pt idx="2551">
                  <c:v>8.9077173183121361E-2</c:v>
                </c:pt>
                <c:pt idx="2552">
                  <c:v>3.0809398479746619E-2</c:v>
                </c:pt>
                <c:pt idx="2553">
                  <c:v>4.310028854166234E-2</c:v>
                </c:pt>
                <c:pt idx="2554">
                  <c:v>1.2284139923170705</c:v>
                </c:pt>
                <c:pt idx="2555">
                  <c:v>0.95426881577119449</c:v>
                </c:pt>
                <c:pt idx="2556">
                  <c:v>3.0809398479746619E-2</c:v>
                </c:pt>
                <c:pt idx="2557">
                  <c:v>0.44064050601496207</c:v>
                </c:pt>
                <c:pt idx="2558">
                  <c:v>0.80705184804788432</c:v>
                </c:pt>
                <c:pt idx="2559">
                  <c:v>3.0906481116209784E-2</c:v>
                </c:pt>
                <c:pt idx="2560">
                  <c:v>0.15778087297372323</c:v>
                </c:pt>
                <c:pt idx="2561">
                  <c:v>3.0809398479746619E-2</c:v>
                </c:pt>
                <c:pt idx="2562">
                  <c:v>0.28653511479002258</c:v>
                </c:pt>
                <c:pt idx="2563">
                  <c:v>3.0809398479746619E-2</c:v>
                </c:pt>
                <c:pt idx="2564">
                  <c:v>3.0809398479746619E-2</c:v>
                </c:pt>
                <c:pt idx="2565">
                  <c:v>1.3320507810763804</c:v>
                </c:pt>
                <c:pt idx="2566">
                  <c:v>3.0809398479746619E-2</c:v>
                </c:pt>
                <c:pt idx="2567">
                  <c:v>3.9891858702427341E-2</c:v>
                </c:pt>
                <c:pt idx="2568">
                  <c:v>3.0809398479746619E-2</c:v>
                </c:pt>
                <c:pt idx="2569">
                  <c:v>3.0809398479746619E-2</c:v>
                </c:pt>
                <c:pt idx="2570">
                  <c:v>3.9508190317082803E-2</c:v>
                </c:pt>
                <c:pt idx="2571">
                  <c:v>0.65898737435346566</c:v>
                </c:pt>
                <c:pt idx="2572">
                  <c:v>3.0809398479746619E-2</c:v>
                </c:pt>
                <c:pt idx="2573">
                  <c:v>3.0809398479746619E-2</c:v>
                </c:pt>
                <c:pt idx="2574">
                  <c:v>3.0809398479746619E-2</c:v>
                </c:pt>
                <c:pt idx="2575">
                  <c:v>3.0809398479746619E-2</c:v>
                </c:pt>
                <c:pt idx="2576">
                  <c:v>3.0809398479746619E-2</c:v>
                </c:pt>
                <c:pt idx="2577">
                  <c:v>1.556061428436246</c:v>
                </c:pt>
                <c:pt idx="2578">
                  <c:v>3.0809398479746619E-2</c:v>
                </c:pt>
                <c:pt idx="2579">
                  <c:v>1.5221788804740362</c:v>
                </c:pt>
                <c:pt idx="2580">
                  <c:v>3.0809398479746619E-2</c:v>
                </c:pt>
                <c:pt idx="2581">
                  <c:v>3.0809398479746619E-2</c:v>
                </c:pt>
                <c:pt idx="2582">
                  <c:v>0.22775860016708199</c:v>
                </c:pt>
                <c:pt idx="2583">
                  <c:v>3.6958201541047078E-2</c:v>
                </c:pt>
                <c:pt idx="2584">
                  <c:v>3.0809398479746619E-2</c:v>
                </c:pt>
                <c:pt idx="2585">
                  <c:v>3.0809398479746619E-2</c:v>
                </c:pt>
                <c:pt idx="2586">
                  <c:v>3.0809398479746619E-2</c:v>
                </c:pt>
                <c:pt idx="2587">
                  <c:v>6.9189145386832379E-2</c:v>
                </c:pt>
                <c:pt idx="2588">
                  <c:v>3.0809398479746619E-2</c:v>
                </c:pt>
                <c:pt idx="2589">
                  <c:v>8.6804980905719642E-2</c:v>
                </c:pt>
                <c:pt idx="2590">
                  <c:v>3.1723339609094105E-2</c:v>
                </c:pt>
                <c:pt idx="2591">
                  <c:v>0.6996430728713724</c:v>
                </c:pt>
                <c:pt idx="2592">
                  <c:v>4.9647602331461219E-2</c:v>
                </c:pt>
                <c:pt idx="2593">
                  <c:v>1.7421778460662873</c:v>
                </c:pt>
                <c:pt idx="2594">
                  <c:v>3.0809398479746619E-2</c:v>
                </c:pt>
                <c:pt idx="2595">
                  <c:v>3.0809398479746619E-2</c:v>
                </c:pt>
                <c:pt idx="2596">
                  <c:v>7.150696209197327E-2</c:v>
                </c:pt>
                <c:pt idx="2597">
                  <c:v>0.11966594961513301</c:v>
                </c:pt>
                <c:pt idx="2598">
                  <c:v>3.0809398479746619E-2</c:v>
                </c:pt>
                <c:pt idx="2599">
                  <c:v>3.4321077580569556E-2</c:v>
                </c:pt>
                <c:pt idx="2600">
                  <c:v>3.0809398479746619E-2</c:v>
                </c:pt>
                <c:pt idx="2601">
                  <c:v>3.0809398479746619E-2</c:v>
                </c:pt>
                <c:pt idx="2602">
                  <c:v>3.0809398479746619E-2</c:v>
                </c:pt>
                <c:pt idx="2603">
                  <c:v>9.9686864599213137E-2</c:v>
                </c:pt>
                <c:pt idx="2604">
                  <c:v>3.0809398479746619E-2</c:v>
                </c:pt>
                <c:pt idx="2605">
                  <c:v>3.0809398479746619E-2</c:v>
                </c:pt>
                <c:pt idx="2606">
                  <c:v>0.34387087169421854</c:v>
                </c:pt>
                <c:pt idx="2607">
                  <c:v>0.44497911350635255</c:v>
                </c:pt>
                <c:pt idx="2608">
                  <c:v>1.5721701427843422</c:v>
                </c:pt>
                <c:pt idx="2609">
                  <c:v>3.0809398479746619E-2</c:v>
                </c:pt>
                <c:pt idx="2610">
                  <c:v>3.2394182847224426</c:v>
                </c:pt>
                <c:pt idx="2611">
                  <c:v>0.35125085791799565</c:v>
                </c:pt>
                <c:pt idx="2612">
                  <c:v>3.0809398479746619E-2</c:v>
                </c:pt>
                <c:pt idx="2613">
                  <c:v>4.2520560330308571E-2</c:v>
                </c:pt>
                <c:pt idx="2614">
                  <c:v>3.913507322537968E-2</c:v>
                </c:pt>
                <c:pt idx="2615">
                  <c:v>3.0809398479746619E-2</c:v>
                </c:pt>
                <c:pt idx="2616">
                  <c:v>0.54047783901470603</c:v>
                </c:pt>
                <c:pt idx="2617">
                  <c:v>3.1880951497284628E-2</c:v>
                </c:pt>
                <c:pt idx="2618">
                  <c:v>3.0809398479746619E-2</c:v>
                </c:pt>
                <c:pt idx="2619">
                  <c:v>3.0809398479746619E-2</c:v>
                </c:pt>
                <c:pt idx="2620">
                  <c:v>0.15917479145280272</c:v>
                </c:pt>
                <c:pt idx="2621">
                  <c:v>0.10892347007211707</c:v>
                </c:pt>
                <c:pt idx="2622">
                  <c:v>0.42992135866054415</c:v>
                </c:pt>
                <c:pt idx="2623">
                  <c:v>4.005687268247695E-2</c:v>
                </c:pt>
                <c:pt idx="2624">
                  <c:v>3.0809398479746619E-2</c:v>
                </c:pt>
                <c:pt idx="2625">
                  <c:v>3.0809398479746619E-2</c:v>
                </c:pt>
                <c:pt idx="2626">
                  <c:v>7.7918579670379226E-2</c:v>
                </c:pt>
                <c:pt idx="2627">
                  <c:v>3.0809398479746619E-2</c:v>
                </c:pt>
                <c:pt idx="2628">
                  <c:v>0.93377260498521031</c:v>
                </c:pt>
                <c:pt idx="2629">
                  <c:v>3.0809398479746619E-2</c:v>
                </c:pt>
                <c:pt idx="2630">
                  <c:v>1.6990984023463773</c:v>
                </c:pt>
                <c:pt idx="2631">
                  <c:v>0.12509936305844682</c:v>
                </c:pt>
                <c:pt idx="2632">
                  <c:v>2.4891009536348481</c:v>
                </c:pt>
                <c:pt idx="2633">
                  <c:v>3.0809398479746619E-2</c:v>
                </c:pt>
                <c:pt idx="2634">
                  <c:v>3.8748932024734159E-2</c:v>
                </c:pt>
                <c:pt idx="2635">
                  <c:v>3.0809398479746619E-2</c:v>
                </c:pt>
                <c:pt idx="2636">
                  <c:v>3.0809398479746619E-2</c:v>
                </c:pt>
                <c:pt idx="2637">
                  <c:v>0.55351435606373234</c:v>
                </c:pt>
                <c:pt idx="2638">
                  <c:v>0.34934951790688745</c:v>
                </c:pt>
                <c:pt idx="2639">
                  <c:v>0.60537784021969221</c:v>
                </c:pt>
                <c:pt idx="2640">
                  <c:v>0.1607817490294452</c:v>
                </c:pt>
                <c:pt idx="2641">
                  <c:v>0.60379410245001286</c:v>
                </c:pt>
                <c:pt idx="2642">
                  <c:v>4.6222106525859577E-2</c:v>
                </c:pt>
                <c:pt idx="2643">
                  <c:v>3.0809398479746619E-2</c:v>
                </c:pt>
                <c:pt idx="2644">
                  <c:v>3.2630714380158028E-2</c:v>
                </c:pt>
                <c:pt idx="2645">
                  <c:v>3.0809398479746619E-2</c:v>
                </c:pt>
                <c:pt idx="2646">
                  <c:v>1.1490738450559264</c:v>
                </c:pt>
                <c:pt idx="2647">
                  <c:v>3.0809398479746619E-2</c:v>
                </c:pt>
                <c:pt idx="2648">
                  <c:v>3.3511565408061356E-2</c:v>
                </c:pt>
                <c:pt idx="2649">
                  <c:v>9.0158207352763031E-2</c:v>
                </c:pt>
                <c:pt idx="2650">
                  <c:v>4.7245075453051261E-2</c:v>
                </c:pt>
                <c:pt idx="2651">
                  <c:v>3.0809398479746619E-2</c:v>
                </c:pt>
                <c:pt idx="2652">
                  <c:v>3.0809398479746619E-2</c:v>
                </c:pt>
                <c:pt idx="2653">
                  <c:v>3.0809398479746619E-2</c:v>
                </c:pt>
                <c:pt idx="2654">
                  <c:v>3.0809398479746619E-2</c:v>
                </c:pt>
                <c:pt idx="2655">
                  <c:v>3.3845165259076944E-2</c:v>
                </c:pt>
                <c:pt idx="2656">
                  <c:v>4.2957645635632119E-2</c:v>
                </c:pt>
                <c:pt idx="2657">
                  <c:v>3.1080430274898267E-2</c:v>
                </c:pt>
                <c:pt idx="2658">
                  <c:v>3.3347284005310514E-2</c:v>
                </c:pt>
                <c:pt idx="2659">
                  <c:v>0.1508047439927887</c:v>
                </c:pt>
                <c:pt idx="2660">
                  <c:v>1.2475716095157396</c:v>
                </c:pt>
                <c:pt idx="2661">
                  <c:v>3.0809398479746619E-2</c:v>
                </c:pt>
                <c:pt idx="2662">
                  <c:v>3.0809398479746619E-2</c:v>
                </c:pt>
                <c:pt idx="2663">
                  <c:v>0.47341683206395418</c:v>
                </c:pt>
                <c:pt idx="2664">
                  <c:v>3.0809398479746619E-2</c:v>
                </c:pt>
                <c:pt idx="2665">
                  <c:v>3.0809398479746619E-2</c:v>
                </c:pt>
                <c:pt idx="2666">
                  <c:v>0.42975109754841695</c:v>
                </c:pt>
                <c:pt idx="2667">
                  <c:v>3.0809398479746619E-2</c:v>
                </c:pt>
                <c:pt idx="2668">
                  <c:v>3.0809398479746619E-2</c:v>
                </c:pt>
                <c:pt idx="2669">
                  <c:v>0.14356577533468118</c:v>
                </c:pt>
                <c:pt idx="2670">
                  <c:v>0.1813732250563499</c:v>
                </c:pt>
                <c:pt idx="2671">
                  <c:v>3.0809398479746619E-2</c:v>
                </c:pt>
                <c:pt idx="2672">
                  <c:v>6.0909286704785973E-2</c:v>
                </c:pt>
                <c:pt idx="2673">
                  <c:v>4.3736376981558384E-2</c:v>
                </c:pt>
                <c:pt idx="2674">
                  <c:v>3.0809398479746619E-2</c:v>
                </c:pt>
                <c:pt idx="2675">
                  <c:v>3.0809398479746619E-2</c:v>
                </c:pt>
                <c:pt idx="2676">
                  <c:v>3.0809398479746619E-2</c:v>
                </c:pt>
                <c:pt idx="2677">
                  <c:v>3.605609319144578E-2</c:v>
                </c:pt>
                <c:pt idx="2678">
                  <c:v>3.0809398479746619E-2</c:v>
                </c:pt>
                <c:pt idx="2679">
                  <c:v>3.0809398479746619E-2</c:v>
                </c:pt>
                <c:pt idx="2680">
                  <c:v>3.0809398479746619E-2</c:v>
                </c:pt>
                <c:pt idx="2681">
                  <c:v>3.0809398479746619E-2</c:v>
                </c:pt>
                <c:pt idx="2682">
                  <c:v>3.0809398479746619E-2</c:v>
                </c:pt>
                <c:pt idx="2683">
                  <c:v>0.48979763409136812</c:v>
                </c:pt>
                <c:pt idx="2684">
                  <c:v>3.0809398479746619E-2</c:v>
                </c:pt>
                <c:pt idx="2685">
                  <c:v>1.2302139808669295</c:v>
                </c:pt>
                <c:pt idx="2686">
                  <c:v>3.0809398479746619E-2</c:v>
                </c:pt>
                <c:pt idx="2687">
                  <c:v>3.0809398479746619E-2</c:v>
                </c:pt>
                <c:pt idx="2688">
                  <c:v>3.0809398479746619E-2</c:v>
                </c:pt>
                <c:pt idx="2689">
                  <c:v>1.8037217651565687</c:v>
                </c:pt>
                <c:pt idx="2690">
                  <c:v>3.0809398479746619E-2</c:v>
                </c:pt>
                <c:pt idx="2691">
                  <c:v>3.0809398479746619E-2</c:v>
                </c:pt>
                <c:pt idx="2692">
                  <c:v>2.7945184754546832</c:v>
                </c:pt>
                <c:pt idx="2693">
                  <c:v>0.13062802916264749</c:v>
                </c:pt>
                <c:pt idx="2694">
                  <c:v>3.5779075816235406E-2</c:v>
                </c:pt>
                <c:pt idx="2695">
                  <c:v>3.0809398479746619E-2</c:v>
                </c:pt>
                <c:pt idx="2696">
                  <c:v>3.0809398479746619E-2</c:v>
                </c:pt>
                <c:pt idx="2697">
                  <c:v>3.0809398479746619E-2</c:v>
                </c:pt>
                <c:pt idx="2698">
                  <c:v>4.4960116957399036E-2</c:v>
                </c:pt>
                <c:pt idx="2699">
                  <c:v>7.015598052608929E-2</c:v>
                </c:pt>
                <c:pt idx="2700">
                  <c:v>6.695387550848983E-2</c:v>
                </c:pt>
                <c:pt idx="2701">
                  <c:v>3.3219077107344015E-2</c:v>
                </c:pt>
                <c:pt idx="2702">
                  <c:v>0.18782643641968122</c:v>
                </c:pt>
                <c:pt idx="2703">
                  <c:v>0.75607821048262869</c:v>
                </c:pt>
                <c:pt idx="2704">
                  <c:v>0.38911796928839737</c:v>
                </c:pt>
                <c:pt idx="2705">
                  <c:v>3.0809398479746619E-2</c:v>
                </c:pt>
                <c:pt idx="2706">
                  <c:v>3.2506323425762665E-2</c:v>
                </c:pt>
                <c:pt idx="2707">
                  <c:v>3.0809398479746619E-2</c:v>
                </c:pt>
                <c:pt idx="2708">
                  <c:v>5.8001073919670472E-2</c:v>
                </c:pt>
                <c:pt idx="2709">
                  <c:v>3.0809398479746619E-2</c:v>
                </c:pt>
                <c:pt idx="2710">
                  <c:v>1.5512389316239616</c:v>
                </c:pt>
                <c:pt idx="2711">
                  <c:v>3.0809398479746619E-2</c:v>
                </c:pt>
                <c:pt idx="2712">
                  <c:v>6.9213289826276198E-2</c:v>
                </c:pt>
                <c:pt idx="2713">
                  <c:v>3.0809398479746619E-2</c:v>
                </c:pt>
                <c:pt idx="2714">
                  <c:v>3.0809398479746619E-2</c:v>
                </c:pt>
                <c:pt idx="2715">
                  <c:v>3.0809398479746619E-2</c:v>
                </c:pt>
                <c:pt idx="2716">
                  <c:v>1.603489577221304</c:v>
                </c:pt>
                <c:pt idx="2717">
                  <c:v>4.2903845443958165E-2</c:v>
                </c:pt>
                <c:pt idx="2718">
                  <c:v>0.10399700347422511</c:v>
                </c:pt>
                <c:pt idx="2719">
                  <c:v>3.0809398479746619E-2</c:v>
                </c:pt>
                <c:pt idx="2720">
                  <c:v>3.0809398479746619E-2</c:v>
                </c:pt>
                <c:pt idx="2721">
                  <c:v>4.4374230819524157E-2</c:v>
                </c:pt>
                <c:pt idx="2722">
                  <c:v>3.1389955295990118E-2</c:v>
                </c:pt>
                <c:pt idx="2723">
                  <c:v>0.29086184966489331</c:v>
                </c:pt>
                <c:pt idx="2724">
                  <c:v>0.22264568237295981</c:v>
                </c:pt>
                <c:pt idx="2725">
                  <c:v>3.7060351415105143E-2</c:v>
                </c:pt>
                <c:pt idx="2726">
                  <c:v>3.2266524919073523E-2</c:v>
                </c:pt>
                <c:pt idx="2727">
                  <c:v>3.0809398479746619E-2</c:v>
                </c:pt>
                <c:pt idx="2728">
                  <c:v>3.0809398479746619E-2</c:v>
                </c:pt>
                <c:pt idx="2729">
                  <c:v>3.1975148720390414</c:v>
                </c:pt>
                <c:pt idx="2730">
                  <c:v>1.3584074504860653</c:v>
                </c:pt>
                <c:pt idx="2731">
                  <c:v>3.0809398479746619E-2</c:v>
                </c:pt>
                <c:pt idx="2732">
                  <c:v>3.0809398479746619E-2</c:v>
                </c:pt>
                <c:pt idx="2733">
                  <c:v>3.0809398479746619E-2</c:v>
                </c:pt>
                <c:pt idx="2734">
                  <c:v>0.21257146219015133</c:v>
                </c:pt>
                <c:pt idx="2735">
                  <c:v>3.0809398479746619E-2</c:v>
                </c:pt>
                <c:pt idx="2736">
                  <c:v>3.0809398479746619E-2</c:v>
                </c:pt>
                <c:pt idx="2737">
                  <c:v>7.4109913229435137E-2</c:v>
                </c:pt>
                <c:pt idx="2738">
                  <c:v>4.0419099238961836E-2</c:v>
                </c:pt>
                <c:pt idx="2739">
                  <c:v>7.6989710653648361E-2</c:v>
                </c:pt>
                <c:pt idx="2740">
                  <c:v>3.0809398479746619E-2</c:v>
                </c:pt>
                <c:pt idx="2741">
                  <c:v>3.0809398479746619E-2</c:v>
                </c:pt>
                <c:pt idx="2742">
                  <c:v>3.0809398479746619E-2</c:v>
                </c:pt>
                <c:pt idx="2743">
                  <c:v>3.0809398479746619E-2</c:v>
                </c:pt>
                <c:pt idx="2744">
                  <c:v>3.0809398479746619E-2</c:v>
                </c:pt>
                <c:pt idx="2745">
                  <c:v>1.0300549760200077</c:v>
                </c:pt>
                <c:pt idx="2746">
                  <c:v>1.1308627118565804</c:v>
                </c:pt>
                <c:pt idx="2747">
                  <c:v>1.831036115634284</c:v>
                </c:pt>
                <c:pt idx="2748">
                  <c:v>5.4421574179558091E-2</c:v>
                </c:pt>
                <c:pt idx="2749">
                  <c:v>5.3567641488540679E-2</c:v>
                </c:pt>
                <c:pt idx="2750">
                  <c:v>3.0809398479746619E-2</c:v>
                </c:pt>
                <c:pt idx="2751">
                  <c:v>3.0809398479746619E-2</c:v>
                </c:pt>
                <c:pt idx="2752">
                  <c:v>0.19105564763600394</c:v>
                </c:pt>
                <c:pt idx="2753">
                  <c:v>3.1282664800806936E-2</c:v>
                </c:pt>
                <c:pt idx="2754">
                  <c:v>0.20974582139190168</c:v>
                </c:pt>
                <c:pt idx="2755">
                  <c:v>3.5826849752408178E-2</c:v>
                </c:pt>
                <c:pt idx="2756">
                  <c:v>3.0809398479746619E-2</c:v>
                </c:pt>
                <c:pt idx="2757">
                  <c:v>3.0809398479746619E-2</c:v>
                </c:pt>
                <c:pt idx="2758">
                  <c:v>6.0713637176299073E-2</c:v>
                </c:pt>
                <c:pt idx="2759">
                  <c:v>6.0713637176299073E-2</c:v>
                </c:pt>
                <c:pt idx="2760">
                  <c:v>6.7968208011599029E-2</c:v>
                </c:pt>
                <c:pt idx="2761">
                  <c:v>0.80042554483391948</c:v>
                </c:pt>
                <c:pt idx="2762">
                  <c:v>0.59716684944349974</c:v>
                </c:pt>
                <c:pt idx="2763">
                  <c:v>6.4241485394502168E-2</c:v>
                </c:pt>
                <c:pt idx="2764">
                  <c:v>0.19896887987351586</c:v>
                </c:pt>
                <c:pt idx="2765">
                  <c:v>6.0713637176299073E-2</c:v>
                </c:pt>
                <c:pt idx="2766">
                  <c:v>1.7043959709029877</c:v>
                </c:pt>
                <c:pt idx="2767">
                  <c:v>1.2342156457614242</c:v>
                </c:pt>
                <c:pt idx="2768">
                  <c:v>6.0713637176299073E-2</c:v>
                </c:pt>
                <c:pt idx="2769">
                  <c:v>0.43214010653031465</c:v>
                </c:pt>
                <c:pt idx="2770">
                  <c:v>0.94910427767433492</c:v>
                </c:pt>
                <c:pt idx="2771">
                  <c:v>6.0903638038719364E-2</c:v>
                </c:pt>
                <c:pt idx="2772">
                  <c:v>0.30862049223800603</c:v>
                </c:pt>
                <c:pt idx="2773">
                  <c:v>6.2054166830808277E-2</c:v>
                </c:pt>
                <c:pt idx="2774">
                  <c:v>0.34156777926833631</c:v>
                </c:pt>
                <c:pt idx="2775">
                  <c:v>0.14558970544710814</c:v>
                </c:pt>
                <c:pt idx="2776">
                  <c:v>6.0713637176299073E-2</c:v>
                </c:pt>
                <c:pt idx="2777">
                  <c:v>2.3328047941700474</c:v>
                </c:pt>
                <c:pt idx="2778">
                  <c:v>6.0713637176299073E-2</c:v>
                </c:pt>
                <c:pt idx="2779">
                  <c:v>7.5960911069235137E-2</c:v>
                </c:pt>
                <c:pt idx="2780">
                  <c:v>6.0713637176299073E-2</c:v>
                </c:pt>
                <c:pt idx="2781">
                  <c:v>6.0713637176299073E-2</c:v>
                </c:pt>
                <c:pt idx="2782">
                  <c:v>0.10937115759897353</c:v>
                </c:pt>
                <c:pt idx="2783">
                  <c:v>1.2969181997982089</c:v>
                </c:pt>
                <c:pt idx="2784">
                  <c:v>6.5603243017297252E-2</c:v>
                </c:pt>
                <c:pt idx="2785">
                  <c:v>6.0713637176299073E-2</c:v>
                </c:pt>
                <c:pt idx="2786">
                  <c:v>6.3266650611782993E-2</c:v>
                </c:pt>
                <c:pt idx="2787">
                  <c:v>8.0942829197898108E-2</c:v>
                </c:pt>
                <c:pt idx="2788">
                  <c:v>6.0713637176299073E-2</c:v>
                </c:pt>
                <c:pt idx="2789">
                  <c:v>2.0186998595727381</c:v>
                </c:pt>
                <c:pt idx="2790">
                  <c:v>6.0713637176299073E-2</c:v>
                </c:pt>
                <c:pt idx="2791">
                  <c:v>1.8783249767967354</c:v>
                </c:pt>
                <c:pt idx="2792">
                  <c:v>6.0713637176299073E-2</c:v>
                </c:pt>
                <c:pt idx="2793">
                  <c:v>6.0713637176299073E-2</c:v>
                </c:pt>
                <c:pt idx="2794">
                  <c:v>0.3168741789985024</c:v>
                </c:pt>
                <c:pt idx="2795">
                  <c:v>8.2664050801766364E-2</c:v>
                </c:pt>
                <c:pt idx="2796">
                  <c:v>6.0713637176299073E-2</c:v>
                </c:pt>
                <c:pt idx="2797">
                  <c:v>6.0713637176299073E-2</c:v>
                </c:pt>
                <c:pt idx="2798">
                  <c:v>6.0713637176299073E-2</c:v>
                </c:pt>
                <c:pt idx="2799">
                  <c:v>0.11708004083781565</c:v>
                </c:pt>
                <c:pt idx="2800">
                  <c:v>6.0713637176299073E-2</c:v>
                </c:pt>
                <c:pt idx="2801">
                  <c:v>0.16231717210992247</c:v>
                </c:pt>
                <c:pt idx="2802">
                  <c:v>6.2656924471281072E-2</c:v>
                </c:pt>
                <c:pt idx="2803">
                  <c:v>1.0851280563727534</c:v>
                </c:pt>
                <c:pt idx="2804">
                  <c:v>0.1175616930093744</c:v>
                </c:pt>
                <c:pt idx="2805">
                  <c:v>2.9494988975336662</c:v>
                </c:pt>
                <c:pt idx="2806">
                  <c:v>6.0713637176299073E-2</c:v>
                </c:pt>
                <c:pt idx="2807">
                  <c:v>6.0713637176299073E-2</c:v>
                </c:pt>
                <c:pt idx="2808">
                  <c:v>0.11830329857902919</c:v>
                </c:pt>
                <c:pt idx="2809">
                  <c:v>0.19125731960349152</c:v>
                </c:pt>
                <c:pt idx="2810">
                  <c:v>6.0713637176299073E-2</c:v>
                </c:pt>
                <c:pt idx="2811">
                  <c:v>6.5529487956753008E-2</c:v>
                </c:pt>
                <c:pt idx="2812">
                  <c:v>7.3178015967667986E-2</c:v>
                </c:pt>
                <c:pt idx="2813">
                  <c:v>6.0713637176299073E-2</c:v>
                </c:pt>
                <c:pt idx="2814">
                  <c:v>6.0713637176299073E-2</c:v>
                </c:pt>
                <c:pt idx="2815">
                  <c:v>0.26428541102801084</c:v>
                </c:pt>
                <c:pt idx="2816">
                  <c:v>6.0713637176299073E-2</c:v>
                </c:pt>
                <c:pt idx="2817">
                  <c:v>6.0713637176299073E-2</c:v>
                </c:pt>
                <c:pt idx="2818">
                  <c:v>0.52448312889489368</c:v>
                </c:pt>
                <c:pt idx="2819">
                  <c:v>0.68370539978591804</c:v>
                </c:pt>
                <c:pt idx="2820">
                  <c:v>1.5154143088511107</c:v>
                </c:pt>
                <c:pt idx="2821">
                  <c:v>6.0713637176299073E-2</c:v>
                </c:pt>
                <c:pt idx="2822">
                  <c:v>4.1051942801306982</c:v>
                </c:pt>
                <c:pt idx="2823">
                  <c:v>0.47880273048887811</c:v>
                </c:pt>
                <c:pt idx="2824">
                  <c:v>6.0713637176299073E-2</c:v>
                </c:pt>
                <c:pt idx="2825">
                  <c:v>0.10957866944904075</c:v>
                </c:pt>
                <c:pt idx="2826">
                  <c:v>7.8777801196007607E-2</c:v>
                </c:pt>
                <c:pt idx="2827">
                  <c:v>6.0713637176299073E-2</c:v>
                </c:pt>
                <c:pt idx="2828">
                  <c:v>0.98583017492897151</c:v>
                </c:pt>
                <c:pt idx="2829">
                  <c:v>6.5248878143237821E-2</c:v>
                </c:pt>
                <c:pt idx="2830">
                  <c:v>6.0713637176299073E-2</c:v>
                </c:pt>
                <c:pt idx="2831">
                  <c:v>0.25179401913016841</c:v>
                </c:pt>
                <c:pt idx="2832">
                  <c:v>0.38958574293580961</c:v>
                </c:pt>
                <c:pt idx="2833">
                  <c:v>0.18109673161830009</c:v>
                </c:pt>
                <c:pt idx="2834">
                  <c:v>0.63265058074686054</c:v>
                </c:pt>
                <c:pt idx="2835">
                  <c:v>7.3329080367625588E-2</c:v>
                </c:pt>
                <c:pt idx="2836">
                  <c:v>6.096898921738348E-2</c:v>
                </c:pt>
                <c:pt idx="2837">
                  <c:v>6.0713637176299073E-2</c:v>
                </c:pt>
                <c:pt idx="2838">
                  <c:v>0.11793018400333281</c:v>
                </c:pt>
                <c:pt idx="2839">
                  <c:v>6.0713637176299073E-2</c:v>
                </c:pt>
                <c:pt idx="2840">
                  <c:v>1.3490834647064835</c:v>
                </c:pt>
                <c:pt idx="2841">
                  <c:v>6.0713637176299073E-2</c:v>
                </c:pt>
                <c:pt idx="2842">
                  <c:v>2.1179609494498117</c:v>
                </c:pt>
                <c:pt idx="2843">
                  <c:v>0.24575557567295189</c:v>
                </c:pt>
                <c:pt idx="2844">
                  <c:v>2.8400879303121367</c:v>
                </c:pt>
                <c:pt idx="2845">
                  <c:v>6.0713637176299073E-2</c:v>
                </c:pt>
                <c:pt idx="2846">
                  <c:v>7.2454929885032493E-2</c:v>
                </c:pt>
                <c:pt idx="2847">
                  <c:v>6.0713637176299073E-2</c:v>
                </c:pt>
                <c:pt idx="2848">
                  <c:v>6.0713637176299073E-2</c:v>
                </c:pt>
                <c:pt idx="2849">
                  <c:v>0.7830658664782767</c:v>
                </c:pt>
                <c:pt idx="2850">
                  <c:v>0.60926478149639485</c:v>
                </c:pt>
                <c:pt idx="2851">
                  <c:v>0.94573324922153057</c:v>
                </c:pt>
                <c:pt idx="2852">
                  <c:v>0.31760563667426478</c:v>
                </c:pt>
                <c:pt idx="2853">
                  <c:v>0.7716944682759338</c:v>
                </c:pt>
                <c:pt idx="2854">
                  <c:v>7.5245184306343971E-2</c:v>
                </c:pt>
                <c:pt idx="2855">
                  <c:v>6.0713637176299073E-2</c:v>
                </c:pt>
                <c:pt idx="2856">
                  <c:v>6.2577972179459831E-2</c:v>
                </c:pt>
                <c:pt idx="2857">
                  <c:v>6.0713637176299073E-2</c:v>
                </c:pt>
                <c:pt idx="2858">
                  <c:v>1.5820783566108603</c:v>
                </c:pt>
                <c:pt idx="2859">
                  <c:v>6.0713637176299073E-2</c:v>
                </c:pt>
                <c:pt idx="2860">
                  <c:v>6.3799685931197656E-2</c:v>
                </c:pt>
                <c:pt idx="2861">
                  <c:v>0.16301660563243381</c:v>
                </c:pt>
                <c:pt idx="2862">
                  <c:v>0.12241243954545021</c:v>
                </c:pt>
                <c:pt idx="2863">
                  <c:v>6.0713637176299073E-2</c:v>
                </c:pt>
                <c:pt idx="2864">
                  <c:v>6.0713637176299073E-2</c:v>
                </c:pt>
                <c:pt idx="2865">
                  <c:v>6.0713637176299073E-2</c:v>
                </c:pt>
                <c:pt idx="2866">
                  <c:v>6.0713637176299073E-2</c:v>
                </c:pt>
                <c:pt idx="2867">
                  <c:v>7.4902220716873066E-2</c:v>
                </c:pt>
                <c:pt idx="2868">
                  <c:v>8.4407502163941536E-2</c:v>
                </c:pt>
                <c:pt idx="2869">
                  <c:v>6.1617812006111203E-2</c:v>
                </c:pt>
                <c:pt idx="2870">
                  <c:v>6.5337379100010515E-2</c:v>
                </c:pt>
                <c:pt idx="2871">
                  <c:v>0.59776101324358288</c:v>
                </c:pt>
                <c:pt idx="2872">
                  <c:v>1.775096195014068</c:v>
                </c:pt>
                <c:pt idx="2873">
                  <c:v>6.0713637176299073E-2</c:v>
                </c:pt>
                <c:pt idx="2874">
                  <c:v>6.0713637176299073E-2</c:v>
                </c:pt>
                <c:pt idx="2875">
                  <c:v>0.79247491402182568</c:v>
                </c:pt>
                <c:pt idx="2876">
                  <c:v>6.0713637176299073E-2</c:v>
                </c:pt>
                <c:pt idx="2877">
                  <c:v>6.0713637176299073E-2</c:v>
                </c:pt>
                <c:pt idx="2878">
                  <c:v>0.66012639469976675</c:v>
                </c:pt>
                <c:pt idx="2879">
                  <c:v>6.0713637176299073E-2</c:v>
                </c:pt>
                <c:pt idx="2880">
                  <c:v>6.0713637176299073E-2</c:v>
                </c:pt>
                <c:pt idx="2881">
                  <c:v>0.21480661903661216</c:v>
                </c:pt>
                <c:pt idx="2882">
                  <c:v>0.24341338641042182</c:v>
                </c:pt>
                <c:pt idx="2883">
                  <c:v>6.0713637176299073E-2</c:v>
                </c:pt>
                <c:pt idx="2884">
                  <c:v>0.10195098655405117</c:v>
                </c:pt>
                <c:pt idx="2885">
                  <c:v>8.5921271463235666E-2</c:v>
                </c:pt>
                <c:pt idx="2886">
                  <c:v>6.0713637176299073E-2</c:v>
                </c:pt>
                <c:pt idx="2887">
                  <c:v>1.6603773421193364</c:v>
                </c:pt>
                <c:pt idx="2888">
                  <c:v>6.0713637176299073E-2</c:v>
                </c:pt>
                <c:pt idx="2889">
                  <c:v>7.1495523255705545E-2</c:v>
                </c:pt>
                <c:pt idx="2890">
                  <c:v>6.0713637176299073E-2</c:v>
                </c:pt>
                <c:pt idx="2891">
                  <c:v>6.1342296686930704E-2</c:v>
                </c:pt>
                <c:pt idx="2892">
                  <c:v>6.0713637176299073E-2</c:v>
                </c:pt>
                <c:pt idx="2893">
                  <c:v>0.67216663974989321</c:v>
                </c:pt>
                <c:pt idx="2894">
                  <c:v>6.0713637176299073E-2</c:v>
                </c:pt>
                <c:pt idx="2895">
                  <c:v>0.65395575647388471</c:v>
                </c:pt>
                <c:pt idx="2896">
                  <c:v>6.0713637176299073E-2</c:v>
                </c:pt>
                <c:pt idx="2897">
                  <c:v>1.7524207831408349</c:v>
                </c:pt>
                <c:pt idx="2898">
                  <c:v>6.3758218785278722E-2</c:v>
                </c:pt>
                <c:pt idx="2899">
                  <c:v>6.0713637176299073E-2</c:v>
                </c:pt>
                <c:pt idx="2900">
                  <c:v>6.4408408185006261E-2</c:v>
                </c:pt>
                <c:pt idx="2901">
                  <c:v>2.5850552803499562</c:v>
                </c:pt>
                <c:pt idx="2902">
                  <c:v>6.0713637176299073E-2</c:v>
                </c:pt>
                <c:pt idx="2903">
                  <c:v>6.0713637176299073E-2</c:v>
                </c:pt>
                <c:pt idx="2904">
                  <c:v>0.73153145755452664</c:v>
                </c:pt>
                <c:pt idx="2905">
                  <c:v>3.6685365852503882</c:v>
                </c:pt>
                <c:pt idx="2906">
                  <c:v>0.17436538409542346</c:v>
                </c:pt>
                <c:pt idx="2907">
                  <c:v>6.6443879870643235E-2</c:v>
                </c:pt>
                <c:pt idx="2908">
                  <c:v>6.0713637176299073E-2</c:v>
                </c:pt>
                <c:pt idx="2909">
                  <c:v>6.0713637176299073E-2</c:v>
                </c:pt>
                <c:pt idx="2910">
                  <c:v>6.0713637176299073E-2</c:v>
                </c:pt>
                <c:pt idx="2911">
                  <c:v>9.191849434319474E-2</c:v>
                </c:pt>
                <c:pt idx="2912">
                  <c:v>0.12574164022470147</c:v>
                </c:pt>
                <c:pt idx="2913">
                  <c:v>0.12519378436752476</c:v>
                </c:pt>
                <c:pt idx="2914">
                  <c:v>7.7901364082613042E-2</c:v>
                </c:pt>
                <c:pt idx="2915">
                  <c:v>0.48564221556254378</c:v>
                </c:pt>
                <c:pt idx="2916">
                  <c:v>1.1977791823753103</c:v>
                </c:pt>
                <c:pt idx="2917">
                  <c:v>0.41935785628479455</c:v>
                </c:pt>
                <c:pt idx="2918">
                  <c:v>6.2156076845556157E-2</c:v>
                </c:pt>
                <c:pt idx="2919">
                  <c:v>6.3539844076067525E-2</c:v>
                </c:pt>
                <c:pt idx="2920">
                  <c:v>6.0713637176299073E-2</c:v>
                </c:pt>
                <c:pt idx="2921">
                  <c:v>9.2930422194097639E-2</c:v>
                </c:pt>
                <c:pt idx="2922">
                  <c:v>6.0713637176299073E-2</c:v>
                </c:pt>
                <c:pt idx="2923">
                  <c:v>2.2231746768898932</c:v>
                </c:pt>
                <c:pt idx="2924">
                  <c:v>6.0713637176299073E-2</c:v>
                </c:pt>
                <c:pt idx="2925">
                  <c:v>9.8272040808468283E-2</c:v>
                </c:pt>
                <c:pt idx="2926">
                  <c:v>6.0713637176299073E-2</c:v>
                </c:pt>
                <c:pt idx="2927">
                  <c:v>6.0713637176299073E-2</c:v>
                </c:pt>
                <c:pt idx="2928">
                  <c:v>6.0713637176299073E-2</c:v>
                </c:pt>
                <c:pt idx="2929">
                  <c:v>2.3312899404718443</c:v>
                </c:pt>
                <c:pt idx="2930">
                  <c:v>8.5220233147752164E-2</c:v>
                </c:pt>
                <c:pt idx="2931">
                  <c:v>0.19695946479245285</c:v>
                </c:pt>
                <c:pt idx="2932">
                  <c:v>6.0713637176299073E-2</c:v>
                </c:pt>
                <c:pt idx="2933">
                  <c:v>6.0713637176299073E-2</c:v>
                </c:pt>
                <c:pt idx="2934">
                  <c:v>0.10303458579257468</c:v>
                </c:pt>
                <c:pt idx="2935">
                  <c:v>6.1794581608366657E-2</c:v>
                </c:pt>
                <c:pt idx="2936">
                  <c:v>0.50694159231334313</c:v>
                </c:pt>
                <c:pt idx="2937">
                  <c:v>0.33359052910482545</c:v>
                </c:pt>
                <c:pt idx="2938">
                  <c:v>9.5072497924409444E-2</c:v>
                </c:pt>
                <c:pt idx="2939">
                  <c:v>6.5536646415291777E-2</c:v>
                </c:pt>
                <c:pt idx="2940">
                  <c:v>6.0713637176299073E-2</c:v>
                </c:pt>
                <c:pt idx="2941">
                  <c:v>0.16632364909823949</c:v>
                </c:pt>
                <c:pt idx="2942">
                  <c:v>3.7737909034273702</c:v>
                </c:pt>
                <c:pt idx="2943">
                  <c:v>1.6339387909473042</c:v>
                </c:pt>
                <c:pt idx="2944">
                  <c:v>6.0713637176299073E-2</c:v>
                </c:pt>
                <c:pt idx="2945">
                  <c:v>6.0713637176299073E-2</c:v>
                </c:pt>
                <c:pt idx="2946">
                  <c:v>6.0713637176299073E-2</c:v>
                </c:pt>
                <c:pt idx="2947">
                  <c:v>0.35798022385464406</c:v>
                </c:pt>
                <c:pt idx="2948">
                  <c:v>6.0713637176299073E-2</c:v>
                </c:pt>
                <c:pt idx="2949">
                  <c:v>6.0713637176299073E-2</c:v>
                </c:pt>
                <c:pt idx="2950">
                  <c:v>0.11732778405515301</c:v>
                </c:pt>
                <c:pt idx="2951">
                  <c:v>7.1530795993005492E-2</c:v>
                </c:pt>
                <c:pt idx="2952">
                  <c:v>0.12302633051579262</c:v>
                </c:pt>
                <c:pt idx="2953">
                  <c:v>6.0713637176299073E-2</c:v>
                </c:pt>
                <c:pt idx="2954">
                  <c:v>6.0713637176299073E-2</c:v>
                </c:pt>
                <c:pt idx="2955">
                  <c:v>6.0713637176299073E-2</c:v>
                </c:pt>
                <c:pt idx="2956">
                  <c:v>6.0713637176299073E-2</c:v>
                </c:pt>
                <c:pt idx="2957">
                  <c:v>6.0766750917464682E-2</c:v>
                </c:pt>
                <c:pt idx="2958">
                  <c:v>1.4227591079169872</c:v>
                </c:pt>
                <c:pt idx="2959">
                  <c:v>1.711777582047791</c:v>
                </c:pt>
                <c:pt idx="2960">
                  <c:v>2.6474140128389685</c:v>
                </c:pt>
                <c:pt idx="2961">
                  <c:v>0.10729313940052179</c:v>
                </c:pt>
                <c:pt idx="2962">
                  <c:v>0.12628444100498259</c:v>
                </c:pt>
                <c:pt idx="2963">
                  <c:v>6.1672686952001954E-2</c:v>
                </c:pt>
                <c:pt idx="2964">
                  <c:v>6.0713637176299073E-2</c:v>
                </c:pt>
                <c:pt idx="2965">
                  <c:v>0.42504170591133733</c:v>
                </c:pt>
                <c:pt idx="2966">
                  <c:v>6.3068395989218679E-2</c:v>
                </c:pt>
                <c:pt idx="2967">
                  <c:v>0.31984362467856642</c:v>
                </c:pt>
                <c:pt idx="2968">
                  <c:v>7.6614672359879038E-2</c:v>
                </c:pt>
                <c:pt idx="2969">
                  <c:v>6.0713637176299073E-2</c:v>
                </c:pt>
                <c:pt idx="2970">
                  <c:v>6.0713637176299073E-2</c:v>
                </c:pt>
                <c:pt idx="2971">
                  <c:v>9.0617875872844422E-2</c:v>
                </c:pt>
                <c:pt idx="2972">
                  <c:v>9.0617875872844422E-2</c:v>
                </c:pt>
                <c:pt idx="2973">
                  <c:v>9.2621375402703252E-2</c:v>
                </c:pt>
                <c:pt idx="2974">
                  <c:v>1.0565480758532249</c:v>
                </c:pt>
                <c:pt idx="2975">
                  <c:v>0.61514556670771081</c:v>
                </c:pt>
                <c:pt idx="2976">
                  <c:v>9.6281978201073828E-2</c:v>
                </c:pt>
                <c:pt idx="2977">
                  <c:v>0.38457167084862848</c:v>
                </c:pt>
                <c:pt idx="2978">
                  <c:v>9.0617875872844422E-2</c:v>
                </c:pt>
                <c:pt idx="2979">
                  <c:v>2.964945443962312</c:v>
                </c:pt>
                <c:pt idx="2980">
                  <c:v>1.5585348236342915</c:v>
                </c:pt>
                <c:pt idx="2981">
                  <c:v>9.3346600510410882E-2</c:v>
                </c:pt>
                <c:pt idx="2982">
                  <c:v>1.4347271504711494</c:v>
                </c:pt>
                <c:pt idx="2983">
                  <c:v>9.102851501188218E-2</c:v>
                </c:pt>
                <c:pt idx="2984">
                  <c:v>0.56030386397548348</c:v>
                </c:pt>
                <c:pt idx="2985">
                  <c:v>9.7769753795962727E-2</c:v>
                </c:pt>
                <c:pt idx="2986">
                  <c:v>0.61941868883341056</c:v>
                </c:pt>
                <c:pt idx="2987">
                  <c:v>0.26360789672538765</c:v>
                </c:pt>
                <c:pt idx="2988">
                  <c:v>9.0617875872844422E-2</c:v>
                </c:pt>
                <c:pt idx="2989">
                  <c:v>3.4977395433264724</c:v>
                </c:pt>
                <c:pt idx="2990">
                  <c:v>9.0617875872844422E-2</c:v>
                </c:pt>
                <c:pt idx="2991">
                  <c:v>0.11339633751188308</c:v>
                </c:pt>
                <c:pt idx="2992">
                  <c:v>9.0617875872844422E-2</c:v>
                </c:pt>
                <c:pt idx="2993">
                  <c:v>9.0617875872844422E-2</c:v>
                </c:pt>
                <c:pt idx="2994">
                  <c:v>0.24159175871358834</c:v>
                </c:pt>
                <c:pt idx="2995">
                  <c:v>2.3539350401035</c:v>
                </c:pt>
                <c:pt idx="2996">
                  <c:v>0.12277987987567091</c:v>
                </c:pt>
                <c:pt idx="2997">
                  <c:v>9.0617875872844422E-2</c:v>
                </c:pt>
                <c:pt idx="2998">
                  <c:v>9.3304929987279628E-2</c:v>
                </c:pt>
                <c:pt idx="2999">
                  <c:v>0.13223066461653007</c:v>
                </c:pt>
                <c:pt idx="3000">
                  <c:v>9.5688814933008459E-2</c:v>
                </c:pt>
                <c:pt idx="3001">
                  <c:v>2.8015172354545039</c:v>
                </c:pt>
                <c:pt idx="3002">
                  <c:v>9.0617875872844422E-2</c:v>
                </c:pt>
                <c:pt idx="3003">
                  <c:v>2.5821082352857383</c:v>
                </c:pt>
                <c:pt idx="3004">
                  <c:v>9.0617875872844422E-2</c:v>
                </c:pt>
                <c:pt idx="3005">
                  <c:v>9.0617875872844422E-2</c:v>
                </c:pt>
                <c:pt idx="3006">
                  <c:v>0.4330720490377058</c:v>
                </c:pt>
                <c:pt idx="3007">
                  <c:v>0.14407362664203227</c:v>
                </c:pt>
                <c:pt idx="3008">
                  <c:v>0.19241140495953679</c:v>
                </c:pt>
                <c:pt idx="3009">
                  <c:v>9.0617875872844422E-2</c:v>
                </c:pt>
                <c:pt idx="3010">
                  <c:v>9.0617875872844422E-2</c:v>
                </c:pt>
                <c:pt idx="3011">
                  <c:v>0.17530106958218999</c:v>
                </c:pt>
                <c:pt idx="3012">
                  <c:v>9.0617875872844422E-2</c:v>
                </c:pt>
                <c:pt idx="3013">
                  <c:v>0.28565535231187567</c:v>
                </c:pt>
                <c:pt idx="3014">
                  <c:v>9.5074903834612035E-2</c:v>
                </c:pt>
                <c:pt idx="3015">
                  <c:v>1.5958907767833059</c:v>
                </c:pt>
                <c:pt idx="3016">
                  <c:v>0.21377168626640378</c:v>
                </c:pt>
                <c:pt idx="3017">
                  <c:v>4.1420737231756979</c:v>
                </c:pt>
                <c:pt idx="3018">
                  <c:v>9.0617875872844422E-2</c:v>
                </c:pt>
                <c:pt idx="3019">
                  <c:v>9.0617875872844422E-2</c:v>
                </c:pt>
                <c:pt idx="3020">
                  <c:v>0.20516975439893337</c:v>
                </c:pt>
                <c:pt idx="3021">
                  <c:v>0.33161623682774122</c:v>
                </c:pt>
                <c:pt idx="3022">
                  <c:v>0.16140487999208022</c:v>
                </c:pt>
                <c:pt idx="3023">
                  <c:v>9.5677002700650729E-2</c:v>
                </c:pt>
                <c:pt idx="3024">
                  <c:v>0.12731960059262837</c:v>
                </c:pt>
                <c:pt idx="3025">
                  <c:v>9.0617875872844422E-2</c:v>
                </c:pt>
                <c:pt idx="3026">
                  <c:v>9.0617875872844422E-2</c:v>
                </c:pt>
                <c:pt idx="3027">
                  <c:v>0.48701760677566425</c:v>
                </c:pt>
                <c:pt idx="3028">
                  <c:v>9.0617875872844422E-2</c:v>
                </c:pt>
                <c:pt idx="3029">
                  <c:v>9.0617875872844422E-2</c:v>
                </c:pt>
                <c:pt idx="3030">
                  <c:v>0.84509125593737666</c:v>
                </c:pt>
                <c:pt idx="3031">
                  <c:v>1.0860402280991015</c:v>
                </c:pt>
                <c:pt idx="3032">
                  <c:v>1.8829581975449587</c:v>
                </c:pt>
                <c:pt idx="3033">
                  <c:v>0.15086637269696845</c:v>
                </c:pt>
                <c:pt idx="3034">
                  <c:v>5.6484418732746047</c:v>
                </c:pt>
                <c:pt idx="3035">
                  <c:v>0.73359541565700437</c:v>
                </c:pt>
                <c:pt idx="3036">
                  <c:v>9.0617875872844422E-2</c:v>
                </c:pt>
                <c:pt idx="3037">
                  <c:v>0.19298696079302979</c:v>
                </c:pt>
                <c:pt idx="3038">
                  <c:v>0.1217361216040368</c:v>
                </c:pt>
                <c:pt idx="3039">
                  <c:v>9.0617875872844422E-2</c:v>
                </c:pt>
                <c:pt idx="3040">
                  <c:v>1.3826066750957071</c:v>
                </c:pt>
                <c:pt idx="3041">
                  <c:v>9.9064484160263616E-2</c:v>
                </c:pt>
                <c:pt idx="3042">
                  <c:v>9.0617875872844422E-2</c:v>
                </c:pt>
                <c:pt idx="3043">
                  <c:v>0.69332787869316348</c:v>
                </c:pt>
                <c:pt idx="3044">
                  <c:v>0.81486477189735973</c:v>
                </c:pt>
                <c:pt idx="3045">
                  <c:v>0.23834218964798085</c:v>
                </c:pt>
                <c:pt idx="3046">
                  <c:v>1.2939852515004784</c:v>
                </c:pt>
                <c:pt idx="3047">
                  <c:v>0.13374557115087529</c:v>
                </c:pt>
                <c:pt idx="3048">
                  <c:v>9.5426434007732902E-2</c:v>
                </c:pt>
                <c:pt idx="3049">
                  <c:v>9.0617875872844422E-2</c:v>
                </c:pt>
                <c:pt idx="3050">
                  <c:v>0.1597429480872804</c:v>
                </c:pt>
                <c:pt idx="3051">
                  <c:v>9.0617875872844422E-2</c:v>
                </c:pt>
                <c:pt idx="3052">
                  <c:v>2.1141089110149194</c:v>
                </c:pt>
                <c:pt idx="3053">
                  <c:v>9.0617875872844422E-2</c:v>
                </c:pt>
                <c:pt idx="3054">
                  <c:v>3.4792173813726679</c:v>
                </c:pt>
                <c:pt idx="3055">
                  <c:v>0.66956356593584998</c:v>
                </c:pt>
                <c:pt idx="3056">
                  <c:v>3.5455586028223052</c:v>
                </c:pt>
                <c:pt idx="3057">
                  <c:v>9.0617875872844422E-2</c:v>
                </c:pt>
                <c:pt idx="3058">
                  <c:v>0.1074900812753119</c:v>
                </c:pt>
                <c:pt idx="3059">
                  <c:v>9.6984995775200825E-2</c:v>
                </c:pt>
                <c:pt idx="3060">
                  <c:v>9.0617875872844422E-2</c:v>
                </c:pt>
                <c:pt idx="3061">
                  <c:v>1.1248763425679098</c:v>
                </c:pt>
                <c:pt idx="3062">
                  <c:v>1.1864724499282071</c:v>
                </c:pt>
                <c:pt idx="3063">
                  <c:v>1.7323780492132324</c:v>
                </c:pt>
                <c:pt idx="3064">
                  <c:v>0.52692550070261812</c:v>
                </c:pt>
                <c:pt idx="3065">
                  <c:v>1.5315121064343327</c:v>
                </c:pt>
                <c:pt idx="3066">
                  <c:v>0.10436636328668379</c:v>
                </c:pt>
                <c:pt idx="3067">
                  <c:v>9.1664758186193365E-2</c:v>
                </c:pt>
                <c:pt idx="3068">
                  <c:v>9.3714201257314195E-2</c:v>
                </c:pt>
                <c:pt idx="3069">
                  <c:v>9.0617875872844422E-2</c:v>
                </c:pt>
                <c:pt idx="3070">
                  <c:v>2.2436370756689108</c:v>
                </c:pt>
                <c:pt idx="3071">
                  <c:v>9.0617875872844422E-2</c:v>
                </c:pt>
                <c:pt idx="3072">
                  <c:v>9.6151925812156064E-2</c:v>
                </c:pt>
                <c:pt idx="3073">
                  <c:v>0.29041512591454671</c:v>
                </c:pt>
                <c:pt idx="3074">
                  <c:v>0.22850412814876286</c:v>
                </c:pt>
                <c:pt idx="3075">
                  <c:v>9.0617875872844422E-2</c:v>
                </c:pt>
                <c:pt idx="3076">
                  <c:v>9.0617875872844422E-2</c:v>
                </c:pt>
                <c:pt idx="3077">
                  <c:v>9.0617875872844422E-2</c:v>
                </c:pt>
                <c:pt idx="3078">
                  <c:v>9.0617875872844422E-2</c:v>
                </c:pt>
                <c:pt idx="3079">
                  <c:v>0.14246668206475804</c:v>
                </c:pt>
                <c:pt idx="3080">
                  <c:v>0.14103301906571455</c:v>
                </c:pt>
                <c:pt idx="3081">
                  <c:v>9.2148832014249157E-2</c:v>
                </c:pt>
                <c:pt idx="3082">
                  <c:v>9.8383810822750675E-2</c:v>
                </c:pt>
                <c:pt idx="3083">
                  <c:v>1.4342745539842108</c:v>
                </c:pt>
                <c:pt idx="3084">
                  <c:v>2.4708918810025331</c:v>
                </c:pt>
                <c:pt idx="3085">
                  <c:v>9.1580642629186262E-2</c:v>
                </c:pt>
                <c:pt idx="3086">
                  <c:v>9.0617875872844422E-2</c:v>
                </c:pt>
                <c:pt idx="3087">
                  <c:v>1.2906774083638604</c:v>
                </c:pt>
                <c:pt idx="3088">
                  <c:v>9.0617875872844422E-2</c:v>
                </c:pt>
                <c:pt idx="3089">
                  <c:v>9.0617875872844422E-2</c:v>
                </c:pt>
                <c:pt idx="3090">
                  <c:v>0.93209175098981378</c:v>
                </c:pt>
                <c:pt idx="3091">
                  <c:v>0.32443972845654184</c:v>
                </c:pt>
                <c:pt idx="3092">
                  <c:v>9.0617875872844422E-2</c:v>
                </c:pt>
                <c:pt idx="3093">
                  <c:v>0.30537803988590639</c:v>
                </c:pt>
                <c:pt idx="3094">
                  <c:v>0.35538727277442578</c:v>
                </c:pt>
                <c:pt idx="3095">
                  <c:v>9.0617875872844422E-2</c:v>
                </c:pt>
                <c:pt idx="3096">
                  <c:v>0.15257382545389625</c:v>
                </c:pt>
                <c:pt idx="3097">
                  <c:v>0.14432396302366016</c:v>
                </c:pt>
                <c:pt idx="3098">
                  <c:v>9.0617875872844422E-2</c:v>
                </c:pt>
                <c:pt idx="3099">
                  <c:v>3.616416790643187</c:v>
                </c:pt>
                <c:pt idx="3100">
                  <c:v>9.0617875872844422E-2</c:v>
                </c:pt>
                <c:pt idx="3101">
                  <c:v>0.11237606029257965</c:v>
                </c:pt>
                <c:pt idx="3102">
                  <c:v>9.0617875872844422E-2</c:v>
                </c:pt>
                <c:pt idx="3103">
                  <c:v>9.2473704676517221E-2</c:v>
                </c:pt>
                <c:pt idx="3104">
                  <c:v>9.0617875872844422E-2</c:v>
                </c:pt>
                <c:pt idx="3105">
                  <c:v>1.888108019287424</c:v>
                </c:pt>
                <c:pt idx="3106">
                  <c:v>9.0617875872844422E-2</c:v>
                </c:pt>
                <c:pt idx="3107">
                  <c:v>0.96644139183118805</c:v>
                </c:pt>
                <c:pt idx="3108">
                  <c:v>9.0617875872844422E-2</c:v>
                </c:pt>
                <c:pt idx="3109">
                  <c:v>2.8589612926112591</c:v>
                </c:pt>
                <c:pt idx="3110">
                  <c:v>0.11069697089908132</c:v>
                </c:pt>
                <c:pt idx="3111">
                  <c:v>9.0617875872844422E-2</c:v>
                </c:pt>
                <c:pt idx="3112">
                  <c:v>9.5715503893945647E-2</c:v>
                </c:pt>
                <c:pt idx="3113">
                  <c:v>3.8358925756951301</c:v>
                </c:pt>
                <c:pt idx="3114">
                  <c:v>9.0617875872844422E-2</c:v>
                </c:pt>
                <c:pt idx="3115">
                  <c:v>9.0617875872844422E-2</c:v>
                </c:pt>
                <c:pt idx="3116">
                  <c:v>0.7977664336788669</c:v>
                </c:pt>
                <c:pt idx="3117">
                  <c:v>5.7744270492204404</c:v>
                </c:pt>
                <c:pt idx="3118">
                  <c:v>0.22238579057453164</c:v>
                </c:pt>
                <c:pt idx="3119">
                  <c:v>9.9209924027131136E-2</c:v>
                </c:pt>
                <c:pt idx="3120">
                  <c:v>9.0617875872844422E-2</c:v>
                </c:pt>
                <c:pt idx="3121">
                  <c:v>9.0617875872844422E-2</c:v>
                </c:pt>
                <c:pt idx="3122">
                  <c:v>9.0617875872844422E-2</c:v>
                </c:pt>
                <c:pt idx="3123">
                  <c:v>0.15945708191632957</c:v>
                </c:pt>
                <c:pt idx="3124">
                  <c:v>0.18239132211330678</c:v>
                </c:pt>
                <c:pt idx="3125">
                  <c:v>0.19634381112846239</c:v>
                </c:pt>
                <c:pt idx="3126">
                  <c:v>0.13315486224739476</c:v>
                </c:pt>
                <c:pt idx="3127">
                  <c:v>0.81493410591470949</c:v>
                </c:pt>
                <c:pt idx="3128">
                  <c:v>2.1654775582852803</c:v>
                </c:pt>
                <c:pt idx="3129">
                  <c:v>1.0444232497848422</c:v>
                </c:pt>
                <c:pt idx="3130">
                  <c:v>9.5651889598608084E-2</c:v>
                </c:pt>
                <c:pt idx="3131">
                  <c:v>9.846018085297728E-2</c:v>
                </c:pt>
                <c:pt idx="3132">
                  <c:v>9.0617875872844422E-2</c:v>
                </c:pt>
                <c:pt idx="3133">
                  <c:v>0.24206997443926073</c:v>
                </c:pt>
                <c:pt idx="3134">
                  <c:v>0.14883020701280286</c:v>
                </c:pt>
                <c:pt idx="3135">
                  <c:v>9.0617875872844422E-2</c:v>
                </c:pt>
                <c:pt idx="3136">
                  <c:v>3.2050557082091991</c:v>
                </c:pt>
                <c:pt idx="3137">
                  <c:v>9.0617875872844422E-2</c:v>
                </c:pt>
                <c:pt idx="3138">
                  <c:v>0.1273587664310398</c:v>
                </c:pt>
                <c:pt idx="3139">
                  <c:v>9.110356833190951E-2</c:v>
                </c:pt>
                <c:pt idx="3140">
                  <c:v>9.0617875872844422E-2</c:v>
                </c:pt>
                <c:pt idx="3141">
                  <c:v>9.0617875872844422E-2</c:v>
                </c:pt>
                <c:pt idx="3142">
                  <c:v>2.9833688287491076</c:v>
                </c:pt>
                <c:pt idx="3143">
                  <c:v>0.1371107167605633</c:v>
                </c:pt>
                <c:pt idx="3144">
                  <c:v>0.43384697156874674</c:v>
                </c:pt>
                <c:pt idx="3145">
                  <c:v>0.10790600780253519</c:v>
                </c:pt>
                <c:pt idx="3146">
                  <c:v>9.0617875872844422E-2</c:v>
                </c:pt>
                <c:pt idx="3147">
                  <c:v>0.44209580956490097</c:v>
                </c:pt>
                <c:pt idx="3148">
                  <c:v>9.2482543827565128E-2</c:v>
                </c:pt>
                <c:pt idx="3149">
                  <c:v>0.98903062334454095</c:v>
                </c:pt>
                <c:pt idx="3150">
                  <c:v>0.52616032602039642</c:v>
                </c:pt>
                <c:pt idx="3151">
                  <c:v>0.15824634676004626</c:v>
                </c:pt>
                <c:pt idx="3152">
                  <c:v>0.12022018728093412</c:v>
                </c:pt>
                <c:pt idx="3153">
                  <c:v>9.0617875872844422E-2</c:v>
                </c:pt>
                <c:pt idx="3154">
                  <c:v>0.22380876515756581</c:v>
                </c:pt>
                <c:pt idx="3155">
                  <c:v>6.6726307450459377</c:v>
                </c:pt>
                <c:pt idx="3156">
                  <c:v>2.0981113714570943</c:v>
                </c:pt>
                <c:pt idx="3157">
                  <c:v>9.0617875872844422E-2</c:v>
                </c:pt>
                <c:pt idx="3158">
                  <c:v>9.0617875872844422E-2</c:v>
                </c:pt>
                <c:pt idx="3159">
                  <c:v>9.1158198386476583E-2</c:v>
                </c:pt>
                <c:pt idx="3160">
                  <c:v>0.61574188001622743</c:v>
                </c:pt>
                <c:pt idx="3161">
                  <c:v>9.0617875872844422E-2</c:v>
                </c:pt>
                <c:pt idx="3162">
                  <c:v>9.0617875872844422E-2</c:v>
                </c:pt>
                <c:pt idx="3163">
                  <c:v>0.17783938869958388</c:v>
                </c:pt>
                <c:pt idx="3164">
                  <c:v>0.10328499952015785</c:v>
                </c:pt>
                <c:pt idx="3165">
                  <c:v>0.21793807057973641</c:v>
                </c:pt>
                <c:pt idx="3166">
                  <c:v>9.0617875872844422E-2</c:v>
                </c:pt>
                <c:pt idx="3167">
                  <c:v>9.0617875872844422E-2</c:v>
                </c:pt>
                <c:pt idx="3168">
                  <c:v>9.0617875872844422E-2</c:v>
                </c:pt>
                <c:pt idx="3169">
                  <c:v>9.0617875872844422E-2</c:v>
                </c:pt>
                <c:pt idx="3170">
                  <c:v>9.4716979230335521E-2</c:v>
                </c:pt>
                <c:pt idx="3171">
                  <c:v>1.7627030110154553</c:v>
                </c:pt>
                <c:pt idx="3172">
                  <c:v>2.9508692647006409</c:v>
                </c:pt>
                <c:pt idx="3173">
                  <c:v>3.9498109115608191</c:v>
                </c:pt>
                <c:pt idx="3174">
                  <c:v>0.19248478807041647</c:v>
                </c:pt>
                <c:pt idx="3175">
                  <c:v>0.18002189581970246</c:v>
                </c:pt>
                <c:pt idx="3176">
                  <c:v>9.2311268764717652E-2</c:v>
                </c:pt>
                <c:pt idx="3177">
                  <c:v>0.10696928465139911</c:v>
                </c:pt>
                <c:pt idx="3178">
                  <c:v>0.71353055661629461</c:v>
                </c:pt>
                <c:pt idx="3179">
                  <c:v>9.7734771657442432E-2</c:v>
                </c:pt>
                <c:pt idx="3180">
                  <c:v>0.50567888712937714</c:v>
                </c:pt>
                <c:pt idx="3181">
                  <c:v>0.11464124674918544</c:v>
                </c:pt>
                <c:pt idx="3182">
                  <c:v>9.0617875872844422E-2</c:v>
                </c:pt>
                <c:pt idx="3183">
                  <c:v>9.0617875872844422E-2</c:v>
                </c:pt>
                <c:pt idx="3184">
                  <c:v>0.12052211456939688</c:v>
                </c:pt>
                <c:pt idx="3185">
                  <c:v>0.12052211456939688</c:v>
                </c:pt>
                <c:pt idx="3186">
                  <c:v>0.12736234270372279</c:v>
                </c:pt>
                <c:pt idx="3187">
                  <c:v>1.1065232224900488</c:v>
                </c:pt>
                <c:pt idx="3188">
                  <c:v>1.9758390274435107</c:v>
                </c:pt>
                <c:pt idx="3189">
                  <c:v>0.12651810292871052</c:v>
                </c:pt>
                <c:pt idx="3190">
                  <c:v>0.60862154000681046</c:v>
                </c:pt>
                <c:pt idx="3191">
                  <c:v>0.12052211456939688</c:v>
                </c:pt>
                <c:pt idx="3192">
                  <c:v>1.0174105108367422</c:v>
                </c:pt>
                <c:pt idx="3193">
                  <c:v>5.3455762496490165</c:v>
                </c:pt>
                <c:pt idx="3194">
                  <c:v>2.1333757834791309</c:v>
                </c:pt>
                <c:pt idx="3195">
                  <c:v>0.15288056418593429</c:v>
                </c:pt>
                <c:pt idx="3196">
                  <c:v>0.73414432087741799</c:v>
                </c:pt>
                <c:pt idx="3197">
                  <c:v>2.1736873606251272</c:v>
                </c:pt>
                <c:pt idx="3198">
                  <c:v>0.12143236597484519</c:v>
                </c:pt>
                <c:pt idx="3199">
                  <c:v>0.84801706753946293</c:v>
                </c:pt>
                <c:pt idx="3200">
                  <c:v>0.14505983480235329</c:v>
                </c:pt>
                <c:pt idx="3201">
                  <c:v>1.0889968322691344</c:v>
                </c:pt>
                <c:pt idx="3202">
                  <c:v>0.43396480054662512</c:v>
                </c:pt>
                <c:pt idx="3203">
                  <c:v>0.12797782295166243</c:v>
                </c:pt>
                <c:pt idx="3204">
                  <c:v>4.3005149532150213</c:v>
                </c:pt>
                <c:pt idx="3205">
                  <c:v>0.12052211456939688</c:v>
                </c:pt>
                <c:pt idx="3206">
                  <c:v>0.16029165622049857</c:v>
                </c:pt>
                <c:pt idx="3207">
                  <c:v>0.12052211456939688</c:v>
                </c:pt>
                <c:pt idx="3208">
                  <c:v>0.12052211456939688</c:v>
                </c:pt>
                <c:pt idx="3209">
                  <c:v>0.45323944057392174</c:v>
                </c:pt>
                <c:pt idx="3210">
                  <c:v>5.1846186763223461</c:v>
                </c:pt>
                <c:pt idx="3211">
                  <c:v>0.225214255359446</c:v>
                </c:pt>
                <c:pt idx="3212">
                  <c:v>0.12052211456939688</c:v>
                </c:pt>
                <c:pt idx="3213">
                  <c:v>0.12447238899892794</c:v>
                </c:pt>
                <c:pt idx="3214">
                  <c:v>0.17600765713898314</c:v>
                </c:pt>
                <c:pt idx="3215">
                  <c:v>0.12915547848986306</c:v>
                </c:pt>
                <c:pt idx="3216">
                  <c:v>3.8442169519503673</c:v>
                </c:pt>
                <c:pt idx="3217">
                  <c:v>0.12052211456939688</c:v>
                </c:pt>
                <c:pt idx="3218">
                  <c:v>3.4239900974397184</c:v>
                </c:pt>
                <c:pt idx="3219">
                  <c:v>0.1210946457434417</c:v>
                </c:pt>
                <c:pt idx="3220">
                  <c:v>0.12052211456939688</c:v>
                </c:pt>
                <c:pt idx="3221">
                  <c:v>0.69587382695078048</c:v>
                </c:pt>
                <c:pt idx="3222">
                  <c:v>0.24315404435946858</c:v>
                </c:pt>
                <c:pt idx="3223">
                  <c:v>0.43666848169166905</c:v>
                </c:pt>
                <c:pt idx="3224">
                  <c:v>0.12052211456939688</c:v>
                </c:pt>
                <c:pt idx="3225">
                  <c:v>0.12052211456939688</c:v>
                </c:pt>
                <c:pt idx="3226">
                  <c:v>0.34228055219680531</c:v>
                </c:pt>
                <c:pt idx="3227">
                  <c:v>0.12052211456939688</c:v>
                </c:pt>
                <c:pt idx="3228">
                  <c:v>0.42650555717487554</c:v>
                </c:pt>
                <c:pt idx="3229">
                  <c:v>0.12798969976152674</c:v>
                </c:pt>
                <c:pt idx="3230">
                  <c:v>2.9607894756860129</c:v>
                </c:pt>
                <c:pt idx="3231">
                  <c:v>0.31848574627634818</c:v>
                </c:pt>
                <c:pt idx="3232">
                  <c:v>0.12909514464799329</c:v>
                </c:pt>
                <c:pt idx="3233">
                  <c:v>6.7099188932594602</c:v>
                </c:pt>
                <c:pt idx="3234">
                  <c:v>0.12052211456939688</c:v>
                </c:pt>
                <c:pt idx="3235">
                  <c:v>0.12052211456939688</c:v>
                </c:pt>
                <c:pt idx="3236">
                  <c:v>0.4207290786631519</c:v>
                </c:pt>
                <c:pt idx="3237">
                  <c:v>0.64185353668365541</c:v>
                </c:pt>
                <c:pt idx="3238">
                  <c:v>0.3195880444770392</c:v>
                </c:pt>
                <c:pt idx="3239">
                  <c:v>0.12547872670216634</c:v>
                </c:pt>
                <c:pt idx="3240">
                  <c:v>0.22091176472562016</c:v>
                </c:pt>
                <c:pt idx="3241">
                  <c:v>0.12052211456939688</c:v>
                </c:pt>
                <c:pt idx="3242">
                  <c:v>0.12052211456939688</c:v>
                </c:pt>
                <c:pt idx="3243">
                  <c:v>1.0116148368708526</c:v>
                </c:pt>
                <c:pt idx="3244">
                  <c:v>0.12052211456939688</c:v>
                </c:pt>
                <c:pt idx="3245">
                  <c:v>0.12052211456939688</c:v>
                </c:pt>
                <c:pt idx="3246">
                  <c:v>1.3169672737894049</c:v>
                </c:pt>
                <c:pt idx="3247">
                  <c:v>1.7329188063457854</c:v>
                </c:pt>
                <c:pt idx="3248">
                  <c:v>2.4715524105397568</c:v>
                </c:pt>
                <c:pt idx="3249">
                  <c:v>0.23949374432057696</c:v>
                </c:pt>
                <c:pt idx="3250">
                  <c:v>8.6327497576188641</c:v>
                </c:pt>
                <c:pt idx="3251">
                  <c:v>1.0654418215006909</c:v>
                </c:pt>
                <c:pt idx="3252">
                  <c:v>0.34165864480962227</c:v>
                </c:pt>
                <c:pt idx="3253">
                  <c:v>0.27512315493078099</c:v>
                </c:pt>
                <c:pt idx="3254">
                  <c:v>0.17410121215017876</c:v>
                </c:pt>
                <c:pt idx="3255">
                  <c:v>0.12178611945926433</c:v>
                </c:pt>
                <c:pt idx="3256">
                  <c:v>2.0456474554779898</c:v>
                </c:pt>
                <c:pt idx="3257">
                  <c:v>0.13580285261011396</c:v>
                </c:pt>
                <c:pt idx="3258">
                  <c:v>1.0851141205882009</c:v>
                </c:pt>
                <c:pt idx="3259">
                  <c:v>1.1858822653812215</c:v>
                </c:pt>
                <c:pt idx="3260">
                  <c:v>1.6622868666579056</c:v>
                </c:pt>
                <c:pt idx="3261">
                  <c:v>0.28777421052031871</c:v>
                </c:pt>
                <c:pt idx="3262">
                  <c:v>1.5508472633217447</c:v>
                </c:pt>
                <c:pt idx="3263">
                  <c:v>0.24138129996936974</c:v>
                </c:pt>
                <c:pt idx="3264">
                  <c:v>0.12600200830207942</c:v>
                </c:pt>
                <c:pt idx="3265">
                  <c:v>0.12052211456939688</c:v>
                </c:pt>
                <c:pt idx="3266">
                  <c:v>0.18898906231814966</c:v>
                </c:pt>
                <c:pt idx="3267">
                  <c:v>0.12052211456939688</c:v>
                </c:pt>
                <c:pt idx="3268">
                  <c:v>3.3180521357792543</c:v>
                </c:pt>
                <c:pt idx="3269">
                  <c:v>0.12052211456939688</c:v>
                </c:pt>
                <c:pt idx="3270">
                  <c:v>5.6230339679741164</c:v>
                </c:pt>
                <c:pt idx="3271">
                  <c:v>1.1942528504280112</c:v>
                </c:pt>
                <c:pt idx="3272">
                  <c:v>4.9594245991887886</c:v>
                </c:pt>
                <c:pt idx="3273">
                  <c:v>0.12385791850836406</c:v>
                </c:pt>
                <c:pt idx="3274">
                  <c:v>0.16537457734347596</c:v>
                </c:pt>
                <c:pt idx="3275">
                  <c:v>0.13137492604042253</c:v>
                </c:pt>
                <c:pt idx="3276">
                  <c:v>0.12052211456939688</c:v>
                </c:pt>
                <c:pt idx="3277">
                  <c:v>1.9649379212229148</c:v>
                </c:pt>
                <c:pt idx="3278">
                  <c:v>3.6641009613348814</c:v>
                </c:pt>
                <c:pt idx="3279">
                  <c:v>2.9977694145615512</c:v>
                </c:pt>
                <c:pt idx="3280">
                  <c:v>0.86756544490783649</c:v>
                </c:pt>
                <c:pt idx="3281">
                  <c:v>4.0071076831288437</c:v>
                </c:pt>
                <c:pt idx="3282">
                  <c:v>0.2287175850918684</c:v>
                </c:pt>
                <c:pt idx="3283">
                  <c:v>0.13270024643412678</c:v>
                </c:pt>
                <c:pt idx="3284">
                  <c:v>0.12396367675543636</c:v>
                </c:pt>
                <c:pt idx="3285">
                  <c:v>0.12052211456939688</c:v>
                </c:pt>
                <c:pt idx="3286">
                  <c:v>3.1915398811599864</c:v>
                </c:pt>
                <c:pt idx="3287">
                  <c:v>0.12052211456939688</c:v>
                </c:pt>
                <c:pt idx="3288">
                  <c:v>0.13383807400480624</c:v>
                </c:pt>
                <c:pt idx="3289">
                  <c:v>0.46252836514919266</c:v>
                </c:pt>
                <c:pt idx="3290">
                  <c:v>0.37132238284518021</c:v>
                </c:pt>
                <c:pt idx="3291">
                  <c:v>1.5466762176865729</c:v>
                </c:pt>
                <c:pt idx="3292">
                  <c:v>0.12052211456939688</c:v>
                </c:pt>
                <c:pt idx="3293">
                  <c:v>0.12052211456939688</c:v>
                </c:pt>
                <c:pt idx="3294">
                  <c:v>0.12052211456939688</c:v>
                </c:pt>
                <c:pt idx="3295">
                  <c:v>0.29159233714664357</c:v>
                </c:pt>
                <c:pt idx="3296">
                  <c:v>0.22138235695083947</c:v>
                </c:pt>
                <c:pt idx="3297">
                  <c:v>0.12340404850267547</c:v>
                </c:pt>
                <c:pt idx="3298">
                  <c:v>0.14041426484274605</c:v>
                </c:pt>
                <c:pt idx="3299">
                  <c:v>2.8778724465897798</c:v>
                </c:pt>
                <c:pt idx="3300">
                  <c:v>4.0234099534568974</c:v>
                </c:pt>
                <c:pt idx="3301">
                  <c:v>0.1245675217301597</c:v>
                </c:pt>
                <c:pt idx="3302">
                  <c:v>0.12214928867961163</c:v>
                </c:pt>
                <c:pt idx="3303">
                  <c:v>2.1776622512453678</c:v>
                </c:pt>
                <c:pt idx="3304">
                  <c:v>0.12052211456939688</c:v>
                </c:pt>
                <c:pt idx="3305">
                  <c:v>0.12052211456939688</c:v>
                </c:pt>
                <c:pt idx="3306">
                  <c:v>1.3211287216974936</c:v>
                </c:pt>
                <c:pt idx="3307">
                  <c:v>0.33992536608207258</c:v>
                </c:pt>
                <c:pt idx="3308">
                  <c:v>0.12052211456939688</c:v>
                </c:pt>
                <c:pt idx="3309">
                  <c:v>0.55651111230432537</c:v>
                </c:pt>
                <c:pt idx="3310">
                  <c:v>0.43549797454798017</c:v>
                </c:pt>
                <c:pt idx="3311">
                  <c:v>0.12052211456939688</c:v>
                </c:pt>
                <c:pt idx="3312">
                  <c:v>0.26462257014741153</c:v>
                </c:pt>
                <c:pt idx="3313">
                  <c:v>0.22901287999811556</c:v>
                </c:pt>
                <c:pt idx="3314">
                  <c:v>0.12065736502826055</c:v>
                </c:pt>
                <c:pt idx="3315">
                  <c:v>4.2229443009212586</c:v>
                </c:pt>
                <c:pt idx="3316">
                  <c:v>0.12052211456939688</c:v>
                </c:pt>
                <c:pt idx="3317">
                  <c:v>0.16636513549104603</c:v>
                </c:pt>
                <c:pt idx="3318">
                  <c:v>0.12052211456939688</c:v>
                </c:pt>
                <c:pt idx="3319">
                  <c:v>0.12316411203494954</c:v>
                </c:pt>
                <c:pt idx="3320">
                  <c:v>0.21068134916642151</c:v>
                </c:pt>
                <c:pt idx="3321">
                  <c:v>2.0933037519811455</c:v>
                </c:pt>
                <c:pt idx="3322">
                  <c:v>0.12052211456939688</c:v>
                </c:pt>
                <c:pt idx="3323">
                  <c:v>1.5817546920086691</c:v>
                </c:pt>
                <c:pt idx="3324">
                  <c:v>0.29949959032502604</c:v>
                </c:pt>
                <c:pt idx="3325">
                  <c:v>4.2854132080878582</c:v>
                </c:pt>
                <c:pt idx="3326">
                  <c:v>0.16018243720614134</c:v>
                </c:pt>
                <c:pt idx="3327">
                  <c:v>0.12052211456939688</c:v>
                </c:pt>
                <c:pt idx="3328">
                  <c:v>0.12557207474594329</c:v>
                </c:pt>
                <c:pt idx="3329">
                  <c:v>5.3027832394595791</c:v>
                </c:pt>
                <c:pt idx="3330">
                  <c:v>0.12052211456939688</c:v>
                </c:pt>
                <c:pt idx="3331">
                  <c:v>0.12052211456939688</c:v>
                </c:pt>
                <c:pt idx="3332">
                  <c:v>1.2175383226513095</c:v>
                </c:pt>
                <c:pt idx="3333">
                  <c:v>9.5433630151579969</c:v>
                </c:pt>
                <c:pt idx="3334">
                  <c:v>0.27370073051455618</c:v>
                </c:pt>
                <c:pt idx="3335">
                  <c:v>0.13440000650041584</c:v>
                </c:pt>
                <c:pt idx="3336">
                  <c:v>0.12052211456939688</c:v>
                </c:pt>
                <c:pt idx="3337">
                  <c:v>0.12052211456939688</c:v>
                </c:pt>
                <c:pt idx="3338">
                  <c:v>0.25928362898355756</c:v>
                </c:pt>
                <c:pt idx="3339">
                  <c:v>0.24743643964738057</c:v>
                </c:pt>
                <c:pt idx="3340">
                  <c:v>0.4172851166260072</c:v>
                </c:pt>
                <c:pt idx="3341">
                  <c:v>0.20229849816739021</c:v>
                </c:pt>
                <c:pt idx="3342">
                  <c:v>1.5368678618403857</c:v>
                </c:pt>
                <c:pt idx="3343">
                  <c:v>3.4938195211311935</c:v>
                </c:pt>
                <c:pt idx="3344">
                  <c:v>1.6289083033625036</c:v>
                </c:pt>
                <c:pt idx="3345">
                  <c:v>0.13708020575446014</c:v>
                </c:pt>
                <c:pt idx="3346">
                  <c:v>0.14556605787650001</c:v>
                </c:pt>
                <c:pt idx="3347">
                  <c:v>0.12052211456939688</c:v>
                </c:pt>
                <c:pt idx="3348">
                  <c:v>0.40603614018344319</c:v>
                </c:pt>
                <c:pt idx="3349">
                  <c:v>0.20397368984709802</c:v>
                </c:pt>
                <c:pt idx="3350">
                  <c:v>0.12052211456939688</c:v>
                </c:pt>
                <c:pt idx="3351">
                  <c:v>3.9050122420381506</c:v>
                </c:pt>
                <c:pt idx="3352">
                  <c:v>0.12052211456939688</c:v>
                </c:pt>
                <c:pt idx="3353">
                  <c:v>0.1565368306466709</c:v>
                </c:pt>
                <c:pt idx="3354">
                  <c:v>0.12111081234481511</c:v>
                </c:pt>
                <c:pt idx="3355">
                  <c:v>0.14787631859403561</c:v>
                </c:pt>
                <c:pt idx="3356">
                  <c:v>0.12052211456939688</c:v>
                </c:pt>
                <c:pt idx="3357">
                  <c:v>3.7597018882954312</c:v>
                </c:pt>
                <c:pt idx="3358">
                  <c:v>0.2165900660575944</c:v>
                </c:pt>
                <c:pt idx="3359">
                  <c:v>0.69548426607762703</c:v>
                </c:pt>
                <c:pt idx="3360">
                  <c:v>0.14736654124101978</c:v>
                </c:pt>
                <c:pt idx="3361">
                  <c:v>0.12052211456939688</c:v>
                </c:pt>
                <c:pt idx="3362">
                  <c:v>0.66194803889656162</c:v>
                </c:pt>
                <c:pt idx="3363">
                  <c:v>0.1262212099388425</c:v>
                </c:pt>
                <c:pt idx="3364">
                  <c:v>1.640090244998553</c:v>
                </c:pt>
                <c:pt idx="3365">
                  <c:v>1.1164454523824157</c:v>
                </c:pt>
                <c:pt idx="3366">
                  <c:v>0.23847787682243771</c:v>
                </c:pt>
                <c:pt idx="3367">
                  <c:v>0.16376981037004401</c:v>
                </c:pt>
                <c:pt idx="3368">
                  <c:v>0.12052211456939688</c:v>
                </c:pt>
                <c:pt idx="3369">
                  <c:v>0.28062523397231781</c:v>
                </c:pt>
                <c:pt idx="3370">
                  <c:v>9.6495347260062534</c:v>
                </c:pt>
                <c:pt idx="3371">
                  <c:v>2.8009876376080669</c:v>
                </c:pt>
                <c:pt idx="3372">
                  <c:v>0.12052211456939688</c:v>
                </c:pt>
                <c:pt idx="3373">
                  <c:v>0.12052211456939688</c:v>
                </c:pt>
                <c:pt idx="3374">
                  <c:v>0.12547224421077446</c:v>
                </c:pt>
                <c:pt idx="3375">
                  <c:v>1.0356862295100311</c:v>
                </c:pt>
                <c:pt idx="3376">
                  <c:v>0.12052211456939688</c:v>
                </c:pt>
                <c:pt idx="3377">
                  <c:v>0.25159690044215433</c:v>
                </c:pt>
                <c:pt idx="3378">
                  <c:v>0.33293096627945262</c:v>
                </c:pt>
                <c:pt idx="3379">
                  <c:v>0.13515797240396379</c:v>
                </c:pt>
                <c:pt idx="3380">
                  <c:v>0.43393428222341413</c:v>
                </c:pt>
                <c:pt idx="3381">
                  <c:v>0.12052211456939688</c:v>
                </c:pt>
                <c:pt idx="3382">
                  <c:v>0.12052211456939688</c:v>
                </c:pt>
                <c:pt idx="3383">
                  <c:v>0.12052211456939688</c:v>
                </c:pt>
                <c:pt idx="3384">
                  <c:v>0.12411086608566418</c:v>
                </c:pt>
                <c:pt idx="3385">
                  <c:v>0.13205458542721513</c:v>
                </c:pt>
                <c:pt idx="3386">
                  <c:v>2.3598061776869397</c:v>
                </c:pt>
                <c:pt idx="3387">
                  <c:v>4.2722750141740429</c:v>
                </c:pt>
                <c:pt idx="3388">
                  <c:v>5.4634440791434757</c:v>
                </c:pt>
                <c:pt idx="3389">
                  <c:v>0.32268531042869908</c:v>
                </c:pt>
                <c:pt idx="3390">
                  <c:v>0.63949432621612579</c:v>
                </c:pt>
                <c:pt idx="3391">
                  <c:v>0.12738681967539212</c:v>
                </c:pt>
                <c:pt idx="3392">
                  <c:v>0.15069580146576414</c:v>
                </c:pt>
                <c:pt idx="3393">
                  <c:v>0.892610064601421</c:v>
                </c:pt>
                <c:pt idx="3394">
                  <c:v>0.13367696570590185</c:v>
                </c:pt>
                <c:pt idx="3395">
                  <c:v>0.78491890372996265</c:v>
                </c:pt>
                <c:pt idx="3396">
                  <c:v>0.14371956807054947</c:v>
                </c:pt>
                <c:pt idx="3397">
                  <c:v>0.12765345936142683</c:v>
                </c:pt>
                <c:pt idx="3398">
                  <c:v>0.12052211456939688</c:v>
                </c:pt>
                <c:pt idx="3399">
                  <c:v>0.15042635326594933</c:v>
                </c:pt>
                <c:pt idx="3400">
                  <c:v>0.18155131631583027</c:v>
                </c:pt>
                <c:pt idx="3401">
                  <c:v>0.16719032886404689</c:v>
                </c:pt>
                <c:pt idx="3402">
                  <c:v>1.1560059815738457</c:v>
                </c:pt>
                <c:pt idx="3403">
                  <c:v>3.7261062554480748</c:v>
                </c:pt>
                <c:pt idx="3404">
                  <c:v>0.16002979755504573</c:v>
                </c:pt>
                <c:pt idx="3405">
                  <c:v>0.92727041527215404</c:v>
                </c:pt>
                <c:pt idx="3406">
                  <c:v>0.94399583851815272</c:v>
                </c:pt>
                <c:pt idx="3407">
                  <c:v>0.15439704634826162</c:v>
                </c:pt>
                <c:pt idx="3408">
                  <c:v>1.6624496097109507</c:v>
                </c:pt>
                <c:pt idx="3409">
                  <c:v>9.3489473758463806</c:v>
                </c:pt>
                <c:pt idx="3410">
                  <c:v>3.2816709400245068</c:v>
                </c:pt>
                <c:pt idx="3411">
                  <c:v>0.24117344067945859</c:v>
                </c:pt>
                <c:pt idx="3412">
                  <c:v>0.88106988572601108</c:v>
                </c:pt>
                <c:pt idx="3413">
                  <c:v>3.054852234979565</c:v>
                </c:pt>
                <c:pt idx="3414">
                  <c:v>0.15185205561963516</c:v>
                </c:pt>
                <c:pt idx="3415">
                  <c:v>1.1370162264748673</c:v>
                </c:pt>
                <c:pt idx="3416">
                  <c:v>0.17776176481683637</c:v>
                </c:pt>
                <c:pt idx="3417">
                  <c:v>2.1146563470758126</c:v>
                </c:pt>
                <c:pt idx="3418">
                  <c:v>0.57905563498548385</c:v>
                </c:pt>
                <c:pt idx="3419">
                  <c:v>0.16905270892996274</c:v>
                </c:pt>
                <c:pt idx="3420">
                  <c:v>5.3975318408071784</c:v>
                </c:pt>
                <c:pt idx="3421">
                  <c:v>0.15042635326594933</c:v>
                </c:pt>
                <c:pt idx="3422">
                  <c:v>0.33046607365280967</c:v>
                </c:pt>
                <c:pt idx="3423">
                  <c:v>0.16713545685349734</c:v>
                </c:pt>
                <c:pt idx="3424">
                  <c:v>0.15042635326594933</c:v>
                </c:pt>
                <c:pt idx="3425">
                  <c:v>0.7867985043731679</c:v>
                </c:pt>
                <c:pt idx="3426">
                  <c:v>2.7306814035691112</c:v>
                </c:pt>
                <c:pt idx="3427">
                  <c:v>6.1418231512208861</c:v>
                </c:pt>
                <c:pt idx="3428">
                  <c:v>0.28488492751974481</c:v>
                </c:pt>
                <c:pt idx="3429">
                  <c:v>0.15254874795279216</c:v>
                </c:pt>
                <c:pt idx="3430">
                  <c:v>0.15430823969666879</c:v>
                </c:pt>
                <c:pt idx="3431">
                  <c:v>0.23861592610789856</c:v>
                </c:pt>
                <c:pt idx="3432">
                  <c:v>0.1609316161445363</c:v>
                </c:pt>
                <c:pt idx="3433">
                  <c:v>5.1295435541876326</c:v>
                </c:pt>
                <c:pt idx="3434">
                  <c:v>0.15042635326594933</c:v>
                </c:pt>
                <c:pt idx="3435">
                  <c:v>0.16400179434818909</c:v>
                </c:pt>
                <c:pt idx="3436">
                  <c:v>0.15042635326594933</c:v>
                </c:pt>
                <c:pt idx="3437">
                  <c:v>1.0687992339327199</c:v>
                </c:pt>
                <c:pt idx="3438">
                  <c:v>0.38002174810114309</c:v>
                </c:pt>
                <c:pt idx="3439">
                  <c:v>0.74177835478120147</c:v>
                </c:pt>
                <c:pt idx="3440">
                  <c:v>0.15042635326594933</c:v>
                </c:pt>
                <c:pt idx="3441">
                  <c:v>0.1654788685277005</c:v>
                </c:pt>
                <c:pt idx="3442">
                  <c:v>0.68759890066905549</c:v>
                </c:pt>
                <c:pt idx="3443">
                  <c:v>0.1891683455995706</c:v>
                </c:pt>
                <c:pt idx="3444">
                  <c:v>0.74569420898038641</c:v>
                </c:pt>
                <c:pt idx="3445">
                  <c:v>0.15972973942868596</c:v>
                </c:pt>
                <c:pt idx="3446">
                  <c:v>4.6050131678708679</c:v>
                </c:pt>
                <c:pt idx="3447">
                  <c:v>0.96198647224058664</c:v>
                </c:pt>
                <c:pt idx="3448">
                  <c:v>0.15748763230199975</c:v>
                </c:pt>
                <c:pt idx="3449">
                  <c:v>10.656745761794143</c:v>
                </c:pt>
                <c:pt idx="3450">
                  <c:v>0.15759274896735076</c:v>
                </c:pt>
                <c:pt idx="3451">
                  <c:v>0.42294410242359765</c:v>
                </c:pt>
                <c:pt idx="3452">
                  <c:v>0.58568136893167622</c:v>
                </c:pt>
                <c:pt idx="3453">
                  <c:v>1.1842513191266413</c:v>
                </c:pt>
                <c:pt idx="3454">
                  <c:v>0.36461947183835086</c:v>
                </c:pt>
                <c:pt idx="3455">
                  <c:v>0.15528483820011985</c:v>
                </c:pt>
                <c:pt idx="3456">
                  <c:v>0.32192054143132065</c:v>
                </c:pt>
                <c:pt idx="3457">
                  <c:v>0.15538501426688237</c:v>
                </c:pt>
                <c:pt idx="3458">
                  <c:v>0.15042635326594933</c:v>
                </c:pt>
                <c:pt idx="3459">
                  <c:v>2.2060802298217643</c:v>
                </c:pt>
                <c:pt idx="3460">
                  <c:v>0.15042635326594933</c:v>
                </c:pt>
                <c:pt idx="3461">
                  <c:v>0.15042635326594933</c:v>
                </c:pt>
                <c:pt idx="3462">
                  <c:v>2.0333139578688506</c:v>
                </c:pt>
                <c:pt idx="3463">
                  <c:v>2.8755318627279784</c:v>
                </c:pt>
                <c:pt idx="3464">
                  <c:v>3.1519106284596878</c:v>
                </c:pt>
                <c:pt idx="3465">
                  <c:v>0.3482291593054212</c:v>
                </c:pt>
                <c:pt idx="3466">
                  <c:v>12.41136031464573</c:v>
                </c:pt>
                <c:pt idx="3467">
                  <c:v>1.9305648666111452</c:v>
                </c:pt>
                <c:pt idx="3468">
                  <c:v>0.66327276653976375</c:v>
                </c:pt>
                <c:pt idx="3469">
                  <c:v>0.40663385928948631</c:v>
                </c:pt>
                <c:pt idx="3470">
                  <c:v>0.26195194910015285</c:v>
                </c:pt>
                <c:pt idx="3471">
                  <c:v>0.17032612829775498</c:v>
                </c:pt>
                <c:pt idx="3472">
                  <c:v>2.9926144746111092</c:v>
                </c:pt>
                <c:pt idx="3473">
                  <c:v>0.18108189864642885</c:v>
                </c:pt>
                <c:pt idx="3474">
                  <c:v>1.6007495266943639</c:v>
                </c:pt>
                <c:pt idx="3475">
                  <c:v>2.2099077541526353</c:v>
                </c:pt>
                <c:pt idx="3476">
                  <c:v>3.2460378929458793</c:v>
                </c:pt>
                <c:pt idx="3477">
                  <c:v>0.38707810834399681</c:v>
                </c:pt>
                <c:pt idx="3478">
                  <c:v>1.7939478235850572</c:v>
                </c:pt>
                <c:pt idx="3479">
                  <c:v>0.32144616219660782</c:v>
                </c:pt>
                <c:pt idx="3480">
                  <c:v>0.15576369760418585</c:v>
                </c:pt>
                <c:pt idx="3481">
                  <c:v>0.15042635326594933</c:v>
                </c:pt>
                <c:pt idx="3482">
                  <c:v>0.21656787045380066</c:v>
                </c:pt>
                <c:pt idx="3483">
                  <c:v>0.15042635326594933</c:v>
                </c:pt>
                <c:pt idx="3484">
                  <c:v>5.1384831106782496</c:v>
                </c:pt>
                <c:pt idx="3485">
                  <c:v>0.16692190113588168</c:v>
                </c:pt>
                <c:pt idx="3486">
                  <c:v>9.3827828359035923</c:v>
                </c:pt>
                <c:pt idx="3487">
                  <c:v>2.070465457793337</c:v>
                </c:pt>
                <c:pt idx="3488">
                  <c:v>7.4156305124140722</c:v>
                </c:pt>
                <c:pt idx="3489">
                  <c:v>0.16442602034301237</c:v>
                </c:pt>
                <c:pt idx="3490">
                  <c:v>0.26842600557940954</c:v>
                </c:pt>
                <c:pt idx="3491">
                  <c:v>0.19079277390775196</c:v>
                </c:pt>
                <c:pt idx="3492">
                  <c:v>0.15042635326594933</c:v>
                </c:pt>
                <c:pt idx="3493">
                  <c:v>3.4938497947515033</c:v>
                </c:pt>
                <c:pt idx="3494">
                  <c:v>8.2490078392301331</c:v>
                </c:pt>
                <c:pt idx="3495">
                  <c:v>4.8695278471844006</c:v>
                </c:pt>
                <c:pt idx="3496">
                  <c:v>1.0459200687041701</c:v>
                </c:pt>
                <c:pt idx="3497">
                  <c:v>9.0595087981978146</c:v>
                </c:pt>
                <c:pt idx="3498">
                  <c:v>0.36406937296115632</c:v>
                </c:pt>
                <c:pt idx="3499">
                  <c:v>0.17670998970902721</c:v>
                </c:pt>
                <c:pt idx="3500">
                  <c:v>0.15457137584330385</c:v>
                </c:pt>
                <c:pt idx="3501">
                  <c:v>0.15042635326594933</c:v>
                </c:pt>
                <c:pt idx="3502">
                  <c:v>4.0441870803589737</c:v>
                </c:pt>
                <c:pt idx="3503">
                  <c:v>0.15042635326594933</c:v>
                </c:pt>
                <c:pt idx="3504">
                  <c:v>0.18252522185338971</c:v>
                </c:pt>
                <c:pt idx="3505">
                  <c:v>0.7197773887094403</c:v>
                </c:pt>
                <c:pt idx="3506">
                  <c:v>0.63254989575399012</c:v>
                </c:pt>
                <c:pt idx="3507">
                  <c:v>2.4499534329255797</c:v>
                </c:pt>
                <c:pt idx="3508">
                  <c:v>0.17778521861242724</c:v>
                </c:pt>
                <c:pt idx="3509">
                  <c:v>0.15042635326594933</c:v>
                </c:pt>
                <c:pt idx="3510">
                  <c:v>0.15042635326594933</c:v>
                </c:pt>
                <c:pt idx="3511">
                  <c:v>0.74355019927955268</c:v>
                </c:pt>
                <c:pt idx="3512">
                  <c:v>0.32936793734661796</c:v>
                </c:pt>
                <c:pt idx="3513">
                  <c:v>0.154730154739292</c:v>
                </c:pt>
                <c:pt idx="3514">
                  <c:v>0.19482032119459852</c:v>
                </c:pt>
                <c:pt idx="3515">
                  <c:v>4.7084207056431202</c:v>
                </c:pt>
                <c:pt idx="3516">
                  <c:v>4.9248139966383677</c:v>
                </c:pt>
                <c:pt idx="3517">
                  <c:v>0.15736363929600536</c:v>
                </c:pt>
                <c:pt idx="3518">
                  <c:v>0.16590645045619407</c:v>
                </c:pt>
                <c:pt idx="3519">
                  <c:v>3.1837039544453871</c:v>
                </c:pt>
                <c:pt idx="3520">
                  <c:v>0.15366217067732915</c:v>
                </c:pt>
                <c:pt idx="3521">
                  <c:v>0.15548603738925082</c:v>
                </c:pt>
                <c:pt idx="3522">
                  <c:v>1.5288982655578311</c:v>
                </c:pt>
                <c:pt idx="3523">
                  <c:v>0.45331175457035461</c:v>
                </c:pt>
                <c:pt idx="3524">
                  <c:v>0.15042635326594933</c:v>
                </c:pt>
                <c:pt idx="3525">
                  <c:v>0.91580168912268989</c:v>
                </c:pt>
                <c:pt idx="3526">
                  <c:v>0.61047089741020932</c:v>
                </c:pt>
                <c:pt idx="3527">
                  <c:v>0.15042635326594933</c:v>
                </c:pt>
                <c:pt idx="3528">
                  <c:v>0.44610330381612362</c:v>
                </c:pt>
                <c:pt idx="3529">
                  <c:v>0.34315309597817595</c:v>
                </c:pt>
                <c:pt idx="3530">
                  <c:v>0.15936443873128678</c:v>
                </c:pt>
                <c:pt idx="3531">
                  <c:v>7.4561404435648999</c:v>
                </c:pt>
                <c:pt idx="3532">
                  <c:v>0.16671773851013344</c:v>
                </c:pt>
                <c:pt idx="3533">
                  <c:v>0.21618521434183863</c:v>
                </c:pt>
                <c:pt idx="3534">
                  <c:v>0.15042635326594933</c:v>
                </c:pt>
                <c:pt idx="3535">
                  <c:v>0.15727498570148982</c:v>
                </c:pt>
                <c:pt idx="3536">
                  <c:v>0.31792034397651769</c:v>
                </c:pt>
                <c:pt idx="3537">
                  <c:v>2.5080039512847434</c:v>
                </c:pt>
                <c:pt idx="3538">
                  <c:v>0.15042635326594933</c:v>
                </c:pt>
                <c:pt idx="3539">
                  <c:v>2.8879244275580112</c:v>
                </c:pt>
                <c:pt idx="3540">
                  <c:v>0.58617545604726329</c:v>
                </c:pt>
                <c:pt idx="3541">
                  <c:v>5.7094420782316648</c:v>
                </c:pt>
                <c:pt idx="3542">
                  <c:v>0.1955296027868646</c:v>
                </c:pt>
                <c:pt idx="3543">
                  <c:v>0.15042635326594933</c:v>
                </c:pt>
                <c:pt idx="3544">
                  <c:v>0.15573108470535532</c:v>
                </c:pt>
                <c:pt idx="3545">
                  <c:v>6.8445303759152489</c:v>
                </c:pt>
                <c:pt idx="3546">
                  <c:v>0.15042635326594933</c:v>
                </c:pt>
                <c:pt idx="3547">
                  <c:v>0.17272685874734531</c:v>
                </c:pt>
                <c:pt idx="3548">
                  <c:v>12.190995532155362</c:v>
                </c:pt>
                <c:pt idx="3549">
                  <c:v>0.43165076055603835</c:v>
                </c:pt>
                <c:pt idx="3550">
                  <c:v>0.17282983680695863</c:v>
                </c:pt>
                <c:pt idx="3551">
                  <c:v>0.25539902335729764</c:v>
                </c:pt>
                <c:pt idx="3552">
                  <c:v>0.16845673570169187</c:v>
                </c:pt>
                <c:pt idx="3553">
                  <c:v>0.43234877588941151</c:v>
                </c:pt>
                <c:pt idx="3554">
                  <c:v>0.49087670988410137</c:v>
                </c:pt>
                <c:pt idx="3555">
                  <c:v>0.71365039062064051</c:v>
                </c:pt>
                <c:pt idx="3556">
                  <c:v>0.38661029043555406</c:v>
                </c:pt>
                <c:pt idx="3557">
                  <c:v>2.8965402561694313</c:v>
                </c:pt>
                <c:pt idx="3558">
                  <c:v>3.9868461996070308</c:v>
                </c:pt>
                <c:pt idx="3559">
                  <c:v>2.459397672274878</c:v>
                </c:pt>
                <c:pt idx="3560">
                  <c:v>0.18168470157502314</c:v>
                </c:pt>
                <c:pt idx="3561">
                  <c:v>0.21360152407471844</c:v>
                </c:pt>
                <c:pt idx="3562">
                  <c:v>0.15042635326594933</c:v>
                </c:pt>
                <c:pt idx="3563">
                  <c:v>0.44660136496437269</c:v>
                </c:pt>
                <c:pt idx="3564">
                  <c:v>0.54487133143102651</c:v>
                </c:pt>
                <c:pt idx="3565">
                  <c:v>0.25916686129870287</c:v>
                </c:pt>
                <c:pt idx="3566">
                  <c:v>0.15042635326594933</c:v>
                </c:pt>
                <c:pt idx="3567">
                  <c:v>3.7907706607163134</c:v>
                </c:pt>
                <c:pt idx="3568">
                  <c:v>0.15042635326594933</c:v>
                </c:pt>
                <c:pt idx="3569">
                  <c:v>0.57063666125820534</c:v>
                </c:pt>
                <c:pt idx="3570">
                  <c:v>0.15706956549170095</c:v>
                </c:pt>
                <c:pt idx="3571">
                  <c:v>0.71408569081917472</c:v>
                </c:pt>
                <c:pt idx="3572">
                  <c:v>0.15042635326594933</c:v>
                </c:pt>
                <c:pt idx="3573">
                  <c:v>5.118212550054329</c:v>
                </c:pt>
                <c:pt idx="3574">
                  <c:v>0.37359739281922977</c:v>
                </c:pt>
                <c:pt idx="3575">
                  <c:v>1.0193281526633415</c:v>
                </c:pt>
                <c:pt idx="3576">
                  <c:v>0.18866909102545304</c:v>
                </c:pt>
                <c:pt idx="3577">
                  <c:v>0.15042635326594933</c:v>
                </c:pt>
                <c:pt idx="3578">
                  <c:v>1.0964873992746773</c:v>
                </c:pt>
                <c:pt idx="3579">
                  <c:v>0.16576870873131325</c:v>
                </c:pt>
                <c:pt idx="3580">
                  <c:v>3.0659858877367268</c:v>
                </c:pt>
                <c:pt idx="3581">
                  <c:v>3.3001347155256666</c:v>
                </c:pt>
                <c:pt idx="3582">
                  <c:v>0.31258915127478537</c:v>
                </c:pt>
                <c:pt idx="3583">
                  <c:v>0.22625104867414869</c:v>
                </c:pt>
                <c:pt idx="3584">
                  <c:v>0.15350103092834039</c:v>
                </c:pt>
                <c:pt idx="3585">
                  <c:v>0.37645996272588989</c:v>
                </c:pt>
                <c:pt idx="3586">
                  <c:v>11.945876413411543</c:v>
                </c:pt>
                <c:pt idx="3587">
                  <c:v>4.0989501507515715</c:v>
                </c:pt>
                <c:pt idx="3588">
                  <c:v>0.15042635326594933</c:v>
                </c:pt>
                <c:pt idx="3589">
                  <c:v>0.1511573312230913</c:v>
                </c:pt>
                <c:pt idx="3590">
                  <c:v>0.16287504433589631</c:v>
                </c:pt>
                <c:pt idx="3591">
                  <c:v>1.4368279309401797</c:v>
                </c:pt>
                <c:pt idx="3592">
                  <c:v>0.15042635326594933</c:v>
                </c:pt>
                <c:pt idx="3593">
                  <c:v>0.28196791961369949</c:v>
                </c:pt>
                <c:pt idx="3594">
                  <c:v>0.46834119092152066</c:v>
                </c:pt>
                <c:pt idx="3595">
                  <c:v>0.17983796478107664</c:v>
                </c:pt>
                <c:pt idx="3596">
                  <c:v>0.71943856604774581</c:v>
                </c:pt>
                <c:pt idx="3597">
                  <c:v>0.15042635326594933</c:v>
                </c:pt>
                <c:pt idx="3598">
                  <c:v>0.15042635326594933</c:v>
                </c:pt>
                <c:pt idx="3599">
                  <c:v>0.15042635326594933</c:v>
                </c:pt>
                <c:pt idx="3600">
                  <c:v>0.15840121238437857</c:v>
                </c:pt>
                <c:pt idx="3601">
                  <c:v>0.17529670384865359</c:v>
                </c:pt>
                <c:pt idx="3602">
                  <c:v>3.3515781456453295</c:v>
                </c:pt>
                <c:pt idx="3603">
                  <c:v>5.3806776986558393</c:v>
                </c:pt>
                <c:pt idx="3604">
                  <c:v>7.0331452205369906</c:v>
                </c:pt>
                <c:pt idx="3605">
                  <c:v>0.50148018382817894</c:v>
                </c:pt>
                <c:pt idx="3606">
                  <c:v>1.1654014321975821</c:v>
                </c:pt>
                <c:pt idx="3607">
                  <c:v>0.16759672769304162</c:v>
                </c:pt>
                <c:pt idx="3608">
                  <c:v>0.18803219620539352</c:v>
                </c:pt>
                <c:pt idx="3609">
                  <c:v>1.2400835452016787</c:v>
                </c:pt>
                <c:pt idx="3610">
                  <c:v>0.18841349031903482</c:v>
                </c:pt>
                <c:pt idx="3611">
                  <c:v>1.1976486541877067</c:v>
                </c:pt>
                <c:pt idx="3612">
                  <c:v>0.17430812370172363</c:v>
                </c:pt>
                <c:pt idx="3613">
                  <c:v>0.16264307396487596</c:v>
                </c:pt>
                <c:pt idx="3614">
                  <c:v>0.15042635326594933</c:v>
                </c:pt>
                <c:pt idx="3615">
                  <c:v>0.18033059196250179</c:v>
                </c:pt>
                <c:pt idx="3616">
                  <c:v>0.22497299375234125</c:v>
                </c:pt>
                <c:pt idx="3617">
                  <c:v>0.20486216223629181</c:v>
                </c:pt>
                <c:pt idx="3618">
                  <c:v>1.2434555542468688</c:v>
                </c:pt>
                <c:pt idx="3619">
                  <c:v>5.7982272445732876</c:v>
                </c:pt>
                <c:pt idx="3620">
                  <c:v>0.20021515479816127</c:v>
                </c:pt>
                <c:pt idx="3621">
                  <c:v>0.99906906857329991</c:v>
                </c:pt>
                <c:pt idx="3622">
                  <c:v>2.5430178210319339</c:v>
                </c:pt>
                <c:pt idx="3623">
                  <c:v>0.24725088075238738</c:v>
                </c:pt>
                <c:pt idx="3624">
                  <c:v>1.8497971264056647</c:v>
                </c:pt>
                <c:pt idx="3625">
                  <c:v>10.620809064339275</c:v>
                </c:pt>
                <c:pt idx="3626">
                  <c:v>6.2342290902966857</c:v>
                </c:pt>
                <c:pt idx="3627">
                  <c:v>0.39196422131737885</c:v>
                </c:pt>
                <c:pt idx="3628">
                  <c:v>1.0850812895929618</c:v>
                </c:pt>
                <c:pt idx="3629">
                  <c:v>4.3067076974530547</c:v>
                </c:pt>
                <c:pt idx="3630">
                  <c:v>0.18940403146231413</c:v>
                </c:pt>
                <c:pt idx="3631">
                  <c:v>1.4332351334541455</c:v>
                </c:pt>
                <c:pt idx="3632">
                  <c:v>0.21454549519105495</c:v>
                </c:pt>
                <c:pt idx="3633">
                  <c:v>4.177272511409182</c:v>
                </c:pt>
                <c:pt idx="3634">
                  <c:v>0.66177603960061404</c:v>
                </c:pt>
                <c:pt idx="3635">
                  <c:v>0.20900211338270683</c:v>
                </c:pt>
                <c:pt idx="3636">
                  <c:v>6.904864051497654</c:v>
                </c:pt>
                <c:pt idx="3637">
                  <c:v>0.18033059196250179</c:v>
                </c:pt>
                <c:pt idx="3638">
                  <c:v>0.80600998946478075</c:v>
                </c:pt>
                <c:pt idx="3639">
                  <c:v>0.28134609879783701</c:v>
                </c:pt>
                <c:pt idx="3640">
                  <c:v>0.18033059196250179</c:v>
                </c:pt>
                <c:pt idx="3641">
                  <c:v>1.3214003208096772</c:v>
                </c:pt>
                <c:pt idx="3642">
                  <c:v>6.2292378319122976</c:v>
                </c:pt>
                <c:pt idx="3643">
                  <c:v>0.5377840332995909</c:v>
                </c:pt>
                <c:pt idx="3644">
                  <c:v>0.18623989759925422</c:v>
                </c:pt>
                <c:pt idx="3645">
                  <c:v>0.18457042396422066</c:v>
                </c:pt>
                <c:pt idx="3646">
                  <c:v>0.30486979786227436</c:v>
                </c:pt>
                <c:pt idx="3647">
                  <c:v>0.19260854513704245</c:v>
                </c:pt>
                <c:pt idx="3648">
                  <c:v>6.0948133864513991</c:v>
                </c:pt>
                <c:pt idx="3649">
                  <c:v>0.1824051749730706</c:v>
                </c:pt>
                <c:pt idx="3650">
                  <c:v>4.9459166482677945</c:v>
                </c:pt>
                <c:pt idx="3651">
                  <c:v>0.19726497837512813</c:v>
                </c:pt>
                <c:pt idx="3652">
                  <c:v>0.18033059196250179</c:v>
                </c:pt>
                <c:pt idx="3653">
                  <c:v>1.3423456287365447</c:v>
                </c:pt>
                <c:pt idx="3654">
                  <c:v>0.62003503976561736</c:v>
                </c:pt>
                <c:pt idx="3655">
                  <c:v>1.586230029328402</c:v>
                </c:pt>
                <c:pt idx="3656">
                  <c:v>0.18033059196250179</c:v>
                </c:pt>
                <c:pt idx="3657">
                  <c:v>0.90633378607965887</c:v>
                </c:pt>
                <c:pt idx="3658">
                  <c:v>0.2801017711774284</c:v>
                </c:pt>
                <c:pt idx="3659">
                  <c:v>1.2944476873970796</c:v>
                </c:pt>
                <c:pt idx="3660">
                  <c:v>0.19175477724446716</c:v>
                </c:pt>
                <c:pt idx="3661">
                  <c:v>5.8920237833268407</c:v>
                </c:pt>
                <c:pt idx="3662">
                  <c:v>2.3152197398120888</c:v>
                </c:pt>
                <c:pt idx="3663">
                  <c:v>0.18884603022725172</c:v>
                </c:pt>
                <c:pt idx="3664">
                  <c:v>11.653593567058506</c:v>
                </c:pt>
                <c:pt idx="3665">
                  <c:v>0.19321146044727158</c:v>
                </c:pt>
                <c:pt idx="3666">
                  <c:v>0.51057600842846984</c:v>
                </c:pt>
                <c:pt idx="3667">
                  <c:v>0.91476175788574488</c:v>
                </c:pt>
                <c:pt idx="3668">
                  <c:v>1.7355553641622539</c:v>
                </c:pt>
                <c:pt idx="3669">
                  <c:v>0.6241921886568389</c:v>
                </c:pt>
                <c:pt idx="3670">
                  <c:v>0.22257791676991862</c:v>
                </c:pt>
                <c:pt idx="3671">
                  <c:v>0.47341965973964117</c:v>
                </c:pt>
                <c:pt idx="3672">
                  <c:v>0.2037806781207763</c:v>
                </c:pt>
                <c:pt idx="3673">
                  <c:v>0.18033059196250179</c:v>
                </c:pt>
                <c:pt idx="3674">
                  <c:v>4.4698379726022033</c:v>
                </c:pt>
                <c:pt idx="3675">
                  <c:v>0.18033059196250179</c:v>
                </c:pt>
                <c:pt idx="3676">
                  <c:v>0.18033059196250179</c:v>
                </c:pt>
                <c:pt idx="3677">
                  <c:v>3.2025433246546529</c:v>
                </c:pt>
                <c:pt idx="3678">
                  <c:v>4.8213091579448211</c:v>
                </c:pt>
                <c:pt idx="3679">
                  <c:v>4.4848361446341567</c:v>
                </c:pt>
                <c:pt idx="3680">
                  <c:v>0.45539558325548357</c:v>
                </c:pt>
                <c:pt idx="3681">
                  <c:v>17.782941601969707</c:v>
                </c:pt>
                <c:pt idx="3682">
                  <c:v>4.3702423611769747</c:v>
                </c:pt>
                <c:pt idx="3683">
                  <c:v>1.1834460839346961</c:v>
                </c:pt>
                <c:pt idx="3684">
                  <c:v>0.52936630918899841</c:v>
                </c:pt>
                <c:pt idx="3685">
                  <c:v>0.34568555969761522</c:v>
                </c:pt>
                <c:pt idx="3686">
                  <c:v>0.44744490254258923</c:v>
                </c:pt>
                <c:pt idx="3687">
                  <c:v>4.4437751367181786</c:v>
                </c:pt>
                <c:pt idx="3688">
                  <c:v>0.23152929052490723</c:v>
                </c:pt>
                <c:pt idx="3689">
                  <c:v>2.4903204777254784</c:v>
                </c:pt>
                <c:pt idx="3690">
                  <c:v>3.7856913032859847</c:v>
                </c:pt>
                <c:pt idx="3691">
                  <c:v>5.0437126732849098</c:v>
                </c:pt>
                <c:pt idx="3692">
                  <c:v>0.58328669763409691</c:v>
                </c:pt>
                <c:pt idx="3693">
                  <c:v>1.7630563721487531</c:v>
                </c:pt>
                <c:pt idx="3694">
                  <c:v>0.4275721494232807</c:v>
                </c:pt>
                <c:pt idx="3695">
                  <c:v>0.1960267474584097</c:v>
                </c:pt>
                <c:pt idx="3696">
                  <c:v>0.18033059196250179</c:v>
                </c:pt>
                <c:pt idx="3697">
                  <c:v>0.25778329637582248</c:v>
                </c:pt>
                <c:pt idx="3698">
                  <c:v>0.18033059196250179</c:v>
                </c:pt>
                <c:pt idx="3699">
                  <c:v>7.2233575841244724</c:v>
                </c:pt>
                <c:pt idx="3700">
                  <c:v>0.28039740322858009</c:v>
                </c:pt>
                <c:pt idx="3701">
                  <c:v>15.02270753161987</c:v>
                </c:pt>
                <c:pt idx="3702">
                  <c:v>3.0513687126987055</c:v>
                </c:pt>
                <c:pt idx="3703">
                  <c:v>10.231724483843616</c:v>
                </c:pt>
                <c:pt idx="3704">
                  <c:v>0.21727588919910018</c:v>
                </c:pt>
                <c:pt idx="3705">
                  <c:v>0.36974519252124349</c:v>
                </c:pt>
                <c:pt idx="3706">
                  <c:v>0.33902945754994784</c:v>
                </c:pt>
                <c:pt idx="3707">
                  <c:v>0.18033059196250179</c:v>
                </c:pt>
                <c:pt idx="3708">
                  <c:v>6.4397464682662617</c:v>
                </c:pt>
                <c:pt idx="3709">
                  <c:v>12.779016876411877</c:v>
                </c:pt>
                <c:pt idx="3710">
                  <c:v>8.8302299394249442</c:v>
                </c:pt>
                <c:pt idx="3711">
                  <c:v>1.2513397503200581</c:v>
                </c:pt>
                <c:pt idx="3712">
                  <c:v>12.821854273153731</c:v>
                </c:pt>
                <c:pt idx="3713">
                  <c:v>0.56984087409094153</c:v>
                </c:pt>
                <c:pt idx="3714">
                  <c:v>0.21082120345581323</c:v>
                </c:pt>
                <c:pt idx="3715">
                  <c:v>0.18997727802094491</c:v>
                </c:pt>
                <c:pt idx="3716">
                  <c:v>0.18033059196250179</c:v>
                </c:pt>
                <c:pt idx="3717">
                  <c:v>5.32928133901755</c:v>
                </c:pt>
                <c:pt idx="3718">
                  <c:v>0.18033059196250179</c:v>
                </c:pt>
                <c:pt idx="3719">
                  <c:v>0.22114049863080049</c:v>
                </c:pt>
                <c:pt idx="3720">
                  <c:v>1.2551471793050155</c:v>
                </c:pt>
                <c:pt idx="3721">
                  <c:v>1.4981716763025026</c:v>
                </c:pt>
                <c:pt idx="3722">
                  <c:v>4.46603284366675</c:v>
                </c:pt>
                <c:pt idx="3723">
                  <c:v>0.25490568578080963</c:v>
                </c:pt>
                <c:pt idx="3724">
                  <c:v>0.18033059196250179</c:v>
                </c:pt>
                <c:pt idx="3725">
                  <c:v>0.26226374626376214</c:v>
                </c:pt>
                <c:pt idx="3726">
                  <c:v>2.1170134887355467</c:v>
                </c:pt>
                <c:pt idx="3727">
                  <c:v>0.50563453888232646</c:v>
                </c:pt>
                <c:pt idx="3728">
                  <c:v>0.18745545384380538</c:v>
                </c:pt>
                <c:pt idx="3729">
                  <c:v>0.26079085201013175</c:v>
                </c:pt>
                <c:pt idx="3730">
                  <c:v>6.8908960500428798</c:v>
                </c:pt>
                <c:pt idx="3731">
                  <c:v>5.7016009530277856</c:v>
                </c:pt>
                <c:pt idx="3732">
                  <c:v>0.19231336848311251</c:v>
                </c:pt>
                <c:pt idx="3733">
                  <c:v>0.20892648054245802</c:v>
                </c:pt>
                <c:pt idx="3734">
                  <c:v>4.0697567107568648</c:v>
                </c:pt>
                <c:pt idx="3735">
                  <c:v>0.38535535845444985</c:v>
                </c:pt>
                <c:pt idx="3736">
                  <c:v>0.1921366659743704</c:v>
                </c:pt>
                <c:pt idx="3737">
                  <c:v>2.1134257092365543</c:v>
                </c:pt>
                <c:pt idx="3738">
                  <c:v>0.56766429677939867</c:v>
                </c:pt>
                <c:pt idx="3739">
                  <c:v>0.18033059196250179</c:v>
                </c:pt>
                <c:pt idx="3740">
                  <c:v>1.7250309720843451</c:v>
                </c:pt>
                <c:pt idx="3741">
                  <c:v>0.95189341238765479</c:v>
                </c:pt>
                <c:pt idx="3742">
                  <c:v>0.18033059196250179</c:v>
                </c:pt>
                <c:pt idx="3743">
                  <c:v>0.68393367028402441</c:v>
                </c:pt>
                <c:pt idx="3744">
                  <c:v>0.53109903774973877</c:v>
                </c:pt>
                <c:pt idx="3745">
                  <c:v>0.20185262231132556</c:v>
                </c:pt>
                <c:pt idx="3746">
                  <c:v>9.832530215017993</c:v>
                </c:pt>
                <c:pt idx="3747">
                  <c:v>0.21623660480680237</c:v>
                </c:pt>
                <c:pt idx="3748">
                  <c:v>0.29284782363383333</c:v>
                </c:pt>
                <c:pt idx="3749">
                  <c:v>0.18672398358800929</c:v>
                </c:pt>
                <c:pt idx="3750">
                  <c:v>0.18823911320828637</c:v>
                </c:pt>
                <c:pt idx="3751">
                  <c:v>0.48902211495082709</c:v>
                </c:pt>
                <c:pt idx="3752">
                  <c:v>3.1342221564336787</c:v>
                </c:pt>
                <c:pt idx="3753">
                  <c:v>0.18033059196250179</c:v>
                </c:pt>
                <c:pt idx="3754">
                  <c:v>4.7793431591741751</c:v>
                </c:pt>
                <c:pt idx="3755">
                  <c:v>1.2530864506856165</c:v>
                </c:pt>
                <c:pt idx="3756">
                  <c:v>6.5077365144835344</c:v>
                </c:pt>
                <c:pt idx="3757">
                  <c:v>0.24599734915995208</c:v>
                </c:pt>
                <c:pt idx="3758">
                  <c:v>0.18073434479106423</c:v>
                </c:pt>
                <c:pt idx="3759">
                  <c:v>0.18587452519566267</c:v>
                </c:pt>
                <c:pt idx="3760">
                  <c:v>8.4576455827977632</c:v>
                </c:pt>
                <c:pt idx="3761">
                  <c:v>0.18033059196250179</c:v>
                </c:pt>
                <c:pt idx="3762">
                  <c:v>0.43957332843659686</c:v>
                </c:pt>
                <c:pt idx="3763">
                  <c:v>16.087182384781197</c:v>
                </c:pt>
                <c:pt idx="3764">
                  <c:v>1.1682006723060896</c:v>
                </c:pt>
                <c:pt idx="3765">
                  <c:v>0.22353415113406802</c:v>
                </c:pt>
                <c:pt idx="3766">
                  <c:v>0.52524150314521623</c:v>
                </c:pt>
                <c:pt idx="3767">
                  <c:v>0.21002546348492118</c:v>
                </c:pt>
                <c:pt idx="3768">
                  <c:v>0.88709383801143737</c:v>
                </c:pt>
                <c:pt idx="3769">
                  <c:v>0.88193491838856342</c:v>
                </c:pt>
                <c:pt idx="3770">
                  <c:v>0.95182087884838784</c:v>
                </c:pt>
                <c:pt idx="3771">
                  <c:v>1.0639338280717361</c:v>
                </c:pt>
                <c:pt idx="3772">
                  <c:v>6.3911075960662851</c:v>
                </c:pt>
                <c:pt idx="3773">
                  <c:v>4.4293652322244883</c:v>
                </c:pt>
                <c:pt idx="3774">
                  <c:v>3.5859478035351566</c:v>
                </c:pt>
                <c:pt idx="3775">
                  <c:v>0.55265898012694348</c:v>
                </c:pt>
                <c:pt idx="3776">
                  <c:v>0.31796555177422725</c:v>
                </c:pt>
                <c:pt idx="3777">
                  <c:v>0.18033059196250179</c:v>
                </c:pt>
                <c:pt idx="3778">
                  <c:v>0.3809269467147901</c:v>
                </c:pt>
                <c:pt idx="3779">
                  <c:v>0.6249146235130606</c:v>
                </c:pt>
                <c:pt idx="3780">
                  <c:v>0.31480366260852299</c:v>
                </c:pt>
                <c:pt idx="3781">
                  <c:v>0.36700690621935733</c:v>
                </c:pt>
                <c:pt idx="3782">
                  <c:v>3.8902769746377204</c:v>
                </c:pt>
                <c:pt idx="3783">
                  <c:v>0.18033059196250179</c:v>
                </c:pt>
                <c:pt idx="3784">
                  <c:v>0.89783732982783582</c:v>
                </c:pt>
                <c:pt idx="3785">
                  <c:v>0.21221164481356397</c:v>
                </c:pt>
                <c:pt idx="3786">
                  <c:v>1.3828633586696286</c:v>
                </c:pt>
                <c:pt idx="3787">
                  <c:v>0.18033059196250179</c:v>
                </c:pt>
                <c:pt idx="3788">
                  <c:v>9.6641775359443152</c:v>
                </c:pt>
                <c:pt idx="3789">
                  <c:v>1.7370440237141809</c:v>
                </c:pt>
                <c:pt idx="3790">
                  <c:v>2.1554352978241482</c:v>
                </c:pt>
                <c:pt idx="3791">
                  <c:v>0.25294185403270891</c:v>
                </c:pt>
                <c:pt idx="3792">
                  <c:v>0.18033059196250179</c:v>
                </c:pt>
                <c:pt idx="3793">
                  <c:v>1.971313423997938</c:v>
                </c:pt>
                <c:pt idx="3794">
                  <c:v>0.21733736237269333</c:v>
                </c:pt>
                <c:pt idx="3795">
                  <c:v>6.4243963823701584</c:v>
                </c:pt>
                <c:pt idx="3796">
                  <c:v>4.7236854961634736</c:v>
                </c:pt>
                <c:pt idx="3797">
                  <c:v>0.44115436695036769</c:v>
                </c:pt>
                <c:pt idx="3798">
                  <c:v>0.32331922667361046</c:v>
                </c:pt>
                <c:pt idx="3799">
                  <c:v>0.18549990688659859</c:v>
                </c:pt>
                <c:pt idx="3800">
                  <c:v>0.38881551644638002</c:v>
                </c:pt>
                <c:pt idx="3801">
                  <c:v>15.163902425445217</c:v>
                </c:pt>
                <c:pt idx="3802">
                  <c:v>6.3760382462033691</c:v>
                </c:pt>
                <c:pt idx="3803">
                  <c:v>0.18033059196250179</c:v>
                </c:pt>
                <c:pt idx="3804">
                  <c:v>0.18259023943024699</c:v>
                </c:pt>
                <c:pt idx="3805">
                  <c:v>0.20748602600252686</c:v>
                </c:pt>
                <c:pt idx="3806">
                  <c:v>1.6991887849602989</c:v>
                </c:pt>
                <c:pt idx="3807">
                  <c:v>0.20832703354753404</c:v>
                </c:pt>
                <c:pt idx="3808">
                  <c:v>0.23241158532135073</c:v>
                </c:pt>
                <c:pt idx="3809">
                  <c:v>0.75082741520269547</c:v>
                </c:pt>
                <c:pt idx="3810">
                  <c:v>0.21450177370308784</c:v>
                </c:pt>
                <c:pt idx="3811">
                  <c:v>1.2984681676402994</c:v>
                </c:pt>
                <c:pt idx="3812">
                  <c:v>0.20440196279628864</c:v>
                </c:pt>
                <c:pt idx="3813">
                  <c:v>0.18033059196250179</c:v>
                </c:pt>
                <c:pt idx="3814">
                  <c:v>0.19001257591831239</c:v>
                </c:pt>
                <c:pt idx="3815">
                  <c:v>0.2281215044714858</c:v>
                </c:pt>
                <c:pt idx="3816">
                  <c:v>5.036683084611882</c:v>
                </c:pt>
                <c:pt idx="3817">
                  <c:v>6.5385998535068373</c:v>
                </c:pt>
                <c:pt idx="3818">
                  <c:v>8.7166527233351125</c:v>
                </c:pt>
                <c:pt idx="3819">
                  <c:v>6.3749692913821345</c:v>
                </c:pt>
                <c:pt idx="3820">
                  <c:v>0.82200797938781411</c:v>
                </c:pt>
                <c:pt idx="3821">
                  <c:v>1.4528250517713028</c:v>
                </c:pt>
                <c:pt idx="3822">
                  <c:v>0.21089667359429221</c:v>
                </c:pt>
                <c:pt idx="3823">
                  <c:v>0.22995426946061398</c:v>
                </c:pt>
                <c:pt idx="3824">
                  <c:v>2.1484962853941267</c:v>
                </c:pt>
                <c:pt idx="3825">
                  <c:v>0.2675629835830946</c:v>
                </c:pt>
                <c:pt idx="3826">
                  <c:v>1.7119399675544675</c:v>
                </c:pt>
                <c:pt idx="3827">
                  <c:v>0.21247166027315986</c:v>
                </c:pt>
                <c:pt idx="3828">
                  <c:v>0.20021024984300176</c:v>
                </c:pt>
                <c:pt idx="3829">
                  <c:v>0.20096402407930389</c:v>
                </c:pt>
                <c:pt idx="3830">
                  <c:v>0.21023483065904713</c:v>
                </c:pt>
                <c:pt idx="3831">
                  <c:v>0.28572544607827605</c:v>
                </c:pt>
                <c:pt idx="3832">
                  <c:v>0.23523427335475949</c:v>
                </c:pt>
                <c:pt idx="3833">
                  <c:v>1.3300327263199865</c:v>
                </c:pt>
                <c:pt idx="3834">
                  <c:v>9.4393584542899127</c:v>
                </c:pt>
                <c:pt idx="3835">
                  <c:v>0.23704454063086186</c:v>
                </c:pt>
                <c:pt idx="3836">
                  <c:v>1.0692450933497528</c:v>
                </c:pt>
                <c:pt idx="3837">
                  <c:v>3.3158284862240124</c:v>
                </c:pt>
                <c:pt idx="3838">
                  <c:v>0.31586811228875122</c:v>
                </c:pt>
                <c:pt idx="3839">
                  <c:v>2.7951304193276503</c:v>
                </c:pt>
                <c:pt idx="3840">
                  <c:v>11.305541078620996</c:v>
                </c:pt>
                <c:pt idx="3841">
                  <c:v>12.167528660415556</c:v>
                </c:pt>
                <c:pt idx="3842">
                  <c:v>0.55137455467603735</c:v>
                </c:pt>
                <c:pt idx="3843">
                  <c:v>1.3750327306652383</c:v>
                </c:pt>
                <c:pt idx="3844">
                  <c:v>6.5007983799089502</c:v>
                </c:pt>
                <c:pt idx="3845">
                  <c:v>0.23587011229065283</c:v>
                </c:pt>
                <c:pt idx="3846">
                  <c:v>2.0785381723391385</c:v>
                </c:pt>
                <c:pt idx="3847">
                  <c:v>0.26135837148714514</c:v>
                </c:pt>
                <c:pt idx="3848">
                  <c:v>7.4042384770431982</c:v>
                </c:pt>
                <c:pt idx="3849">
                  <c:v>0.85405067873230567</c:v>
                </c:pt>
                <c:pt idx="3850">
                  <c:v>0.25097406605240841</c:v>
                </c:pt>
                <c:pt idx="3851">
                  <c:v>8.3972624789622508</c:v>
                </c:pt>
                <c:pt idx="3852">
                  <c:v>0.21023483065904713</c:v>
                </c:pt>
                <c:pt idx="3853">
                  <c:v>1.4494340082538812</c:v>
                </c:pt>
                <c:pt idx="3854">
                  <c:v>0.49299616121988343</c:v>
                </c:pt>
                <c:pt idx="3855">
                  <c:v>0.614448148840953</c:v>
                </c:pt>
                <c:pt idx="3856">
                  <c:v>2.0300322702572409</c:v>
                </c:pt>
                <c:pt idx="3857">
                  <c:v>6.6654659058290582</c:v>
                </c:pt>
                <c:pt idx="3858">
                  <c:v>0.86466634985777391</c:v>
                </c:pt>
                <c:pt idx="3859">
                  <c:v>0.22067162418793757</c:v>
                </c:pt>
                <c:pt idx="3860">
                  <c:v>0.21443796292830425</c:v>
                </c:pt>
                <c:pt idx="3861">
                  <c:v>0.43198437042858351</c:v>
                </c:pt>
                <c:pt idx="3862">
                  <c:v>0.22447488373037547</c:v>
                </c:pt>
                <c:pt idx="3863">
                  <c:v>7.6772808089955831</c:v>
                </c:pt>
                <c:pt idx="3864">
                  <c:v>0.31392128916561624</c:v>
                </c:pt>
                <c:pt idx="3865">
                  <c:v>5.8664199230339502</c:v>
                </c:pt>
                <c:pt idx="3866">
                  <c:v>0.22993774283935578</c:v>
                </c:pt>
                <c:pt idx="3867">
                  <c:v>0.21023483065904713</c:v>
                </c:pt>
                <c:pt idx="3868">
                  <c:v>2.9098583701027905</c:v>
                </c:pt>
                <c:pt idx="3869">
                  <c:v>0.99692643950991799</c:v>
                </c:pt>
                <c:pt idx="3870">
                  <c:v>2.1779440286319396</c:v>
                </c:pt>
                <c:pt idx="3871">
                  <c:v>0.21023483065904713</c:v>
                </c:pt>
                <c:pt idx="3872">
                  <c:v>0.25839586788903934</c:v>
                </c:pt>
                <c:pt idx="3873">
                  <c:v>1.4092979909302279</c:v>
                </c:pt>
                <c:pt idx="3874">
                  <c:v>0.45558294627324114</c:v>
                </c:pt>
                <c:pt idx="3875">
                  <c:v>1.9139330329030741</c:v>
                </c:pt>
                <c:pt idx="3876">
                  <c:v>0.22564263962068301</c:v>
                </c:pt>
                <c:pt idx="3877">
                  <c:v>7.3595527043289977</c:v>
                </c:pt>
                <c:pt idx="3878">
                  <c:v>4.1320371419495503</c:v>
                </c:pt>
                <c:pt idx="3879">
                  <c:v>0.21958454698941637</c:v>
                </c:pt>
                <c:pt idx="3880">
                  <c:v>15.487956963438082</c:v>
                </c:pt>
                <c:pt idx="3881">
                  <c:v>0.22379230242107698</c:v>
                </c:pt>
                <c:pt idx="3882">
                  <c:v>0.59859045187364524</c:v>
                </c:pt>
                <c:pt idx="3883">
                  <c:v>1.2791095774621872</c:v>
                </c:pt>
                <c:pt idx="3884">
                  <c:v>2.4189060978668029</c:v>
                </c:pt>
                <c:pt idx="3885">
                  <c:v>1.0449265072407115</c:v>
                </c:pt>
                <c:pt idx="3886">
                  <c:v>0.26774169195696607</c:v>
                </c:pt>
                <c:pt idx="3887">
                  <c:v>1.2019381340887954</c:v>
                </c:pt>
                <c:pt idx="3888">
                  <c:v>0.23253458343509034</c:v>
                </c:pt>
                <c:pt idx="3889">
                  <c:v>0.21023483065904713</c:v>
                </c:pt>
                <c:pt idx="3890">
                  <c:v>7.575092989362382</c:v>
                </c:pt>
                <c:pt idx="3891">
                  <c:v>0.41136103882088004</c:v>
                </c:pt>
                <c:pt idx="3892">
                  <c:v>0.21023483065904713</c:v>
                </c:pt>
                <c:pt idx="3893">
                  <c:v>5.3726776890721037</c:v>
                </c:pt>
                <c:pt idx="3894">
                  <c:v>8.1817701825642821</c:v>
                </c:pt>
                <c:pt idx="3895">
                  <c:v>6.1378278276479952</c:v>
                </c:pt>
                <c:pt idx="3896">
                  <c:v>0.62948700805673297</c:v>
                </c:pt>
                <c:pt idx="3897">
                  <c:v>23.319523538700857</c:v>
                </c:pt>
                <c:pt idx="3898">
                  <c:v>8.2534241887716</c:v>
                </c:pt>
                <c:pt idx="3899">
                  <c:v>2.2130154044603247</c:v>
                </c:pt>
                <c:pt idx="3900">
                  <c:v>0.55765501785456895</c:v>
                </c:pt>
                <c:pt idx="3901">
                  <c:v>0.38120305138729954</c:v>
                </c:pt>
                <c:pt idx="3902">
                  <c:v>0.76013381656860257</c:v>
                </c:pt>
                <c:pt idx="3903">
                  <c:v>7.3773214359007575</c:v>
                </c:pt>
                <c:pt idx="3904">
                  <c:v>0.30561165270501234</c:v>
                </c:pt>
                <c:pt idx="3905">
                  <c:v>3.6338591226709269</c:v>
                </c:pt>
                <c:pt idx="3906">
                  <c:v>8.0349221821988763</c:v>
                </c:pt>
                <c:pt idx="3907">
                  <c:v>6.8801019967432442</c:v>
                </c:pt>
                <c:pt idx="3908">
                  <c:v>0.7897837329210784</c:v>
                </c:pt>
                <c:pt idx="3909">
                  <c:v>3.7452376394598654</c:v>
                </c:pt>
                <c:pt idx="3910">
                  <c:v>0.62998354408555701</c:v>
                </c:pt>
                <c:pt idx="3911">
                  <c:v>0.32528429522744384</c:v>
                </c:pt>
                <c:pt idx="3912">
                  <c:v>0.21023483065904713</c:v>
                </c:pt>
                <c:pt idx="3913">
                  <c:v>0.29112234890896882</c:v>
                </c:pt>
                <c:pt idx="3914">
                  <c:v>0.26153157255315984</c:v>
                </c:pt>
                <c:pt idx="3915">
                  <c:v>10.327719200434412</c:v>
                </c:pt>
                <c:pt idx="3916">
                  <c:v>0.44547823334662368</c:v>
                </c:pt>
                <c:pt idx="3917">
                  <c:v>20.953946374796679</c:v>
                </c:pt>
                <c:pt idx="3918">
                  <c:v>4.5757000357527868</c:v>
                </c:pt>
                <c:pt idx="3919">
                  <c:v>16.094299833856361</c:v>
                </c:pt>
                <c:pt idx="3920">
                  <c:v>0.25940407792063436</c:v>
                </c:pt>
                <c:pt idx="3921">
                  <c:v>0.4274840499579996</c:v>
                </c:pt>
                <c:pt idx="3922">
                  <c:v>0.46586221932885302</c:v>
                </c:pt>
                <c:pt idx="3923">
                  <c:v>0.21023483065904713</c:v>
                </c:pt>
                <c:pt idx="3924">
                  <c:v>10.967009732768028</c:v>
                </c:pt>
                <c:pt idx="3925">
                  <c:v>16.007180567350606</c:v>
                </c:pt>
                <c:pt idx="3926">
                  <c:v>15.351802515929093</c:v>
                </c:pt>
                <c:pt idx="3927">
                  <c:v>1.473989390015555</c:v>
                </c:pt>
                <c:pt idx="3928">
                  <c:v>15.816043501441991</c:v>
                </c:pt>
                <c:pt idx="3929">
                  <c:v>0.90937512097034234</c:v>
                </c:pt>
                <c:pt idx="3930">
                  <c:v>0.29222367215704409</c:v>
                </c:pt>
                <c:pt idx="3931">
                  <c:v>0.22514487536123046</c:v>
                </c:pt>
                <c:pt idx="3932">
                  <c:v>0.22154651605385306</c:v>
                </c:pt>
                <c:pt idx="3933">
                  <c:v>5.9353469553250653</c:v>
                </c:pt>
                <c:pt idx="3934">
                  <c:v>0.22206119207201153</c:v>
                </c:pt>
                <c:pt idx="3935">
                  <c:v>0.26283297788336901</c:v>
                </c:pt>
                <c:pt idx="3936">
                  <c:v>1.9732490619821454</c:v>
                </c:pt>
                <c:pt idx="3937">
                  <c:v>3.0993660117524855</c:v>
                </c:pt>
                <c:pt idx="3938">
                  <c:v>5.947030678444678</c:v>
                </c:pt>
                <c:pt idx="3939">
                  <c:v>0.41661501192077299</c:v>
                </c:pt>
                <c:pt idx="3940">
                  <c:v>0.21023483065904713</c:v>
                </c:pt>
                <c:pt idx="3941">
                  <c:v>0.37161724472485647</c:v>
                </c:pt>
                <c:pt idx="3942">
                  <c:v>9.943787842064344</c:v>
                </c:pt>
                <c:pt idx="3943">
                  <c:v>3.3667958253857031</c:v>
                </c:pt>
                <c:pt idx="3944">
                  <c:v>0.73221485415343934</c:v>
                </c:pt>
                <c:pt idx="3945">
                  <c:v>0.22679606811055153</c:v>
                </c:pt>
                <c:pt idx="3946">
                  <c:v>0.32231192552820165</c:v>
                </c:pt>
                <c:pt idx="3947">
                  <c:v>13.061081819684121</c:v>
                </c:pt>
                <c:pt idx="3948">
                  <c:v>8.6164563286844551</c:v>
                </c:pt>
                <c:pt idx="3949">
                  <c:v>0.24643475754122351</c:v>
                </c:pt>
                <c:pt idx="3950">
                  <c:v>0.25196029331369246</c:v>
                </c:pt>
                <c:pt idx="3951">
                  <c:v>4.3818387882761289</c:v>
                </c:pt>
                <c:pt idx="3952">
                  <c:v>0.46109665974932545</c:v>
                </c:pt>
                <c:pt idx="3953">
                  <c:v>0.22833889938448274</c:v>
                </c:pt>
                <c:pt idx="3954">
                  <c:v>2.6497568802687446</c:v>
                </c:pt>
                <c:pt idx="3955">
                  <c:v>0.49753007373525809</c:v>
                </c:pt>
                <c:pt idx="3956">
                  <c:v>0.21023483065904713</c:v>
                </c:pt>
                <c:pt idx="3957">
                  <c:v>2.3854943421523487</c:v>
                </c:pt>
                <c:pt idx="3958">
                  <c:v>1.6724501829790077</c:v>
                </c:pt>
                <c:pt idx="3959">
                  <c:v>0.21023483065904713</c:v>
                </c:pt>
                <c:pt idx="3960">
                  <c:v>0.91812661853641619</c:v>
                </c:pt>
                <c:pt idx="3961">
                  <c:v>0.77317513290050488</c:v>
                </c:pt>
                <c:pt idx="3962">
                  <c:v>0.27922318390534623</c:v>
                </c:pt>
                <c:pt idx="3963">
                  <c:v>15.457552720166488</c:v>
                </c:pt>
                <c:pt idx="3964">
                  <c:v>0.37101450763177213</c:v>
                </c:pt>
                <c:pt idx="3965">
                  <c:v>0.38423873178373141</c:v>
                </c:pt>
                <c:pt idx="3966">
                  <c:v>0.22700676354782665</c:v>
                </c:pt>
                <c:pt idx="3967">
                  <c:v>0.2180641597537003</c:v>
                </c:pt>
                <c:pt idx="3968">
                  <c:v>0.68244769088703561</c:v>
                </c:pt>
                <c:pt idx="3969">
                  <c:v>3.5839621384882263</c:v>
                </c:pt>
                <c:pt idx="3970">
                  <c:v>0.21023483065904713</c:v>
                </c:pt>
                <c:pt idx="3971">
                  <c:v>9.1345409950479883</c:v>
                </c:pt>
                <c:pt idx="3972">
                  <c:v>2.8384317123620937</c:v>
                </c:pt>
                <c:pt idx="3973">
                  <c:v>8.9648990050885491</c:v>
                </c:pt>
                <c:pt idx="3974">
                  <c:v>0.36658925767392847</c:v>
                </c:pt>
                <c:pt idx="3975">
                  <c:v>0.21559892518105178</c:v>
                </c:pt>
                <c:pt idx="3976">
                  <c:v>0.2174448597881794</c:v>
                </c:pt>
                <c:pt idx="3977">
                  <c:v>10.453537615452843</c:v>
                </c:pt>
                <c:pt idx="3978">
                  <c:v>0.21023483065904713</c:v>
                </c:pt>
                <c:pt idx="3979">
                  <c:v>0.83728046553414004</c:v>
                </c:pt>
                <c:pt idx="3980">
                  <c:v>19.746237089838132</c:v>
                </c:pt>
                <c:pt idx="3981">
                  <c:v>2.0351574976143887</c:v>
                </c:pt>
                <c:pt idx="3982">
                  <c:v>0.2712166159731787</c:v>
                </c:pt>
                <c:pt idx="3983">
                  <c:v>1.446834902832737</c:v>
                </c:pt>
                <c:pt idx="3984">
                  <c:v>0.25198976162341974</c:v>
                </c:pt>
                <c:pt idx="3985">
                  <c:v>2.1109273616874811</c:v>
                </c:pt>
                <c:pt idx="3986">
                  <c:v>1.4239484390879393</c:v>
                </c:pt>
                <c:pt idx="3987">
                  <c:v>1.1837990840635086</c:v>
                </c:pt>
                <c:pt idx="3988">
                  <c:v>2.3067247644186533</c:v>
                </c:pt>
                <c:pt idx="3989">
                  <c:v>12.833037194962824</c:v>
                </c:pt>
                <c:pt idx="3990">
                  <c:v>6.8851912326238294</c:v>
                </c:pt>
                <c:pt idx="3991">
                  <c:v>5.2094474362013905</c:v>
                </c:pt>
                <c:pt idx="3992">
                  <c:v>1.4103978393790131</c:v>
                </c:pt>
                <c:pt idx="3993">
                  <c:v>0.42284928540871558</c:v>
                </c:pt>
                <c:pt idx="3994">
                  <c:v>0.2403473098205334</c:v>
                </c:pt>
                <c:pt idx="3995">
                  <c:v>0.63712720976264259</c:v>
                </c:pt>
                <c:pt idx="3996">
                  <c:v>0.73090550369324758</c:v>
                </c:pt>
                <c:pt idx="3997">
                  <c:v>0.50197688167760635</c:v>
                </c:pt>
                <c:pt idx="3998">
                  <c:v>0.56930597711494668</c:v>
                </c:pt>
                <c:pt idx="3999">
                  <c:v>7.9907322934484171</c:v>
                </c:pt>
                <c:pt idx="4000">
                  <c:v>0.21023483065904713</c:v>
                </c:pt>
                <c:pt idx="4001">
                  <c:v>1.53992830324384</c:v>
                </c:pt>
                <c:pt idx="4002">
                  <c:v>0.33353954400879759</c:v>
                </c:pt>
                <c:pt idx="4003">
                  <c:v>2.9628730405672701</c:v>
                </c:pt>
                <c:pt idx="4004">
                  <c:v>0.21023483065904713</c:v>
                </c:pt>
                <c:pt idx="4005">
                  <c:v>12.100404019880083</c:v>
                </c:pt>
                <c:pt idx="4006">
                  <c:v>3.8271760924713418</c:v>
                </c:pt>
                <c:pt idx="4007">
                  <c:v>3.6200906728401976</c:v>
                </c:pt>
                <c:pt idx="4008">
                  <c:v>0.28558114805913865</c:v>
                </c:pt>
                <c:pt idx="4009">
                  <c:v>0.21023483065904713</c:v>
                </c:pt>
                <c:pt idx="4010">
                  <c:v>3.4136385077866795</c:v>
                </c:pt>
                <c:pt idx="4011">
                  <c:v>0.26165905861519245</c:v>
                </c:pt>
                <c:pt idx="4012">
                  <c:v>12.819415513450528</c:v>
                </c:pt>
                <c:pt idx="4013">
                  <c:v>6.9250041250712382</c:v>
                </c:pt>
                <c:pt idx="4014">
                  <c:v>0.60371977822512324</c:v>
                </c:pt>
                <c:pt idx="4015">
                  <c:v>0.46740546616323247</c:v>
                </c:pt>
                <c:pt idx="4016">
                  <c:v>0.22161919090883253</c:v>
                </c:pt>
                <c:pt idx="4017">
                  <c:v>0.75803219738816507</c:v>
                </c:pt>
                <c:pt idx="4018">
                  <c:v>19.633917189414884</c:v>
                </c:pt>
                <c:pt idx="4019">
                  <c:v>10.253804113474173</c:v>
                </c:pt>
                <c:pt idx="4020">
                  <c:v>0.21023483065904713</c:v>
                </c:pt>
                <c:pt idx="4021">
                  <c:v>0.21315683409649494</c:v>
                </c:pt>
                <c:pt idx="4022">
                  <c:v>0.26007022551250952</c:v>
                </c:pt>
                <c:pt idx="4023">
                  <c:v>1.5563496461073543</c:v>
                </c:pt>
                <c:pt idx="4024">
                  <c:v>0.27812571014759879</c:v>
                </c:pt>
                <c:pt idx="4025">
                  <c:v>0.26641575807694917</c:v>
                </c:pt>
                <c:pt idx="4026">
                  <c:v>1.0845690874171883</c:v>
                </c:pt>
                <c:pt idx="4027">
                  <c:v>0.38219541183437167</c:v>
                </c:pt>
                <c:pt idx="4028">
                  <c:v>2.6075079464750108</c:v>
                </c:pt>
                <c:pt idx="4029">
                  <c:v>0.23873849668891267</c:v>
                </c:pt>
                <c:pt idx="4030">
                  <c:v>0.21023483065904713</c:v>
                </c:pt>
                <c:pt idx="4031">
                  <c:v>0.266670874452068</c:v>
                </c:pt>
                <c:pt idx="4032">
                  <c:v>0.30759063123308372</c:v>
                </c:pt>
                <c:pt idx="4033">
                  <c:v>7.5629805596592581</c:v>
                </c:pt>
                <c:pt idx="4034">
                  <c:v>10.873131214127863</c:v>
                </c:pt>
                <c:pt idx="4035">
                  <c:v>10.756913004459172</c:v>
                </c:pt>
                <c:pt idx="4036">
                  <c:v>9.8673349345753802</c:v>
                </c:pt>
                <c:pt idx="4037">
                  <c:v>1.2636123232025782</c:v>
                </c:pt>
                <c:pt idx="4038">
                  <c:v>2.1385688374921754</c:v>
                </c:pt>
                <c:pt idx="4039">
                  <c:v>0.25703571044653739</c:v>
                </c:pt>
                <c:pt idx="4040">
                  <c:v>0.26206647181424197</c:v>
                </c:pt>
                <c:pt idx="4041">
                  <c:v>3.8290080733050327</c:v>
                </c:pt>
                <c:pt idx="4042">
                  <c:v>0.32978285365463356</c:v>
                </c:pt>
                <c:pt idx="4043">
                  <c:v>2.4454216308780365</c:v>
                </c:pt>
                <c:pt idx="4044">
                  <c:v>0.25139256100318919</c:v>
                </c:pt>
                <c:pt idx="4045">
                  <c:v>0.24534060155771065</c:v>
                </c:pt>
                <c:pt idx="4046">
                  <c:v>0.27805900661530641</c:v>
                </c:pt>
                <c:pt idx="4047">
                  <c:v>0.24013906935559959</c:v>
                </c:pt>
                <c:pt idx="4048">
                  <c:v>0.38796108596286305</c:v>
                </c:pt>
                <c:pt idx="4049">
                  <c:v>0.33873058693627672</c:v>
                </c:pt>
                <c:pt idx="4050">
                  <c:v>1.5631229771652899</c:v>
                </c:pt>
                <c:pt idx="4051">
                  <c:v>13.659884697359765</c:v>
                </c:pt>
                <c:pt idx="4052">
                  <c:v>0.30356700113783486</c:v>
                </c:pt>
                <c:pt idx="4053">
                  <c:v>5.0133437828009999</c:v>
                </c:pt>
                <c:pt idx="4054">
                  <c:v>4.6659316711484768</c:v>
                </c:pt>
                <c:pt idx="4055">
                  <c:v>0.35092457215953965</c:v>
                </c:pt>
                <c:pt idx="4056">
                  <c:v>5.8937691484889871</c:v>
                </c:pt>
                <c:pt idx="4057">
                  <c:v>14.334618321617043</c:v>
                </c:pt>
                <c:pt idx="4058">
                  <c:v>22.377901258407324</c:v>
                </c:pt>
                <c:pt idx="4059">
                  <c:v>2.1665275211329948</c:v>
                </c:pt>
                <c:pt idx="4060">
                  <c:v>2.5090587520365943</c:v>
                </c:pt>
                <c:pt idx="4061">
                  <c:v>9.0326177936778187</c:v>
                </c:pt>
                <c:pt idx="4062">
                  <c:v>0.29004801589239387</c:v>
                </c:pt>
                <c:pt idx="4063">
                  <c:v>3.3890508139774038</c:v>
                </c:pt>
                <c:pt idx="4064">
                  <c:v>0.33925127411389588</c:v>
                </c:pt>
                <c:pt idx="4065">
                  <c:v>13.270185058047296</c:v>
                </c:pt>
                <c:pt idx="4066">
                  <c:v>1.3966127740281271</c:v>
                </c:pt>
                <c:pt idx="4067">
                  <c:v>0.28587882623153482</c:v>
                </c:pt>
                <c:pt idx="4068">
                  <c:v>8.5360913969663361</c:v>
                </c:pt>
                <c:pt idx="4069">
                  <c:v>0.24013906935559959</c:v>
                </c:pt>
                <c:pt idx="4070">
                  <c:v>2.3748528574053802</c:v>
                </c:pt>
                <c:pt idx="4071">
                  <c:v>0.82944823818813262</c:v>
                </c:pt>
                <c:pt idx="4072">
                  <c:v>2.6359431215382099</c:v>
                </c:pt>
                <c:pt idx="4073">
                  <c:v>3.8983196958670532</c:v>
                </c:pt>
                <c:pt idx="4074">
                  <c:v>8.7242675422644247</c:v>
                </c:pt>
                <c:pt idx="4075">
                  <c:v>2.0594906109154931</c:v>
                </c:pt>
                <c:pt idx="4076">
                  <c:v>0.25885593878178587</c:v>
                </c:pt>
                <c:pt idx="4077">
                  <c:v>0.24549188461934307</c:v>
                </c:pt>
                <c:pt idx="4078">
                  <c:v>0.55452901342356142</c:v>
                </c:pt>
                <c:pt idx="4079">
                  <c:v>0.2567874822476538</c:v>
                </c:pt>
                <c:pt idx="4080">
                  <c:v>9.8038213480477623</c:v>
                </c:pt>
                <c:pt idx="4081">
                  <c:v>1.0447946183552883</c:v>
                </c:pt>
                <c:pt idx="4082">
                  <c:v>8.9650348583194504</c:v>
                </c:pt>
                <c:pt idx="4083">
                  <c:v>0.28919087151875983</c:v>
                </c:pt>
                <c:pt idx="4084">
                  <c:v>0.24013906935559959</c:v>
                </c:pt>
                <c:pt idx="4085">
                  <c:v>6.4921766342574099</c:v>
                </c:pt>
                <c:pt idx="4086">
                  <c:v>1.6568612305258033</c:v>
                </c:pt>
                <c:pt idx="4087">
                  <c:v>2.3546186870450914</c:v>
                </c:pt>
                <c:pt idx="4088">
                  <c:v>0.24013906935559959</c:v>
                </c:pt>
                <c:pt idx="4089">
                  <c:v>0.30914412511270989</c:v>
                </c:pt>
                <c:pt idx="4090">
                  <c:v>1.73142307085922</c:v>
                </c:pt>
                <c:pt idx="4091">
                  <c:v>0.91267709612897174</c:v>
                </c:pt>
                <c:pt idx="4092">
                  <c:v>3.0159813704101164</c:v>
                </c:pt>
                <c:pt idx="4093">
                  <c:v>0.25956862243451267</c:v>
                </c:pt>
                <c:pt idx="4094">
                  <c:v>9.4496471789133043</c:v>
                </c:pt>
                <c:pt idx="4095">
                  <c:v>8.1518953001726651</c:v>
                </c:pt>
                <c:pt idx="4096">
                  <c:v>0.25109737950566779</c:v>
                </c:pt>
                <c:pt idx="4097">
                  <c:v>20.952334622318929</c:v>
                </c:pt>
                <c:pt idx="4098">
                  <c:v>0.25691304733853254</c:v>
                </c:pt>
                <c:pt idx="4099">
                  <c:v>0.72051076288960192</c:v>
                </c:pt>
                <c:pt idx="4100">
                  <c:v>2.3733498012628287</c:v>
                </c:pt>
                <c:pt idx="4101">
                  <c:v>3.4996585076489657</c:v>
                </c:pt>
                <c:pt idx="4102">
                  <c:v>1.5315808937429827</c:v>
                </c:pt>
                <c:pt idx="4103">
                  <c:v>0.53886854664473616</c:v>
                </c:pt>
                <c:pt idx="4104">
                  <c:v>3.9088920769997118</c:v>
                </c:pt>
                <c:pt idx="4105">
                  <c:v>0.28338651816825078</c:v>
                </c:pt>
                <c:pt idx="4106">
                  <c:v>0.24013906935559959</c:v>
                </c:pt>
                <c:pt idx="4107">
                  <c:v>11.80045412519044</c:v>
                </c:pt>
                <c:pt idx="4108">
                  <c:v>0.83068680499175218</c:v>
                </c:pt>
                <c:pt idx="4109">
                  <c:v>0.24453164309510952</c:v>
                </c:pt>
                <c:pt idx="4110">
                  <c:v>9.2085599400199563</c:v>
                </c:pt>
                <c:pt idx="4111">
                  <c:v>13.813049656839619</c:v>
                </c:pt>
                <c:pt idx="4112">
                  <c:v>9.9577245332615369</c:v>
                </c:pt>
                <c:pt idx="4113">
                  <c:v>1.4560640715974438</c:v>
                </c:pt>
                <c:pt idx="4114">
                  <c:v>26.760287393051584</c:v>
                </c:pt>
                <c:pt idx="4115">
                  <c:v>15.550418551729466</c:v>
                </c:pt>
                <c:pt idx="4116">
                  <c:v>4.1329280186141055</c:v>
                </c:pt>
                <c:pt idx="4117">
                  <c:v>0.55107660347441856</c:v>
                </c:pt>
                <c:pt idx="4118">
                  <c:v>0.4143893642793342</c:v>
                </c:pt>
                <c:pt idx="4119">
                  <c:v>1.4938480268480789</c:v>
                </c:pt>
                <c:pt idx="4120">
                  <c:v>12.319908878836449</c:v>
                </c:pt>
                <c:pt idx="4121">
                  <c:v>0.39622961925985789</c:v>
                </c:pt>
                <c:pt idx="4122">
                  <c:v>5.2508898344470243</c:v>
                </c:pt>
                <c:pt idx="4123">
                  <c:v>15.085048227233328</c:v>
                </c:pt>
                <c:pt idx="4124">
                  <c:v>10.356510093563967</c:v>
                </c:pt>
                <c:pt idx="4125">
                  <c:v>1.0638083677719743</c:v>
                </c:pt>
                <c:pt idx="4126">
                  <c:v>5.6877038932761765</c:v>
                </c:pt>
                <c:pt idx="4127">
                  <c:v>1.4840896598626736</c:v>
                </c:pt>
                <c:pt idx="4128">
                  <c:v>0.37123797450773333</c:v>
                </c:pt>
                <c:pt idx="4129">
                  <c:v>0.24013906935559959</c:v>
                </c:pt>
                <c:pt idx="4130">
                  <c:v>0.3975977058976331</c:v>
                </c:pt>
                <c:pt idx="4131">
                  <c:v>0.36615528737338371</c:v>
                </c:pt>
                <c:pt idx="4132">
                  <c:v>15.075667975387034</c:v>
                </c:pt>
                <c:pt idx="4133">
                  <c:v>0.75528490648654201</c:v>
                </c:pt>
                <c:pt idx="4134">
                  <c:v>27.724759523928778</c:v>
                </c:pt>
                <c:pt idx="4135">
                  <c:v>6.9014030061515115</c:v>
                </c:pt>
                <c:pt idx="4136">
                  <c:v>26.289369533658622</c:v>
                </c:pt>
                <c:pt idx="4137">
                  <c:v>0.3162577848932927</c:v>
                </c:pt>
                <c:pt idx="4138">
                  <c:v>0.68657297767652914</c:v>
                </c:pt>
                <c:pt idx="4139">
                  <c:v>0.55753340098603776</c:v>
                </c:pt>
                <c:pt idx="4140">
                  <c:v>0.24013906935559959</c:v>
                </c:pt>
                <c:pt idx="4141">
                  <c:v>19.085908851095507</c:v>
                </c:pt>
                <c:pt idx="4142">
                  <c:v>20.973109067808057</c:v>
                </c:pt>
                <c:pt idx="4143">
                  <c:v>22.663605490777009</c:v>
                </c:pt>
                <c:pt idx="4144">
                  <c:v>2.5399620813098536</c:v>
                </c:pt>
                <c:pt idx="4145">
                  <c:v>18.961612490167266</c:v>
                </c:pt>
                <c:pt idx="4146">
                  <c:v>1.2269966813261677</c:v>
                </c:pt>
                <c:pt idx="4147">
                  <c:v>0.37832992702074431</c:v>
                </c:pt>
                <c:pt idx="4148">
                  <c:v>0.2721729184579324</c:v>
                </c:pt>
                <c:pt idx="4149">
                  <c:v>0.34121761809473666</c:v>
                </c:pt>
                <c:pt idx="4150">
                  <c:v>6.6860306813420829</c:v>
                </c:pt>
                <c:pt idx="4151">
                  <c:v>0.26234312497623008</c:v>
                </c:pt>
                <c:pt idx="4152">
                  <c:v>0.33687998555596188</c:v>
                </c:pt>
                <c:pt idx="4153">
                  <c:v>3.5192368280136739</c:v>
                </c:pt>
                <c:pt idx="4154">
                  <c:v>5.0174436451538611</c:v>
                </c:pt>
                <c:pt idx="4155">
                  <c:v>7.2555907701091105</c:v>
                </c:pt>
                <c:pt idx="4156">
                  <c:v>0.48928181670575066</c:v>
                </c:pt>
                <c:pt idx="4157">
                  <c:v>0.24013906935559959</c:v>
                </c:pt>
                <c:pt idx="4158">
                  <c:v>0.47858126515722343</c:v>
                </c:pt>
                <c:pt idx="4159">
                  <c:v>11.757152835510672</c:v>
                </c:pt>
                <c:pt idx="4160">
                  <c:v>4.1849365195284651</c:v>
                </c:pt>
                <c:pt idx="4161">
                  <c:v>1.1744666998533946</c:v>
                </c:pt>
                <c:pt idx="4162">
                  <c:v>0.26991637532318247</c:v>
                </c:pt>
                <c:pt idx="4163">
                  <c:v>0.44518825495106173</c:v>
                </c:pt>
                <c:pt idx="4164">
                  <c:v>20.580576480375068</c:v>
                </c:pt>
                <c:pt idx="4165">
                  <c:v>12.077096430887867</c:v>
                </c:pt>
                <c:pt idx="4166">
                  <c:v>0.33823836837503607</c:v>
                </c:pt>
                <c:pt idx="4167">
                  <c:v>0.32706320024849256</c:v>
                </c:pt>
                <c:pt idx="4168">
                  <c:v>5.7729643885083659</c:v>
                </c:pt>
                <c:pt idx="4169">
                  <c:v>0.68871363773370953</c:v>
                </c:pt>
                <c:pt idx="4170">
                  <c:v>0.26530401623334338</c:v>
                </c:pt>
                <c:pt idx="4171">
                  <c:v>4.2701306274065427</c:v>
                </c:pt>
                <c:pt idx="4172">
                  <c:v>0.60855262817427258</c:v>
                </c:pt>
                <c:pt idx="4173">
                  <c:v>0.24013906935559959</c:v>
                </c:pt>
                <c:pt idx="4174">
                  <c:v>3.8827864497115487</c:v>
                </c:pt>
                <c:pt idx="4175">
                  <c:v>3.5659293450677705</c:v>
                </c:pt>
                <c:pt idx="4176">
                  <c:v>0.24013906935559959</c:v>
                </c:pt>
                <c:pt idx="4177">
                  <c:v>1.2670143255642374</c:v>
                </c:pt>
                <c:pt idx="4178">
                  <c:v>1.2487857958555519</c:v>
                </c:pt>
                <c:pt idx="4179">
                  <c:v>0.41875539037361942</c:v>
                </c:pt>
                <c:pt idx="4180">
                  <c:v>17.464403044101591</c:v>
                </c:pt>
                <c:pt idx="4181">
                  <c:v>0.85005762315108524</c:v>
                </c:pt>
                <c:pt idx="4182">
                  <c:v>0.78417214739016794</c:v>
                </c:pt>
                <c:pt idx="4183">
                  <c:v>0.26991090762117986</c:v>
                </c:pt>
                <c:pt idx="4184">
                  <c:v>0.2504805343240662</c:v>
                </c:pt>
                <c:pt idx="4185">
                  <c:v>0.95334994039421206</c:v>
                </c:pt>
                <c:pt idx="4186">
                  <c:v>4.2532928799745227</c:v>
                </c:pt>
                <c:pt idx="4187">
                  <c:v>0.2499491209903365</c:v>
                </c:pt>
                <c:pt idx="4188">
                  <c:v>18.102535441754714</c:v>
                </c:pt>
                <c:pt idx="4189">
                  <c:v>5.2557715165440966</c:v>
                </c:pt>
                <c:pt idx="4190">
                  <c:v>15.561027327738437</c:v>
                </c:pt>
                <c:pt idx="4191">
                  <c:v>0.61173984891527233</c:v>
                </c:pt>
                <c:pt idx="4192">
                  <c:v>0.24854884036885466</c:v>
                </c:pt>
                <c:pt idx="4193">
                  <c:v>0.24892940651787621</c:v>
                </c:pt>
                <c:pt idx="4194">
                  <c:v>12.860384420192496</c:v>
                </c:pt>
                <c:pt idx="4195">
                  <c:v>0.24013906935559959</c:v>
                </c:pt>
                <c:pt idx="4196">
                  <c:v>1.2495980102193101</c:v>
                </c:pt>
                <c:pt idx="4197">
                  <c:v>2.4296685161130673</c:v>
                </c:pt>
                <c:pt idx="4198">
                  <c:v>25.208981520677192</c:v>
                </c:pt>
                <c:pt idx="4199">
                  <c:v>2.4903222384683716</c:v>
                </c:pt>
                <c:pt idx="4200">
                  <c:v>0.32048634266876391</c:v>
                </c:pt>
                <c:pt idx="4201">
                  <c:v>3.5269624607287859</c:v>
                </c:pt>
                <c:pt idx="4202">
                  <c:v>0.29192350896615732</c:v>
                </c:pt>
                <c:pt idx="4203">
                  <c:v>3.7419502726132721</c:v>
                </c:pt>
                <c:pt idx="4204">
                  <c:v>1.869530572801396</c:v>
                </c:pt>
                <c:pt idx="4205">
                  <c:v>1.8059174272789174</c:v>
                </c:pt>
                <c:pt idx="4206">
                  <c:v>4.5418996460827543</c:v>
                </c:pt>
                <c:pt idx="4207">
                  <c:v>19.343022826547013</c:v>
                </c:pt>
                <c:pt idx="4208">
                  <c:v>9.5647352486699422</c:v>
                </c:pt>
                <c:pt idx="4209">
                  <c:v>6.4413370654665139</c:v>
                </c:pt>
                <c:pt idx="4210">
                  <c:v>2.7892676415534821</c:v>
                </c:pt>
                <c:pt idx="4211">
                  <c:v>0.63135086185235756</c:v>
                </c:pt>
                <c:pt idx="4212">
                  <c:v>0.30163133776264039</c:v>
                </c:pt>
                <c:pt idx="4213">
                  <c:v>0.91316633406088232</c:v>
                </c:pt>
                <c:pt idx="4214">
                  <c:v>0.86239734974269122</c:v>
                </c:pt>
                <c:pt idx="4215">
                  <c:v>0.79272444054112912</c:v>
                </c:pt>
                <c:pt idx="4216">
                  <c:v>0.82756331973374853</c:v>
                </c:pt>
                <c:pt idx="4217">
                  <c:v>15.039269903747922</c:v>
                </c:pt>
                <c:pt idx="4218">
                  <c:v>0.24013906935559959</c:v>
                </c:pt>
                <c:pt idx="4219">
                  <c:v>1.9773767981042103</c:v>
                </c:pt>
                <c:pt idx="4220">
                  <c:v>0.6252552064983139</c:v>
                </c:pt>
                <c:pt idx="4221">
                  <c:v>8.8034910176798817</c:v>
                </c:pt>
                <c:pt idx="4222">
                  <c:v>0.24013906935559959</c:v>
                </c:pt>
                <c:pt idx="4223">
                  <c:v>17.532049965704964</c:v>
                </c:pt>
                <c:pt idx="4224">
                  <c:v>5.3991487149510169</c:v>
                </c:pt>
                <c:pt idx="4225">
                  <c:v>13.561135290291483</c:v>
                </c:pt>
                <c:pt idx="4226">
                  <c:v>0.35426968196880687</c:v>
                </c:pt>
                <c:pt idx="4227">
                  <c:v>0.24013906935559959</c:v>
                </c:pt>
                <c:pt idx="4228">
                  <c:v>5.1467216659007411</c:v>
                </c:pt>
                <c:pt idx="4229">
                  <c:v>0.31890263005915209</c:v>
                </c:pt>
                <c:pt idx="4230">
                  <c:v>21.148216206023285</c:v>
                </c:pt>
                <c:pt idx="4231">
                  <c:v>15.792367996782696</c:v>
                </c:pt>
                <c:pt idx="4232">
                  <c:v>0.81680223180480815</c:v>
                </c:pt>
                <c:pt idx="4233">
                  <c:v>0.6585274441871215</c:v>
                </c:pt>
                <c:pt idx="4234">
                  <c:v>0.25688133265411184</c:v>
                </c:pt>
                <c:pt idx="4235">
                  <c:v>1.8169739975566079</c:v>
                </c:pt>
                <c:pt idx="4236">
                  <c:v>24.465138910713968</c:v>
                </c:pt>
                <c:pt idx="4237">
                  <c:v>18.26001301292488</c:v>
                </c:pt>
                <c:pt idx="4238">
                  <c:v>0.25061327590486548</c:v>
                </c:pt>
                <c:pt idx="4239">
                  <c:v>0.24442172546954469</c:v>
                </c:pt>
                <c:pt idx="4240">
                  <c:v>0.30551124367671301</c:v>
                </c:pt>
                <c:pt idx="4241">
                  <c:v>1.814800294782777</c:v>
                </c:pt>
                <c:pt idx="4242">
                  <c:v>0.38926077621513755</c:v>
                </c:pt>
                <c:pt idx="4243">
                  <c:v>0.30036231553597859</c:v>
                </c:pt>
                <c:pt idx="4244">
                  <c:v>1.5227269196413078</c:v>
                </c:pt>
                <c:pt idx="4245">
                  <c:v>0.48116857302271593</c:v>
                </c:pt>
                <c:pt idx="4246">
                  <c:v>5.7077489064749756</c:v>
                </c:pt>
                <c:pt idx="4247">
                  <c:v>0.277695879516827</c:v>
                </c:pt>
                <c:pt idx="4248">
                  <c:v>0.24013906935559959</c:v>
                </c:pt>
                <c:pt idx="4249">
                  <c:v>0.34310364275342198</c:v>
                </c:pt>
                <c:pt idx="4250">
                  <c:v>0.42438039102160952</c:v>
                </c:pt>
                <c:pt idx="4251">
                  <c:v>12.006633355509035</c:v>
                </c:pt>
                <c:pt idx="4252">
                  <c:v>19.655010645039642</c:v>
                </c:pt>
                <c:pt idx="4253">
                  <c:v>13.193904111233019</c:v>
                </c:pt>
                <c:pt idx="4254">
                  <c:v>11.815437100541621</c:v>
                </c:pt>
                <c:pt idx="4255">
                  <c:v>2.1311980046893773</c:v>
                </c:pt>
                <c:pt idx="4256">
                  <c:v>4.2855482999533088</c:v>
                </c:pt>
                <c:pt idx="4257">
                  <c:v>0.30951670252096508</c:v>
                </c:pt>
                <c:pt idx="4258">
                  <c:v>0.30954040959456885</c:v>
                </c:pt>
                <c:pt idx="4259">
                  <c:v>6.9253979151208256</c:v>
                </c:pt>
                <c:pt idx="4260">
                  <c:v>0.41451948460043425</c:v>
                </c:pt>
                <c:pt idx="4261">
                  <c:v>3.6448428899657159</c:v>
                </c:pt>
                <c:pt idx="4262">
                  <c:v>0.30872732049913076</c:v>
                </c:pt>
                <c:pt idx="4263">
                  <c:v>0.3567109109017173</c:v>
                </c:pt>
                <c:pt idx="4264">
                  <c:v>0.85729146796144606</c:v>
                </c:pt>
                <c:pt idx="4265">
                  <c:v>0.27004330805215204</c:v>
                </c:pt>
                <c:pt idx="4266">
                  <c:v>0.66925784457015181</c:v>
                </c:pt>
                <c:pt idx="4267">
                  <c:v>0.3862165281654743</c:v>
                </c:pt>
                <c:pt idx="4268">
                  <c:v>1.7146987779080087</c:v>
                </c:pt>
                <c:pt idx="4269">
                  <c:v>15.367750625975811</c:v>
                </c:pt>
                <c:pt idx="4270">
                  <c:v>0.33604533824510679</c:v>
                </c:pt>
                <c:pt idx="4271">
                  <c:v>12.406117033650869</c:v>
                </c:pt>
                <c:pt idx="4272">
                  <c:v>7.6488414776351652</c:v>
                </c:pt>
                <c:pt idx="4273">
                  <c:v>0.50891820459800274</c:v>
                </c:pt>
                <c:pt idx="4274">
                  <c:v>7.1933336941259203</c:v>
                </c:pt>
                <c:pt idx="4275">
                  <c:v>19.175105124553426</c:v>
                </c:pt>
                <c:pt idx="4276">
                  <c:v>32.058136750320045</c:v>
                </c:pt>
                <c:pt idx="4277">
                  <c:v>2.4403477530794975</c:v>
                </c:pt>
                <c:pt idx="4278">
                  <c:v>4.7052237600317079</c:v>
                </c:pt>
                <c:pt idx="4279">
                  <c:v>13.250331082494121</c:v>
                </c:pt>
                <c:pt idx="4280">
                  <c:v>0.36169008970678579</c:v>
                </c:pt>
                <c:pt idx="4281">
                  <c:v>4.6665570092992859</c:v>
                </c:pt>
                <c:pt idx="4282">
                  <c:v>0.47968861736522866</c:v>
                </c:pt>
                <c:pt idx="4283">
                  <c:v>23.226920487415487</c:v>
                </c:pt>
                <c:pt idx="4284">
                  <c:v>3.1205987151205834</c:v>
                </c:pt>
                <c:pt idx="4285">
                  <c:v>0.60886016364178142</c:v>
                </c:pt>
                <c:pt idx="4286">
                  <c:v>8.6551848293087215</c:v>
                </c:pt>
                <c:pt idx="4287">
                  <c:v>0.27004330805215204</c:v>
                </c:pt>
                <c:pt idx="4288">
                  <c:v>3.1722169053917768</c:v>
                </c:pt>
                <c:pt idx="4289">
                  <c:v>1.3139817601549995</c:v>
                </c:pt>
                <c:pt idx="4290">
                  <c:v>5.9397321105761813</c:v>
                </c:pt>
                <c:pt idx="4291">
                  <c:v>5.833050518379963</c:v>
                </c:pt>
                <c:pt idx="4292">
                  <c:v>12.22711398897664</c:v>
                </c:pt>
                <c:pt idx="4293">
                  <c:v>4.1393920204801411</c:v>
                </c:pt>
                <c:pt idx="4294">
                  <c:v>0.36124033630747499</c:v>
                </c:pt>
                <c:pt idx="4295">
                  <c:v>0.37732778704385622</c:v>
                </c:pt>
                <c:pt idx="4296">
                  <c:v>0.72040761686529287</c:v>
                </c:pt>
                <c:pt idx="4297">
                  <c:v>0.54920146324935659</c:v>
                </c:pt>
                <c:pt idx="4298">
                  <c:v>12.233839652420935</c:v>
                </c:pt>
                <c:pt idx="4299">
                  <c:v>2.2021500514918277</c:v>
                </c:pt>
                <c:pt idx="4300">
                  <c:v>10.876569386371651</c:v>
                </c:pt>
                <c:pt idx="4301">
                  <c:v>0.32725731790571266</c:v>
                </c:pt>
                <c:pt idx="4302">
                  <c:v>0.29764545238132356</c:v>
                </c:pt>
                <c:pt idx="4303">
                  <c:v>9.5670306030745742</c:v>
                </c:pt>
                <c:pt idx="4304">
                  <c:v>3.0403686713679341</c:v>
                </c:pt>
                <c:pt idx="4305">
                  <c:v>2.6580201508757968</c:v>
                </c:pt>
                <c:pt idx="4306">
                  <c:v>0.27004330805215204</c:v>
                </c:pt>
                <c:pt idx="4307">
                  <c:v>1.2086283645675353</c:v>
                </c:pt>
                <c:pt idx="4308">
                  <c:v>2.509536323014292</c:v>
                </c:pt>
                <c:pt idx="4309">
                  <c:v>1.4753248456806276</c:v>
                </c:pt>
                <c:pt idx="4310">
                  <c:v>10.052453941670976</c:v>
                </c:pt>
                <c:pt idx="4311">
                  <c:v>0.29467627675265073</c:v>
                </c:pt>
                <c:pt idx="4312">
                  <c:v>13.395602645283436</c:v>
                </c:pt>
                <c:pt idx="4313">
                  <c:v>17.981826140516617</c:v>
                </c:pt>
                <c:pt idx="4314">
                  <c:v>0.28339625781880279</c:v>
                </c:pt>
                <c:pt idx="4315">
                  <c:v>26.677121500045427</c:v>
                </c:pt>
                <c:pt idx="4316">
                  <c:v>0.2834838140150408</c:v>
                </c:pt>
                <c:pt idx="4317">
                  <c:v>0.99251476001132566</c:v>
                </c:pt>
                <c:pt idx="4318">
                  <c:v>3.7619607747745691</c:v>
                </c:pt>
                <c:pt idx="4319">
                  <c:v>5.0157235198786889</c:v>
                </c:pt>
                <c:pt idx="4320">
                  <c:v>1.864606580045896</c:v>
                </c:pt>
                <c:pt idx="4321">
                  <c:v>1.0985192570509641</c:v>
                </c:pt>
                <c:pt idx="4322">
                  <c:v>5.5661071964572875</c:v>
                </c:pt>
                <c:pt idx="4323">
                  <c:v>0.61592552196344286</c:v>
                </c:pt>
                <c:pt idx="4324">
                  <c:v>0.27004330805215204</c:v>
                </c:pt>
                <c:pt idx="4325">
                  <c:v>16.964153378180701</c:v>
                </c:pt>
                <c:pt idx="4326">
                  <c:v>1.6463667120231307</c:v>
                </c:pt>
                <c:pt idx="4327">
                  <c:v>0.28128701387990879</c:v>
                </c:pt>
                <c:pt idx="4328">
                  <c:v>14.623871223607212</c:v>
                </c:pt>
                <c:pt idx="4329">
                  <c:v>21.679066630815846</c:v>
                </c:pt>
                <c:pt idx="4330">
                  <c:v>15.497442554993167</c:v>
                </c:pt>
                <c:pt idx="4331">
                  <c:v>3.1167913863565611</c:v>
                </c:pt>
                <c:pt idx="4332">
                  <c:v>30.407954303509527</c:v>
                </c:pt>
                <c:pt idx="4333">
                  <c:v>20.91332982655932</c:v>
                </c:pt>
                <c:pt idx="4334">
                  <c:v>7.221608825391983</c:v>
                </c:pt>
                <c:pt idx="4335">
                  <c:v>4.3665732422610137</c:v>
                </c:pt>
                <c:pt idx="4336">
                  <c:v>0.44825288470958347</c:v>
                </c:pt>
                <c:pt idx="4337">
                  <c:v>2.1420769962377295</c:v>
                </c:pt>
                <c:pt idx="4338">
                  <c:v>25.101174868155631</c:v>
                </c:pt>
                <c:pt idx="4339">
                  <c:v>0.55290424103021185</c:v>
                </c:pt>
                <c:pt idx="4340">
                  <c:v>7.7696762284162491</c:v>
                </c:pt>
                <c:pt idx="4341">
                  <c:v>22.717595420159768</c:v>
                </c:pt>
                <c:pt idx="4342">
                  <c:v>11.552323578447011</c:v>
                </c:pt>
                <c:pt idx="4343">
                  <c:v>2.0235059244058737</c:v>
                </c:pt>
                <c:pt idx="4344">
                  <c:v>7.6131008511399125</c:v>
                </c:pt>
                <c:pt idx="4345">
                  <c:v>3.3539561241802245</c:v>
                </c:pt>
                <c:pt idx="4346">
                  <c:v>0.48433272971825858</c:v>
                </c:pt>
                <c:pt idx="4347">
                  <c:v>0.27004330805215204</c:v>
                </c:pt>
                <c:pt idx="4348">
                  <c:v>2.5067857527287822</c:v>
                </c:pt>
                <c:pt idx="4349">
                  <c:v>0.54253768770043553</c:v>
                </c:pt>
                <c:pt idx="4350">
                  <c:v>20.936500525264023</c:v>
                </c:pt>
                <c:pt idx="4351">
                  <c:v>1.2603907216061812</c:v>
                </c:pt>
                <c:pt idx="4352">
                  <c:v>34.846893896014485</c:v>
                </c:pt>
                <c:pt idx="4353">
                  <c:v>12.891626750952351</c:v>
                </c:pt>
                <c:pt idx="4354">
                  <c:v>32.403443345917012</c:v>
                </c:pt>
                <c:pt idx="4355">
                  <c:v>0.41201131414168113</c:v>
                </c:pt>
                <c:pt idx="4356">
                  <c:v>0.99750176927964762</c:v>
                </c:pt>
                <c:pt idx="4357">
                  <c:v>0.88514282630232244</c:v>
                </c:pt>
                <c:pt idx="4358">
                  <c:v>0.27004330805215204</c:v>
                </c:pt>
                <c:pt idx="4359">
                  <c:v>27.54876527253327</c:v>
                </c:pt>
                <c:pt idx="4360">
                  <c:v>31.300770830515113</c:v>
                </c:pt>
                <c:pt idx="4361">
                  <c:v>31.518100306655388</c:v>
                </c:pt>
                <c:pt idx="4362">
                  <c:v>6.0663879323146261</c:v>
                </c:pt>
                <c:pt idx="4363">
                  <c:v>22.230577247784581</c:v>
                </c:pt>
                <c:pt idx="4364">
                  <c:v>3.4540344268877994</c:v>
                </c:pt>
                <c:pt idx="4365">
                  <c:v>0.82446430911982937</c:v>
                </c:pt>
                <c:pt idx="4366">
                  <c:v>0.43718120539202354</c:v>
                </c:pt>
                <c:pt idx="4367">
                  <c:v>0.41910290393038563</c:v>
                </c:pt>
                <c:pt idx="4368">
                  <c:v>10.030003877619663</c:v>
                </c:pt>
                <c:pt idx="4369">
                  <c:v>0.34673972893177174</c:v>
                </c:pt>
                <c:pt idx="4370">
                  <c:v>0.36992835502324128</c:v>
                </c:pt>
                <c:pt idx="4371">
                  <c:v>5.406204580567632</c:v>
                </c:pt>
                <c:pt idx="4372">
                  <c:v>7.3277445405703334</c:v>
                </c:pt>
                <c:pt idx="4373">
                  <c:v>8.3778626776206675</c:v>
                </c:pt>
                <c:pt idx="4374">
                  <c:v>0.71561621328376168</c:v>
                </c:pt>
                <c:pt idx="4375">
                  <c:v>0.29212550591785014</c:v>
                </c:pt>
                <c:pt idx="4376">
                  <c:v>0.58310265649892346</c:v>
                </c:pt>
                <c:pt idx="4377">
                  <c:v>12.906688905035962</c:v>
                </c:pt>
                <c:pt idx="4378">
                  <c:v>6.544782080605736</c:v>
                </c:pt>
                <c:pt idx="4379">
                  <c:v>1.9739396651171424</c:v>
                </c:pt>
                <c:pt idx="4380">
                  <c:v>0.34614646460410192</c:v>
                </c:pt>
                <c:pt idx="4381">
                  <c:v>0.7001723964915203</c:v>
                </c:pt>
                <c:pt idx="4382">
                  <c:v>29.431329751001918</c:v>
                </c:pt>
                <c:pt idx="4383">
                  <c:v>14.096703835775632</c:v>
                </c:pt>
                <c:pt idx="4384">
                  <c:v>0.43784830277644687</c:v>
                </c:pt>
                <c:pt idx="4385">
                  <c:v>0.45434535312174357</c:v>
                </c:pt>
                <c:pt idx="4386">
                  <c:v>9.5297727280620261</c:v>
                </c:pt>
                <c:pt idx="4387">
                  <c:v>1.4163924292154175</c:v>
                </c:pt>
                <c:pt idx="4388">
                  <c:v>0.3098757788060863</c:v>
                </c:pt>
                <c:pt idx="4389">
                  <c:v>12.461310006988187</c:v>
                </c:pt>
                <c:pt idx="4390">
                  <c:v>0.63936630896076863</c:v>
                </c:pt>
                <c:pt idx="4391">
                  <c:v>0.51397042372927637</c:v>
                </c:pt>
                <c:pt idx="4392">
                  <c:v>6.6389013433517929</c:v>
                </c:pt>
                <c:pt idx="4393">
                  <c:v>6.2390520279754105</c:v>
                </c:pt>
                <c:pt idx="4394">
                  <c:v>0.27004330805215204</c:v>
                </c:pt>
                <c:pt idx="4395">
                  <c:v>2.184442103288478</c:v>
                </c:pt>
                <c:pt idx="4396">
                  <c:v>2.1095458391118349</c:v>
                </c:pt>
                <c:pt idx="4397">
                  <c:v>1.6569629876718959</c:v>
                </c:pt>
                <c:pt idx="4398">
                  <c:v>18.43681164295797</c:v>
                </c:pt>
                <c:pt idx="4399">
                  <c:v>2.9741652184805822</c:v>
                </c:pt>
                <c:pt idx="4400">
                  <c:v>3.6807965448442568</c:v>
                </c:pt>
                <c:pt idx="4401">
                  <c:v>0.39094102232149408</c:v>
                </c:pt>
                <c:pt idx="4402">
                  <c:v>0.28206783644677896</c:v>
                </c:pt>
                <c:pt idx="4403">
                  <c:v>2.186123918355956</c:v>
                </c:pt>
                <c:pt idx="4404">
                  <c:v>5.1380063415714705</c:v>
                </c:pt>
                <c:pt idx="4405">
                  <c:v>0.28795439905984743</c:v>
                </c:pt>
                <c:pt idx="4406">
                  <c:v>28.587817143873899</c:v>
                </c:pt>
                <c:pt idx="4407">
                  <c:v>9.9101289037402314</c:v>
                </c:pt>
                <c:pt idx="4408">
                  <c:v>17.026040019743139</c:v>
                </c:pt>
                <c:pt idx="4409">
                  <c:v>1.0169584675553884</c:v>
                </c:pt>
                <c:pt idx="4410">
                  <c:v>0.27765172127077631</c:v>
                </c:pt>
                <c:pt idx="4411">
                  <c:v>0.28033087554335034</c:v>
                </c:pt>
                <c:pt idx="4412">
                  <c:v>16.140260281383227</c:v>
                </c:pt>
                <c:pt idx="4413">
                  <c:v>0.27004330805215204</c:v>
                </c:pt>
                <c:pt idx="4414">
                  <c:v>2.6553721565081547</c:v>
                </c:pt>
                <c:pt idx="4415">
                  <c:v>2.4596651333521291</c:v>
                </c:pt>
                <c:pt idx="4416">
                  <c:v>30.317255057125703</c:v>
                </c:pt>
                <c:pt idx="4417">
                  <c:v>3.2653250026369767</c:v>
                </c:pt>
                <c:pt idx="4418">
                  <c:v>0.36033405012866498</c:v>
                </c:pt>
                <c:pt idx="4419">
                  <c:v>0.3620782885816185</c:v>
                </c:pt>
                <c:pt idx="4420">
                  <c:v>5.9491407597519954</c:v>
                </c:pt>
                <c:pt idx="4421">
                  <c:v>0.33142766367167348</c:v>
                </c:pt>
                <c:pt idx="4422">
                  <c:v>6.7359631388923757</c:v>
                </c:pt>
                <c:pt idx="4423">
                  <c:v>2.2888388175012602</c:v>
                </c:pt>
                <c:pt idx="4424">
                  <c:v>3.7403269242797426</c:v>
                </c:pt>
                <c:pt idx="4425">
                  <c:v>7.6079380346419168</c:v>
                </c:pt>
                <c:pt idx="4426">
                  <c:v>27.412057349666021</c:v>
                </c:pt>
                <c:pt idx="4427">
                  <c:v>15.33492133798473</c:v>
                </c:pt>
                <c:pt idx="4428">
                  <c:v>8.8239374192686562</c:v>
                </c:pt>
                <c:pt idx="4429">
                  <c:v>5.0037334645505496</c:v>
                </c:pt>
                <c:pt idx="4430">
                  <c:v>1.2046924649232373</c:v>
                </c:pt>
                <c:pt idx="4431">
                  <c:v>0.47617768300240382</c:v>
                </c:pt>
                <c:pt idx="4432">
                  <c:v>1.4117625884913438</c:v>
                </c:pt>
                <c:pt idx="4433">
                  <c:v>0.93892792067777342</c:v>
                </c:pt>
                <c:pt idx="4434">
                  <c:v>1.1885921485863389</c:v>
                </c:pt>
                <c:pt idx="4435">
                  <c:v>0.87096741950843359</c:v>
                </c:pt>
                <c:pt idx="4436">
                  <c:v>22.415581320798978</c:v>
                </c:pt>
                <c:pt idx="4437">
                  <c:v>0.27004330805215204</c:v>
                </c:pt>
                <c:pt idx="4438">
                  <c:v>3.0621392903123632</c:v>
                </c:pt>
                <c:pt idx="4439">
                  <c:v>1.3410957564025179</c:v>
                </c:pt>
                <c:pt idx="4440">
                  <c:v>13.710635368691909</c:v>
                </c:pt>
                <c:pt idx="4441">
                  <c:v>0.37925425860772327</c:v>
                </c:pt>
                <c:pt idx="4442">
                  <c:v>28.865635179525693</c:v>
                </c:pt>
                <c:pt idx="4443">
                  <c:v>9.9296284424822439</c:v>
                </c:pt>
                <c:pt idx="4444">
                  <c:v>25.914708734880307</c:v>
                </c:pt>
                <c:pt idx="4445">
                  <c:v>0.3870049603947604</c:v>
                </c:pt>
                <c:pt idx="4446">
                  <c:v>0.64815192357837514</c:v>
                </c:pt>
                <c:pt idx="4447">
                  <c:v>8.046356924183339</c:v>
                </c:pt>
                <c:pt idx="4448">
                  <c:v>0.40904266813242923</c:v>
                </c:pt>
                <c:pt idx="4449">
                  <c:v>24.004150662107595</c:v>
                </c:pt>
                <c:pt idx="4450">
                  <c:v>25.194076811355743</c:v>
                </c:pt>
                <c:pt idx="4451">
                  <c:v>1.2307545019751189</c:v>
                </c:pt>
                <c:pt idx="4452">
                  <c:v>0.99140381429543423</c:v>
                </c:pt>
                <c:pt idx="4453">
                  <c:v>0.29885544405761222</c:v>
                </c:pt>
                <c:pt idx="4454">
                  <c:v>3.924969879038628</c:v>
                </c:pt>
                <c:pt idx="4455">
                  <c:v>30.355985395735392</c:v>
                </c:pt>
                <c:pt idx="4456">
                  <c:v>27.497871316063122</c:v>
                </c:pt>
                <c:pt idx="4457">
                  <c:v>0.34670012572752024</c:v>
                </c:pt>
                <c:pt idx="4458">
                  <c:v>0.27786829661582668</c:v>
                </c:pt>
                <c:pt idx="4459">
                  <c:v>0.40838700557935109</c:v>
                </c:pt>
                <c:pt idx="4460">
                  <c:v>2.3056783647167753</c:v>
                </c:pt>
                <c:pt idx="4461">
                  <c:v>0.69581524351437407</c:v>
                </c:pt>
                <c:pt idx="4462">
                  <c:v>0.34708514982116867</c:v>
                </c:pt>
                <c:pt idx="4463">
                  <c:v>5.6264189939145748</c:v>
                </c:pt>
                <c:pt idx="4464">
                  <c:v>0.78475479477710841</c:v>
                </c:pt>
                <c:pt idx="4465">
                  <c:v>10.967816509998707</c:v>
                </c:pt>
                <c:pt idx="4466">
                  <c:v>0.33968271872050748</c:v>
                </c:pt>
                <c:pt idx="4467">
                  <c:v>0.27004330805215204</c:v>
                </c:pt>
                <c:pt idx="4468">
                  <c:v>0.49506912346028031</c:v>
                </c:pt>
                <c:pt idx="4469">
                  <c:v>0.97281726689022241</c:v>
                </c:pt>
                <c:pt idx="4470">
                  <c:v>19.378084283626542</c:v>
                </c:pt>
                <c:pt idx="4471">
                  <c:v>31.193153854102686</c:v>
                </c:pt>
                <c:pt idx="4472">
                  <c:v>16.566150040183562</c:v>
                </c:pt>
                <c:pt idx="4473">
                  <c:v>13.769340335211561</c:v>
                </c:pt>
                <c:pt idx="4474">
                  <c:v>3.6738585321075843</c:v>
                </c:pt>
                <c:pt idx="4475">
                  <c:v>5.4589241179889649</c:v>
                </c:pt>
                <c:pt idx="4476">
                  <c:v>0.35998453611561992</c:v>
                </c:pt>
                <c:pt idx="4477">
                  <c:v>0.35278938874708066</c:v>
                </c:pt>
                <c:pt idx="4478">
                  <c:v>9.7117790880605224</c:v>
                </c:pt>
                <c:pt idx="4479">
                  <c:v>0.68384415761912831</c:v>
                </c:pt>
                <c:pt idx="4480">
                  <c:v>5.3199479143961472</c:v>
                </c:pt>
                <c:pt idx="4481">
                  <c:v>0.34722326852772756</c:v>
                </c:pt>
                <c:pt idx="4482">
                  <c:v>0.66801462902472675</c:v>
                </c:pt>
                <c:pt idx="4483">
                  <c:v>1.2103968598415675</c:v>
                </c:pt>
                <c:pt idx="4484">
                  <c:v>0.29994754674869739</c:v>
                </c:pt>
                <c:pt idx="4485">
                  <c:v>5.5608818712180019</c:v>
                </c:pt>
                <c:pt idx="4486">
                  <c:v>0.43327481701798221</c:v>
                </c:pt>
                <c:pt idx="4487">
                  <c:v>1.8455507204126469</c:v>
                </c:pt>
                <c:pt idx="4488">
                  <c:v>18.625474758615631</c:v>
                </c:pt>
                <c:pt idx="4489">
                  <c:v>0.48554027141172196</c:v>
                </c:pt>
                <c:pt idx="4490">
                  <c:v>13.877321110873108</c:v>
                </c:pt>
                <c:pt idx="4491">
                  <c:v>7.8841619172831718</c:v>
                </c:pt>
                <c:pt idx="4492">
                  <c:v>0.65051468893252329</c:v>
                </c:pt>
                <c:pt idx="4493">
                  <c:v>24.223741103033561</c:v>
                </c:pt>
                <c:pt idx="4494">
                  <c:v>24.619359388238507</c:v>
                </c:pt>
                <c:pt idx="4495">
                  <c:v>34.17191620796882</c:v>
                </c:pt>
                <c:pt idx="4496">
                  <c:v>4.0342775505334405</c:v>
                </c:pt>
                <c:pt idx="4497">
                  <c:v>8.6909877200307708</c:v>
                </c:pt>
                <c:pt idx="4498">
                  <c:v>18.309846173521851</c:v>
                </c:pt>
                <c:pt idx="4499">
                  <c:v>0.4675669587184253</c:v>
                </c:pt>
                <c:pt idx="4500">
                  <c:v>8.4728912182659766</c:v>
                </c:pt>
                <c:pt idx="4501">
                  <c:v>0.89115888042321822</c:v>
                </c:pt>
                <c:pt idx="4502">
                  <c:v>31.578282417991158</c:v>
                </c:pt>
                <c:pt idx="4503">
                  <c:v>6.7371967342550727</c:v>
                </c:pt>
                <c:pt idx="4504">
                  <c:v>1.0406397300536343</c:v>
                </c:pt>
                <c:pt idx="4505">
                  <c:v>8.8581470738762089</c:v>
                </c:pt>
                <c:pt idx="4506">
                  <c:v>0.29994754674869739</c:v>
                </c:pt>
                <c:pt idx="4507">
                  <c:v>4.1115690665549742</c:v>
                </c:pt>
                <c:pt idx="4508">
                  <c:v>5.2655194479296741</c:v>
                </c:pt>
                <c:pt idx="4509">
                  <c:v>8.6197408204890138</c:v>
                </c:pt>
                <c:pt idx="4510">
                  <c:v>7.1026335266527072</c:v>
                </c:pt>
                <c:pt idx="4511">
                  <c:v>17.935391044268904</c:v>
                </c:pt>
                <c:pt idx="4512">
                  <c:v>8.4955436363535188</c:v>
                </c:pt>
                <c:pt idx="4513">
                  <c:v>0.5674110773883746</c:v>
                </c:pt>
                <c:pt idx="4514">
                  <c:v>0.5146802669987971</c:v>
                </c:pt>
                <c:pt idx="4515">
                  <c:v>1.055292627543917</c:v>
                </c:pt>
                <c:pt idx="4516">
                  <c:v>1.3984921052276902</c:v>
                </c:pt>
                <c:pt idx="4517">
                  <c:v>14.76070619787507</c:v>
                </c:pt>
                <c:pt idx="4518">
                  <c:v>3.3322399731963417</c:v>
                </c:pt>
                <c:pt idx="4519">
                  <c:v>16.525475228170119</c:v>
                </c:pt>
                <c:pt idx="4520">
                  <c:v>0.42387706718341045</c:v>
                </c:pt>
                <c:pt idx="4521">
                  <c:v>0.40625434912805802</c:v>
                </c:pt>
                <c:pt idx="4522">
                  <c:v>14.085191953170131</c:v>
                </c:pt>
                <c:pt idx="4523">
                  <c:v>4.9744624405523528</c:v>
                </c:pt>
                <c:pt idx="4524">
                  <c:v>3.7012729405881606</c:v>
                </c:pt>
                <c:pt idx="4525">
                  <c:v>0.29994754674869739</c:v>
                </c:pt>
                <c:pt idx="4526">
                  <c:v>2.2546237265992843</c:v>
                </c:pt>
                <c:pt idx="4527">
                  <c:v>3.6984691819199518</c:v>
                </c:pt>
                <c:pt idx="4528">
                  <c:v>2.112702197444448</c:v>
                </c:pt>
                <c:pt idx="4529">
                  <c:v>16.995034993246119</c:v>
                </c:pt>
                <c:pt idx="4530">
                  <c:v>0.33216946819427651</c:v>
                </c:pt>
                <c:pt idx="4531">
                  <c:v>18.984552603939502</c:v>
                </c:pt>
                <c:pt idx="4532">
                  <c:v>28.663080602231435</c:v>
                </c:pt>
                <c:pt idx="4533">
                  <c:v>0.42982996766912362</c:v>
                </c:pt>
                <c:pt idx="4534">
                  <c:v>31.293125261935892</c:v>
                </c:pt>
                <c:pt idx="4535">
                  <c:v>0.47156795584404032</c:v>
                </c:pt>
                <c:pt idx="4536">
                  <c:v>4.9410936745872354</c:v>
                </c:pt>
                <c:pt idx="4537">
                  <c:v>6.4938520124984533</c:v>
                </c:pt>
                <c:pt idx="4538">
                  <c:v>6.8848945452537711</c:v>
                </c:pt>
                <c:pt idx="4539">
                  <c:v>3.0895822923709861</c:v>
                </c:pt>
                <c:pt idx="4540">
                  <c:v>1.96992926334671</c:v>
                </c:pt>
                <c:pt idx="4541">
                  <c:v>6.3687374377883561</c:v>
                </c:pt>
                <c:pt idx="4542">
                  <c:v>1.2957296166533749</c:v>
                </c:pt>
                <c:pt idx="4543">
                  <c:v>0.29994754674869739</c:v>
                </c:pt>
                <c:pt idx="4544">
                  <c:v>19.920893573650222</c:v>
                </c:pt>
                <c:pt idx="4545">
                  <c:v>2.5753215524486728</c:v>
                </c:pt>
                <c:pt idx="4546">
                  <c:v>0.31686626011660785</c:v>
                </c:pt>
                <c:pt idx="4547">
                  <c:v>17.965945652490579</c:v>
                </c:pt>
                <c:pt idx="4548">
                  <c:v>26.835831467281743</c:v>
                </c:pt>
                <c:pt idx="4549">
                  <c:v>22.148667068587375</c:v>
                </c:pt>
                <c:pt idx="4550">
                  <c:v>4.4696187465590471</c:v>
                </c:pt>
                <c:pt idx="4551">
                  <c:v>33.969309765942334</c:v>
                </c:pt>
                <c:pt idx="4552">
                  <c:v>26.425250208979278</c:v>
                </c:pt>
                <c:pt idx="4553">
                  <c:v>11.822053748306272</c:v>
                </c:pt>
                <c:pt idx="4554">
                  <c:v>5.2999491720079037</c:v>
                </c:pt>
                <c:pt idx="4555">
                  <c:v>1.9983137692002138</c:v>
                </c:pt>
                <c:pt idx="4556">
                  <c:v>3.2405435532445335</c:v>
                </c:pt>
                <c:pt idx="4557">
                  <c:v>29.194290265214711</c:v>
                </c:pt>
                <c:pt idx="4558">
                  <c:v>0.81739885663632972</c:v>
                </c:pt>
                <c:pt idx="4559">
                  <c:v>13.299819640973471</c:v>
                </c:pt>
                <c:pt idx="4560">
                  <c:v>30.292173473707365</c:v>
                </c:pt>
                <c:pt idx="4561">
                  <c:v>12.12353117084721</c:v>
                </c:pt>
                <c:pt idx="4562">
                  <c:v>2.904923141237981</c:v>
                </c:pt>
                <c:pt idx="4563">
                  <c:v>9.0404949524376299</c:v>
                </c:pt>
                <c:pt idx="4564">
                  <c:v>4.3313471825260415</c:v>
                </c:pt>
                <c:pt idx="4565">
                  <c:v>0.57729249178057074</c:v>
                </c:pt>
                <c:pt idx="4566">
                  <c:v>0.29994754674869739</c:v>
                </c:pt>
                <c:pt idx="4567">
                  <c:v>4.5382750393311273</c:v>
                </c:pt>
                <c:pt idx="4568">
                  <c:v>0.74564287374008587</c:v>
                </c:pt>
                <c:pt idx="4569">
                  <c:v>24.702372393347567</c:v>
                </c:pt>
                <c:pt idx="4570">
                  <c:v>1.7757669865650867</c:v>
                </c:pt>
                <c:pt idx="4571">
                  <c:v>36.643677084073452</c:v>
                </c:pt>
                <c:pt idx="4572">
                  <c:v>20.734784159811941</c:v>
                </c:pt>
                <c:pt idx="4573">
                  <c:v>37.078774333116577</c:v>
                </c:pt>
                <c:pt idx="4574">
                  <c:v>0.55505890369204092</c:v>
                </c:pt>
                <c:pt idx="4575">
                  <c:v>1.5751845788768835</c:v>
                </c:pt>
                <c:pt idx="4576">
                  <c:v>1.6171946673111519</c:v>
                </c:pt>
                <c:pt idx="4577">
                  <c:v>0.29994754674869739</c:v>
                </c:pt>
                <c:pt idx="4578">
                  <c:v>32.713897798122183</c:v>
                </c:pt>
                <c:pt idx="4579">
                  <c:v>38.358407960821062</c:v>
                </c:pt>
                <c:pt idx="4580">
                  <c:v>38.083082155655681</c:v>
                </c:pt>
                <c:pt idx="4581">
                  <c:v>9.6725447444250499</c:v>
                </c:pt>
                <c:pt idx="4582">
                  <c:v>24.866003756401085</c:v>
                </c:pt>
                <c:pt idx="4583">
                  <c:v>7.2572765436513764</c:v>
                </c:pt>
                <c:pt idx="4584">
                  <c:v>1.9367637513095701</c:v>
                </c:pt>
                <c:pt idx="4585">
                  <c:v>1.0658887031701454</c:v>
                </c:pt>
                <c:pt idx="4586">
                  <c:v>0.4928876032225572</c:v>
                </c:pt>
                <c:pt idx="4587">
                  <c:v>17.803168498888823</c:v>
                </c:pt>
                <c:pt idx="4588">
                  <c:v>0.52808385014329229</c:v>
                </c:pt>
                <c:pt idx="4589">
                  <c:v>0.52897147216469487</c:v>
                </c:pt>
                <c:pt idx="4590">
                  <c:v>7.0292599136985219</c:v>
                </c:pt>
                <c:pt idx="4591">
                  <c:v>11.977327821731338</c:v>
                </c:pt>
                <c:pt idx="4592">
                  <c:v>8.3562315081194498</c:v>
                </c:pt>
                <c:pt idx="4593">
                  <c:v>1.474069213410971</c:v>
                </c:pt>
                <c:pt idx="4594">
                  <c:v>0.32833920728672988</c:v>
                </c:pt>
                <c:pt idx="4595">
                  <c:v>0.6851352676381306</c:v>
                </c:pt>
                <c:pt idx="4596">
                  <c:v>14.047798905694931</c:v>
                </c:pt>
                <c:pt idx="4597">
                  <c:v>12.589186231827268</c:v>
                </c:pt>
                <c:pt idx="4598">
                  <c:v>2.9840856294884834</c:v>
                </c:pt>
                <c:pt idx="4599">
                  <c:v>0.49181546062077069</c:v>
                </c:pt>
                <c:pt idx="4600">
                  <c:v>1.1033053424019748</c:v>
                </c:pt>
                <c:pt idx="4601">
                  <c:v>39.267556751471176</c:v>
                </c:pt>
                <c:pt idx="4602">
                  <c:v>18.92132067034111</c:v>
                </c:pt>
                <c:pt idx="4603">
                  <c:v>0.68031831987873348</c:v>
                </c:pt>
                <c:pt idx="4604">
                  <c:v>0.50436942602582502</c:v>
                </c:pt>
                <c:pt idx="4605">
                  <c:v>13.361525524224286</c:v>
                </c:pt>
                <c:pt idx="4606">
                  <c:v>3.0672334053377872</c:v>
                </c:pt>
                <c:pt idx="4607">
                  <c:v>0.38922297107454601</c:v>
                </c:pt>
                <c:pt idx="4608">
                  <c:v>25.631334250727523</c:v>
                </c:pt>
                <c:pt idx="4609">
                  <c:v>0.69871568538172224</c:v>
                </c:pt>
                <c:pt idx="4610">
                  <c:v>2.0140143767700662</c:v>
                </c:pt>
                <c:pt idx="4611">
                  <c:v>9.8679000466107762</c:v>
                </c:pt>
                <c:pt idx="4612">
                  <c:v>9.3965198961375336</c:v>
                </c:pt>
                <c:pt idx="4613">
                  <c:v>0.29994754674869739</c:v>
                </c:pt>
                <c:pt idx="4614">
                  <c:v>3.4599811469913457</c:v>
                </c:pt>
                <c:pt idx="4615">
                  <c:v>3.1949175919992339</c:v>
                </c:pt>
                <c:pt idx="4616">
                  <c:v>2.553306989457099</c:v>
                </c:pt>
                <c:pt idx="4617">
                  <c:v>18.770294421432542</c:v>
                </c:pt>
                <c:pt idx="4618">
                  <c:v>3.6794575316915639</c:v>
                </c:pt>
                <c:pt idx="4619">
                  <c:v>7.1698645439535795</c:v>
                </c:pt>
                <c:pt idx="4620">
                  <c:v>0.65124069777633364</c:v>
                </c:pt>
                <c:pt idx="4621">
                  <c:v>0.32007821446196538</c:v>
                </c:pt>
                <c:pt idx="4622">
                  <c:v>2.7511039344588459</c:v>
                </c:pt>
                <c:pt idx="4623">
                  <c:v>6.4575755101121661</c:v>
                </c:pt>
                <c:pt idx="4624">
                  <c:v>0.32971952549132122</c:v>
                </c:pt>
                <c:pt idx="4625">
                  <c:v>32.238041868727535</c:v>
                </c:pt>
                <c:pt idx="4626">
                  <c:v>13.158113662310269</c:v>
                </c:pt>
                <c:pt idx="4627">
                  <c:v>24.850962397113268</c:v>
                </c:pt>
                <c:pt idx="4628">
                  <c:v>1.6406546996634443</c:v>
                </c:pt>
                <c:pt idx="4629">
                  <c:v>0.30753394239225068</c:v>
                </c:pt>
                <c:pt idx="4630">
                  <c:v>0.38905566543168146</c:v>
                </c:pt>
                <c:pt idx="4631">
                  <c:v>18.793033222418508</c:v>
                </c:pt>
                <c:pt idx="4632">
                  <c:v>0.29994754674869739</c:v>
                </c:pt>
                <c:pt idx="4633">
                  <c:v>4.8831165385002819</c:v>
                </c:pt>
                <c:pt idx="4634">
                  <c:v>9.7908936637635602</c:v>
                </c:pt>
                <c:pt idx="4635">
                  <c:v>33.61015033909959</c:v>
                </c:pt>
                <c:pt idx="4636">
                  <c:v>6.2017896339838208</c:v>
                </c:pt>
                <c:pt idx="4637">
                  <c:v>0.51326696520371407</c:v>
                </c:pt>
                <c:pt idx="4638">
                  <c:v>2.5289545609605955</c:v>
                </c:pt>
                <c:pt idx="4639">
                  <c:v>6.748675310570964</c:v>
                </c:pt>
                <c:pt idx="4640">
                  <c:v>0.37504641446557241</c:v>
                </c:pt>
                <c:pt idx="4641">
                  <c:v>9.1834254506194295</c:v>
                </c:pt>
                <c:pt idx="4642">
                  <c:v>3.105939549607232</c:v>
                </c:pt>
                <c:pt idx="4643">
                  <c:v>6.699561345009692</c:v>
                </c:pt>
                <c:pt idx="4644">
                  <c:v>11.18846190836169</c:v>
                </c:pt>
                <c:pt idx="4645">
                  <c:v>32.647973678594255</c:v>
                </c:pt>
                <c:pt idx="4646">
                  <c:v>18.901825928785303</c:v>
                </c:pt>
                <c:pt idx="4647">
                  <c:v>12.431704660206369</c:v>
                </c:pt>
                <c:pt idx="4648">
                  <c:v>7.6325410848558954</c:v>
                </c:pt>
                <c:pt idx="4649">
                  <c:v>2.528594043611363</c:v>
                </c:pt>
                <c:pt idx="4650">
                  <c:v>0.63108863352232736</c:v>
                </c:pt>
                <c:pt idx="4651">
                  <c:v>2.2744365933065902</c:v>
                </c:pt>
                <c:pt idx="4652">
                  <c:v>1.015720831443347</c:v>
                </c:pt>
                <c:pt idx="4653">
                  <c:v>3.2116901547283701</c:v>
                </c:pt>
                <c:pt idx="4654">
                  <c:v>0.89765789359276471</c:v>
                </c:pt>
                <c:pt idx="4655">
                  <c:v>24.203760071886421</c:v>
                </c:pt>
                <c:pt idx="4656">
                  <c:v>0.29994754674869739</c:v>
                </c:pt>
                <c:pt idx="4657">
                  <c:v>5.3009557424417668</c:v>
                </c:pt>
                <c:pt idx="4658">
                  <c:v>1.5609922259388633</c:v>
                </c:pt>
                <c:pt idx="4659">
                  <c:v>18.964793924888912</c:v>
                </c:pt>
                <c:pt idx="4660">
                  <c:v>0.53717577013201934</c:v>
                </c:pt>
                <c:pt idx="4661">
                  <c:v>31.068559041706806</c:v>
                </c:pt>
                <c:pt idx="4662">
                  <c:v>16.974970782915815</c:v>
                </c:pt>
                <c:pt idx="4663">
                  <c:v>31.317276536531381</c:v>
                </c:pt>
                <c:pt idx="4664">
                  <c:v>0.39559612519975829</c:v>
                </c:pt>
                <c:pt idx="4665">
                  <c:v>0.68793595174609046</c:v>
                </c:pt>
                <c:pt idx="4666">
                  <c:v>10.225850951544512</c:v>
                </c:pt>
                <c:pt idx="4667">
                  <c:v>0.55171131939013485</c:v>
                </c:pt>
                <c:pt idx="4668">
                  <c:v>25.830827809529119</c:v>
                </c:pt>
                <c:pt idx="4669">
                  <c:v>30.396370433757561</c:v>
                </c:pt>
                <c:pt idx="4670">
                  <c:v>1.7803710331879574</c:v>
                </c:pt>
                <c:pt idx="4671">
                  <c:v>1.3466169740571494</c:v>
                </c:pt>
                <c:pt idx="4672">
                  <c:v>0.42646593748909489</c:v>
                </c:pt>
                <c:pt idx="4673">
                  <c:v>7.9549425211005689</c:v>
                </c:pt>
                <c:pt idx="4674">
                  <c:v>34.128367770945985</c:v>
                </c:pt>
                <c:pt idx="4675">
                  <c:v>31.115783435878548</c:v>
                </c:pt>
                <c:pt idx="4676">
                  <c:v>0.80015085291763244</c:v>
                </c:pt>
                <c:pt idx="4677">
                  <c:v>0.31076520541207819</c:v>
                </c:pt>
                <c:pt idx="4678">
                  <c:v>0.63599211136654277</c:v>
                </c:pt>
                <c:pt idx="4679">
                  <c:v>5.282659525861483</c:v>
                </c:pt>
                <c:pt idx="4680">
                  <c:v>1.0868363606279834</c:v>
                </c:pt>
                <c:pt idx="4681">
                  <c:v>0.40043078774334906</c:v>
                </c:pt>
                <c:pt idx="4682">
                  <c:v>8.745320885801311</c:v>
                </c:pt>
                <c:pt idx="4683">
                  <c:v>1.9663753765553145</c:v>
                </c:pt>
                <c:pt idx="4684">
                  <c:v>13.085900582629678</c:v>
                </c:pt>
                <c:pt idx="4685">
                  <c:v>0.37503865384275148</c:v>
                </c:pt>
                <c:pt idx="4686">
                  <c:v>0.29994754674869739</c:v>
                </c:pt>
                <c:pt idx="4687">
                  <c:v>0.78742086516432741</c:v>
                </c:pt>
                <c:pt idx="4688">
                  <c:v>2.2272115982285738</c:v>
                </c:pt>
                <c:pt idx="4689">
                  <c:v>24.541687559345966</c:v>
                </c:pt>
                <c:pt idx="4690">
                  <c:v>33.125809952708643</c:v>
                </c:pt>
                <c:pt idx="4691">
                  <c:v>19.232823801100036</c:v>
                </c:pt>
                <c:pt idx="4692">
                  <c:v>16.117920474387475</c:v>
                </c:pt>
                <c:pt idx="4693">
                  <c:v>5.5383814199381716</c:v>
                </c:pt>
                <c:pt idx="4694">
                  <c:v>6.8569137448440358</c:v>
                </c:pt>
                <c:pt idx="4695">
                  <c:v>0.5137385323815491</c:v>
                </c:pt>
                <c:pt idx="4696">
                  <c:v>0.37751220046303369</c:v>
                </c:pt>
                <c:pt idx="4697">
                  <c:v>11.312385556436647</c:v>
                </c:pt>
                <c:pt idx="4698">
                  <c:v>0.94975302439354292</c:v>
                </c:pt>
                <c:pt idx="4699">
                  <c:v>6.790456550579254</c:v>
                </c:pt>
                <c:pt idx="4700">
                  <c:v>0.64592286423177603</c:v>
                </c:pt>
                <c:pt idx="4701">
                  <c:v>0.77527879312767589</c:v>
                </c:pt>
                <c:pt idx="4702">
                  <c:v>1.4042145961052372</c:v>
                </c:pt>
                <c:pt idx="4703">
                  <c:v>0.3762367600915742</c:v>
                </c:pt>
                <c:pt idx="4704">
                  <c:v>11.74483209317459</c:v>
                </c:pt>
                <c:pt idx="4705">
                  <c:v>0.92254423023211285</c:v>
                </c:pt>
                <c:pt idx="4706">
                  <c:v>1.7749515539977827</c:v>
                </c:pt>
                <c:pt idx="4707">
                  <c:v>19.958935148471781</c:v>
                </c:pt>
                <c:pt idx="4708">
                  <c:v>0.66494754211220353</c:v>
                </c:pt>
                <c:pt idx="4709">
                  <c:v>20.791787795626842</c:v>
                </c:pt>
                <c:pt idx="4710">
                  <c:v>7.6375286251900638</c:v>
                </c:pt>
                <c:pt idx="4711">
                  <c:v>1.3159859628662476</c:v>
                </c:pt>
                <c:pt idx="4712">
                  <c:v>27.61096040457619</c:v>
                </c:pt>
                <c:pt idx="4713">
                  <c:v>27.714351148003384</c:v>
                </c:pt>
                <c:pt idx="4714">
                  <c:v>35.054390183279452</c:v>
                </c:pt>
                <c:pt idx="4715">
                  <c:v>4.3534468068622481</c:v>
                </c:pt>
                <c:pt idx="4716">
                  <c:v>16.925362016720129</c:v>
                </c:pt>
                <c:pt idx="4717">
                  <c:v>22.518221596818911</c:v>
                </c:pt>
                <c:pt idx="4718">
                  <c:v>0.6701228082309334</c:v>
                </c:pt>
                <c:pt idx="4719">
                  <c:v>15.235721396673879</c:v>
                </c:pt>
                <c:pt idx="4720">
                  <c:v>2.3203939593754379</c:v>
                </c:pt>
                <c:pt idx="4721">
                  <c:v>33.107392449276048</c:v>
                </c:pt>
                <c:pt idx="4722">
                  <c:v>8.5972186533240098</c:v>
                </c:pt>
                <c:pt idx="4723">
                  <c:v>1.5873273811632491</c:v>
                </c:pt>
                <c:pt idx="4724">
                  <c:v>19.490376754082366</c:v>
                </c:pt>
                <c:pt idx="4725">
                  <c:v>0.32985178544524985</c:v>
                </c:pt>
                <c:pt idx="4726">
                  <c:v>5.2380976050259882</c:v>
                </c:pt>
                <c:pt idx="4727">
                  <c:v>8.6819912571072351</c:v>
                </c:pt>
                <c:pt idx="4728">
                  <c:v>8.5034001162847694</c:v>
                </c:pt>
                <c:pt idx="4729">
                  <c:v>8.4767782111208163</c:v>
                </c:pt>
                <c:pt idx="4730">
                  <c:v>16.206966378701964</c:v>
                </c:pt>
                <c:pt idx="4731">
                  <c:v>18.909098548383451</c:v>
                </c:pt>
                <c:pt idx="4732">
                  <c:v>14.176893251008783</c:v>
                </c:pt>
                <c:pt idx="4733">
                  <c:v>0.70853232033654301</c:v>
                </c:pt>
                <c:pt idx="4734">
                  <c:v>0.65510571876355961</c:v>
                </c:pt>
                <c:pt idx="4735">
                  <c:v>1.5907359014713072</c:v>
                </c:pt>
                <c:pt idx="4736">
                  <c:v>2.1281963333021121</c:v>
                </c:pt>
                <c:pt idx="4737">
                  <c:v>16.297190535917835</c:v>
                </c:pt>
                <c:pt idx="4738">
                  <c:v>4.3957631251874343</c:v>
                </c:pt>
                <c:pt idx="4739">
                  <c:v>17.898053069434546</c:v>
                </c:pt>
                <c:pt idx="4740">
                  <c:v>0.46881644098641817</c:v>
                </c:pt>
                <c:pt idx="4741">
                  <c:v>0.48885908033284808</c:v>
                </c:pt>
                <c:pt idx="4742">
                  <c:v>17.02448333571288</c:v>
                </c:pt>
                <c:pt idx="4743">
                  <c:v>6.9374815912060646</c:v>
                </c:pt>
                <c:pt idx="4744">
                  <c:v>5.0454316834222714</c:v>
                </c:pt>
                <c:pt idx="4745">
                  <c:v>0.32985178544524985</c:v>
                </c:pt>
                <c:pt idx="4746">
                  <c:v>3.1394441646099063</c:v>
                </c:pt>
                <c:pt idx="4747">
                  <c:v>5.4678714308665608</c:v>
                </c:pt>
                <c:pt idx="4748">
                  <c:v>2.829226940998943</c:v>
                </c:pt>
                <c:pt idx="4749">
                  <c:v>22.390753159413634</c:v>
                </c:pt>
                <c:pt idx="4750">
                  <c:v>0.39668904349637213</c:v>
                </c:pt>
                <c:pt idx="4751">
                  <c:v>24.885507175433265</c:v>
                </c:pt>
                <c:pt idx="4752">
                  <c:v>35.546901498678864</c:v>
                </c:pt>
                <c:pt idx="4753">
                  <c:v>0.8007149543994827</c:v>
                </c:pt>
                <c:pt idx="4754">
                  <c:v>35.277651103399876</c:v>
                </c:pt>
                <c:pt idx="4755">
                  <c:v>1.1719542164972396</c:v>
                </c:pt>
                <c:pt idx="4756">
                  <c:v>7.6390978669868508</c:v>
                </c:pt>
                <c:pt idx="4757">
                  <c:v>8.5032153617157586</c:v>
                </c:pt>
                <c:pt idx="4758">
                  <c:v>8.7910862952318229</c:v>
                </c:pt>
                <c:pt idx="4759">
                  <c:v>5.3096864256917522</c:v>
                </c:pt>
                <c:pt idx="4760">
                  <c:v>2.9664629418136341</c:v>
                </c:pt>
                <c:pt idx="4761">
                  <c:v>6.5811687156936678</c:v>
                </c:pt>
                <c:pt idx="4762">
                  <c:v>2.3679788721544113</c:v>
                </c:pt>
                <c:pt idx="4763">
                  <c:v>0.32985178544524985</c:v>
                </c:pt>
                <c:pt idx="4764">
                  <c:v>27.047513319029747</c:v>
                </c:pt>
                <c:pt idx="4765">
                  <c:v>3.1279961837747665</c:v>
                </c:pt>
                <c:pt idx="4766">
                  <c:v>0.35996417067581743</c:v>
                </c:pt>
                <c:pt idx="4767">
                  <c:v>20.364888669431814</c:v>
                </c:pt>
                <c:pt idx="4768">
                  <c:v>29.538177067068929</c:v>
                </c:pt>
                <c:pt idx="4769">
                  <c:v>31.16935265957926</c:v>
                </c:pt>
                <c:pt idx="4770">
                  <c:v>4.9539358189812006</c:v>
                </c:pt>
                <c:pt idx="4771">
                  <c:v>36.66027876316722</c:v>
                </c:pt>
                <c:pt idx="4772">
                  <c:v>27.385396013182447</c:v>
                </c:pt>
                <c:pt idx="4773">
                  <c:v>9.1301287259226491</c:v>
                </c:pt>
                <c:pt idx="4774">
                  <c:v>9.4204471008116251</c:v>
                </c:pt>
                <c:pt idx="4775">
                  <c:v>3.3160093673156443</c:v>
                </c:pt>
                <c:pt idx="4776">
                  <c:v>5.2889047802299753</c:v>
                </c:pt>
                <c:pt idx="4777">
                  <c:v>30.739332649257868</c:v>
                </c:pt>
                <c:pt idx="4778">
                  <c:v>1.1309237541612118</c:v>
                </c:pt>
                <c:pt idx="4779">
                  <c:v>16.223074696778994</c:v>
                </c:pt>
                <c:pt idx="4780">
                  <c:v>35.258161163223619</c:v>
                </c:pt>
                <c:pt idx="4781">
                  <c:v>15.112434403140337</c:v>
                </c:pt>
                <c:pt idx="4782">
                  <c:v>3.3860237485340088</c:v>
                </c:pt>
                <c:pt idx="4783">
                  <c:v>19.138753203564299</c:v>
                </c:pt>
                <c:pt idx="4784">
                  <c:v>5.7466288553786447</c:v>
                </c:pt>
                <c:pt idx="4785">
                  <c:v>0.77317230608193321</c:v>
                </c:pt>
                <c:pt idx="4786">
                  <c:v>0.32985178544524985</c:v>
                </c:pt>
                <c:pt idx="4787">
                  <c:v>4.8002661779006699</c:v>
                </c:pt>
                <c:pt idx="4788">
                  <c:v>1.0004688515482068</c:v>
                </c:pt>
                <c:pt idx="4789">
                  <c:v>27.078095121091049</c:v>
                </c:pt>
                <c:pt idx="4790">
                  <c:v>2.3057619070010804</c:v>
                </c:pt>
                <c:pt idx="4791">
                  <c:v>40.348321357596063</c:v>
                </c:pt>
                <c:pt idx="4792">
                  <c:v>28.73059223959827</c:v>
                </c:pt>
                <c:pt idx="4793">
                  <c:v>38.605184181763811</c:v>
                </c:pt>
                <c:pt idx="4794">
                  <c:v>0.82845805674883077</c:v>
                </c:pt>
                <c:pt idx="4795">
                  <c:v>2.5870577479161523</c:v>
                </c:pt>
                <c:pt idx="4796">
                  <c:v>1.7502666016624837</c:v>
                </c:pt>
                <c:pt idx="4797">
                  <c:v>0.3634901486623362</c:v>
                </c:pt>
                <c:pt idx="4798">
                  <c:v>32.520333164547061</c:v>
                </c:pt>
                <c:pt idx="4799">
                  <c:v>43.151644756636998</c:v>
                </c:pt>
                <c:pt idx="4800">
                  <c:v>40.076137235546163</c:v>
                </c:pt>
                <c:pt idx="4801">
                  <c:v>19.716832138946554</c:v>
                </c:pt>
                <c:pt idx="4802">
                  <c:v>26.926841727093073</c:v>
                </c:pt>
                <c:pt idx="4803">
                  <c:v>9.9475001151696869</c:v>
                </c:pt>
                <c:pt idx="4804">
                  <c:v>3.2054600605160615</c:v>
                </c:pt>
                <c:pt idx="4805">
                  <c:v>1.804742237992591</c:v>
                </c:pt>
                <c:pt idx="4806">
                  <c:v>0.56760513885477726</c:v>
                </c:pt>
                <c:pt idx="4807">
                  <c:v>24.406786302698919</c:v>
                </c:pt>
                <c:pt idx="4808">
                  <c:v>0.77581045237982016</c:v>
                </c:pt>
                <c:pt idx="4809">
                  <c:v>0.75092319632842686</c:v>
                </c:pt>
                <c:pt idx="4810">
                  <c:v>8.2892427166215334</c:v>
                </c:pt>
                <c:pt idx="4811">
                  <c:v>16.81889517408673</c:v>
                </c:pt>
                <c:pt idx="4812">
                  <c:v>8.1015368633051921</c:v>
                </c:pt>
                <c:pt idx="4813">
                  <c:v>3.1797689386306418</c:v>
                </c:pt>
                <c:pt idx="4814">
                  <c:v>0.39916947600779523</c:v>
                </c:pt>
                <c:pt idx="4815">
                  <c:v>0.86055036442933552</c:v>
                </c:pt>
                <c:pt idx="4816">
                  <c:v>14.442581261683582</c:v>
                </c:pt>
                <c:pt idx="4817">
                  <c:v>20.361516641704995</c:v>
                </c:pt>
                <c:pt idx="4818">
                  <c:v>4.0974085874175561</c:v>
                </c:pt>
                <c:pt idx="4819">
                  <c:v>0.69147164841643849</c:v>
                </c:pt>
                <c:pt idx="4820">
                  <c:v>1.5713001481130928</c:v>
                </c:pt>
                <c:pt idx="4821">
                  <c:v>45.029778253684427</c:v>
                </c:pt>
                <c:pt idx="4822">
                  <c:v>26.129486559540922</c:v>
                </c:pt>
                <c:pt idx="4823">
                  <c:v>0.73757760001083805</c:v>
                </c:pt>
                <c:pt idx="4824">
                  <c:v>0.63788923306142187</c:v>
                </c:pt>
                <c:pt idx="4825">
                  <c:v>16.011335938598069</c:v>
                </c:pt>
                <c:pt idx="4826">
                  <c:v>6.3021597492133887</c:v>
                </c:pt>
                <c:pt idx="4827">
                  <c:v>0.49580400370139432</c:v>
                </c:pt>
                <c:pt idx="4828">
                  <c:v>29.447301859559683</c:v>
                </c:pt>
                <c:pt idx="4829">
                  <c:v>0.77184645942348362</c:v>
                </c:pt>
                <c:pt idx="4830">
                  <c:v>4.0617351492052309</c:v>
                </c:pt>
                <c:pt idx="4831">
                  <c:v>12.455887008931654</c:v>
                </c:pt>
                <c:pt idx="4832">
                  <c:v>11.022324599838054</c:v>
                </c:pt>
                <c:pt idx="4833">
                  <c:v>0.36903093688705935</c:v>
                </c:pt>
                <c:pt idx="4834">
                  <c:v>4.6342537583123438</c:v>
                </c:pt>
                <c:pt idx="4835">
                  <c:v>4.3901588073729343</c:v>
                </c:pt>
                <c:pt idx="4836">
                  <c:v>3.7243367444184989</c:v>
                </c:pt>
                <c:pt idx="4837">
                  <c:v>19.342169061735706</c:v>
                </c:pt>
                <c:pt idx="4838">
                  <c:v>4.0370232030528435</c:v>
                </c:pt>
                <c:pt idx="4839">
                  <c:v>9.1546231209387017</c:v>
                </c:pt>
                <c:pt idx="4840">
                  <c:v>0.89917787635915036</c:v>
                </c:pt>
                <c:pt idx="4841">
                  <c:v>0.37203121958452268</c:v>
                </c:pt>
                <c:pt idx="4842">
                  <c:v>3.7270641200571131</c:v>
                </c:pt>
                <c:pt idx="4843">
                  <c:v>0.36696088268864085</c:v>
                </c:pt>
                <c:pt idx="4844">
                  <c:v>31.824793099581491</c:v>
                </c:pt>
                <c:pt idx="4845">
                  <c:v>15.20764942037286</c:v>
                </c:pt>
                <c:pt idx="4846">
                  <c:v>26.241956824914247</c:v>
                </c:pt>
                <c:pt idx="4847">
                  <c:v>2.23596427640957</c:v>
                </c:pt>
                <c:pt idx="4848">
                  <c:v>0.52779237262704171</c:v>
                </c:pt>
                <c:pt idx="4849">
                  <c:v>0.84149782322057487</c:v>
                </c:pt>
                <c:pt idx="4850">
                  <c:v>20.564652564772029</c:v>
                </c:pt>
                <c:pt idx="4851">
                  <c:v>0.32985178544524985</c:v>
                </c:pt>
                <c:pt idx="4852">
                  <c:v>7.8070386422087665</c:v>
                </c:pt>
                <c:pt idx="4853">
                  <c:v>12.630663820620647</c:v>
                </c:pt>
                <c:pt idx="4854">
                  <c:v>35.289616367674832</c:v>
                </c:pt>
                <c:pt idx="4855">
                  <c:v>8.6452116707845548</c:v>
                </c:pt>
                <c:pt idx="4856">
                  <c:v>0.80611796819123727</c:v>
                </c:pt>
                <c:pt idx="4857">
                  <c:v>5.5787396666817983</c:v>
                </c:pt>
                <c:pt idx="4858">
                  <c:v>3.4511614452833754</c:v>
                </c:pt>
                <c:pt idx="4859">
                  <c:v>7.3318129725050394</c:v>
                </c:pt>
                <c:pt idx="4860">
                  <c:v>0.43299013146195375</c:v>
                </c:pt>
                <c:pt idx="4861">
                  <c:v>12.966202250643917</c:v>
                </c:pt>
                <c:pt idx="4862">
                  <c:v>3.8993946917664188</c:v>
                </c:pt>
                <c:pt idx="4863">
                  <c:v>8.2578331022126257</c:v>
                </c:pt>
                <c:pt idx="4864">
                  <c:v>15.47225927602841</c:v>
                </c:pt>
                <c:pt idx="4865">
                  <c:v>35.334994784467327</c:v>
                </c:pt>
                <c:pt idx="4866">
                  <c:v>19.176837289066821</c:v>
                </c:pt>
                <c:pt idx="4867">
                  <c:v>17.780833489079274</c:v>
                </c:pt>
                <c:pt idx="4868">
                  <c:v>10.136377702183006</c:v>
                </c:pt>
                <c:pt idx="4869">
                  <c:v>5.4146728038265444</c:v>
                </c:pt>
                <c:pt idx="4870">
                  <c:v>0.73983325876921524</c:v>
                </c:pt>
                <c:pt idx="4871">
                  <c:v>4.9721020628461128</c:v>
                </c:pt>
                <c:pt idx="4872">
                  <c:v>4.0953694536840946</c:v>
                </c:pt>
                <c:pt idx="4873">
                  <c:v>4.202111431719656</c:v>
                </c:pt>
                <c:pt idx="4874">
                  <c:v>0.97166479192441479</c:v>
                </c:pt>
                <c:pt idx="4875">
                  <c:v>25.272625001838978</c:v>
                </c:pt>
                <c:pt idx="4876">
                  <c:v>0.89295734949342209</c:v>
                </c:pt>
                <c:pt idx="4877">
                  <c:v>9.9605883193840494</c:v>
                </c:pt>
                <c:pt idx="4878">
                  <c:v>2.5866296460129301</c:v>
                </c:pt>
                <c:pt idx="4879">
                  <c:v>22.639461059865798</c:v>
                </c:pt>
                <c:pt idx="4880">
                  <c:v>0.89563373741657426</c:v>
                </c:pt>
                <c:pt idx="4881">
                  <c:v>34.177640380565968</c:v>
                </c:pt>
                <c:pt idx="4882">
                  <c:v>23.030731538639341</c:v>
                </c:pt>
                <c:pt idx="4883">
                  <c:v>35.51026028434076</c:v>
                </c:pt>
                <c:pt idx="4884">
                  <c:v>0.42605856766991657</c:v>
                </c:pt>
                <c:pt idx="4885">
                  <c:v>0.77119410835462321</c:v>
                </c:pt>
                <c:pt idx="4886">
                  <c:v>12.779704919236588</c:v>
                </c:pt>
                <c:pt idx="4887">
                  <c:v>0.81799610063643158</c:v>
                </c:pt>
                <c:pt idx="4888">
                  <c:v>28.584955159734974</c:v>
                </c:pt>
                <c:pt idx="4889">
                  <c:v>33.871934322253352</c:v>
                </c:pt>
                <c:pt idx="4890">
                  <c:v>2.3787422093933865</c:v>
                </c:pt>
                <c:pt idx="4891">
                  <c:v>1.8310702140226274</c:v>
                </c:pt>
                <c:pt idx="4892">
                  <c:v>0.5558845700743108</c:v>
                </c:pt>
                <c:pt idx="4893">
                  <c:v>9.7527142817584558</c:v>
                </c:pt>
                <c:pt idx="4894">
                  <c:v>37.69559389063587</c:v>
                </c:pt>
                <c:pt idx="4895">
                  <c:v>33.644309602285283</c:v>
                </c:pt>
                <c:pt idx="4896">
                  <c:v>1.3116334586309069</c:v>
                </c:pt>
                <c:pt idx="4897">
                  <c:v>0.41597796144264165</c:v>
                </c:pt>
                <c:pt idx="4898">
                  <c:v>1.0500397599980782</c:v>
                </c:pt>
                <c:pt idx="4899">
                  <c:v>11.750866714398219</c:v>
                </c:pt>
                <c:pt idx="4900">
                  <c:v>1.6623059267279785</c:v>
                </c:pt>
                <c:pt idx="4901">
                  <c:v>1.7501905188763611</c:v>
                </c:pt>
                <c:pt idx="4902">
                  <c:v>8.9571794954102089</c:v>
                </c:pt>
                <c:pt idx="4903">
                  <c:v>2.7696441732709047</c:v>
                </c:pt>
                <c:pt idx="4904">
                  <c:v>15.34271771615448</c:v>
                </c:pt>
                <c:pt idx="4905">
                  <c:v>0.40419488247446644</c:v>
                </c:pt>
                <c:pt idx="4906">
                  <c:v>16.668588763096082</c:v>
                </c:pt>
                <c:pt idx="4907">
                  <c:v>0.32985178544524985</c:v>
                </c:pt>
                <c:pt idx="4908">
                  <c:v>0.98518119952094019</c:v>
                </c:pt>
                <c:pt idx="4909">
                  <c:v>3.5572163807103347</c:v>
                </c:pt>
                <c:pt idx="4910">
                  <c:v>29.598006579578957</c:v>
                </c:pt>
                <c:pt idx="4911">
                  <c:v>35.125548305523026</c:v>
                </c:pt>
                <c:pt idx="4912">
                  <c:v>21.028044142212714</c:v>
                </c:pt>
                <c:pt idx="4913">
                  <c:v>17.769770418698148</c:v>
                </c:pt>
                <c:pt idx="4914">
                  <c:v>7.5779814505708512</c:v>
                </c:pt>
                <c:pt idx="4915">
                  <c:v>6.8042172848443716</c:v>
                </c:pt>
                <c:pt idx="4916">
                  <c:v>0.63803170026631406</c:v>
                </c:pt>
                <c:pt idx="4917">
                  <c:v>1.3894324586653046</c:v>
                </c:pt>
                <c:pt idx="4918">
                  <c:v>11.258923270109014</c:v>
                </c:pt>
                <c:pt idx="4919">
                  <c:v>1.3082569310260155</c:v>
                </c:pt>
                <c:pt idx="4920">
                  <c:v>8.0943968974160327</c:v>
                </c:pt>
                <c:pt idx="4921">
                  <c:v>1.4363344278300076</c:v>
                </c:pt>
                <c:pt idx="4922">
                  <c:v>0.86145655709656133</c:v>
                </c:pt>
                <c:pt idx="4923">
                  <c:v>1.5182260915026196</c:v>
                </c:pt>
                <c:pt idx="4924">
                  <c:v>0.71391062042108133</c:v>
                </c:pt>
                <c:pt idx="4925">
                  <c:v>15.153358520768807</c:v>
                </c:pt>
                <c:pt idx="4926">
                  <c:v>2.2403145617153788</c:v>
                </c:pt>
                <c:pt idx="4927">
                  <c:v>1.83966052925602</c:v>
                </c:pt>
                <c:pt idx="4928">
                  <c:v>30.094559249040682</c:v>
                </c:pt>
                <c:pt idx="4929">
                  <c:v>1.169662671703672</c:v>
                </c:pt>
                <c:pt idx="4930">
                  <c:v>24.737207386105936</c:v>
                </c:pt>
                <c:pt idx="4931">
                  <c:v>8.9937878018264499</c:v>
                </c:pt>
                <c:pt idx="4932">
                  <c:v>1.9490250073821571</c:v>
                </c:pt>
                <c:pt idx="4933">
                  <c:v>30.594956761157984</c:v>
                </c:pt>
                <c:pt idx="4934">
                  <c:v>31.016812241514739</c:v>
                </c:pt>
                <c:pt idx="4935">
                  <c:v>37.667658560107874</c:v>
                </c:pt>
                <c:pt idx="4936">
                  <c:v>5.6612210745577247</c:v>
                </c:pt>
                <c:pt idx="4937">
                  <c:v>16.72822220045315</c:v>
                </c:pt>
                <c:pt idx="4938">
                  <c:v>24.221187845502932</c:v>
                </c:pt>
                <c:pt idx="4939">
                  <c:v>0.78440526665261634</c:v>
                </c:pt>
                <c:pt idx="4940">
                  <c:v>21.759907777110612</c:v>
                </c:pt>
                <c:pt idx="4941">
                  <c:v>5.203278651956583</c:v>
                </c:pt>
                <c:pt idx="4942">
                  <c:v>34.995629907991166</c:v>
                </c:pt>
                <c:pt idx="4943">
                  <c:v>9.7609098858528771</c:v>
                </c:pt>
                <c:pt idx="4944">
                  <c:v>1.6766311296235101</c:v>
                </c:pt>
                <c:pt idx="4945">
                  <c:v>25.795933155456371</c:v>
                </c:pt>
                <c:pt idx="4946">
                  <c:v>0.51036775255158817</c:v>
                </c:pt>
                <c:pt idx="4947">
                  <c:v>6.3812471352701543</c:v>
                </c:pt>
                <c:pt idx="4948">
                  <c:v>12.339441529819641</c:v>
                </c:pt>
                <c:pt idx="4949">
                  <c:v>11.118221741493739</c:v>
                </c:pt>
                <c:pt idx="4950">
                  <c:v>11.05553128609475</c:v>
                </c:pt>
                <c:pt idx="4951">
                  <c:v>21.411760232491662</c:v>
                </c:pt>
                <c:pt idx="4952">
                  <c:v>19.170319461806553</c:v>
                </c:pt>
                <c:pt idx="4953">
                  <c:v>1.1487248618962544</c:v>
                </c:pt>
                <c:pt idx="4954">
                  <c:v>0.74818860287420319</c:v>
                </c:pt>
                <c:pt idx="4955">
                  <c:v>1.985367492464803</c:v>
                </c:pt>
                <c:pt idx="4956">
                  <c:v>3.0478510013442137</c:v>
                </c:pt>
                <c:pt idx="4957">
                  <c:v>18.059723961474734</c:v>
                </c:pt>
                <c:pt idx="4958">
                  <c:v>5.3312269757160173</c:v>
                </c:pt>
                <c:pt idx="4959">
                  <c:v>19.279804812251644</c:v>
                </c:pt>
                <c:pt idx="4960">
                  <c:v>0.79192804548482532</c:v>
                </c:pt>
                <c:pt idx="4961">
                  <c:v>0.65052819691094022</c:v>
                </c:pt>
                <c:pt idx="4962">
                  <c:v>19.58945716425178</c:v>
                </c:pt>
                <c:pt idx="4963">
                  <c:v>8.9661797184633425</c:v>
                </c:pt>
                <c:pt idx="4964">
                  <c:v>6.6130045137390709</c:v>
                </c:pt>
                <c:pt idx="4965">
                  <c:v>0.5035579978716862</c:v>
                </c:pt>
                <c:pt idx="4966">
                  <c:v>4.4214975179647009</c:v>
                </c:pt>
                <c:pt idx="4967">
                  <c:v>8.1974947874906192</c:v>
                </c:pt>
                <c:pt idx="4968">
                  <c:v>3.4111870719371518</c:v>
                </c:pt>
                <c:pt idx="4969">
                  <c:v>24.60224306430327</c:v>
                </c:pt>
                <c:pt idx="4970">
                  <c:v>0.49178690348233112</c:v>
                </c:pt>
                <c:pt idx="4971">
                  <c:v>32.36537729613547</c:v>
                </c:pt>
                <c:pt idx="4972">
                  <c:v>40.120780501772749</c:v>
                </c:pt>
                <c:pt idx="4973">
                  <c:v>1.3759528235345244</c:v>
                </c:pt>
                <c:pt idx="4974">
                  <c:v>37.468001842461874</c:v>
                </c:pt>
                <c:pt idx="4975">
                  <c:v>1.6293942371882408</c:v>
                </c:pt>
                <c:pt idx="4976">
                  <c:v>14.5884141763787</c:v>
                </c:pt>
                <c:pt idx="4977">
                  <c:v>10.271397088239826</c:v>
                </c:pt>
                <c:pt idx="4978">
                  <c:v>10.658612497967349</c:v>
                </c:pt>
                <c:pt idx="4979">
                  <c:v>7.8814894890928189</c:v>
                </c:pt>
                <c:pt idx="4980">
                  <c:v>3.6979880534546408</c:v>
                </c:pt>
                <c:pt idx="4981">
                  <c:v>8.4034724605084534</c:v>
                </c:pt>
                <c:pt idx="4982">
                  <c:v>2.8940929804945679</c:v>
                </c:pt>
                <c:pt idx="4983">
                  <c:v>0.3597560241418023</c:v>
                </c:pt>
                <c:pt idx="4984">
                  <c:v>32.437792729852283</c:v>
                </c:pt>
                <c:pt idx="4985">
                  <c:v>3.8446367009605376</c:v>
                </c:pt>
                <c:pt idx="4986">
                  <c:v>0.38957692957102491</c:v>
                </c:pt>
                <c:pt idx="4987">
                  <c:v>23.532569398974044</c:v>
                </c:pt>
                <c:pt idx="4988">
                  <c:v>32.445013476331503</c:v>
                </c:pt>
                <c:pt idx="4989">
                  <c:v>33.977590831845802</c:v>
                </c:pt>
                <c:pt idx="4990">
                  <c:v>6.0059590023090088</c:v>
                </c:pt>
                <c:pt idx="4991">
                  <c:v>38.442748426564414</c:v>
                </c:pt>
                <c:pt idx="4992">
                  <c:v>29.383198806197253</c:v>
                </c:pt>
                <c:pt idx="4993">
                  <c:v>10.332728656779725</c:v>
                </c:pt>
                <c:pt idx="4994">
                  <c:v>9.8904242560805251</c:v>
                </c:pt>
                <c:pt idx="4995">
                  <c:v>4.6776781031353449</c:v>
                </c:pt>
                <c:pt idx="4996">
                  <c:v>7.3955126793315076</c:v>
                </c:pt>
                <c:pt idx="4997">
                  <c:v>33.65397847090567</c:v>
                </c:pt>
                <c:pt idx="4998">
                  <c:v>1.967408601102864</c:v>
                </c:pt>
                <c:pt idx="4999">
                  <c:v>20.84022859244849</c:v>
                </c:pt>
                <c:pt idx="5000">
                  <c:v>33.761093164310523</c:v>
                </c:pt>
                <c:pt idx="5001">
                  <c:v>22.358028530363093</c:v>
                </c:pt>
                <c:pt idx="5002">
                  <c:v>17.411736214420682</c:v>
                </c:pt>
                <c:pt idx="5003">
                  <c:v>21.576802471490421</c:v>
                </c:pt>
                <c:pt idx="5004">
                  <c:v>7.1855087245782219</c:v>
                </c:pt>
                <c:pt idx="5005">
                  <c:v>0.89391911045482031</c:v>
                </c:pt>
                <c:pt idx="5006">
                  <c:v>0.40141809516770749</c:v>
                </c:pt>
                <c:pt idx="5007">
                  <c:v>8.1232709697287486</c:v>
                </c:pt>
                <c:pt idx="5008">
                  <c:v>1.8674577693612808</c:v>
                </c:pt>
                <c:pt idx="5009">
                  <c:v>29.622216117950522</c:v>
                </c:pt>
                <c:pt idx="5010">
                  <c:v>2.5983208515057061</c:v>
                </c:pt>
                <c:pt idx="5011">
                  <c:v>46.187587645306223</c:v>
                </c:pt>
                <c:pt idx="5012">
                  <c:v>33.20983369094224</c:v>
                </c:pt>
                <c:pt idx="5013">
                  <c:v>41.087122604346888</c:v>
                </c:pt>
                <c:pt idx="5014">
                  <c:v>1.6307487273255381</c:v>
                </c:pt>
                <c:pt idx="5015">
                  <c:v>3.8801205823856346</c:v>
                </c:pt>
                <c:pt idx="5016">
                  <c:v>2.4833459571840408</c:v>
                </c:pt>
                <c:pt idx="5017">
                  <c:v>0.49057065701326152</c:v>
                </c:pt>
                <c:pt idx="5018">
                  <c:v>37.235197507457407</c:v>
                </c:pt>
                <c:pt idx="5019">
                  <c:v>44.56402631111753</c:v>
                </c:pt>
                <c:pt idx="5020">
                  <c:v>41.714377491310053</c:v>
                </c:pt>
                <c:pt idx="5021">
                  <c:v>24.756782107322991</c:v>
                </c:pt>
                <c:pt idx="5022">
                  <c:v>28.735430211717834</c:v>
                </c:pt>
                <c:pt idx="5023">
                  <c:v>10.58696169128195</c:v>
                </c:pt>
                <c:pt idx="5024">
                  <c:v>4.0552489137643875</c:v>
                </c:pt>
                <c:pt idx="5025">
                  <c:v>2.2833271207505104</c:v>
                </c:pt>
                <c:pt idx="5026">
                  <c:v>0.60804771627398924</c:v>
                </c:pt>
                <c:pt idx="5027">
                  <c:v>27.906378294679751</c:v>
                </c:pt>
                <c:pt idx="5028">
                  <c:v>1.5163293060714855</c:v>
                </c:pt>
                <c:pt idx="5029">
                  <c:v>1.2040058640197455</c:v>
                </c:pt>
                <c:pt idx="5030">
                  <c:v>10.127042119289644</c:v>
                </c:pt>
                <c:pt idx="5031">
                  <c:v>22.538118523500163</c:v>
                </c:pt>
                <c:pt idx="5032">
                  <c:v>7.9608337370256326</c:v>
                </c:pt>
                <c:pt idx="5033">
                  <c:v>2.9765087241799013</c:v>
                </c:pt>
                <c:pt idx="5034">
                  <c:v>1.0036682503696341</c:v>
                </c:pt>
                <c:pt idx="5035">
                  <c:v>1.3072701374323001</c:v>
                </c:pt>
                <c:pt idx="5036">
                  <c:v>31.035284817588181</c:v>
                </c:pt>
                <c:pt idx="5037">
                  <c:v>26.177962546910315</c:v>
                </c:pt>
                <c:pt idx="5038">
                  <c:v>5.5139975601848512</c:v>
                </c:pt>
                <c:pt idx="5039">
                  <c:v>1.080567156117834</c:v>
                </c:pt>
                <c:pt idx="5040">
                  <c:v>2.4253600242988198</c:v>
                </c:pt>
                <c:pt idx="5041">
                  <c:v>50.887401955645728</c:v>
                </c:pt>
                <c:pt idx="5042">
                  <c:v>33.532799798775208</c:v>
                </c:pt>
                <c:pt idx="5043">
                  <c:v>1.0481636699804682</c:v>
                </c:pt>
                <c:pt idx="5044">
                  <c:v>0.83189855023975789</c:v>
                </c:pt>
                <c:pt idx="5045">
                  <c:v>19.245988549325936</c:v>
                </c:pt>
                <c:pt idx="5046">
                  <c:v>9.5678988477965792</c:v>
                </c:pt>
                <c:pt idx="5047">
                  <c:v>1.2249129806414829</c:v>
                </c:pt>
                <c:pt idx="5048">
                  <c:v>30.695519353650862</c:v>
                </c:pt>
                <c:pt idx="5049">
                  <c:v>0.82885584641048282</c:v>
                </c:pt>
                <c:pt idx="5050">
                  <c:v>5.5105955374642246</c:v>
                </c:pt>
                <c:pt idx="5051">
                  <c:v>16.398078537590177</c:v>
                </c:pt>
                <c:pt idx="5052">
                  <c:v>12.603525909078721</c:v>
                </c:pt>
                <c:pt idx="5053">
                  <c:v>2.6619552925093184</c:v>
                </c:pt>
                <c:pt idx="5054">
                  <c:v>5.9426374904836212</c:v>
                </c:pt>
                <c:pt idx="5055">
                  <c:v>5.9012721547778275</c:v>
                </c:pt>
                <c:pt idx="5056">
                  <c:v>5.1420654573409363</c:v>
                </c:pt>
                <c:pt idx="5057">
                  <c:v>19.434902127815821</c:v>
                </c:pt>
                <c:pt idx="5058">
                  <c:v>5.7781679197812741</c:v>
                </c:pt>
                <c:pt idx="5059">
                  <c:v>10.722241939665549</c:v>
                </c:pt>
                <c:pt idx="5060">
                  <c:v>1.3050096546503138</c:v>
                </c:pt>
                <c:pt idx="5061">
                  <c:v>0.41768646356280631</c:v>
                </c:pt>
                <c:pt idx="5062">
                  <c:v>5.3510876327135399</c:v>
                </c:pt>
                <c:pt idx="5063">
                  <c:v>0.49663185775153351</c:v>
                </c:pt>
                <c:pt idx="5064">
                  <c:v>34.525743816839672</c:v>
                </c:pt>
                <c:pt idx="5065">
                  <c:v>18.123722115575486</c:v>
                </c:pt>
                <c:pt idx="5066">
                  <c:v>27.456513222409345</c:v>
                </c:pt>
                <c:pt idx="5067">
                  <c:v>4.0578199254541589</c:v>
                </c:pt>
                <c:pt idx="5068">
                  <c:v>0.63283102099049127</c:v>
                </c:pt>
                <c:pt idx="5069">
                  <c:v>1.3610268382522408</c:v>
                </c:pt>
                <c:pt idx="5070">
                  <c:v>23.05972078535439</c:v>
                </c:pt>
                <c:pt idx="5071">
                  <c:v>0.3597560241418023</c:v>
                </c:pt>
                <c:pt idx="5072">
                  <c:v>16.206615141412716</c:v>
                </c:pt>
                <c:pt idx="5073">
                  <c:v>13.833426914515474</c:v>
                </c:pt>
                <c:pt idx="5074">
                  <c:v>37.620280601464145</c:v>
                </c:pt>
                <c:pt idx="5075">
                  <c:v>10.79845410304862</c:v>
                </c:pt>
                <c:pt idx="5076">
                  <c:v>1.0183395935440713</c:v>
                </c:pt>
                <c:pt idx="5077">
                  <c:v>8.6664266998554798</c:v>
                </c:pt>
                <c:pt idx="5078">
                  <c:v>3.5772690733694921</c:v>
                </c:pt>
                <c:pt idx="5079">
                  <c:v>9.4076011224002158</c:v>
                </c:pt>
                <c:pt idx="5080">
                  <c:v>0.47767195800798745</c:v>
                </c:pt>
                <c:pt idx="5081">
                  <c:v>13.538682351198137</c:v>
                </c:pt>
                <c:pt idx="5082">
                  <c:v>4.8489553171685955</c:v>
                </c:pt>
                <c:pt idx="5083">
                  <c:v>11.724970120913294</c:v>
                </c:pt>
                <c:pt idx="5084">
                  <c:v>19.341509093644831</c:v>
                </c:pt>
                <c:pt idx="5085">
                  <c:v>40.576772172086876</c:v>
                </c:pt>
                <c:pt idx="5086">
                  <c:v>19.974853786246342</c:v>
                </c:pt>
                <c:pt idx="5087">
                  <c:v>23.518582200387765</c:v>
                </c:pt>
                <c:pt idx="5088">
                  <c:v>13.95099201807775</c:v>
                </c:pt>
                <c:pt idx="5089">
                  <c:v>10.838017852120934</c:v>
                </c:pt>
                <c:pt idx="5090">
                  <c:v>1.0003353130010244</c:v>
                </c:pt>
                <c:pt idx="5091">
                  <c:v>20.526236434918417</c:v>
                </c:pt>
                <c:pt idx="5092">
                  <c:v>26.220412034118112</c:v>
                </c:pt>
                <c:pt idx="5093">
                  <c:v>24.712865754633068</c:v>
                </c:pt>
                <c:pt idx="5094">
                  <c:v>2.8405496307570277</c:v>
                </c:pt>
                <c:pt idx="5095">
                  <c:v>25.171576804716359</c:v>
                </c:pt>
                <c:pt idx="5096">
                  <c:v>1.7032209460567056</c:v>
                </c:pt>
                <c:pt idx="5097">
                  <c:v>13.87573883486086</c:v>
                </c:pt>
                <c:pt idx="5098">
                  <c:v>3.4721969132425552</c:v>
                </c:pt>
                <c:pt idx="5099">
                  <c:v>24.416877474665629</c:v>
                </c:pt>
                <c:pt idx="5100">
                  <c:v>1.2725399836973805</c:v>
                </c:pt>
                <c:pt idx="5101">
                  <c:v>36.685201744606211</c:v>
                </c:pt>
                <c:pt idx="5102">
                  <c:v>28.927981357286946</c:v>
                </c:pt>
                <c:pt idx="5103">
                  <c:v>37.046600656477281</c:v>
                </c:pt>
                <c:pt idx="5104">
                  <c:v>0.4591917362093702</c:v>
                </c:pt>
                <c:pt idx="5105">
                  <c:v>1.2141969321687123</c:v>
                </c:pt>
                <c:pt idx="5106">
                  <c:v>15.492677687042086</c:v>
                </c:pt>
                <c:pt idx="5107">
                  <c:v>1.4793541656401543</c:v>
                </c:pt>
                <c:pt idx="5108">
                  <c:v>29.547324455550225</c:v>
                </c:pt>
                <c:pt idx="5109">
                  <c:v>37.000275256677455</c:v>
                </c:pt>
                <c:pt idx="5110">
                  <c:v>3.3991898166363628</c:v>
                </c:pt>
                <c:pt idx="5111">
                  <c:v>2.4390586901663265</c:v>
                </c:pt>
                <c:pt idx="5112">
                  <c:v>0.96720129382037667</c:v>
                </c:pt>
                <c:pt idx="5113">
                  <c:v>14.842436059207758</c:v>
                </c:pt>
                <c:pt idx="5114">
                  <c:v>41.588476698037269</c:v>
                </c:pt>
                <c:pt idx="5115">
                  <c:v>36.06604100231884</c:v>
                </c:pt>
                <c:pt idx="5116">
                  <c:v>3.2130733994256557</c:v>
                </c:pt>
                <c:pt idx="5117">
                  <c:v>0.66499648659927169</c:v>
                </c:pt>
                <c:pt idx="5118">
                  <c:v>1.8576353167486066</c:v>
                </c:pt>
                <c:pt idx="5119">
                  <c:v>14.402720663001269</c:v>
                </c:pt>
                <c:pt idx="5120">
                  <c:v>1.2478290376576764</c:v>
                </c:pt>
                <c:pt idx="5121">
                  <c:v>2.2761365659329593</c:v>
                </c:pt>
                <c:pt idx="5122">
                  <c:v>5.0756842422866661</c:v>
                </c:pt>
                <c:pt idx="5123">
                  <c:v>11.348264306208646</c:v>
                </c:pt>
                <c:pt idx="5124">
                  <c:v>8.4448645916861373</c:v>
                </c:pt>
                <c:pt idx="5125">
                  <c:v>18.054278807085922</c:v>
                </c:pt>
                <c:pt idx="5126">
                  <c:v>0.44250169221162383</c:v>
                </c:pt>
                <c:pt idx="5127">
                  <c:v>32.820412389069865</c:v>
                </c:pt>
                <c:pt idx="5128">
                  <c:v>0.3597560241418023</c:v>
                </c:pt>
                <c:pt idx="5129">
                  <c:v>1.6125176983834806</c:v>
                </c:pt>
                <c:pt idx="5130">
                  <c:v>6.0869116788437436</c:v>
                </c:pt>
                <c:pt idx="5131">
                  <c:v>33.937980691802359</c:v>
                </c:pt>
                <c:pt idx="5132">
                  <c:v>38.558136425292396</c:v>
                </c:pt>
                <c:pt idx="5133">
                  <c:v>23.60234063539674</c:v>
                </c:pt>
                <c:pt idx="5134">
                  <c:v>19.438003814810674</c:v>
                </c:pt>
                <c:pt idx="5135">
                  <c:v>9.8700673125581808</c:v>
                </c:pt>
                <c:pt idx="5136">
                  <c:v>6.6369014452121871</c:v>
                </c:pt>
                <c:pt idx="5137">
                  <c:v>0.88221613778689578</c:v>
                </c:pt>
                <c:pt idx="5138">
                  <c:v>2.0037171938972471</c:v>
                </c:pt>
                <c:pt idx="5139">
                  <c:v>11.872456377677747</c:v>
                </c:pt>
                <c:pt idx="5140">
                  <c:v>1.7568300805647403</c:v>
                </c:pt>
                <c:pt idx="5141">
                  <c:v>9.6775465603506063</c:v>
                </c:pt>
                <c:pt idx="5142">
                  <c:v>1.8510317278551607</c:v>
                </c:pt>
                <c:pt idx="5143">
                  <c:v>1.2575255188443815</c:v>
                </c:pt>
                <c:pt idx="5144">
                  <c:v>1.6324028487067164</c:v>
                </c:pt>
                <c:pt idx="5145">
                  <c:v>1.4071872578071869</c:v>
                </c:pt>
                <c:pt idx="5146">
                  <c:v>17.401185710574463</c:v>
                </c:pt>
                <c:pt idx="5147">
                  <c:v>6.6522146227356842</c:v>
                </c:pt>
                <c:pt idx="5148">
                  <c:v>1.9705696584974179</c:v>
                </c:pt>
                <c:pt idx="5149">
                  <c:v>32.490382979519829</c:v>
                </c:pt>
                <c:pt idx="5150">
                  <c:v>2.0439149776976948</c:v>
                </c:pt>
                <c:pt idx="5151">
                  <c:v>28.576353686157574</c:v>
                </c:pt>
                <c:pt idx="5152">
                  <c:v>15.110153088199295</c:v>
                </c:pt>
                <c:pt idx="5153">
                  <c:v>3.2307940255561003</c:v>
                </c:pt>
                <c:pt idx="5154">
                  <c:v>42.175309514251744</c:v>
                </c:pt>
                <c:pt idx="5155">
                  <c:v>35.152004412928335</c:v>
                </c:pt>
                <c:pt idx="5156">
                  <c:v>41.175842186779214</c:v>
                </c:pt>
                <c:pt idx="5157">
                  <c:v>7.618612714846706</c:v>
                </c:pt>
                <c:pt idx="5158">
                  <c:v>24.848929702825671</c:v>
                </c:pt>
                <c:pt idx="5159">
                  <c:v>33.223354477836935</c:v>
                </c:pt>
                <c:pt idx="5160">
                  <c:v>1.2411343497995684</c:v>
                </c:pt>
                <c:pt idx="5161">
                  <c:v>30.876269078751008</c:v>
                </c:pt>
                <c:pt idx="5162">
                  <c:v>10.154097408062738</c:v>
                </c:pt>
                <c:pt idx="5163">
                  <c:v>36.927786923111462</c:v>
                </c:pt>
                <c:pt idx="5164">
                  <c:v>11.763848305719387</c:v>
                </c:pt>
                <c:pt idx="5165">
                  <c:v>2.8749434423819888</c:v>
                </c:pt>
                <c:pt idx="5166">
                  <c:v>31.451471874563531</c:v>
                </c:pt>
                <c:pt idx="5167">
                  <c:v>1.6459274351909325</c:v>
                </c:pt>
                <c:pt idx="5168">
                  <c:v>8.7161528029188045</c:v>
                </c:pt>
                <c:pt idx="5169">
                  <c:v>16.068674582158181</c:v>
                </c:pt>
                <c:pt idx="5170">
                  <c:v>12.807755864614018</c:v>
                </c:pt>
                <c:pt idx="5171">
                  <c:v>15.340458793673514</c:v>
                </c:pt>
                <c:pt idx="5172">
                  <c:v>24.009065859006924</c:v>
                </c:pt>
                <c:pt idx="5173">
                  <c:v>25.998871401512805</c:v>
                </c:pt>
                <c:pt idx="5174">
                  <c:v>1.6638246403573738</c:v>
                </c:pt>
                <c:pt idx="5175">
                  <c:v>0.98094023108034167</c:v>
                </c:pt>
                <c:pt idx="5176">
                  <c:v>3.1544212994282552</c:v>
                </c:pt>
                <c:pt idx="5177">
                  <c:v>4.1090744795548328</c:v>
                </c:pt>
                <c:pt idx="5178">
                  <c:v>20.186314887755422</c:v>
                </c:pt>
                <c:pt idx="5179">
                  <c:v>6.4305701321186506</c:v>
                </c:pt>
                <c:pt idx="5180">
                  <c:v>29.978205750942106</c:v>
                </c:pt>
                <c:pt idx="5181">
                  <c:v>1.025035542298391</c:v>
                </c:pt>
                <c:pt idx="5182">
                  <c:v>0.91949458931039552</c:v>
                </c:pt>
                <c:pt idx="5183">
                  <c:v>24.639580803009832</c:v>
                </c:pt>
                <c:pt idx="5184">
                  <c:v>11.001471532030827</c:v>
                </c:pt>
                <c:pt idx="5185">
                  <c:v>10.755011922630604</c:v>
                </c:pt>
                <c:pt idx="5186">
                  <c:v>0.97790867441897333</c:v>
                </c:pt>
                <c:pt idx="5187">
                  <c:v>4.97249413507084</c:v>
                </c:pt>
                <c:pt idx="5188">
                  <c:v>9.5510025933320062</c:v>
                </c:pt>
                <c:pt idx="5189">
                  <c:v>4.296648763330186</c:v>
                </c:pt>
                <c:pt idx="5190">
                  <c:v>27.51226114860863</c:v>
                </c:pt>
                <c:pt idx="5191">
                  <c:v>0.67217814919871377</c:v>
                </c:pt>
                <c:pt idx="5192">
                  <c:v>38.045895903114541</c:v>
                </c:pt>
                <c:pt idx="5193">
                  <c:v>44.547371593300973</c:v>
                </c:pt>
                <c:pt idx="5194">
                  <c:v>1.9626693662710442</c:v>
                </c:pt>
                <c:pt idx="5195">
                  <c:v>40.49256811598876</c:v>
                </c:pt>
                <c:pt idx="5196">
                  <c:v>2.2636149112750061</c:v>
                </c:pt>
                <c:pt idx="5197">
                  <c:v>25.31665149142389</c:v>
                </c:pt>
                <c:pt idx="5198">
                  <c:v>12.230170414602402</c:v>
                </c:pt>
                <c:pt idx="5199">
                  <c:v>12.717489316877749</c:v>
                </c:pt>
                <c:pt idx="5200">
                  <c:v>11.320462550479018</c:v>
                </c:pt>
                <c:pt idx="5201">
                  <c:v>4.7106916313604739</c:v>
                </c:pt>
                <c:pt idx="5202">
                  <c:v>13.14678869673909</c:v>
                </c:pt>
                <c:pt idx="5203">
                  <c:v>4.01011352118765</c:v>
                </c:pt>
                <c:pt idx="5204">
                  <c:v>0.69801676233517118</c:v>
                </c:pt>
                <c:pt idx="5205">
                  <c:v>39.006908029895548</c:v>
                </c:pt>
                <c:pt idx="5206">
                  <c:v>6.3142755406783673</c:v>
                </c:pt>
                <c:pt idx="5207">
                  <c:v>0.47751209406283601</c:v>
                </c:pt>
                <c:pt idx="5208">
                  <c:v>28.209218488563284</c:v>
                </c:pt>
                <c:pt idx="5209">
                  <c:v>35.84564410864207</c:v>
                </c:pt>
                <c:pt idx="5210">
                  <c:v>36.771329919759381</c:v>
                </c:pt>
                <c:pt idx="5211">
                  <c:v>7.6800482573655566</c:v>
                </c:pt>
                <c:pt idx="5212">
                  <c:v>40.289936077786933</c:v>
                </c:pt>
                <c:pt idx="5213">
                  <c:v>31.163064260034268</c:v>
                </c:pt>
                <c:pt idx="5214">
                  <c:v>16.115193538357296</c:v>
                </c:pt>
                <c:pt idx="5215">
                  <c:v>15.54767538615525</c:v>
                </c:pt>
                <c:pt idx="5216">
                  <c:v>5.2932491468183187</c:v>
                </c:pt>
                <c:pt idx="5217">
                  <c:v>8.7315148901671069</c:v>
                </c:pt>
                <c:pt idx="5218">
                  <c:v>37.020479312302697</c:v>
                </c:pt>
                <c:pt idx="5219">
                  <c:v>3.7309591903207058</c:v>
                </c:pt>
                <c:pt idx="5220">
                  <c:v>23.811669425378376</c:v>
                </c:pt>
                <c:pt idx="5221">
                  <c:v>35.191777711816179</c:v>
                </c:pt>
                <c:pt idx="5222">
                  <c:v>29.175439021884603</c:v>
                </c:pt>
                <c:pt idx="5223">
                  <c:v>17.795655459664669</c:v>
                </c:pt>
                <c:pt idx="5224">
                  <c:v>26.382396454146129</c:v>
                </c:pt>
                <c:pt idx="5225">
                  <c:v>10.771520944136018</c:v>
                </c:pt>
                <c:pt idx="5226">
                  <c:v>1.1173857629582824</c:v>
                </c:pt>
                <c:pt idx="5227">
                  <c:v>1.6491399002856606</c:v>
                </c:pt>
                <c:pt idx="5228">
                  <c:v>10.042027850311138</c:v>
                </c:pt>
                <c:pt idx="5229">
                  <c:v>2.2436710742556532</c:v>
                </c:pt>
                <c:pt idx="5230">
                  <c:v>32.468599162442665</c:v>
                </c:pt>
                <c:pt idx="5231">
                  <c:v>4.4615490349707283</c:v>
                </c:pt>
                <c:pt idx="5232">
                  <c:v>51.458862264150596</c:v>
                </c:pt>
                <c:pt idx="5233">
                  <c:v>36.571558023517703</c:v>
                </c:pt>
                <c:pt idx="5234">
                  <c:v>42.173869842609243</c:v>
                </c:pt>
                <c:pt idx="5235">
                  <c:v>2.328150945685505</c:v>
                </c:pt>
                <c:pt idx="5236">
                  <c:v>6.0869287555893061</c:v>
                </c:pt>
                <c:pt idx="5237">
                  <c:v>3.476487212334753</c:v>
                </c:pt>
                <c:pt idx="5238">
                  <c:v>1.3043803793257776</c:v>
                </c:pt>
                <c:pt idx="5239">
                  <c:v>40.275788915684821</c:v>
                </c:pt>
                <c:pt idx="5240">
                  <c:v>47.734424810184592</c:v>
                </c:pt>
                <c:pt idx="5241">
                  <c:v>45.797690328983158</c:v>
                </c:pt>
                <c:pt idx="5242">
                  <c:v>28.666528257073747</c:v>
                </c:pt>
                <c:pt idx="5243">
                  <c:v>30.309275602016616</c:v>
                </c:pt>
                <c:pt idx="5244">
                  <c:v>12.594239115749584</c:v>
                </c:pt>
                <c:pt idx="5245">
                  <c:v>7.1182527960635946</c:v>
                </c:pt>
                <c:pt idx="5246">
                  <c:v>3.3858247554209662</c:v>
                </c:pt>
                <c:pt idx="5247">
                  <c:v>0.67462551425275352</c:v>
                </c:pt>
                <c:pt idx="5248">
                  <c:v>34.206511934125011</c:v>
                </c:pt>
                <c:pt idx="5249">
                  <c:v>2.5814068021640564</c:v>
                </c:pt>
                <c:pt idx="5250">
                  <c:v>1.9018675773378253</c:v>
                </c:pt>
                <c:pt idx="5251">
                  <c:v>13.735604376426975</c:v>
                </c:pt>
                <c:pt idx="5252">
                  <c:v>28.666038767960494</c:v>
                </c:pt>
                <c:pt idx="5253">
                  <c:v>8.5062632258323809</c:v>
                </c:pt>
                <c:pt idx="5254">
                  <c:v>4.4914218003310866</c:v>
                </c:pt>
                <c:pt idx="5255">
                  <c:v>1.6516818185507105</c:v>
                </c:pt>
                <c:pt idx="5256">
                  <c:v>4.0614917661850942</c:v>
                </c:pt>
                <c:pt idx="5257">
                  <c:v>31.427128645426379</c:v>
                </c:pt>
                <c:pt idx="5258">
                  <c:v>38.230740012613104</c:v>
                </c:pt>
                <c:pt idx="5259">
                  <c:v>7.5591591189052227</c:v>
                </c:pt>
                <c:pt idx="5260">
                  <c:v>1.6378374859563947</c:v>
                </c:pt>
                <c:pt idx="5261">
                  <c:v>3.7031293574446682</c:v>
                </c:pt>
                <c:pt idx="5262">
                  <c:v>44.010489635032819</c:v>
                </c:pt>
                <c:pt idx="5263">
                  <c:v>38.842235304228161</c:v>
                </c:pt>
                <c:pt idx="5264">
                  <c:v>1.1761050782644293</c:v>
                </c:pt>
                <c:pt idx="5265">
                  <c:v>1.1468549205798002</c:v>
                </c:pt>
                <c:pt idx="5266">
                  <c:v>24.711761086542431</c:v>
                </c:pt>
                <c:pt idx="5267">
                  <c:v>15.646097666219212</c:v>
                </c:pt>
                <c:pt idx="5268">
                  <c:v>1.768994678178907</c:v>
                </c:pt>
                <c:pt idx="5269">
                  <c:v>32.251384860704725</c:v>
                </c:pt>
                <c:pt idx="5270">
                  <c:v>0.88538569341358286</c:v>
                </c:pt>
                <c:pt idx="5271">
                  <c:v>7.8426006686643541</c:v>
                </c:pt>
                <c:pt idx="5272">
                  <c:v>19.283523039760365</c:v>
                </c:pt>
                <c:pt idx="5273">
                  <c:v>15.817012160139322</c:v>
                </c:pt>
                <c:pt idx="5274">
                  <c:v>5.4165609314050407</c:v>
                </c:pt>
                <c:pt idx="5275">
                  <c:v>8.1173786007798512</c:v>
                </c:pt>
                <c:pt idx="5276">
                  <c:v>8.0774085459707923</c:v>
                </c:pt>
                <c:pt idx="5277">
                  <c:v>8.3075934789276591</c:v>
                </c:pt>
                <c:pt idx="5278">
                  <c:v>20.10463917378085</c:v>
                </c:pt>
                <c:pt idx="5279">
                  <c:v>7.5907190982642101</c:v>
                </c:pt>
                <c:pt idx="5280">
                  <c:v>33.368015778995641</c:v>
                </c:pt>
                <c:pt idx="5281">
                  <c:v>13.390645702630117</c:v>
                </c:pt>
                <c:pt idx="5282">
                  <c:v>1.8807731037574276</c:v>
                </c:pt>
                <c:pt idx="5283">
                  <c:v>0.46948878587975607</c:v>
                </c:pt>
                <c:pt idx="5284">
                  <c:v>6.678209874485054</c:v>
                </c:pt>
                <c:pt idx="5285">
                  <c:v>0.58230503656665955</c:v>
                </c:pt>
                <c:pt idx="5286">
                  <c:v>38.494164543941885</c:v>
                </c:pt>
                <c:pt idx="5287">
                  <c:v>21.356653517698849</c:v>
                </c:pt>
                <c:pt idx="5288">
                  <c:v>31.497237404154614</c:v>
                </c:pt>
                <c:pt idx="5289">
                  <c:v>6.1628989755699335</c:v>
                </c:pt>
                <c:pt idx="5290">
                  <c:v>0.94049468454225194</c:v>
                </c:pt>
                <c:pt idx="5291">
                  <c:v>3.2242213294515367</c:v>
                </c:pt>
                <c:pt idx="5292">
                  <c:v>26.241153571685366</c:v>
                </c:pt>
                <c:pt idx="5293">
                  <c:v>0.38966026283834765</c:v>
                </c:pt>
                <c:pt idx="5294">
                  <c:v>20.481365779087941</c:v>
                </c:pt>
                <c:pt idx="5295">
                  <c:v>15.387134513866549</c:v>
                </c:pt>
                <c:pt idx="5296">
                  <c:v>41.65315058171069</c:v>
                </c:pt>
                <c:pt idx="5297">
                  <c:v>14.214997895179295</c:v>
                </c:pt>
                <c:pt idx="5298">
                  <c:v>1.7341101594625079</c:v>
                </c:pt>
                <c:pt idx="5299">
                  <c:v>8.6720804871637824</c:v>
                </c:pt>
                <c:pt idx="5300">
                  <c:v>5.6129495994965195</c:v>
                </c:pt>
                <c:pt idx="5301">
                  <c:v>16.550017255533223</c:v>
                </c:pt>
                <c:pt idx="5302">
                  <c:v>0.70847811879929501</c:v>
                </c:pt>
                <c:pt idx="5303">
                  <c:v>13.188365582485787</c:v>
                </c:pt>
                <c:pt idx="5304">
                  <c:v>6.6021472751232482</c:v>
                </c:pt>
                <c:pt idx="5305">
                  <c:v>16.693590803106929</c:v>
                </c:pt>
                <c:pt idx="5306">
                  <c:v>25.611241689340414</c:v>
                </c:pt>
                <c:pt idx="5307">
                  <c:v>42.724297507372526</c:v>
                </c:pt>
                <c:pt idx="5308">
                  <c:v>21.666381056367371</c:v>
                </c:pt>
                <c:pt idx="5309">
                  <c:v>27.683466778056495</c:v>
                </c:pt>
                <c:pt idx="5310">
                  <c:v>20.241764598614875</c:v>
                </c:pt>
                <c:pt idx="5311">
                  <c:v>21.845885587313703</c:v>
                </c:pt>
                <c:pt idx="5312">
                  <c:v>1.0527821938945945</c:v>
                </c:pt>
                <c:pt idx="5313">
                  <c:v>26.641062071927202</c:v>
                </c:pt>
                <c:pt idx="5314">
                  <c:v>26.563079914568746</c:v>
                </c:pt>
                <c:pt idx="5315">
                  <c:v>28.213387134347354</c:v>
                </c:pt>
                <c:pt idx="5316">
                  <c:v>4.1465063150481001</c:v>
                </c:pt>
                <c:pt idx="5317">
                  <c:v>25.1454634572499</c:v>
                </c:pt>
                <c:pt idx="5318">
                  <c:v>2.5021935258012946</c:v>
                </c:pt>
                <c:pt idx="5319">
                  <c:v>17.022897860178706</c:v>
                </c:pt>
                <c:pt idx="5320">
                  <c:v>4.7393550747216731</c:v>
                </c:pt>
                <c:pt idx="5321">
                  <c:v>21.847765153383058</c:v>
                </c:pt>
                <c:pt idx="5322">
                  <c:v>26.477328332559019</c:v>
                </c:pt>
                <c:pt idx="5323">
                  <c:v>40.450772878596247</c:v>
                </c:pt>
                <c:pt idx="5324">
                  <c:v>33.592057319563722</c:v>
                </c:pt>
                <c:pt idx="5325">
                  <c:v>39.339948631317391</c:v>
                </c:pt>
                <c:pt idx="5326">
                  <c:v>0.66401061763803004</c:v>
                </c:pt>
                <c:pt idx="5327">
                  <c:v>2.4593759220652087</c:v>
                </c:pt>
                <c:pt idx="5328">
                  <c:v>18.867591002482289</c:v>
                </c:pt>
                <c:pt idx="5329">
                  <c:v>2.1606048795058896</c:v>
                </c:pt>
                <c:pt idx="5330">
                  <c:v>32.026498713443971</c:v>
                </c:pt>
                <c:pt idx="5331">
                  <c:v>37.786099344492598</c:v>
                </c:pt>
                <c:pt idx="5332">
                  <c:v>5.1722848216896002</c:v>
                </c:pt>
                <c:pt idx="5333">
                  <c:v>3.4887554054997754</c:v>
                </c:pt>
                <c:pt idx="5334">
                  <c:v>1.5644541758928585</c:v>
                </c:pt>
                <c:pt idx="5335">
                  <c:v>18.466657137236165</c:v>
                </c:pt>
                <c:pt idx="5336">
                  <c:v>41.363911158576435</c:v>
                </c:pt>
                <c:pt idx="5337">
                  <c:v>36.317005066177153</c:v>
                </c:pt>
                <c:pt idx="5338">
                  <c:v>5.907768145992347</c:v>
                </c:pt>
                <c:pt idx="5339">
                  <c:v>1.2393577563384761</c:v>
                </c:pt>
                <c:pt idx="5340">
                  <c:v>2.5682386149337724</c:v>
                </c:pt>
                <c:pt idx="5341">
                  <c:v>17.787201391836568</c:v>
                </c:pt>
                <c:pt idx="5342">
                  <c:v>1.4994656447970223</c:v>
                </c:pt>
                <c:pt idx="5343">
                  <c:v>2.9401711186614281</c:v>
                </c:pt>
                <c:pt idx="5344">
                  <c:v>7.2517862438606997</c:v>
                </c:pt>
                <c:pt idx="5345">
                  <c:v>21.555548812028693</c:v>
                </c:pt>
                <c:pt idx="5346">
                  <c:v>16.019896943799239</c:v>
                </c:pt>
                <c:pt idx="5347">
                  <c:v>22.108611075520344</c:v>
                </c:pt>
                <c:pt idx="5348">
                  <c:v>0.83632971719522398</c:v>
                </c:pt>
                <c:pt idx="5349">
                  <c:v>39.786681619038056</c:v>
                </c:pt>
                <c:pt idx="5350">
                  <c:v>2.5141635872624586</c:v>
                </c:pt>
                <c:pt idx="5351">
                  <c:v>2.2111207216755924</c:v>
                </c:pt>
                <c:pt idx="5352">
                  <c:v>12.587989346595402</c:v>
                </c:pt>
                <c:pt idx="5353">
                  <c:v>38.350367042413993</c:v>
                </c:pt>
                <c:pt idx="5354">
                  <c:v>42.19365091831326</c:v>
                </c:pt>
                <c:pt idx="5355">
                  <c:v>26.898892681581366</c:v>
                </c:pt>
                <c:pt idx="5356">
                  <c:v>25.295547520337344</c:v>
                </c:pt>
                <c:pt idx="5357">
                  <c:v>13.096163479143279</c:v>
                </c:pt>
                <c:pt idx="5358">
                  <c:v>7.9616974164958796</c:v>
                </c:pt>
                <c:pt idx="5359">
                  <c:v>1.2645866840098743</c:v>
                </c:pt>
                <c:pt idx="5360">
                  <c:v>2.5474781647321931</c:v>
                </c:pt>
                <c:pt idx="5361">
                  <c:v>13.973005262870201</c:v>
                </c:pt>
                <c:pt idx="5362">
                  <c:v>2.8936673583044135</c:v>
                </c:pt>
                <c:pt idx="5363">
                  <c:v>11.833949864474974</c:v>
                </c:pt>
                <c:pt idx="5364">
                  <c:v>3.5571861487500613</c:v>
                </c:pt>
                <c:pt idx="5365">
                  <c:v>2.0754507622971028</c:v>
                </c:pt>
                <c:pt idx="5366">
                  <c:v>1.8749419377423162</c:v>
                </c:pt>
                <c:pt idx="5367">
                  <c:v>2.3810361266963316</c:v>
                </c:pt>
                <c:pt idx="5368">
                  <c:v>21.207499527306453</c:v>
                </c:pt>
                <c:pt idx="5369">
                  <c:v>17.700785044549765</c:v>
                </c:pt>
                <c:pt idx="5370">
                  <c:v>34.746001982243506</c:v>
                </c:pt>
                <c:pt idx="5371">
                  <c:v>3.8960035098261359</c:v>
                </c:pt>
                <c:pt idx="5372">
                  <c:v>44.687365845958205</c:v>
                </c:pt>
                <c:pt idx="5373">
                  <c:v>24.308103720915849</c:v>
                </c:pt>
                <c:pt idx="5374">
                  <c:v>4.8930557899319949</c:v>
                </c:pt>
                <c:pt idx="5375">
                  <c:v>43.77243596789134</c:v>
                </c:pt>
                <c:pt idx="5376">
                  <c:v>38.69855045834894</c:v>
                </c:pt>
                <c:pt idx="5377">
                  <c:v>44.442912978381877</c:v>
                </c:pt>
                <c:pt idx="5378">
                  <c:v>11.430120542367046</c:v>
                </c:pt>
                <c:pt idx="5379">
                  <c:v>29.820696869514354</c:v>
                </c:pt>
                <c:pt idx="5380">
                  <c:v>36.596548186530271</c:v>
                </c:pt>
                <c:pt idx="5381">
                  <c:v>3.1339862554707976</c:v>
                </c:pt>
                <c:pt idx="5382">
                  <c:v>31.709963813845068</c:v>
                </c:pt>
                <c:pt idx="5383">
                  <c:v>18.397454448498582</c:v>
                </c:pt>
                <c:pt idx="5384">
                  <c:v>38.606945818549363</c:v>
                </c:pt>
                <c:pt idx="5385">
                  <c:v>14.604239119508302</c:v>
                </c:pt>
                <c:pt idx="5386">
                  <c:v>3.5519656236323276</c:v>
                </c:pt>
                <c:pt idx="5387">
                  <c:v>33.785568926996085</c:v>
                </c:pt>
                <c:pt idx="5388">
                  <c:v>2.746546699733913</c:v>
                </c:pt>
                <c:pt idx="5389">
                  <c:v>11.417654592748795</c:v>
                </c:pt>
                <c:pt idx="5390">
                  <c:v>18.175586813242873</c:v>
                </c:pt>
                <c:pt idx="5391">
                  <c:v>13.560363551639501</c:v>
                </c:pt>
                <c:pt idx="5392">
                  <c:v>19.842295075903863</c:v>
                </c:pt>
                <c:pt idx="5393">
                  <c:v>27.168194949979288</c:v>
                </c:pt>
                <c:pt idx="5394">
                  <c:v>34.486480561539722</c:v>
                </c:pt>
                <c:pt idx="5395">
                  <c:v>2.3989446291524157</c:v>
                </c:pt>
                <c:pt idx="5396">
                  <c:v>1.2907032892432455</c:v>
                </c:pt>
                <c:pt idx="5397">
                  <c:v>3.7746560731882322</c:v>
                </c:pt>
                <c:pt idx="5398">
                  <c:v>5.7459750460104626</c:v>
                </c:pt>
                <c:pt idx="5399">
                  <c:v>22.604547889429789</c:v>
                </c:pt>
                <c:pt idx="5400">
                  <c:v>7.8204424167156983</c:v>
                </c:pt>
                <c:pt idx="5401">
                  <c:v>69.32402988943781</c:v>
                </c:pt>
                <c:pt idx="5402">
                  <c:v>1.4579369269299787</c:v>
                </c:pt>
                <c:pt idx="5403">
                  <c:v>1.2917387522406241</c:v>
                </c:pt>
                <c:pt idx="5404">
                  <c:v>27.807947777586524</c:v>
                </c:pt>
                <c:pt idx="5405">
                  <c:v>12.815989062042631</c:v>
                </c:pt>
                <c:pt idx="5406">
                  <c:v>21.903607459188894</c:v>
                </c:pt>
                <c:pt idx="5407">
                  <c:v>1.4838290031132055</c:v>
                </c:pt>
                <c:pt idx="5408">
                  <c:v>6.8806098460573573</c:v>
                </c:pt>
                <c:pt idx="5409">
                  <c:v>11.195784554706641</c:v>
                </c:pt>
                <c:pt idx="5410">
                  <c:v>5.7871852153866268</c:v>
                </c:pt>
                <c:pt idx="5411">
                  <c:v>35.376731277441493</c:v>
                </c:pt>
                <c:pt idx="5412">
                  <c:v>0.92423673511952775</c:v>
                </c:pt>
                <c:pt idx="5413">
                  <c:v>44.523121847841047</c:v>
                </c:pt>
                <c:pt idx="5414">
                  <c:v>48.557126885346428</c:v>
                </c:pt>
                <c:pt idx="5415">
                  <c:v>2.5214406027437302</c:v>
                </c:pt>
                <c:pt idx="5416">
                  <c:v>42.565736067100872</c:v>
                </c:pt>
                <c:pt idx="5417">
                  <c:v>2.7780510916977641</c:v>
                </c:pt>
                <c:pt idx="5418">
                  <c:v>31.310202479031396</c:v>
                </c:pt>
                <c:pt idx="5419">
                  <c:v>17.120972102475339</c:v>
                </c:pt>
                <c:pt idx="5420">
                  <c:v>14.607766313564751</c:v>
                </c:pt>
                <c:pt idx="5421">
                  <c:v>19.364532386600231</c:v>
                </c:pt>
                <c:pt idx="5422">
                  <c:v>7.987217861477812</c:v>
                </c:pt>
                <c:pt idx="5423">
                  <c:v>17.129917257080976</c:v>
                </c:pt>
                <c:pt idx="5424">
                  <c:v>5.8407269670405464</c:v>
                </c:pt>
                <c:pt idx="5425">
                  <c:v>1.0194616482259362</c:v>
                </c:pt>
                <c:pt idx="5426">
                  <c:v>45.12616144880365</c:v>
                </c:pt>
                <c:pt idx="5427">
                  <c:v>8.5574066038847878</c:v>
                </c:pt>
                <c:pt idx="5428">
                  <c:v>0.64510429896265831</c:v>
                </c:pt>
                <c:pt idx="5429">
                  <c:v>34.496097561234521</c:v>
                </c:pt>
                <c:pt idx="5430">
                  <c:v>40.093936800926571</c:v>
                </c:pt>
                <c:pt idx="5431">
                  <c:v>37.353191073088709</c:v>
                </c:pt>
                <c:pt idx="5432">
                  <c:v>10.882459445079526</c:v>
                </c:pt>
                <c:pt idx="5433">
                  <c:v>42.441303724394466</c:v>
                </c:pt>
                <c:pt idx="5434">
                  <c:v>33.411897621906064</c:v>
                </c:pt>
                <c:pt idx="5435">
                  <c:v>19.864705948956697</c:v>
                </c:pt>
                <c:pt idx="5436">
                  <c:v>22.635214472531882</c:v>
                </c:pt>
                <c:pt idx="5437">
                  <c:v>7.141939256631793</c:v>
                </c:pt>
                <c:pt idx="5438">
                  <c:v>12.115720481084244</c:v>
                </c:pt>
                <c:pt idx="5439">
                  <c:v>41.154791686475882</c:v>
                </c:pt>
                <c:pt idx="5440">
                  <c:v>5.9452202581724345</c:v>
                </c:pt>
                <c:pt idx="5441">
                  <c:v>25.666228192223549</c:v>
                </c:pt>
                <c:pt idx="5442">
                  <c:v>38.750234633832498</c:v>
                </c:pt>
                <c:pt idx="5443">
                  <c:v>34.643135918477306</c:v>
                </c:pt>
                <c:pt idx="5444">
                  <c:v>19.193677077545573</c:v>
                </c:pt>
                <c:pt idx="5445">
                  <c:v>14.860786821513885</c:v>
                </c:pt>
                <c:pt idx="5446">
                  <c:v>1.2895739477439998</c:v>
                </c:pt>
                <c:pt idx="5447">
                  <c:v>3.5008199255907839</c:v>
                </c:pt>
                <c:pt idx="5448">
                  <c:v>16.232101873350615</c:v>
                </c:pt>
                <c:pt idx="5449">
                  <c:v>2.7006360036820314</c:v>
                </c:pt>
                <c:pt idx="5450">
                  <c:v>35.54330116445211</c:v>
                </c:pt>
                <c:pt idx="5451">
                  <c:v>7.6237778139705803</c:v>
                </c:pt>
                <c:pt idx="5452">
                  <c:v>53.346091995068761</c:v>
                </c:pt>
                <c:pt idx="5453">
                  <c:v>39.168538930008445</c:v>
                </c:pt>
                <c:pt idx="5454">
                  <c:v>40.66546044006828</c:v>
                </c:pt>
                <c:pt idx="5455">
                  <c:v>3.7132627199092378</c:v>
                </c:pt>
                <c:pt idx="5456">
                  <c:v>9.1123980239388445</c:v>
                </c:pt>
                <c:pt idx="5457">
                  <c:v>5.5351484828501984</c:v>
                </c:pt>
                <c:pt idx="5458">
                  <c:v>2.8073251937993007</c:v>
                </c:pt>
                <c:pt idx="5459">
                  <c:v>43.656987195020307</c:v>
                </c:pt>
                <c:pt idx="5460">
                  <c:v>50.236361871768715</c:v>
                </c:pt>
                <c:pt idx="5461">
                  <c:v>51.863954268105687</c:v>
                </c:pt>
                <c:pt idx="5462">
                  <c:v>30.74420717346166</c:v>
                </c:pt>
                <c:pt idx="5463">
                  <c:v>31.947883777640925</c:v>
                </c:pt>
                <c:pt idx="5464">
                  <c:v>23.240047290212168</c:v>
                </c:pt>
                <c:pt idx="5465">
                  <c:v>15.115374973595522</c:v>
                </c:pt>
                <c:pt idx="5466">
                  <c:v>5.7000107602728054</c:v>
                </c:pt>
                <c:pt idx="5467">
                  <c:v>0.71479050525989507</c:v>
                </c:pt>
                <c:pt idx="5468">
                  <c:v>13.964948587174687</c:v>
                </c:pt>
                <c:pt idx="5469">
                  <c:v>25.948414829102536</c:v>
                </c:pt>
                <c:pt idx="5470">
                  <c:v>4.8947925935850023</c:v>
                </c:pt>
                <c:pt idx="5471">
                  <c:v>5.2133697037627185</c:v>
                </c:pt>
                <c:pt idx="5472">
                  <c:v>18.570595637746028</c:v>
                </c:pt>
                <c:pt idx="5473">
                  <c:v>35.269904515849127</c:v>
                </c:pt>
                <c:pt idx="5474">
                  <c:v>9.2864238076129038</c:v>
                </c:pt>
                <c:pt idx="5475">
                  <c:v>5.6669539246312342</c:v>
                </c:pt>
                <c:pt idx="5476">
                  <c:v>2.5044338937170694</c:v>
                </c:pt>
                <c:pt idx="5477">
                  <c:v>14.882829778899639</c:v>
                </c:pt>
                <c:pt idx="5478">
                  <c:v>33.643300675337692</c:v>
                </c:pt>
                <c:pt idx="5479">
                  <c:v>55.007004749400963</c:v>
                </c:pt>
                <c:pt idx="5480">
                  <c:v>10.246340184100786</c:v>
                </c:pt>
                <c:pt idx="5481">
                  <c:v>2.2486130245475078</c:v>
                </c:pt>
                <c:pt idx="5482">
                  <c:v>5.847449426769578</c:v>
                </c:pt>
                <c:pt idx="5483">
                  <c:v>47.130128536583562</c:v>
                </c:pt>
                <c:pt idx="5484">
                  <c:v>46.686540444080336</c:v>
                </c:pt>
                <c:pt idx="5485">
                  <c:v>1.5864762179029195</c:v>
                </c:pt>
                <c:pt idx="5486">
                  <c:v>1.818335569706087</c:v>
                </c:pt>
                <c:pt idx="5487">
                  <c:v>32.321849417780626</c:v>
                </c:pt>
                <c:pt idx="5488">
                  <c:v>27.135066529752326</c:v>
                </c:pt>
                <c:pt idx="5489">
                  <c:v>2.9206532648367012</c:v>
                </c:pt>
                <c:pt idx="5490">
                  <c:v>33.993015864089152</c:v>
                </c:pt>
                <c:pt idx="5491">
                  <c:v>0.92041640908396882</c:v>
                </c:pt>
                <c:pt idx="5492">
                  <c:v>10.758255060971381</c:v>
                </c:pt>
                <c:pt idx="5493">
                  <c:v>22.958839627366338</c:v>
                </c:pt>
                <c:pt idx="5494">
                  <c:v>19.062713441303021</c:v>
                </c:pt>
                <c:pt idx="5495">
                  <c:v>5.9883531892605131</c:v>
                </c:pt>
                <c:pt idx="5496">
                  <c:v>12.309424159025491</c:v>
                </c:pt>
                <c:pt idx="5497">
                  <c:v>10.957958169588512</c:v>
                </c:pt>
                <c:pt idx="5498">
                  <c:v>11.40678507876696</c:v>
                </c:pt>
                <c:pt idx="5499">
                  <c:v>21.720214217562866</c:v>
                </c:pt>
                <c:pt idx="5500">
                  <c:v>9.6680556909670408</c:v>
                </c:pt>
                <c:pt idx="5501">
                  <c:v>37.375144448054122</c:v>
                </c:pt>
                <c:pt idx="5502">
                  <c:v>17.482886099634996</c:v>
                </c:pt>
                <c:pt idx="5503">
                  <c:v>3.4968428355613095</c:v>
                </c:pt>
                <c:pt idx="5504">
                  <c:v>0.52981665158324043</c:v>
                </c:pt>
                <c:pt idx="5505">
                  <c:v>10.130097980114387</c:v>
                </c:pt>
                <c:pt idx="5506">
                  <c:v>0.78982391319048129</c:v>
                </c:pt>
                <c:pt idx="5507">
                  <c:v>40.987034864894163</c:v>
                </c:pt>
                <c:pt idx="5508">
                  <c:v>24.231721198715721</c:v>
                </c:pt>
                <c:pt idx="5509">
                  <c:v>36.214571580897946</c:v>
                </c:pt>
                <c:pt idx="5510">
                  <c:v>9.0502122543338732</c:v>
                </c:pt>
                <c:pt idx="5511">
                  <c:v>1.4163207487058662</c:v>
                </c:pt>
                <c:pt idx="5512">
                  <c:v>6.0323315279700704</c:v>
                </c:pt>
                <c:pt idx="5513">
                  <c:v>28.710937974973739</c:v>
                </c:pt>
                <c:pt idx="5514">
                  <c:v>0.4195645015349001</c:v>
                </c:pt>
                <c:pt idx="5515">
                  <c:v>23.439318496917217</c:v>
                </c:pt>
                <c:pt idx="5516">
                  <c:v>43.458194272811781</c:v>
                </c:pt>
                <c:pt idx="5517">
                  <c:v>22.682061352470786</c:v>
                </c:pt>
                <c:pt idx="5518">
                  <c:v>3.7603453475839634</c:v>
                </c:pt>
                <c:pt idx="5519">
                  <c:v>13.246988851519339</c:v>
                </c:pt>
                <c:pt idx="5520">
                  <c:v>7.0716081458070077</c:v>
                </c:pt>
                <c:pt idx="5521">
                  <c:v>22.439358480809521</c:v>
                </c:pt>
                <c:pt idx="5522">
                  <c:v>0.90379166259007593</c:v>
                </c:pt>
                <c:pt idx="5523">
                  <c:v>14.005950406031868</c:v>
                </c:pt>
                <c:pt idx="5524">
                  <c:v>8.8214925808081546</c:v>
                </c:pt>
                <c:pt idx="5525">
                  <c:v>17.31365122053446</c:v>
                </c:pt>
                <c:pt idx="5526">
                  <c:v>32.295529039252301</c:v>
                </c:pt>
                <c:pt idx="5527">
                  <c:v>46.099301994510675</c:v>
                </c:pt>
                <c:pt idx="5528">
                  <c:v>23.435922474872687</c:v>
                </c:pt>
                <c:pt idx="5529">
                  <c:v>35.15007913246275</c:v>
                </c:pt>
                <c:pt idx="5530">
                  <c:v>26.565963133950561</c:v>
                </c:pt>
                <c:pt idx="5531">
                  <c:v>35.443851917526231</c:v>
                </c:pt>
                <c:pt idx="5532">
                  <c:v>1.477257806548665</c:v>
                </c:pt>
                <c:pt idx="5533">
                  <c:v>46.060680452226215</c:v>
                </c:pt>
                <c:pt idx="5534">
                  <c:v>27.531310269075302</c:v>
                </c:pt>
                <c:pt idx="5535">
                  <c:v>27.684372848047147</c:v>
                </c:pt>
                <c:pt idx="5536">
                  <c:v>6.0191833379614366</c:v>
                </c:pt>
                <c:pt idx="5537">
                  <c:v>24.944137399924976</c:v>
                </c:pt>
                <c:pt idx="5538">
                  <c:v>3.6025460512759735</c:v>
                </c:pt>
                <c:pt idx="5539">
                  <c:v>25.358616971666233</c:v>
                </c:pt>
                <c:pt idx="5540">
                  <c:v>6.9613633722711246</c:v>
                </c:pt>
                <c:pt idx="5541">
                  <c:v>31.332907682940554</c:v>
                </c:pt>
                <c:pt idx="5542">
                  <c:v>28.236755265548172</c:v>
                </c:pt>
                <c:pt idx="5543">
                  <c:v>43.521974876195536</c:v>
                </c:pt>
                <c:pt idx="5544">
                  <c:v>35.684398483342342</c:v>
                </c:pt>
                <c:pt idx="5545">
                  <c:v>37.397782470389707</c:v>
                </c:pt>
                <c:pt idx="5546">
                  <c:v>0.95497850153532982</c:v>
                </c:pt>
                <c:pt idx="5547">
                  <c:v>2.4265519128447086</c:v>
                </c:pt>
                <c:pt idx="5548">
                  <c:v>30.161422114546674</c:v>
                </c:pt>
                <c:pt idx="5549">
                  <c:v>3.6480968296268976</c:v>
                </c:pt>
                <c:pt idx="5550">
                  <c:v>33.433739021991059</c:v>
                </c:pt>
                <c:pt idx="5551">
                  <c:v>41.090783929616038</c:v>
                </c:pt>
                <c:pt idx="5552">
                  <c:v>7.632196687057589</c:v>
                </c:pt>
                <c:pt idx="5553">
                  <c:v>5.4501807208100503</c:v>
                </c:pt>
                <c:pt idx="5554">
                  <c:v>2.4112738082243901</c:v>
                </c:pt>
                <c:pt idx="5555">
                  <c:v>19.963470552705747</c:v>
                </c:pt>
                <c:pt idx="5556">
                  <c:v>42.656316922787063</c:v>
                </c:pt>
                <c:pt idx="5557">
                  <c:v>39.21610884738719</c:v>
                </c:pt>
                <c:pt idx="5558">
                  <c:v>7.1568054557230099</c:v>
                </c:pt>
                <c:pt idx="5559">
                  <c:v>2.0563059232464713</c:v>
                </c:pt>
                <c:pt idx="5560">
                  <c:v>3.6520665213385231</c:v>
                </c:pt>
                <c:pt idx="5561">
                  <c:v>19.945354696069355</c:v>
                </c:pt>
                <c:pt idx="5562">
                  <c:v>1.8131672523786666</c:v>
                </c:pt>
                <c:pt idx="5563">
                  <c:v>3.6599381201852488</c:v>
                </c:pt>
                <c:pt idx="5564">
                  <c:v>12.833576238567296</c:v>
                </c:pt>
                <c:pt idx="5565">
                  <c:v>30.308217324897118</c:v>
                </c:pt>
                <c:pt idx="5566">
                  <c:v>23.989151096730666</c:v>
                </c:pt>
                <c:pt idx="5567">
                  <c:v>27.350062137064395</c:v>
                </c:pt>
                <c:pt idx="5568">
                  <c:v>1.3456086272375329</c:v>
                </c:pt>
                <c:pt idx="5569">
                  <c:v>5.8709124602985892</c:v>
                </c:pt>
                <c:pt idx="5570">
                  <c:v>2.4118306810304251</c:v>
                </c:pt>
                <c:pt idx="5571">
                  <c:v>27.259218920580977</c:v>
                </c:pt>
                <c:pt idx="5572">
                  <c:v>41.858736224583168</c:v>
                </c:pt>
                <c:pt idx="5573">
                  <c:v>45.958553389962681</c:v>
                </c:pt>
                <c:pt idx="5574">
                  <c:v>29.375601902828343</c:v>
                </c:pt>
                <c:pt idx="5575">
                  <c:v>31.657441430712677</c:v>
                </c:pt>
                <c:pt idx="5576">
                  <c:v>16.875388289864794</c:v>
                </c:pt>
                <c:pt idx="5577">
                  <c:v>14.998966407049455</c:v>
                </c:pt>
                <c:pt idx="5578">
                  <c:v>1.5620014175474375</c:v>
                </c:pt>
                <c:pt idx="5579">
                  <c:v>2.9626370593230917</c:v>
                </c:pt>
                <c:pt idx="5580">
                  <c:v>20.24325454151867</c:v>
                </c:pt>
                <c:pt idx="5581">
                  <c:v>5.2181230150020514</c:v>
                </c:pt>
                <c:pt idx="5582">
                  <c:v>14.578860926801109</c:v>
                </c:pt>
                <c:pt idx="5583">
                  <c:v>5.1693509747581317</c:v>
                </c:pt>
                <c:pt idx="5584">
                  <c:v>3.7779865113234705</c:v>
                </c:pt>
                <c:pt idx="5585">
                  <c:v>2.666499014053846</c:v>
                </c:pt>
                <c:pt idx="5586">
                  <c:v>4.447782745927972</c:v>
                </c:pt>
                <c:pt idx="5587">
                  <c:v>26.596224092084157</c:v>
                </c:pt>
                <c:pt idx="5588">
                  <c:v>26.623379478739388</c:v>
                </c:pt>
                <c:pt idx="5589">
                  <c:v>36.17571075523793</c:v>
                </c:pt>
                <c:pt idx="5590">
                  <c:v>6.8063607145206619</c:v>
                </c:pt>
                <c:pt idx="5591">
                  <c:v>56.312559550675829</c:v>
                </c:pt>
                <c:pt idx="5592">
                  <c:v>34.079995044978823</c:v>
                </c:pt>
                <c:pt idx="5593">
                  <c:v>18.306357573854381</c:v>
                </c:pt>
                <c:pt idx="5594">
                  <c:v>45.791353953382796</c:v>
                </c:pt>
                <c:pt idx="5595">
                  <c:v>40.817423152329042</c:v>
                </c:pt>
                <c:pt idx="5596">
                  <c:v>47.422094419299057</c:v>
                </c:pt>
                <c:pt idx="5597">
                  <c:v>16.598188392391155</c:v>
                </c:pt>
                <c:pt idx="5598">
                  <c:v>32.49647574435896</c:v>
                </c:pt>
                <c:pt idx="5599">
                  <c:v>40.15218015713419</c:v>
                </c:pt>
                <c:pt idx="5600">
                  <c:v>6.1422122703223812</c:v>
                </c:pt>
                <c:pt idx="5601">
                  <c:v>36.283849211789438</c:v>
                </c:pt>
                <c:pt idx="5602">
                  <c:v>26.710517942376647</c:v>
                </c:pt>
                <c:pt idx="5603">
                  <c:v>39.334098532728326</c:v>
                </c:pt>
                <c:pt idx="5604">
                  <c:v>17.434206716979421</c:v>
                </c:pt>
                <c:pt idx="5605">
                  <c:v>5.8371804598853716</c:v>
                </c:pt>
                <c:pt idx="5606">
                  <c:v>38.491372940898458</c:v>
                </c:pt>
                <c:pt idx="5607">
                  <c:v>5.6848825037516031</c:v>
                </c:pt>
                <c:pt idx="5608">
                  <c:v>13.286175767127066</c:v>
                </c:pt>
                <c:pt idx="5609">
                  <c:v>21.47307624386908</c:v>
                </c:pt>
                <c:pt idx="5610">
                  <c:v>19.248973908894623</c:v>
                </c:pt>
                <c:pt idx="5611">
                  <c:v>22.71651974789236</c:v>
                </c:pt>
                <c:pt idx="5612">
                  <c:v>34.58396293840844</c:v>
                </c:pt>
                <c:pt idx="5613">
                  <c:v>45.803108065984588</c:v>
                </c:pt>
                <c:pt idx="5614">
                  <c:v>3.5320638577889358</c:v>
                </c:pt>
                <c:pt idx="5615">
                  <c:v>1.5518420227572021</c:v>
                </c:pt>
                <c:pt idx="5616">
                  <c:v>5.8060703760800765</c:v>
                </c:pt>
                <c:pt idx="5617">
                  <c:v>7.6654129676866907</c:v>
                </c:pt>
                <c:pt idx="5618">
                  <c:v>24.613180204499134</c:v>
                </c:pt>
                <c:pt idx="5619">
                  <c:v>10.178972276512406</c:v>
                </c:pt>
                <c:pt idx="5620">
                  <c:v>76.943711242826453</c:v>
                </c:pt>
                <c:pt idx="5621">
                  <c:v>1.5695759650842918</c:v>
                </c:pt>
                <c:pt idx="5622">
                  <c:v>2.3184985155411608</c:v>
                </c:pt>
                <c:pt idx="5623">
                  <c:v>32.373700636592098</c:v>
                </c:pt>
                <c:pt idx="5624">
                  <c:v>14.894795719749503</c:v>
                </c:pt>
                <c:pt idx="5625">
                  <c:v>29.338990160762396</c:v>
                </c:pt>
                <c:pt idx="5626">
                  <c:v>2.9180479417126302</c:v>
                </c:pt>
                <c:pt idx="5627">
                  <c:v>10.722484726076178</c:v>
                </c:pt>
                <c:pt idx="5628">
                  <c:v>14.381410782068214</c:v>
                </c:pt>
                <c:pt idx="5629">
                  <c:v>9.5391978573739031</c:v>
                </c:pt>
                <c:pt idx="5630">
                  <c:v>42.61722898558439</c:v>
                </c:pt>
                <c:pt idx="5631">
                  <c:v>1.018132732647008</c:v>
                </c:pt>
                <c:pt idx="5632">
                  <c:v>48.462681977293116</c:v>
                </c:pt>
                <c:pt idx="5633">
                  <c:v>50.964487169323696</c:v>
                </c:pt>
                <c:pt idx="5634">
                  <c:v>3.7220437912264104</c:v>
                </c:pt>
                <c:pt idx="5635">
                  <c:v>45.339598106232955</c:v>
                </c:pt>
                <c:pt idx="5636">
                  <c:v>2.8147075855139527</c:v>
                </c:pt>
                <c:pt idx="5637">
                  <c:v>42.846613279066553</c:v>
                </c:pt>
                <c:pt idx="5638">
                  <c:v>21.399433892040559</c:v>
                </c:pt>
                <c:pt idx="5639">
                  <c:v>16.894399020261801</c:v>
                </c:pt>
                <c:pt idx="5640">
                  <c:v>25.756934518419452</c:v>
                </c:pt>
                <c:pt idx="5641">
                  <c:v>10.268806125601118</c:v>
                </c:pt>
                <c:pt idx="5642">
                  <c:v>27.016457544822504</c:v>
                </c:pt>
                <c:pt idx="5643">
                  <c:v>6.8637951731116651</c:v>
                </c:pt>
                <c:pt idx="5644">
                  <c:v>1.3403266163661725</c:v>
                </c:pt>
                <c:pt idx="5645">
                  <c:v>51.996017564284948</c:v>
                </c:pt>
                <c:pt idx="5646">
                  <c:v>10.567644953156298</c:v>
                </c:pt>
                <c:pt idx="5647">
                  <c:v>0.91250969871279752</c:v>
                </c:pt>
                <c:pt idx="5648">
                  <c:v>40.214002812451625</c:v>
                </c:pt>
                <c:pt idx="5649">
                  <c:v>44.173410526799728</c:v>
                </c:pt>
                <c:pt idx="5650">
                  <c:v>44.289537531223722</c:v>
                </c:pt>
                <c:pt idx="5651">
                  <c:v>14.868177810842939</c:v>
                </c:pt>
                <c:pt idx="5652">
                  <c:v>45.501679428814533</c:v>
                </c:pt>
                <c:pt idx="5653">
                  <c:v>35.669813701052561</c:v>
                </c:pt>
                <c:pt idx="5654">
                  <c:v>24.869543948671176</c:v>
                </c:pt>
                <c:pt idx="5655">
                  <c:v>26.779319803331941</c:v>
                </c:pt>
                <c:pt idx="5656">
                  <c:v>11.103672710359378</c:v>
                </c:pt>
                <c:pt idx="5657">
                  <c:v>17.503088557595955</c:v>
                </c:pt>
                <c:pt idx="5658">
                  <c:v>44.534227155035254</c:v>
                </c:pt>
                <c:pt idx="5659">
                  <c:v>10.206699534728578</c:v>
                </c:pt>
                <c:pt idx="5660">
                  <c:v>28.056250044683505</c:v>
                </c:pt>
                <c:pt idx="5661">
                  <c:v>41.612863559070746</c:v>
                </c:pt>
                <c:pt idx="5662">
                  <c:v>40.122506948010553</c:v>
                </c:pt>
                <c:pt idx="5663">
                  <c:v>18.909168453030006</c:v>
                </c:pt>
                <c:pt idx="5664">
                  <c:v>22.919353343394945</c:v>
                </c:pt>
                <c:pt idx="5665">
                  <c:v>5.238580214453127</c:v>
                </c:pt>
                <c:pt idx="5666">
                  <c:v>22.923557179726753</c:v>
                </c:pt>
                <c:pt idx="5667">
                  <c:v>5.8343047186833745</c:v>
                </c:pt>
                <c:pt idx="5668">
                  <c:v>38.792600024961096</c:v>
                </c:pt>
                <c:pt idx="5669">
                  <c:v>12.757427140339844</c:v>
                </c:pt>
                <c:pt idx="5670">
                  <c:v>58.670682432354234</c:v>
                </c:pt>
                <c:pt idx="5671">
                  <c:v>42.007880384475364</c:v>
                </c:pt>
                <c:pt idx="5672">
                  <c:v>42.690994487556644</c:v>
                </c:pt>
                <c:pt idx="5673">
                  <c:v>6.4238406346569139</c:v>
                </c:pt>
                <c:pt idx="5674">
                  <c:v>12.116573765253277</c:v>
                </c:pt>
                <c:pt idx="5675">
                  <c:v>9.5935462198252122</c:v>
                </c:pt>
                <c:pt idx="5676">
                  <c:v>14.72671417814326</c:v>
                </c:pt>
                <c:pt idx="5677">
                  <c:v>46.937542885428286</c:v>
                </c:pt>
                <c:pt idx="5678">
                  <c:v>53.198753580307368</c:v>
                </c:pt>
                <c:pt idx="5679">
                  <c:v>58.052014361928663</c:v>
                </c:pt>
                <c:pt idx="5680">
                  <c:v>35.079033670061179</c:v>
                </c:pt>
                <c:pt idx="5681">
                  <c:v>33.045319771573503</c:v>
                </c:pt>
                <c:pt idx="5682">
                  <c:v>30.845851801263954</c:v>
                </c:pt>
                <c:pt idx="5683">
                  <c:v>21.41646999599342</c:v>
                </c:pt>
                <c:pt idx="5684">
                  <c:v>8.6251045934849238</c:v>
                </c:pt>
                <c:pt idx="5685">
                  <c:v>0.76060377920282418</c:v>
                </c:pt>
                <c:pt idx="5686">
                  <c:v>13.99485282587124</c:v>
                </c:pt>
                <c:pt idx="5687">
                  <c:v>21.287883415834941</c:v>
                </c:pt>
                <c:pt idx="5688">
                  <c:v>10.774580805411503</c:v>
                </c:pt>
                <c:pt idx="5689">
                  <c:v>7.6910023120670514</c:v>
                </c:pt>
                <c:pt idx="5690">
                  <c:v>23.282770994248754</c:v>
                </c:pt>
                <c:pt idx="5691">
                  <c:v>41.603259357463621</c:v>
                </c:pt>
                <c:pt idx="5692">
                  <c:v>10.197131324598013</c:v>
                </c:pt>
                <c:pt idx="5693">
                  <c:v>7.9916727212495173</c:v>
                </c:pt>
                <c:pt idx="5694">
                  <c:v>3.9762398324620518</c:v>
                </c:pt>
                <c:pt idx="5695">
                  <c:v>28.426331775523053</c:v>
                </c:pt>
                <c:pt idx="5696">
                  <c:v>34.930344489502737</c:v>
                </c:pt>
                <c:pt idx="5697">
                  <c:v>60.34379081653946</c:v>
                </c:pt>
                <c:pt idx="5698">
                  <c:v>13.54346969996138</c:v>
                </c:pt>
                <c:pt idx="5699">
                  <c:v>3.5074940794366372</c:v>
                </c:pt>
                <c:pt idx="5700">
                  <c:v>9.3169159112866389</c:v>
                </c:pt>
                <c:pt idx="5701">
                  <c:v>64.663180167769553</c:v>
                </c:pt>
                <c:pt idx="5702">
                  <c:v>54.488100151430721</c:v>
                </c:pt>
                <c:pt idx="5703">
                  <c:v>2.7724064638695376</c:v>
                </c:pt>
                <c:pt idx="5704">
                  <c:v>2.4539527244054793</c:v>
                </c:pt>
                <c:pt idx="5705">
                  <c:v>31.599081066310646</c:v>
                </c:pt>
                <c:pt idx="5706">
                  <c:v>35.156759886632976</c:v>
                </c:pt>
                <c:pt idx="5707">
                  <c:v>5.2545361631613678</c:v>
                </c:pt>
                <c:pt idx="5708">
                  <c:v>36.236573629460366</c:v>
                </c:pt>
                <c:pt idx="5709">
                  <c:v>14.734787532216606</c:v>
                </c:pt>
                <c:pt idx="5710">
                  <c:v>26.823114582575691</c:v>
                </c:pt>
                <c:pt idx="5711">
                  <c:v>22.045965969842531</c:v>
                </c:pt>
                <c:pt idx="5712">
                  <c:v>7.8578929312314996</c:v>
                </c:pt>
                <c:pt idx="5713">
                  <c:v>17.470291260630702</c:v>
                </c:pt>
                <c:pt idx="5714">
                  <c:v>14.43276863147627</c:v>
                </c:pt>
                <c:pt idx="5715">
                  <c:v>14.185202872288357</c:v>
                </c:pt>
                <c:pt idx="5716">
                  <c:v>22.902688354631085</c:v>
                </c:pt>
                <c:pt idx="5717">
                  <c:v>13.148200934220828</c:v>
                </c:pt>
                <c:pt idx="5718">
                  <c:v>44.135355211834394</c:v>
                </c:pt>
                <c:pt idx="5719">
                  <c:v>22.236205643236861</c:v>
                </c:pt>
                <c:pt idx="5720">
                  <c:v>5.1029368517819949</c:v>
                </c:pt>
                <c:pt idx="5721">
                  <c:v>0.63167036583649194</c:v>
                </c:pt>
                <c:pt idx="5722">
                  <c:v>13.400714357782839</c:v>
                </c:pt>
                <c:pt idx="5723">
                  <c:v>2.3108968548653195</c:v>
                </c:pt>
                <c:pt idx="5724">
                  <c:v>44.566050279346896</c:v>
                </c:pt>
                <c:pt idx="5725">
                  <c:v>27.539385901581184</c:v>
                </c:pt>
                <c:pt idx="5726">
                  <c:v>38.540100992957697</c:v>
                </c:pt>
                <c:pt idx="5727">
                  <c:v>14.368716085502925</c:v>
                </c:pt>
                <c:pt idx="5728">
                  <c:v>1.8814467108474924</c:v>
                </c:pt>
                <c:pt idx="5729">
                  <c:v>9.9583603550656541</c:v>
                </c:pt>
                <c:pt idx="5730">
                  <c:v>31.980478600409384</c:v>
                </c:pt>
                <c:pt idx="5731">
                  <c:v>0.44946874023145256</c:v>
                </c:pt>
                <c:pt idx="5732">
                  <c:v>26.137225110188371</c:v>
                </c:pt>
                <c:pt idx="5733">
                  <c:v>44.141033922936479</c:v>
                </c:pt>
                <c:pt idx="5734">
                  <c:v>29.989631699482974</c:v>
                </c:pt>
                <c:pt idx="5735">
                  <c:v>9.2712935508663339</c:v>
                </c:pt>
                <c:pt idx="5736">
                  <c:v>18.360242844296593</c:v>
                </c:pt>
                <c:pt idx="5737">
                  <c:v>9.8587903356224178</c:v>
                </c:pt>
                <c:pt idx="5738">
                  <c:v>27.333666567943116</c:v>
                </c:pt>
                <c:pt idx="5739">
                  <c:v>1.0803414494915429</c:v>
                </c:pt>
                <c:pt idx="5740">
                  <c:v>23.375125865327789</c:v>
                </c:pt>
                <c:pt idx="5741">
                  <c:v>14.058188733448583</c:v>
                </c:pt>
                <c:pt idx="5742">
                  <c:v>20.9030834564545</c:v>
                </c:pt>
                <c:pt idx="5743">
                  <c:v>40.623777858324438</c:v>
                </c:pt>
                <c:pt idx="5744">
                  <c:v>49.079363282988403</c:v>
                </c:pt>
                <c:pt idx="5745">
                  <c:v>25.893935174478734</c:v>
                </c:pt>
                <c:pt idx="5746">
                  <c:v>38.162225847342519</c:v>
                </c:pt>
                <c:pt idx="5747">
                  <c:v>32.028451628196294</c:v>
                </c:pt>
                <c:pt idx="5748">
                  <c:v>44.508997729613853</c:v>
                </c:pt>
                <c:pt idx="5749">
                  <c:v>1.906401101507001</c:v>
                </c:pt>
                <c:pt idx="5750">
                  <c:v>45.625871786410414</c:v>
                </c:pt>
                <c:pt idx="5751">
                  <c:v>27.225046623179821</c:v>
                </c:pt>
                <c:pt idx="5752">
                  <c:v>34.286431012819548</c:v>
                </c:pt>
                <c:pt idx="5753">
                  <c:v>10.997976092872417</c:v>
                </c:pt>
                <c:pt idx="5754">
                  <c:v>25.002419146202261</c:v>
                </c:pt>
                <c:pt idx="5755">
                  <c:v>5.227901459909746</c:v>
                </c:pt>
                <c:pt idx="5756">
                  <c:v>34.16970891828565</c:v>
                </c:pt>
                <c:pt idx="5757">
                  <c:v>11.437758674845826</c:v>
                </c:pt>
                <c:pt idx="5758">
                  <c:v>37.927844273833145</c:v>
                </c:pt>
                <c:pt idx="5759">
                  <c:v>33.396305069885869</c:v>
                </c:pt>
                <c:pt idx="5760">
                  <c:v>46.062235962265909</c:v>
                </c:pt>
                <c:pt idx="5761">
                  <c:v>38.456971211588673</c:v>
                </c:pt>
                <c:pt idx="5762">
                  <c:v>38.553633897171814</c:v>
                </c:pt>
                <c:pt idx="5763">
                  <c:v>1.0596278389489633</c:v>
                </c:pt>
                <c:pt idx="5764">
                  <c:v>2.5921293100223335</c:v>
                </c:pt>
                <c:pt idx="5765">
                  <c:v>34.748971584523744</c:v>
                </c:pt>
                <c:pt idx="5766">
                  <c:v>6.67398980022252</c:v>
                </c:pt>
                <c:pt idx="5767">
                  <c:v>34.933674927637973</c:v>
                </c:pt>
                <c:pt idx="5768">
                  <c:v>43.289014445385369</c:v>
                </c:pt>
                <c:pt idx="5769">
                  <c:v>11.972870643331936</c:v>
                </c:pt>
                <c:pt idx="5770">
                  <c:v>7.8678450546387344</c:v>
                </c:pt>
                <c:pt idx="5771">
                  <c:v>5.412407246173955</c:v>
                </c:pt>
                <c:pt idx="5772">
                  <c:v>27.005644020377552</c:v>
                </c:pt>
                <c:pt idx="5773">
                  <c:v>44.737870183456131</c:v>
                </c:pt>
                <c:pt idx="5774">
                  <c:v>42.260334623171921</c:v>
                </c:pt>
                <c:pt idx="5775">
                  <c:v>10.73522341082615</c:v>
                </c:pt>
                <c:pt idx="5776">
                  <c:v>13.473054609024617</c:v>
                </c:pt>
                <c:pt idx="5777">
                  <c:v>6.3966912444844377</c:v>
                </c:pt>
                <c:pt idx="5778">
                  <c:v>26.016014442838742</c:v>
                </c:pt>
                <c:pt idx="5779">
                  <c:v>2.4751154824090773</c:v>
                </c:pt>
                <c:pt idx="5780">
                  <c:v>5.6012124476730722</c:v>
                </c:pt>
                <c:pt idx="5781">
                  <c:v>12.839514758166182</c:v>
                </c:pt>
                <c:pt idx="5782">
                  <c:v>49.344313847891371</c:v>
                </c:pt>
                <c:pt idx="5783">
                  <c:v>30.617596821604963</c:v>
                </c:pt>
                <c:pt idx="5784">
                  <c:v>32.567429109779866</c:v>
                </c:pt>
                <c:pt idx="5785">
                  <c:v>2.3400749788573565</c:v>
                </c:pt>
                <c:pt idx="5786">
                  <c:v>7.0792626784564545</c:v>
                </c:pt>
                <c:pt idx="5787">
                  <c:v>3.3977469888093217</c:v>
                </c:pt>
                <c:pt idx="5788">
                  <c:v>44.595656298510264</c:v>
                </c:pt>
                <c:pt idx="5789">
                  <c:v>44.116521140104432</c:v>
                </c:pt>
                <c:pt idx="5790">
                  <c:v>48.764881602798319</c:v>
                </c:pt>
                <c:pt idx="5791">
                  <c:v>32.784073942743312</c:v>
                </c:pt>
                <c:pt idx="5792">
                  <c:v>20.410583337285122</c:v>
                </c:pt>
                <c:pt idx="5793">
                  <c:v>29.831005592198064</c:v>
                </c:pt>
                <c:pt idx="5794">
                  <c:v>4.4080810295288391</c:v>
                </c:pt>
                <c:pt idx="5795">
                  <c:v>3.3836558128894159</c:v>
                </c:pt>
                <c:pt idx="5796">
                  <c:v>29.794025253696791</c:v>
                </c:pt>
                <c:pt idx="5797">
                  <c:v>9.8119106595355259</c:v>
                </c:pt>
                <c:pt idx="5798">
                  <c:v>17.878687421584097</c:v>
                </c:pt>
                <c:pt idx="5799">
                  <c:v>6.4853713577111254</c:v>
                </c:pt>
                <c:pt idx="5800">
                  <c:v>6.1790446424666801</c:v>
                </c:pt>
                <c:pt idx="5801">
                  <c:v>3.3788129209070803</c:v>
                </c:pt>
                <c:pt idx="5802">
                  <c:v>7.7024531760150063</c:v>
                </c:pt>
                <c:pt idx="5803">
                  <c:v>32.578188931507157</c:v>
                </c:pt>
                <c:pt idx="5804">
                  <c:v>34.307358105884632</c:v>
                </c:pt>
                <c:pt idx="5805">
                  <c:v>32.685114865698921</c:v>
                </c:pt>
                <c:pt idx="5806">
                  <c:v>10.431570365147978</c:v>
                </c:pt>
                <c:pt idx="5807">
                  <c:v>56.563475609125348</c:v>
                </c:pt>
                <c:pt idx="5808">
                  <c:v>43.170958952587171</c:v>
                </c:pt>
                <c:pt idx="5809">
                  <c:v>27.310136635241037</c:v>
                </c:pt>
                <c:pt idx="5810">
                  <c:v>47.534878897621802</c:v>
                </c:pt>
                <c:pt idx="5811">
                  <c:v>43.101787595073894</c:v>
                </c:pt>
                <c:pt idx="5812">
                  <c:v>50.474257584152348</c:v>
                </c:pt>
                <c:pt idx="5813">
                  <c:v>22.200139375627696</c:v>
                </c:pt>
                <c:pt idx="5814">
                  <c:v>46.963006539944516</c:v>
                </c:pt>
                <c:pt idx="5815">
                  <c:v>45.653603746812287</c:v>
                </c:pt>
                <c:pt idx="5816">
                  <c:v>10.582055936785965</c:v>
                </c:pt>
                <c:pt idx="5817">
                  <c:v>39.237490915592673</c:v>
                </c:pt>
                <c:pt idx="5818">
                  <c:v>31.264281546982886</c:v>
                </c:pt>
                <c:pt idx="5819">
                  <c:v>42.571768045216913</c:v>
                </c:pt>
                <c:pt idx="5820">
                  <c:v>17.071008895275138</c:v>
                </c:pt>
                <c:pt idx="5821">
                  <c:v>10.655617503831079</c:v>
                </c:pt>
                <c:pt idx="5822">
                  <c:v>44.233365488852741</c:v>
                </c:pt>
                <c:pt idx="5823">
                  <c:v>9.9044269716341056</c:v>
                </c:pt>
                <c:pt idx="5824">
                  <c:v>14.756664807810932</c:v>
                </c:pt>
                <c:pt idx="5825">
                  <c:v>27.787534608399504</c:v>
                </c:pt>
                <c:pt idx="5826">
                  <c:v>26.231632989708505</c:v>
                </c:pt>
                <c:pt idx="5827">
                  <c:v>27.161647405932371</c:v>
                </c:pt>
                <c:pt idx="5828">
                  <c:v>35.135114317186456</c:v>
                </c:pt>
                <c:pt idx="5829">
                  <c:v>41.425668670431691</c:v>
                </c:pt>
                <c:pt idx="5830">
                  <c:v>55.257425646588445</c:v>
                </c:pt>
                <c:pt idx="5831">
                  <c:v>5.9462421875270071</c:v>
                </c:pt>
                <c:pt idx="5832">
                  <c:v>1.9194292014438596</c:v>
                </c:pt>
                <c:pt idx="5833">
                  <c:v>8.3980668215979932</c:v>
                </c:pt>
                <c:pt idx="5834">
                  <c:v>10.634591914741492</c:v>
                </c:pt>
                <c:pt idx="5835">
                  <c:v>26.300228496176835</c:v>
                </c:pt>
                <c:pt idx="5836">
                  <c:v>13.915094151139641</c:v>
                </c:pt>
                <c:pt idx="5837">
                  <c:v>81.889450776758892</c:v>
                </c:pt>
                <c:pt idx="5838">
                  <c:v>3.875594340251177</c:v>
                </c:pt>
                <c:pt idx="5839">
                  <c:v>4.0391573178218909</c:v>
                </c:pt>
                <c:pt idx="5840">
                  <c:v>35.880630147118765</c:v>
                </c:pt>
                <c:pt idx="5841">
                  <c:v>17.53028781646864</c:v>
                </c:pt>
                <c:pt idx="5842">
                  <c:v>33.020500532179007</c:v>
                </c:pt>
                <c:pt idx="5843">
                  <c:v>4.5382159356890721</c:v>
                </c:pt>
                <c:pt idx="5844">
                  <c:v>14.409493037703223</c:v>
                </c:pt>
                <c:pt idx="5845">
                  <c:v>14.838092573513618</c:v>
                </c:pt>
                <c:pt idx="5846">
                  <c:v>16.813568597941476</c:v>
                </c:pt>
                <c:pt idx="5847">
                  <c:v>48.873862172448881</c:v>
                </c:pt>
                <c:pt idx="5848">
                  <c:v>1.2182672238092427</c:v>
                </c:pt>
                <c:pt idx="5849">
                  <c:v>53.858209757229844</c:v>
                </c:pt>
                <c:pt idx="5850">
                  <c:v>54.036703327310533</c:v>
                </c:pt>
                <c:pt idx="5851">
                  <c:v>5.2083354161690565</c:v>
                </c:pt>
                <c:pt idx="5852">
                  <c:v>48.837691220739117</c:v>
                </c:pt>
                <c:pt idx="5853">
                  <c:v>4.0997170622930614</c:v>
                </c:pt>
                <c:pt idx="5854">
                  <c:v>53.196044458905476</c:v>
                </c:pt>
                <c:pt idx="5855">
                  <c:v>25.233266209715303</c:v>
                </c:pt>
                <c:pt idx="5856">
                  <c:v>20.498055202616616</c:v>
                </c:pt>
                <c:pt idx="5857">
                  <c:v>29.634468837589033</c:v>
                </c:pt>
                <c:pt idx="5858">
                  <c:v>16.609976778644651</c:v>
                </c:pt>
                <c:pt idx="5859">
                  <c:v>42.629642825955919</c:v>
                </c:pt>
                <c:pt idx="5860">
                  <c:v>8.1343767509168075</c:v>
                </c:pt>
                <c:pt idx="5861">
                  <c:v>1.6597367174411362</c:v>
                </c:pt>
                <c:pt idx="5862">
                  <c:v>52.942316919512777</c:v>
                </c:pt>
                <c:pt idx="5863">
                  <c:v>15.762237934338051</c:v>
                </c:pt>
                <c:pt idx="5864">
                  <c:v>1.1075340589777205</c:v>
                </c:pt>
                <c:pt idx="5865">
                  <c:v>45.182476325023757</c:v>
                </c:pt>
                <c:pt idx="5866">
                  <c:v>48.798906515416896</c:v>
                </c:pt>
                <c:pt idx="5867">
                  <c:v>46.221681756643044</c:v>
                </c:pt>
                <c:pt idx="5868">
                  <c:v>27.060340985397207</c:v>
                </c:pt>
                <c:pt idx="5869">
                  <c:v>48.604685345207272</c:v>
                </c:pt>
                <c:pt idx="5870">
                  <c:v>37.999735708657205</c:v>
                </c:pt>
                <c:pt idx="5871">
                  <c:v>28.387067839454854</c:v>
                </c:pt>
                <c:pt idx="5872">
                  <c:v>33.768134277886809</c:v>
                </c:pt>
                <c:pt idx="5873">
                  <c:v>20.946095096496911</c:v>
                </c:pt>
                <c:pt idx="5874">
                  <c:v>26.641707167817188</c:v>
                </c:pt>
                <c:pt idx="5875">
                  <c:v>50.128560688814915</c:v>
                </c:pt>
                <c:pt idx="5876">
                  <c:v>14.364797662229927</c:v>
                </c:pt>
                <c:pt idx="5877">
                  <c:v>30.506007034240291</c:v>
                </c:pt>
                <c:pt idx="5878">
                  <c:v>46.841911051190564</c:v>
                </c:pt>
                <c:pt idx="5879">
                  <c:v>49.390799871008547</c:v>
                </c:pt>
                <c:pt idx="5880">
                  <c:v>20.962141021799884</c:v>
                </c:pt>
                <c:pt idx="5881">
                  <c:v>36.894986867071395</c:v>
                </c:pt>
                <c:pt idx="5882">
                  <c:v>9.2906218097018982</c:v>
                </c:pt>
                <c:pt idx="5883">
                  <c:v>9.2794243719802747</c:v>
                </c:pt>
                <c:pt idx="5884">
                  <c:v>30.745197107597058</c:v>
                </c:pt>
                <c:pt idx="5885">
                  <c:v>11.519919757322343</c:v>
                </c:pt>
                <c:pt idx="5886">
                  <c:v>42.315049183465455</c:v>
                </c:pt>
                <c:pt idx="5887">
                  <c:v>22.952845558677677</c:v>
                </c:pt>
                <c:pt idx="5888">
                  <c:v>66.393348177306549</c:v>
                </c:pt>
                <c:pt idx="5889">
                  <c:v>46.620243392344705</c:v>
                </c:pt>
                <c:pt idx="5890">
                  <c:v>45.28662852112052</c:v>
                </c:pt>
                <c:pt idx="5891">
                  <c:v>8.7589650481257699</c:v>
                </c:pt>
                <c:pt idx="5892">
                  <c:v>17.331643661545915</c:v>
                </c:pt>
                <c:pt idx="5893">
                  <c:v>17.978957961653173</c:v>
                </c:pt>
                <c:pt idx="5894">
                  <c:v>21.54466374507772</c:v>
                </c:pt>
                <c:pt idx="5895">
                  <c:v>48.677449518426393</c:v>
                </c:pt>
                <c:pt idx="5896">
                  <c:v>54.99724195000784</c:v>
                </c:pt>
                <c:pt idx="5897">
                  <c:v>64.578141099351171</c:v>
                </c:pt>
                <c:pt idx="5898">
                  <c:v>41.141951181825569</c:v>
                </c:pt>
                <c:pt idx="5899">
                  <c:v>35.508961583401899</c:v>
                </c:pt>
                <c:pt idx="5900">
                  <c:v>32.466966379041324</c:v>
                </c:pt>
                <c:pt idx="5901">
                  <c:v>33.38784688563981</c:v>
                </c:pt>
                <c:pt idx="5902">
                  <c:v>12.775161362132097</c:v>
                </c:pt>
                <c:pt idx="5903">
                  <c:v>0.80518943390683129</c:v>
                </c:pt>
                <c:pt idx="5904">
                  <c:v>14.024757064567785</c:v>
                </c:pt>
                <c:pt idx="5905">
                  <c:v>24.366435738454417</c:v>
                </c:pt>
                <c:pt idx="5906">
                  <c:v>18.017689897927148</c:v>
                </c:pt>
                <c:pt idx="5907">
                  <c:v>10.907518271362727</c:v>
                </c:pt>
                <c:pt idx="5908">
                  <c:v>28.630864859551615</c:v>
                </c:pt>
                <c:pt idx="5909">
                  <c:v>42.773741032223903</c:v>
                </c:pt>
                <c:pt idx="5910">
                  <c:v>11.562303660620854</c:v>
                </c:pt>
                <c:pt idx="5911">
                  <c:v>10.661453771469212</c:v>
                </c:pt>
                <c:pt idx="5912">
                  <c:v>7.2988807115897831</c:v>
                </c:pt>
                <c:pt idx="5913">
                  <c:v>32.062172590426073</c:v>
                </c:pt>
                <c:pt idx="5914">
                  <c:v>38.597765281825062</c:v>
                </c:pt>
                <c:pt idx="5915">
                  <c:v>63.683293022695132</c:v>
                </c:pt>
                <c:pt idx="5916">
                  <c:v>17.269507478240644</c:v>
                </c:pt>
                <c:pt idx="5917">
                  <c:v>5.4070187578969193</c:v>
                </c:pt>
                <c:pt idx="5918">
                  <c:v>13.337860619185522</c:v>
                </c:pt>
                <c:pt idx="5919">
                  <c:v>60.918491993339273</c:v>
                </c:pt>
                <c:pt idx="5920">
                  <c:v>66.501125142394869</c:v>
                </c:pt>
                <c:pt idx="5921">
                  <c:v>5.2645105630614504</c:v>
                </c:pt>
                <c:pt idx="5922">
                  <c:v>3.7822125056649005</c:v>
                </c:pt>
                <c:pt idx="5923">
                  <c:v>37.118842852141654</c:v>
                </c:pt>
                <c:pt idx="5924">
                  <c:v>39.706660372541513</c:v>
                </c:pt>
                <c:pt idx="5925">
                  <c:v>8.2535558853893676</c:v>
                </c:pt>
                <c:pt idx="5926">
                  <c:v>38.369913412574242</c:v>
                </c:pt>
                <c:pt idx="5927">
                  <c:v>18.993719389678269</c:v>
                </c:pt>
                <c:pt idx="5928">
                  <c:v>32.038386036169086</c:v>
                </c:pt>
                <c:pt idx="5929">
                  <c:v>26.045505976754704</c:v>
                </c:pt>
                <c:pt idx="5930">
                  <c:v>11.494711923432204</c:v>
                </c:pt>
                <c:pt idx="5931">
                  <c:v>24.030858117432668</c:v>
                </c:pt>
                <c:pt idx="5932">
                  <c:v>18.374670622271317</c:v>
                </c:pt>
                <c:pt idx="5933">
                  <c:v>19.595826428545561</c:v>
                </c:pt>
                <c:pt idx="5934">
                  <c:v>25.256846417872019</c:v>
                </c:pt>
                <c:pt idx="5935">
                  <c:v>19.791808790900294</c:v>
                </c:pt>
                <c:pt idx="5936">
                  <c:v>61.394223162345867</c:v>
                </c:pt>
                <c:pt idx="5937">
                  <c:v>27.430547485011498</c:v>
                </c:pt>
                <c:pt idx="5938">
                  <c:v>6.4381248450931263</c:v>
                </c:pt>
                <c:pt idx="5939">
                  <c:v>0.68864608571782515</c:v>
                </c:pt>
                <c:pt idx="5940">
                  <c:v>17.203940082343102</c:v>
                </c:pt>
                <c:pt idx="5941">
                  <c:v>5.6750750270188552</c:v>
                </c:pt>
                <c:pt idx="5942">
                  <c:v>49.470915941752089</c:v>
                </c:pt>
                <c:pt idx="5943">
                  <c:v>30.869923772773102</c:v>
                </c:pt>
                <c:pt idx="5944">
                  <c:v>42.592726465312957</c:v>
                </c:pt>
                <c:pt idx="5945">
                  <c:v>19.250076734806473</c:v>
                </c:pt>
                <c:pt idx="5946">
                  <c:v>3.0492793969981307</c:v>
                </c:pt>
                <c:pt idx="5947">
                  <c:v>12.054659809690639</c:v>
                </c:pt>
                <c:pt idx="5948">
                  <c:v>34.373320611288875</c:v>
                </c:pt>
                <c:pt idx="5949">
                  <c:v>0.47937297892799791</c:v>
                </c:pt>
                <c:pt idx="5950">
                  <c:v>36.910967212658427</c:v>
                </c:pt>
                <c:pt idx="5951">
                  <c:v>45.240555824845345</c:v>
                </c:pt>
                <c:pt idx="5952">
                  <c:v>39.932659865369253</c:v>
                </c:pt>
                <c:pt idx="5953">
                  <c:v>16.186590446560768</c:v>
                </c:pt>
                <c:pt idx="5954">
                  <c:v>23.880065416850684</c:v>
                </c:pt>
                <c:pt idx="5955">
                  <c:v>11.882188071132596</c:v>
                </c:pt>
                <c:pt idx="5956">
                  <c:v>37.033566363493229</c:v>
                </c:pt>
                <c:pt idx="5957">
                  <c:v>2.327064436411765</c:v>
                </c:pt>
                <c:pt idx="5958">
                  <c:v>33.296431000859975</c:v>
                </c:pt>
                <c:pt idx="5959">
                  <c:v>23.297185978329153</c:v>
                </c:pt>
                <c:pt idx="5960">
                  <c:v>27.375548869002291</c:v>
                </c:pt>
                <c:pt idx="5961">
                  <c:v>45.731598698065064</c:v>
                </c:pt>
                <c:pt idx="5962">
                  <c:v>53.931255471604302</c:v>
                </c:pt>
                <c:pt idx="5963">
                  <c:v>28.674086970498955</c:v>
                </c:pt>
                <c:pt idx="5964">
                  <c:v>43.988099993029543</c:v>
                </c:pt>
                <c:pt idx="5965">
                  <c:v>41.148509681781384</c:v>
                </c:pt>
                <c:pt idx="5966">
                  <c:v>50.588925765929133</c:v>
                </c:pt>
                <c:pt idx="5967">
                  <c:v>3.3512924979235734</c:v>
                </c:pt>
                <c:pt idx="5968">
                  <c:v>57.089262522759917</c:v>
                </c:pt>
                <c:pt idx="5969">
                  <c:v>37.250150409733585</c:v>
                </c:pt>
                <c:pt idx="5970">
                  <c:v>43.175223584028757</c:v>
                </c:pt>
                <c:pt idx="5971">
                  <c:v>20.28907101894594</c:v>
                </c:pt>
                <c:pt idx="5972">
                  <c:v>24.889288912738053</c:v>
                </c:pt>
                <c:pt idx="5973">
                  <c:v>8.0689989109678244</c:v>
                </c:pt>
                <c:pt idx="5974">
                  <c:v>47.766605090187042</c:v>
                </c:pt>
                <c:pt idx="5975">
                  <c:v>13.506760378766963</c:v>
                </c:pt>
                <c:pt idx="5976">
                  <c:v>48.407671239771133</c:v>
                </c:pt>
                <c:pt idx="5977">
                  <c:v>36.450122249190052</c:v>
                </c:pt>
                <c:pt idx="5978">
                  <c:v>5.9121523843474177</c:v>
                </c:pt>
                <c:pt idx="5979">
                  <c:v>54.7353243054419</c:v>
                </c:pt>
                <c:pt idx="5980">
                  <c:v>47.612048472860181</c:v>
                </c:pt>
                <c:pt idx="5981">
                  <c:v>40.668347543933599</c:v>
                </c:pt>
                <c:pt idx="5982">
                  <c:v>1.4081370823707302</c:v>
                </c:pt>
                <c:pt idx="5983">
                  <c:v>2.7501124452612933</c:v>
                </c:pt>
                <c:pt idx="5984">
                  <c:v>36.590803663777784</c:v>
                </c:pt>
                <c:pt idx="5985">
                  <c:v>9.765424375130479</c:v>
                </c:pt>
                <c:pt idx="5986">
                  <c:v>38.422867697618713</c:v>
                </c:pt>
                <c:pt idx="5987">
                  <c:v>45.175879439191625</c:v>
                </c:pt>
                <c:pt idx="5988">
                  <c:v>17.35138474532263</c:v>
                </c:pt>
                <c:pt idx="5989">
                  <c:v>10.156263752920751</c:v>
                </c:pt>
                <c:pt idx="5990">
                  <c:v>8.9515665851167494</c:v>
                </c:pt>
                <c:pt idx="5991">
                  <c:v>31.651716100898351</c:v>
                </c:pt>
                <c:pt idx="5992">
                  <c:v>46.778325606063731</c:v>
                </c:pt>
                <c:pt idx="5993">
                  <c:v>46.151073927009179</c:v>
                </c:pt>
                <c:pt idx="5994">
                  <c:v>13.631519034968832</c:v>
                </c:pt>
                <c:pt idx="5995">
                  <c:v>13.142342153962044</c:v>
                </c:pt>
                <c:pt idx="5996">
                  <c:v>8.9853404575220601</c:v>
                </c:pt>
                <c:pt idx="5997">
                  <c:v>34.044087139027859</c:v>
                </c:pt>
                <c:pt idx="5998">
                  <c:v>3.6440293214010091</c:v>
                </c:pt>
                <c:pt idx="5999">
                  <c:v>8.9103104231371919</c:v>
                </c:pt>
                <c:pt idx="6000">
                  <c:v>19.498037603501096</c:v>
                </c:pt>
                <c:pt idx="6001">
                  <c:v>48.865684815043174</c:v>
                </c:pt>
                <c:pt idx="6002">
                  <c:v>32.393664749040255</c:v>
                </c:pt>
                <c:pt idx="6003">
                  <c:v>37.829045160304588</c:v>
                </c:pt>
                <c:pt idx="6004">
                  <c:v>3.7656716902208527</c:v>
                </c:pt>
                <c:pt idx="6005">
                  <c:v>7.8641889711962367</c:v>
                </c:pt>
                <c:pt idx="6006">
                  <c:v>6.4456095332604759</c:v>
                </c:pt>
                <c:pt idx="6007">
                  <c:v>50.416910703562976</c:v>
                </c:pt>
                <c:pt idx="6008">
                  <c:v>53.035262066742135</c:v>
                </c:pt>
                <c:pt idx="6009">
                  <c:v>50.860930710558314</c:v>
                </c:pt>
                <c:pt idx="6010">
                  <c:v>35.255537965044589</c:v>
                </c:pt>
                <c:pt idx="6011">
                  <c:v>24.313299097434037</c:v>
                </c:pt>
                <c:pt idx="6012">
                  <c:v>38.291828878901114</c:v>
                </c:pt>
                <c:pt idx="6013">
                  <c:v>9.2522081986019593</c:v>
                </c:pt>
                <c:pt idx="6014">
                  <c:v>5.4470663937741195</c:v>
                </c:pt>
                <c:pt idx="6015">
                  <c:v>37.138009665764329</c:v>
                </c:pt>
                <c:pt idx="6016">
                  <c:v>22.582187964213144</c:v>
                </c:pt>
                <c:pt idx="6017">
                  <c:v>21.556353871434514</c:v>
                </c:pt>
                <c:pt idx="6018">
                  <c:v>9.0483108480254248</c:v>
                </c:pt>
                <c:pt idx="6019">
                  <c:v>9.330355116662453</c:v>
                </c:pt>
                <c:pt idx="6020">
                  <c:v>4.6729291126332759</c:v>
                </c:pt>
                <c:pt idx="6021">
                  <c:v>12.457375554297123</c:v>
                </c:pt>
                <c:pt idx="6022">
                  <c:v>26.479687316920288</c:v>
                </c:pt>
                <c:pt idx="6023">
                  <c:v>33.146849905741703</c:v>
                </c:pt>
                <c:pt idx="6024">
                  <c:v>32.61214984110736</c:v>
                </c:pt>
                <c:pt idx="6025">
                  <c:v>13.600858730750007</c:v>
                </c:pt>
                <c:pt idx="6026">
                  <c:v>67.581579403280472</c:v>
                </c:pt>
                <c:pt idx="6027">
                  <c:v>49.168592224047046</c:v>
                </c:pt>
                <c:pt idx="6028">
                  <c:v>21.305691903206196</c:v>
                </c:pt>
                <c:pt idx="6029">
                  <c:v>50.488674165897045</c:v>
                </c:pt>
                <c:pt idx="6030">
                  <c:v>43.991162381445385</c:v>
                </c:pt>
                <c:pt idx="6031">
                  <c:v>54.882040195932618</c:v>
                </c:pt>
                <c:pt idx="6032">
                  <c:v>31.63421038992534</c:v>
                </c:pt>
                <c:pt idx="6033">
                  <c:v>44.195921929795112</c:v>
                </c:pt>
                <c:pt idx="6034">
                  <c:v>54.712338224372253</c:v>
                </c:pt>
                <c:pt idx="6035">
                  <c:v>13.481245295772259</c:v>
                </c:pt>
                <c:pt idx="6036">
                  <c:v>43.748302733210167</c:v>
                </c:pt>
                <c:pt idx="6037">
                  <c:v>36.565584513497036</c:v>
                </c:pt>
                <c:pt idx="6038">
                  <c:v>44.632794758348609</c:v>
                </c:pt>
                <c:pt idx="6039">
                  <c:v>22.380821919154275</c:v>
                </c:pt>
                <c:pt idx="6040">
                  <c:v>17.989497028948211</c:v>
                </c:pt>
                <c:pt idx="6041">
                  <c:v>50.754869273539001</c:v>
                </c:pt>
                <c:pt idx="6042">
                  <c:v>16.33260251770988</c:v>
                </c:pt>
                <c:pt idx="6043">
                  <c:v>22.243254993842413</c:v>
                </c:pt>
                <c:pt idx="6044">
                  <c:v>36.017617088194335</c:v>
                </c:pt>
                <c:pt idx="6045">
                  <c:v>33.033327077331123</c:v>
                </c:pt>
                <c:pt idx="6046">
                  <c:v>33.404662915928647</c:v>
                </c:pt>
                <c:pt idx="6047">
                  <c:v>37.466370420597023</c:v>
                </c:pt>
                <c:pt idx="6048">
                  <c:v>44.590781974432439</c:v>
                </c:pt>
                <c:pt idx="6049">
                  <c:v>58.632529306325992</c:v>
                </c:pt>
                <c:pt idx="6050">
                  <c:v>9.1420484843140368</c:v>
                </c:pt>
                <c:pt idx="6051">
                  <c:v>2.9892538114318108</c:v>
                </c:pt>
                <c:pt idx="6052">
                  <c:v>13.306319716797471</c:v>
                </c:pt>
                <c:pt idx="6053">
                  <c:v>13.928066264055632</c:v>
                </c:pt>
                <c:pt idx="6054">
                  <c:v>28.298128868320099</c:v>
                </c:pt>
                <c:pt idx="6055">
                  <c:v>24.724424913297248</c:v>
                </c:pt>
                <c:pt idx="6056">
                  <c:v>77.086342385224611</c:v>
                </c:pt>
                <c:pt idx="6057">
                  <c:v>6.1025411074280562</c:v>
                </c:pt>
                <c:pt idx="6058">
                  <c:v>6.5085606106651124</c:v>
                </c:pt>
                <c:pt idx="6059">
                  <c:v>37.644934363386518</c:v>
                </c:pt>
                <c:pt idx="6060">
                  <c:v>20.374983241046404</c:v>
                </c:pt>
                <c:pt idx="6061">
                  <c:v>39.704117634666019</c:v>
                </c:pt>
                <c:pt idx="6062">
                  <c:v>6.3626651914220531</c:v>
                </c:pt>
                <c:pt idx="6063">
                  <c:v>19.398470663419211</c:v>
                </c:pt>
                <c:pt idx="6064">
                  <c:v>18.23461054957701</c:v>
                </c:pt>
                <c:pt idx="6065">
                  <c:v>22.858237487586617</c:v>
                </c:pt>
                <c:pt idx="6066">
                  <c:v>44.390155889705717</c:v>
                </c:pt>
                <c:pt idx="6067">
                  <c:v>1.7472294803053676</c:v>
                </c:pt>
                <c:pt idx="6068">
                  <c:v>54.010809119838676</c:v>
                </c:pt>
                <c:pt idx="6069">
                  <c:v>55.937101208557543</c:v>
                </c:pt>
                <c:pt idx="6070">
                  <c:v>7.407315781623498</c:v>
                </c:pt>
                <c:pt idx="6071">
                  <c:v>50.522128920586198</c:v>
                </c:pt>
                <c:pt idx="6072">
                  <c:v>6.3058829824209726</c:v>
                </c:pt>
                <c:pt idx="6073">
                  <c:v>54.386236828274285</c:v>
                </c:pt>
                <c:pt idx="6074">
                  <c:v>32.477770985688778</c:v>
                </c:pt>
                <c:pt idx="6075">
                  <c:v>24.314353934710478</c:v>
                </c:pt>
                <c:pt idx="6076">
                  <c:v>34.217261000069378</c:v>
                </c:pt>
                <c:pt idx="6077">
                  <c:v>22.249322402827339</c:v>
                </c:pt>
                <c:pt idx="6078">
                  <c:v>48.04322089958648</c:v>
                </c:pt>
                <c:pt idx="6079">
                  <c:v>9.2774806953120041</c:v>
                </c:pt>
                <c:pt idx="6080">
                  <c:v>1.9965775308709937</c:v>
                </c:pt>
                <c:pt idx="6081">
                  <c:v>51.341893359333547</c:v>
                </c:pt>
                <c:pt idx="6082">
                  <c:v>21.742411184061066</c:v>
                </c:pt>
                <c:pt idx="6083">
                  <c:v>1.4977452609384141</c:v>
                </c:pt>
                <c:pt idx="6084">
                  <c:v>48.875260935268052</c:v>
                </c:pt>
                <c:pt idx="6085">
                  <c:v>51.37615751339424</c:v>
                </c:pt>
                <c:pt idx="6086">
                  <c:v>48.616110604593203</c:v>
                </c:pt>
                <c:pt idx="6087">
                  <c:v>30.271789304536913</c:v>
                </c:pt>
                <c:pt idx="6088">
                  <c:v>54.350462608895576</c:v>
                </c:pt>
                <c:pt idx="6089">
                  <c:v>39.586544534395621</c:v>
                </c:pt>
                <c:pt idx="6090">
                  <c:v>30.228458418231078</c:v>
                </c:pt>
                <c:pt idx="6091">
                  <c:v>36.407889395803217</c:v>
                </c:pt>
                <c:pt idx="6092">
                  <c:v>29.456494237280442</c:v>
                </c:pt>
                <c:pt idx="6093">
                  <c:v>28.397261387736229</c:v>
                </c:pt>
                <c:pt idx="6094">
                  <c:v>55.093927717206</c:v>
                </c:pt>
                <c:pt idx="6095">
                  <c:v>21.099652642536459</c:v>
                </c:pt>
                <c:pt idx="6096">
                  <c:v>32.997421690133834</c:v>
                </c:pt>
                <c:pt idx="6097">
                  <c:v>52.922111025902112</c:v>
                </c:pt>
                <c:pt idx="6098">
                  <c:v>41.68654726436305</c:v>
                </c:pt>
                <c:pt idx="6099">
                  <c:v>24.37638134265725</c:v>
                </c:pt>
                <c:pt idx="6100">
                  <c:v>45.263584865429749</c:v>
                </c:pt>
                <c:pt idx="6101">
                  <c:v>12.350271256193492</c:v>
                </c:pt>
                <c:pt idx="6102">
                  <c:v>15.004226446387547</c:v>
                </c:pt>
                <c:pt idx="6103">
                  <c:v>25.651308846829004</c:v>
                </c:pt>
                <c:pt idx="6104">
                  <c:v>14.419598605421887</c:v>
                </c:pt>
                <c:pt idx="6105">
                  <c:v>44.215933366883831</c:v>
                </c:pt>
                <c:pt idx="6106">
                  <c:v>33.141526320605713</c:v>
                </c:pt>
                <c:pt idx="6107">
                  <c:v>71.070918670501158</c:v>
                </c:pt>
                <c:pt idx="6108">
                  <c:v>51.811130002049303</c:v>
                </c:pt>
                <c:pt idx="6109">
                  <c:v>45.958939353930774</c:v>
                </c:pt>
                <c:pt idx="6110">
                  <c:v>12.624426132784061</c:v>
                </c:pt>
                <c:pt idx="6111">
                  <c:v>25.544042186616437</c:v>
                </c:pt>
                <c:pt idx="6112">
                  <c:v>25.510984151678315</c:v>
                </c:pt>
                <c:pt idx="6113">
                  <c:v>26.404365350272194</c:v>
                </c:pt>
                <c:pt idx="6114">
                  <c:v>48.446664594786228</c:v>
                </c:pt>
                <c:pt idx="6115">
                  <c:v>54.156193466823908</c:v>
                </c:pt>
                <c:pt idx="6116">
                  <c:v>64.802791179531653</c:v>
                </c:pt>
                <c:pt idx="6117">
                  <c:v>41.560105793819687</c:v>
                </c:pt>
                <c:pt idx="6118">
                  <c:v>36.523680500746032</c:v>
                </c:pt>
                <c:pt idx="6119">
                  <c:v>34.493383423292016</c:v>
                </c:pt>
                <c:pt idx="6120">
                  <c:v>39.927186596051435</c:v>
                </c:pt>
                <c:pt idx="6121">
                  <c:v>17.690251895656285</c:v>
                </c:pt>
                <c:pt idx="6122">
                  <c:v>0.9338724221810526</c:v>
                </c:pt>
                <c:pt idx="6123">
                  <c:v>14.054661303264337</c:v>
                </c:pt>
                <c:pt idx="6124">
                  <c:v>24.190100765231449</c:v>
                </c:pt>
                <c:pt idx="6125">
                  <c:v>27.592693466219643</c:v>
                </c:pt>
                <c:pt idx="6126">
                  <c:v>14.532814300695129</c:v>
                </c:pt>
                <c:pt idx="6127">
                  <c:v>34.014254647156633</c:v>
                </c:pt>
                <c:pt idx="6128">
                  <c:v>44.902246710928353</c:v>
                </c:pt>
                <c:pt idx="6129">
                  <c:v>13.067992646336052</c:v>
                </c:pt>
                <c:pt idx="6130">
                  <c:v>13.027634677799592</c:v>
                </c:pt>
                <c:pt idx="6131">
                  <c:v>10.442438161304961</c:v>
                </c:pt>
                <c:pt idx="6132">
                  <c:v>51.581169836555468</c:v>
                </c:pt>
                <c:pt idx="6133">
                  <c:v>40.703722529000963</c:v>
                </c:pt>
                <c:pt idx="6134">
                  <c:v>66.063392373533986</c:v>
                </c:pt>
                <c:pt idx="6135">
                  <c:v>21.530418086951105</c:v>
                </c:pt>
                <c:pt idx="6136">
                  <c:v>7.8780592775553258</c:v>
                </c:pt>
                <c:pt idx="6137">
                  <c:v>18.226468412072453</c:v>
                </c:pt>
                <c:pt idx="6138">
                  <c:v>61.585997588724204</c:v>
                </c:pt>
                <c:pt idx="6139">
                  <c:v>76.409908351351959</c:v>
                </c:pt>
                <c:pt idx="6140">
                  <c:v>10.64897730638917</c:v>
                </c:pt>
                <c:pt idx="6141">
                  <c:v>5.1146743238919798</c:v>
                </c:pt>
                <c:pt idx="6142">
                  <c:v>43.177118209844949</c:v>
                </c:pt>
                <c:pt idx="6143">
                  <c:v>53.696743377497846</c:v>
                </c:pt>
                <c:pt idx="6144">
                  <c:v>10.725751738574088</c:v>
                </c:pt>
                <c:pt idx="6145">
                  <c:v>39.999880363014988</c:v>
                </c:pt>
                <c:pt idx="6146">
                  <c:v>27.122778579370888</c:v>
                </c:pt>
                <c:pt idx="6147">
                  <c:v>35.473498377450696</c:v>
                </c:pt>
                <c:pt idx="6148">
                  <c:v>29.004754396126884</c:v>
                </c:pt>
                <c:pt idx="6149">
                  <c:v>11.646386703880475</c:v>
                </c:pt>
                <c:pt idx="6150">
                  <c:v>29.042608132824739</c:v>
                </c:pt>
                <c:pt idx="6151">
                  <c:v>22.823389460612788</c:v>
                </c:pt>
                <c:pt idx="6152">
                  <c:v>25.21748969986157</c:v>
                </c:pt>
                <c:pt idx="6153">
                  <c:v>26.964192464013273</c:v>
                </c:pt>
                <c:pt idx="6154">
                  <c:v>28.601601832261547</c:v>
                </c:pt>
                <c:pt idx="6155">
                  <c:v>78.66589775494964</c:v>
                </c:pt>
                <c:pt idx="6156">
                  <c:v>30.846544200827765</c:v>
                </c:pt>
                <c:pt idx="6157">
                  <c:v>8.8012568544436149</c:v>
                </c:pt>
                <c:pt idx="6158">
                  <c:v>0.81782829753541408</c:v>
                </c:pt>
                <c:pt idx="6159">
                  <c:v>22.097862658535742</c:v>
                </c:pt>
                <c:pt idx="6160">
                  <c:v>7.1138173335493642</c:v>
                </c:pt>
                <c:pt idx="6161">
                  <c:v>52.715684665013818</c:v>
                </c:pt>
                <c:pt idx="6162">
                  <c:v>33.906109787367953</c:v>
                </c:pt>
                <c:pt idx="6163">
                  <c:v>45.793406028154479</c:v>
                </c:pt>
                <c:pt idx="6164">
                  <c:v>23.505447809521581</c:v>
                </c:pt>
                <c:pt idx="6165">
                  <c:v>5.7269390439179988</c:v>
                </c:pt>
                <c:pt idx="6166">
                  <c:v>18.086513234446482</c:v>
                </c:pt>
                <c:pt idx="6167">
                  <c:v>35.793649128243665</c:v>
                </c:pt>
                <c:pt idx="6168">
                  <c:v>0.50927721762455036</c:v>
                </c:pt>
                <c:pt idx="6169">
                  <c:v>40.418741329877768</c:v>
                </c:pt>
                <c:pt idx="6170">
                  <c:v>46.311623451614182</c:v>
                </c:pt>
                <c:pt idx="6171">
                  <c:v>49.582417508232908</c:v>
                </c:pt>
                <c:pt idx="6172">
                  <c:v>22.012295034359557</c:v>
                </c:pt>
                <c:pt idx="6173">
                  <c:v>26.666116661631882</c:v>
                </c:pt>
                <c:pt idx="6174">
                  <c:v>14.800737003405388</c:v>
                </c:pt>
                <c:pt idx="6175">
                  <c:v>47.201605445414998</c:v>
                </c:pt>
                <c:pt idx="6176">
                  <c:v>5.7628288318734366</c:v>
                </c:pt>
                <c:pt idx="6177">
                  <c:v>40.439331821726697</c:v>
                </c:pt>
                <c:pt idx="6178">
                  <c:v>31.269477836203777</c:v>
                </c:pt>
                <c:pt idx="6179">
                  <c:v>31.932004655344731</c:v>
                </c:pt>
                <c:pt idx="6180">
                  <c:v>48.531649935326868</c:v>
                </c:pt>
                <c:pt idx="6181">
                  <c:v>56.112235532225704</c:v>
                </c:pt>
                <c:pt idx="6182">
                  <c:v>30.071479934739912</c:v>
                </c:pt>
                <c:pt idx="6183">
                  <c:v>42.233180598053181</c:v>
                </c:pt>
                <c:pt idx="6184">
                  <c:v>49.771651030527835</c:v>
                </c:pt>
                <c:pt idx="6185">
                  <c:v>58.915779710858963</c:v>
                </c:pt>
                <c:pt idx="6186">
                  <c:v>6.3324205132985574</c:v>
                </c:pt>
                <c:pt idx="6187">
                  <c:v>65.343595466523027</c:v>
                </c:pt>
                <c:pt idx="6188">
                  <c:v>43.684365382605876</c:v>
                </c:pt>
                <c:pt idx="6189">
                  <c:v>50.839624273661663</c:v>
                </c:pt>
                <c:pt idx="6190">
                  <c:v>34.131539811421192</c:v>
                </c:pt>
                <c:pt idx="6191">
                  <c:v>12.896944581810919</c:v>
                </c:pt>
                <c:pt idx="6192">
                  <c:v>58.820947013432161</c:v>
                </c:pt>
                <c:pt idx="6193">
                  <c:v>19.33397982068329</c:v>
                </c:pt>
                <c:pt idx="6194">
                  <c:v>55.314030964988028</c:v>
                </c:pt>
                <c:pt idx="6195">
                  <c:v>43.846081968075573</c:v>
                </c:pt>
                <c:pt idx="6196">
                  <c:v>7.4061144554937908</c:v>
                </c:pt>
                <c:pt idx="6197">
                  <c:v>56.833753639454478</c:v>
                </c:pt>
                <c:pt idx="6198">
                  <c:v>43.3799038250988</c:v>
                </c:pt>
                <c:pt idx="6199">
                  <c:v>43.102840826299364</c:v>
                </c:pt>
                <c:pt idx="6200">
                  <c:v>3.0084892105598273</c:v>
                </c:pt>
                <c:pt idx="6201">
                  <c:v>2.8161858086273828</c:v>
                </c:pt>
                <c:pt idx="6202">
                  <c:v>38.416572218261649</c:v>
                </c:pt>
                <c:pt idx="6203">
                  <c:v>13.76932658422602</c:v>
                </c:pt>
                <c:pt idx="6204">
                  <c:v>39.394239731047421</c:v>
                </c:pt>
                <c:pt idx="6205">
                  <c:v>45.678177992942331</c:v>
                </c:pt>
                <c:pt idx="6206">
                  <c:v>23.764174214025743</c:v>
                </c:pt>
                <c:pt idx="6207">
                  <c:v>13.815467229456832</c:v>
                </c:pt>
                <c:pt idx="6208">
                  <c:v>12.539668725681608</c:v>
                </c:pt>
                <c:pt idx="6209">
                  <c:v>53.793927534833379</c:v>
                </c:pt>
                <c:pt idx="6210">
                  <c:v>45.972904155863631</c:v>
                </c:pt>
                <c:pt idx="6211">
                  <c:v>49.45041571728509</c:v>
                </c:pt>
                <c:pt idx="6212">
                  <c:v>14.828309896220748</c:v>
                </c:pt>
                <c:pt idx="6213">
                  <c:v>21.874720112339574</c:v>
                </c:pt>
                <c:pt idx="6214">
                  <c:v>13.54077647697523</c:v>
                </c:pt>
                <c:pt idx="6215">
                  <c:v>39.48427993042975</c:v>
                </c:pt>
                <c:pt idx="6216">
                  <c:v>5.4757453162166021</c:v>
                </c:pt>
                <c:pt idx="6217">
                  <c:v>11.190379832692228</c:v>
                </c:pt>
                <c:pt idx="6218">
                  <c:v>20.982148325697267</c:v>
                </c:pt>
                <c:pt idx="6219">
                  <c:v>58.128235086820865</c:v>
                </c:pt>
                <c:pt idx="6220">
                  <c:v>35.145669382091079</c:v>
                </c:pt>
                <c:pt idx="6221">
                  <c:v>39.70675703058059</c:v>
                </c:pt>
                <c:pt idx="6222">
                  <c:v>10.153320307423531</c:v>
                </c:pt>
                <c:pt idx="6223">
                  <c:v>12.297461737984083</c:v>
                </c:pt>
                <c:pt idx="6224">
                  <c:v>51.063435486391803</c:v>
                </c:pt>
                <c:pt idx="6225">
                  <c:v>55.859128649764834</c:v>
                </c:pt>
                <c:pt idx="6226">
                  <c:v>51.076930004729597</c:v>
                </c:pt>
                <c:pt idx="6227">
                  <c:v>36.613771888285697</c:v>
                </c:pt>
                <c:pt idx="6228">
                  <c:v>28.291016893006038</c:v>
                </c:pt>
                <c:pt idx="6229">
                  <c:v>44.546724851164839</c:v>
                </c:pt>
                <c:pt idx="6230">
                  <c:v>19.293011594709572</c:v>
                </c:pt>
                <c:pt idx="6231">
                  <c:v>7.227466528398975</c:v>
                </c:pt>
                <c:pt idx="6232">
                  <c:v>42.106697533724891</c:v>
                </c:pt>
                <c:pt idx="6233">
                  <c:v>36.913844032996408</c:v>
                </c:pt>
                <c:pt idx="6234">
                  <c:v>25.407236688814077</c:v>
                </c:pt>
                <c:pt idx="6235">
                  <c:v>12.854391917359639</c:v>
                </c:pt>
                <c:pt idx="6236">
                  <c:v>12.059438596944743</c:v>
                </c:pt>
                <c:pt idx="6237">
                  <c:v>6.1143404075110848</c:v>
                </c:pt>
                <c:pt idx="6238">
                  <c:v>16.045576070725915</c:v>
                </c:pt>
                <c:pt idx="6239">
                  <c:v>35.289090050154378</c:v>
                </c:pt>
                <c:pt idx="6240">
                  <c:v>39.382191968357546</c:v>
                </c:pt>
                <c:pt idx="6241">
                  <c:v>32.585900528636124</c:v>
                </c:pt>
                <c:pt idx="6242">
                  <c:v>15.643192935271541</c:v>
                </c:pt>
                <c:pt idx="6243">
                  <c:v>65.762594655856404</c:v>
                </c:pt>
                <c:pt idx="6244">
                  <c:v>54.902628164834539</c:v>
                </c:pt>
                <c:pt idx="6245">
                  <c:v>32.358509352801306</c:v>
                </c:pt>
                <c:pt idx="6246">
                  <c:v>53.444222629609278</c:v>
                </c:pt>
                <c:pt idx="6247">
                  <c:v>43.338541166193281</c:v>
                </c:pt>
                <c:pt idx="6248">
                  <c:v>57.804952949019786</c:v>
                </c:pt>
                <c:pt idx="6249">
                  <c:v>36.9879301637353</c:v>
                </c:pt>
                <c:pt idx="6250">
                  <c:v>43.577084982249538</c:v>
                </c:pt>
                <c:pt idx="6251">
                  <c:v>50.147476131096035</c:v>
                </c:pt>
                <c:pt idx="6252">
                  <c:v>15.297969518857737</c:v>
                </c:pt>
                <c:pt idx="6253">
                  <c:v>50.819965443785378</c:v>
                </c:pt>
                <c:pt idx="6254">
                  <c:v>43.597509128312183</c:v>
                </c:pt>
                <c:pt idx="6255">
                  <c:v>46.006871493861084</c:v>
                </c:pt>
                <c:pt idx="6256">
                  <c:v>22.099680520985981</c:v>
                </c:pt>
                <c:pt idx="6257">
                  <c:v>24.135889845288638</c:v>
                </c:pt>
                <c:pt idx="6258">
                  <c:v>54.812453602305055</c:v>
                </c:pt>
                <c:pt idx="6259">
                  <c:v>21.492088335802578</c:v>
                </c:pt>
                <c:pt idx="6260">
                  <c:v>27.962564721960923</c:v>
                </c:pt>
                <c:pt idx="6261">
                  <c:v>37.099546228043558</c:v>
                </c:pt>
                <c:pt idx="6262">
                  <c:v>40.768303634925466</c:v>
                </c:pt>
                <c:pt idx="6263">
                  <c:v>37.173609281360775</c:v>
                </c:pt>
                <c:pt idx="6264">
                  <c:v>73.477232798871697</c:v>
                </c:pt>
                <c:pt idx="6265">
                  <c:v>45.637631149225555</c:v>
                </c:pt>
                <c:pt idx="6266">
                  <c:v>59.200576022672536</c:v>
                </c:pt>
                <c:pt idx="6267">
                  <c:v>11.128755414993066</c:v>
                </c:pt>
                <c:pt idx="6268">
                  <c:v>5.1369075179945414</c:v>
                </c:pt>
                <c:pt idx="6269">
                  <c:v>19.188693741981453</c:v>
                </c:pt>
                <c:pt idx="6270">
                  <c:v>17.499349054649162</c:v>
                </c:pt>
                <c:pt idx="6271">
                  <c:v>30.128235626476268</c:v>
                </c:pt>
                <c:pt idx="6272">
                  <c:v>25.580204195368637</c:v>
                </c:pt>
                <c:pt idx="6273">
                  <c:v>82.931786433975773</c:v>
                </c:pt>
                <c:pt idx="6274">
                  <c:v>8.8883224140383703</c:v>
                </c:pt>
                <c:pt idx="6275">
                  <c:v>8.8144745086517027</c:v>
                </c:pt>
                <c:pt idx="6276">
                  <c:v>41.390001392619403</c:v>
                </c:pt>
                <c:pt idx="6277">
                  <c:v>23.558548338904835</c:v>
                </c:pt>
                <c:pt idx="6278">
                  <c:v>40.04523066907182</c:v>
                </c:pt>
                <c:pt idx="6279">
                  <c:v>8.1750632038007343</c:v>
                </c:pt>
                <c:pt idx="6280">
                  <c:v>30.3632794507024</c:v>
                </c:pt>
                <c:pt idx="6281">
                  <c:v>18.62992558612812</c:v>
                </c:pt>
                <c:pt idx="6282">
                  <c:v>28.100846683811159</c:v>
                </c:pt>
                <c:pt idx="6283">
                  <c:v>45.696436894395582</c:v>
                </c:pt>
                <c:pt idx="6284">
                  <c:v>2.8592924266666202</c:v>
                </c:pt>
                <c:pt idx="6285">
                  <c:v>58.548840327129774</c:v>
                </c:pt>
                <c:pt idx="6286">
                  <c:v>50.582915716404273</c:v>
                </c:pt>
                <c:pt idx="6287">
                  <c:v>52.765769877720608</c:v>
                </c:pt>
                <c:pt idx="6288">
                  <c:v>6.8904855096118034</c:v>
                </c:pt>
                <c:pt idx="6289">
                  <c:v>52.39219453732138</c:v>
                </c:pt>
                <c:pt idx="6290">
                  <c:v>7.0623409900564864</c:v>
                </c:pt>
                <c:pt idx="6291">
                  <c:v>58.836800067297432</c:v>
                </c:pt>
                <c:pt idx="6292">
                  <c:v>38.326359938044057</c:v>
                </c:pt>
                <c:pt idx="6293">
                  <c:v>27.624827595572103</c:v>
                </c:pt>
                <c:pt idx="6294">
                  <c:v>38.122544168986401</c:v>
                </c:pt>
                <c:pt idx="6295">
                  <c:v>29.147250473642931</c:v>
                </c:pt>
                <c:pt idx="6296">
                  <c:v>52.064823061015915</c:v>
                </c:pt>
                <c:pt idx="6297">
                  <c:v>9.8411980014298415</c:v>
                </c:pt>
                <c:pt idx="6298">
                  <c:v>2.4360464630186653</c:v>
                </c:pt>
                <c:pt idx="6299">
                  <c:v>49.829164962831811</c:v>
                </c:pt>
                <c:pt idx="6300">
                  <c:v>26.886975614454482</c:v>
                </c:pt>
                <c:pt idx="6301">
                  <c:v>2.5325413854650511</c:v>
                </c:pt>
                <c:pt idx="6302">
                  <c:v>50.746609463845168</c:v>
                </c:pt>
                <c:pt idx="6303">
                  <c:v>51.301640846473106</c:v>
                </c:pt>
                <c:pt idx="6304">
                  <c:v>50.528992030732333</c:v>
                </c:pt>
                <c:pt idx="6305">
                  <c:v>31.97807799464805</c:v>
                </c:pt>
                <c:pt idx="6306">
                  <c:v>60.979407429835575</c:v>
                </c:pt>
                <c:pt idx="6307">
                  <c:v>39.371746359579674</c:v>
                </c:pt>
                <c:pt idx="6308">
                  <c:v>33.462723911967011</c:v>
                </c:pt>
                <c:pt idx="6309">
                  <c:v>39.293984952460129</c:v>
                </c:pt>
                <c:pt idx="6310">
                  <c:v>32.173953179308569</c:v>
                </c:pt>
                <c:pt idx="6311">
                  <c:v>29.417774178004755</c:v>
                </c:pt>
                <c:pt idx="6312">
                  <c:v>54.964572418758209</c:v>
                </c:pt>
                <c:pt idx="6313">
                  <c:v>26.75119068027686</c:v>
                </c:pt>
                <c:pt idx="6314">
                  <c:v>36.269752080627477</c:v>
                </c:pt>
                <c:pt idx="6315">
                  <c:v>51.410176010195606</c:v>
                </c:pt>
                <c:pt idx="6316">
                  <c:v>40.062829842755342</c:v>
                </c:pt>
                <c:pt idx="6317">
                  <c:v>45.895434577620122</c:v>
                </c:pt>
                <c:pt idx="6318">
                  <c:v>51.234072311060039</c:v>
                </c:pt>
                <c:pt idx="6319">
                  <c:v>15.221929316149353</c:v>
                </c:pt>
                <c:pt idx="6320">
                  <c:v>16.373715394551439</c:v>
                </c:pt>
                <c:pt idx="6321">
                  <c:v>27.937040961489856</c:v>
                </c:pt>
                <c:pt idx="6322">
                  <c:v>16.151806165510806</c:v>
                </c:pt>
                <c:pt idx="6323">
                  <c:v>45.488484491546409</c:v>
                </c:pt>
                <c:pt idx="6324">
                  <c:v>43.707256797621049</c:v>
                </c:pt>
                <c:pt idx="6325">
                  <c:v>76.823673533776343</c:v>
                </c:pt>
                <c:pt idx="6326">
                  <c:v>50.190483869881561</c:v>
                </c:pt>
                <c:pt idx="6327">
                  <c:v>45.610782883127634</c:v>
                </c:pt>
                <c:pt idx="6328">
                  <c:v>18.621105200297226</c:v>
                </c:pt>
                <c:pt idx="6329">
                  <c:v>29.302581333340349</c:v>
                </c:pt>
                <c:pt idx="6330">
                  <c:v>30.759505594751502</c:v>
                </c:pt>
                <c:pt idx="6331">
                  <c:v>29.654743959271372</c:v>
                </c:pt>
                <c:pt idx="6332">
                  <c:v>44.431145612210202</c:v>
                </c:pt>
                <c:pt idx="6333">
                  <c:v>53.156950765687121</c:v>
                </c:pt>
                <c:pt idx="6334">
                  <c:v>64.414474292848752</c:v>
                </c:pt>
                <c:pt idx="6335">
                  <c:v>44.875751052042858</c:v>
                </c:pt>
                <c:pt idx="6336">
                  <c:v>38.473596653065684</c:v>
                </c:pt>
                <c:pt idx="6337">
                  <c:v>37.126093751661287</c:v>
                </c:pt>
                <c:pt idx="6338">
                  <c:v>45.139223588780425</c:v>
                </c:pt>
                <c:pt idx="6339">
                  <c:v>20.392167191195671</c:v>
                </c:pt>
                <c:pt idx="6340">
                  <c:v>4.6552485205094962</c:v>
                </c:pt>
                <c:pt idx="6341">
                  <c:v>14.08456554196089</c:v>
                </c:pt>
                <c:pt idx="6342">
                  <c:v>39.460602828106168</c:v>
                </c:pt>
                <c:pt idx="6343">
                  <c:v>35.810177226720022</c:v>
                </c:pt>
                <c:pt idx="6344">
                  <c:v>22.599353397999156</c:v>
                </c:pt>
                <c:pt idx="6345">
                  <c:v>37.506646683260698</c:v>
                </c:pt>
                <c:pt idx="6346">
                  <c:v>45.577673660032175</c:v>
                </c:pt>
                <c:pt idx="6347">
                  <c:v>21.364797457187002</c:v>
                </c:pt>
                <c:pt idx="6348">
                  <c:v>14.466911660924586</c:v>
                </c:pt>
                <c:pt idx="6349">
                  <c:v>12.659260440580836</c:v>
                </c:pt>
                <c:pt idx="6350">
                  <c:v>65.716608384413092</c:v>
                </c:pt>
                <c:pt idx="6351">
                  <c:v>41.6193345231043</c:v>
                </c:pt>
                <c:pt idx="6352">
                  <c:v>66.227640260328016</c:v>
                </c:pt>
                <c:pt idx="6353">
                  <c:v>25.434243988951764</c:v>
                </c:pt>
                <c:pt idx="6354">
                  <c:v>9.7486103829530357</c:v>
                </c:pt>
                <c:pt idx="6355">
                  <c:v>22.963494086292805</c:v>
                </c:pt>
                <c:pt idx="6356">
                  <c:v>61.345704423974375</c:v>
                </c:pt>
                <c:pt idx="6357">
                  <c:v>83.177701395008086</c:v>
                </c:pt>
                <c:pt idx="6358">
                  <c:v>13.349714469187745</c:v>
                </c:pt>
                <c:pt idx="6359">
                  <c:v>7.9167695021374724</c:v>
                </c:pt>
                <c:pt idx="6360">
                  <c:v>46.1148051642365</c:v>
                </c:pt>
                <c:pt idx="6361">
                  <c:v>54.857185770183726</c:v>
                </c:pt>
                <c:pt idx="6362">
                  <c:v>13.366863344756492</c:v>
                </c:pt>
                <c:pt idx="6363">
                  <c:v>43.545642571692639</c:v>
                </c:pt>
                <c:pt idx="6364">
                  <c:v>27.50593319758346</c:v>
                </c:pt>
                <c:pt idx="6365">
                  <c:v>37.172153616302033</c:v>
                </c:pt>
                <c:pt idx="6366">
                  <c:v>31.558855511162033</c:v>
                </c:pt>
                <c:pt idx="6367">
                  <c:v>11.737722484645147</c:v>
                </c:pt>
                <c:pt idx="6368">
                  <c:v>34.829409624603677</c:v>
                </c:pt>
                <c:pt idx="6369">
                  <c:v>26.943527474650892</c:v>
                </c:pt>
                <c:pt idx="6370">
                  <c:v>22.402902345520307</c:v>
                </c:pt>
                <c:pt idx="6371">
                  <c:v>27.918651568792921</c:v>
                </c:pt>
                <c:pt idx="6372">
                  <c:v>35.810865069418767</c:v>
                </c:pt>
                <c:pt idx="6373">
                  <c:v>87.656670193640807</c:v>
                </c:pt>
                <c:pt idx="6374">
                  <c:v>33.780577590530498</c:v>
                </c:pt>
                <c:pt idx="6375">
                  <c:v>11.475132164707814</c:v>
                </c:pt>
                <c:pt idx="6376">
                  <c:v>0.95809978478310487</c:v>
                </c:pt>
                <c:pt idx="6377">
                  <c:v>33.415758658103854</c:v>
                </c:pt>
                <c:pt idx="6378">
                  <c:v>9.2708604917370696</c:v>
                </c:pt>
                <c:pt idx="6379">
                  <c:v>51.357058578886765</c:v>
                </c:pt>
                <c:pt idx="6380">
                  <c:v>35.683393436684916</c:v>
                </c:pt>
                <c:pt idx="6381">
                  <c:v>46.126002610344813</c:v>
                </c:pt>
                <c:pt idx="6382">
                  <c:v>24.949313338990525</c:v>
                </c:pt>
                <c:pt idx="6383">
                  <c:v>7.4181883749666842</c:v>
                </c:pt>
                <c:pt idx="6384">
                  <c:v>20.787417560733534</c:v>
                </c:pt>
                <c:pt idx="6385">
                  <c:v>37.301896729283378</c:v>
                </c:pt>
                <c:pt idx="6386">
                  <c:v>0.65807419164861691</c:v>
                </c:pt>
                <c:pt idx="6387">
                  <c:v>39.922557937619615</c:v>
                </c:pt>
                <c:pt idx="6388">
                  <c:v>47.057095189974618</c:v>
                </c:pt>
                <c:pt idx="6389">
                  <c:v>58.428131967947785</c:v>
                </c:pt>
                <c:pt idx="6390">
                  <c:v>23.077695158836384</c:v>
                </c:pt>
                <c:pt idx="6391">
                  <c:v>29.76531386377955</c:v>
                </c:pt>
                <c:pt idx="6392">
                  <c:v>19.611059506247255</c:v>
                </c:pt>
                <c:pt idx="6393">
                  <c:v>71.615361175986607</c:v>
                </c:pt>
                <c:pt idx="6394">
                  <c:v>8.858909146152131</c:v>
                </c:pt>
                <c:pt idx="6395">
                  <c:v>38.762730500363361</c:v>
                </c:pt>
                <c:pt idx="6396">
                  <c:v>36.512634108742738</c:v>
                </c:pt>
                <c:pt idx="6397">
                  <c:v>34.837049474907317</c:v>
                </c:pt>
                <c:pt idx="6398">
                  <c:v>49.530122967731558</c:v>
                </c:pt>
                <c:pt idx="6399">
                  <c:v>47.182500095090312</c:v>
                </c:pt>
                <c:pt idx="6400">
                  <c:v>32.16200071312128</c:v>
                </c:pt>
                <c:pt idx="6401">
                  <c:v>49.917496760083999</c:v>
                </c:pt>
                <c:pt idx="6402">
                  <c:v>51.538789788387056</c:v>
                </c:pt>
                <c:pt idx="6403">
                  <c:v>67.845375738953166</c:v>
                </c:pt>
                <c:pt idx="6404">
                  <c:v>10.952071038272928</c:v>
                </c:pt>
                <c:pt idx="6405">
                  <c:v>65.684046225052015</c:v>
                </c:pt>
                <c:pt idx="6406">
                  <c:v>46.73777623520661</c:v>
                </c:pt>
                <c:pt idx="6407">
                  <c:v>47.439801244670655</c:v>
                </c:pt>
                <c:pt idx="6408">
                  <c:v>41.292839623550599</c:v>
                </c:pt>
                <c:pt idx="6409">
                  <c:v>19.810932176945968</c:v>
                </c:pt>
                <c:pt idx="6410">
                  <c:v>71.184906051651183</c:v>
                </c:pt>
                <c:pt idx="6411">
                  <c:v>24.000986314402404</c:v>
                </c:pt>
                <c:pt idx="6412">
                  <c:v>57.284905508050315</c:v>
                </c:pt>
                <c:pt idx="6413">
                  <c:v>51.646982649391191</c:v>
                </c:pt>
                <c:pt idx="6414">
                  <c:v>8.2938216325912499</c:v>
                </c:pt>
                <c:pt idx="6415">
                  <c:v>58.667993878007032</c:v>
                </c:pt>
                <c:pt idx="6416">
                  <c:v>43.222346942455601</c:v>
                </c:pt>
                <c:pt idx="6417">
                  <c:v>43.846440991105219</c:v>
                </c:pt>
                <c:pt idx="6418">
                  <c:v>4.6089595113926372</c:v>
                </c:pt>
                <c:pt idx="6419">
                  <c:v>2.8330922210073788</c:v>
                </c:pt>
                <c:pt idx="6420">
                  <c:v>39.115584168515042</c:v>
                </c:pt>
                <c:pt idx="6421">
                  <c:v>18.811400863228439</c:v>
                </c:pt>
                <c:pt idx="6422">
                  <c:v>41.280212112752224</c:v>
                </c:pt>
                <c:pt idx="6423">
                  <c:v>46.495633229560738</c:v>
                </c:pt>
                <c:pt idx="6424">
                  <c:v>34.516473221246095</c:v>
                </c:pt>
                <c:pt idx="6425">
                  <c:v>16.246322139621199</c:v>
                </c:pt>
                <c:pt idx="6426">
                  <c:v>15.524364121192187</c:v>
                </c:pt>
                <c:pt idx="6427">
                  <c:v>61.775634877035493</c:v>
                </c:pt>
                <c:pt idx="6428">
                  <c:v>47.546707964957534</c:v>
                </c:pt>
                <c:pt idx="6429">
                  <c:v>51.217567306778733</c:v>
                </c:pt>
                <c:pt idx="6430">
                  <c:v>20.356860068470137</c:v>
                </c:pt>
                <c:pt idx="6431">
                  <c:v>28.438810959482733</c:v>
                </c:pt>
                <c:pt idx="6432">
                  <c:v>17.546159146376034</c:v>
                </c:pt>
                <c:pt idx="6433">
                  <c:v>41.899110511015756</c:v>
                </c:pt>
                <c:pt idx="6434">
                  <c:v>14.235898915620112</c:v>
                </c:pt>
                <c:pt idx="6435">
                  <c:v>15.212813001797846</c:v>
                </c:pt>
                <c:pt idx="6436">
                  <c:v>21.931736546242146</c:v>
                </c:pt>
                <c:pt idx="6437">
                  <c:v>59.152132702903884</c:v>
                </c:pt>
                <c:pt idx="6438">
                  <c:v>39.569678673292593</c:v>
                </c:pt>
                <c:pt idx="6439">
                  <c:v>37.450445143457493</c:v>
                </c:pt>
                <c:pt idx="6440">
                  <c:v>18.398655298179357</c:v>
                </c:pt>
                <c:pt idx="6441">
                  <c:v>4.5619602646009474</c:v>
                </c:pt>
                <c:pt idx="6442">
                  <c:v>13.06635689954059</c:v>
                </c:pt>
                <c:pt idx="6443">
                  <c:v>50.631375012815802</c:v>
                </c:pt>
                <c:pt idx="6444">
                  <c:v>57.06155183114771</c:v>
                </c:pt>
                <c:pt idx="6445">
                  <c:v>51.584616125667942</c:v>
                </c:pt>
                <c:pt idx="6446">
                  <c:v>38.088468765752118</c:v>
                </c:pt>
                <c:pt idx="6447">
                  <c:v>31.717939112341021</c:v>
                </c:pt>
                <c:pt idx="6448">
                  <c:v>52.010390680712526</c:v>
                </c:pt>
                <c:pt idx="6449">
                  <c:v>25.069674602461291</c:v>
                </c:pt>
                <c:pt idx="6450">
                  <c:v>24.521599999464375</c:v>
                </c:pt>
                <c:pt idx="6451">
                  <c:v>42.611094801926235</c:v>
                </c:pt>
                <c:pt idx="6452">
                  <c:v>47.832367404020374</c:v>
                </c:pt>
                <c:pt idx="6453">
                  <c:v>28.842382622979144</c:v>
                </c:pt>
                <c:pt idx="6454">
                  <c:v>16.020866523585962</c:v>
                </c:pt>
                <c:pt idx="6455">
                  <c:v>14.52218701251625</c:v>
                </c:pt>
                <c:pt idx="6456">
                  <c:v>13.898869625797014</c:v>
                </c:pt>
                <c:pt idx="6457">
                  <c:v>15.247103436995465</c:v>
                </c:pt>
                <c:pt idx="6458">
                  <c:v>38.866086734011056</c:v>
                </c:pt>
                <c:pt idx="6459">
                  <c:v>38.775937759270221</c:v>
                </c:pt>
                <c:pt idx="6460">
                  <c:v>33.0908576754329</c:v>
                </c:pt>
                <c:pt idx="6461">
                  <c:v>17.451743025633288</c:v>
                </c:pt>
                <c:pt idx="6462">
                  <c:v>80.58409066987204</c:v>
                </c:pt>
                <c:pt idx="6463">
                  <c:v>59.099796564424253</c:v>
                </c:pt>
                <c:pt idx="6464">
                  <c:v>56.901944235269319</c:v>
                </c:pt>
                <c:pt idx="6465">
                  <c:v>54.930081771022948</c:v>
                </c:pt>
                <c:pt idx="6466">
                  <c:v>43.156141987700643</c:v>
                </c:pt>
                <c:pt idx="6467">
                  <c:v>61.604810629530583</c:v>
                </c:pt>
                <c:pt idx="6468">
                  <c:v>42.816606876761341</c:v>
                </c:pt>
                <c:pt idx="6469">
                  <c:v>51.178264963867498</c:v>
                </c:pt>
                <c:pt idx="6470">
                  <c:v>53.524061047874319</c:v>
                </c:pt>
                <c:pt idx="6471">
                  <c:v>19.869605833208038</c:v>
                </c:pt>
                <c:pt idx="6472">
                  <c:v>52.599043911677661</c:v>
                </c:pt>
                <c:pt idx="6473">
                  <c:v>46.563535208601493</c:v>
                </c:pt>
                <c:pt idx="6474">
                  <c:v>47.16136961093239</c:v>
                </c:pt>
                <c:pt idx="6475">
                  <c:v>25.823120497135601</c:v>
                </c:pt>
                <c:pt idx="6476">
                  <c:v>32.819022271918584</c:v>
                </c:pt>
                <c:pt idx="6477">
                  <c:v>57.131043800654247</c:v>
                </c:pt>
                <c:pt idx="6478">
                  <c:v>24.690101325663282</c:v>
                </c:pt>
                <c:pt idx="6479">
                  <c:v>30.528762269089611</c:v>
                </c:pt>
                <c:pt idx="6480">
                  <c:v>35.766434316401849</c:v>
                </c:pt>
                <c:pt idx="6481">
                  <c:v>50.443636238997563</c:v>
                </c:pt>
                <c:pt idx="6482">
                  <c:v>42.763143913858798</c:v>
                </c:pt>
                <c:pt idx="6483">
                  <c:v>72.26963454673745</c:v>
                </c:pt>
                <c:pt idx="6484">
                  <c:v>47.515176644361851</c:v>
                </c:pt>
                <c:pt idx="6485">
                  <c:v>58.174235509501649</c:v>
                </c:pt>
                <c:pt idx="6486">
                  <c:v>15.906893281093385</c:v>
                </c:pt>
                <c:pt idx="6487">
                  <c:v>8.679824399798461</c:v>
                </c:pt>
                <c:pt idx="6488">
                  <c:v>24.450063446091928</c:v>
                </c:pt>
                <c:pt idx="6489">
                  <c:v>18.37353372702707</c:v>
                </c:pt>
                <c:pt idx="6490">
                  <c:v>32.282856943659752</c:v>
                </c:pt>
                <c:pt idx="6491">
                  <c:v>32.221792512136545</c:v>
                </c:pt>
                <c:pt idx="6492">
                  <c:v>74.982601056626407</c:v>
                </c:pt>
                <c:pt idx="6493">
                  <c:v>9.9296384454932749</c:v>
                </c:pt>
                <c:pt idx="6494">
                  <c:v>10.656940042925253</c:v>
                </c:pt>
                <c:pt idx="6495">
                  <c:v>49.35860451203083</c:v>
                </c:pt>
                <c:pt idx="6496">
                  <c:v>26.884600836802942</c:v>
                </c:pt>
                <c:pt idx="6497">
                  <c:v>41.811675197768494</c:v>
                </c:pt>
                <c:pt idx="6498">
                  <c:v>10.618029746932756</c:v>
                </c:pt>
                <c:pt idx="6499">
                  <c:v>37.057089420702539</c:v>
                </c:pt>
                <c:pt idx="6500">
                  <c:v>29.228160639496707</c:v>
                </c:pt>
                <c:pt idx="6501">
                  <c:v>32.426254534301378</c:v>
                </c:pt>
                <c:pt idx="6502">
                  <c:v>48.317447497842309</c:v>
                </c:pt>
                <c:pt idx="6503">
                  <c:v>4.3157900678716121</c:v>
                </c:pt>
                <c:pt idx="6504">
                  <c:v>57.914179835731197</c:v>
                </c:pt>
                <c:pt idx="6505">
                  <c:v>52.203000127797814</c:v>
                </c:pt>
                <c:pt idx="6506">
                  <c:v>52.044476396827569</c:v>
                </c:pt>
                <c:pt idx="6507">
                  <c:v>8.246259595953406</c:v>
                </c:pt>
                <c:pt idx="6508">
                  <c:v>49.039547892899975</c:v>
                </c:pt>
                <c:pt idx="6509">
                  <c:v>8.8346657703826263</c:v>
                </c:pt>
                <c:pt idx="6510">
                  <c:v>63.025535189661504</c:v>
                </c:pt>
                <c:pt idx="6511">
                  <c:v>39.032250315284934</c:v>
                </c:pt>
                <c:pt idx="6512">
                  <c:v>31.333410170267449</c:v>
                </c:pt>
                <c:pt idx="6513">
                  <c:v>41.858947580575645</c:v>
                </c:pt>
                <c:pt idx="6514">
                  <c:v>36.371588658778087</c:v>
                </c:pt>
                <c:pt idx="6515">
                  <c:v>52.785797951253713</c:v>
                </c:pt>
                <c:pt idx="6516">
                  <c:v>18.312741233900127</c:v>
                </c:pt>
                <c:pt idx="6517">
                  <c:v>3.0196072279698845</c:v>
                </c:pt>
                <c:pt idx="6518">
                  <c:v>52.598154503291468</c:v>
                </c:pt>
                <c:pt idx="6519">
                  <c:v>29.15128222913949</c:v>
                </c:pt>
                <c:pt idx="6520">
                  <c:v>3.8485465708986037</c:v>
                </c:pt>
                <c:pt idx="6521">
                  <c:v>51.109979785865086</c:v>
                </c:pt>
                <c:pt idx="6522">
                  <c:v>50.253900437888404</c:v>
                </c:pt>
                <c:pt idx="6523">
                  <c:v>52.703935100890412</c:v>
                </c:pt>
                <c:pt idx="6524">
                  <c:v>34.60674445020134</c:v>
                </c:pt>
                <c:pt idx="6525">
                  <c:v>66.136714532849652</c:v>
                </c:pt>
                <c:pt idx="6526">
                  <c:v>39.105062456172746</c:v>
                </c:pt>
                <c:pt idx="6527">
                  <c:v>34.544848210073155</c:v>
                </c:pt>
                <c:pt idx="6528">
                  <c:v>42.137453458926196</c:v>
                </c:pt>
                <c:pt idx="6529">
                  <c:v>35.139864072615516</c:v>
                </c:pt>
                <c:pt idx="6530">
                  <c:v>41.266174402583516</c:v>
                </c:pt>
                <c:pt idx="6531">
                  <c:v>46.431440618938034</c:v>
                </c:pt>
                <c:pt idx="6532">
                  <c:v>30.0768592648983</c:v>
                </c:pt>
                <c:pt idx="6533">
                  <c:v>38.026384451372429</c:v>
                </c:pt>
                <c:pt idx="6534">
                  <c:v>47.914157362921209</c:v>
                </c:pt>
                <c:pt idx="6535">
                  <c:v>43.028939102227817</c:v>
                </c:pt>
                <c:pt idx="6536">
                  <c:v>48.70493643943702</c:v>
                </c:pt>
                <c:pt idx="6537">
                  <c:v>52.355186079697759</c:v>
                </c:pt>
                <c:pt idx="6538">
                  <c:v>17.026197188182334</c:v>
                </c:pt>
                <c:pt idx="6539">
                  <c:v>19.224193500016902</c:v>
                </c:pt>
                <c:pt idx="6540">
                  <c:v>31.925169179485327</c:v>
                </c:pt>
                <c:pt idx="6541">
                  <c:v>17.427900481839426</c:v>
                </c:pt>
                <c:pt idx="6542">
                  <c:v>46.317361098873903</c:v>
                </c:pt>
                <c:pt idx="6543">
                  <c:v>48.489952049321722</c:v>
                </c:pt>
                <c:pt idx="6544">
                  <c:v>83.599675930057344</c:v>
                </c:pt>
                <c:pt idx="6545">
                  <c:v>51.307310656551074</c:v>
                </c:pt>
                <c:pt idx="6546">
                  <c:v>45.21873886791186</c:v>
                </c:pt>
                <c:pt idx="6547">
                  <c:v>26.123974864151609</c:v>
                </c:pt>
                <c:pt idx="6548">
                  <c:v>37.206280888461905</c:v>
                </c:pt>
                <c:pt idx="6549">
                  <c:v>31.297114474943001</c:v>
                </c:pt>
                <c:pt idx="6550">
                  <c:v>33.369757065625862</c:v>
                </c:pt>
                <c:pt idx="6551">
                  <c:v>43.85742792018182</c:v>
                </c:pt>
                <c:pt idx="6552">
                  <c:v>52.574588703466745</c:v>
                </c:pt>
                <c:pt idx="6553">
                  <c:v>66.776024258121424</c:v>
                </c:pt>
                <c:pt idx="6554">
                  <c:v>48.046015196349479</c:v>
                </c:pt>
                <c:pt idx="6555">
                  <c:v>40.788155772493226</c:v>
                </c:pt>
                <c:pt idx="6556">
                  <c:v>38.79781435409631</c:v>
                </c:pt>
                <c:pt idx="6557">
                  <c:v>50.630857417160229</c:v>
                </c:pt>
                <c:pt idx="6558">
                  <c:v>25.480216553798055</c:v>
                </c:pt>
                <c:pt idx="6559">
                  <c:v>4.8855901006543858</c:v>
                </c:pt>
                <c:pt idx="6560">
                  <c:v>14.114469780657442</c:v>
                </c:pt>
                <c:pt idx="6561">
                  <c:v>56.339717660404048</c:v>
                </c:pt>
                <c:pt idx="6562">
                  <c:v>41.367127307396899</c:v>
                </c:pt>
                <c:pt idx="6563">
                  <c:v>27.432859397633397</c:v>
                </c:pt>
                <c:pt idx="6564">
                  <c:v>41.311610406577188</c:v>
                </c:pt>
                <c:pt idx="6565">
                  <c:v>46.208096502861075</c:v>
                </c:pt>
                <c:pt idx="6566">
                  <c:v>24.813345127747613</c:v>
                </c:pt>
                <c:pt idx="6567">
                  <c:v>21.318480734863549</c:v>
                </c:pt>
                <c:pt idx="6568">
                  <c:v>17.501579626073319</c:v>
                </c:pt>
                <c:pt idx="6569">
                  <c:v>74.318586577207554</c:v>
                </c:pt>
                <c:pt idx="6570">
                  <c:v>41.927015207861061</c:v>
                </c:pt>
                <c:pt idx="6571">
                  <c:v>66.224553654046701</c:v>
                </c:pt>
                <c:pt idx="6572">
                  <c:v>29.705993714089171</c:v>
                </c:pt>
                <c:pt idx="6573">
                  <c:v>12.129219992540872</c:v>
                </c:pt>
                <c:pt idx="6574">
                  <c:v>28.447817581579702</c:v>
                </c:pt>
                <c:pt idx="6575">
                  <c:v>60.593253260621672</c:v>
                </c:pt>
                <c:pt idx="6576">
                  <c:v>88.006117353639581</c:v>
                </c:pt>
                <c:pt idx="6577">
                  <c:v>15.857688538008565</c:v>
                </c:pt>
                <c:pt idx="6578">
                  <c:v>9.5598214614640167</c:v>
                </c:pt>
                <c:pt idx="6579">
                  <c:v>50.902686409050681</c:v>
                </c:pt>
                <c:pt idx="6580">
                  <c:v>57.249186378085824</c:v>
                </c:pt>
                <c:pt idx="6581">
                  <c:v>21.300934351194996</c:v>
                </c:pt>
                <c:pt idx="6582">
                  <c:v>46.685823997423618</c:v>
                </c:pt>
                <c:pt idx="6583">
                  <c:v>33.884154574417117</c:v>
                </c:pt>
                <c:pt idx="6584">
                  <c:v>40.58538616323564</c:v>
                </c:pt>
                <c:pt idx="6585">
                  <c:v>34.155948388339851</c:v>
                </c:pt>
                <c:pt idx="6586">
                  <c:v>11.781925852251522</c:v>
                </c:pt>
                <c:pt idx="6587">
                  <c:v>39.055083491684094</c:v>
                </c:pt>
                <c:pt idx="6588">
                  <c:v>31.423076054938861</c:v>
                </c:pt>
                <c:pt idx="6589">
                  <c:v>26.744560878136173</c:v>
                </c:pt>
                <c:pt idx="6590">
                  <c:v>28.139276973288933</c:v>
                </c:pt>
                <c:pt idx="6591">
                  <c:v>39.273747059436943</c:v>
                </c:pt>
                <c:pt idx="6592">
                  <c:v>79.159661373668371</c:v>
                </c:pt>
                <c:pt idx="6593">
                  <c:v>42.034350647311491</c:v>
                </c:pt>
                <c:pt idx="6594">
                  <c:v>13.442622695464467</c:v>
                </c:pt>
                <c:pt idx="6595">
                  <c:v>1.0613399198153202</c:v>
                </c:pt>
                <c:pt idx="6596">
                  <c:v>39.161865459969619</c:v>
                </c:pt>
                <c:pt idx="6597">
                  <c:v>26.554829886793257</c:v>
                </c:pt>
                <c:pt idx="6598">
                  <c:v>14.843642146521841</c:v>
                </c:pt>
                <c:pt idx="6599">
                  <c:v>48.776574448034758</c:v>
                </c:pt>
                <c:pt idx="6600">
                  <c:v>37.091295995948748</c:v>
                </c:pt>
                <c:pt idx="6601">
                  <c:v>45.764447606861395</c:v>
                </c:pt>
                <c:pt idx="6602">
                  <c:v>29.097384160609611</c:v>
                </c:pt>
                <c:pt idx="6603">
                  <c:v>9.9129790590377809</c:v>
                </c:pt>
                <c:pt idx="6604">
                  <c:v>23.664500781211235</c:v>
                </c:pt>
                <c:pt idx="6605">
                  <c:v>38.569373818939489</c:v>
                </c:pt>
                <c:pt idx="6606">
                  <c:v>1.3068743427940253</c:v>
                </c:pt>
                <c:pt idx="6607">
                  <c:v>44.176919640746682</c:v>
                </c:pt>
                <c:pt idx="6608">
                  <c:v>48.625412259281468</c:v>
                </c:pt>
                <c:pt idx="6609">
                  <c:v>64.075650110416547</c:v>
                </c:pt>
                <c:pt idx="6610">
                  <c:v>23.749871645272865</c:v>
                </c:pt>
                <c:pt idx="6611">
                  <c:v>34.46149128361472</c:v>
                </c:pt>
                <c:pt idx="6612">
                  <c:v>27.488980957775357</c:v>
                </c:pt>
                <c:pt idx="6613">
                  <c:v>77.079714823776357</c:v>
                </c:pt>
                <c:pt idx="6614">
                  <c:v>11.519655459345856</c:v>
                </c:pt>
                <c:pt idx="6615">
                  <c:v>40.306790706658099</c:v>
                </c:pt>
                <c:pt idx="6616">
                  <c:v>42.628899438360747</c:v>
                </c:pt>
                <c:pt idx="6617">
                  <c:v>37.675517526984315</c:v>
                </c:pt>
                <c:pt idx="6618">
                  <c:v>51.935509318612951</c:v>
                </c:pt>
                <c:pt idx="6619">
                  <c:v>48.891130667511156</c:v>
                </c:pt>
                <c:pt idx="6620">
                  <c:v>34.93715525008102</c:v>
                </c:pt>
                <c:pt idx="6621">
                  <c:v>49.959769352496963</c:v>
                </c:pt>
                <c:pt idx="6622">
                  <c:v>50.466776540147379</c:v>
                </c:pt>
                <c:pt idx="6623">
                  <c:v>70.036455889338782</c:v>
                </c:pt>
                <c:pt idx="6624">
                  <c:v>15.391953497367263</c:v>
                </c:pt>
                <c:pt idx="6625">
                  <c:v>69.009503662193652</c:v>
                </c:pt>
                <c:pt idx="6626">
                  <c:v>48.314222648123689</c:v>
                </c:pt>
                <c:pt idx="6627">
                  <c:v>51.6193896341616</c:v>
                </c:pt>
                <c:pt idx="6628">
                  <c:v>20.865027686006957</c:v>
                </c:pt>
                <c:pt idx="6629">
                  <c:v>41.640472767842546</c:v>
                </c:pt>
                <c:pt idx="6630">
                  <c:v>24.452208555707045</c:v>
                </c:pt>
                <c:pt idx="6631">
                  <c:v>79.422359651262013</c:v>
                </c:pt>
                <c:pt idx="6632">
                  <c:v>28.166240405402505</c:v>
                </c:pt>
                <c:pt idx="6633">
                  <c:v>57.604881003646192</c:v>
                </c:pt>
                <c:pt idx="6634">
                  <c:v>54.59726829791714</c:v>
                </c:pt>
                <c:pt idx="6635">
                  <c:v>13.641354025827743</c:v>
                </c:pt>
                <c:pt idx="6636">
                  <c:v>60.918209328513498</c:v>
                </c:pt>
                <c:pt idx="6637">
                  <c:v>46.542928693982908</c:v>
                </c:pt>
                <c:pt idx="6638">
                  <c:v>44.115829613048142</c:v>
                </c:pt>
                <c:pt idx="6639">
                  <c:v>9.7444424179372167</c:v>
                </c:pt>
                <c:pt idx="6640">
                  <c:v>2.8259375387638253</c:v>
                </c:pt>
                <c:pt idx="6641">
                  <c:v>41.81072501523925</c:v>
                </c:pt>
                <c:pt idx="6642">
                  <c:v>25.055763267118301</c:v>
                </c:pt>
                <c:pt idx="6643">
                  <c:v>43.536448568692464</c:v>
                </c:pt>
                <c:pt idx="6644">
                  <c:v>7.1843317593254756</c:v>
                </c:pt>
                <c:pt idx="6645">
                  <c:v>46.486170475106185</c:v>
                </c:pt>
                <c:pt idx="6646">
                  <c:v>36.495707465109966</c:v>
                </c:pt>
                <c:pt idx="6647">
                  <c:v>19.28911464700062</c:v>
                </c:pt>
                <c:pt idx="6648">
                  <c:v>22.532068673787283</c:v>
                </c:pt>
                <c:pt idx="6649">
                  <c:v>41.8713095520216</c:v>
                </c:pt>
                <c:pt idx="6650">
                  <c:v>49.657611283036587</c:v>
                </c:pt>
                <c:pt idx="6651">
                  <c:v>52.359271571458727</c:v>
                </c:pt>
                <c:pt idx="6652">
                  <c:v>23.527677683941658</c:v>
                </c:pt>
                <c:pt idx="6653">
                  <c:v>33.664201695778509</c:v>
                </c:pt>
                <c:pt idx="6654">
                  <c:v>20.411120334391512</c:v>
                </c:pt>
                <c:pt idx="6655">
                  <c:v>45.330297349212287</c:v>
                </c:pt>
                <c:pt idx="6656">
                  <c:v>18.708034794887201</c:v>
                </c:pt>
                <c:pt idx="6657">
                  <c:v>17.561946612138673</c:v>
                </c:pt>
                <c:pt idx="6658">
                  <c:v>22.466130158507397</c:v>
                </c:pt>
                <c:pt idx="6659">
                  <c:v>60.375728626224465</c:v>
                </c:pt>
                <c:pt idx="6660">
                  <c:v>44.391017851351123</c:v>
                </c:pt>
                <c:pt idx="6661">
                  <c:v>36.381631161341133</c:v>
                </c:pt>
                <c:pt idx="6662">
                  <c:v>26.926816775684156</c:v>
                </c:pt>
                <c:pt idx="6663">
                  <c:v>6.9407394918580492</c:v>
                </c:pt>
                <c:pt idx="6664">
                  <c:v>17.157544737701556</c:v>
                </c:pt>
                <c:pt idx="6665">
                  <c:v>49.953191672183031</c:v>
                </c:pt>
                <c:pt idx="6666">
                  <c:v>54.155785306328362</c:v>
                </c:pt>
                <c:pt idx="6667">
                  <c:v>51.271194092520545</c:v>
                </c:pt>
                <c:pt idx="6668">
                  <c:v>39.260140574605416</c:v>
                </c:pt>
                <c:pt idx="6669">
                  <c:v>35.021651118281788</c:v>
                </c:pt>
                <c:pt idx="6670">
                  <c:v>55.957622659880748</c:v>
                </c:pt>
                <c:pt idx="6671">
                  <c:v>31.379591604161021</c:v>
                </c:pt>
                <c:pt idx="6672">
                  <c:v>30.736858658811755</c:v>
                </c:pt>
                <c:pt idx="6673">
                  <c:v>41.677120381224491</c:v>
                </c:pt>
                <c:pt idx="6674">
                  <c:v>53.753669307890696</c:v>
                </c:pt>
                <c:pt idx="6675">
                  <c:v>32.506239433032995</c:v>
                </c:pt>
                <c:pt idx="6676">
                  <c:v>20.64402224852444</c:v>
                </c:pt>
                <c:pt idx="6677">
                  <c:v>17.356633588430693</c:v>
                </c:pt>
                <c:pt idx="6678">
                  <c:v>25.997859719683746</c:v>
                </c:pt>
                <c:pt idx="6679">
                  <c:v>19.810221701466002</c:v>
                </c:pt>
                <c:pt idx="6680">
                  <c:v>44.986763831145403</c:v>
                </c:pt>
                <c:pt idx="6681">
                  <c:v>41.336568578563913</c:v>
                </c:pt>
                <c:pt idx="6682">
                  <c:v>33.167548011538614</c:v>
                </c:pt>
                <c:pt idx="6683">
                  <c:v>21.501460350619606</c:v>
                </c:pt>
                <c:pt idx="6684">
                  <c:v>83.292255747145646</c:v>
                </c:pt>
                <c:pt idx="6685">
                  <c:v>62.222477989071109</c:v>
                </c:pt>
                <c:pt idx="6686">
                  <c:v>47.411271508994346</c:v>
                </c:pt>
                <c:pt idx="6687">
                  <c:v>44.860002420990341</c:v>
                </c:pt>
                <c:pt idx="6688">
                  <c:v>65.197266157868484</c:v>
                </c:pt>
                <c:pt idx="6689">
                  <c:v>46.997209468573288</c:v>
                </c:pt>
                <c:pt idx="6690">
                  <c:v>35.443430499267464</c:v>
                </c:pt>
                <c:pt idx="6691">
                  <c:v>56.164081717723171</c:v>
                </c:pt>
                <c:pt idx="6692">
                  <c:v>24.299639341945269</c:v>
                </c:pt>
                <c:pt idx="6693">
                  <c:v>52.153863217701399</c:v>
                </c:pt>
                <c:pt idx="6694">
                  <c:v>48.231359086875322</c:v>
                </c:pt>
                <c:pt idx="6695">
                  <c:v>48.175218337988547</c:v>
                </c:pt>
                <c:pt idx="6696">
                  <c:v>28.840198887166562</c:v>
                </c:pt>
                <c:pt idx="6697">
                  <c:v>35.016881693465635</c:v>
                </c:pt>
                <c:pt idx="6698">
                  <c:v>29.884683114808343</c:v>
                </c:pt>
                <c:pt idx="6699">
                  <c:v>34.896758775507664</c:v>
                </c:pt>
                <c:pt idx="6700">
                  <c:v>36.921434737447449</c:v>
                </c:pt>
                <c:pt idx="6701">
                  <c:v>60.943257087113928</c:v>
                </c:pt>
                <c:pt idx="6702">
                  <c:v>50.354406132335043</c:v>
                </c:pt>
                <c:pt idx="6703">
                  <c:v>69.597641782710099</c:v>
                </c:pt>
                <c:pt idx="6704">
                  <c:v>47.80202371134407</c:v>
                </c:pt>
                <c:pt idx="6705">
                  <c:v>60.129708820443945</c:v>
                </c:pt>
                <c:pt idx="6706">
                  <c:v>20.629997340636738</c:v>
                </c:pt>
                <c:pt idx="6707">
                  <c:v>9.5609850740989568</c:v>
                </c:pt>
                <c:pt idx="6708">
                  <c:v>40.270377318177644</c:v>
                </c:pt>
                <c:pt idx="6709">
                  <c:v>21.632745515751459</c:v>
                </c:pt>
                <c:pt idx="6710">
                  <c:v>33.185009614166376</c:v>
                </c:pt>
                <c:pt idx="6711">
                  <c:v>33.922434494751457</c:v>
                </c:pt>
                <c:pt idx="6712">
                  <c:v>70.715325280811669</c:v>
                </c:pt>
                <c:pt idx="6713">
                  <c:v>10.017414244440189</c:v>
                </c:pt>
                <c:pt idx="6714">
                  <c:v>13.034385576937513</c:v>
                </c:pt>
                <c:pt idx="6715">
                  <c:v>54.897369940060074</c:v>
                </c:pt>
                <c:pt idx="6716">
                  <c:v>30.644074168446512</c:v>
                </c:pt>
                <c:pt idx="6717">
                  <c:v>43.02619798560675</c:v>
                </c:pt>
                <c:pt idx="6718">
                  <c:v>13.444148625651467</c:v>
                </c:pt>
                <c:pt idx="6719">
                  <c:v>37.665437315119846</c:v>
                </c:pt>
                <c:pt idx="6720">
                  <c:v>38.187848988925651</c:v>
                </c:pt>
                <c:pt idx="6721">
                  <c:v>35.185310355943173</c:v>
                </c:pt>
                <c:pt idx="6722">
                  <c:v>50.330155685140141</c:v>
                </c:pt>
                <c:pt idx="6723">
                  <c:v>5.50688423360518</c:v>
                </c:pt>
                <c:pt idx="6724">
                  <c:v>57.393253290869595</c:v>
                </c:pt>
                <c:pt idx="6725">
                  <c:v>53.669804375955749</c:v>
                </c:pt>
                <c:pt idx="6726">
                  <c:v>52.855286733818367</c:v>
                </c:pt>
                <c:pt idx="6727">
                  <c:v>10.426599823478183</c:v>
                </c:pt>
                <c:pt idx="6728">
                  <c:v>54.476397435498917</c:v>
                </c:pt>
                <c:pt idx="6729">
                  <c:v>10.081777919808268</c:v>
                </c:pt>
                <c:pt idx="6730">
                  <c:v>65.007005685485012</c:v>
                </c:pt>
                <c:pt idx="6731">
                  <c:v>38.077957332743807</c:v>
                </c:pt>
                <c:pt idx="6732">
                  <c:v>35.353787011249466</c:v>
                </c:pt>
                <c:pt idx="6733">
                  <c:v>42.776795881152104</c:v>
                </c:pt>
                <c:pt idx="6734">
                  <c:v>41.984708288232333</c:v>
                </c:pt>
                <c:pt idx="6735">
                  <c:v>56.749221440262154</c:v>
                </c:pt>
                <c:pt idx="6736">
                  <c:v>20.946752065191841</c:v>
                </c:pt>
                <c:pt idx="6737">
                  <c:v>3.75562471159681</c:v>
                </c:pt>
                <c:pt idx="6738">
                  <c:v>57.640819045864163</c:v>
                </c:pt>
                <c:pt idx="6739">
                  <c:v>30.582827380947403</c:v>
                </c:pt>
                <c:pt idx="6740">
                  <c:v>7.1707667439249541</c:v>
                </c:pt>
                <c:pt idx="6741">
                  <c:v>51.174656873253767</c:v>
                </c:pt>
                <c:pt idx="6742">
                  <c:v>51.617723481424555</c:v>
                </c:pt>
                <c:pt idx="6743">
                  <c:v>51.872609180657818</c:v>
                </c:pt>
                <c:pt idx="6744">
                  <c:v>35.905782315951903</c:v>
                </c:pt>
                <c:pt idx="6745">
                  <c:v>70.150449686306018</c:v>
                </c:pt>
                <c:pt idx="6746">
                  <c:v>40.273186276173803</c:v>
                </c:pt>
                <c:pt idx="6747">
                  <c:v>35.503637526010323</c:v>
                </c:pt>
                <c:pt idx="6748">
                  <c:v>59.59799046282923</c:v>
                </c:pt>
                <c:pt idx="6749">
                  <c:v>32.390612167702834</c:v>
                </c:pt>
                <c:pt idx="6750">
                  <c:v>46.121854531615426</c:v>
                </c:pt>
                <c:pt idx="6751">
                  <c:v>47.741656742052093</c:v>
                </c:pt>
                <c:pt idx="6752">
                  <c:v>35.559080837825945</c:v>
                </c:pt>
                <c:pt idx="6753">
                  <c:v>41.14513397808372</c:v>
                </c:pt>
                <c:pt idx="6754">
                  <c:v>47.562190567628669</c:v>
                </c:pt>
                <c:pt idx="6755">
                  <c:v>44.156326617564041</c:v>
                </c:pt>
                <c:pt idx="6756">
                  <c:v>48.052702353756878</c:v>
                </c:pt>
                <c:pt idx="6757">
                  <c:v>55.240561815210121</c:v>
                </c:pt>
                <c:pt idx="6758">
                  <c:v>20.158687571258987</c:v>
                </c:pt>
                <c:pt idx="6759">
                  <c:v>20.254833573889258</c:v>
                </c:pt>
                <c:pt idx="6760">
                  <c:v>30.082736997774095</c:v>
                </c:pt>
                <c:pt idx="6761">
                  <c:v>18.036107609872406</c:v>
                </c:pt>
                <c:pt idx="6762">
                  <c:v>47.96547751560788</c:v>
                </c:pt>
                <c:pt idx="6763">
                  <c:v>40.463411553816172</c:v>
                </c:pt>
                <c:pt idx="6764">
                  <c:v>92.124967662842892</c:v>
                </c:pt>
                <c:pt idx="6765">
                  <c:v>50.135691384811551</c:v>
                </c:pt>
                <c:pt idx="6766">
                  <c:v>45.204336437404635</c:v>
                </c:pt>
                <c:pt idx="6767">
                  <c:v>30.578271622364749</c:v>
                </c:pt>
                <c:pt idx="6768">
                  <c:v>43.334719413539396</c:v>
                </c:pt>
                <c:pt idx="6769">
                  <c:v>32.086598526490803</c:v>
                </c:pt>
                <c:pt idx="6770">
                  <c:v>35.426954269716688</c:v>
                </c:pt>
                <c:pt idx="6771">
                  <c:v>45.411783374497695</c:v>
                </c:pt>
                <c:pt idx="6772">
                  <c:v>52.125975211813959</c:v>
                </c:pt>
                <c:pt idx="6773">
                  <c:v>68.183968415363523</c:v>
                </c:pt>
                <c:pt idx="6774">
                  <c:v>44.305169383561207</c:v>
                </c:pt>
                <c:pt idx="6775">
                  <c:v>43.923317555090307</c:v>
                </c:pt>
                <c:pt idx="6776">
                  <c:v>41.54586149303622</c:v>
                </c:pt>
                <c:pt idx="6777">
                  <c:v>64.782781805714421</c:v>
                </c:pt>
                <c:pt idx="6778">
                  <c:v>27.870193617144508</c:v>
                </c:pt>
                <c:pt idx="6779">
                  <c:v>6.1197520110958088</c:v>
                </c:pt>
                <c:pt idx="6780">
                  <c:v>65.909096926240409</c:v>
                </c:pt>
                <c:pt idx="6781">
                  <c:v>48.301870972785103</c:v>
                </c:pt>
                <c:pt idx="6782">
                  <c:v>36.80671538848005</c:v>
                </c:pt>
                <c:pt idx="6783">
                  <c:v>44.967942549116415</c:v>
                </c:pt>
                <c:pt idx="6784">
                  <c:v>46.846536726999808</c:v>
                </c:pt>
                <c:pt idx="6785">
                  <c:v>28.462989187596712</c:v>
                </c:pt>
                <c:pt idx="6786">
                  <c:v>26.388569407159157</c:v>
                </c:pt>
                <c:pt idx="6787">
                  <c:v>21.690084395439364</c:v>
                </c:pt>
                <c:pt idx="6788">
                  <c:v>67.72000419059313</c:v>
                </c:pt>
                <c:pt idx="6789">
                  <c:v>43.314650401829546</c:v>
                </c:pt>
                <c:pt idx="6790">
                  <c:v>67.754453900151674</c:v>
                </c:pt>
                <c:pt idx="6791">
                  <c:v>33.240244978024087</c:v>
                </c:pt>
                <c:pt idx="6792">
                  <c:v>15.175277349952886</c:v>
                </c:pt>
                <c:pt idx="6793">
                  <c:v>32.538872645871109</c:v>
                </c:pt>
                <c:pt idx="6794">
                  <c:v>62.369682708873562</c:v>
                </c:pt>
                <c:pt idx="6795">
                  <c:v>103.61422375645353</c:v>
                </c:pt>
                <c:pt idx="6796">
                  <c:v>17.339940488931163</c:v>
                </c:pt>
                <c:pt idx="6797">
                  <c:v>11.673829666059834</c:v>
                </c:pt>
                <c:pt idx="6798">
                  <c:v>54.256342201512375</c:v>
                </c:pt>
                <c:pt idx="6799">
                  <c:v>59.058510685658057</c:v>
                </c:pt>
                <c:pt idx="6800">
                  <c:v>29.848928092561135</c:v>
                </c:pt>
                <c:pt idx="6801">
                  <c:v>52.976193480132601</c:v>
                </c:pt>
                <c:pt idx="6802">
                  <c:v>39.224498208006864</c:v>
                </c:pt>
                <c:pt idx="6803">
                  <c:v>43.974371483462974</c:v>
                </c:pt>
                <c:pt idx="6804">
                  <c:v>34.88038172274964</c:v>
                </c:pt>
                <c:pt idx="6805">
                  <c:v>11.786647052304451</c:v>
                </c:pt>
                <c:pt idx="6806">
                  <c:v>41.830222035227585</c:v>
                </c:pt>
                <c:pt idx="6807">
                  <c:v>35.031419163694906</c:v>
                </c:pt>
                <c:pt idx="6808">
                  <c:v>33.672149359987728</c:v>
                </c:pt>
                <c:pt idx="6809">
                  <c:v>37.602718864952415</c:v>
                </c:pt>
                <c:pt idx="6810">
                  <c:v>45.135181056534215</c:v>
                </c:pt>
                <c:pt idx="6811">
                  <c:v>78.334305266518868</c:v>
                </c:pt>
                <c:pt idx="6812">
                  <c:v>47.35756541597285</c:v>
                </c:pt>
                <c:pt idx="6813">
                  <c:v>14.217667648453585</c:v>
                </c:pt>
                <c:pt idx="6814">
                  <c:v>1.621712039805012</c:v>
                </c:pt>
                <c:pt idx="6815">
                  <c:v>43.267336433624159</c:v>
                </c:pt>
                <c:pt idx="6816">
                  <c:v>28.49909932742333</c:v>
                </c:pt>
                <c:pt idx="6817">
                  <c:v>21.308086995011248</c:v>
                </c:pt>
                <c:pt idx="6818">
                  <c:v>50.276468755703398</c:v>
                </c:pt>
                <c:pt idx="6819">
                  <c:v>37.680272319920704</c:v>
                </c:pt>
                <c:pt idx="6820">
                  <c:v>46.340998006689148</c:v>
                </c:pt>
                <c:pt idx="6821">
                  <c:v>34.863950282312373</c:v>
                </c:pt>
                <c:pt idx="6822">
                  <c:v>12.219671979807739</c:v>
                </c:pt>
                <c:pt idx="6823">
                  <c:v>25.111082490927419</c:v>
                </c:pt>
                <c:pt idx="6824">
                  <c:v>39.881730237709085</c:v>
                </c:pt>
                <c:pt idx="6825">
                  <c:v>2.2985308872654047</c:v>
                </c:pt>
                <c:pt idx="6826">
                  <c:v>45.380001848164319</c:v>
                </c:pt>
                <c:pt idx="6827">
                  <c:v>49.117927446584353</c:v>
                </c:pt>
                <c:pt idx="6828">
                  <c:v>62.629642438919944</c:v>
                </c:pt>
                <c:pt idx="6829">
                  <c:v>25.505273898384189</c:v>
                </c:pt>
                <c:pt idx="6830">
                  <c:v>37.097276109332547</c:v>
                </c:pt>
                <c:pt idx="6831">
                  <c:v>29.752415776121417</c:v>
                </c:pt>
                <c:pt idx="6832">
                  <c:v>76.800537781104907</c:v>
                </c:pt>
                <c:pt idx="6833">
                  <c:v>14.06761878010723</c:v>
                </c:pt>
                <c:pt idx="6834">
                  <c:v>43.823922666490269</c:v>
                </c:pt>
                <c:pt idx="6835">
                  <c:v>47.113621201094517</c:v>
                </c:pt>
                <c:pt idx="6836">
                  <c:v>41.926817530850464</c:v>
                </c:pt>
                <c:pt idx="6837">
                  <c:v>55.53670524473381</c:v>
                </c:pt>
                <c:pt idx="6838">
                  <c:v>49.535831848647426</c:v>
                </c:pt>
                <c:pt idx="6839">
                  <c:v>37.214113374075438</c:v>
                </c:pt>
                <c:pt idx="6840">
                  <c:v>48.01860777855115</c:v>
                </c:pt>
                <c:pt idx="6841">
                  <c:v>48.890030784026692</c:v>
                </c:pt>
                <c:pt idx="6842">
                  <c:v>60.054999480472802</c:v>
                </c:pt>
                <c:pt idx="6843">
                  <c:v>18.712100143267211</c:v>
                </c:pt>
                <c:pt idx="6844">
                  <c:v>65.898712066445512</c:v>
                </c:pt>
                <c:pt idx="6845">
                  <c:v>52.323053307688433</c:v>
                </c:pt>
                <c:pt idx="6846">
                  <c:v>51.627513263689579</c:v>
                </c:pt>
                <c:pt idx="6847">
                  <c:v>47.570646237314399</c:v>
                </c:pt>
                <c:pt idx="6848">
                  <c:v>26.741603833622463</c:v>
                </c:pt>
                <c:pt idx="6849">
                  <c:v>80.705084458886233</c:v>
                </c:pt>
                <c:pt idx="6850">
                  <c:v>30.689807702818413</c:v>
                </c:pt>
                <c:pt idx="6851">
                  <c:v>59.743365207055376</c:v>
                </c:pt>
                <c:pt idx="6852">
                  <c:v>58.37379693483841</c:v>
                </c:pt>
                <c:pt idx="6853">
                  <c:v>14.252578059814786</c:v>
                </c:pt>
                <c:pt idx="6854">
                  <c:v>62.693301477244212</c:v>
                </c:pt>
                <c:pt idx="6855">
                  <c:v>46.983385395284664</c:v>
                </c:pt>
                <c:pt idx="6856">
                  <c:v>44.929544931432716</c:v>
                </c:pt>
                <c:pt idx="6857">
                  <c:v>21.884092807924851</c:v>
                </c:pt>
                <c:pt idx="6858">
                  <c:v>6.6977589677182854</c:v>
                </c:pt>
                <c:pt idx="6859">
                  <c:v>52.205659368065376</c:v>
                </c:pt>
                <c:pt idx="6860">
                  <c:v>29.208885731283768</c:v>
                </c:pt>
                <c:pt idx="6861">
                  <c:v>44.823946702389726</c:v>
                </c:pt>
                <c:pt idx="6862">
                  <c:v>8.276999643705679</c:v>
                </c:pt>
                <c:pt idx="6863">
                  <c:v>47.436344187195211</c:v>
                </c:pt>
                <c:pt idx="6864">
                  <c:v>38.258508023490222</c:v>
                </c:pt>
                <c:pt idx="6865">
                  <c:v>22.749032512693002</c:v>
                </c:pt>
                <c:pt idx="6866">
                  <c:v>30.321808701399959</c:v>
                </c:pt>
                <c:pt idx="6867">
                  <c:v>42.402603074956275</c:v>
                </c:pt>
                <c:pt idx="6868">
                  <c:v>51.336389477299761</c:v>
                </c:pt>
                <c:pt idx="6869">
                  <c:v>54.070608696207643</c:v>
                </c:pt>
                <c:pt idx="6870">
                  <c:v>26.291954710211428</c:v>
                </c:pt>
                <c:pt idx="6871">
                  <c:v>35.050016508543088</c:v>
                </c:pt>
                <c:pt idx="6872">
                  <c:v>24.163696046109443</c:v>
                </c:pt>
                <c:pt idx="6873">
                  <c:v>48.700010254820306</c:v>
                </c:pt>
                <c:pt idx="6874">
                  <c:v>23.734635812689707</c:v>
                </c:pt>
                <c:pt idx="6875">
                  <c:v>17.734475821930655</c:v>
                </c:pt>
                <c:pt idx="6876">
                  <c:v>22.869123439625145</c:v>
                </c:pt>
                <c:pt idx="6877">
                  <c:v>57.910856473214686</c:v>
                </c:pt>
                <c:pt idx="6878">
                  <c:v>48.957106643384627</c:v>
                </c:pt>
                <c:pt idx="6879">
                  <c:v>37.895349512944996</c:v>
                </c:pt>
                <c:pt idx="6880">
                  <c:v>43.552915905605786</c:v>
                </c:pt>
                <c:pt idx="6881">
                  <c:v>8.9990880332178005</c:v>
                </c:pt>
                <c:pt idx="6882">
                  <c:v>21.513862313992856</c:v>
                </c:pt>
                <c:pt idx="6883">
                  <c:v>51.733306650989505</c:v>
                </c:pt>
                <c:pt idx="6884">
                  <c:v>55.565191557026452</c:v>
                </c:pt>
                <c:pt idx="6885">
                  <c:v>51.139196190249571</c:v>
                </c:pt>
                <c:pt idx="6886">
                  <c:v>40.624062794934318</c:v>
                </c:pt>
                <c:pt idx="6887">
                  <c:v>38.071773147498917</c:v>
                </c:pt>
                <c:pt idx="6888">
                  <c:v>59.815118364895369</c:v>
                </c:pt>
                <c:pt idx="6889">
                  <c:v>37.416518267187854</c:v>
                </c:pt>
                <c:pt idx="6890">
                  <c:v>24.266683683321808</c:v>
                </c:pt>
                <c:pt idx="6891">
                  <c:v>42.37874933493238</c:v>
                </c:pt>
                <c:pt idx="6892">
                  <c:v>60.673270818567318</c:v>
                </c:pt>
                <c:pt idx="6893">
                  <c:v>35.703988485398902</c:v>
                </c:pt>
                <c:pt idx="6894">
                  <c:v>21.150398272167916</c:v>
                </c:pt>
                <c:pt idx="6895">
                  <c:v>25.013372043686566</c:v>
                </c:pt>
                <c:pt idx="6896">
                  <c:v>30.518182969546139</c:v>
                </c:pt>
                <c:pt idx="6897">
                  <c:v>21.271881558682047</c:v>
                </c:pt>
                <c:pt idx="6898">
                  <c:v>50.993418999610128</c:v>
                </c:pt>
                <c:pt idx="6899">
                  <c:v>42.723650301367499</c:v>
                </c:pt>
                <c:pt idx="6900">
                  <c:v>33.119214147896692</c:v>
                </c:pt>
                <c:pt idx="6901">
                  <c:v>21.981656766312447</c:v>
                </c:pt>
                <c:pt idx="6902">
                  <c:v>59.71067253967724</c:v>
                </c:pt>
                <c:pt idx="6903">
                  <c:v>65.231150299909388</c:v>
                </c:pt>
                <c:pt idx="6904">
                  <c:v>48.939124228805994</c:v>
                </c:pt>
                <c:pt idx="6905">
                  <c:v>55.825999757282283</c:v>
                </c:pt>
                <c:pt idx="6906">
                  <c:v>45.187857714260261</c:v>
                </c:pt>
                <c:pt idx="6907">
                  <c:v>67.645650686709757</c:v>
                </c:pt>
                <c:pt idx="6908">
                  <c:v>46.457135315607211</c:v>
                </c:pt>
                <c:pt idx="6909">
                  <c:v>35.228968249092759</c:v>
                </c:pt>
                <c:pt idx="6910">
                  <c:v>69.141513230495164</c:v>
                </c:pt>
                <c:pt idx="6911">
                  <c:v>27.615235030642118</c:v>
                </c:pt>
                <c:pt idx="6912">
                  <c:v>52.257843307802844</c:v>
                </c:pt>
                <c:pt idx="6913">
                  <c:v>48.170471293052444</c:v>
                </c:pt>
                <c:pt idx="6914">
                  <c:v>47.207654803643841</c:v>
                </c:pt>
                <c:pt idx="6915">
                  <c:v>22.020286330465098</c:v>
                </c:pt>
                <c:pt idx="6916">
                  <c:v>36.867041465722075</c:v>
                </c:pt>
                <c:pt idx="6917">
                  <c:v>59.574217374848125</c:v>
                </c:pt>
                <c:pt idx="6918">
                  <c:v>34.153249567238682</c:v>
                </c:pt>
                <c:pt idx="6919">
                  <c:v>38.988434500924249</c:v>
                </c:pt>
                <c:pt idx="6920">
                  <c:v>39.684195316128744</c:v>
                </c:pt>
                <c:pt idx="6921">
                  <c:v>63.989443981133483</c:v>
                </c:pt>
                <c:pt idx="6922">
                  <c:v>52.880436893893524</c:v>
                </c:pt>
                <c:pt idx="6923">
                  <c:v>71.912827949726619</c:v>
                </c:pt>
                <c:pt idx="6924">
                  <c:v>49.998216303579191</c:v>
                </c:pt>
                <c:pt idx="6925">
                  <c:v>62.269613477397414</c:v>
                </c:pt>
                <c:pt idx="6926">
                  <c:v>25.873361565326952</c:v>
                </c:pt>
                <c:pt idx="6927">
                  <c:v>10.820312826277863</c:v>
                </c:pt>
                <c:pt idx="6928">
                  <c:v>54.831782413361609</c:v>
                </c:pt>
                <c:pt idx="6929">
                  <c:v>26.212290419279725</c:v>
                </c:pt>
                <c:pt idx="6930">
                  <c:v>33.914334627606735</c:v>
                </c:pt>
                <c:pt idx="6931">
                  <c:v>35.928731347521655</c:v>
                </c:pt>
                <c:pt idx="6932">
                  <c:v>70.923851028532155</c:v>
                </c:pt>
                <c:pt idx="6933">
                  <c:v>11.433721281039077</c:v>
                </c:pt>
                <c:pt idx="6934">
                  <c:v>15.068195332535455</c:v>
                </c:pt>
                <c:pt idx="6935">
                  <c:v>58.324724057113791</c:v>
                </c:pt>
                <c:pt idx="6936">
                  <c:v>34.320756842884229</c:v>
                </c:pt>
                <c:pt idx="6937">
                  <c:v>45.284117281048545</c:v>
                </c:pt>
                <c:pt idx="6938">
                  <c:v>17.052528526812893</c:v>
                </c:pt>
                <c:pt idx="6939">
                  <c:v>40.451210226654304</c:v>
                </c:pt>
                <c:pt idx="6940">
                  <c:v>48.735017332607271</c:v>
                </c:pt>
                <c:pt idx="6941">
                  <c:v>35.852783922562182</c:v>
                </c:pt>
                <c:pt idx="6942">
                  <c:v>49.155849066590754</c:v>
                </c:pt>
                <c:pt idx="6943">
                  <c:v>6.8931313466495814</c:v>
                </c:pt>
                <c:pt idx="6944">
                  <c:v>56.074096599368374</c:v>
                </c:pt>
                <c:pt idx="6945">
                  <c:v>54.428796212055943</c:v>
                </c:pt>
                <c:pt idx="6946">
                  <c:v>54.215904133154098</c:v>
                </c:pt>
                <c:pt idx="6947">
                  <c:v>12.836169207508913</c:v>
                </c:pt>
                <c:pt idx="6948">
                  <c:v>55.131777765352965</c:v>
                </c:pt>
                <c:pt idx="6949">
                  <c:v>10.891693296424643</c:v>
                </c:pt>
                <c:pt idx="6950">
                  <c:v>65.214616487350796</c:v>
                </c:pt>
                <c:pt idx="6951">
                  <c:v>38.353674130997945</c:v>
                </c:pt>
                <c:pt idx="6952">
                  <c:v>38.882631506671885</c:v>
                </c:pt>
                <c:pt idx="6953">
                  <c:v>45.225205947461895</c:v>
                </c:pt>
                <c:pt idx="6954">
                  <c:v>47.597210435116615</c:v>
                </c:pt>
                <c:pt idx="6955">
                  <c:v>58.770420479406788</c:v>
                </c:pt>
                <c:pt idx="6956">
                  <c:v>21.005220968824581</c:v>
                </c:pt>
                <c:pt idx="6957">
                  <c:v>4.5677169892509317</c:v>
                </c:pt>
                <c:pt idx="6958">
                  <c:v>64.004806886083969</c:v>
                </c:pt>
                <c:pt idx="6959">
                  <c:v>31.905463050128557</c:v>
                </c:pt>
                <c:pt idx="6960">
                  <c:v>9.9103066308474208</c:v>
                </c:pt>
                <c:pt idx="6961">
                  <c:v>52.083889536435322</c:v>
                </c:pt>
                <c:pt idx="6962">
                  <c:v>52.50130763632702</c:v>
                </c:pt>
                <c:pt idx="6963">
                  <c:v>52.097569610270945</c:v>
                </c:pt>
                <c:pt idx="6964">
                  <c:v>42.258892637095066</c:v>
                </c:pt>
                <c:pt idx="6965">
                  <c:v>72.805500519212657</c:v>
                </c:pt>
                <c:pt idx="6966">
                  <c:v>41.701941662923716</c:v>
                </c:pt>
                <c:pt idx="6967">
                  <c:v>36.109061288029146</c:v>
                </c:pt>
                <c:pt idx="6968">
                  <c:v>61.92823237230548</c:v>
                </c:pt>
                <c:pt idx="6969">
                  <c:v>34.223649461494674</c:v>
                </c:pt>
                <c:pt idx="6970">
                  <c:v>49.108864611402744</c:v>
                </c:pt>
                <c:pt idx="6971">
                  <c:v>48.480253240366935</c:v>
                </c:pt>
                <c:pt idx="6972">
                  <c:v>41.952572320894454</c:v>
                </c:pt>
                <c:pt idx="6973">
                  <c:v>43.93826841086841</c:v>
                </c:pt>
                <c:pt idx="6974">
                  <c:v>52.594025630080282</c:v>
                </c:pt>
                <c:pt idx="6975">
                  <c:v>44.778940068974443</c:v>
                </c:pt>
                <c:pt idx="6976">
                  <c:v>51.330250745163234</c:v>
                </c:pt>
                <c:pt idx="6977">
                  <c:v>57.71009346465371</c:v>
                </c:pt>
                <c:pt idx="6978">
                  <c:v>22.613971296723467</c:v>
                </c:pt>
                <c:pt idx="6979">
                  <c:v>28.041262360498202</c:v>
                </c:pt>
                <c:pt idx="6980">
                  <c:v>30.996375046201528</c:v>
                </c:pt>
                <c:pt idx="6981">
                  <c:v>25.561474521291355</c:v>
                </c:pt>
                <c:pt idx="6982">
                  <c:v>49.026972952762151</c:v>
                </c:pt>
                <c:pt idx="6983">
                  <c:v>36.395814879720824</c:v>
                </c:pt>
                <c:pt idx="6984">
                  <c:v>98.145661226437923</c:v>
                </c:pt>
                <c:pt idx="6985">
                  <c:v>49.853100708048316</c:v>
                </c:pt>
                <c:pt idx="6986">
                  <c:v>45.969790804576498</c:v>
                </c:pt>
                <c:pt idx="6987">
                  <c:v>29.27583109520468</c:v>
                </c:pt>
                <c:pt idx="6988">
                  <c:v>48.218453931985145</c:v>
                </c:pt>
                <c:pt idx="6989">
                  <c:v>32.913114104697222</c:v>
                </c:pt>
                <c:pt idx="6990">
                  <c:v>35.811423786603676</c:v>
                </c:pt>
                <c:pt idx="6991">
                  <c:v>46.252087810284927</c:v>
                </c:pt>
                <c:pt idx="6992">
                  <c:v>51.428429899301591</c:v>
                </c:pt>
                <c:pt idx="6993">
                  <c:v>68.689846953185636</c:v>
                </c:pt>
                <c:pt idx="6994">
                  <c:v>40.685690976956423</c:v>
                </c:pt>
                <c:pt idx="6995">
                  <c:v>46.711064387140603</c:v>
                </c:pt>
                <c:pt idx="6996">
                  <c:v>47.197794657056704</c:v>
                </c:pt>
                <c:pt idx="6997">
                  <c:v>76.316006154487297</c:v>
                </c:pt>
                <c:pt idx="6998">
                  <c:v>29.690408241881055</c:v>
                </c:pt>
                <c:pt idx="6999">
                  <c:v>7.724898643006088</c:v>
                </c:pt>
                <c:pt idx="7000">
                  <c:v>64.489739133709492</c:v>
                </c:pt>
                <c:pt idx="7001">
                  <c:v>51.336623706394604</c:v>
                </c:pt>
                <c:pt idx="7002">
                  <c:v>28.608252633517338</c:v>
                </c:pt>
                <c:pt idx="7003">
                  <c:v>46.915935939724157</c:v>
                </c:pt>
                <c:pt idx="7004">
                  <c:v>53.949686633052067</c:v>
                </c:pt>
                <c:pt idx="7005">
                  <c:v>29.06482977021555</c:v>
                </c:pt>
                <c:pt idx="7006">
                  <c:v>32.777583513641972</c:v>
                </c:pt>
                <c:pt idx="7007">
                  <c:v>24.75985153116239</c:v>
                </c:pt>
                <c:pt idx="7008">
                  <c:v>64.585634005319349</c:v>
                </c:pt>
                <c:pt idx="7009">
                  <c:v>41.949628995557802</c:v>
                </c:pt>
                <c:pt idx="7010">
                  <c:v>69.434783715777698</c:v>
                </c:pt>
                <c:pt idx="7011">
                  <c:v>35.197292294402615</c:v>
                </c:pt>
                <c:pt idx="7012">
                  <c:v>17.304267728971077</c:v>
                </c:pt>
                <c:pt idx="7013">
                  <c:v>33.713292625997482</c:v>
                </c:pt>
                <c:pt idx="7014">
                  <c:v>60.766597381286395</c:v>
                </c:pt>
                <c:pt idx="7015">
                  <c:v>120.58126406768682</c:v>
                </c:pt>
                <c:pt idx="7016">
                  <c:v>17.10192362677509</c:v>
                </c:pt>
                <c:pt idx="7017">
                  <c:v>13.28543441764328</c:v>
                </c:pt>
                <c:pt idx="7018">
                  <c:v>60.243446655657799</c:v>
                </c:pt>
                <c:pt idx="7019">
                  <c:v>59.801800501031266</c:v>
                </c:pt>
                <c:pt idx="7020">
                  <c:v>38.975944556988289</c:v>
                </c:pt>
                <c:pt idx="7021">
                  <c:v>53.539463683464241</c:v>
                </c:pt>
                <c:pt idx="7022">
                  <c:v>46.170416889303212</c:v>
                </c:pt>
                <c:pt idx="7023">
                  <c:v>50.333966711364511</c:v>
                </c:pt>
                <c:pt idx="7024">
                  <c:v>36.645693708747814</c:v>
                </c:pt>
                <c:pt idx="7025">
                  <c:v>13.153234264723274</c:v>
                </c:pt>
                <c:pt idx="7026">
                  <c:v>43.955429296176042</c:v>
                </c:pt>
                <c:pt idx="7027">
                  <c:v>36.996221508972752</c:v>
                </c:pt>
                <c:pt idx="7028">
                  <c:v>37.505346624978692</c:v>
                </c:pt>
                <c:pt idx="7029">
                  <c:v>38.807192767957176</c:v>
                </c:pt>
                <c:pt idx="7030">
                  <c:v>50.734774176624846</c:v>
                </c:pt>
                <c:pt idx="7031">
                  <c:v>67.011530141493381</c:v>
                </c:pt>
                <c:pt idx="7032">
                  <c:v>49.846580602355516</c:v>
                </c:pt>
                <c:pt idx="7033">
                  <c:v>15.479410050050761</c:v>
                </c:pt>
                <c:pt idx="7034">
                  <c:v>3.6708009990988875</c:v>
                </c:pt>
                <c:pt idx="7035">
                  <c:v>41.646210415102267</c:v>
                </c:pt>
                <c:pt idx="7036">
                  <c:v>28.749941817835477</c:v>
                </c:pt>
                <c:pt idx="7037">
                  <c:v>26.433945305197984</c:v>
                </c:pt>
                <c:pt idx="7038">
                  <c:v>49.867199906675083</c:v>
                </c:pt>
                <c:pt idx="7039">
                  <c:v>37.791812280664537</c:v>
                </c:pt>
                <c:pt idx="7040">
                  <c:v>46.81853423167162</c:v>
                </c:pt>
                <c:pt idx="7041">
                  <c:v>41.645500175750094</c:v>
                </c:pt>
                <c:pt idx="7042">
                  <c:v>13.343190803491316</c:v>
                </c:pt>
                <c:pt idx="7043">
                  <c:v>28.908481542221967</c:v>
                </c:pt>
                <c:pt idx="7044">
                  <c:v>40.594204706887766</c:v>
                </c:pt>
                <c:pt idx="7045">
                  <c:v>3.5032895250767466</c:v>
                </c:pt>
                <c:pt idx="7046">
                  <c:v>45.820781688599695</c:v>
                </c:pt>
                <c:pt idx="7047">
                  <c:v>49.11779375162542</c:v>
                </c:pt>
                <c:pt idx="7048">
                  <c:v>63.895257561973906</c:v>
                </c:pt>
                <c:pt idx="7049">
                  <c:v>27.531670152032437</c:v>
                </c:pt>
                <c:pt idx="7050">
                  <c:v>41.399898767865672</c:v>
                </c:pt>
                <c:pt idx="7051">
                  <c:v>31.619464482709201</c:v>
                </c:pt>
                <c:pt idx="7052">
                  <c:v>69.730460090581659</c:v>
                </c:pt>
                <c:pt idx="7053">
                  <c:v>15.515238652915379</c:v>
                </c:pt>
                <c:pt idx="7054">
                  <c:v>44.992795149459923</c:v>
                </c:pt>
                <c:pt idx="7055">
                  <c:v>42.393633009136892</c:v>
                </c:pt>
                <c:pt idx="7056">
                  <c:v>44.61806487809546</c:v>
                </c:pt>
                <c:pt idx="7057">
                  <c:v>59.959172487978165</c:v>
                </c:pt>
                <c:pt idx="7058">
                  <c:v>48.104662368893571</c:v>
                </c:pt>
                <c:pt idx="7059">
                  <c:v>36.789420824986856</c:v>
                </c:pt>
                <c:pt idx="7060">
                  <c:v>50.298326846746257</c:v>
                </c:pt>
                <c:pt idx="7061">
                  <c:v>47.978361639574473</c:v>
                </c:pt>
                <c:pt idx="7062">
                  <c:v>61.220944631522038</c:v>
                </c:pt>
                <c:pt idx="7063">
                  <c:v>23.248818045354845</c:v>
                </c:pt>
                <c:pt idx="7064">
                  <c:v>64.51210840459072</c:v>
                </c:pt>
                <c:pt idx="7065">
                  <c:v>51.904464959990158</c:v>
                </c:pt>
                <c:pt idx="7066">
                  <c:v>49.738611707885596</c:v>
                </c:pt>
                <c:pt idx="7067">
                  <c:v>22.87243216187521</c:v>
                </c:pt>
                <c:pt idx="7068">
                  <c:v>47.649732830829038</c:v>
                </c:pt>
                <c:pt idx="7069">
                  <c:v>27.82095436428019</c:v>
                </c:pt>
                <c:pt idx="7070">
                  <c:v>76.858710781377098</c:v>
                </c:pt>
                <c:pt idx="7071">
                  <c:v>36.51935781404103</c:v>
                </c:pt>
                <c:pt idx="7072">
                  <c:v>53.967893673966437</c:v>
                </c:pt>
                <c:pt idx="7073">
                  <c:v>62.431176502588443</c:v>
                </c:pt>
                <c:pt idx="7074">
                  <c:v>14.434741864575443</c:v>
                </c:pt>
                <c:pt idx="7075">
                  <c:v>63.633602211111679</c:v>
                </c:pt>
                <c:pt idx="7076">
                  <c:v>82.793762463603628</c:v>
                </c:pt>
                <c:pt idx="7077">
                  <c:v>47.825052709995028</c:v>
                </c:pt>
                <c:pt idx="7078">
                  <c:v>46.298304422146217</c:v>
                </c:pt>
                <c:pt idx="7079">
                  <c:v>23.414199408516776</c:v>
                </c:pt>
                <c:pt idx="7080">
                  <c:v>8.213881166684768</c:v>
                </c:pt>
                <c:pt idx="7081">
                  <c:v>54.913427754941374</c:v>
                </c:pt>
                <c:pt idx="7082">
                  <c:v>28.880619119929829</c:v>
                </c:pt>
                <c:pt idx="7083">
                  <c:v>45.547557822566937</c:v>
                </c:pt>
                <c:pt idx="7084">
                  <c:v>10.165207509988072</c:v>
                </c:pt>
                <c:pt idx="7085">
                  <c:v>45.771775286520338</c:v>
                </c:pt>
                <c:pt idx="7086">
                  <c:v>40.112094211152723</c:v>
                </c:pt>
                <c:pt idx="7087">
                  <c:v>25.506155978250479</c:v>
                </c:pt>
                <c:pt idx="7088">
                  <c:v>32.673629696290774</c:v>
                </c:pt>
                <c:pt idx="7089">
                  <c:v>44.71802918095652</c:v>
                </c:pt>
                <c:pt idx="7090">
                  <c:v>52.693871554823737</c:v>
                </c:pt>
                <c:pt idx="7091">
                  <c:v>55.931294052709852</c:v>
                </c:pt>
                <c:pt idx="7092">
                  <c:v>27.259353256112991</c:v>
                </c:pt>
                <c:pt idx="7093">
                  <c:v>35.390451303009243</c:v>
                </c:pt>
                <c:pt idx="7094">
                  <c:v>24.8865953292702</c:v>
                </c:pt>
                <c:pt idx="7095">
                  <c:v>53.179872350516071</c:v>
                </c:pt>
                <c:pt idx="7096">
                  <c:v>23.612837160202325</c:v>
                </c:pt>
                <c:pt idx="7097">
                  <c:v>21.133398043724398</c:v>
                </c:pt>
                <c:pt idx="7098">
                  <c:v>23.486024574469965</c:v>
                </c:pt>
                <c:pt idx="7099">
                  <c:v>59.364914882776802</c:v>
                </c:pt>
                <c:pt idx="7100">
                  <c:v>50.282109757504074</c:v>
                </c:pt>
                <c:pt idx="7101">
                  <c:v>38.646826259129604</c:v>
                </c:pt>
                <c:pt idx="7102">
                  <c:v>47.593972795697013</c:v>
                </c:pt>
                <c:pt idx="7103">
                  <c:v>11.562281468286747</c:v>
                </c:pt>
                <c:pt idx="7104">
                  <c:v>20.475694124376144</c:v>
                </c:pt>
                <c:pt idx="7105">
                  <c:v>55.502592123811418</c:v>
                </c:pt>
                <c:pt idx="7106">
                  <c:v>63.817400152423474</c:v>
                </c:pt>
                <c:pt idx="7107">
                  <c:v>51.533253911134096</c:v>
                </c:pt>
                <c:pt idx="7108">
                  <c:v>41.333101254334515</c:v>
                </c:pt>
                <c:pt idx="7109">
                  <c:v>41.030904794804478</c:v>
                </c:pt>
                <c:pt idx="7110">
                  <c:v>62.623081395050392</c:v>
                </c:pt>
                <c:pt idx="7111">
                  <c:v>29.49746358866286</c:v>
                </c:pt>
                <c:pt idx="7112">
                  <c:v>25.181319898720563</c:v>
                </c:pt>
                <c:pt idx="7113">
                  <c:v>44.287954812309295</c:v>
                </c:pt>
                <c:pt idx="7114">
                  <c:v>62.114576973716389</c:v>
                </c:pt>
                <c:pt idx="7115">
                  <c:v>37.500640501445957</c:v>
                </c:pt>
                <c:pt idx="7116">
                  <c:v>24.445780987442014</c:v>
                </c:pt>
                <c:pt idx="7117">
                  <c:v>31.139183970937165</c:v>
                </c:pt>
                <c:pt idx="7118">
                  <c:v>40.959791465867745</c:v>
                </c:pt>
                <c:pt idx="7119">
                  <c:v>22.499236626721387</c:v>
                </c:pt>
                <c:pt idx="7120">
                  <c:v>53.887842253462772</c:v>
                </c:pt>
                <c:pt idx="7121">
                  <c:v>44.106099468675716</c:v>
                </c:pt>
                <c:pt idx="7122">
                  <c:v>33.848280025221818</c:v>
                </c:pt>
                <c:pt idx="7123">
                  <c:v>22.072499061706473</c:v>
                </c:pt>
                <c:pt idx="7124">
                  <c:v>53.058652769562279</c:v>
                </c:pt>
                <c:pt idx="7125">
                  <c:v>67.601127126590512</c:v>
                </c:pt>
                <c:pt idx="7126">
                  <c:v>49.085574596717684</c:v>
                </c:pt>
                <c:pt idx="7127">
                  <c:v>57.080071902634252</c:v>
                </c:pt>
                <c:pt idx="7128">
                  <c:v>45.630806646048427</c:v>
                </c:pt>
                <c:pt idx="7129">
                  <c:v>65.704191553032302</c:v>
                </c:pt>
                <c:pt idx="7130">
                  <c:v>45.919204674591974</c:v>
                </c:pt>
                <c:pt idx="7131">
                  <c:v>33.436345469788591</c:v>
                </c:pt>
                <c:pt idx="7132">
                  <c:v>71.137054116668168</c:v>
                </c:pt>
                <c:pt idx="7133">
                  <c:v>32.652950306983101</c:v>
                </c:pt>
                <c:pt idx="7134">
                  <c:v>46.045495759218525</c:v>
                </c:pt>
                <c:pt idx="7135">
                  <c:v>50.11669228270501</c:v>
                </c:pt>
                <c:pt idx="7136">
                  <c:v>46.957799010105077</c:v>
                </c:pt>
                <c:pt idx="7137">
                  <c:v>21.83869655553735</c:v>
                </c:pt>
                <c:pt idx="7138">
                  <c:v>41.011476317926203</c:v>
                </c:pt>
                <c:pt idx="7139">
                  <c:v>62.074692342976263</c:v>
                </c:pt>
                <c:pt idx="7140">
                  <c:v>32.797262889606223</c:v>
                </c:pt>
                <c:pt idx="7141">
                  <c:v>42.128164827611634</c:v>
                </c:pt>
                <c:pt idx="7142">
                  <c:v>41.949655268308049</c:v>
                </c:pt>
                <c:pt idx="7143">
                  <c:v>66.668879615995479</c:v>
                </c:pt>
                <c:pt idx="7144">
                  <c:v>57.206647757291478</c:v>
                </c:pt>
                <c:pt idx="7145">
                  <c:v>78.292441030534093</c:v>
                </c:pt>
                <c:pt idx="7146">
                  <c:v>49.269001427033821</c:v>
                </c:pt>
                <c:pt idx="7147">
                  <c:v>60.980248360557376</c:v>
                </c:pt>
                <c:pt idx="7148">
                  <c:v>28.268183920926184</c:v>
                </c:pt>
                <c:pt idx="7149">
                  <c:v>11.809199256542641</c:v>
                </c:pt>
                <c:pt idx="7150">
                  <c:v>57.210250133822974</c:v>
                </c:pt>
                <c:pt idx="7151">
                  <c:v>30.412147792697031</c:v>
                </c:pt>
                <c:pt idx="7152">
                  <c:v>34.351419305375018</c:v>
                </c:pt>
                <c:pt idx="7153">
                  <c:v>41.585181859088408</c:v>
                </c:pt>
                <c:pt idx="7154">
                  <c:v>69.252992404515908</c:v>
                </c:pt>
                <c:pt idx="7155">
                  <c:v>13.483165058088227</c:v>
                </c:pt>
                <c:pt idx="7156">
                  <c:v>15.126451482637396</c:v>
                </c:pt>
                <c:pt idx="7157">
                  <c:v>57.125296746568054</c:v>
                </c:pt>
                <c:pt idx="7158">
                  <c:v>37.688441415137092</c:v>
                </c:pt>
                <c:pt idx="7159">
                  <c:v>46.019053828210765</c:v>
                </c:pt>
                <c:pt idx="7160">
                  <c:v>20.310550189830963</c:v>
                </c:pt>
                <c:pt idx="7161">
                  <c:v>42.927873048543461</c:v>
                </c:pt>
                <c:pt idx="7162">
                  <c:v>63.548537563291347</c:v>
                </c:pt>
                <c:pt idx="7163">
                  <c:v>37.472705170917969</c:v>
                </c:pt>
                <c:pt idx="7164">
                  <c:v>46.949900048846281</c:v>
                </c:pt>
                <c:pt idx="7165">
                  <c:v>8.0760229856845811</c:v>
                </c:pt>
                <c:pt idx="7166">
                  <c:v>55.083965407010197</c:v>
                </c:pt>
                <c:pt idx="7167">
                  <c:v>54.401100837285064</c:v>
                </c:pt>
                <c:pt idx="7168">
                  <c:v>55.001187526925293</c:v>
                </c:pt>
                <c:pt idx="7169">
                  <c:v>17.249053844870748</c:v>
                </c:pt>
                <c:pt idx="7170">
                  <c:v>52.952670639822649</c:v>
                </c:pt>
                <c:pt idx="7171">
                  <c:v>12.24829239395967</c:v>
                </c:pt>
                <c:pt idx="7172">
                  <c:v>55.912857373112473</c:v>
                </c:pt>
                <c:pt idx="7173">
                  <c:v>39.054100156718498</c:v>
                </c:pt>
                <c:pt idx="7174">
                  <c:v>41.691144816856593</c:v>
                </c:pt>
                <c:pt idx="7175">
                  <c:v>45.044918285700923</c:v>
                </c:pt>
                <c:pt idx="7176">
                  <c:v>47.952390693896731</c:v>
                </c:pt>
                <c:pt idx="7177">
                  <c:v>60.833888264220967</c:v>
                </c:pt>
                <c:pt idx="7178">
                  <c:v>20.557192956135911</c:v>
                </c:pt>
                <c:pt idx="7179">
                  <c:v>5.1933293315877291</c:v>
                </c:pt>
                <c:pt idx="7180">
                  <c:v>61.932254533429628</c:v>
                </c:pt>
                <c:pt idx="7181">
                  <c:v>35.113238607447933</c:v>
                </c:pt>
                <c:pt idx="7182">
                  <c:v>11.933657178651004</c:v>
                </c:pt>
                <c:pt idx="7183">
                  <c:v>53.134968118575514</c:v>
                </c:pt>
                <c:pt idx="7184">
                  <c:v>53.091054952827484</c:v>
                </c:pt>
                <c:pt idx="7185">
                  <c:v>51.224621222636046</c:v>
                </c:pt>
                <c:pt idx="7186">
                  <c:v>45.731314825701986</c:v>
                </c:pt>
                <c:pt idx="7187">
                  <c:v>57.797642143671283</c:v>
                </c:pt>
                <c:pt idx="7188">
                  <c:v>42.218464167302542</c:v>
                </c:pt>
                <c:pt idx="7189">
                  <c:v>38.414380921994713</c:v>
                </c:pt>
                <c:pt idx="7190">
                  <c:v>64.011804350990573</c:v>
                </c:pt>
                <c:pt idx="7191">
                  <c:v>40.139547813147793</c:v>
                </c:pt>
                <c:pt idx="7192">
                  <c:v>52.373827056442252</c:v>
                </c:pt>
                <c:pt idx="7193">
                  <c:v>52.334844005921227</c:v>
                </c:pt>
                <c:pt idx="7194">
                  <c:v>44.828321428792862</c:v>
                </c:pt>
                <c:pt idx="7195">
                  <c:v>49.534540695582898</c:v>
                </c:pt>
                <c:pt idx="7196">
                  <c:v>45.555102351207921</c:v>
                </c:pt>
                <c:pt idx="7197">
                  <c:v>52.217901144375034</c:v>
                </c:pt>
                <c:pt idx="7198">
                  <c:v>59.048927025945538</c:v>
                </c:pt>
                <c:pt idx="7199">
                  <c:v>29.286549323147057</c:v>
                </c:pt>
                <c:pt idx="7200">
                  <c:v>24.57113218984005</c:v>
                </c:pt>
                <c:pt idx="7201">
                  <c:v>31.312018707815515</c:v>
                </c:pt>
                <c:pt idx="7202">
                  <c:v>29.52729424254866</c:v>
                </c:pt>
                <c:pt idx="7203">
                  <c:v>49.809105048078713</c:v>
                </c:pt>
                <c:pt idx="7204">
                  <c:v>37.677170392604715</c:v>
                </c:pt>
                <c:pt idx="7205">
                  <c:v>101.06284088074375</c:v>
                </c:pt>
                <c:pt idx="7206">
                  <c:v>50.081833051114458</c:v>
                </c:pt>
                <c:pt idx="7207">
                  <c:v>46.318857208887081</c:v>
                </c:pt>
                <c:pt idx="7208">
                  <c:v>29.675481140099532</c:v>
                </c:pt>
                <c:pt idx="7209">
                  <c:v>52.820860778256424</c:v>
                </c:pt>
                <c:pt idx="7210">
                  <c:v>36.431922496600428</c:v>
                </c:pt>
                <c:pt idx="7211">
                  <c:v>41.698042436782231</c:v>
                </c:pt>
                <c:pt idx="7212">
                  <c:v>45.003263823079429</c:v>
                </c:pt>
                <c:pt idx="7213">
                  <c:v>52.161827572868489</c:v>
                </c:pt>
                <c:pt idx="7214">
                  <c:v>68.167819865038069</c:v>
                </c:pt>
                <c:pt idx="7215">
                  <c:v>42.408651054875257</c:v>
                </c:pt>
                <c:pt idx="7216">
                  <c:v>48.988886344312611</c:v>
                </c:pt>
                <c:pt idx="7217">
                  <c:v>51.427835523506687</c:v>
                </c:pt>
                <c:pt idx="7218">
                  <c:v>75.444196679241315</c:v>
                </c:pt>
                <c:pt idx="7219">
                  <c:v>29.980905657256802</c:v>
                </c:pt>
                <c:pt idx="7220">
                  <c:v>8.4321687019018405</c:v>
                </c:pt>
                <c:pt idx="7221">
                  <c:v>76.882485230894702</c:v>
                </c:pt>
                <c:pt idx="7222">
                  <c:v>49.954054293629952</c:v>
                </c:pt>
                <c:pt idx="7223">
                  <c:v>30.228241071833388</c:v>
                </c:pt>
                <c:pt idx="7224">
                  <c:v>49.307747763253104</c:v>
                </c:pt>
                <c:pt idx="7225">
                  <c:v>53.112592431877083</c:v>
                </c:pt>
                <c:pt idx="7226">
                  <c:v>28.208373605547656</c:v>
                </c:pt>
                <c:pt idx="7227">
                  <c:v>37.667489406664913</c:v>
                </c:pt>
                <c:pt idx="7228">
                  <c:v>25.836381907593921</c:v>
                </c:pt>
                <c:pt idx="7229">
                  <c:v>68.566544663777478</c:v>
                </c:pt>
                <c:pt idx="7230">
                  <c:v>44.287338002120876</c:v>
                </c:pt>
                <c:pt idx="7231">
                  <c:v>64.291669929709059</c:v>
                </c:pt>
                <c:pt idx="7232">
                  <c:v>37.378752270731582</c:v>
                </c:pt>
                <c:pt idx="7233">
                  <c:v>20.049497917400064</c:v>
                </c:pt>
                <c:pt idx="7234">
                  <c:v>35.120568129285651</c:v>
                </c:pt>
                <c:pt idx="7235">
                  <c:v>61.590515148976479</c:v>
                </c:pt>
                <c:pt idx="7236">
                  <c:v>125.74221833215256</c:v>
                </c:pt>
                <c:pt idx="7237">
                  <c:v>16.111085402973352</c:v>
                </c:pt>
                <c:pt idx="7238">
                  <c:v>14.66383413079388</c:v>
                </c:pt>
                <c:pt idx="7239">
                  <c:v>61.853699728741482</c:v>
                </c:pt>
                <c:pt idx="7240">
                  <c:v>63.737710282089822</c:v>
                </c:pt>
                <c:pt idx="7241">
                  <c:v>51.003267058231252</c:v>
                </c:pt>
                <c:pt idx="7242">
                  <c:v>55.433600607713714</c:v>
                </c:pt>
                <c:pt idx="7243">
                  <c:v>44.467316058117632</c:v>
                </c:pt>
                <c:pt idx="7244">
                  <c:v>51.882685052556567</c:v>
                </c:pt>
                <c:pt idx="7245">
                  <c:v>38.329353975089113</c:v>
                </c:pt>
                <c:pt idx="7246">
                  <c:v>13.086499816347734</c:v>
                </c:pt>
                <c:pt idx="7247">
                  <c:v>46.267921658632005</c:v>
                </c:pt>
                <c:pt idx="7248">
                  <c:v>39.144930575114245</c:v>
                </c:pt>
                <c:pt idx="7249">
                  <c:v>38.704576926702053</c:v>
                </c:pt>
                <c:pt idx="7250">
                  <c:v>40.959270662303567</c:v>
                </c:pt>
                <c:pt idx="7251">
                  <c:v>42.531026255949222</c:v>
                </c:pt>
                <c:pt idx="7252">
                  <c:v>67.199977316678371</c:v>
                </c:pt>
                <c:pt idx="7253">
                  <c:v>53.422812667567463</c:v>
                </c:pt>
                <c:pt idx="7254">
                  <c:v>21.00361242006209</c:v>
                </c:pt>
                <c:pt idx="7255">
                  <c:v>6.184191026985526</c:v>
                </c:pt>
                <c:pt idx="7256">
                  <c:v>51.874549293129121</c:v>
                </c:pt>
                <c:pt idx="7257">
                  <c:v>33.93892808344831</c:v>
                </c:pt>
                <c:pt idx="7258">
                  <c:v>49.123684299362267</c:v>
                </c:pt>
                <c:pt idx="7259">
                  <c:v>38.824546280188031</c:v>
                </c:pt>
                <c:pt idx="7260">
                  <c:v>44.888995560575587</c:v>
                </c:pt>
                <c:pt idx="7261">
                  <c:v>47.755526919863925</c:v>
                </c:pt>
                <c:pt idx="7262">
                  <c:v>16.536112959807149</c:v>
                </c:pt>
                <c:pt idx="7263">
                  <c:v>31.723578944344478</c:v>
                </c:pt>
                <c:pt idx="7264">
                  <c:v>41.089109756749082</c:v>
                </c:pt>
                <c:pt idx="7265">
                  <c:v>4.7294354694621283</c:v>
                </c:pt>
                <c:pt idx="7266">
                  <c:v>45.847899365953509</c:v>
                </c:pt>
                <c:pt idx="7267">
                  <c:v>47.649538374307085</c:v>
                </c:pt>
                <c:pt idx="7268">
                  <c:v>63.227235072668371</c:v>
                </c:pt>
                <c:pt idx="7269">
                  <c:v>28.664873962106547</c:v>
                </c:pt>
                <c:pt idx="7270">
                  <c:v>43.39966591218397</c:v>
                </c:pt>
                <c:pt idx="7271">
                  <c:v>31.529169023308452</c:v>
                </c:pt>
                <c:pt idx="7272">
                  <c:v>68.495111416195755</c:v>
                </c:pt>
                <c:pt idx="7273">
                  <c:v>16.81110924356846</c:v>
                </c:pt>
                <c:pt idx="7274">
                  <c:v>46.089904787963583</c:v>
                </c:pt>
                <c:pt idx="7275">
                  <c:v>42.619441232384567</c:v>
                </c:pt>
                <c:pt idx="7276">
                  <c:v>44.268372762572334</c:v>
                </c:pt>
                <c:pt idx="7277">
                  <c:v>63.268563209214363</c:v>
                </c:pt>
                <c:pt idx="7278">
                  <c:v>48.670127242979966</c:v>
                </c:pt>
                <c:pt idx="7279">
                  <c:v>37.581185951154566</c:v>
                </c:pt>
                <c:pt idx="7280">
                  <c:v>60.068220235008965</c:v>
                </c:pt>
                <c:pt idx="7281">
                  <c:v>48.376770374799008</c:v>
                </c:pt>
                <c:pt idx="7282">
                  <c:v>64.085496301698825</c:v>
                </c:pt>
                <c:pt idx="7283">
                  <c:v>26.603251250355601</c:v>
                </c:pt>
                <c:pt idx="7284">
                  <c:v>64.811614969203788</c:v>
                </c:pt>
                <c:pt idx="7285">
                  <c:v>50.753903280946105</c:v>
                </c:pt>
                <c:pt idx="7286">
                  <c:v>49.0608858611469</c:v>
                </c:pt>
                <c:pt idx="7287">
                  <c:v>22.621099946222021</c:v>
                </c:pt>
                <c:pt idx="7288">
                  <c:v>48.037292838480838</c:v>
                </c:pt>
                <c:pt idx="7289">
                  <c:v>28.018676207088198</c:v>
                </c:pt>
                <c:pt idx="7290">
                  <c:v>74.758004900256253</c:v>
                </c:pt>
                <c:pt idx="7291">
                  <c:v>40.618702185458503</c:v>
                </c:pt>
                <c:pt idx="7292">
                  <c:v>54.613781781287116</c:v>
                </c:pt>
                <c:pt idx="7293">
                  <c:v>62.076176828892329</c:v>
                </c:pt>
                <c:pt idx="7294">
                  <c:v>25.095605789884459</c:v>
                </c:pt>
                <c:pt idx="7295">
                  <c:v>65.538827764177512</c:v>
                </c:pt>
                <c:pt idx="7296">
                  <c:v>48.676746563205612</c:v>
                </c:pt>
                <c:pt idx="7297">
                  <c:v>47.073231806333254</c:v>
                </c:pt>
                <c:pt idx="7298">
                  <c:v>24.373225468109112</c:v>
                </c:pt>
                <c:pt idx="7299">
                  <c:v>17.295817545626488</c:v>
                </c:pt>
                <c:pt idx="7300">
                  <c:v>60.696025393615123</c:v>
                </c:pt>
                <c:pt idx="7301">
                  <c:v>29.917838488553791</c:v>
                </c:pt>
                <c:pt idx="7302">
                  <c:v>46.203011703684986</c:v>
                </c:pt>
                <c:pt idx="7303">
                  <c:v>12.213146832414251</c:v>
                </c:pt>
                <c:pt idx="7304">
                  <c:v>45.476649906061056</c:v>
                </c:pt>
                <c:pt idx="7305">
                  <c:v>41.886226582981791</c:v>
                </c:pt>
                <c:pt idx="7306">
                  <c:v>28.142423894037741</c:v>
                </c:pt>
                <c:pt idx="7307">
                  <c:v>31.943131912096828</c:v>
                </c:pt>
                <c:pt idx="7308">
                  <c:v>67.210944422368698</c:v>
                </c:pt>
                <c:pt idx="7309">
                  <c:v>53.040065056826613</c:v>
                </c:pt>
                <c:pt idx="7310">
                  <c:v>57.794622013035237</c:v>
                </c:pt>
                <c:pt idx="7311">
                  <c:v>26.984170495764467</c:v>
                </c:pt>
                <c:pt idx="7312">
                  <c:v>39.872895219998441</c:v>
                </c:pt>
                <c:pt idx="7313">
                  <c:v>24.394315043443704</c:v>
                </c:pt>
                <c:pt idx="7314">
                  <c:v>58.409764487068657</c:v>
                </c:pt>
                <c:pt idx="7315">
                  <c:v>24.292615111066123</c:v>
                </c:pt>
                <c:pt idx="7316">
                  <c:v>26.362483934300574</c:v>
                </c:pt>
                <c:pt idx="7317">
                  <c:v>24.351640008810783</c:v>
                </c:pt>
                <c:pt idx="7318">
                  <c:v>60.873847106026609</c:v>
                </c:pt>
                <c:pt idx="7319">
                  <c:v>49.328171909315742</c:v>
                </c:pt>
                <c:pt idx="7320">
                  <c:v>39.132456628787871</c:v>
                </c:pt>
                <c:pt idx="7321">
                  <c:v>48.522541809422762</c:v>
                </c:pt>
                <c:pt idx="7322">
                  <c:v>13.790761081964769</c:v>
                </c:pt>
                <c:pt idx="7323">
                  <c:v>21.88560582405697</c:v>
                </c:pt>
                <c:pt idx="7324">
                  <c:v>58.711935346230021</c:v>
                </c:pt>
                <c:pt idx="7325">
                  <c:v>73.892814043500977</c:v>
                </c:pt>
                <c:pt idx="7326">
                  <c:v>51.426219869772048</c:v>
                </c:pt>
                <c:pt idx="7327">
                  <c:v>41.836471564060631</c:v>
                </c:pt>
                <c:pt idx="7328">
                  <c:v>44.126753955156339</c:v>
                </c:pt>
                <c:pt idx="7329">
                  <c:v>65.832686953106162</c:v>
                </c:pt>
                <c:pt idx="7330">
                  <c:v>30.778739117692165</c:v>
                </c:pt>
                <c:pt idx="7331">
                  <c:v>21.450115063171427</c:v>
                </c:pt>
                <c:pt idx="7332">
                  <c:v>44.162285044416087</c:v>
                </c:pt>
                <c:pt idx="7333">
                  <c:v>57.832462964225456</c:v>
                </c:pt>
                <c:pt idx="7334">
                  <c:v>39.430983530212849</c:v>
                </c:pt>
                <c:pt idx="7335">
                  <c:v>28.747766995627071</c:v>
                </c:pt>
                <c:pt idx="7336">
                  <c:v>29.863934020980075</c:v>
                </c:pt>
                <c:pt idx="7337">
                  <c:v>43.480498625516859</c:v>
                </c:pt>
                <c:pt idx="7338">
                  <c:v>23.818988155431338</c:v>
                </c:pt>
                <c:pt idx="7339">
                  <c:v>49.330632804384493</c:v>
                </c:pt>
                <c:pt idx="7340">
                  <c:v>47.334884630055122</c:v>
                </c:pt>
                <c:pt idx="7341">
                  <c:v>35.755086037281202</c:v>
                </c:pt>
                <c:pt idx="7342">
                  <c:v>22.56076243242882</c:v>
                </c:pt>
                <c:pt idx="7343">
                  <c:v>55.070986658922578</c:v>
                </c:pt>
                <c:pt idx="7344">
                  <c:v>60.911768726033003</c:v>
                </c:pt>
                <c:pt idx="7345">
                  <c:v>50.494046654109418</c:v>
                </c:pt>
                <c:pt idx="7346">
                  <c:v>57.139281455754066</c:v>
                </c:pt>
                <c:pt idx="7347">
                  <c:v>45.223083002565751</c:v>
                </c:pt>
                <c:pt idx="7348">
                  <c:v>63.733843042780812</c:v>
                </c:pt>
                <c:pt idx="7349">
                  <c:v>47.240471057419455</c:v>
                </c:pt>
                <c:pt idx="7350">
                  <c:v>36.309951086702888</c:v>
                </c:pt>
                <c:pt idx="7351">
                  <c:v>73.785456863005294</c:v>
                </c:pt>
                <c:pt idx="7352">
                  <c:v>35.118047788063571</c:v>
                </c:pt>
                <c:pt idx="7353">
                  <c:v>45.659395977683872</c:v>
                </c:pt>
                <c:pt idx="7354">
                  <c:v>51.381613155629701</c:v>
                </c:pt>
                <c:pt idx="7355">
                  <c:v>48.278032068960265</c:v>
                </c:pt>
                <c:pt idx="7356">
                  <c:v>21.135301367983665</c:v>
                </c:pt>
                <c:pt idx="7357">
                  <c:v>35.992218981585566</c:v>
                </c:pt>
                <c:pt idx="7358">
                  <c:v>39.647718622171531</c:v>
                </c:pt>
                <c:pt idx="7359">
                  <c:v>37.110043229298071</c:v>
                </c:pt>
                <c:pt idx="7360">
                  <c:v>41.618803648718774</c:v>
                </c:pt>
                <c:pt idx="7361">
                  <c:v>42.73153146057804</c:v>
                </c:pt>
                <c:pt idx="7362">
                  <c:v>69.161881121539722</c:v>
                </c:pt>
                <c:pt idx="7363">
                  <c:v>58.746056202572667</c:v>
                </c:pt>
                <c:pt idx="7364">
                  <c:v>79.906450040427899</c:v>
                </c:pt>
                <c:pt idx="7365">
                  <c:v>46.949356831855297</c:v>
                </c:pt>
                <c:pt idx="7366">
                  <c:v>55.593337546005294</c:v>
                </c:pt>
                <c:pt idx="7367">
                  <c:v>30.481262260550761</c:v>
                </c:pt>
                <c:pt idx="7368">
                  <c:v>14.290916933080135</c:v>
                </c:pt>
                <c:pt idx="7369">
                  <c:v>56.836003637489512</c:v>
                </c:pt>
                <c:pt idx="7370">
                  <c:v>32.189943323587315</c:v>
                </c:pt>
                <c:pt idx="7371">
                  <c:v>34.538257238449226</c:v>
                </c:pt>
                <c:pt idx="7372">
                  <c:v>50.317280658130301</c:v>
                </c:pt>
                <c:pt idx="7373">
                  <c:v>63.442082580882847</c:v>
                </c:pt>
                <c:pt idx="7374">
                  <c:v>11.543816652793634</c:v>
                </c:pt>
                <c:pt idx="7375">
                  <c:v>16.805725556670971</c:v>
                </c:pt>
                <c:pt idx="7376">
                  <c:v>56.604939699834368</c:v>
                </c:pt>
                <c:pt idx="7377">
                  <c:v>39.225383251267274</c:v>
                </c:pt>
                <c:pt idx="7378">
                  <c:v>50.088379437944177</c:v>
                </c:pt>
                <c:pt idx="7379">
                  <c:v>21.837927812087969</c:v>
                </c:pt>
                <c:pt idx="7380">
                  <c:v>44.331754148418106</c:v>
                </c:pt>
                <c:pt idx="7381">
                  <c:v>62.078848900794313</c:v>
                </c:pt>
                <c:pt idx="7382">
                  <c:v>41.616551361409442</c:v>
                </c:pt>
                <c:pt idx="7383">
                  <c:v>44.650478025656248</c:v>
                </c:pt>
                <c:pt idx="7384">
                  <c:v>10.074397650260321</c:v>
                </c:pt>
                <c:pt idx="7385">
                  <c:v>51.660675708860417</c:v>
                </c:pt>
                <c:pt idx="7386">
                  <c:v>55.682513924790079</c:v>
                </c:pt>
                <c:pt idx="7387">
                  <c:v>55.774934400745124</c:v>
                </c:pt>
                <c:pt idx="7388">
                  <c:v>21.780049852793763</c:v>
                </c:pt>
                <c:pt idx="7389">
                  <c:v>53.697681655413668</c:v>
                </c:pt>
                <c:pt idx="7390">
                  <c:v>14.08251661393591</c:v>
                </c:pt>
                <c:pt idx="7391">
                  <c:v>44.274474445208966</c:v>
                </c:pt>
                <c:pt idx="7392">
                  <c:v>34.94247515924615</c:v>
                </c:pt>
                <c:pt idx="7393">
                  <c:v>43.855738251314278</c:v>
                </c:pt>
                <c:pt idx="7394">
                  <c:v>44.341083207913719</c:v>
                </c:pt>
                <c:pt idx="7395">
                  <c:v>44.890471103534075</c:v>
                </c:pt>
                <c:pt idx="7396">
                  <c:v>61.92788824418173</c:v>
                </c:pt>
                <c:pt idx="7397">
                  <c:v>19.989019633029191</c:v>
                </c:pt>
                <c:pt idx="7398">
                  <c:v>5.9743105299365453</c:v>
                </c:pt>
                <c:pt idx="7399">
                  <c:v>61.140151648828592</c:v>
                </c:pt>
                <c:pt idx="7400">
                  <c:v>35.797300378498122</c:v>
                </c:pt>
                <c:pt idx="7401">
                  <c:v>13.722602158627497</c:v>
                </c:pt>
                <c:pt idx="7402">
                  <c:v>53.082903918492143</c:v>
                </c:pt>
                <c:pt idx="7403">
                  <c:v>52.521496345757512</c:v>
                </c:pt>
                <c:pt idx="7404">
                  <c:v>51.647107639258621</c:v>
                </c:pt>
                <c:pt idx="7405">
                  <c:v>43.092709638983564</c:v>
                </c:pt>
                <c:pt idx="7406">
                  <c:v>59.062483007581328</c:v>
                </c:pt>
                <c:pt idx="7407">
                  <c:v>43.42657564157988</c:v>
                </c:pt>
                <c:pt idx="7408">
                  <c:v>40.062974012980895</c:v>
                </c:pt>
                <c:pt idx="7409">
                  <c:v>65.971385504220478</c:v>
                </c:pt>
                <c:pt idx="7410">
                  <c:v>48.001471307041605</c:v>
                </c:pt>
                <c:pt idx="7411">
                  <c:v>56.811446027803868</c:v>
                </c:pt>
                <c:pt idx="7412">
                  <c:v>51.930156469717453</c:v>
                </c:pt>
                <c:pt idx="7413">
                  <c:v>47.452940824588282</c:v>
                </c:pt>
                <c:pt idx="7414">
                  <c:v>47.937655521496794</c:v>
                </c:pt>
                <c:pt idx="7415">
                  <c:v>48.277072254318512</c:v>
                </c:pt>
                <c:pt idx="7416">
                  <c:v>45.90878533437099</c:v>
                </c:pt>
                <c:pt idx="7417">
                  <c:v>45.798480956635196</c:v>
                </c:pt>
                <c:pt idx="7418">
                  <c:v>45.225536863949216</c:v>
                </c:pt>
                <c:pt idx="7419">
                  <c:v>33.343141875598931</c:v>
                </c:pt>
                <c:pt idx="7420">
                  <c:v>28.148935086126375</c:v>
                </c:pt>
                <c:pt idx="7421">
                  <c:v>31.829523385749411</c:v>
                </c:pt>
                <c:pt idx="7422">
                  <c:v>27.597445263953428</c:v>
                </c:pt>
                <c:pt idx="7423">
                  <c:v>51.587348495264052</c:v>
                </c:pt>
                <c:pt idx="7424">
                  <c:v>36.860497125390417</c:v>
                </c:pt>
                <c:pt idx="7425">
                  <c:v>100.36653046627782</c:v>
                </c:pt>
                <c:pt idx="7426">
                  <c:v>50.839913086368369</c:v>
                </c:pt>
                <c:pt idx="7427">
                  <c:v>47.912163760438247</c:v>
                </c:pt>
                <c:pt idx="7428">
                  <c:v>31.242508890133927</c:v>
                </c:pt>
                <c:pt idx="7429">
                  <c:v>54.202254229132251</c:v>
                </c:pt>
                <c:pt idx="7430">
                  <c:v>37.980570456696988</c:v>
                </c:pt>
                <c:pt idx="7431">
                  <c:v>40.901585342512604</c:v>
                </c:pt>
                <c:pt idx="7432">
                  <c:v>45.212157494853685</c:v>
                </c:pt>
                <c:pt idx="7433">
                  <c:v>51.408963700541854</c:v>
                </c:pt>
                <c:pt idx="7434">
                  <c:v>63.103088159794162</c:v>
                </c:pt>
                <c:pt idx="7435">
                  <c:v>44.523297532643497</c:v>
                </c:pt>
                <c:pt idx="7436">
                  <c:v>52.335273351339531</c:v>
                </c:pt>
                <c:pt idx="7437">
                  <c:v>52.841599120495097</c:v>
                </c:pt>
                <c:pt idx="7438">
                  <c:v>69.991061002681107</c:v>
                </c:pt>
                <c:pt idx="7439">
                  <c:v>30.888497087301751</c:v>
                </c:pt>
                <c:pt idx="7440">
                  <c:v>12.188765893975674</c:v>
                </c:pt>
                <c:pt idx="7441">
                  <c:v>87.03367055225948</c:v>
                </c:pt>
                <c:pt idx="7442">
                  <c:v>54.955026004478214</c:v>
                </c:pt>
                <c:pt idx="7443">
                  <c:v>29.857430589471754</c:v>
                </c:pt>
                <c:pt idx="7444">
                  <c:v>49.152027272003423</c:v>
                </c:pt>
                <c:pt idx="7445">
                  <c:v>50.14862488411012</c:v>
                </c:pt>
                <c:pt idx="7446">
                  <c:v>30.072549372087618</c:v>
                </c:pt>
                <c:pt idx="7447">
                  <c:v>44.578699246480845</c:v>
                </c:pt>
                <c:pt idx="7448">
                  <c:v>31.711985476026761</c:v>
                </c:pt>
                <c:pt idx="7449">
                  <c:v>56.694640749893459</c:v>
                </c:pt>
                <c:pt idx="7450">
                  <c:v>46.485075883768516</c:v>
                </c:pt>
                <c:pt idx="7451">
                  <c:v>60.912504532207102</c:v>
                </c:pt>
                <c:pt idx="7452">
                  <c:v>38.893958278420001</c:v>
                </c:pt>
                <c:pt idx="7453">
                  <c:v>22.553852014415511</c:v>
                </c:pt>
                <c:pt idx="7454">
                  <c:v>36.963955054584531</c:v>
                </c:pt>
                <c:pt idx="7455">
                  <c:v>61.367562009214886</c:v>
                </c:pt>
                <c:pt idx="7456">
                  <c:v>132.58707536263043</c:v>
                </c:pt>
                <c:pt idx="7457">
                  <c:v>17.956126351109813</c:v>
                </c:pt>
                <c:pt idx="7458">
                  <c:v>15.188225232423374</c:v>
                </c:pt>
                <c:pt idx="7459">
                  <c:v>63.769566061422154</c:v>
                </c:pt>
                <c:pt idx="7460">
                  <c:v>64.870498154314674</c:v>
                </c:pt>
                <c:pt idx="7461">
                  <c:v>58.894476656836808</c:v>
                </c:pt>
                <c:pt idx="7462">
                  <c:v>53.9323671751185</c:v>
                </c:pt>
                <c:pt idx="7463">
                  <c:v>12.055960276611266</c:v>
                </c:pt>
                <c:pt idx="7464">
                  <c:v>40.727935471213748</c:v>
                </c:pt>
                <c:pt idx="7465">
                  <c:v>55.783764368368395</c:v>
                </c:pt>
                <c:pt idx="7466">
                  <c:v>37.2542022474492</c:v>
                </c:pt>
                <c:pt idx="7467">
                  <c:v>46.5082577828966</c:v>
                </c:pt>
                <c:pt idx="7468">
                  <c:v>40.583117406061127</c:v>
                </c:pt>
                <c:pt idx="7469">
                  <c:v>39.170608580825558</c:v>
                </c:pt>
                <c:pt idx="7470">
                  <c:v>38.524532399253374</c:v>
                </c:pt>
                <c:pt idx="7471">
                  <c:v>43.864916937473119</c:v>
                </c:pt>
                <c:pt idx="7472">
                  <c:v>68.495825531644755</c:v>
                </c:pt>
                <c:pt idx="7473">
                  <c:v>54.790685978770085</c:v>
                </c:pt>
                <c:pt idx="7474">
                  <c:v>30.17341269448066</c:v>
                </c:pt>
                <c:pt idx="7475">
                  <c:v>23.972580215443724</c:v>
                </c:pt>
                <c:pt idx="7476">
                  <c:v>49.955171515293756</c:v>
                </c:pt>
                <c:pt idx="7477">
                  <c:v>36.567869676919756</c:v>
                </c:pt>
                <c:pt idx="7478">
                  <c:v>49.248769954021192</c:v>
                </c:pt>
                <c:pt idx="7479">
                  <c:v>38.763172200967155</c:v>
                </c:pt>
                <c:pt idx="7480">
                  <c:v>47.510665231990515</c:v>
                </c:pt>
                <c:pt idx="7481">
                  <c:v>48.937554763461449</c:v>
                </c:pt>
                <c:pt idx="7482">
                  <c:v>18.639712348030468</c:v>
                </c:pt>
                <c:pt idx="7483">
                  <c:v>33.721141794182202</c:v>
                </c:pt>
                <c:pt idx="7484">
                  <c:v>46.16549778030523</c:v>
                </c:pt>
                <c:pt idx="7485">
                  <c:v>5.3744169815544964</c:v>
                </c:pt>
                <c:pt idx="7486">
                  <c:v>45.582108066261341</c:v>
                </c:pt>
                <c:pt idx="7487">
                  <c:v>47.479849852249224</c:v>
                </c:pt>
                <c:pt idx="7488">
                  <c:v>65.184871059146246</c:v>
                </c:pt>
                <c:pt idx="7489">
                  <c:v>29.837825474893162</c:v>
                </c:pt>
                <c:pt idx="7490">
                  <c:v>46.16220252433105</c:v>
                </c:pt>
                <c:pt idx="7491">
                  <c:v>30.965337107589299</c:v>
                </c:pt>
                <c:pt idx="7492">
                  <c:v>74.919117507171961</c:v>
                </c:pt>
                <c:pt idx="7493">
                  <c:v>18.413005819565818</c:v>
                </c:pt>
                <c:pt idx="7494">
                  <c:v>47.106495291442322</c:v>
                </c:pt>
                <c:pt idx="7495">
                  <c:v>45.116224254140903</c:v>
                </c:pt>
                <c:pt idx="7496">
                  <c:v>47.13322199248077</c:v>
                </c:pt>
                <c:pt idx="7497">
                  <c:v>63.33420967207045</c:v>
                </c:pt>
                <c:pt idx="7498">
                  <c:v>48.568736730558939</c:v>
                </c:pt>
                <c:pt idx="7499">
                  <c:v>39.649276663544939</c:v>
                </c:pt>
                <c:pt idx="7500">
                  <c:v>57.058506317042323</c:v>
                </c:pt>
                <c:pt idx="7501">
                  <c:v>48.658255453995537</c:v>
                </c:pt>
                <c:pt idx="7502">
                  <c:v>64.757928741502013</c:v>
                </c:pt>
                <c:pt idx="7503">
                  <c:v>29.998521509318149</c:v>
                </c:pt>
                <c:pt idx="7504">
                  <c:v>54.371178754606809</c:v>
                </c:pt>
                <c:pt idx="7505">
                  <c:v>44.986983403200412</c:v>
                </c:pt>
                <c:pt idx="7506">
                  <c:v>44.99344916314741</c:v>
                </c:pt>
                <c:pt idx="7507">
                  <c:v>23.927153810015817</c:v>
                </c:pt>
                <c:pt idx="7508">
                  <c:v>48.542822657767367</c:v>
                </c:pt>
                <c:pt idx="7509">
                  <c:v>28.219130223559688</c:v>
                </c:pt>
                <c:pt idx="7510">
                  <c:v>72.215339328134405</c:v>
                </c:pt>
                <c:pt idx="7511">
                  <c:v>43.228576142100032</c:v>
                </c:pt>
                <c:pt idx="7512">
                  <c:v>55.769591618477634</c:v>
                </c:pt>
                <c:pt idx="7513">
                  <c:v>68.045707688756181</c:v>
                </c:pt>
                <c:pt idx="7514">
                  <c:v>29.114640538352447</c:v>
                </c:pt>
                <c:pt idx="7515">
                  <c:v>62.18766237679683</c:v>
                </c:pt>
                <c:pt idx="7516">
                  <c:v>49.954720437216892</c:v>
                </c:pt>
                <c:pt idx="7517">
                  <c:v>47.873199873501967</c:v>
                </c:pt>
                <c:pt idx="7518">
                  <c:v>27.595068207869357</c:v>
                </c:pt>
                <c:pt idx="7519">
                  <c:v>17.869973260549546</c:v>
                </c:pt>
                <c:pt idx="7520">
                  <c:v>61.639551019134636</c:v>
                </c:pt>
                <c:pt idx="7521">
                  <c:v>31.550112113983122</c:v>
                </c:pt>
                <c:pt idx="7522">
                  <c:v>48.159192054457527</c:v>
                </c:pt>
                <c:pt idx="7523">
                  <c:v>12.115138738827925</c:v>
                </c:pt>
                <c:pt idx="7524">
                  <c:v>46.233287095310622</c:v>
                </c:pt>
                <c:pt idx="7525">
                  <c:v>45.314006202903748</c:v>
                </c:pt>
                <c:pt idx="7526">
                  <c:v>30.159399899719045</c:v>
                </c:pt>
                <c:pt idx="7527">
                  <c:v>31.380637287512162</c:v>
                </c:pt>
                <c:pt idx="7528">
                  <c:v>71.008146709355344</c:v>
                </c:pt>
                <c:pt idx="7529">
                  <c:v>53.959436178875308</c:v>
                </c:pt>
                <c:pt idx="7530">
                  <c:v>57.666258482514927</c:v>
                </c:pt>
                <c:pt idx="7531">
                  <c:v>32.153839582804537</c:v>
                </c:pt>
                <c:pt idx="7532">
                  <c:v>41.332907457614077</c:v>
                </c:pt>
                <c:pt idx="7533">
                  <c:v>27.432015912156082</c:v>
                </c:pt>
                <c:pt idx="7534">
                  <c:v>60.180876732455012</c:v>
                </c:pt>
                <c:pt idx="7535">
                  <c:v>49.814458134840265</c:v>
                </c:pt>
                <c:pt idx="7536">
                  <c:v>27.219414956201962</c:v>
                </c:pt>
                <c:pt idx="7537">
                  <c:v>28.913297802649691</c:v>
                </c:pt>
                <c:pt idx="7538">
                  <c:v>61.651202730261701</c:v>
                </c:pt>
                <c:pt idx="7539">
                  <c:v>54.828725275159115</c:v>
                </c:pt>
                <c:pt idx="7540">
                  <c:v>39.722213577400836</c:v>
                </c:pt>
                <c:pt idx="7541">
                  <c:v>55.968336526890674</c:v>
                </c:pt>
                <c:pt idx="7542">
                  <c:v>15.211770245838995</c:v>
                </c:pt>
                <c:pt idx="7543">
                  <c:v>23.82549067004361</c:v>
                </c:pt>
                <c:pt idx="7544">
                  <c:v>61.189797913357964</c:v>
                </c:pt>
                <c:pt idx="7545">
                  <c:v>77.231599607067295</c:v>
                </c:pt>
                <c:pt idx="7546">
                  <c:v>50.978729355798762</c:v>
                </c:pt>
                <c:pt idx="7547">
                  <c:v>47.468066973303586</c:v>
                </c:pt>
                <c:pt idx="7548">
                  <c:v>45.091573887673057</c:v>
                </c:pt>
                <c:pt idx="7549">
                  <c:v>68.47768566811061</c:v>
                </c:pt>
                <c:pt idx="7550">
                  <c:v>30.511703296227736</c:v>
                </c:pt>
                <c:pt idx="7551">
                  <c:v>25.486177910497457</c:v>
                </c:pt>
                <c:pt idx="7552">
                  <c:v>43.299177597850125</c:v>
                </c:pt>
                <c:pt idx="7553">
                  <c:v>62.938409018309564</c:v>
                </c:pt>
                <c:pt idx="7554">
                  <c:v>40.967096753066613</c:v>
                </c:pt>
                <c:pt idx="7555">
                  <c:v>28.456525511887893</c:v>
                </c:pt>
                <c:pt idx="7556">
                  <c:v>28.231370625752817</c:v>
                </c:pt>
                <c:pt idx="7557">
                  <c:v>37.10357110804734</c:v>
                </c:pt>
                <c:pt idx="7558">
                  <c:v>24.734339407368463</c:v>
                </c:pt>
                <c:pt idx="7559">
                  <c:v>50.057171256482114</c:v>
                </c:pt>
                <c:pt idx="7560">
                  <c:v>46.345943592756683</c:v>
                </c:pt>
                <c:pt idx="7561">
                  <c:v>39.064022447371862</c:v>
                </c:pt>
                <c:pt idx="7562">
                  <c:v>21.598621643239479</c:v>
                </c:pt>
                <c:pt idx="7563">
                  <c:v>79.596470407716126</c:v>
                </c:pt>
                <c:pt idx="7564">
                  <c:v>60.921127253607438</c:v>
                </c:pt>
                <c:pt idx="7565">
                  <c:v>50.376912522983154</c:v>
                </c:pt>
                <c:pt idx="7566">
                  <c:v>57.384880311338058</c:v>
                </c:pt>
                <c:pt idx="7567">
                  <c:v>45.8716329192278</c:v>
                </c:pt>
                <c:pt idx="7568">
                  <c:v>65.805801679441771</c:v>
                </c:pt>
                <c:pt idx="7569">
                  <c:v>47.33395432542563</c:v>
                </c:pt>
                <c:pt idx="7570">
                  <c:v>35.588811157701812</c:v>
                </c:pt>
                <c:pt idx="7571">
                  <c:v>77.718698460838709</c:v>
                </c:pt>
                <c:pt idx="7572">
                  <c:v>35.975026794407036</c:v>
                </c:pt>
                <c:pt idx="7573">
                  <c:v>49.922258152190196</c:v>
                </c:pt>
                <c:pt idx="7574">
                  <c:v>51.576151750890709</c:v>
                </c:pt>
                <c:pt idx="7575">
                  <c:v>48.172936778533028</c:v>
                </c:pt>
                <c:pt idx="7576">
                  <c:v>25.342640234239745</c:v>
                </c:pt>
                <c:pt idx="7577">
                  <c:v>37.664118740474585</c:v>
                </c:pt>
                <c:pt idx="7578">
                  <c:v>25.736991605212353</c:v>
                </c:pt>
                <c:pt idx="7579">
                  <c:v>39.648864639532604</c:v>
                </c:pt>
                <c:pt idx="7580">
                  <c:v>39.924958271251327</c:v>
                </c:pt>
                <c:pt idx="7581">
                  <c:v>42.825184307439173</c:v>
                </c:pt>
                <c:pt idx="7582">
                  <c:v>69.437111617622492</c:v>
                </c:pt>
                <c:pt idx="7583">
                  <c:v>53.591633008095336</c:v>
                </c:pt>
                <c:pt idx="7584">
                  <c:v>82.990266750737888</c:v>
                </c:pt>
                <c:pt idx="7585">
                  <c:v>47.551482146764705</c:v>
                </c:pt>
                <c:pt idx="7586">
                  <c:v>54.270901575172758</c:v>
                </c:pt>
                <c:pt idx="7587">
                  <c:v>34.16903679687352</c:v>
                </c:pt>
                <c:pt idx="7588">
                  <c:v>21.345575539115003</c:v>
                </c:pt>
                <c:pt idx="7589">
                  <c:v>57.049417860525303</c:v>
                </c:pt>
                <c:pt idx="7590">
                  <c:v>33.40498760833804</c:v>
                </c:pt>
                <c:pt idx="7591">
                  <c:v>35.363739454943236</c:v>
                </c:pt>
                <c:pt idx="7592">
                  <c:v>49.582451102854648</c:v>
                </c:pt>
                <c:pt idx="7593">
                  <c:v>64.065802949463006</c:v>
                </c:pt>
                <c:pt idx="7594">
                  <c:v>12.314441019662762</c:v>
                </c:pt>
                <c:pt idx="7595">
                  <c:v>16.961261849765968</c:v>
                </c:pt>
                <c:pt idx="7596">
                  <c:v>54.873160585041099</c:v>
                </c:pt>
                <c:pt idx="7597">
                  <c:v>39.228349649832246</c:v>
                </c:pt>
                <c:pt idx="7598">
                  <c:v>51.305826366567622</c:v>
                </c:pt>
                <c:pt idx="7599">
                  <c:v>23.631124617031695</c:v>
                </c:pt>
                <c:pt idx="7600">
                  <c:v>45.759911274889618</c:v>
                </c:pt>
                <c:pt idx="7601">
                  <c:v>65.901446963182011</c:v>
                </c:pt>
                <c:pt idx="7602">
                  <c:v>46.590562810312647</c:v>
                </c:pt>
                <c:pt idx="7603">
                  <c:v>44.462841611379297</c:v>
                </c:pt>
                <c:pt idx="7604">
                  <c:v>13.068739637898425</c:v>
                </c:pt>
                <c:pt idx="7605">
                  <c:v>50.690517584488013</c:v>
                </c:pt>
                <c:pt idx="7606">
                  <c:v>55.644005046540968</c:v>
                </c:pt>
                <c:pt idx="7607">
                  <c:v>49.982231618026439</c:v>
                </c:pt>
                <c:pt idx="7608">
                  <c:v>21.482115501758294</c:v>
                </c:pt>
                <c:pt idx="7609">
                  <c:v>52.902334715575819</c:v>
                </c:pt>
                <c:pt idx="7610">
                  <c:v>15.14079516453292</c:v>
                </c:pt>
                <c:pt idx="7611">
                  <c:v>46.228440877775121</c:v>
                </c:pt>
                <c:pt idx="7612">
                  <c:v>36.597847496233719</c:v>
                </c:pt>
                <c:pt idx="7613">
                  <c:v>44.174302854191524</c:v>
                </c:pt>
                <c:pt idx="7614">
                  <c:v>34.19856604009091</c:v>
                </c:pt>
                <c:pt idx="7615">
                  <c:v>43.365866987437613</c:v>
                </c:pt>
                <c:pt idx="7616">
                  <c:v>62.600762159302668</c:v>
                </c:pt>
                <c:pt idx="7617">
                  <c:v>19.857087297894132</c:v>
                </c:pt>
                <c:pt idx="7618">
                  <c:v>6.6771683977881571</c:v>
                </c:pt>
                <c:pt idx="7619">
                  <c:v>61.404901383325836</c:v>
                </c:pt>
                <c:pt idx="7620">
                  <c:v>36.45936718079799</c:v>
                </c:pt>
                <c:pt idx="7621">
                  <c:v>18.314326677625807</c:v>
                </c:pt>
                <c:pt idx="7622">
                  <c:v>52.871663335287522</c:v>
                </c:pt>
                <c:pt idx="7623">
                  <c:v>51.803104617382928</c:v>
                </c:pt>
                <c:pt idx="7624">
                  <c:v>47.156858858362575</c:v>
                </c:pt>
                <c:pt idx="7625">
                  <c:v>47.350372988741952</c:v>
                </c:pt>
                <c:pt idx="7626">
                  <c:v>57.303401361671391</c:v>
                </c:pt>
                <c:pt idx="7627">
                  <c:v>44.101465087774962</c:v>
                </c:pt>
                <c:pt idx="7628">
                  <c:v>41.916630585932239</c:v>
                </c:pt>
                <c:pt idx="7629">
                  <c:v>61.466346503443717</c:v>
                </c:pt>
                <c:pt idx="7630">
                  <c:v>55.313584631322165</c:v>
                </c:pt>
                <c:pt idx="7631">
                  <c:v>58.559222855716925</c:v>
                </c:pt>
                <c:pt idx="7632">
                  <c:v>50.123604066448145</c:v>
                </c:pt>
                <c:pt idx="7633">
                  <c:v>53.43186477631955</c:v>
                </c:pt>
                <c:pt idx="7634">
                  <c:v>52.229275904758566</c:v>
                </c:pt>
                <c:pt idx="7635">
                  <c:v>50.153434052145734</c:v>
                </c:pt>
                <c:pt idx="7636">
                  <c:v>46.090657974250476</c:v>
                </c:pt>
                <c:pt idx="7637">
                  <c:v>46.542410634458427</c:v>
                </c:pt>
                <c:pt idx="7638">
                  <c:v>47.474223043619467</c:v>
                </c:pt>
                <c:pt idx="7639">
                  <c:v>40.201474206316384</c:v>
                </c:pt>
                <c:pt idx="7640">
                  <c:v>30.613965381439943</c:v>
                </c:pt>
                <c:pt idx="7641">
                  <c:v>30.366841118536513</c:v>
                </c:pt>
                <c:pt idx="7642">
                  <c:v>29.33933220812451</c:v>
                </c:pt>
                <c:pt idx="7643">
                  <c:v>52.385716927274444</c:v>
                </c:pt>
                <c:pt idx="7644">
                  <c:v>37.753586271560501</c:v>
                </c:pt>
                <c:pt idx="7645">
                  <c:v>98.313064960164937</c:v>
                </c:pt>
                <c:pt idx="7646">
                  <c:v>43.178085955839585</c:v>
                </c:pt>
                <c:pt idx="7647">
                  <c:v>49.467699725121321</c:v>
                </c:pt>
                <c:pt idx="7648">
                  <c:v>32.758946617313612</c:v>
                </c:pt>
                <c:pt idx="7649">
                  <c:v>55.72709642106696</c:v>
                </c:pt>
                <c:pt idx="7650">
                  <c:v>40.369045464013581</c:v>
                </c:pt>
                <c:pt idx="7651">
                  <c:v>40.278771720498007</c:v>
                </c:pt>
                <c:pt idx="7652">
                  <c:v>44.90161482176466</c:v>
                </c:pt>
                <c:pt idx="7653">
                  <c:v>56.272546011321211</c:v>
                </c:pt>
                <c:pt idx="7654">
                  <c:v>61.419944336084605</c:v>
                </c:pt>
                <c:pt idx="7655">
                  <c:v>46.222998922908225</c:v>
                </c:pt>
                <c:pt idx="7656">
                  <c:v>53.324897210602764</c:v>
                </c:pt>
                <c:pt idx="7657">
                  <c:v>63.157677947119623</c:v>
                </c:pt>
                <c:pt idx="7658">
                  <c:v>63.502501452647167</c:v>
                </c:pt>
                <c:pt idx="7659">
                  <c:v>33.751490728685162</c:v>
                </c:pt>
                <c:pt idx="7660">
                  <c:v>16.217312062108533</c:v>
                </c:pt>
                <c:pt idx="7661">
                  <c:v>84.515101867053858</c:v>
                </c:pt>
                <c:pt idx="7662">
                  <c:v>54.053988036881726</c:v>
                </c:pt>
                <c:pt idx="7663">
                  <c:v>23.903438313429227</c:v>
                </c:pt>
                <c:pt idx="7664">
                  <c:v>47.473915923062158</c:v>
                </c:pt>
                <c:pt idx="7665">
                  <c:v>55.085649599661565</c:v>
                </c:pt>
                <c:pt idx="7666">
                  <c:v>30.616201666946338</c:v>
                </c:pt>
                <c:pt idx="7667">
                  <c:v>44.304119535210248</c:v>
                </c:pt>
                <c:pt idx="7668">
                  <c:v>34.961242742750819</c:v>
                </c:pt>
                <c:pt idx="7669">
                  <c:v>64.400222431610914</c:v>
                </c:pt>
                <c:pt idx="7670">
                  <c:v>46.546592069943479</c:v>
                </c:pt>
                <c:pt idx="7671">
                  <c:v>60.561356780978642</c:v>
                </c:pt>
                <c:pt idx="7672">
                  <c:v>39.488360563842626</c:v>
                </c:pt>
                <c:pt idx="7673">
                  <c:v>23.876618851415245</c:v>
                </c:pt>
                <c:pt idx="7674">
                  <c:v>38.016434930877601</c:v>
                </c:pt>
                <c:pt idx="7675">
                  <c:v>60.414139229541767</c:v>
                </c:pt>
                <c:pt idx="7676">
                  <c:v>132.77617518996641</c:v>
                </c:pt>
                <c:pt idx="7677">
                  <c:v>19.222558878630132</c:v>
                </c:pt>
                <c:pt idx="7678">
                  <c:v>17.162898916325052</c:v>
                </c:pt>
                <c:pt idx="7679">
                  <c:v>61.814542045084778</c:v>
                </c:pt>
                <c:pt idx="7680">
                  <c:v>68.911439895163625</c:v>
                </c:pt>
                <c:pt idx="7681">
                  <c:v>55.300627573959652</c:v>
                </c:pt>
                <c:pt idx="7682">
                  <c:v>51.414998205798263</c:v>
                </c:pt>
                <c:pt idx="7683">
                  <c:v>12.034409887700113</c:v>
                </c:pt>
                <c:pt idx="7684">
                  <c:v>38.487850271898594</c:v>
                </c:pt>
                <c:pt idx="7685">
                  <c:v>59.394186994443587</c:v>
                </c:pt>
                <c:pt idx="7686">
                  <c:v>37.775929958846419</c:v>
                </c:pt>
                <c:pt idx="7687">
                  <c:v>9.3848648925181788</c:v>
                </c:pt>
                <c:pt idx="7688">
                  <c:v>46.672867177927166</c:v>
                </c:pt>
                <c:pt idx="7689">
                  <c:v>41.124878934427109</c:v>
                </c:pt>
                <c:pt idx="7690">
                  <c:v>38.96869385759463</c:v>
                </c:pt>
                <c:pt idx="7691">
                  <c:v>38.54075656830765</c:v>
                </c:pt>
                <c:pt idx="7692">
                  <c:v>43.627052054704791</c:v>
                </c:pt>
                <c:pt idx="7693">
                  <c:v>68.130517778293068</c:v>
                </c:pt>
                <c:pt idx="7694">
                  <c:v>52.833214516866455</c:v>
                </c:pt>
                <c:pt idx="7695">
                  <c:v>31.941408865506901</c:v>
                </c:pt>
                <c:pt idx="7696">
                  <c:v>33.349285152020492</c:v>
                </c:pt>
                <c:pt idx="7697">
                  <c:v>46.907395908478023</c:v>
                </c:pt>
                <c:pt idx="7698">
                  <c:v>38.682045841739537</c:v>
                </c:pt>
                <c:pt idx="7699">
                  <c:v>43.429756408113313</c:v>
                </c:pt>
                <c:pt idx="7700">
                  <c:v>52.234113179336497</c:v>
                </c:pt>
                <c:pt idx="7701">
                  <c:v>40.983160958605048</c:v>
                </c:pt>
                <c:pt idx="7702">
                  <c:v>51.60725500373767</c:v>
                </c:pt>
                <c:pt idx="7703">
                  <c:v>49.665920004193495</c:v>
                </c:pt>
                <c:pt idx="7704">
                  <c:v>19.501131938554252</c:v>
                </c:pt>
                <c:pt idx="7705">
                  <c:v>35.635878792072972</c:v>
                </c:pt>
                <c:pt idx="7706">
                  <c:v>49.129556301382436</c:v>
                </c:pt>
                <c:pt idx="7707">
                  <c:v>6.1135109614973651</c:v>
                </c:pt>
                <c:pt idx="7708">
                  <c:v>42.737863483632658</c:v>
                </c:pt>
                <c:pt idx="7709">
                  <c:v>46.805643186085476</c:v>
                </c:pt>
                <c:pt idx="7710">
                  <c:v>66.032508186939694</c:v>
                </c:pt>
                <c:pt idx="7711">
                  <c:v>27.191484427053521</c:v>
                </c:pt>
                <c:pt idx="7712">
                  <c:v>57.080098843572706</c:v>
                </c:pt>
                <c:pt idx="7713">
                  <c:v>33.410496748971852</c:v>
                </c:pt>
                <c:pt idx="7714">
                  <c:v>61.391317295147736</c:v>
                </c:pt>
                <c:pt idx="7715">
                  <c:v>19.130941436549548</c:v>
                </c:pt>
                <c:pt idx="7716">
                  <c:v>47.186228121290753</c:v>
                </c:pt>
                <c:pt idx="7717">
                  <c:v>47.833504027135007</c:v>
                </c:pt>
                <c:pt idx="7718">
                  <c:v>49.109567298687246</c:v>
                </c:pt>
                <c:pt idx="7719">
                  <c:v>60.84715376174384</c:v>
                </c:pt>
                <c:pt idx="7720">
                  <c:v>48.097158932428513</c:v>
                </c:pt>
                <c:pt idx="7721">
                  <c:v>40.463004767437155</c:v>
                </c:pt>
                <c:pt idx="7722">
                  <c:v>61.852075875717681</c:v>
                </c:pt>
                <c:pt idx="7723">
                  <c:v>49.375707976716505</c:v>
                </c:pt>
                <c:pt idx="7724">
                  <c:v>66.456225654865321</c:v>
                </c:pt>
                <c:pt idx="7725">
                  <c:v>33.027403598250615</c:v>
                </c:pt>
                <c:pt idx="7726">
                  <c:v>60.51039242244628</c:v>
                </c:pt>
                <c:pt idx="7727">
                  <c:v>44.668826496949819</c:v>
                </c:pt>
                <c:pt idx="7728">
                  <c:v>44.274481520827706</c:v>
                </c:pt>
                <c:pt idx="7729">
                  <c:v>26.834129387998438</c:v>
                </c:pt>
                <c:pt idx="7730">
                  <c:v>46.876654163867613</c:v>
                </c:pt>
                <c:pt idx="7731">
                  <c:v>39.611420408093416</c:v>
                </c:pt>
                <c:pt idx="7732">
                  <c:v>70.519481577181281</c:v>
                </c:pt>
                <c:pt idx="7733">
                  <c:v>43.748013188698287</c:v>
                </c:pt>
                <c:pt idx="7734">
                  <c:v>54.973604816189763</c:v>
                </c:pt>
                <c:pt idx="7735">
                  <c:v>66.169360084099878</c:v>
                </c:pt>
                <c:pt idx="7736">
                  <c:v>33.794504887481253</c:v>
                </c:pt>
                <c:pt idx="7737">
                  <c:v>62.455528185654209</c:v>
                </c:pt>
                <c:pt idx="7738">
                  <c:v>52.217681768252639</c:v>
                </c:pt>
                <c:pt idx="7739">
                  <c:v>48.376138289702688</c:v>
                </c:pt>
                <c:pt idx="7740">
                  <c:v>30.247882738496216</c:v>
                </c:pt>
                <c:pt idx="7741">
                  <c:v>18.455798307033607</c:v>
                </c:pt>
                <c:pt idx="7742">
                  <c:v>67.343702586545305</c:v>
                </c:pt>
                <c:pt idx="7743">
                  <c:v>32.620667854985285</c:v>
                </c:pt>
                <c:pt idx="7744">
                  <c:v>49.345145371786707</c:v>
                </c:pt>
                <c:pt idx="7745">
                  <c:v>12.06322569623676</c:v>
                </c:pt>
                <c:pt idx="7746">
                  <c:v>46.601597093383212</c:v>
                </c:pt>
                <c:pt idx="7747">
                  <c:v>48.652078352756064</c:v>
                </c:pt>
                <c:pt idx="7748">
                  <c:v>32.39646315137945</c:v>
                </c:pt>
                <c:pt idx="7749">
                  <c:v>30.833492753016952</c:v>
                </c:pt>
                <c:pt idx="7750">
                  <c:v>56.999899618806069</c:v>
                </c:pt>
                <c:pt idx="7751">
                  <c:v>54.993293114144862</c:v>
                </c:pt>
                <c:pt idx="7752">
                  <c:v>57.543883928662467</c:v>
                </c:pt>
                <c:pt idx="7753">
                  <c:v>34.065790019352576</c:v>
                </c:pt>
                <c:pt idx="7754">
                  <c:v>42.825520236273768</c:v>
                </c:pt>
                <c:pt idx="7755">
                  <c:v>33.026885313440104</c:v>
                </c:pt>
                <c:pt idx="7756">
                  <c:v>63.539587350211647</c:v>
                </c:pt>
                <c:pt idx="7757">
                  <c:v>48.974379027123746</c:v>
                </c:pt>
                <c:pt idx="7758">
                  <c:v>28.520207619247149</c:v>
                </c:pt>
                <c:pt idx="7759">
                  <c:v>31.297930490257716</c:v>
                </c:pt>
                <c:pt idx="7760">
                  <c:v>65.696034762681265</c:v>
                </c:pt>
                <c:pt idx="7761">
                  <c:v>55.464417307058056</c:v>
                </c:pt>
                <c:pt idx="7762">
                  <c:v>40.040790969979064</c:v>
                </c:pt>
                <c:pt idx="7763">
                  <c:v>59.806681436858938</c:v>
                </c:pt>
                <c:pt idx="7764">
                  <c:v>25.65425373802146</c:v>
                </c:pt>
                <c:pt idx="7765">
                  <c:v>22.900312624081675</c:v>
                </c:pt>
                <c:pt idx="7766">
                  <c:v>60.265373285617379</c:v>
                </c:pt>
                <c:pt idx="7767">
                  <c:v>81.945155454540426</c:v>
                </c:pt>
                <c:pt idx="7768">
                  <c:v>51.177935646782736</c:v>
                </c:pt>
                <c:pt idx="7769">
                  <c:v>50.679758426755591</c:v>
                </c:pt>
                <c:pt idx="7770">
                  <c:v>45.025951178813543</c:v>
                </c:pt>
                <c:pt idx="7771">
                  <c:v>64.202066184910535</c:v>
                </c:pt>
                <c:pt idx="7772">
                  <c:v>30.251808237387948</c:v>
                </c:pt>
                <c:pt idx="7773">
                  <c:v>27.756267206070163</c:v>
                </c:pt>
                <c:pt idx="7774">
                  <c:v>41.274364733042795</c:v>
                </c:pt>
                <c:pt idx="7775">
                  <c:v>55.161433861583284</c:v>
                </c:pt>
                <c:pt idx="7776">
                  <c:v>41.570393004937536</c:v>
                </c:pt>
                <c:pt idx="7777">
                  <c:v>24.491151847973494</c:v>
                </c:pt>
                <c:pt idx="7778">
                  <c:v>31.239684619489772</c:v>
                </c:pt>
                <c:pt idx="7779">
                  <c:v>39.442930954699449</c:v>
                </c:pt>
                <c:pt idx="7780">
                  <c:v>26.350824645945774</c:v>
                </c:pt>
                <c:pt idx="7781">
                  <c:v>49.703480074029883</c:v>
                </c:pt>
                <c:pt idx="7782">
                  <c:v>49.393074282841688</c:v>
                </c:pt>
                <c:pt idx="7783">
                  <c:v>42.049947964709403</c:v>
                </c:pt>
                <c:pt idx="7784">
                  <c:v>19.650552834028904</c:v>
                </c:pt>
                <c:pt idx="7785">
                  <c:v>80.598926530407056</c:v>
                </c:pt>
                <c:pt idx="7786">
                  <c:v>62.161647306000468</c:v>
                </c:pt>
                <c:pt idx="7787">
                  <c:v>49.800353923866233</c:v>
                </c:pt>
                <c:pt idx="7788">
                  <c:v>46.636824908829063</c:v>
                </c:pt>
                <c:pt idx="7789">
                  <c:v>53.862029416542057</c:v>
                </c:pt>
                <c:pt idx="7790">
                  <c:v>44.632857821049157</c:v>
                </c:pt>
                <c:pt idx="7791">
                  <c:v>40.71471426119539</c:v>
                </c:pt>
                <c:pt idx="7792">
                  <c:v>88.829389080928507</c:v>
                </c:pt>
                <c:pt idx="7793">
                  <c:v>36.843523169697143</c:v>
                </c:pt>
                <c:pt idx="7794">
                  <c:v>49.491762131611473</c:v>
                </c:pt>
                <c:pt idx="7795">
                  <c:v>51.535208174842872</c:v>
                </c:pt>
                <c:pt idx="7796">
                  <c:v>47.100430854238212</c:v>
                </c:pt>
                <c:pt idx="7797">
                  <c:v>26.123481458746365</c:v>
                </c:pt>
                <c:pt idx="7798">
                  <c:v>35.046763059059835</c:v>
                </c:pt>
                <c:pt idx="7799">
                  <c:v>43.032052845380193</c:v>
                </c:pt>
                <c:pt idx="7800">
                  <c:v>40.499928199505511</c:v>
                </c:pt>
                <c:pt idx="7801">
                  <c:v>39.163632338581827</c:v>
                </c:pt>
                <c:pt idx="7802">
                  <c:v>42.902095393783803</c:v>
                </c:pt>
                <c:pt idx="7803">
                  <c:v>64.601831425174439</c:v>
                </c:pt>
                <c:pt idx="7804">
                  <c:v>50.391671407446211</c:v>
                </c:pt>
                <c:pt idx="7805">
                  <c:v>57.44401308431857</c:v>
                </c:pt>
                <c:pt idx="7806">
                  <c:v>53.035760848744765</c:v>
                </c:pt>
                <c:pt idx="7807">
                  <c:v>53.364245699970638</c:v>
                </c:pt>
                <c:pt idx="7808">
                  <c:v>35.390370842705721</c:v>
                </c:pt>
                <c:pt idx="7809">
                  <c:v>22.170307528522894</c:v>
                </c:pt>
                <c:pt idx="7810">
                  <c:v>53.717569660104076</c:v>
                </c:pt>
                <c:pt idx="7811">
                  <c:v>33.552628110342738</c:v>
                </c:pt>
                <c:pt idx="7812">
                  <c:v>36.191969838516975</c:v>
                </c:pt>
                <c:pt idx="7813">
                  <c:v>48.272335513876477</c:v>
                </c:pt>
                <c:pt idx="7814">
                  <c:v>64.856704292773259</c:v>
                </c:pt>
                <c:pt idx="7815">
                  <c:v>12.284666110799364</c:v>
                </c:pt>
                <c:pt idx="7816">
                  <c:v>16.833766899289312</c:v>
                </c:pt>
                <c:pt idx="7817">
                  <c:v>54.411798025917157</c:v>
                </c:pt>
                <c:pt idx="7818">
                  <c:v>41.225448606732058</c:v>
                </c:pt>
                <c:pt idx="7819">
                  <c:v>51.830158304298394</c:v>
                </c:pt>
                <c:pt idx="7820">
                  <c:v>24.698093983305309</c:v>
                </c:pt>
                <c:pt idx="7821">
                  <c:v>46.411468490553297</c:v>
                </c:pt>
                <c:pt idx="7822">
                  <c:v>72.050584768046974</c:v>
                </c:pt>
                <c:pt idx="7823">
                  <c:v>49.069014039153259</c:v>
                </c:pt>
                <c:pt idx="7824">
                  <c:v>44.731948734100321</c:v>
                </c:pt>
                <c:pt idx="7825">
                  <c:v>15.501476521111945</c:v>
                </c:pt>
                <c:pt idx="7826">
                  <c:v>49.345398806399736</c:v>
                </c:pt>
                <c:pt idx="7827">
                  <c:v>56.367721713201348</c:v>
                </c:pt>
                <c:pt idx="7828">
                  <c:v>50.051458064953941</c:v>
                </c:pt>
                <c:pt idx="7829">
                  <c:v>16.124092470309293</c:v>
                </c:pt>
                <c:pt idx="7830">
                  <c:v>52.033519791563926</c:v>
                </c:pt>
                <c:pt idx="7831">
                  <c:v>16.330437262258741</c:v>
                </c:pt>
                <c:pt idx="7832">
                  <c:v>46.879006283577873</c:v>
                </c:pt>
                <c:pt idx="7833">
                  <c:v>35.86786479313502</c:v>
                </c:pt>
                <c:pt idx="7834">
                  <c:v>46.779083578695079</c:v>
                </c:pt>
                <c:pt idx="7835">
                  <c:v>36.048233127905519</c:v>
                </c:pt>
                <c:pt idx="7836">
                  <c:v>44.166820448650057</c:v>
                </c:pt>
                <c:pt idx="7837">
                  <c:v>64.328498741849728</c:v>
                </c:pt>
                <c:pt idx="7838">
                  <c:v>20.613047819708274</c:v>
                </c:pt>
                <c:pt idx="7839">
                  <c:v>7.0325229780959635</c:v>
                </c:pt>
                <c:pt idx="7840">
                  <c:v>61.201047879806694</c:v>
                </c:pt>
                <c:pt idx="7841">
                  <c:v>38.202633009888487</c:v>
                </c:pt>
                <c:pt idx="7842">
                  <c:v>21.481397946466249</c:v>
                </c:pt>
                <c:pt idx="7843">
                  <c:v>52.813558915865507</c:v>
                </c:pt>
                <c:pt idx="7844">
                  <c:v>51.968133137204632</c:v>
                </c:pt>
                <c:pt idx="7845">
                  <c:v>48.178142678899697</c:v>
                </c:pt>
                <c:pt idx="7846">
                  <c:v>50.963198275463249</c:v>
                </c:pt>
                <c:pt idx="7847">
                  <c:v>55.819347977968555</c:v>
                </c:pt>
                <c:pt idx="7848">
                  <c:v>44.564659025945161</c:v>
                </c:pt>
                <c:pt idx="7849">
                  <c:v>43.527421111604525</c:v>
                </c:pt>
                <c:pt idx="7850">
                  <c:v>62.618579543504715</c:v>
                </c:pt>
                <c:pt idx="7851">
                  <c:v>56.125389965115772</c:v>
                </c:pt>
                <c:pt idx="7852">
                  <c:v>58.518020130973824</c:v>
                </c:pt>
                <c:pt idx="7853">
                  <c:v>53.536622270573361</c:v>
                </c:pt>
                <c:pt idx="7854">
                  <c:v>57.14437605362189</c:v>
                </c:pt>
                <c:pt idx="7855">
                  <c:v>51.878553610271574</c:v>
                </c:pt>
                <c:pt idx="7856">
                  <c:v>50.281367071643864</c:v>
                </c:pt>
                <c:pt idx="7857">
                  <c:v>45.995224485211573</c:v>
                </c:pt>
                <c:pt idx="7858">
                  <c:v>46.933806546001584</c:v>
                </c:pt>
                <c:pt idx="7859">
                  <c:v>40.437004996708751</c:v>
                </c:pt>
                <c:pt idx="7860">
                  <c:v>30.998927582768747</c:v>
                </c:pt>
                <c:pt idx="7861">
                  <c:v>32.532000822246779</c:v>
                </c:pt>
                <c:pt idx="7862">
                  <c:v>25.908687404541713</c:v>
                </c:pt>
                <c:pt idx="7863">
                  <c:v>53.061991644852746</c:v>
                </c:pt>
                <c:pt idx="7864">
                  <c:v>36.177659513377115</c:v>
                </c:pt>
                <c:pt idx="7865">
                  <c:v>102.54930920899133</c:v>
                </c:pt>
                <c:pt idx="7866">
                  <c:v>43.537681177464613</c:v>
                </c:pt>
                <c:pt idx="7867">
                  <c:v>51.443011665422041</c:v>
                </c:pt>
                <c:pt idx="7868">
                  <c:v>36.45428742332259</c:v>
                </c:pt>
                <c:pt idx="7869">
                  <c:v>62.564710287445465</c:v>
                </c:pt>
                <c:pt idx="7870">
                  <c:v>43.185944062788529</c:v>
                </c:pt>
                <c:pt idx="7871">
                  <c:v>39.058363622556215</c:v>
                </c:pt>
                <c:pt idx="7872">
                  <c:v>44.28344017106263</c:v>
                </c:pt>
                <c:pt idx="7873">
                  <c:v>55.408440422944004</c:v>
                </c:pt>
                <c:pt idx="7874">
                  <c:v>60.165681580954093</c:v>
                </c:pt>
                <c:pt idx="7875">
                  <c:v>47.892304058222791</c:v>
                </c:pt>
                <c:pt idx="7876">
                  <c:v>55.511597622237964</c:v>
                </c:pt>
                <c:pt idx="7877">
                  <c:v>43.841346083367682</c:v>
                </c:pt>
                <c:pt idx="7878">
                  <c:v>60.799437389058589</c:v>
                </c:pt>
                <c:pt idx="7879">
                  <c:v>34.073817663223039</c:v>
                </c:pt>
                <c:pt idx="7880">
                  <c:v>20.126947838836511</c:v>
                </c:pt>
                <c:pt idx="7881">
                  <c:v>81.919526811581051</c:v>
                </c:pt>
                <c:pt idx="7882">
                  <c:v>53.307634667488813</c:v>
                </c:pt>
                <c:pt idx="7883">
                  <c:v>24.995910641184775</c:v>
                </c:pt>
                <c:pt idx="7884">
                  <c:v>46.825428171433067</c:v>
                </c:pt>
                <c:pt idx="7885">
                  <c:v>57.040355025343693</c:v>
                </c:pt>
                <c:pt idx="7886">
                  <c:v>27.460402777981425</c:v>
                </c:pt>
                <c:pt idx="7887">
                  <c:v>46.883062967061555</c:v>
                </c:pt>
                <c:pt idx="7888">
                  <c:v>29.244848905808198</c:v>
                </c:pt>
                <c:pt idx="7889">
                  <c:v>50.225565438533565</c:v>
                </c:pt>
                <c:pt idx="7890">
                  <c:v>50.075820474449223</c:v>
                </c:pt>
                <c:pt idx="7891">
                  <c:v>61.767286353235491</c:v>
                </c:pt>
                <c:pt idx="7892">
                  <c:v>41.074471948316543</c:v>
                </c:pt>
                <c:pt idx="7893">
                  <c:v>23.150337701640783</c:v>
                </c:pt>
                <c:pt idx="7894">
                  <c:v>40.555720238243396</c:v>
                </c:pt>
                <c:pt idx="7895">
                  <c:v>56.055166036178555</c:v>
                </c:pt>
                <c:pt idx="7896">
                  <c:v>135.54430731725904</c:v>
                </c:pt>
                <c:pt idx="7897">
                  <c:v>14.221207840723673</c:v>
                </c:pt>
                <c:pt idx="7898">
                  <c:v>18.243996247569271</c:v>
                </c:pt>
                <c:pt idx="7899">
                  <c:v>60.14681228512962</c:v>
                </c:pt>
                <c:pt idx="7900">
                  <c:v>72.366736447717471</c:v>
                </c:pt>
                <c:pt idx="7901">
                  <c:v>47.938981392853492</c:v>
                </c:pt>
                <c:pt idx="7902">
                  <c:v>57.045102730081318</c:v>
                </c:pt>
                <c:pt idx="7903">
                  <c:v>37.149011673099416</c:v>
                </c:pt>
                <c:pt idx="7904">
                  <c:v>61.030136589601845</c:v>
                </c:pt>
                <c:pt idx="7905">
                  <c:v>38.737016347013082</c:v>
                </c:pt>
                <c:pt idx="7906">
                  <c:v>9.6560627245950421</c:v>
                </c:pt>
                <c:pt idx="7907">
                  <c:v>46.254941085138995</c:v>
                </c:pt>
                <c:pt idx="7908">
                  <c:v>42.98068223562457</c:v>
                </c:pt>
                <c:pt idx="7909">
                  <c:v>39.819856598553635</c:v>
                </c:pt>
                <c:pt idx="7910">
                  <c:v>37.424580625157134</c:v>
                </c:pt>
                <c:pt idx="7911">
                  <c:v>46.951757667096011</c:v>
                </c:pt>
                <c:pt idx="7912">
                  <c:v>70.323856631805228</c:v>
                </c:pt>
                <c:pt idx="7913">
                  <c:v>50.307476302692358</c:v>
                </c:pt>
                <c:pt idx="7914">
                  <c:v>23.388702365436398</c:v>
                </c:pt>
                <c:pt idx="7915">
                  <c:v>40.738232076578036</c:v>
                </c:pt>
                <c:pt idx="7916">
                  <c:v>48.050814999492054</c:v>
                </c:pt>
                <c:pt idx="7917">
                  <c:v>40.380122013250634</c:v>
                </c:pt>
                <c:pt idx="7918">
                  <c:v>50.152231809119989</c:v>
                </c:pt>
                <c:pt idx="7919">
                  <c:v>52.334074996990644</c:v>
                </c:pt>
                <c:pt idx="7920">
                  <c:v>55.64859024804236</c:v>
                </c:pt>
                <c:pt idx="7921">
                  <c:v>52.270934256056911</c:v>
                </c:pt>
                <c:pt idx="7922">
                  <c:v>15.820013240994632</c:v>
                </c:pt>
                <c:pt idx="7923">
                  <c:v>35.552180222697707</c:v>
                </c:pt>
                <c:pt idx="7924">
                  <c:v>50.539160855345891</c:v>
                </c:pt>
                <c:pt idx="7925">
                  <c:v>6.7234600887372986</c:v>
                </c:pt>
                <c:pt idx="7926">
                  <c:v>42.072346039674571</c:v>
                </c:pt>
                <c:pt idx="7927">
                  <c:v>46.504157676029266</c:v>
                </c:pt>
                <c:pt idx="7928">
                  <c:v>65.028901681761937</c:v>
                </c:pt>
                <c:pt idx="7929">
                  <c:v>28.855453200111153</c:v>
                </c:pt>
                <c:pt idx="7930">
                  <c:v>34.337482137728891</c:v>
                </c:pt>
                <c:pt idx="7931">
                  <c:v>54.156458061665148</c:v>
                </c:pt>
                <c:pt idx="7932">
                  <c:v>19.921244502808026</c:v>
                </c:pt>
                <c:pt idx="7933">
                  <c:v>47.08450809585235</c:v>
                </c:pt>
                <c:pt idx="7934">
                  <c:v>50.827184585951898</c:v>
                </c:pt>
                <c:pt idx="7935">
                  <c:v>49.329364085713493</c:v>
                </c:pt>
                <c:pt idx="7936">
                  <c:v>59.253192732636272</c:v>
                </c:pt>
                <c:pt idx="7937">
                  <c:v>47.744357116429036</c:v>
                </c:pt>
                <c:pt idx="7938">
                  <c:v>42.286661805189361</c:v>
                </c:pt>
                <c:pt idx="7939">
                  <c:v>58.451468984823649</c:v>
                </c:pt>
                <c:pt idx="7940">
                  <c:v>49.256395151478351</c:v>
                </c:pt>
                <c:pt idx="7941">
                  <c:v>66.885308957320035</c:v>
                </c:pt>
                <c:pt idx="7942">
                  <c:v>32.809198200966748</c:v>
                </c:pt>
                <c:pt idx="7943">
                  <c:v>62.954592286927181</c:v>
                </c:pt>
                <c:pt idx="7944">
                  <c:v>41.895576881913641</c:v>
                </c:pt>
                <c:pt idx="7945">
                  <c:v>43.904035746224544</c:v>
                </c:pt>
                <c:pt idx="7946">
                  <c:v>33.299393247005177</c:v>
                </c:pt>
                <c:pt idx="7947">
                  <c:v>46.519347773249464</c:v>
                </c:pt>
                <c:pt idx="7948">
                  <c:v>37.486368089926835</c:v>
                </c:pt>
                <c:pt idx="7949">
                  <c:v>62.701722160701514</c:v>
                </c:pt>
                <c:pt idx="7950">
                  <c:v>43.221638273152585</c:v>
                </c:pt>
                <c:pt idx="7951">
                  <c:v>54.917084013349758</c:v>
                </c:pt>
                <c:pt idx="7952">
                  <c:v>67.281653487873427</c:v>
                </c:pt>
                <c:pt idx="7953">
                  <c:v>36.676658947636852</c:v>
                </c:pt>
                <c:pt idx="7954">
                  <c:v>63.502185389132286</c:v>
                </c:pt>
                <c:pt idx="7955">
                  <c:v>54.609320825984739</c:v>
                </c:pt>
                <c:pt idx="7956">
                  <c:v>48.980375121343762</c:v>
                </c:pt>
                <c:pt idx="7957">
                  <c:v>28.94875025281797</c:v>
                </c:pt>
                <c:pt idx="7958">
                  <c:v>20.415229078540051</c:v>
                </c:pt>
                <c:pt idx="7959">
                  <c:v>62.232248761750562</c:v>
                </c:pt>
                <c:pt idx="7960">
                  <c:v>35.822633541770692</c:v>
                </c:pt>
                <c:pt idx="7961">
                  <c:v>51.16355242179371</c:v>
                </c:pt>
                <c:pt idx="7962">
                  <c:v>11.200402986154721</c:v>
                </c:pt>
                <c:pt idx="7963">
                  <c:v>47.07667945698222</c:v>
                </c:pt>
                <c:pt idx="7964">
                  <c:v>52.209271543288587</c:v>
                </c:pt>
                <c:pt idx="7965">
                  <c:v>31.603976349308407</c:v>
                </c:pt>
                <c:pt idx="7966">
                  <c:v>30.011511898276257</c:v>
                </c:pt>
                <c:pt idx="7967">
                  <c:v>60.645872497725762</c:v>
                </c:pt>
                <c:pt idx="7968">
                  <c:v>54.223370757985336</c:v>
                </c:pt>
                <c:pt idx="7969">
                  <c:v>57.004459240905511</c:v>
                </c:pt>
                <c:pt idx="7970">
                  <c:v>32.800454603661876</c:v>
                </c:pt>
                <c:pt idx="7971">
                  <c:v>46.246379827036648</c:v>
                </c:pt>
                <c:pt idx="7972">
                  <c:v>32.401953775650014</c:v>
                </c:pt>
                <c:pt idx="7973">
                  <c:v>73.505336726003378</c:v>
                </c:pt>
                <c:pt idx="7974">
                  <c:v>52.065262906860916</c:v>
                </c:pt>
                <c:pt idx="7975">
                  <c:v>31.489244202253342</c:v>
                </c:pt>
                <c:pt idx="7976">
                  <c:v>33.919440185576789</c:v>
                </c:pt>
                <c:pt idx="7977">
                  <c:v>66.67770845994832</c:v>
                </c:pt>
                <c:pt idx="7978">
                  <c:v>53.729726878920694</c:v>
                </c:pt>
                <c:pt idx="7979">
                  <c:v>40.178296187478459</c:v>
                </c:pt>
                <c:pt idx="7980">
                  <c:v>64.251857066760977</c:v>
                </c:pt>
                <c:pt idx="7981">
                  <c:v>29.13997690114692</c:v>
                </c:pt>
                <c:pt idx="7982">
                  <c:v>24.902775153851426</c:v>
                </c:pt>
                <c:pt idx="7983">
                  <c:v>56.590845091619421</c:v>
                </c:pt>
                <c:pt idx="7984">
                  <c:v>89.915367790902565</c:v>
                </c:pt>
                <c:pt idx="7985">
                  <c:v>50.672608763106837</c:v>
                </c:pt>
                <c:pt idx="7986">
                  <c:v>52.15663081139202</c:v>
                </c:pt>
                <c:pt idx="7987">
                  <c:v>46.046198446503027</c:v>
                </c:pt>
                <c:pt idx="7988">
                  <c:v>63.410391985926282</c:v>
                </c:pt>
                <c:pt idx="7989">
                  <c:v>31.777251905896346</c:v>
                </c:pt>
                <c:pt idx="7990">
                  <c:v>33.683433380733746</c:v>
                </c:pt>
                <c:pt idx="7991">
                  <c:v>39.52076982691991</c:v>
                </c:pt>
                <c:pt idx="7992">
                  <c:v>54.754925910628856</c:v>
                </c:pt>
                <c:pt idx="7993">
                  <c:v>42.983878277065905</c:v>
                </c:pt>
                <c:pt idx="7994">
                  <c:v>26.112517569351329</c:v>
                </c:pt>
                <c:pt idx="7995">
                  <c:v>31.543692542426218</c:v>
                </c:pt>
                <c:pt idx="7996">
                  <c:v>39.240670712454872</c:v>
                </c:pt>
                <c:pt idx="7997">
                  <c:v>28.424771615647906</c:v>
                </c:pt>
                <c:pt idx="7998">
                  <c:v>53.493096894198807</c:v>
                </c:pt>
                <c:pt idx="7999">
                  <c:v>47.226940191316736</c:v>
                </c:pt>
                <c:pt idx="8000">
                  <c:v>44.52859113551164</c:v>
                </c:pt>
                <c:pt idx="8001">
                  <c:v>19.516840109617231</c:v>
                </c:pt>
                <c:pt idx="8002">
                  <c:v>81.634303133753718</c:v>
                </c:pt>
                <c:pt idx="8003">
                  <c:v>59.853046596651595</c:v>
                </c:pt>
                <c:pt idx="8004">
                  <c:v>50.454550514477752</c:v>
                </c:pt>
                <c:pt idx="8005">
                  <c:v>46.251790488419338</c:v>
                </c:pt>
                <c:pt idx="8006">
                  <c:v>52.406577494374126</c:v>
                </c:pt>
                <c:pt idx="8007">
                  <c:v>43.911599522317161</c:v>
                </c:pt>
                <c:pt idx="8008">
                  <c:v>39.612615094858143</c:v>
                </c:pt>
                <c:pt idx="8009">
                  <c:v>67.140947141105215</c:v>
                </c:pt>
                <c:pt idx="8010">
                  <c:v>40.41662314197265</c:v>
                </c:pt>
                <c:pt idx="8011">
                  <c:v>49.060213539608796</c:v>
                </c:pt>
                <c:pt idx="8012">
                  <c:v>51.430743186039997</c:v>
                </c:pt>
                <c:pt idx="8013">
                  <c:v>42.48249928054846</c:v>
                </c:pt>
                <c:pt idx="8014">
                  <c:v>27.498517937613734</c:v>
                </c:pt>
                <c:pt idx="8015">
                  <c:v>33.698096308892687</c:v>
                </c:pt>
                <c:pt idx="8016">
                  <c:v>44.00746235677439</c:v>
                </c:pt>
                <c:pt idx="8017">
                  <c:v>41.871576657229816</c:v>
                </c:pt>
                <c:pt idx="8018">
                  <c:v>41.851562033199215</c:v>
                </c:pt>
                <c:pt idx="8019">
                  <c:v>43.81990210476868</c:v>
                </c:pt>
                <c:pt idx="8020">
                  <c:v>62.403874167404389</c:v>
                </c:pt>
                <c:pt idx="8021">
                  <c:v>45.422642602497113</c:v>
                </c:pt>
                <c:pt idx="8022">
                  <c:v>63.221351136681356</c:v>
                </c:pt>
                <c:pt idx="8023">
                  <c:v>54.592176660988372</c:v>
                </c:pt>
                <c:pt idx="8024">
                  <c:v>51.157445684876357</c:v>
                </c:pt>
                <c:pt idx="8025">
                  <c:v>39.987719672546831</c:v>
                </c:pt>
                <c:pt idx="8026">
                  <c:v>23.709165723127811</c:v>
                </c:pt>
                <c:pt idx="8027">
                  <c:v>49.426603290529798</c:v>
                </c:pt>
                <c:pt idx="8028">
                  <c:v>35.148833185537029</c:v>
                </c:pt>
                <c:pt idx="8029">
                  <c:v>36.959218978137365</c:v>
                </c:pt>
                <c:pt idx="8030">
                  <c:v>48.544414753438062</c:v>
                </c:pt>
                <c:pt idx="8031">
                  <c:v>64.725896503628576</c:v>
                </c:pt>
                <c:pt idx="8032">
                  <c:v>11.502493749687606</c:v>
                </c:pt>
                <c:pt idx="8033">
                  <c:v>18.562375286561995</c:v>
                </c:pt>
                <c:pt idx="8034">
                  <c:v>53.025171971602262</c:v>
                </c:pt>
                <c:pt idx="8035">
                  <c:v>44.153710532743858</c:v>
                </c:pt>
                <c:pt idx="8036">
                  <c:v>54.123503058649867</c:v>
                </c:pt>
                <c:pt idx="8037">
                  <c:v>24.937860605248652</c:v>
                </c:pt>
                <c:pt idx="8038">
                  <c:v>42.263087079180437</c:v>
                </c:pt>
                <c:pt idx="8039">
                  <c:v>75.669210330929815</c:v>
                </c:pt>
                <c:pt idx="8040">
                  <c:v>55.255039396383886</c:v>
                </c:pt>
                <c:pt idx="8041">
                  <c:v>44.042417574022465</c:v>
                </c:pt>
                <c:pt idx="8042">
                  <c:v>17.840540435050094</c:v>
                </c:pt>
                <c:pt idx="8043">
                  <c:v>49.231598300350591</c:v>
                </c:pt>
                <c:pt idx="8044">
                  <c:v>57.880153953441358</c:v>
                </c:pt>
                <c:pt idx="8045">
                  <c:v>50.574900594298512</c:v>
                </c:pt>
                <c:pt idx="8046">
                  <c:v>19.002353018405639</c:v>
                </c:pt>
                <c:pt idx="8047">
                  <c:v>53.016118037444777</c:v>
                </c:pt>
                <c:pt idx="8048">
                  <c:v>17.348029119650679</c:v>
                </c:pt>
                <c:pt idx="8049">
                  <c:v>44.925370767499032</c:v>
                </c:pt>
                <c:pt idx="8050">
                  <c:v>35.75568953938626</c:v>
                </c:pt>
                <c:pt idx="8051">
                  <c:v>49.386014189033233</c:v>
                </c:pt>
                <c:pt idx="8052">
                  <c:v>37.380776928115878</c:v>
                </c:pt>
                <c:pt idx="8053">
                  <c:v>45.544857840055244</c:v>
                </c:pt>
                <c:pt idx="8054">
                  <c:v>62.994945333923525</c:v>
                </c:pt>
                <c:pt idx="8055">
                  <c:v>19.589058783219496</c:v>
                </c:pt>
                <c:pt idx="8056">
                  <c:v>9.3177232131231609</c:v>
                </c:pt>
                <c:pt idx="8057">
                  <c:v>61.305706243394539</c:v>
                </c:pt>
                <c:pt idx="8058">
                  <c:v>39.997643801185625</c:v>
                </c:pt>
                <c:pt idx="8059">
                  <c:v>16.385235001735431</c:v>
                </c:pt>
                <c:pt idx="8060">
                  <c:v>52.912727310790963</c:v>
                </c:pt>
                <c:pt idx="8061">
                  <c:v>52.143165761133027</c:v>
                </c:pt>
                <c:pt idx="8062">
                  <c:v>49.902782350671373</c:v>
                </c:pt>
                <c:pt idx="8063">
                  <c:v>50.188835293189946</c:v>
                </c:pt>
                <c:pt idx="8064">
                  <c:v>55.255506493037068</c:v>
                </c:pt>
                <c:pt idx="8065">
                  <c:v>45.412139406518072</c:v>
                </c:pt>
                <c:pt idx="8066">
                  <c:v>44.494438943751334</c:v>
                </c:pt>
                <c:pt idx="8067">
                  <c:v>54.864869439929613</c:v>
                </c:pt>
                <c:pt idx="8068">
                  <c:v>56.95765785600841</c:v>
                </c:pt>
                <c:pt idx="8069">
                  <c:v>58.336593556823921</c:v>
                </c:pt>
                <c:pt idx="8070">
                  <c:v>56.430335297653848</c:v>
                </c:pt>
                <c:pt idx="8071">
                  <c:v>53.699104172229397</c:v>
                </c:pt>
                <c:pt idx="8072">
                  <c:v>51.796528256672033</c:v>
                </c:pt>
                <c:pt idx="8073">
                  <c:v>52.105347202402882</c:v>
                </c:pt>
                <c:pt idx="8074">
                  <c:v>47.046936555918023</c:v>
                </c:pt>
                <c:pt idx="8075">
                  <c:v>43.582874727914209</c:v>
                </c:pt>
                <c:pt idx="8076">
                  <c:v>50.326362234961209</c:v>
                </c:pt>
                <c:pt idx="8077">
                  <c:v>41.434767793954606</c:v>
                </c:pt>
                <c:pt idx="8078">
                  <c:v>33.68993497425663</c:v>
                </c:pt>
                <c:pt idx="8079">
                  <c:v>35.57104378766654</c:v>
                </c:pt>
                <c:pt idx="8080">
                  <c:v>24.855788184103087</c:v>
                </c:pt>
                <c:pt idx="8081">
                  <c:v>53.137031157642788</c:v>
                </c:pt>
                <c:pt idx="8082">
                  <c:v>37.395077654689992</c:v>
                </c:pt>
                <c:pt idx="8083">
                  <c:v>106.352155024919</c:v>
                </c:pt>
                <c:pt idx="8084">
                  <c:v>43.639386587796636</c:v>
                </c:pt>
                <c:pt idx="8085">
                  <c:v>51.093460320476581</c:v>
                </c:pt>
                <c:pt idx="8086">
                  <c:v>37.393749957927902</c:v>
                </c:pt>
                <c:pt idx="8087">
                  <c:v>69.734024252009362</c:v>
                </c:pt>
                <c:pt idx="8088">
                  <c:v>46.024517669735381</c:v>
                </c:pt>
                <c:pt idx="8089">
                  <c:v>38.092162967134648</c:v>
                </c:pt>
                <c:pt idx="8090">
                  <c:v>43.996284116184263</c:v>
                </c:pt>
                <c:pt idx="8091">
                  <c:v>54.391547347386329</c:v>
                </c:pt>
                <c:pt idx="8092">
                  <c:v>58.744596172388142</c:v>
                </c:pt>
                <c:pt idx="8093">
                  <c:v>45.157851971756564</c:v>
                </c:pt>
                <c:pt idx="8094">
                  <c:v>57.606059884540606</c:v>
                </c:pt>
                <c:pt idx="8095">
                  <c:v>42.358098941447913</c:v>
                </c:pt>
                <c:pt idx="8096">
                  <c:v>62.688864977673369</c:v>
                </c:pt>
                <c:pt idx="8097">
                  <c:v>36.52800243887247</c:v>
                </c:pt>
                <c:pt idx="8098">
                  <c:v>17.720691057345999</c:v>
                </c:pt>
                <c:pt idx="8099">
                  <c:v>74.582303801533186</c:v>
                </c:pt>
                <c:pt idx="8100">
                  <c:v>58.146153902826399</c:v>
                </c:pt>
                <c:pt idx="8101">
                  <c:v>23.164194413176723</c:v>
                </c:pt>
                <c:pt idx="8102">
                  <c:v>45.43008729873717</c:v>
                </c:pt>
                <c:pt idx="8103">
                  <c:v>53.737917685828904</c:v>
                </c:pt>
                <c:pt idx="8104">
                  <c:v>27.829112699520291</c:v>
                </c:pt>
                <c:pt idx="8105">
                  <c:v>48.511475067264122</c:v>
                </c:pt>
                <c:pt idx="8106">
                  <c:v>24.499727248926622</c:v>
                </c:pt>
                <c:pt idx="8107">
                  <c:v>39.138835491647406</c:v>
                </c:pt>
                <c:pt idx="8108">
                  <c:v>52.254493902015476</c:v>
                </c:pt>
                <c:pt idx="8109">
                  <c:v>65.052209034626344</c:v>
                </c:pt>
                <c:pt idx="8110">
                  <c:v>42.204454095613904</c:v>
                </c:pt>
                <c:pt idx="8111">
                  <c:v>23.180477086328203</c:v>
                </c:pt>
                <c:pt idx="8112">
                  <c:v>41.782563420516055</c:v>
                </c:pt>
                <c:pt idx="8113">
                  <c:v>57.028783941099363</c:v>
                </c:pt>
                <c:pt idx="8114">
                  <c:v>138.65157467815149</c:v>
                </c:pt>
                <c:pt idx="8115">
                  <c:v>15.095685246293614</c:v>
                </c:pt>
                <c:pt idx="8116">
                  <c:v>19.223475227954776</c:v>
                </c:pt>
                <c:pt idx="8117">
                  <c:v>57.856677723456947</c:v>
                </c:pt>
                <c:pt idx="8118">
                  <c:v>76.815847196043734</c:v>
                </c:pt>
                <c:pt idx="8119">
                  <c:v>50.688996091005507</c:v>
                </c:pt>
                <c:pt idx="8120">
                  <c:v>58.685966421890285</c:v>
                </c:pt>
                <c:pt idx="8121">
                  <c:v>12.334706542779337</c:v>
                </c:pt>
                <c:pt idx="8122">
                  <c:v>40.671153706853119</c:v>
                </c:pt>
                <c:pt idx="8123">
                  <c:v>61.780106486763735</c:v>
                </c:pt>
                <c:pt idx="8124">
                  <c:v>39.200651747921007</c:v>
                </c:pt>
                <c:pt idx="8125">
                  <c:v>9.4744353605264369</c:v>
                </c:pt>
                <c:pt idx="8126">
                  <c:v>45.875511782633914</c:v>
                </c:pt>
                <c:pt idx="8127">
                  <c:v>44.257613140971003</c:v>
                </c:pt>
                <c:pt idx="8128">
                  <c:v>39.478396202955395</c:v>
                </c:pt>
                <c:pt idx="8129">
                  <c:v>36.798449363094967</c:v>
                </c:pt>
                <c:pt idx="8130">
                  <c:v>53.113538951015506</c:v>
                </c:pt>
                <c:pt idx="8131">
                  <c:v>70.583007622281599</c:v>
                </c:pt>
                <c:pt idx="8132">
                  <c:v>52.534656998532178</c:v>
                </c:pt>
                <c:pt idx="8133">
                  <c:v>18.160542422750616</c:v>
                </c:pt>
                <c:pt idx="8134">
                  <c:v>38.441846160666927</c:v>
                </c:pt>
                <c:pt idx="8135">
                  <c:v>47.556202446694975</c:v>
                </c:pt>
                <c:pt idx="8136">
                  <c:v>40.439293155334063</c:v>
                </c:pt>
                <c:pt idx="8137">
                  <c:v>55.555808965585733</c:v>
                </c:pt>
                <c:pt idx="8138">
                  <c:v>51.360634406345042</c:v>
                </c:pt>
                <c:pt idx="8139">
                  <c:v>57.854579038359716</c:v>
                </c:pt>
                <c:pt idx="8140">
                  <c:v>54.500991125013215</c:v>
                </c:pt>
                <c:pt idx="8141">
                  <c:v>17.819538840278213</c:v>
                </c:pt>
                <c:pt idx="8142">
                  <c:v>32.616308616196051</c:v>
                </c:pt>
                <c:pt idx="8143">
                  <c:v>50.809102998773859</c:v>
                </c:pt>
                <c:pt idx="8144">
                  <c:v>7.0610551292846662</c:v>
                </c:pt>
                <c:pt idx="8145">
                  <c:v>41.221670949843393</c:v>
                </c:pt>
                <c:pt idx="8146">
                  <c:v>46.063631930008427</c:v>
                </c:pt>
                <c:pt idx="8147">
                  <c:v>63.184450794614698</c:v>
                </c:pt>
                <c:pt idx="8148">
                  <c:v>29.928376398631642</c:v>
                </c:pt>
                <c:pt idx="8149">
                  <c:v>36.07790381827548</c:v>
                </c:pt>
                <c:pt idx="8150">
                  <c:v>54.69349105307159</c:v>
                </c:pt>
                <c:pt idx="8151">
                  <c:v>20.746163645378022</c:v>
                </c:pt>
                <c:pt idx="8152">
                  <c:v>46.383152416917135</c:v>
                </c:pt>
                <c:pt idx="8153">
                  <c:v>52.675146454384901</c:v>
                </c:pt>
                <c:pt idx="8154">
                  <c:v>48.612360815663997</c:v>
                </c:pt>
                <c:pt idx="8155">
                  <c:v>56.529045496950282</c:v>
                </c:pt>
                <c:pt idx="8156">
                  <c:v>48.725950804681425</c:v>
                </c:pt>
                <c:pt idx="8157">
                  <c:v>45.703909429241683</c:v>
                </c:pt>
                <c:pt idx="8158">
                  <c:v>62.162214276988003</c:v>
                </c:pt>
                <c:pt idx="8159">
                  <c:v>48.570757511846423</c:v>
                </c:pt>
                <c:pt idx="8160">
                  <c:v>66.273177670965083</c:v>
                </c:pt>
                <c:pt idx="8161">
                  <c:v>31.645733877399497</c:v>
                </c:pt>
                <c:pt idx="8162">
                  <c:v>62.720185781237333</c:v>
                </c:pt>
                <c:pt idx="8163">
                  <c:v>41.724669467805612</c:v>
                </c:pt>
                <c:pt idx="8164">
                  <c:v>45.009233172293612</c:v>
                </c:pt>
                <c:pt idx="8165">
                  <c:v>27.441030290640029</c:v>
                </c:pt>
                <c:pt idx="8166">
                  <c:v>48.10314289674907</c:v>
                </c:pt>
                <c:pt idx="8167">
                  <c:v>36.004179884928085</c:v>
                </c:pt>
                <c:pt idx="8168">
                  <c:v>51.71872527673429</c:v>
                </c:pt>
                <c:pt idx="8169">
                  <c:v>43.63381346511116</c:v>
                </c:pt>
                <c:pt idx="8170">
                  <c:v>52.416415248501188</c:v>
                </c:pt>
                <c:pt idx="8171">
                  <c:v>73.531536228627147</c:v>
                </c:pt>
                <c:pt idx="8172">
                  <c:v>37.87689062004678</c:v>
                </c:pt>
                <c:pt idx="8173">
                  <c:v>62.35504694693909</c:v>
                </c:pt>
                <c:pt idx="8174">
                  <c:v>55.565016460021859</c:v>
                </c:pt>
                <c:pt idx="8175">
                  <c:v>50.119062484263033</c:v>
                </c:pt>
                <c:pt idx="8176">
                  <c:v>31.457245801777862</c:v>
                </c:pt>
                <c:pt idx="8177">
                  <c:v>21.240444153824008</c:v>
                </c:pt>
                <c:pt idx="8178">
                  <c:v>65.872706134539357</c:v>
                </c:pt>
                <c:pt idx="8179">
                  <c:v>37.136423233138949</c:v>
                </c:pt>
                <c:pt idx="8180">
                  <c:v>53.021377623755733</c:v>
                </c:pt>
                <c:pt idx="8181">
                  <c:v>11.497150174877987</c:v>
                </c:pt>
                <c:pt idx="8182">
                  <c:v>47.979225664491331</c:v>
                </c:pt>
                <c:pt idx="8183">
                  <c:v>56.745987843518584</c:v>
                </c:pt>
                <c:pt idx="8184">
                  <c:v>31.334390710156402</c:v>
                </c:pt>
                <c:pt idx="8185">
                  <c:v>30.208638676134427</c:v>
                </c:pt>
                <c:pt idx="8186">
                  <c:v>59.277709404145178</c:v>
                </c:pt>
                <c:pt idx="8187">
                  <c:v>53.780279188280652</c:v>
                </c:pt>
                <c:pt idx="8188">
                  <c:v>55.768233989767836</c:v>
                </c:pt>
                <c:pt idx="8189">
                  <c:v>38.518247879998555</c:v>
                </c:pt>
                <c:pt idx="8190">
                  <c:v>47.546019160974225</c:v>
                </c:pt>
                <c:pt idx="8191">
                  <c:v>31.429578533549304</c:v>
                </c:pt>
                <c:pt idx="8192">
                  <c:v>74.412077158698509</c:v>
                </c:pt>
                <c:pt idx="8193">
                  <c:v>53.281282966122866</c:v>
                </c:pt>
                <c:pt idx="8194">
                  <c:v>33.841074795709901</c:v>
                </c:pt>
                <c:pt idx="8195">
                  <c:v>45.153916853332362</c:v>
                </c:pt>
                <c:pt idx="8196">
                  <c:v>62.301523180540094</c:v>
                </c:pt>
                <c:pt idx="8197">
                  <c:v>53.350275183955539</c:v>
                </c:pt>
                <c:pt idx="8198">
                  <c:v>40.997498241456739</c:v>
                </c:pt>
                <c:pt idx="8199">
                  <c:v>69.071686187888162</c:v>
                </c:pt>
                <c:pt idx="8200">
                  <c:v>30.283037654092904</c:v>
                </c:pt>
                <c:pt idx="8201">
                  <c:v>26.192045654957109</c:v>
                </c:pt>
                <c:pt idx="8202">
                  <c:v>55.860724788111554</c:v>
                </c:pt>
                <c:pt idx="8203">
                  <c:v>88.410346426278011</c:v>
                </c:pt>
                <c:pt idx="8204">
                  <c:v>50.486488788031664</c:v>
                </c:pt>
                <c:pt idx="8205">
                  <c:v>52.37535586340956</c:v>
                </c:pt>
                <c:pt idx="8206">
                  <c:v>47.409279268047875</c:v>
                </c:pt>
                <c:pt idx="8207">
                  <c:v>62.97828995630546</c:v>
                </c:pt>
                <c:pt idx="8208">
                  <c:v>32.616375797769621</c:v>
                </c:pt>
                <c:pt idx="8209">
                  <c:v>34.267598009529728</c:v>
                </c:pt>
                <c:pt idx="8210">
                  <c:v>35.710998965292518</c:v>
                </c:pt>
                <c:pt idx="8211">
                  <c:v>53.977754016486195</c:v>
                </c:pt>
                <c:pt idx="8212">
                  <c:v>43.915089894614823</c:v>
                </c:pt>
                <c:pt idx="8213">
                  <c:v>23.91520338613326</c:v>
                </c:pt>
                <c:pt idx="8214">
                  <c:v>34.214848477114586</c:v>
                </c:pt>
                <c:pt idx="8215">
                  <c:v>42.286268974115174</c:v>
                </c:pt>
                <c:pt idx="8216">
                  <c:v>25.599729053963017</c:v>
                </c:pt>
                <c:pt idx="8217">
                  <c:v>40.299981707868248</c:v>
                </c:pt>
                <c:pt idx="8218">
                  <c:v>47.6332158925809</c:v>
                </c:pt>
                <c:pt idx="8219">
                  <c:v>45.795588343006941</c:v>
                </c:pt>
                <c:pt idx="8220">
                  <c:v>18.89443279333938</c:v>
                </c:pt>
                <c:pt idx="8221">
                  <c:v>56.199531168495497</c:v>
                </c:pt>
                <c:pt idx="8222">
                  <c:v>51.656404197732719</c:v>
                </c:pt>
                <c:pt idx="8223">
                  <c:v>47.359582504516105</c:v>
                </c:pt>
                <c:pt idx="8224">
                  <c:v>52.610915432725804</c:v>
                </c:pt>
                <c:pt idx="8225">
                  <c:v>44.386150798824644</c:v>
                </c:pt>
                <c:pt idx="8226">
                  <c:v>43.075593074727188</c:v>
                </c:pt>
                <c:pt idx="8227">
                  <c:v>56.722771463964406</c:v>
                </c:pt>
                <c:pt idx="8228">
                  <c:v>42.844381950677153</c:v>
                </c:pt>
                <c:pt idx="8229">
                  <c:v>48.986263141940242</c:v>
                </c:pt>
                <c:pt idx="8230">
                  <c:v>52.355101956003409</c:v>
                </c:pt>
                <c:pt idx="8231">
                  <c:v>42.614575341268626</c:v>
                </c:pt>
                <c:pt idx="8232">
                  <c:v>27.771126649829181</c:v>
                </c:pt>
                <c:pt idx="8233">
                  <c:v>35.354892319913169</c:v>
                </c:pt>
                <c:pt idx="8234">
                  <c:v>39.916104737177427</c:v>
                </c:pt>
                <c:pt idx="8235">
                  <c:v>43.08411273485126</c:v>
                </c:pt>
                <c:pt idx="8236">
                  <c:v>44.471785604574407</c:v>
                </c:pt>
                <c:pt idx="8237">
                  <c:v>63.710830216705332</c:v>
                </c:pt>
                <c:pt idx="8238">
                  <c:v>42.729899357944944</c:v>
                </c:pt>
                <c:pt idx="8239">
                  <c:v>57.026324407567103</c:v>
                </c:pt>
                <c:pt idx="8240">
                  <c:v>56.132884036687798</c:v>
                </c:pt>
                <c:pt idx="8241">
                  <c:v>50.683826734336385</c:v>
                </c:pt>
                <c:pt idx="8242">
                  <c:v>41.866308140541321</c:v>
                </c:pt>
                <c:pt idx="8243">
                  <c:v>24.515269974325982</c:v>
                </c:pt>
                <c:pt idx="8244">
                  <c:v>50.915229787768013</c:v>
                </c:pt>
                <c:pt idx="8245">
                  <c:v>31.499492818982205</c:v>
                </c:pt>
                <c:pt idx="8246">
                  <c:v>38.371856456631185</c:v>
                </c:pt>
                <c:pt idx="8247">
                  <c:v>47.874722264652078</c:v>
                </c:pt>
                <c:pt idx="8248">
                  <c:v>12.30415981529856</c:v>
                </c:pt>
                <c:pt idx="8249">
                  <c:v>19.730257561528351</c:v>
                </c:pt>
                <c:pt idx="8250">
                  <c:v>57.182519071088691</c:v>
                </c:pt>
                <c:pt idx="8251">
                  <c:v>49.252272652150928</c:v>
                </c:pt>
                <c:pt idx="8252">
                  <c:v>55.283478354682572</c:v>
                </c:pt>
                <c:pt idx="8253">
                  <c:v>25.94369035752403</c:v>
                </c:pt>
                <c:pt idx="8254">
                  <c:v>40.787892475571503</c:v>
                </c:pt>
                <c:pt idx="8255">
                  <c:v>72.06611538451358</c:v>
                </c:pt>
                <c:pt idx="8256">
                  <c:v>57.358907498321486</c:v>
                </c:pt>
                <c:pt idx="8257">
                  <c:v>45.083101735542122</c:v>
                </c:pt>
                <c:pt idx="8258">
                  <c:v>20.681223982031046</c:v>
                </c:pt>
                <c:pt idx="8259">
                  <c:v>48.832154373814909</c:v>
                </c:pt>
                <c:pt idx="8260">
                  <c:v>58.276048065719415</c:v>
                </c:pt>
                <c:pt idx="8261">
                  <c:v>50.75671884649875</c:v>
                </c:pt>
                <c:pt idx="8262">
                  <c:v>18.999976643089813</c:v>
                </c:pt>
                <c:pt idx="8263">
                  <c:v>53.415086626104681</c:v>
                </c:pt>
                <c:pt idx="8264">
                  <c:v>18.083181603092235</c:v>
                </c:pt>
                <c:pt idx="8265">
                  <c:v>45.783219989290529</c:v>
                </c:pt>
                <c:pt idx="8266">
                  <c:v>36.075220314015652</c:v>
                </c:pt>
                <c:pt idx="8267">
                  <c:v>51.924454902286392</c:v>
                </c:pt>
                <c:pt idx="8268">
                  <c:v>39.522649161054815</c:v>
                </c:pt>
                <c:pt idx="8269">
                  <c:v>40.765273654560765</c:v>
                </c:pt>
                <c:pt idx="8270">
                  <c:v>62.417820465554023</c:v>
                </c:pt>
                <c:pt idx="8271">
                  <c:v>19.748343020609859</c:v>
                </c:pt>
                <c:pt idx="8272">
                  <c:v>61.795665209772672</c:v>
                </c:pt>
                <c:pt idx="8273">
                  <c:v>52.659224355800561</c:v>
                </c:pt>
                <c:pt idx="8274">
                  <c:v>51.922679314389335</c:v>
                </c:pt>
                <c:pt idx="8275">
                  <c:v>49.914124456034216</c:v>
                </c:pt>
                <c:pt idx="8276">
                  <c:v>48.984058826492955</c:v>
                </c:pt>
                <c:pt idx="8277">
                  <c:v>55.098950981080456</c:v>
                </c:pt>
                <c:pt idx="8278">
                  <c:v>46.246291618732833</c:v>
                </c:pt>
                <c:pt idx="8279">
                  <c:v>46.516210667965758</c:v>
                </c:pt>
                <c:pt idx="8280">
                  <c:v>58.794297484398292</c:v>
                </c:pt>
                <c:pt idx="8281">
                  <c:v>59.3176465552257</c:v>
                </c:pt>
                <c:pt idx="8282">
                  <c:v>57.997430216681799</c:v>
                </c:pt>
                <c:pt idx="8283">
                  <c:v>55.038420848750725</c:v>
                </c:pt>
                <c:pt idx="8284">
                  <c:v>58.47400596722099</c:v>
                </c:pt>
                <c:pt idx="8285">
                  <c:v>51.854000590997742</c:v>
                </c:pt>
                <c:pt idx="8286">
                  <c:v>49.31143994749096</c:v>
                </c:pt>
                <c:pt idx="8287">
                  <c:v>46.322463010226514</c:v>
                </c:pt>
                <c:pt idx="8288">
                  <c:v>45.475901464185156</c:v>
                </c:pt>
                <c:pt idx="8289">
                  <c:v>50.569516873854276</c:v>
                </c:pt>
                <c:pt idx="8290">
                  <c:v>41.386264372424449</c:v>
                </c:pt>
                <c:pt idx="8291">
                  <c:v>33.931080481119395</c:v>
                </c:pt>
                <c:pt idx="8292">
                  <c:v>25.70061477300948</c:v>
                </c:pt>
                <c:pt idx="8293">
                  <c:v>51.629658333109525</c:v>
                </c:pt>
                <c:pt idx="8294">
                  <c:v>33.998773793693893</c:v>
                </c:pt>
                <c:pt idx="8295">
                  <c:v>114.00082811442297</c:v>
                </c:pt>
                <c:pt idx="8296">
                  <c:v>44.186446117703298</c:v>
                </c:pt>
                <c:pt idx="8297">
                  <c:v>52.03825283926173</c:v>
                </c:pt>
                <c:pt idx="8298">
                  <c:v>37.266333393641553</c:v>
                </c:pt>
                <c:pt idx="8299">
                  <c:v>50.851158040469819</c:v>
                </c:pt>
                <c:pt idx="8300">
                  <c:v>46.290339139241333</c:v>
                </c:pt>
                <c:pt idx="8301">
                  <c:v>40.661930895575644</c:v>
                </c:pt>
                <c:pt idx="8302">
                  <c:v>44.071496394771167</c:v>
                </c:pt>
                <c:pt idx="8303">
                  <c:v>54.341341931156556</c:v>
                </c:pt>
                <c:pt idx="8304">
                  <c:v>58.452948416458987</c:v>
                </c:pt>
                <c:pt idx="8305">
                  <c:v>43.172223752511123</c:v>
                </c:pt>
                <c:pt idx="8306">
                  <c:v>60.105146394343649</c:v>
                </c:pt>
                <c:pt idx="8307">
                  <c:v>37.551029856280827</c:v>
                </c:pt>
                <c:pt idx="8308">
                  <c:v>60.4722496009121</c:v>
                </c:pt>
                <c:pt idx="8309">
                  <c:v>41.198704086871984</c:v>
                </c:pt>
                <c:pt idx="8310">
                  <c:v>20.115217484424623</c:v>
                </c:pt>
                <c:pt idx="8311">
                  <c:v>72.768348300002089</c:v>
                </c:pt>
                <c:pt idx="8312">
                  <c:v>58.913841351789394</c:v>
                </c:pt>
                <c:pt idx="8313">
                  <c:v>22.556420548592317</c:v>
                </c:pt>
                <c:pt idx="8314">
                  <c:v>44.765267266690174</c:v>
                </c:pt>
                <c:pt idx="8315">
                  <c:v>45.823421961215132</c:v>
                </c:pt>
                <c:pt idx="8316">
                  <c:v>27.854579553558445</c:v>
                </c:pt>
                <c:pt idx="8317">
                  <c:v>32.276204708863808</c:v>
                </c:pt>
                <c:pt idx="8318">
                  <c:v>53.097367348428449</c:v>
                </c:pt>
                <c:pt idx="8319">
                  <c:v>57.163445014248204</c:v>
                </c:pt>
                <c:pt idx="8320">
                  <c:v>43.820261085864878</c:v>
                </c:pt>
                <c:pt idx="8321">
                  <c:v>26.16452463106733</c:v>
                </c:pt>
                <c:pt idx="8322">
                  <c:v>41.285353061395995</c:v>
                </c:pt>
                <c:pt idx="8323">
                  <c:v>56.22962990564745</c:v>
                </c:pt>
                <c:pt idx="8324">
                  <c:v>145.61479179484448</c:v>
                </c:pt>
                <c:pt idx="8325">
                  <c:v>17.820862420622337</c:v>
                </c:pt>
                <c:pt idx="8326">
                  <c:v>17.16479332698016</c:v>
                </c:pt>
                <c:pt idx="8327">
                  <c:v>57.2197073701279</c:v>
                </c:pt>
                <c:pt idx="8328">
                  <c:v>70.570598330388435</c:v>
                </c:pt>
                <c:pt idx="8329">
                  <c:v>49.067287784654724</c:v>
                </c:pt>
                <c:pt idx="8330">
                  <c:v>59.600660203523482</c:v>
                </c:pt>
                <c:pt idx="8331">
                  <c:v>44.295838694592824</c:v>
                </c:pt>
                <c:pt idx="8332">
                  <c:v>64.278412363539076</c:v>
                </c:pt>
                <c:pt idx="8333">
                  <c:v>40.739490753781112</c:v>
                </c:pt>
                <c:pt idx="8334">
                  <c:v>45.258994299777903</c:v>
                </c:pt>
                <c:pt idx="8335">
                  <c:v>45.24972604377875</c:v>
                </c:pt>
                <c:pt idx="8336">
                  <c:v>38.446808905754565</c:v>
                </c:pt>
                <c:pt idx="8337">
                  <c:v>36.245018262846855</c:v>
                </c:pt>
                <c:pt idx="8338">
                  <c:v>56.654588645503281</c:v>
                </c:pt>
                <c:pt idx="8339">
                  <c:v>76.579463528382689</c:v>
                </c:pt>
                <c:pt idx="8340">
                  <c:v>52.877731197299589</c:v>
                </c:pt>
                <c:pt idx="8341">
                  <c:v>20.817189674520293</c:v>
                </c:pt>
                <c:pt idx="8342">
                  <c:v>48.547237198676825</c:v>
                </c:pt>
                <c:pt idx="8343">
                  <c:v>48.068303572411679</c:v>
                </c:pt>
                <c:pt idx="8344">
                  <c:v>59.282985710767399</c:v>
                </c:pt>
                <c:pt idx="8345">
                  <c:v>52.693079029762657</c:v>
                </c:pt>
                <c:pt idx="8346">
                  <c:v>56.673829052323399</c:v>
                </c:pt>
                <c:pt idx="8347">
                  <c:v>49.072000307231292</c:v>
                </c:pt>
                <c:pt idx="8348">
                  <c:v>37.78701106494853</c:v>
                </c:pt>
                <c:pt idx="8349">
                  <c:v>44.731767727080872</c:v>
                </c:pt>
                <c:pt idx="8350">
                  <c:v>40.449813029690944</c:v>
                </c:pt>
                <c:pt idx="8351">
                  <c:v>45.749950790099206</c:v>
                </c:pt>
                <c:pt idx="8352">
                  <c:v>59.501482907573887</c:v>
                </c:pt>
                <c:pt idx="8353">
                  <c:v>31.233995160991441</c:v>
                </c:pt>
                <c:pt idx="8354">
                  <c:v>38.538253582038308</c:v>
                </c:pt>
                <c:pt idx="8355">
                  <c:v>58.257735478321869</c:v>
                </c:pt>
                <c:pt idx="8356">
                  <c:v>21.75963804933658</c:v>
                </c:pt>
                <c:pt idx="8357">
                  <c:v>45.65722000664497</c:v>
                </c:pt>
                <c:pt idx="8358">
                  <c:v>56.067331032348868</c:v>
                </c:pt>
                <c:pt idx="8359">
                  <c:v>53.730278533066901</c:v>
                </c:pt>
                <c:pt idx="8360">
                  <c:v>54.202154550730505</c:v>
                </c:pt>
                <c:pt idx="8361">
                  <c:v>49.297238389322914</c:v>
                </c:pt>
                <c:pt idx="8362">
                  <c:v>46.752044702818608</c:v>
                </c:pt>
                <c:pt idx="8363">
                  <c:v>60.293352924616592</c:v>
                </c:pt>
                <c:pt idx="8364">
                  <c:v>49.465967756540536</c:v>
                </c:pt>
                <c:pt idx="8365">
                  <c:v>66.824690574753049</c:v>
                </c:pt>
                <c:pt idx="8366">
                  <c:v>33.874565413328355</c:v>
                </c:pt>
                <c:pt idx="8367">
                  <c:v>58.057096561960734</c:v>
                </c:pt>
                <c:pt idx="8368">
                  <c:v>43.446077878234803</c:v>
                </c:pt>
                <c:pt idx="8369">
                  <c:v>43.59100473132596</c:v>
                </c:pt>
                <c:pt idx="8370">
                  <c:v>22.188863043458355</c:v>
                </c:pt>
                <c:pt idx="8371">
                  <c:v>48.593952902410464</c:v>
                </c:pt>
                <c:pt idx="8372">
                  <c:v>33.120606715991329</c:v>
                </c:pt>
                <c:pt idx="8373">
                  <c:v>52.207532541022516</c:v>
                </c:pt>
                <c:pt idx="8374">
                  <c:v>44.608071232482004</c:v>
                </c:pt>
                <c:pt idx="8375">
                  <c:v>51.579164300105667</c:v>
                </c:pt>
                <c:pt idx="8376">
                  <c:v>78.090829747696262</c:v>
                </c:pt>
                <c:pt idx="8377">
                  <c:v>35.643373519253181</c:v>
                </c:pt>
                <c:pt idx="8378">
                  <c:v>63.214329411975854</c:v>
                </c:pt>
                <c:pt idx="8379">
                  <c:v>56.496698361165848</c:v>
                </c:pt>
                <c:pt idx="8380">
                  <c:v>50.572511425088358</c:v>
                </c:pt>
                <c:pt idx="8381">
                  <c:v>31.769367070714946</c:v>
                </c:pt>
                <c:pt idx="8382">
                  <c:v>22.191148919457799</c:v>
                </c:pt>
                <c:pt idx="8383">
                  <c:v>67.872758011148221</c:v>
                </c:pt>
                <c:pt idx="8384">
                  <c:v>37.442693041950477</c:v>
                </c:pt>
                <c:pt idx="8385">
                  <c:v>55.184588973772087</c:v>
                </c:pt>
                <c:pt idx="8386">
                  <c:v>8.1293573878742968</c:v>
                </c:pt>
                <c:pt idx="8387">
                  <c:v>49.448691721990635</c:v>
                </c:pt>
                <c:pt idx="8388">
                  <c:v>60.626684653179495</c:v>
                </c:pt>
                <c:pt idx="8389">
                  <c:v>35.27662223074222</c:v>
                </c:pt>
                <c:pt idx="8390">
                  <c:v>31.003718247021133</c:v>
                </c:pt>
                <c:pt idx="8391">
                  <c:v>55.575366797457221</c:v>
                </c:pt>
                <c:pt idx="8392">
                  <c:v>53.905265670340178</c:v>
                </c:pt>
                <c:pt idx="8393">
                  <c:v>53.87234841855976</c:v>
                </c:pt>
                <c:pt idx="8394">
                  <c:v>43.198636917175051</c:v>
                </c:pt>
                <c:pt idx="8395">
                  <c:v>46.884801547392158</c:v>
                </c:pt>
                <c:pt idx="8396">
                  <c:v>33.198281744405797</c:v>
                </c:pt>
                <c:pt idx="8397">
                  <c:v>76.365099795199228</c:v>
                </c:pt>
                <c:pt idx="8398">
                  <c:v>49.373173024581405</c:v>
                </c:pt>
                <c:pt idx="8399">
                  <c:v>33.468645485251784</c:v>
                </c:pt>
                <c:pt idx="8400">
                  <c:v>44.668239856575177</c:v>
                </c:pt>
                <c:pt idx="8401">
                  <c:v>60.324181052125418</c:v>
                </c:pt>
                <c:pt idx="8402">
                  <c:v>54.360348768683366</c:v>
                </c:pt>
                <c:pt idx="8403">
                  <c:v>41.610120357494708</c:v>
                </c:pt>
                <c:pt idx="8404">
                  <c:v>68.013340223783146</c:v>
                </c:pt>
                <c:pt idx="8405">
                  <c:v>31.781060396593656</c:v>
                </c:pt>
                <c:pt idx="8406">
                  <c:v>24.824696778900993</c:v>
                </c:pt>
                <c:pt idx="8407">
                  <c:v>54.379915501578985</c:v>
                </c:pt>
                <c:pt idx="8408">
                  <c:v>88.241582494767414</c:v>
                </c:pt>
                <c:pt idx="8409">
                  <c:v>50.079820944848265</c:v>
                </c:pt>
                <c:pt idx="8410">
                  <c:v>45.452629995216768</c:v>
                </c:pt>
                <c:pt idx="8411">
                  <c:v>50.348671404080932</c:v>
                </c:pt>
                <c:pt idx="8412">
                  <c:v>55.019116451492266</c:v>
                </c:pt>
                <c:pt idx="8413">
                  <c:v>30.798018110514565</c:v>
                </c:pt>
                <c:pt idx="8414">
                  <c:v>36.831424899618177</c:v>
                </c:pt>
                <c:pt idx="8415">
                  <c:v>30.90233344448901</c:v>
                </c:pt>
                <c:pt idx="8416">
                  <c:v>62.532367040337881</c:v>
                </c:pt>
                <c:pt idx="8417">
                  <c:v>45.030604961165103</c:v>
                </c:pt>
                <c:pt idx="8418">
                  <c:v>23.317745560172437</c:v>
                </c:pt>
                <c:pt idx="8419">
                  <c:v>38.194940133442095</c:v>
                </c:pt>
                <c:pt idx="8420">
                  <c:v>38.298861955574118</c:v>
                </c:pt>
                <c:pt idx="8421">
                  <c:v>25.728247531458539</c:v>
                </c:pt>
                <c:pt idx="8422">
                  <c:v>39.120530643863475</c:v>
                </c:pt>
                <c:pt idx="8423">
                  <c:v>45.082452972067976</c:v>
                </c:pt>
                <c:pt idx="8424">
                  <c:v>48.624477798038839</c:v>
                </c:pt>
                <c:pt idx="8425">
                  <c:v>20.378637895142099</c:v>
                </c:pt>
                <c:pt idx="8426">
                  <c:v>80.285435536407476</c:v>
                </c:pt>
                <c:pt idx="8427">
                  <c:v>53.608156754025927</c:v>
                </c:pt>
                <c:pt idx="8428">
                  <c:v>52.143272711086141</c:v>
                </c:pt>
                <c:pt idx="8429">
                  <c:v>56.45287228005121</c:v>
                </c:pt>
                <c:pt idx="8430">
                  <c:v>46.651354814410624</c:v>
                </c:pt>
                <c:pt idx="8431">
                  <c:v>51.064134017063168</c:v>
                </c:pt>
                <c:pt idx="8432">
                  <c:v>45.703846800339825</c:v>
                </c:pt>
                <c:pt idx="8433">
                  <c:v>46.650289453285701</c:v>
                </c:pt>
                <c:pt idx="8434">
                  <c:v>49.394186492158227</c:v>
                </c:pt>
                <c:pt idx="8435">
                  <c:v>43.421284255982378</c:v>
                </c:pt>
                <c:pt idx="8436">
                  <c:v>48.951711732641968</c:v>
                </c:pt>
                <c:pt idx="8437">
                  <c:v>52.419836618013228</c:v>
                </c:pt>
                <c:pt idx="8438">
                  <c:v>42.663540817751269</c:v>
                </c:pt>
                <c:pt idx="8439">
                  <c:v>28.222748802020078</c:v>
                </c:pt>
                <c:pt idx="8440">
                  <c:v>37.614699169745748</c:v>
                </c:pt>
                <c:pt idx="8441">
                  <c:v>45.786563876928277</c:v>
                </c:pt>
                <c:pt idx="8442">
                  <c:v>40.911378503458799</c:v>
                </c:pt>
                <c:pt idx="8443">
                  <c:v>43.411721627193451</c:v>
                </c:pt>
                <c:pt idx="8444">
                  <c:v>48.545564630122577</c:v>
                </c:pt>
                <c:pt idx="8445">
                  <c:v>69.039272576458472</c:v>
                </c:pt>
                <c:pt idx="8446">
                  <c:v>40.975447047041733</c:v>
                </c:pt>
                <c:pt idx="8447">
                  <c:v>56.042911666100537</c:v>
                </c:pt>
                <c:pt idx="8448">
                  <c:v>56.467435346455815</c:v>
                </c:pt>
                <c:pt idx="8449">
                  <c:v>49.567538812112112</c:v>
                </c:pt>
                <c:pt idx="8450">
                  <c:v>42.860670105976425</c:v>
                </c:pt>
                <c:pt idx="8451">
                  <c:v>24.5933951765013</c:v>
                </c:pt>
                <c:pt idx="8452">
                  <c:v>55.31654349459285</c:v>
                </c:pt>
                <c:pt idx="8453">
                  <c:v>35.518756310203891</c:v>
                </c:pt>
                <c:pt idx="8454">
                  <c:v>39.35958954520833</c:v>
                </c:pt>
                <c:pt idx="8455">
                  <c:v>46.259876408645901</c:v>
                </c:pt>
                <c:pt idx="8456">
                  <c:v>64.757225084546263</c:v>
                </c:pt>
                <c:pt idx="8457">
                  <c:v>14.93591996113858</c:v>
                </c:pt>
                <c:pt idx="8458">
                  <c:v>20.993463624892385</c:v>
                </c:pt>
                <c:pt idx="8459">
                  <c:v>56.267762660553643</c:v>
                </c:pt>
                <c:pt idx="8460">
                  <c:v>51.909927677844365</c:v>
                </c:pt>
                <c:pt idx="8461">
                  <c:v>56.053014984740074</c:v>
                </c:pt>
                <c:pt idx="8462">
                  <c:v>29.186173175432909</c:v>
                </c:pt>
                <c:pt idx="8463">
                  <c:v>39.377502246879679</c:v>
                </c:pt>
                <c:pt idx="8464">
                  <c:v>71.870778354176622</c:v>
                </c:pt>
                <c:pt idx="8465">
                  <c:v>61.78458680158348</c:v>
                </c:pt>
                <c:pt idx="8466">
                  <c:v>45.557022794292131</c:v>
                </c:pt>
                <c:pt idx="8467">
                  <c:v>23.195716558880385</c:v>
                </c:pt>
                <c:pt idx="8468">
                  <c:v>48.111881469126644</c:v>
                </c:pt>
                <c:pt idx="8469">
                  <c:v>59.542731736840196</c:v>
                </c:pt>
                <c:pt idx="8470">
                  <c:v>52.234464620945062</c:v>
                </c:pt>
                <c:pt idx="8471">
                  <c:v>18.774552101184362</c:v>
                </c:pt>
                <c:pt idx="8472">
                  <c:v>53.462957962538525</c:v>
                </c:pt>
                <c:pt idx="8473">
                  <c:v>18.664374110854318</c:v>
                </c:pt>
                <c:pt idx="8474">
                  <c:v>46.464671139156692</c:v>
                </c:pt>
                <c:pt idx="8475">
                  <c:v>35.778760820977084</c:v>
                </c:pt>
                <c:pt idx="8476">
                  <c:v>54.521071059085209</c:v>
                </c:pt>
                <c:pt idx="8477">
                  <c:v>39.101606972939798</c:v>
                </c:pt>
                <c:pt idx="8478">
                  <c:v>40.663131304809312</c:v>
                </c:pt>
                <c:pt idx="8479">
                  <c:v>68.393730660533038</c:v>
                </c:pt>
                <c:pt idx="8480">
                  <c:v>19.918757514148268</c:v>
                </c:pt>
                <c:pt idx="8481">
                  <c:v>16.558243180985535</c:v>
                </c:pt>
                <c:pt idx="8482">
                  <c:v>62.554676209457611</c:v>
                </c:pt>
                <c:pt idx="8483">
                  <c:v>43.789574388735247</c:v>
                </c:pt>
                <c:pt idx="8484">
                  <c:v>16.522288207488543</c:v>
                </c:pt>
                <c:pt idx="8485">
                  <c:v>53.629847793354195</c:v>
                </c:pt>
                <c:pt idx="8486">
                  <c:v>51.915846332123529</c:v>
                </c:pt>
                <c:pt idx="8487">
                  <c:v>48.182409331679295</c:v>
                </c:pt>
                <c:pt idx="8488">
                  <c:v>49.370505501157787</c:v>
                </c:pt>
                <c:pt idx="8489">
                  <c:v>55.034841524480839</c:v>
                </c:pt>
                <c:pt idx="8490">
                  <c:v>47.220814950616159</c:v>
                </c:pt>
                <c:pt idx="8491">
                  <c:v>48.584218209559658</c:v>
                </c:pt>
                <c:pt idx="8492">
                  <c:v>58.603157908122697</c:v>
                </c:pt>
                <c:pt idx="8493">
                  <c:v>47.004976334275717</c:v>
                </c:pt>
                <c:pt idx="8494">
                  <c:v>57.305963492611021</c:v>
                </c:pt>
                <c:pt idx="8495">
                  <c:v>54.662747441122342</c:v>
                </c:pt>
                <c:pt idx="8496">
                  <c:v>57.162969016570905</c:v>
                </c:pt>
                <c:pt idx="8497">
                  <c:v>51.277560369998419</c:v>
                </c:pt>
                <c:pt idx="8498">
                  <c:v>48.411502523180467</c:v>
                </c:pt>
                <c:pt idx="8499">
                  <c:v>46.459491519926949</c:v>
                </c:pt>
                <c:pt idx="8500">
                  <c:v>44.337017117603573</c:v>
                </c:pt>
                <c:pt idx="8501">
                  <c:v>50.624964074346742</c:v>
                </c:pt>
                <c:pt idx="8502">
                  <c:v>43.105772438761875</c:v>
                </c:pt>
                <c:pt idx="8503">
                  <c:v>35.556008587101424</c:v>
                </c:pt>
                <c:pt idx="8504">
                  <c:v>42.516352095558403</c:v>
                </c:pt>
                <c:pt idx="8505">
                  <c:v>26.316741686450474</c:v>
                </c:pt>
                <c:pt idx="8506">
                  <c:v>52.2194120654272</c:v>
                </c:pt>
                <c:pt idx="8507">
                  <c:v>33.364989883240419</c:v>
                </c:pt>
                <c:pt idx="8508">
                  <c:v>121.82993352494242</c:v>
                </c:pt>
                <c:pt idx="8509">
                  <c:v>45.317701574083507</c:v>
                </c:pt>
                <c:pt idx="8510">
                  <c:v>51.975775013039623</c:v>
                </c:pt>
                <c:pt idx="8511">
                  <c:v>36.175543639906358</c:v>
                </c:pt>
                <c:pt idx="8512">
                  <c:v>53.719196937935827</c:v>
                </c:pt>
                <c:pt idx="8513">
                  <c:v>60.547410678761636</c:v>
                </c:pt>
                <c:pt idx="8514">
                  <c:v>40.547484161579405</c:v>
                </c:pt>
                <c:pt idx="8515">
                  <c:v>45.157683754438096</c:v>
                </c:pt>
                <c:pt idx="8516">
                  <c:v>58.427095806965397</c:v>
                </c:pt>
                <c:pt idx="8517">
                  <c:v>55.881956508140341</c:v>
                </c:pt>
                <c:pt idx="8518">
                  <c:v>43.846844489185287</c:v>
                </c:pt>
                <c:pt idx="8519">
                  <c:v>62.490127804680597</c:v>
                </c:pt>
                <c:pt idx="8520">
                  <c:v>33.128909493586626</c:v>
                </c:pt>
                <c:pt idx="8521">
                  <c:v>58.970235535289198</c:v>
                </c:pt>
                <c:pt idx="8522">
                  <c:v>44.352149682136087</c:v>
                </c:pt>
                <c:pt idx="8523">
                  <c:v>20.327011306859706</c:v>
                </c:pt>
                <c:pt idx="8524">
                  <c:v>73.869239496651289</c:v>
                </c:pt>
                <c:pt idx="8525">
                  <c:v>57.194571403223662</c:v>
                </c:pt>
                <c:pt idx="8526">
                  <c:v>26.352208772691842</c:v>
                </c:pt>
                <c:pt idx="8527">
                  <c:v>43.823649800356215</c:v>
                </c:pt>
                <c:pt idx="8528">
                  <c:v>46.401943107196885</c:v>
                </c:pt>
                <c:pt idx="8529">
                  <c:v>26.760013068217319</c:v>
                </c:pt>
                <c:pt idx="8530">
                  <c:v>34.018353992865393</c:v>
                </c:pt>
                <c:pt idx="8531">
                  <c:v>17.28929351944835</c:v>
                </c:pt>
                <c:pt idx="8532">
                  <c:v>23.842231041408478</c:v>
                </c:pt>
                <c:pt idx="8533">
                  <c:v>53.50236974060978</c:v>
                </c:pt>
                <c:pt idx="8534">
                  <c:v>57.125652778588432</c:v>
                </c:pt>
                <c:pt idx="8535">
                  <c:v>44.349945366688793</c:v>
                </c:pt>
                <c:pt idx="8536">
                  <c:v>24.149755879067371</c:v>
                </c:pt>
                <c:pt idx="8537">
                  <c:v>42.529325125370434</c:v>
                </c:pt>
                <c:pt idx="8538">
                  <c:v>57.766139827285521</c:v>
                </c:pt>
                <c:pt idx="8539">
                  <c:v>183.71125058809588</c:v>
                </c:pt>
                <c:pt idx="8540">
                  <c:v>21.056044508197406</c:v>
                </c:pt>
                <c:pt idx="8541">
                  <c:v>20.874500443472538</c:v>
                </c:pt>
                <c:pt idx="8542">
                  <c:v>59.375755565059549</c:v>
                </c:pt>
                <c:pt idx="8543">
                  <c:v>66.235075787607656</c:v>
                </c:pt>
                <c:pt idx="8544">
                  <c:v>49.74161737741445</c:v>
                </c:pt>
                <c:pt idx="8545">
                  <c:v>61.246220399332714</c:v>
                </c:pt>
                <c:pt idx="8546">
                  <c:v>12.250431985425166</c:v>
                </c:pt>
                <c:pt idx="8547">
                  <c:v>44.486774871388889</c:v>
                </c:pt>
                <c:pt idx="8548">
                  <c:v>62.486602208288431</c:v>
                </c:pt>
                <c:pt idx="8549">
                  <c:v>40.950588732615984</c:v>
                </c:pt>
                <c:pt idx="8550">
                  <c:v>9.3122322325642415</c:v>
                </c:pt>
                <c:pt idx="8551">
                  <c:v>47.302757809994127</c:v>
                </c:pt>
                <c:pt idx="8552">
                  <c:v>46.598112589166973</c:v>
                </c:pt>
                <c:pt idx="8553">
                  <c:v>38.318106234297716</c:v>
                </c:pt>
                <c:pt idx="8554">
                  <c:v>37.195825404795308</c:v>
                </c:pt>
                <c:pt idx="8555">
                  <c:v>58.292771322452687</c:v>
                </c:pt>
                <c:pt idx="8556">
                  <c:v>77.695410509425102</c:v>
                </c:pt>
                <c:pt idx="8557">
                  <c:v>54.493323823775441</c:v>
                </c:pt>
                <c:pt idx="8558">
                  <c:v>21.239242591566512</c:v>
                </c:pt>
                <c:pt idx="8559">
                  <c:v>64.419132861544753</c:v>
                </c:pt>
                <c:pt idx="8560">
                  <c:v>48.304314219804787</c:v>
                </c:pt>
                <c:pt idx="8561">
                  <c:v>39.824321617498768</c:v>
                </c:pt>
                <c:pt idx="8562">
                  <c:v>57.55719561457542</c:v>
                </c:pt>
                <c:pt idx="8563">
                  <c:v>54.213010353921973</c:v>
                </c:pt>
                <c:pt idx="8564">
                  <c:v>39.397715224495776</c:v>
                </c:pt>
                <c:pt idx="8565">
                  <c:v>52.835712657367736</c:v>
                </c:pt>
                <c:pt idx="8566">
                  <c:v>37.921537766563524</c:v>
                </c:pt>
                <c:pt idx="8567">
                  <c:v>22.638989538663218</c:v>
                </c:pt>
                <c:pt idx="8568">
                  <c:v>39.355593661027761</c:v>
                </c:pt>
                <c:pt idx="8569">
                  <c:v>45.470514598732485</c:v>
                </c:pt>
                <c:pt idx="8570">
                  <c:v>7.7867868462309859</c:v>
                </c:pt>
                <c:pt idx="8571">
                  <c:v>39.50214572867921</c:v>
                </c:pt>
                <c:pt idx="8572">
                  <c:v>45.866462396954816</c:v>
                </c:pt>
                <c:pt idx="8573">
                  <c:v>58.803713628527305</c:v>
                </c:pt>
                <c:pt idx="8574">
                  <c:v>32.865683320036695</c:v>
                </c:pt>
                <c:pt idx="8575">
                  <c:v>56.724643697320509</c:v>
                </c:pt>
                <c:pt idx="8576">
                  <c:v>37.037432845836989</c:v>
                </c:pt>
                <c:pt idx="8577">
                  <c:v>58.366591254037637</c:v>
                </c:pt>
                <c:pt idx="8578">
                  <c:v>22.507072520369498</c:v>
                </c:pt>
                <c:pt idx="8579">
                  <c:v>47.040900885057752</c:v>
                </c:pt>
                <c:pt idx="8580">
                  <c:v>52.231598092521118</c:v>
                </c:pt>
                <c:pt idx="8581">
                  <c:v>65.734876620689164</c:v>
                </c:pt>
                <c:pt idx="8582">
                  <c:v>54.398593485889933</c:v>
                </c:pt>
                <c:pt idx="8583">
                  <c:v>49.675283781981264</c:v>
                </c:pt>
                <c:pt idx="8584">
                  <c:v>49.040955288806984</c:v>
                </c:pt>
                <c:pt idx="8585">
                  <c:v>58.844357117703119</c:v>
                </c:pt>
                <c:pt idx="8586">
                  <c:v>49.931685920416321</c:v>
                </c:pt>
                <c:pt idx="8587">
                  <c:v>69.77162343461714</c:v>
                </c:pt>
                <c:pt idx="8588">
                  <c:v>32.91376191946685</c:v>
                </c:pt>
                <c:pt idx="8589">
                  <c:v>52.6161820946555</c:v>
                </c:pt>
                <c:pt idx="8590">
                  <c:v>34.742396338379784</c:v>
                </c:pt>
                <c:pt idx="8591">
                  <c:v>37.381206992042536</c:v>
                </c:pt>
                <c:pt idx="8592">
                  <c:v>18.709675743314143</c:v>
                </c:pt>
                <c:pt idx="8593">
                  <c:v>48.827621692653928</c:v>
                </c:pt>
                <c:pt idx="8594">
                  <c:v>33.159712045886842</c:v>
                </c:pt>
                <c:pt idx="8595">
                  <c:v>51.374210253300546</c:v>
                </c:pt>
                <c:pt idx="8596">
                  <c:v>46.848176990465163</c:v>
                </c:pt>
                <c:pt idx="8597">
                  <c:v>52.017048803839813</c:v>
                </c:pt>
                <c:pt idx="8598">
                  <c:v>83.930278403962376</c:v>
                </c:pt>
                <c:pt idx="8599">
                  <c:v>36.957012845671372</c:v>
                </c:pt>
                <c:pt idx="8600">
                  <c:v>66.106541976497425</c:v>
                </c:pt>
                <c:pt idx="8601">
                  <c:v>57.698628866493593</c:v>
                </c:pt>
                <c:pt idx="8602">
                  <c:v>51.513292045309981</c:v>
                </c:pt>
                <c:pt idx="8603">
                  <c:v>30.770089183223757</c:v>
                </c:pt>
                <c:pt idx="8604">
                  <c:v>23.177703082752</c:v>
                </c:pt>
                <c:pt idx="8605">
                  <c:v>70.279987127306924</c:v>
                </c:pt>
                <c:pt idx="8606">
                  <c:v>36.793331892124804</c:v>
                </c:pt>
                <c:pt idx="8607">
                  <c:v>57.234210334771014</c:v>
                </c:pt>
                <c:pt idx="8608">
                  <c:v>9.2610935315374707</c:v>
                </c:pt>
                <c:pt idx="8609">
                  <c:v>50.504111715711758</c:v>
                </c:pt>
                <c:pt idx="8610">
                  <c:v>56.594017574996812</c:v>
                </c:pt>
                <c:pt idx="8611">
                  <c:v>34.238834750686912</c:v>
                </c:pt>
                <c:pt idx="8612">
                  <c:v>33.173958388975045</c:v>
                </c:pt>
                <c:pt idx="8613">
                  <c:v>59.539506887121576</c:v>
                </c:pt>
                <c:pt idx="8614">
                  <c:v>54.718971385965659</c:v>
                </c:pt>
                <c:pt idx="8615">
                  <c:v>53.974677672765509</c:v>
                </c:pt>
                <c:pt idx="8616">
                  <c:v>48.46462314143119</c:v>
                </c:pt>
                <c:pt idx="8617">
                  <c:v>50.30258984871508</c:v>
                </c:pt>
                <c:pt idx="8618">
                  <c:v>35.310944656965667</c:v>
                </c:pt>
                <c:pt idx="8619">
                  <c:v>78.900933086790275</c:v>
                </c:pt>
                <c:pt idx="8620">
                  <c:v>47.056628485186685</c:v>
                </c:pt>
                <c:pt idx="8621">
                  <c:v>33.208750426411996</c:v>
                </c:pt>
                <c:pt idx="8622">
                  <c:v>25.760561738354379</c:v>
                </c:pt>
                <c:pt idx="8623">
                  <c:v>65.880660845013892</c:v>
                </c:pt>
                <c:pt idx="8624">
                  <c:v>53.802381111177446</c:v>
                </c:pt>
                <c:pt idx="8625">
                  <c:v>41.445384326350556</c:v>
                </c:pt>
                <c:pt idx="8626">
                  <c:v>67.011909225775355</c:v>
                </c:pt>
                <c:pt idx="8627">
                  <c:v>33.244287897942201</c:v>
                </c:pt>
                <c:pt idx="8628">
                  <c:v>24.89358249561435</c:v>
                </c:pt>
                <c:pt idx="8629">
                  <c:v>55.615649438198005</c:v>
                </c:pt>
                <c:pt idx="8630">
                  <c:v>84.970168482951834</c:v>
                </c:pt>
                <c:pt idx="8631">
                  <c:v>50.418048224345206</c:v>
                </c:pt>
                <c:pt idx="8632">
                  <c:v>46.16519727149776</c:v>
                </c:pt>
                <c:pt idx="8633">
                  <c:v>32.916439705451083</c:v>
                </c:pt>
                <c:pt idx="8634">
                  <c:v>51.857789224762023</c:v>
                </c:pt>
                <c:pt idx="8635">
                  <c:v>55.667522368701313</c:v>
                </c:pt>
                <c:pt idx="8636">
                  <c:v>43.278053023707074</c:v>
                </c:pt>
                <c:pt idx="8637">
                  <c:v>37.924634656372177</c:v>
                </c:pt>
                <c:pt idx="8638">
                  <c:v>28.008125903367951</c:v>
                </c:pt>
                <c:pt idx="8639">
                  <c:v>60.059515917054654</c:v>
                </c:pt>
                <c:pt idx="8640">
                  <c:v>45.522947382671155</c:v>
                </c:pt>
                <c:pt idx="8641">
                  <c:v>22.749736997767755</c:v>
                </c:pt>
                <c:pt idx="8642">
                  <c:v>41.268109686060136</c:v>
                </c:pt>
                <c:pt idx="8643">
                  <c:v>38.621217681615917</c:v>
                </c:pt>
                <c:pt idx="8644">
                  <c:v>25.296798124635309</c:v>
                </c:pt>
                <c:pt idx="8645">
                  <c:v>39.028798712342152</c:v>
                </c:pt>
                <c:pt idx="8646">
                  <c:v>44.431658545450297</c:v>
                </c:pt>
                <c:pt idx="8647">
                  <c:v>51.884033512305955</c:v>
                </c:pt>
                <c:pt idx="8648">
                  <c:v>19.553465770986211</c:v>
                </c:pt>
                <c:pt idx="8649">
                  <c:v>79.657391094425776</c:v>
                </c:pt>
                <c:pt idx="8650">
                  <c:v>51.679053184363895</c:v>
                </c:pt>
                <c:pt idx="8651">
                  <c:v>50.238793928489983</c:v>
                </c:pt>
                <c:pt idx="8652">
                  <c:v>56.247329613466867</c:v>
                </c:pt>
                <c:pt idx="8653">
                  <c:v>46.013389464278767</c:v>
                </c:pt>
                <c:pt idx="8654">
                  <c:v>50.768144807619656</c:v>
                </c:pt>
                <c:pt idx="8655">
                  <c:v>43.649917426449107</c:v>
                </c:pt>
                <c:pt idx="8656">
                  <c:v>50.559885242279726</c:v>
                </c:pt>
                <c:pt idx="8657">
                  <c:v>43.962226786411065</c:v>
                </c:pt>
                <c:pt idx="8658">
                  <c:v>45.752658745897229</c:v>
                </c:pt>
                <c:pt idx="8659">
                  <c:v>43.914205736441978</c:v>
                </c:pt>
                <c:pt idx="8660">
                  <c:v>52.807569391461875</c:v>
                </c:pt>
                <c:pt idx="8661">
                  <c:v>42.584861899896559</c:v>
                </c:pt>
                <c:pt idx="8662">
                  <c:v>28.709300558510339</c:v>
                </c:pt>
                <c:pt idx="8663">
                  <c:v>39.403823306176243</c:v>
                </c:pt>
                <c:pt idx="8664">
                  <c:v>46.654350025446234</c:v>
                </c:pt>
                <c:pt idx="8665">
                  <c:v>41.362994256605859</c:v>
                </c:pt>
                <c:pt idx="8666">
                  <c:v>43.273328371231045</c:v>
                </c:pt>
                <c:pt idx="8667">
                  <c:v>45.726661477149115</c:v>
                </c:pt>
                <c:pt idx="8668">
                  <c:v>69.15288247272909</c:v>
                </c:pt>
                <c:pt idx="8669">
                  <c:v>41.474946245555365</c:v>
                </c:pt>
                <c:pt idx="8670">
                  <c:v>49.642754277640897</c:v>
                </c:pt>
                <c:pt idx="8671">
                  <c:v>52.301512373760673</c:v>
                </c:pt>
                <c:pt idx="8672">
                  <c:v>48.820184072032617</c:v>
                </c:pt>
                <c:pt idx="8673">
                  <c:v>45.236834338391084</c:v>
                </c:pt>
                <c:pt idx="8674">
                  <c:v>24.253214489029734</c:v>
                </c:pt>
                <c:pt idx="8675">
                  <c:v>53.756677040691002</c:v>
                </c:pt>
                <c:pt idx="8676">
                  <c:v>36.174024669370866</c:v>
                </c:pt>
                <c:pt idx="8677">
                  <c:v>36.821729277605286</c:v>
                </c:pt>
                <c:pt idx="8678">
                  <c:v>41.952478586054333</c:v>
                </c:pt>
                <c:pt idx="8679">
                  <c:v>64.672403566844906</c:v>
                </c:pt>
                <c:pt idx="8680">
                  <c:v>16.765404464698634</c:v>
                </c:pt>
                <c:pt idx="8681">
                  <c:v>23.045481213946822</c:v>
                </c:pt>
                <c:pt idx="8682">
                  <c:v>55.858029859880588</c:v>
                </c:pt>
                <c:pt idx="8683">
                  <c:v>50.932535992131704</c:v>
                </c:pt>
                <c:pt idx="8684">
                  <c:v>56.638228960278028</c:v>
                </c:pt>
                <c:pt idx="8685">
                  <c:v>38.557021850504562</c:v>
                </c:pt>
                <c:pt idx="8686">
                  <c:v>38.028569957360119</c:v>
                </c:pt>
                <c:pt idx="8687">
                  <c:v>62.707989027713921</c:v>
                </c:pt>
                <c:pt idx="8688">
                  <c:v>64.60739443929846</c:v>
                </c:pt>
                <c:pt idx="8689">
                  <c:v>45.563914712715558</c:v>
                </c:pt>
                <c:pt idx="8690">
                  <c:v>25.531334864474314</c:v>
                </c:pt>
                <c:pt idx="8691">
                  <c:v>47.377650136389285</c:v>
                </c:pt>
                <c:pt idx="8692">
                  <c:v>59.421950444262293</c:v>
                </c:pt>
                <c:pt idx="8693">
                  <c:v>51.771841584372716</c:v>
                </c:pt>
                <c:pt idx="8694">
                  <c:v>19.970300002158119</c:v>
                </c:pt>
                <c:pt idx="8695">
                  <c:v>53.374869997140266</c:v>
                </c:pt>
                <c:pt idx="8696">
                  <c:v>19.289770903118818</c:v>
                </c:pt>
                <c:pt idx="8697">
                  <c:v>45.139819759910516</c:v>
                </c:pt>
                <c:pt idx="8698">
                  <c:v>35.618081464929929</c:v>
                </c:pt>
                <c:pt idx="8699">
                  <c:v>53.657906037898123</c:v>
                </c:pt>
                <c:pt idx="8700">
                  <c:v>37.673249654897361</c:v>
                </c:pt>
                <c:pt idx="8701">
                  <c:v>39.942628030349653</c:v>
                </c:pt>
                <c:pt idx="8702">
                  <c:v>65.188611875047684</c:v>
                </c:pt>
                <c:pt idx="8703">
                  <c:v>20.146362120088796</c:v>
                </c:pt>
                <c:pt idx="8704">
                  <c:v>22.163438219458897</c:v>
                </c:pt>
                <c:pt idx="8705">
                  <c:v>61.744746997696957</c:v>
                </c:pt>
                <c:pt idx="8706">
                  <c:v>45.795631302521706</c:v>
                </c:pt>
                <c:pt idx="8707">
                  <c:v>17.099687981841765</c:v>
                </c:pt>
                <c:pt idx="8708">
                  <c:v>53.29532019564931</c:v>
                </c:pt>
                <c:pt idx="8709">
                  <c:v>51.814113475050704</c:v>
                </c:pt>
                <c:pt idx="8710">
                  <c:v>51.683778496641445</c:v>
                </c:pt>
                <c:pt idx="8711">
                  <c:v>47.248009408109304</c:v>
                </c:pt>
                <c:pt idx="8712">
                  <c:v>54.753930491890593</c:v>
                </c:pt>
                <c:pt idx="8713">
                  <c:v>47.605313229653639</c:v>
                </c:pt>
                <c:pt idx="8714">
                  <c:v>50.87633125280658</c:v>
                </c:pt>
                <c:pt idx="8715">
                  <c:v>58.322118894655752</c:v>
                </c:pt>
                <c:pt idx="8716">
                  <c:v>47.335346208558683</c:v>
                </c:pt>
                <c:pt idx="8717">
                  <c:v>54.47952284468186</c:v>
                </c:pt>
                <c:pt idx="8718">
                  <c:v>54.621295212376509</c:v>
                </c:pt>
                <c:pt idx="8719">
                  <c:v>55.47173744722938</c:v>
                </c:pt>
                <c:pt idx="8720">
                  <c:v>44.975975639132855</c:v>
                </c:pt>
                <c:pt idx="8721">
                  <c:v>46.7842499024215</c:v>
                </c:pt>
                <c:pt idx="8722">
                  <c:v>49.588334728971937</c:v>
                </c:pt>
                <c:pt idx="8723">
                  <c:v>46.333325889036722</c:v>
                </c:pt>
                <c:pt idx="8724">
                  <c:v>48.594837256515937</c:v>
                </c:pt>
                <c:pt idx="8725">
                  <c:v>44.916014962997593</c:v>
                </c:pt>
                <c:pt idx="8726">
                  <c:v>41.647914669005964</c:v>
                </c:pt>
                <c:pt idx="8727">
                  <c:v>46.504054810685624</c:v>
                </c:pt>
                <c:pt idx="8728">
                  <c:v>27.784168226944622</c:v>
                </c:pt>
                <c:pt idx="8729">
                  <c:v>52.155184272643439</c:v>
                </c:pt>
                <c:pt idx="8730">
                  <c:v>30.337667197217854</c:v>
                </c:pt>
                <c:pt idx="8731">
                  <c:v>123.16853037193252</c:v>
                </c:pt>
                <c:pt idx="8732">
                  <c:v>45.7199174049221</c:v>
                </c:pt>
                <c:pt idx="8733">
                  <c:v>52.649653527722478</c:v>
                </c:pt>
                <c:pt idx="8734">
                  <c:v>35.92528477789287</c:v>
                </c:pt>
                <c:pt idx="8735">
                  <c:v>55.387692673878846</c:v>
                </c:pt>
                <c:pt idx="8736">
                  <c:v>64.584833197102199</c:v>
                </c:pt>
                <c:pt idx="8737">
                  <c:v>39.937547592106</c:v>
                </c:pt>
                <c:pt idx="8738">
                  <c:v>45.317359931166664</c:v>
                </c:pt>
                <c:pt idx="8739">
                  <c:v>60.312562697754025</c:v>
                </c:pt>
                <c:pt idx="8740">
                  <c:v>54.674652628795883</c:v>
                </c:pt>
                <c:pt idx="8741">
                  <c:v>41.556697142004985</c:v>
                </c:pt>
                <c:pt idx="8742">
                  <c:v>65.538848527164816</c:v>
                </c:pt>
                <c:pt idx="8743">
                  <c:v>29.587378062179241</c:v>
                </c:pt>
                <c:pt idx="8744">
                  <c:v>55.122953243875671</c:v>
                </c:pt>
                <c:pt idx="8745">
                  <c:v>48.757747183987256</c:v>
                </c:pt>
                <c:pt idx="8746">
                  <c:v>20.057272103235711</c:v>
                </c:pt>
                <c:pt idx="8747">
                  <c:v>67.347279579607459</c:v>
                </c:pt>
                <c:pt idx="8748">
                  <c:v>55.571516236526051</c:v>
                </c:pt>
                <c:pt idx="8749">
                  <c:v>24.498903877476863</c:v>
                </c:pt>
                <c:pt idx="8750">
                  <c:v>43.815873063958428</c:v>
                </c:pt>
                <c:pt idx="8751">
                  <c:v>46.473389846214545</c:v>
                </c:pt>
                <c:pt idx="8752">
                  <c:v>27.213645958489497</c:v>
                </c:pt>
                <c:pt idx="8753">
                  <c:v>31.456176088107188</c:v>
                </c:pt>
                <c:pt idx="8754">
                  <c:v>14.573221222919967</c:v>
                </c:pt>
                <c:pt idx="8755">
                  <c:v>18.700222587425344</c:v>
                </c:pt>
                <c:pt idx="8756">
                  <c:v>54.634399414200459</c:v>
                </c:pt>
                <c:pt idx="8757">
                  <c:v>57.430604485010292</c:v>
                </c:pt>
                <c:pt idx="8758">
                  <c:v>44.214626629041682</c:v>
                </c:pt>
                <c:pt idx="8759">
                  <c:v>25.133693043100418</c:v>
                </c:pt>
                <c:pt idx="8760">
                  <c:v>42.86071559263155</c:v>
                </c:pt>
                <c:pt idx="8761">
                  <c:v>60.488061758534073</c:v>
                </c:pt>
                <c:pt idx="8762">
                  <c:v>181.23744606598808</c:v>
                </c:pt>
                <c:pt idx="8763">
                  <c:v>24.899092317016414</c:v>
                </c:pt>
                <c:pt idx="8764">
                  <c:v>22.79869607939991</c:v>
                </c:pt>
                <c:pt idx="8765">
                  <c:v>57.516504813339097</c:v>
                </c:pt>
                <c:pt idx="8766">
                  <c:v>56.545315808267851</c:v>
                </c:pt>
                <c:pt idx="8767">
                  <c:v>53.289193593412236</c:v>
                </c:pt>
                <c:pt idx="8768">
                  <c:v>60.995971144271671</c:v>
                </c:pt>
                <c:pt idx="8769">
                  <c:v>12.203406625607171</c:v>
                </c:pt>
                <c:pt idx="8770">
                  <c:v>45.35305414153072</c:v>
                </c:pt>
                <c:pt idx="8771">
                  <c:v>63.9413388494035</c:v>
                </c:pt>
                <c:pt idx="8772">
                  <c:v>40.838989346685558</c:v>
                </c:pt>
                <c:pt idx="8773">
                  <c:v>8.8885746428523564</c:v>
                </c:pt>
                <c:pt idx="8774">
                  <c:v>47.352046413030358</c:v>
                </c:pt>
                <c:pt idx="8775">
                  <c:v>46.372795241729115</c:v>
                </c:pt>
                <c:pt idx="8776">
                  <c:v>36.423350023039603</c:v>
                </c:pt>
                <c:pt idx="8777">
                  <c:v>38.78689565826005</c:v>
                </c:pt>
                <c:pt idx="8778">
                  <c:v>56.688131144627349</c:v>
                </c:pt>
                <c:pt idx="8779">
                  <c:v>72.981337726097934</c:v>
                </c:pt>
                <c:pt idx="8780">
                  <c:v>57.014494876362477</c:v>
                </c:pt>
                <c:pt idx="8781">
                  <c:v>21.614163892189904</c:v>
                </c:pt>
                <c:pt idx="8782">
                  <c:v>61.405055139537119</c:v>
                </c:pt>
                <c:pt idx="8783">
                  <c:v>48.696900286407676</c:v>
                </c:pt>
                <c:pt idx="8784">
                  <c:v>39.60930269244389</c:v>
                </c:pt>
                <c:pt idx="8785">
                  <c:v>55.86395492997697</c:v>
                </c:pt>
                <c:pt idx="8786">
                  <c:v>53.276150195084746</c:v>
                </c:pt>
                <c:pt idx="8787">
                  <c:v>39.05647237961454</c:v>
                </c:pt>
                <c:pt idx="8788">
                  <c:v>54.33025462194324</c:v>
                </c:pt>
                <c:pt idx="8789">
                  <c:v>38.699258106943788</c:v>
                </c:pt>
                <c:pt idx="8790">
                  <c:v>25.53451013627992</c:v>
                </c:pt>
                <c:pt idx="8791">
                  <c:v>42.412850058019039</c:v>
                </c:pt>
                <c:pt idx="8792">
                  <c:v>44.518211567863545</c:v>
                </c:pt>
                <c:pt idx="8793">
                  <c:v>10.628106246824542</c:v>
                </c:pt>
                <c:pt idx="8794">
                  <c:v>38.348611932794597</c:v>
                </c:pt>
                <c:pt idx="8795">
                  <c:v>45.92917834094861</c:v>
                </c:pt>
                <c:pt idx="8796">
                  <c:v>56.994768167370985</c:v>
                </c:pt>
                <c:pt idx="8797">
                  <c:v>34.208055271615017</c:v>
                </c:pt>
                <c:pt idx="8798">
                  <c:v>56.488925513444904</c:v>
                </c:pt>
                <c:pt idx="8799">
                  <c:v>36.001238601896176</c:v>
                </c:pt>
                <c:pt idx="8800">
                  <c:v>57.485484714515216</c:v>
                </c:pt>
                <c:pt idx="8801">
                  <c:v>23.449417593588397</c:v>
                </c:pt>
                <c:pt idx="8802">
                  <c:v>47.108140609188403</c:v>
                </c:pt>
                <c:pt idx="8803">
                  <c:v>56.827120137921156</c:v>
                </c:pt>
                <c:pt idx="8804">
                  <c:v>58.107755161472284</c:v>
                </c:pt>
                <c:pt idx="8805">
                  <c:v>55.547950394767888</c:v>
                </c:pt>
                <c:pt idx="8806">
                  <c:v>49.621207237765638</c:v>
                </c:pt>
                <c:pt idx="8807">
                  <c:v>51.929155954765029</c:v>
                </c:pt>
                <c:pt idx="8808">
                  <c:v>56.155126688228826</c:v>
                </c:pt>
                <c:pt idx="8809">
                  <c:v>50.113145851321889</c:v>
                </c:pt>
                <c:pt idx="8810">
                  <c:v>69.466775449273058</c:v>
                </c:pt>
                <c:pt idx="8811">
                  <c:v>35.232800017337702</c:v>
                </c:pt>
                <c:pt idx="8812">
                  <c:v>62.350649982075062</c:v>
                </c:pt>
                <c:pt idx="8813">
                  <c:v>47.225633721410873</c:v>
                </c:pt>
                <c:pt idx="8814">
                  <c:v>37.554790358342721</c:v>
                </c:pt>
                <c:pt idx="8815">
                  <c:v>15.450807635617986</c:v>
                </c:pt>
                <c:pt idx="8816">
                  <c:v>49.066070224787644</c:v>
                </c:pt>
                <c:pt idx="8817">
                  <c:v>34.199781966291887</c:v>
                </c:pt>
                <c:pt idx="8818">
                  <c:v>52.921296964115101</c:v>
                </c:pt>
                <c:pt idx="8819">
                  <c:v>48.649394346887249</c:v>
                </c:pt>
                <c:pt idx="8820">
                  <c:v>51.279199075994654</c:v>
                </c:pt>
                <c:pt idx="8821">
                  <c:v>79.108473482400484</c:v>
                </c:pt>
                <c:pt idx="8822">
                  <c:v>37.057032242139989</c:v>
                </c:pt>
                <c:pt idx="8823">
                  <c:v>61.39785038647414</c:v>
                </c:pt>
                <c:pt idx="8824">
                  <c:v>56.857609149653506</c:v>
                </c:pt>
                <c:pt idx="8825">
                  <c:v>52.321232666934954</c:v>
                </c:pt>
                <c:pt idx="8826">
                  <c:v>29.805261009484425</c:v>
                </c:pt>
                <c:pt idx="8827">
                  <c:v>24.202565277116214</c:v>
                </c:pt>
                <c:pt idx="8828">
                  <c:v>68.715011460430887</c:v>
                </c:pt>
                <c:pt idx="8829">
                  <c:v>36.958315627026359</c:v>
                </c:pt>
                <c:pt idx="8830">
                  <c:v>58.541787041003786</c:v>
                </c:pt>
                <c:pt idx="8831">
                  <c:v>5.902962537535422</c:v>
                </c:pt>
                <c:pt idx="8832">
                  <c:v>50.777467493231505</c:v>
                </c:pt>
                <c:pt idx="8833">
                  <c:v>59.089130597272707</c:v>
                </c:pt>
                <c:pt idx="8834">
                  <c:v>35.709548537867093</c:v>
                </c:pt>
                <c:pt idx="8835">
                  <c:v>34.525624213694584</c:v>
                </c:pt>
                <c:pt idx="8836">
                  <c:v>65.154398921724351</c:v>
                </c:pt>
                <c:pt idx="8837">
                  <c:v>53.981492811049606</c:v>
                </c:pt>
                <c:pt idx="8838">
                  <c:v>54.252211656894971</c:v>
                </c:pt>
                <c:pt idx="8839">
                  <c:v>40.78787464416984</c:v>
                </c:pt>
                <c:pt idx="8840">
                  <c:v>51.798629046974177</c:v>
                </c:pt>
                <c:pt idx="8841">
                  <c:v>36.824752586796528</c:v>
                </c:pt>
                <c:pt idx="8842">
                  <c:v>70.733596002294661</c:v>
                </c:pt>
                <c:pt idx="8843">
                  <c:v>44.693032355157186</c:v>
                </c:pt>
                <c:pt idx="8844">
                  <c:v>33.875596937055342</c:v>
                </c:pt>
                <c:pt idx="8845">
                  <c:v>25.466015408461971</c:v>
                </c:pt>
                <c:pt idx="8846">
                  <c:v>60.435286629943597</c:v>
                </c:pt>
                <c:pt idx="8847">
                  <c:v>53.567302789751849</c:v>
                </c:pt>
                <c:pt idx="8848">
                  <c:v>41.702283029517595</c:v>
                </c:pt>
                <c:pt idx="8849">
                  <c:v>66.064097979824112</c:v>
                </c:pt>
                <c:pt idx="8850">
                  <c:v>32.872962334485329</c:v>
                </c:pt>
                <c:pt idx="8851">
                  <c:v>26.252235522679868</c:v>
                </c:pt>
                <c:pt idx="8852">
                  <c:v>55.105338093549292</c:v>
                </c:pt>
                <c:pt idx="8853">
                  <c:v>78.771840082046182</c:v>
                </c:pt>
                <c:pt idx="8854">
                  <c:v>49.671051805560381</c:v>
                </c:pt>
                <c:pt idx="8855">
                  <c:v>45.395390064580496</c:v>
                </c:pt>
                <c:pt idx="8856">
                  <c:v>32.993344392751879</c:v>
                </c:pt>
                <c:pt idx="8857">
                  <c:v>50.94896421627368</c:v>
                </c:pt>
                <c:pt idx="8858">
                  <c:v>55.809266629853639</c:v>
                </c:pt>
                <c:pt idx="8859">
                  <c:v>42.698583081892636</c:v>
                </c:pt>
                <c:pt idx="8860">
                  <c:v>34.485332634189575</c:v>
                </c:pt>
                <c:pt idx="8861">
                  <c:v>25.264675872281135</c:v>
                </c:pt>
                <c:pt idx="8862">
                  <c:v>60.721147601147131</c:v>
                </c:pt>
                <c:pt idx="8863">
                  <c:v>45.381646000306532</c:v>
                </c:pt>
                <c:pt idx="8864">
                  <c:v>22.207450549419647</c:v>
                </c:pt>
                <c:pt idx="8865">
                  <c:v>44.444455626716945</c:v>
                </c:pt>
                <c:pt idx="8866">
                  <c:v>38.086495905289738</c:v>
                </c:pt>
              </c:numCache>
            </c:numRef>
          </c:yVal>
          <c:smooth val="0"/>
          <c:extLst>
            <c:ext xmlns:c16="http://schemas.microsoft.com/office/drawing/2014/chart" uri="{C3380CC4-5D6E-409C-BE32-E72D297353CC}">
              <c16:uniqueId val="{00000001-5861-4007-83CF-142D03CD25B8}"/>
            </c:ext>
          </c:extLst>
        </c:ser>
        <c:dLbls>
          <c:showLegendKey val="0"/>
          <c:showVal val="0"/>
          <c:showCatName val="0"/>
          <c:showSerName val="0"/>
          <c:showPercent val="0"/>
          <c:showBubbleSize val="0"/>
        </c:dLbls>
        <c:axId val="1256698000"/>
        <c:axId val="1256702320"/>
      </c:scatterChart>
      <c:valAx>
        <c:axId val="125669800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X Variable 1</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256702320"/>
        <c:crosses val="autoZero"/>
        <c:crossBetween val="midCat"/>
      </c:valAx>
      <c:valAx>
        <c:axId val="1256702320"/>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25669800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Cellular Subscription</a:t>
            </a:r>
            <a:r>
              <a:rPr lang="en-US" baseline="0" dirty="0"/>
              <a:t> </a:t>
            </a:r>
            <a:r>
              <a:rPr lang="en-US" dirty="0"/>
              <a:t>Line Fit  Plot</a:t>
            </a:r>
          </a:p>
        </c:rich>
      </c:tx>
      <c:layout>
        <c:manualLayout>
          <c:xMode val="edge"/>
          <c:yMode val="edge"/>
          <c:x val="0.1419659652981331"/>
          <c:y val="4.999230679053955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311050962379703"/>
          <c:y val="0.25751366120218577"/>
          <c:w val="0.48366907261592301"/>
          <c:h val="0.54781420765027322"/>
        </c:manualLayout>
      </c:layout>
      <c:scatterChart>
        <c:scatterStyle val="lineMarker"/>
        <c:varyColors val="0"/>
        <c:ser>
          <c:idx val="0"/>
          <c:order val="0"/>
          <c:tx>
            <c:v>Y</c:v>
          </c:tx>
          <c:spPr>
            <a:ln w="25400" cap="rnd">
              <a:noFill/>
              <a:round/>
            </a:ln>
            <a:effectLst/>
          </c:spPr>
          <c:marker>
            <c:symbol val="circle"/>
            <c:size val="5"/>
            <c:spPr>
              <a:solidFill>
                <a:schemeClr val="accent1"/>
              </a:solidFill>
              <a:ln w="9525">
                <a:solidFill>
                  <a:schemeClr val="accent1"/>
                </a:solidFill>
              </a:ln>
              <a:effectLst/>
            </c:spPr>
          </c:marker>
          <c:xVal>
            <c:numRef>
              <c:f>DataSet!$E$2:$E$8868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2.997446E-3</c:v>
                </c:pt>
                <c:pt idx="65">
                  <c:v>5.7693060000000001E-3</c:v>
                </c:pt>
                <c:pt idx="66">
                  <c:v>0</c:v>
                </c:pt>
                <c:pt idx="67">
                  <c:v>0</c:v>
                </c:pt>
                <c:pt idx="68">
                  <c:v>0.49040952300000001</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2.5564089999999999E-3</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5.3008299999999999E-4</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8.2810999999999996E-4</c:v>
                </c:pt>
                <c:pt idx="271">
                  <c:v>0</c:v>
                </c:pt>
                <c:pt idx="272">
                  <c:v>0</c:v>
                </c:pt>
                <c:pt idx="273">
                  <c:v>0</c:v>
                </c:pt>
                <c:pt idx="274">
                  <c:v>0</c:v>
                </c:pt>
                <c:pt idx="275">
                  <c:v>0</c:v>
                </c:pt>
                <c:pt idx="276">
                  <c:v>0</c:v>
                </c:pt>
                <c:pt idx="277">
                  <c:v>0</c:v>
                </c:pt>
                <c:pt idx="278">
                  <c:v>0</c:v>
                </c:pt>
                <c:pt idx="279">
                  <c:v>6.3820669999999999E-3</c:v>
                </c:pt>
                <c:pt idx="280">
                  <c:v>1.1907768000000001E-2</c:v>
                </c:pt>
                <c:pt idx="281">
                  <c:v>0</c:v>
                </c:pt>
                <c:pt idx="282">
                  <c:v>0</c:v>
                </c:pt>
                <c:pt idx="283">
                  <c:v>0.58792305</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9.1720770000000007E-3</c:v>
                </c:pt>
                <c:pt idx="302">
                  <c:v>0</c:v>
                </c:pt>
                <c:pt idx="303">
                  <c:v>0</c:v>
                </c:pt>
                <c:pt idx="304">
                  <c:v>0</c:v>
                </c:pt>
                <c:pt idx="305">
                  <c:v>0</c:v>
                </c:pt>
                <c:pt idx="306">
                  <c:v>0</c:v>
                </c:pt>
                <c:pt idx="307">
                  <c:v>0</c:v>
                </c:pt>
                <c:pt idx="308">
                  <c:v>0</c:v>
                </c:pt>
                <c:pt idx="309">
                  <c:v>0</c:v>
                </c:pt>
                <c:pt idx="310">
                  <c:v>0</c:v>
                </c:pt>
                <c:pt idx="311">
                  <c:v>0</c:v>
                </c:pt>
                <c:pt idx="312">
                  <c:v>0</c:v>
                </c:pt>
                <c:pt idx="313">
                  <c:v>1.1180562999999999E-2</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4.0741912999999998E-2</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0.24457409999999999</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1.4869149999999999E-3</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0.14053307500000001</c:v>
                </c:pt>
                <c:pt idx="480">
                  <c:v>0</c:v>
                </c:pt>
                <c:pt idx="481">
                  <c:v>0</c:v>
                </c:pt>
                <c:pt idx="482">
                  <c:v>0</c:v>
                </c:pt>
                <c:pt idx="483">
                  <c:v>1.2164599999999999E-3</c:v>
                </c:pt>
                <c:pt idx="484">
                  <c:v>0</c:v>
                </c:pt>
                <c:pt idx="485">
                  <c:v>0</c:v>
                </c:pt>
                <c:pt idx="486">
                  <c:v>0</c:v>
                </c:pt>
                <c:pt idx="487">
                  <c:v>0</c:v>
                </c:pt>
                <c:pt idx="488">
                  <c:v>0</c:v>
                </c:pt>
                <c:pt idx="489">
                  <c:v>0</c:v>
                </c:pt>
                <c:pt idx="490">
                  <c:v>0</c:v>
                </c:pt>
                <c:pt idx="491">
                  <c:v>0</c:v>
                </c:pt>
                <c:pt idx="492">
                  <c:v>1.0007983999999999E-2</c:v>
                </c:pt>
                <c:pt idx="493">
                  <c:v>1.6671808E-2</c:v>
                </c:pt>
                <c:pt idx="494">
                  <c:v>0</c:v>
                </c:pt>
                <c:pt idx="495">
                  <c:v>0</c:v>
                </c:pt>
                <c:pt idx="496">
                  <c:v>0.70070940299999995</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1.4539198999999999E-2</c:v>
                </c:pt>
                <c:pt idx="515">
                  <c:v>0</c:v>
                </c:pt>
                <c:pt idx="516">
                  <c:v>0</c:v>
                </c:pt>
                <c:pt idx="517">
                  <c:v>0</c:v>
                </c:pt>
                <c:pt idx="518">
                  <c:v>0</c:v>
                </c:pt>
                <c:pt idx="519">
                  <c:v>0</c:v>
                </c:pt>
                <c:pt idx="520">
                  <c:v>0</c:v>
                </c:pt>
                <c:pt idx="521">
                  <c:v>0</c:v>
                </c:pt>
                <c:pt idx="522">
                  <c:v>0</c:v>
                </c:pt>
                <c:pt idx="523">
                  <c:v>0</c:v>
                </c:pt>
                <c:pt idx="524">
                  <c:v>0</c:v>
                </c:pt>
                <c:pt idx="525">
                  <c:v>0</c:v>
                </c:pt>
                <c:pt idx="526">
                  <c:v>1.6557802E-2</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1.281127E-3</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0.26896700299999998</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0.32698535899999998</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0.20003330699999999</c:v>
                </c:pt>
                <c:pt idx="629">
                  <c:v>0</c:v>
                </c:pt>
                <c:pt idx="630">
                  <c:v>0</c:v>
                </c:pt>
                <c:pt idx="631">
                  <c:v>0</c:v>
                </c:pt>
                <c:pt idx="632">
                  <c:v>0</c:v>
                </c:pt>
                <c:pt idx="633">
                  <c:v>0</c:v>
                </c:pt>
                <c:pt idx="634">
                  <c:v>0</c:v>
                </c:pt>
                <c:pt idx="635">
                  <c:v>0</c:v>
                </c:pt>
                <c:pt idx="636">
                  <c:v>0</c:v>
                </c:pt>
                <c:pt idx="637">
                  <c:v>2.3311719999999998E-3</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0.31447726500000001</c:v>
                </c:pt>
                <c:pt idx="693">
                  <c:v>0</c:v>
                </c:pt>
                <c:pt idx="694">
                  <c:v>0</c:v>
                </c:pt>
                <c:pt idx="695">
                  <c:v>0</c:v>
                </c:pt>
                <c:pt idx="696">
                  <c:v>1.6447059999999999E-3</c:v>
                </c:pt>
                <c:pt idx="697">
                  <c:v>0</c:v>
                </c:pt>
                <c:pt idx="698">
                  <c:v>0</c:v>
                </c:pt>
                <c:pt idx="699">
                  <c:v>0</c:v>
                </c:pt>
                <c:pt idx="700">
                  <c:v>0</c:v>
                </c:pt>
                <c:pt idx="701">
                  <c:v>0</c:v>
                </c:pt>
                <c:pt idx="702">
                  <c:v>0</c:v>
                </c:pt>
                <c:pt idx="703">
                  <c:v>0</c:v>
                </c:pt>
                <c:pt idx="704">
                  <c:v>0</c:v>
                </c:pt>
                <c:pt idx="705">
                  <c:v>1.5549166999999999E-2</c:v>
                </c:pt>
                <c:pt idx="706">
                  <c:v>2.5398199999999999E-2</c:v>
                </c:pt>
                <c:pt idx="707">
                  <c:v>0</c:v>
                </c:pt>
                <c:pt idx="708">
                  <c:v>0</c:v>
                </c:pt>
                <c:pt idx="709">
                  <c:v>0.86845850899999999</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2.2426617999999999E-2</c:v>
                </c:pt>
                <c:pt idx="728">
                  <c:v>0</c:v>
                </c:pt>
                <c:pt idx="729">
                  <c:v>0</c:v>
                </c:pt>
                <c:pt idx="730">
                  <c:v>0</c:v>
                </c:pt>
                <c:pt idx="731">
                  <c:v>0</c:v>
                </c:pt>
                <c:pt idx="732">
                  <c:v>0</c:v>
                </c:pt>
                <c:pt idx="733">
                  <c:v>0</c:v>
                </c:pt>
                <c:pt idx="734">
                  <c:v>0</c:v>
                </c:pt>
                <c:pt idx="735">
                  <c:v>0</c:v>
                </c:pt>
                <c:pt idx="736">
                  <c:v>0</c:v>
                </c:pt>
                <c:pt idx="737">
                  <c:v>0</c:v>
                </c:pt>
                <c:pt idx="738">
                  <c:v>0</c:v>
                </c:pt>
                <c:pt idx="739">
                  <c:v>2.2584516999999998E-2</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1.8984889999999999E-3</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0.56909966499999998</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0.43557453200000001</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0.29011955900000003</c:v>
                </c:pt>
                <c:pt idx="841">
                  <c:v>0</c:v>
                </c:pt>
                <c:pt idx="842">
                  <c:v>0</c:v>
                </c:pt>
                <c:pt idx="843">
                  <c:v>0</c:v>
                </c:pt>
                <c:pt idx="844">
                  <c:v>0</c:v>
                </c:pt>
                <c:pt idx="845">
                  <c:v>0</c:v>
                </c:pt>
                <c:pt idx="846">
                  <c:v>0</c:v>
                </c:pt>
                <c:pt idx="847">
                  <c:v>0</c:v>
                </c:pt>
                <c:pt idx="848">
                  <c:v>0</c:v>
                </c:pt>
                <c:pt idx="849">
                  <c:v>3.386914E-3</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0.59811675500000006</c:v>
                </c:pt>
                <c:pt idx="905">
                  <c:v>0</c:v>
                </c:pt>
                <c:pt idx="906">
                  <c:v>0</c:v>
                </c:pt>
                <c:pt idx="907">
                  <c:v>0</c:v>
                </c:pt>
                <c:pt idx="908">
                  <c:v>2.634352E-3</c:v>
                </c:pt>
                <c:pt idx="909">
                  <c:v>0</c:v>
                </c:pt>
                <c:pt idx="910">
                  <c:v>0</c:v>
                </c:pt>
                <c:pt idx="911">
                  <c:v>0</c:v>
                </c:pt>
                <c:pt idx="912">
                  <c:v>0</c:v>
                </c:pt>
                <c:pt idx="913">
                  <c:v>0</c:v>
                </c:pt>
                <c:pt idx="914">
                  <c:v>0</c:v>
                </c:pt>
                <c:pt idx="915">
                  <c:v>0</c:v>
                </c:pt>
                <c:pt idx="916">
                  <c:v>0</c:v>
                </c:pt>
                <c:pt idx="917">
                  <c:v>2.3953529000000001E-2</c:v>
                </c:pt>
                <c:pt idx="918">
                  <c:v>3.9133544999999999E-2</c:v>
                </c:pt>
                <c:pt idx="919">
                  <c:v>0</c:v>
                </c:pt>
                <c:pt idx="920">
                  <c:v>0</c:v>
                </c:pt>
                <c:pt idx="921">
                  <c:v>1.063989997</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3.7424721000000001E-2</c:v>
                </c:pt>
                <c:pt idx="940">
                  <c:v>0</c:v>
                </c:pt>
                <c:pt idx="941">
                  <c:v>1.9201823E-2</c:v>
                </c:pt>
                <c:pt idx="942">
                  <c:v>0</c:v>
                </c:pt>
                <c:pt idx="943">
                  <c:v>0</c:v>
                </c:pt>
                <c:pt idx="944">
                  <c:v>0</c:v>
                </c:pt>
                <c:pt idx="945">
                  <c:v>1.083435E-3</c:v>
                </c:pt>
                <c:pt idx="946">
                  <c:v>0</c:v>
                </c:pt>
                <c:pt idx="947">
                  <c:v>0</c:v>
                </c:pt>
                <c:pt idx="948">
                  <c:v>0</c:v>
                </c:pt>
                <c:pt idx="949">
                  <c:v>0</c:v>
                </c:pt>
                <c:pt idx="950">
                  <c:v>0</c:v>
                </c:pt>
                <c:pt idx="951">
                  <c:v>3.3329683999999998E-2</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formatCode="0.00E+00">
                  <c:v>4.6199999999999998E-5</c:v>
                </c:pt>
                <c:pt idx="967">
                  <c:v>0</c:v>
                </c:pt>
                <c:pt idx="968">
                  <c:v>1.00128E-4</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2.5477149999999999E-3</c:v>
                </c:pt>
                <c:pt idx="983" formatCode="0.00E+00">
                  <c:v>4.9400000000000001E-5</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3.4728419000000003E-2</c:v>
                </c:pt>
                <c:pt idx="999">
                  <c:v>0</c:v>
                </c:pt>
                <c:pt idx="1000">
                  <c:v>0</c:v>
                </c:pt>
                <c:pt idx="1001">
                  <c:v>0</c:v>
                </c:pt>
                <c:pt idx="1002">
                  <c:v>0.94363147000000003</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0.69437581299999995</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0.381461412</c:v>
                </c:pt>
                <c:pt idx="1051">
                  <c:v>0</c:v>
                </c:pt>
                <c:pt idx="1052">
                  <c:v>3.8445905000000002E-2</c:v>
                </c:pt>
                <c:pt idx="1053">
                  <c:v>0</c:v>
                </c:pt>
                <c:pt idx="1054">
                  <c:v>0</c:v>
                </c:pt>
                <c:pt idx="1055">
                  <c:v>0</c:v>
                </c:pt>
                <c:pt idx="1056">
                  <c:v>0</c:v>
                </c:pt>
                <c:pt idx="1057">
                  <c:v>0</c:v>
                </c:pt>
                <c:pt idx="1058">
                  <c:v>0</c:v>
                </c:pt>
                <c:pt idx="1059">
                  <c:v>0</c:v>
                </c:pt>
                <c:pt idx="1060">
                  <c:v>6.8554039999999998E-3</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0.128196582</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4.6611334999999997E-2</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0.90140420200000004</c:v>
                </c:pt>
                <c:pt idx="1116">
                  <c:v>0</c:v>
                </c:pt>
                <c:pt idx="1117">
                  <c:v>0</c:v>
                </c:pt>
                <c:pt idx="1118">
                  <c:v>0</c:v>
                </c:pt>
                <c:pt idx="1119">
                  <c:v>4.1350060000000001E-3</c:v>
                </c:pt>
                <c:pt idx="1120">
                  <c:v>0</c:v>
                </c:pt>
                <c:pt idx="1121">
                  <c:v>0</c:v>
                </c:pt>
                <c:pt idx="1122">
                  <c:v>0</c:v>
                </c:pt>
                <c:pt idx="1123">
                  <c:v>0</c:v>
                </c:pt>
                <c:pt idx="1124">
                  <c:v>0</c:v>
                </c:pt>
                <c:pt idx="1125">
                  <c:v>0</c:v>
                </c:pt>
                <c:pt idx="1126">
                  <c:v>0</c:v>
                </c:pt>
                <c:pt idx="1127">
                  <c:v>0</c:v>
                </c:pt>
                <c:pt idx="1128">
                  <c:v>4.1909091000000002E-2</c:v>
                </c:pt>
                <c:pt idx="1129">
                  <c:v>5.5837209999999998E-2</c:v>
                </c:pt>
                <c:pt idx="1130">
                  <c:v>0</c:v>
                </c:pt>
                <c:pt idx="1131">
                  <c:v>0</c:v>
                </c:pt>
                <c:pt idx="1132">
                  <c:v>1.3772342209999999</c:v>
                </c:pt>
                <c:pt idx="1133">
                  <c:v>0</c:v>
                </c:pt>
                <c:pt idx="1134">
                  <c:v>0</c:v>
                </c:pt>
                <c:pt idx="1135">
                  <c:v>0</c:v>
                </c:pt>
                <c:pt idx="1136">
                  <c:v>0</c:v>
                </c:pt>
                <c:pt idx="1137">
                  <c:v>0</c:v>
                </c:pt>
                <c:pt idx="1138">
                  <c:v>1.390112E-3</c:v>
                </c:pt>
                <c:pt idx="1139">
                  <c:v>0</c:v>
                </c:pt>
                <c:pt idx="1140">
                  <c:v>0</c:v>
                </c:pt>
                <c:pt idx="1141">
                  <c:v>0</c:v>
                </c:pt>
                <c:pt idx="1142">
                  <c:v>0</c:v>
                </c:pt>
                <c:pt idx="1143">
                  <c:v>0</c:v>
                </c:pt>
                <c:pt idx="1144">
                  <c:v>0</c:v>
                </c:pt>
                <c:pt idx="1145">
                  <c:v>0</c:v>
                </c:pt>
                <c:pt idx="1146">
                  <c:v>0</c:v>
                </c:pt>
                <c:pt idx="1147">
                  <c:v>0</c:v>
                </c:pt>
                <c:pt idx="1148">
                  <c:v>0</c:v>
                </c:pt>
                <c:pt idx="1149">
                  <c:v>0</c:v>
                </c:pt>
                <c:pt idx="1150">
                  <c:v>8.6219773E-2</c:v>
                </c:pt>
                <c:pt idx="1151">
                  <c:v>0</c:v>
                </c:pt>
                <c:pt idx="1152">
                  <c:v>8.3222657000000005E-2</c:v>
                </c:pt>
                <c:pt idx="1153">
                  <c:v>0</c:v>
                </c:pt>
                <c:pt idx="1154">
                  <c:v>0</c:v>
                </c:pt>
                <c:pt idx="1155">
                  <c:v>0</c:v>
                </c:pt>
                <c:pt idx="1156">
                  <c:v>1.2298280000000001E-3</c:v>
                </c:pt>
                <c:pt idx="1157">
                  <c:v>0</c:v>
                </c:pt>
                <c:pt idx="1158">
                  <c:v>0</c:v>
                </c:pt>
                <c:pt idx="1159">
                  <c:v>8.5446250000000001E-3</c:v>
                </c:pt>
                <c:pt idx="1160">
                  <c:v>1.1266884E-2</c:v>
                </c:pt>
                <c:pt idx="1161">
                  <c:v>0</c:v>
                </c:pt>
                <c:pt idx="1162">
                  <c:v>5.0704162999999997E-2</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formatCode="0.00E+00">
                  <c:v>5.27E-5</c:v>
                </c:pt>
                <c:pt idx="1178">
                  <c:v>0</c:v>
                </c:pt>
                <c:pt idx="1179">
                  <c:v>1.13774E-4</c:v>
                </c:pt>
                <c:pt idx="1180">
                  <c:v>1.0902629E-2</c:v>
                </c:pt>
                <c:pt idx="1181">
                  <c:v>0</c:v>
                </c:pt>
                <c:pt idx="1182">
                  <c:v>0</c:v>
                </c:pt>
                <c:pt idx="1183">
                  <c:v>0</c:v>
                </c:pt>
                <c:pt idx="1184">
                  <c:v>0</c:v>
                </c:pt>
                <c:pt idx="1185">
                  <c:v>0</c:v>
                </c:pt>
                <c:pt idx="1186">
                  <c:v>0</c:v>
                </c:pt>
                <c:pt idx="1187">
                  <c:v>0</c:v>
                </c:pt>
                <c:pt idx="1188">
                  <c:v>0</c:v>
                </c:pt>
                <c:pt idx="1189">
                  <c:v>0</c:v>
                </c:pt>
                <c:pt idx="1190">
                  <c:v>0</c:v>
                </c:pt>
                <c:pt idx="1191">
                  <c:v>0</c:v>
                </c:pt>
                <c:pt idx="1192">
                  <c:v>4.1427290000000004E-3</c:v>
                </c:pt>
                <c:pt idx="1193" formatCode="0.00E+00">
                  <c:v>5.6499999999999998E-5</c:v>
                </c:pt>
                <c:pt idx="1194">
                  <c:v>0</c:v>
                </c:pt>
                <c:pt idx="1195">
                  <c:v>0</c:v>
                </c:pt>
                <c:pt idx="1196">
                  <c:v>0</c:v>
                </c:pt>
                <c:pt idx="1197">
                  <c:v>0</c:v>
                </c:pt>
                <c:pt idx="1198">
                  <c:v>0</c:v>
                </c:pt>
                <c:pt idx="1199">
                  <c:v>0</c:v>
                </c:pt>
                <c:pt idx="1200">
                  <c:v>0</c:v>
                </c:pt>
                <c:pt idx="1201">
                  <c:v>0</c:v>
                </c:pt>
                <c:pt idx="1202">
                  <c:v>0</c:v>
                </c:pt>
                <c:pt idx="1203">
                  <c:v>3.3071633000000003E-2</c:v>
                </c:pt>
                <c:pt idx="1204">
                  <c:v>0</c:v>
                </c:pt>
                <c:pt idx="1205">
                  <c:v>0</c:v>
                </c:pt>
                <c:pt idx="1206">
                  <c:v>0</c:v>
                </c:pt>
                <c:pt idx="1207">
                  <c:v>0</c:v>
                </c:pt>
                <c:pt idx="1208">
                  <c:v>0</c:v>
                </c:pt>
                <c:pt idx="1209">
                  <c:v>0.13225963700000001</c:v>
                </c:pt>
                <c:pt idx="1210">
                  <c:v>0</c:v>
                </c:pt>
                <c:pt idx="1211">
                  <c:v>0</c:v>
                </c:pt>
                <c:pt idx="1212">
                  <c:v>0</c:v>
                </c:pt>
                <c:pt idx="1213">
                  <c:v>1.5187431570000001</c:v>
                </c:pt>
                <c:pt idx="1214">
                  <c:v>3.470327E-3</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0.873451054</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0.58001822199999997</c:v>
                </c:pt>
                <c:pt idx="1261">
                  <c:v>8.8631183000000002E-2</c:v>
                </c:pt>
                <c:pt idx="1262">
                  <c:v>0.14146080599999999</c:v>
                </c:pt>
                <c:pt idx="1263">
                  <c:v>0</c:v>
                </c:pt>
                <c:pt idx="1264">
                  <c:v>0</c:v>
                </c:pt>
                <c:pt idx="1265">
                  <c:v>0</c:v>
                </c:pt>
                <c:pt idx="1266">
                  <c:v>0</c:v>
                </c:pt>
                <c:pt idx="1267">
                  <c:v>0</c:v>
                </c:pt>
                <c:pt idx="1268">
                  <c:v>0</c:v>
                </c:pt>
                <c:pt idx="1269">
                  <c:v>0</c:v>
                </c:pt>
                <c:pt idx="1270">
                  <c:v>1.5857230999999999E-2</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0.25053134599999999</c:v>
                </c:pt>
                <c:pt idx="1286">
                  <c:v>0</c:v>
                </c:pt>
                <c:pt idx="1287">
                  <c:v>0</c:v>
                </c:pt>
                <c:pt idx="1288">
                  <c:v>0.14256712799999999</c:v>
                </c:pt>
                <c:pt idx="1289">
                  <c:v>0</c:v>
                </c:pt>
                <c:pt idx="1290">
                  <c:v>0</c:v>
                </c:pt>
                <c:pt idx="1291">
                  <c:v>0</c:v>
                </c:pt>
                <c:pt idx="1292">
                  <c:v>3.8253351999999997E-2</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0.23010106399999999</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1.126253486</c:v>
                </c:pt>
                <c:pt idx="1325">
                  <c:v>0</c:v>
                </c:pt>
                <c:pt idx="1326">
                  <c:v>0</c:v>
                </c:pt>
                <c:pt idx="1327">
                  <c:v>0</c:v>
                </c:pt>
                <c:pt idx="1328">
                  <c:v>7.3923069999999999E-3</c:v>
                </c:pt>
                <c:pt idx="1329">
                  <c:v>0</c:v>
                </c:pt>
                <c:pt idx="1330">
                  <c:v>0</c:v>
                </c:pt>
                <c:pt idx="1331">
                  <c:v>0</c:v>
                </c:pt>
                <c:pt idx="1332">
                  <c:v>0</c:v>
                </c:pt>
                <c:pt idx="1333">
                  <c:v>0</c:v>
                </c:pt>
                <c:pt idx="1334">
                  <c:v>0</c:v>
                </c:pt>
                <c:pt idx="1335">
                  <c:v>0</c:v>
                </c:pt>
                <c:pt idx="1336">
                  <c:v>0</c:v>
                </c:pt>
                <c:pt idx="1337">
                  <c:v>6.8818398000000003E-2</c:v>
                </c:pt>
                <c:pt idx="1338">
                  <c:v>8.1813558999999994E-2</c:v>
                </c:pt>
                <c:pt idx="1339">
                  <c:v>0</c:v>
                </c:pt>
                <c:pt idx="1340">
                  <c:v>0</c:v>
                </c:pt>
                <c:pt idx="1341">
                  <c:v>1.7301034930000001</c:v>
                </c:pt>
                <c:pt idx="1342">
                  <c:v>1.6302016999999999E-2</c:v>
                </c:pt>
                <c:pt idx="1343">
                  <c:v>0</c:v>
                </c:pt>
                <c:pt idx="1344">
                  <c:v>0</c:v>
                </c:pt>
                <c:pt idx="1345">
                  <c:v>0</c:v>
                </c:pt>
                <c:pt idx="1346">
                  <c:v>0</c:v>
                </c:pt>
                <c:pt idx="1347">
                  <c:v>3.0588843000000001E-2</c:v>
                </c:pt>
                <c:pt idx="1348">
                  <c:v>0</c:v>
                </c:pt>
                <c:pt idx="1349">
                  <c:v>0</c:v>
                </c:pt>
                <c:pt idx="1350">
                  <c:v>0</c:v>
                </c:pt>
                <c:pt idx="1351">
                  <c:v>0</c:v>
                </c:pt>
                <c:pt idx="1352">
                  <c:v>0</c:v>
                </c:pt>
                <c:pt idx="1353">
                  <c:v>0</c:v>
                </c:pt>
                <c:pt idx="1354">
                  <c:v>0</c:v>
                </c:pt>
                <c:pt idx="1355">
                  <c:v>0</c:v>
                </c:pt>
                <c:pt idx="1356">
                  <c:v>0</c:v>
                </c:pt>
                <c:pt idx="1357">
                  <c:v>0</c:v>
                </c:pt>
                <c:pt idx="1358">
                  <c:v>0</c:v>
                </c:pt>
                <c:pt idx="1359">
                  <c:v>0.15081280499999999</c:v>
                </c:pt>
                <c:pt idx="1360">
                  <c:v>0</c:v>
                </c:pt>
                <c:pt idx="1361">
                  <c:v>0.186100289</c:v>
                </c:pt>
                <c:pt idx="1362">
                  <c:v>0</c:v>
                </c:pt>
                <c:pt idx="1363">
                  <c:v>1.081320047</c:v>
                </c:pt>
                <c:pt idx="1364">
                  <c:v>0</c:v>
                </c:pt>
                <c:pt idx="1365">
                  <c:v>2.6910279999999998E-3</c:v>
                </c:pt>
                <c:pt idx="1366">
                  <c:v>0</c:v>
                </c:pt>
                <c:pt idx="1367">
                  <c:v>0</c:v>
                </c:pt>
                <c:pt idx="1368">
                  <c:v>4.2656995000000003E-2</c:v>
                </c:pt>
                <c:pt idx="1369">
                  <c:v>1.5871140999999998E-2</c:v>
                </c:pt>
                <c:pt idx="1370">
                  <c:v>0</c:v>
                </c:pt>
                <c:pt idx="1371">
                  <c:v>7.7652179000000002E-2</c:v>
                </c:pt>
                <c:pt idx="1372">
                  <c:v>0</c:v>
                </c:pt>
                <c:pt idx="1373">
                  <c:v>0</c:v>
                </c:pt>
                <c:pt idx="1374">
                  <c:v>0</c:v>
                </c:pt>
                <c:pt idx="1375">
                  <c:v>0</c:v>
                </c:pt>
                <c:pt idx="1376">
                  <c:v>0.44752252100000001</c:v>
                </c:pt>
                <c:pt idx="1377">
                  <c:v>0</c:v>
                </c:pt>
                <c:pt idx="1378">
                  <c:v>0</c:v>
                </c:pt>
                <c:pt idx="1379">
                  <c:v>0</c:v>
                </c:pt>
                <c:pt idx="1380">
                  <c:v>0</c:v>
                </c:pt>
                <c:pt idx="1381">
                  <c:v>0</c:v>
                </c:pt>
                <c:pt idx="1382">
                  <c:v>0</c:v>
                </c:pt>
                <c:pt idx="1383">
                  <c:v>0</c:v>
                </c:pt>
                <c:pt idx="1384">
                  <c:v>0</c:v>
                </c:pt>
                <c:pt idx="1385">
                  <c:v>0</c:v>
                </c:pt>
                <c:pt idx="1386">
                  <c:v>4.1904900000000001E-4</c:v>
                </c:pt>
                <c:pt idx="1387">
                  <c:v>0</c:v>
                </c:pt>
                <c:pt idx="1388">
                  <c:v>2.4806600000000002E-4</c:v>
                </c:pt>
                <c:pt idx="1389">
                  <c:v>7.9204485000000005E-2</c:v>
                </c:pt>
                <c:pt idx="1390">
                  <c:v>0</c:v>
                </c:pt>
                <c:pt idx="1391">
                  <c:v>0</c:v>
                </c:pt>
                <c:pt idx="1392">
                  <c:v>0</c:v>
                </c:pt>
                <c:pt idx="1393">
                  <c:v>6.7421972999999996E-2</c:v>
                </c:pt>
                <c:pt idx="1394">
                  <c:v>0</c:v>
                </c:pt>
                <c:pt idx="1395">
                  <c:v>0</c:v>
                </c:pt>
                <c:pt idx="1396">
                  <c:v>0</c:v>
                </c:pt>
                <c:pt idx="1397">
                  <c:v>0</c:v>
                </c:pt>
                <c:pt idx="1398">
                  <c:v>0</c:v>
                </c:pt>
                <c:pt idx="1399">
                  <c:v>0</c:v>
                </c:pt>
                <c:pt idx="1400">
                  <c:v>0</c:v>
                </c:pt>
                <c:pt idx="1401">
                  <c:v>0</c:v>
                </c:pt>
                <c:pt idx="1402">
                  <c:v>1.0453875E-2</c:v>
                </c:pt>
                <c:pt idx="1403">
                  <c:v>4.4875699999999999E-4</c:v>
                </c:pt>
                <c:pt idx="1404">
                  <c:v>0</c:v>
                </c:pt>
                <c:pt idx="1405">
                  <c:v>0</c:v>
                </c:pt>
                <c:pt idx="1406">
                  <c:v>0</c:v>
                </c:pt>
                <c:pt idx="1407">
                  <c:v>0</c:v>
                </c:pt>
                <c:pt idx="1408">
                  <c:v>0</c:v>
                </c:pt>
                <c:pt idx="1409">
                  <c:v>0</c:v>
                </c:pt>
                <c:pt idx="1410">
                  <c:v>0</c:v>
                </c:pt>
                <c:pt idx="1411">
                  <c:v>0</c:v>
                </c:pt>
                <c:pt idx="1412">
                  <c:v>0</c:v>
                </c:pt>
                <c:pt idx="1413">
                  <c:v>0.104824997</c:v>
                </c:pt>
                <c:pt idx="1414">
                  <c:v>0</c:v>
                </c:pt>
                <c:pt idx="1415">
                  <c:v>0</c:v>
                </c:pt>
                <c:pt idx="1416">
                  <c:v>0</c:v>
                </c:pt>
                <c:pt idx="1417">
                  <c:v>0</c:v>
                </c:pt>
                <c:pt idx="1418">
                  <c:v>0</c:v>
                </c:pt>
                <c:pt idx="1419">
                  <c:v>0.27587529999999999</c:v>
                </c:pt>
                <c:pt idx="1420">
                  <c:v>0</c:v>
                </c:pt>
                <c:pt idx="1421">
                  <c:v>0</c:v>
                </c:pt>
                <c:pt idx="1422">
                  <c:v>0</c:v>
                </c:pt>
                <c:pt idx="1423">
                  <c:v>2.0881333350000002</c:v>
                </c:pt>
                <c:pt idx="1424">
                  <c:v>4.7848268999999999E-2</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1.7181584999999999E-2</c:v>
                </c:pt>
                <c:pt idx="1451">
                  <c:v>4.3751709999999997E-3</c:v>
                </c:pt>
                <c:pt idx="1452">
                  <c:v>0</c:v>
                </c:pt>
                <c:pt idx="1453">
                  <c:v>0</c:v>
                </c:pt>
                <c:pt idx="1454">
                  <c:v>0</c:v>
                </c:pt>
                <c:pt idx="1455">
                  <c:v>0</c:v>
                </c:pt>
                <c:pt idx="1456">
                  <c:v>1.342875957</c:v>
                </c:pt>
                <c:pt idx="1457">
                  <c:v>0</c:v>
                </c:pt>
                <c:pt idx="1458">
                  <c:v>0</c:v>
                </c:pt>
                <c:pt idx="1459">
                  <c:v>0</c:v>
                </c:pt>
                <c:pt idx="1460">
                  <c:v>0</c:v>
                </c:pt>
                <c:pt idx="1461">
                  <c:v>1.549639E-3</c:v>
                </c:pt>
                <c:pt idx="1462">
                  <c:v>0</c:v>
                </c:pt>
                <c:pt idx="1463">
                  <c:v>0</c:v>
                </c:pt>
                <c:pt idx="1464">
                  <c:v>0</c:v>
                </c:pt>
                <c:pt idx="1465">
                  <c:v>7.2812799999999998E-4</c:v>
                </c:pt>
                <c:pt idx="1466">
                  <c:v>0</c:v>
                </c:pt>
                <c:pt idx="1467">
                  <c:v>0</c:v>
                </c:pt>
                <c:pt idx="1468">
                  <c:v>0</c:v>
                </c:pt>
                <c:pt idx="1469">
                  <c:v>0</c:v>
                </c:pt>
                <c:pt idx="1470">
                  <c:v>0</c:v>
                </c:pt>
                <c:pt idx="1471">
                  <c:v>0.77372473500000005</c:v>
                </c:pt>
                <c:pt idx="1472">
                  <c:v>0.22999689000000001</c:v>
                </c:pt>
                <c:pt idx="1473">
                  <c:v>0.28086018600000001</c:v>
                </c:pt>
                <c:pt idx="1474">
                  <c:v>0</c:v>
                </c:pt>
                <c:pt idx="1475">
                  <c:v>6.46063E-4</c:v>
                </c:pt>
                <c:pt idx="1476">
                  <c:v>0</c:v>
                </c:pt>
                <c:pt idx="1477">
                  <c:v>0</c:v>
                </c:pt>
                <c:pt idx="1478">
                  <c:v>0</c:v>
                </c:pt>
                <c:pt idx="1479">
                  <c:v>0</c:v>
                </c:pt>
                <c:pt idx="1480">
                  <c:v>0</c:v>
                </c:pt>
                <c:pt idx="1481">
                  <c:v>2.9510551999999999E-2</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2.7330865999999999E-2</c:v>
                </c:pt>
                <c:pt idx="1495">
                  <c:v>0.34326210600000001</c:v>
                </c:pt>
                <c:pt idx="1496">
                  <c:v>0</c:v>
                </c:pt>
                <c:pt idx="1497">
                  <c:v>0</c:v>
                </c:pt>
                <c:pt idx="1498">
                  <c:v>0.381316394</c:v>
                </c:pt>
                <c:pt idx="1499">
                  <c:v>0</c:v>
                </c:pt>
                <c:pt idx="1500">
                  <c:v>0</c:v>
                </c:pt>
                <c:pt idx="1501">
                  <c:v>0</c:v>
                </c:pt>
                <c:pt idx="1502">
                  <c:v>7.2649263000000006E-2</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0.37212726499999998</c:v>
                </c:pt>
                <c:pt idx="1517">
                  <c:v>0</c:v>
                </c:pt>
                <c:pt idx="1518">
                  <c:v>0</c:v>
                </c:pt>
                <c:pt idx="1519">
                  <c:v>0</c:v>
                </c:pt>
                <c:pt idx="1520">
                  <c:v>0</c:v>
                </c:pt>
                <c:pt idx="1521" formatCode="0.00E+00">
                  <c:v>6.2700000000000006E-5</c:v>
                </c:pt>
                <c:pt idx="1522">
                  <c:v>0</c:v>
                </c:pt>
                <c:pt idx="1523">
                  <c:v>0</c:v>
                </c:pt>
                <c:pt idx="1524">
                  <c:v>0</c:v>
                </c:pt>
                <c:pt idx="1525">
                  <c:v>0</c:v>
                </c:pt>
                <c:pt idx="1526">
                  <c:v>0</c:v>
                </c:pt>
                <c:pt idx="1527">
                  <c:v>0</c:v>
                </c:pt>
                <c:pt idx="1528">
                  <c:v>0</c:v>
                </c:pt>
                <c:pt idx="1529">
                  <c:v>0</c:v>
                </c:pt>
                <c:pt idx="1530">
                  <c:v>0</c:v>
                </c:pt>
                <c:pt idx="1531">
                  <c:v>0</c:v>
                </c:pt>
                <c:pt idx="1532">
                  <c:v>1.513148546</c:v>
                </c:pt>
                <c:pt idx="1533">
                  <c:v>0</c:v>
                </c:pt>
                <c:pt idx="1534">
                  <c:v>0</c:v>
                </c:pt>
                <c:pt idx="1535">
                  <c:v>1.2790523E-2</c:v>
                </c:pt>
                <c:pt idx="1536">
                  <c:v>0</c:v>
                </c:pt>
                <c:pt idx="1537">
                  <c:v>5.0527300000000001E-3</c:v>
                </c:pt>
                <c:pt idx="1538">
                  <c:v>0</c:v>
                </c:pt>
                <c:pt idx="1539">
                  <c:v>0</c:v>
                </c:pt>
                <c:pt idx="1540">
                  <c:v>0</c:v>
                </c:pt>
                <c:pt idx="1541">
                  <c:v>0</c:v>
                </c:pt>
                <c:pt idx="1542">
                  <c:v>0</c:v>
                </c:pt>
                <c:pt idx="1543">
                  <c:v>0</c:v>
                </c:pt>
                <c:pt idx="1544">
                  <c:v>0.11646519599999999</c:v>
                </c:pt>
                <c:pt idx="1545">
                  <c:v>0.126658723</c:v>
                </c:pt>
                <c:pt idx="1546">
                  <c:v>0</c:v>
                </c:pt>
                <c:pt idx="1547">
                  <c:v>0</c:v>
                </c:pt>
                <c:pt idx="1548">
                  <c:v>2.1401541229999999</c:v>
                </c:pt>
                <c:pt idx="1549">
                  <c:v>7.0264443999999995E-2</c:v>
                </c:pt>
                <c:pt idx="1550">
                  <c:v>0</c:v>
                </c:pt>
                <c:pt idx="1551">
                  <c:v>0</c:v>
                </c:pt>
                <c:pt idx="1552">
                  <c:v>0</c:v>
                </c:pt>
                <c:pt idx="1553">
                  <c:v>0</c:v>
                </c:pt>
                <c:pt idx="1554">
                  <c:v>6.2483552999999997E-2</c:v>
                </c:pt>
                <c:pt idx="1555">
                  <c:v>0</c:v>
                </c:pt>
                <c:pt idx="1556">
                  <c:v>0</c:v>
                </c:pt>
                <c:pt idx="1557">
                  <c:v>0</c:v>
                </c:pt>
                <c:pt idx="1558">
                  <c:v>0</c:v>
                </c:pt>
                <c:pt idx="1559">
                  <c:v>0</c:v>
                </c:pt>
                <c:pt idx="1560">
                  <c:v>0</c:v>
                </c:pt>
                <c:pt idx="1561">
                  <c:v>0</c:v>
                </c:pt>
                <c:pt idx="1562">
                  <c:v>0</c:v>
                </c:pt>
                <c:pt idx="1563">
                  <c:v>0</c:v>
                </c:pt>
                <c:pt idx="1564">
                  <c:v>0</c:v>
                </c:pt>
                <c:pt idx="1565">
                  <c:v>0</c:v>
                </c:pt>
                <c:pt idx="1566">
                  <c:v>0.26116257900000001</c:v>
                </c:pt>
                <c:pt idx="1567">
                  <c:v>0</c:v>
                </c:pt>
                <c:pt idx="1568">
                  <c:v>0.51347696799999998</c:v>
                </c:pt>
                <c:pt idx="1569">
                  <c:v>0</c:v>
                </c:pt>
                <c:pt idx="1570">
                  <c:v>2.0270707610000001</c:v>
                </c:pt>
                <c:pt idx="1571">
                  <c:v>0</c:v>
                </c:pt>
                <c:pt idx="1572">
                  <c:v>3.6813620000000001E-3</c:v>
                </c:pt>
                <c:pt idx="1573">
                  <c:v>0</c:v>
                </c:pt>
                <c:pt idx="1574">
                  <c:v>0</c:v>
                </c:pt>
                <c:pt idx="1575">
                  <c:v>9.8838738999999995E-2</c:v>
                </c:pt>
                <c:pt idx="1576">
                  <c:v>2.9003078000000002E-2</c:v>
                </c:pt>
                <c:pt idx="1577">
                  <c:v>0</c:v>
                </c:pt>
                <c:pt idx="1578">
                  <c:v>0.12250725899999999</c:v>
                </c:pt>
                <c:pt idx="1579">
                  <c:v>0</c:v>
                </c:pt>
                <c:pt idx="1580">
                  <c:v>0</c:v>
                </c:pt>
                <c:pt idx="1581">
                  <c:v>0</c:v>
                </c:pt>
                <c:pt idx="1582">
                  <c:v>0</c:v>
                </c:pt>
                <c:pt idx="1583">
                  <c:v>0.73752814499999997</c:v>
                </c:pt>
                <c:pt idx="1584">
                  <c:v>0</c:v>
                </c:pt>
                <c:pt idx="1585">
                  <c:v>0</c:v>
                </c:pt>
                <c:pt idx="1586">
                  <c:v>9.5396299999999995E-4</c:v>
                </c:pt>
                <c:pt idx="1587">
                  <c:v>0</c:v>
                </c:pt>
                <c:pt idx="1588">
                  <c:v>0</c:v>
                </c:pt>
                <c:pt idx="1589">
                  <c:v>0</c:v>
                </c:pt>
                <c:pt idx="1590">
                  <c:v>0</c:v>
                </c:pt>
                <c:pt idx="1591">
                  <c:v>0</c:v>
                </c:pt>
                <c:pt idx="1592">
                  <c:v>0</c:v>
                </c:pt>
                <c:pt idx="1593">
                  <c:v>9.5083799999999997E-4</c:v>
                </c:pt>
                <c:pt idx="1594">
                  <c:v>0</c:v>
                </c:pt>
                <c:pt idx="1595">
                  <c:v>4.9164300000000005E-4</c:v>
                </c:pt>
                <c:pt idx="1596">
                  <c:v>0.101056919</c:v>
                </c:pt>
                <c:pt idx="1597">
                  <c:v>0</c:v>
                </c:pt>
                <c:pt idx="1598">
                  <c:v>0</c:v>
                </c:pt>
                <c:pt idx="1599">
                  <c:v>0</c:v>
                </c:pt>
                <c:pt idx="1600">
                  <c:v>0.105380706</c:v>
                </c:pt>
                <c:pt idx="1601">
                  <c:v>0</c:v>
                </c:pt>
                <c:pt idx="1602">
                  <c:v>0</c:v>
                </c:pt>
                <c:pt idx="1603">
                  <c:v>0</c:v>
                </c:pt>
                <c:pt idx="1604">
                  <c:v>0</c:v>
                </c:pt>
                <c:pt idx="1605">
                  <c:v>0</c:v>
                </c:pt>
                <c:pt idx="1606">
                  <c:v>0</c:v>
                </c:pt>
                <c:pt idx="1607">
                  <c:v>0</c:v>
                </c:pt>
                <c:pt idx="1608">
                  <c:v>0</c:v>
                </c:pt>
                <c:pt idx="1609">
                  <c:v>1.5914464E-2</c:v>
                </c:pt>
                <c:pt idx="1610">
                  <c:v>1.0185839999999999E-3</c:v>
                </c:pt>
                <c:pt idx="1611">
                  <c:v>0</c:v>
                </c:pt>
                <c:pt idx="1612">
                  <c:v>0</c:v>
                </c:pt>
                <c:pt idx="1613">
                  <c:v>0</c:v>
                </c:pt>
                <c:pt idx="1614">
                  <c:v>2.55894E-4</c:v>
                </c:pt>
                <c:pt idx="1615">
                  <c:v>0</c:v>
                </c:pt>
                <c:pt idx="1616">
                  <c:v>0</c:v>
                </c:pt>
                <c:pt idx="1617">
                  <c:v>0</c:v>
                </c:pt>
                <c:pt idx="1618">
                  <c:v>0</c:v>
                </c:pt>
                <c:pt idx="1619">
                  <c:v>0</c:v>
                </c:pt>
                <c:pt idx="1620">
                  <c:v>0.16482038800000001</c:v>
                </c:pt>
                <c:pt idx="1621">
                  <c:v>0</c:v>
                </c:pt>
                <c:pt idx="1622">
                  <c:v>7.2491281000000005E-2</c:v>
                </c:pt>
                <c:pt idx="1623">
                  <c:v>0</c:v>
                </c:pt>
                <c:pt idx="1624">
                  <c:v>0</c:v>
                </c:pt>
                <c:pt idx="1625">
                  <c:v>0</c:v>
                </c:pt>
                <c:pt idx="1626">
                  <c:v>0.48960924099999997</c:v>
                </c:pt>
                <c:pt idx="1627">
                  <c:v>0</c:v>
                </c:pt>
                <c:pt idx="1628">
                  <c:v>0</c:v>
                </c:pt>
                <c:pt idx="1629">
                  <c:v>0</c:v>
                </c:pt>
                <c:pt idx="1630">
                  <c:v>2.8667283060000002</c:v>
                </c:pt>
                <c:pt idx="1631">
                  <c:v>7.1549259000000004E-2</c:v>
                </c:pt>
                <c:pt idx="1632">
                  <c:v>0</c:v>
                </c:pt>
                <c:pt idx="1633">
                  <c:v>0</c:v>
                </c:pt>
                <c:pt idx="1634">
                  <c:v>0</c:v>
                </c:pt>
                <c:pt idx="1635">
                  <c:v>0</c:v>
                </c:pt>
                <c:pt idx="1636">
                  <c:v>0</c:v>
                </c:pt>
                <c:pt idx="1637">
                  <c:v>0</c:v>
                </c:pt>
                <c:pt idx="1638">
                  <c:v>0</c:v>
                </c:pt>
                <c:pt idx="1639">
                  <c:v>0</c:v>
                </c:pt>
                <c:pt idx="1640">
                  <c:v>0.118023381</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2.4600253999999998E-2</c:v>
                </c:pt>
                <c:pt idx="1659">
                  <c:v>1.0781809999999999E-2</c:v>
                </c:pt>
                <c:pt idx="1660">
                  <c:v>0</c:v>
                </c:pt>
                <c:pt idx="1661">
                  <c:v>0</c:v>
                </c:pt>
                <c:pt idx="1662">
                  <c:v>0</c:v>
                </c:pt>
                <c:pt idx="1663">
                  <c:v>0</c:v>
                </c:pt>
                <c:pt idx="1664">
                  <c:v>2.054374218</c:v>
                </c:pt>
                <c:pt idx="1665">
                  <c:v>8.4093667999999996E-2</c:v>
                </c:pt>
                <c:pt idx="1666">
                  <c:v>0</c:v>
                </c:pt>
                <c:pt idx="1667">
                  <c:v>0</c:v>
                </c:pt>
                <c:pt idx="1668">
                  <c:v>0</c:v>
                </c:pt>
                <c:pt idx="1669">
                  <c:v>1.090352E-2</c:v>
                </c:pt>
                <c:pt idx="1670">
                  <c:v>0</c:v>
                </c:pt>
                <c:pt idx="1671">
                  <c:v>0</c:v>
                </c:pt>
                <c:pt idx="1672">
                  <c:v>0</c:v>
                </c:pt>
                <c:pt idx="1673">
                  <c:v>2.9088130000000001E-3</c:v>
                </c:pt>
                <c:pt idx="1674">
                  <c:v>9.9822069999999999E-3</c:v>
                </c:pt>
                <c:pt idx="1675">
                  <c:v>0</c:v>
                </c:pt>
                <c:pt idx="1676">
                  <c:v>0</c:v>
                </c:pt>
                <c:pt idx="1677">
                  <c:v>0</c:v>
                </c:pt>
                <c:pt idx="1678">
                  <c:v>0</c:v>
                </c:pt>
                <c:pt idx="1679">
                  <c:v>0</c:v>
                </c:pt>
                <c:pt idx="1680">
                  <c:v>0.89407747999999998</c:v>
                </c:pt>
                <c:pt idx="1681">
                  <c:v>0.51184052199999996</c:v>
                </c:pt>
                <c:pt idx="1682">
                  <c:v>0.50228154700000005</c:v>
                </c:pt>
                <c:pt idx="1683">
                  <c:v>0</c:v>
                </c:pt>
                <c:pt idx="1684">
                  <c:v>1.543544E-3</c:v>
                </c:pt>
                <c:pt idx="1685">
                  <c:v>0</c:v>
                </c:pt>
                <c:pt idx="1686">
                  <c:v>0</c:v>
                </c:pt>
                <c:pt idx="1687">
                  <c:v>0</c:v>
                </c:pt>
                <c:pt idx="1688">
                  <c:v>0</c:v>
                </c:pt>
                <c:pt idx="1689">
                  <c:v>0</c:v>
                </c:pt>
                <c:pt idx="1690">
                  <c:v>5.0815052999999999E-2</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0.192204654</c:v>
                </c:pt>
                <c:pt idx="1704">
                  <c:v>0.48184841899999997</c:v>
                </c:pt>
                <c:pt idx="1705">
                  <c:v>0</c:v>
                </c:pt>
                <c:pt idx="1706">
                  <c:v>0</c:v>
                </c:pt>
                <c:pt idx="1707">
                  <c:v>0.62038099800000002</c:v>
                </c:pt>
                <c:pt idx="1708">
                  <c:v>0</c:v>
                </c:pt>
                <c:pt idx="1709">
                  <c:v>0</c:v>
                </c:pt>
                <c:pt idx="1710">
                  <c:v>0</c:v>
                </c:pt>
                <c:pt idx="1711">
                  <c:v>0.192328155</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0.75592052899999995</c:v>
                </c:pt>
                <c:pt idx="1726">
                  <c:v>0</c:v>
                </c:pt>
                <c:pt idx="1727">
                  <c:v>0</c:v>
                </c:pt>
                <c:pt idx="1728">
                  <c:v>0</c:v>
                </c:pt>
                <c:pt idx="1729">
                  <c:v>0</c:v>
                </c:pt>
                <c:pt idx="1730">
                  <c:v>2.8363599999999998E-4</c:v>
                </c:pt>
                <c:pt idx="1731">
                  <c:v>0</c:v>
                </c:pt>
                <c:pt idx="1732">
                  <c:v>0</c:v>
                </c:pt>
                <c:pt idx="1733">
                  <c:v>0</c:v>
                </c:pt>
                <c:pt idx="1734">
                  <c:v>0</c:v>
                </c:pt>
                <c:pt idx="1735">
                  <c:v>0</c:v>
                </c:pt>
                <c:pt idx="1736">
                  <c:v>0</c:v>
                </c:pt>
                <c:pt idx="1737">
                  <c:v>0</c:v>
                </c:pt>
                <c:pt idx="1738">
                  <c:v>3.0037547000000001E-2</c:v>
                </c:pt>
                <c:pt idx="1739">
                  <c:v>0</c:v>
                </c:pt>
                <c:pt idx="1740">
                  <c:v>0</c:v>
                </c:pt>
                <c:pt idx="1741">
                  <c:v>1.981067181</c:v>
                </c:pt>
                <c:pt idx="1742">
                  <c:v>0</c:v>
                </c:pt>
                <c:pt idx="1743">
                  <c:v>0</c:v>
                </c:pt>
                <c:pt idx="1744">
                  <c:v>2.3508253E-2</c:v>
                </c:pt>
                <c:pt idx="1745">
                  <c:v>0</c:v>
                </c:pt>
                <c:pt idx="1746">
                  <c:v>5.6573830000000002E-3</c:v>
                </c:pt>
                <c:pt idx="1747">
                  <c:v>0</c:v>
                </c:pt>
                <c:pt idx="1748">
                  <c:v>0</c:v>
                </c:pt>
                <c:pt idx="1749">
                  <c:v>0</c:v>
                </c:pt>
                <c:pt idx="1750">
                  <c:v>0</c:v>
                </c:pt>
                <c:pt idx="1751">
                  <c:v>0</c:v>
                </c:pt>
                <c:pt idx="1752">
                  <c:v>0</c:v>
                </c:pt>
                <c:pt idx="1753">
                  <c:v>0.19217020300000001</c:v>
                </c:pt>
                <c:pt idx="1754">
                  <c:v>0.196935415</c:v>
                </c:pt>
                <c:pt idx="1755">
                  <c:v>0</c:v>
                </c:pt>
                <c:pt idx="1756">
                  <c:v>0</c:v>
                </c:pt>
                <c:pt idx="1757">
                  <c:v>2.784873486</c:v>
                </c:pt>
                <c:pt idx="1758">
                  <c:v>0.17519764600000001</c:v>
                </c:pt>
                <c:pt idx="1759">
                  <c:v>0</c:v>
                </c:pt>
                <c:pt idx="1760">
                  <c:v>0</c:v>
                </c:pt>
                <c:pt idx="1761">
                  <c:v>0</c:v>
                </c:pt>
                <c:pt idx="1762">
                  <c:v>0</c:v>
                </c:pt>
                <c:pt idx="1763">
                  <c:v>0.12612198299999999</c:v>
                </c:pt>
                <c:pt idx="1764">
                  <c:v>0</c:v>
                </c:pt>
                <c:pt idx="1765">
                  <c:v>0</c:v>
                </c:pt>
                <c:pt idx="1766">
                  <c:v>0</c:v>
                </c:pt>
                <c:pt idx="1767">
                  <c:v>0</c:v>
                </c:pt>
                <c:pt idx="1768">
                  <c:v>0</c:v>
                </c:pt>
                <c:pt idx="1769">
                  <c:v>0</c:v>
                </c:pt>
                <c:pt idx="1770">
                  <c:v>0</c:v>
                </c:pt>
                <c:pt idx="1771">
                  <c:v>0</c:v>
                </c:pt>
                <c:pt idx="1772">
                  <c:v>0</c:v>
                </c:pt>
                <c:pt idx="1773">
                  <c:v>0</c:v>
                </c:pt>
                <c:pt idx="1774">
                  <c:v>0</c:v>
                </c:pt>
                <c:pt idx="1775">
                  <c:v>0.43905740999999998</c:v>
                </c:pt>
                <c:pt idx="1776">
                  <c:v>0</c:v>
                </c:pt>
                <c:pt idx="1777">
                  <c:v>0.92273515500000003</c:v>
                </c:pt>
                <c:pt idx="1778">
                  <c:v>0</c:v>
                </c:pt>
                <c:pt idx="1779">
                  <c:v>2.6101474759999999</c:v>
                </c:pt>
                <c:pt idx="1780">
                  <c:v>0</c:v>
                </c:pt>
                <c:pt idx="1781">
                  <c:v>5.1481360000000002E-3</c:v>
                </c:pt>
                <c:pt idx="1782">
                  <c:v>0</c:v>
                </c:pt>
                <c:pt idx="1783">
                  <c:v>0</c:v>
                </c:pt>
                <c:pt idx="1784">
                  <c:v>0.17937551400000001</c:v>
                </c:pt>
                <c:pt idx="1785">
                  <c:v>5.8944356000000003E-2</c:v>
                </c:pt>
                <c:pt idx="1786">
                  <c:v>0</c:v>
                </c:pt>
                <c:pt idx="1787">
                  <c:v>0.19653593</c:v>
                </c:pt>
                <c:pt idx="1788">
                  <c:v>0</c:v>
                </c:pt>
                <c:pt idx="1789">
                  <c:v>0</c:v>
                </c:pt>
                <c:pt idx="1790">
                  <c:v>0</c:v>
                </c:pt>
                <c:pt idx="1791">
                  <c:v>0</c:v>
                </c:pt>
                <c:pt idx="1792">
                  <c:v>0.86001128000000004</c:v>
                </c:pt>
                <c:pt idx="1793">
                  <c:v>0</c:v>
                </c:pt>
                <c:pt idx="1794">
                  <c:v>0</c:v>
                </c:pt>
                <c:pt idx="1795">
                  <c:v>2.8666999999999998E-3</c:v>
                </c:pt>
                <c:pt idx="1796">
                  <c:v>0</c:v>
                </c:pt>
                <c:pt idx="1797">
                  <c:v>0</c:v>
                </c:pt>
                <c:pt idx="1798">
                  <c:v>0</c:v>
                </c:pt>
                <c:pt idx="1799">
                  <c:v>0</c:v>
                </c:pt>
                <c:pt idx="1800">
                  <c:v>0</c:v>
                </c:pt>
                <c:pt idx="1801">
                  <c:v>0</c:v>
                </c:pt>
                <c:pt idx="1802">
                  <c:v>1.7486450000000001E-3</c:v>
                </c:pt>
                <c:pt idx="1803">
                  <c:v>0</c:v>
                </c:pt>
                <c:pt idx="1804">
                  <c:v>6.52281E-4</c:v>
                </c:pt>
                <c:pt idx="1805">
                  <c:v>0.14487408099999999</c:v>
                </c:pt>
                <c:pt idx="1806">
                  <c:v>0</c:v>
                </c:pt>
                <c:pt idx="1807">
                  <c:v>0</c:v>
                </c:pt>
                <c:pt idx="1808">
                  <c:v>0</c:v>
                </c:pt>
                <c:pt idx="1809">
                  <c:v>0.160388052</c:v>
                </c:pt>
                <c:pt idx="1810">
                  <c:v>0</c:v>
                </c:pt>
                <c:pt idx="1811">
                  <c:v>0</c:v>
                </c:pt>
                <c:pt idx="1812">
                  <c:v>0</c:v>
                </c:pt>
                <c:pt idx="1813">
                  <c:v>0</c:v>
                </c:pt>
                <c:pt idx="1814">
                  <c:v>0</c:v>
                </c:pt>
                <c:pt idx="1815">
                  <c:v>0</c:v>
                </c:pt>
                <c:pt idx="1816">
                  <c:v>1.856695E-3</c:v>
                </c:pt>
                <c:pt idx="1817">
                  <c:v>0</c:v>
                </c:pt>
                <c:pt idx="1818">
                  <c:v>1.8043809000000001E-2</c:v>
                </c:pt>
                <c:pt idx="1819">
                  <c:v>1.874E-3</c:v>
                </c:pt>
                <c:pt idx="1820">
                  <c:v>0</c:v>
                </c:pt>
                <c:pt idx="1821">
                  <c:v>0</c:v>
                </c:pt>
                <c:pt idx="1822">
                  <c:v>0</c:v>
                </c:pt>
                <c:pt idx="1823">
                  <c:v>4.3926499999999999E-4</c:v>
                </c:pt>
                <c:pt idx="1824">
                  <c:v>0</c:v>
                </c:pt>
                <c:pt idx="1825">
                  <c:v>0</c:v>
                </c:pt>
                <c:pt idx="1826">
                  <c:v>0</c:v>
                </c:pt>
                <c:pt idx="1827">
                  <c:v>0</c:v>
                </c:pt>
                <c:pt idx="1828">
                  <c:v>0</c:v>
                </c:pt>
                <c:pt idx="1829">
                  <c:v>0.2233648</c:v>
                </c:pt>
                <c:pt idx="1830">
                  <c:v>0</c:v>
                </c:pt>
                <c:pt idx="1831">
                  <c:v>0.30004873900000001</c:v>
                </c:pt>
                <c:pt idx="1832">
                  <c:v>0</c:v>
                </c:pt>
                <c:pt idx="1833">
                  <c:v>0</c:v>
                </c:pt>
                <c:pt idx="1834">
                  <c:v>0</c:v>
                </c:pt>
                <c:pt idx="1835">
                  <c:v>0.82868456800000001</c:v>
                </c:pt>
                <c:pt idx="1836">
                  <c:v>0</c:v>
                </c:pt>
                <c:pt idx="1837">
                  <c:v>0</c:v>
                </c:pt>
                <c:pt idx="1838">
                  <c:v>0</c:v>
                </c:pt>
                <c:pt idx="1839">
                  <c:v>3.618502855</c:v>
                </c:pt>
                <c:pt idx="1840">
                  <c:v>0.101959944</c:v>
                </c:pt>
                <c:pt idx="1841">
                  <c:v>0</c:v>
                </c:pt>
                <c:pt idx="1842">
                  <c:v>0</c:v>
                </c:pt>
                <c:pt idx="1843">
                  <c:v>0</c:v>
                </c:pt>
                <c:pt idx="1844">
                  <c:v>0</c:v>
                </c:pt>
                <c:pt idx="1845">
                  <c:v>0</c:v>
                </c:pt>
                <c:pt idx="1846">
                  <c:v>0</c:v>
                </c:pt>
                <c:pt idx="1847">
                  <c:v>0</c:v>
                </c:pt>
                <c:pt idx="1848">
                  <c:v>0</c:v>
                </c:pt>
                <c:pt idx="1849">
                  <c:v>0.26004490299999999</c:v>
                </c:pt>
                <c:pt idx="1850">
                  <c:v>0</c:v>
                </c:pt>
                <c:pt idx="1851">
                  <c:v>0</c:v>
                </c:pt>
                <c:pt idx="1852">
                  <c:v>0</c:v>
                </c:pt>
                <c:pt idx="1853">
                  <c:v>0</c:v>
                </c:pt>
                <c:pt idx="1854">
                  <c:v>0</c:v>
                </c:pt>
                <c:pt idx="1855">
                  <c:v>0</c:v>
                </c:pt>
                <c:pt idx="1856">
                  <c:v>0</c:v>
                </c:pt>
                <c:pt idx="1857">
                  <c:v>0</c:v>
                </c:pt>
                <c:pt idx="1858">
                  <c:v>0</c:v>
                </c:pt>
                <c:pt idx="1859">
                  <c:v>0</c:v>
                </c:pt>
                <c:pt idx="1860">
                  <c:v>0</c:v>
                </c:pt>
                <c:pt idx="1861">
                  <c:v>0.37681660099999997</c:v>
                </c:pt>
                <c:pt idx="1862">
                  <c:v>0</c:v>
                </c:pt>
                <c:pt idx="1863">
                  <c:v>0</c:v>
                </c:pt>
                <c:pt idx="1864">
                  <c:v>0</c:v>
                </c:pt>
                <c:pt idx="1865">
                  <c:v>0</c:v>
                </c:pt>
                <c:pt idx="1866">
                  <c:v>0</c:v>
                </c:pt>
                <c:pt idx="1867">
                  <c:v>0</c:v>
                </c:pt>
                <c:pt idx="1868">
                  <c:v>4.8359740999999998E-2</c:v>
                </c:pt>
                <c:pt idx="1869">
                  <c:v>2.9785834000000001E-2</c:v>
                </c:pt>
                <c:pt idx="1870">
                  <c:v>0</c:v>
                </c:pt>
                <c:pt idx="1871">
                  <c:v>0</c:v>
                </c:pt>
                <c:pt idx="1872">
                  <c:v>0</c:v>
                </c:pt>
                <c:pt idx="1873">
                  <c:v>0</c:v>
                </c:pt>
                <c:pt idx="1874">
                  <c:v>2.8707160950000001</c:v>
                </c:pt>
                <c:pt idx="1875">
                  <c:v>0.46968847499999999</c:v>
                </c:pt>
                <c:pt idx="1876">
                  <c:v>0</c:v>
                </c:pt>
                <c:pt idx="1877">
                  <c:v>0</c:v>
                </c:pt>
                <c:pt idx="1878">
                  <c:v>0</c:v>
                </c:pt>
                <c:pt idx="1879">
                  <c:v>3.1995836999999999E-2</c:v>
                </c:pt>
                <c:pt idx="1880">
                  <c:v>0</c:v>
                </c:pt>
                <c:pt idx="1881">
                  <c:v>0</c:v>
                </c:pt>
                <c:pt idx="1882">
                  <c:v>0</c:v>
                </c:pt>
                <c:pt idx="1883">
                  <c:v>5.0886179999999996E-3</c:v>
                </c:pt>
                <c:pt idx="1884">
                  <c:v>1.8915056999999999E-2</c:v>
                </c:pt>
                <c:pt idx="1885">
                  <c:v>0</c:v>
                </c:pt>
                <c:pt idx="1886">
                  <c:v>0</c:v>
                </c:pt>
                <c:pt idx="1887">
                  <c:v>0</c:v>
                </c:pt>
                <c:pt idx="1888">
                  <c:v>0</c:v>
                </c:pt>
                <c:pt idx="1889">
                  <c:v>0</c:v>
                </c:pt>
                <c:pt idx="1890">
                  <c:v>0.84956604199999997</c:v>
                </c:pt>
                <c:pt idx="1891">
                  <c:v>0.98569410999999996</c:v>
                </c:pt>
                <c:pt idx="1892">
                  <c:v>0.83656954800000005</c:v>
                </c:pt>
                <c:pt idx="1893">
                  <c:v>0</c:v>
                </c:pt>
                <c:pt idx="1894">
                  <c:v>3.0975210000000002E-3</c:v>
                </c:pt>
                <c:pt idx="1895">
                  <c:v>0</c:v>
                </c:pt>
                <c:pt idx="1896">
                  <c:v>0</c:v>
                </c:pt>
                <c:pt idx="1897">
                  <c:v>0</c:v>
                </c:pt>
                <c:pt idx="1898">
                  <c:v>9.626262E-3</c:v>
                </c:pt>
                <c:pt idx="1899">
                  <c:v>0</c:v>
                </c:pt>
                <c:pt idx="1900">
                  <c:v>8.4802612999999999E-2</c:v>
                </c:pt>
                <c:pt idx="1901">
                  <c:v>0</c:v>
                </c:pt>
                <c:pt idx="1902">
                  <c:v>0</c:v>
                </c:pt>
                <c:pt idx="1903">
                  <c:v>0</c:v>
                </c:pt>
                <c:pt idx="1904">
                  <c:v>0</c:v>
                </c:pt>
                <c:pt idx="1905">
                  <c:v>0</c:v>
                </c:pt>
                <c:pt idx="1906">
                  <c:v>0</c:v>
                </c:pt>
                <c:pt idx="1907">
                  <c:v>0</c:v>
                </c:pt>
                <c:pt idx="1908">
                  <c:v>0</c:v>
                </c:pt>
                <c:pt idx="1909">
                  <c:v>7.1543809999999996E-3</c:v>
                </c:pt>
                <c:pt idx="1910">
                  <c:v>0</c:v>
                </c:pt>
                <c:pt idx="1911">
                  <c:v>0</c:v>
                </c:pt>
                <c:pt idx="1912">
                  <c:v>0.56556814899999996</c:v>
                </c:pt>
                <c:pt idx="1913">
                  <c:v>0.65986502199999997</c:v>
                </c:pt>
                <c:pt idx="1914">
                  <c:v>0</c:v>
                </c:pt>
                <c:pt idx="1915">
                  <c:v>0</c:v>
                </c:pt>
                <c:pt idx="1916">
                  <c:v>0.88362395800000004</c:v>
                </c:pt>
                <c:pt idx="1917">
                  <c:v>0</c:v>
                </c:pt>
                <c:pt idx="1918">
                  <c:v>0</c:v>
                </c:pt>
                <c:pt idx="1919">
                  <c:v>0</c:v>
                </c:pt>
                <c:pt idx="1920">
                  <c:v>0.30852159899999998</c:v>
                </c:pt>
                <c:pt idx="1921">
                  <c:v>0</c:v>
                </c:pt>
                <c:pt idx="1922">
                  <c:v>0</c:v>
                </c:pt>
                <c:pt idx="1923">
                  <c:v>1.216465592</c:v>
                </c:pt>
                <c:pt idx="1924">
                  <c:v>0</c:v>
                </c:pt>
                <c:pt idx="1925">
                  <c:v>0</c:v>
                </c:pt>
                <c:pt idx="1926">
                  <c:v>0</c:v>
                </c:pt>
                <c:pt idx="1927">
                  <c:v>0</c:v>
                </c:pt>
                <c:pt idx="1928">
                  <c:v>0</c:v>
                </c:pt>
                <c:pt idx="1929">
                  <c:v>0</c:v>
                </c:pt>
                <c:pt idx="1930">
                  <c:v>0</c:v>
                </c:pt>
                <c:pt idx="1931">
                  <c:v>0</c:v>
                </c:pt>
                <c:pt idx="1932">
                  <c:v>0</c:v>
                </c:pt>
                <c:pt idx="1933">
                  <c:v>0</c:v>
                </c:pt>
                <c:pt idx="1934">
                  <c:v>1.269993782</c:v>
                </c:pt>
                <c:pt idx="1935">
                  <c:v>0</c:v>
                </c:pt>
                <c:pt idx="1936">
                  <c:v>0</c:v>
                </c:pt>
                <c:pt idx="1937">
                  <c:v>0</c:v>
                </c:pt>
                <c:pt idx="1938">
                  <c:v>3.7415504000000002E-2</c:v>
                </c:pt>
                <c:pt idx="1939">
                  <c:v>8.46457E-4</c:v>
                </c:pt>
                <c:pt idx="1940">
                  <c:v>0</c:v>
                </c:pt>
                <c:pt idx="1941">
                  <c:v>0</c:v>
                </c:pt>
                <c:pt idx="1942">
                  <c:v>0</c:v>
                </c:pt>
                <c:pt idx="1943">
                  <c:v>0</c:v>
                </c:pt>
                <c:pt idx="1944">
                  <c:v>0</c:v>
                </c:pt>
                <c:pt idx="1945">
                  <c:v>0</c:v>
                </c:pt>
                <c:pt idx="1946">
                  <c:v>0</c:v>
                </c:pt>
                <c:pt idx="1947">
                  <c:v>0.237533033</c:v>
                </c:pt>
                <c:pt idx="1948">
                  <c:v>0</c:v>
                </c:pt>
                <c:pt idx="1949">
                  <c:v>0</c:v>
                </c:pt>
                <c:pt idx="1950">
                  <c:v>2.412929535</c:v>
                </c:pt>
                <c:pt idx="1951">
                  <c:v>0</c:v>
                </c:pt>
                <c:pt idx="1952">
                  <c:v>0</c:v>
                </c:pt>
                <c:pt idx="1953">
                  <c:v>4.9539900999999997E-2</c:v>
                </c:pt>
                <c:pt idx="1954">
                  <c:v>0</c:v>
                </c:pt>
                <c:pt idx="1955">
                  <c:v>6.6053780000000003E-3</c:v>
                </c:pt>
                <c:pt idx="1956">
                  <c:v>0</c:v>
                </c:pt>
                <c:pt idx="1957">
                  <c:v>0</c:v>
                </c:pt>
                <c:pt idx="1958">
                  <c:v>0</c:v>
                </c:pt>
                <c:pt idx="1959">
                  <c:v>0</c:v>
                </c:pt>
                <c:pt idx="1960">
                  <c:v>0</c:v>
                </c:pt>
                <c:pt idx="1961">
                  <c:v>0</c:v>
                </c:pt>
                <c:pt idx="1962">
                  <c:v>0.30179747899999998</c:v>
                </c:pt>
                <c:pt idx="1963">
                  <c:v>0.30052551599999999</c:v>
                </c:pt>
                <c:pt idx="1964">
                  <c:v>0</c:v>
                </c:pt>
                <c:pt idx="1965">
                  <c:v>3.8180954460000001</c:v>
                </c:pt>
                <c:pt idx="1966">
                  <c:v>0.31628793500000002</c:v>
                </c:pt>
                <c:pt idx="1967">
                  <c:v>0</c:v>
                </c:pt>
                <c:pt idx="1968">
                  <c:v>0</c:v>
                </c:pt>
                <c:pt idx="1969">
                  <c:v>0</c:v>
                </c:pt>
                <c:pt idx="1970">
                  <c:v>0</c:v>
                </c:pt>
                <c:pt idx="1971">
                  <c:v>0.20800708200000001</c:v>
                </c:pt>
                <c:pt idx="1972">
                  <c:v>0</c:v>
                </c:pt>
                <c:pt idx="1973">
                  <c:v>0</c:v>
                </c:pt>
                <c:pt idx="1974">
                  <c:v>0</c:v>
                </c:pt>
                <c:pt idx="1975">
                  <c:v>0</c:v>
                </c:pt>
                <c:pt idx="1976">
                  <c:v>0</c:v>
                </c:pt>
                <c:pt idx="1977">
                  <c:v>0</c:v>
                </c:pt>
                <c:pt idx="1978">
                  <c:v>0</c:v>
                </c:pt>
                <c:pt idx="1979">
                  <c:v>0</c:v>
                </c:pt>
                <c:pt idx="1980">
                  <c:v>0</c:v>
                </c:pt>
                <c:pt idx="1981">
                  <c:v>0</c:v>
                </c:pt>
                <c:pt idx="1982">
                  <c:v>0</c:v>
                </c:pt>
                <c:pt idx="1983">
                  <c:v>0.73978650599999995</c:v>
                </c:pt>
                <c:pt idx="1984">
                  <c:v>0</c:v>
                </c:pt>
                <c:pt idx="1985">
                  <c:v>1.579679251</c:v>
                </c:pt>
                <c:pt idx="1986">
                  <c:v>0</c:v>
                </c:pt>
                <c:pt idx="1987">
                  <c:v>3.1270179749999998</c:v>
                </c:pt>
                <c:pt idx="1988">
                  <c:v>0</c:v>
                </c:pt>
                <c:pt idx="1989">
                  <c:v>7.2543970000000001E-3</c:v>
                </c:pt>
                <c:pt idx="1990">
                  <c:v>0</c:v>
                </c:pt>
                <c:pt idx="1991">
                  <c:v>0</c:v>
                </c:pt>
                <c:pt idx="1992">
                  <c:v>0.38691911099999998</c:v>
                </c:pt>
                <c:pt idx="1993">
                  <c:v>0.115853943</c:v>
                </c:pt>
                <c:pt idx="1994">
                  <c:v>0</c:v>
                </c:pt>
                <c:pt idx="1995">
                  <c:v>0.39461860100000001</c:v>
                </c:pt>
                <c:pt idx="1996">
                  <c:v>0</c:v>
                </c:pt>
                <c:pt idx="1997">
                  <c:v>0</c:v>
                </c:pt>
                <c:pt idx="1998">
                  <c:v>0</c:v>
                </c:pt>
                <c:pt idx="1999">
                  <c:v>0</c:v>
                </c:pt>
                <c:pt idx="2000">
                  <c:v>1.0751265290000001</c:v>
                </c:pt>
                <c:pt idx="2001">
                  <c:v>0</c:v>
                </c:pt>
                <c:pt idx="2002">
                  <c:v>0</c:v>
                </c:pt>
                <c:pt idx="2003">
                  <c:v>7.2613249999999999E-3</c:v>
                </c:pt>
                <c:pt idx="2004">
                  <c:v>0</c:v>
                </c:pt>
                <c:pt idx="2005">
                  <c:v>0</c:v>
                </c:pt>
                <c:pt idx="2006">
                  <c:v>0</c:v>
                </c:pt>
                <c:pt idx="2007">
                  <c:v>0</c:v>
                </c:pt>
                <c:pt idx="2008">
                  <c:v>0</c:v>
                </c:pt>
                <c:pt idx="2009">
                  <c:v>0</c:v>
                </c:pt>
                <c:pt idx="2010">
                  <c:v>3.2719649999999999E-3</c:v>
                </c:pt>
                <c:pt idx="2011">
                  <c:v>0</c:v>
                </c:pt>
                <c:pt idx="2012">
                  <c:v>9.0977199999999999E-4</c:v>
                </c:pt>
                <c:pt idx="2013">
                  <c:v>0.17606286700000001</c:v>
                </c:pt>
                <c:pt idx="2014">
                  <c:v>0.40747273000000001</c:v>
                </c:pt>
                <c:pt idx="2015">
                  <c:v>0</c:v>
                </c:pt>
                <c:pt idx="2016">
                  <c:v>0</c:v>
                </c:pt>
                <c:pt idx="2017">
                  <c:v>0.22487927999999999</c:v>
                </c:pt>
                <c:pt idx="2018">
                  <c:v>0</c:v>
                </c:pt>
                <c:pt idx="2019">
                  <c:v>0</c:v>
                </c:pt>
                <c:pt idx="2020">
                  <c:v>0</c:v>
                </c:pt>
                <c:pt idx="2021">
                  <c:v>0</c:v>
                </c:pt>
                <c:pt idx="2022">
                  <c:v>0</c:v>
                </c:pt>
                <c:pt idx="2023">
                  <c:v>0</c:v>
                </c:pt>
                <c:pt idx="2024">
                  <c:v>1.0319425E-2</c:v>
                </c:pt>
                <c:pt idx="2025">
                  <c:v>0</c:v>
                </c:pt>
                <c:pt idx="2026">
                  <c:v>2.6132540999999999E-2</c:v>
                </c:pt>
                <c:pt idx="2027">
                  <c:v>3.5083250000000001E-3</c:v>
                </c:pt>
                <c:pt idx="2028">
                  <c:v>0</c:v>
                </c:pt>
                <c:pt idx="2029">
                  <c:v>0</c:v>
                </c:pt>
                <c:pt idx="2030">
                  <c:v>0</c:v>
                </c:pt>
                <c:pt idx="2031">
                  <c:v>2.8740800000000002E-3</c:v>
                </c:pt>
                <c:pt idx="2032">
                  <c:v>0</c:v>
                </c:pt>
                <c:pt idx="2033">
                  <c:v>0</c:v>
                </c:pt>
                <c:pt idx="2034">
                  <c:v>0</c:v>
                </c:pt>
                <c:pt idx="2035">
                  <c:v>0</c:v>
                </c:pt>
                <c:pt idx="2036">
                  <c:v>0</c:v>
                </c:pt>
                <c:pt idx="2037">
                  <c:v>0.37663122999999998</c:v>
                </c:pt>
                <c:pt idx="2038">
                  <c:v>0</c:v>
                </c:pt>
                <c:pt idx="2039">
                  <c:v>0.85987412900000004</c:v>
                </c:pt>
                <c:pt idx="2040">
                  <c:v>0</c:v>
                </c:pt>
                <c:pt idx="2041">
                  <c:v>0</c:v>
                </c:pt>
                <c:pt idx="2042">
                  <c:v>0</c:v>
                </c:pt>
                <c:pt idx="2043">
                  <c:v>1.391816854</c:v>
                </c:pt>
                <c:pt idx="2044">
                  <c:v>0</c:v>
                </c:pt>
                <c:pt idx="2045">
                  <c:v>0</c:v>
                </c:pt>
                <c:pt idx="2046">
                  <c:v>0</c:v>
                </c:pt>
                <c:pt idx="2047">
                  <c:v>3.9670174120000001</c:v>
                </c:pt>
                <c:pt idx="2048">
                  <c:v>0.120494664</c:v>
                </c:pt>
                <c:pt idx="2049">
                  <c:v>0</c:v>
                </c:pt>
                <c:pt idx="2050">
                  <c:v>0</c:v>
                </c:pt>
                <c:pt idx="2051">
                  <c:v>0</c:v>
                </c:pt>
                <c:pt idx="2052">
                  <c:v>0</c:v>
                </c:pt>
                <c:pt idx="2053">
                  <c:v>0</c:v>
                </c:pt>
                <c:pt idx="2054">
                  <c:v>0</c:v>
                </c:pt>
                <c:pt idx="2055">
                  <c:v>0</c:v>
                </c:pt>
                <c:pt idx="2056">
                  <c:v>2.8127085E-2</c:v>
                </c:pt>
                <c:pt idx="2057">
                  <c:v>0.34386897100000002</c:v>
                </c:pt>
                <c:pt idx="2058">
                  <c:v>0</c:v>
                </c:pt>
                <c:pt idx="2059">
                  <c:v>0</c:v>
                </c:pt>
                <c:pt idx="2060">
                  <c:v>0</c:v>
                </c:pt>
                <c:pt idx="2061">
                  <c:v>0</c:v>
                </c:pt>
                <c:pt idx="2062">
                  <c:v>0</c:v>
                </c:pt>
                <c:pt idx="2063">
                  <c:v>0</c:v>
                </c:pt>
                <c:pt idx="2064">
                  <c:v>0</c:v>
                </c:pt>
                <c:pt idx="2065">
                  <c:v>0</c:v>
                </c:pt>
                <c:pt idx="2066">
                  <c:v>0</c:v>
                </c:pt>
                <c:pt idx="2067">
                  <c:v>0</c:v>
                </c:pt>
                <c:pt idx="2068">
                  <c:v>0</c:v>
                </c:pt>
                <c:pt idx="2069">
                  <c:v>0.89521717999999995</c:v>
                </c:pt>
                <c:pt idx="2070">
                  <c:v>0</c:v>
                </c:pt>
                <c:pt idx="2071">
                  <c:v>0</c:v>
                </c:pt>
                <c:pt idx="2072">
                  <c:v>0</c:v>
                </c:pt>
                <c:pt idx="2073">
                  <c:v>0</c:v>
                </c:pt>
                <c:pt idx="2074">
                  <c:v>1.1077079E-2</c:v>
                </c:pt>
                <c:pt idx="2075">
                  <c:v>0</c:v>
                </c:pt>
                <c:pt idx="2076">
                  <c:v>9.3473478999999998E-2</c:v>
                </c:pt>
                <c:pt idx="2077">
                  <c:v>7.6135210999999994E-2</c:v>
                </c:pt>
                <c:pt idx="2078">
                  <c:v>0</c:v>
                </c:pt>
                <c:pt idx="2079">
                  <c:v>8.0338700000000002E-4</c:v>
                </c:pt>
                <c:pt idx="2080">
                  <c:v>0</c:v>
                </c:pt>
                <c:pt idx="2081">
                  <c:v>0</c:v>
                </c:pt>
                <c:pt idx="2082">
                  <c:v>4.0990314479999999</c:v>
                </c:pt>
                <c:pt idx="2083">
                  <c:v>1.1024848220000001</c:v>
                </c:pt>
                <c:pt idx="2084">
                  <c:v>0</c:v>
                </c:pt>
                <c:pt idx="2085">
                  <c:v>0</c:v>
                </c:pt>
                <c:pt idx="2086">
                  <c:v>0</c:v>
                </c:pt>
                <c:pt idx="2087">
                  <c:v>7.1605608000000001E-2</c:v>
                </c:pt>
                <c:pt idx="2088">
                  <c:v>0</c:v>
                </c:pt>
                <c:pt idx="2089">
                  <c:v>0</c:v>
                </c:pt>
                <c:pt idx="2090">
                  <c:v>0</c:v>
                </c:pt>
                <c:pt idx="2091">
                  <c:v>7.8906129999999994E-3</c:v>
                </c:pt>
                <c:pt idx="2092">
                  <c:v>2.9449456999999998E-2</c:v>
                </c:pt>
                <c:pt idx="2093">
                  <c:v>0</c:v>
                </c:pt>
                <c:pt idx="2094">
                  <c:v>0</c:v>
                </c:pt>
                <c:pt idx="2095">
                  <c:v>0</c:v>
                </c:pt>
                <c:pt idx="2096">
                  <c:v>0</c:v>
                </c:pt>
                <c:pt idx="2097">
                  <c:v>0</c:v>
                </c:pt>
                <c:pt idx="2098">
                  <c:v>1.4455742840000001</c:v>
                </c:pt>
                <c:pt idx="2099">
                  <c:v>1.711297989</c:v>
                </c:pt>
                <c:pt idx="2100">
                  <c:v>1.4051187039999999</c:v>
                </c:pt>
                <c:pt idx="2101">
                  <c:v>0</c:v>
                </c:pt>
                <c:pt idx="2102">
                  <c:v>6.1256349999999999E-3</c:v>
                </c:pt>
                <c:pt idx="2103">
                  <c:v>0</c:v>
                </c:pt>
                <c:pt idx="2104">
                  <c:v>0</c:v>
                </c:pt>
                <c:pt idx="2105">
                  <c:v>0</c:v>
                </c:pt>
                <c:pt idx="2106">
                  <c:v>1.9226283E-2</c:v>
                </c:pt>
                <c:pt idx="2107">
                  <c:v>0</c:v>
                </c:pt>
                <c:pt idx="2108">
                  <c:v>0.14156217900000001</c:v>
                </c:pt>
                <c:pt idx="2109">
                  <c:v>0</c:v>
                </c:pt>
                <c:pt idx="2110">
                  <c:v>0</c:v>
                </c:pt>
                <c:pt idx="2111">
                  <c:v>0</c:v>
                </c:pt>
                <c:pt idx="2112">
                  <c:v>0</c:v>
                </c:pt>
                <c:pt idx="2113">
                  <c:v>0</c:v>
                </c:pt>
                <c:pt idx="2114">
                  <c:v>1.824614E-3</c:v>
                </c:pt>
                <c:pt idx="2115">
                  <c:v>0</c:v>
                </c:pt>
                <c:pt idx="2116">
                  <c:v>0</c:v>
                </c:pt>
                <c:pt idx="2117">
                  <c:v>0</c:v>
                </c:pt>
                <c:pt idx="2118">
                  <c:v>0</c:v>
                </c:pt>
                <c:pt idx="2119">
                  <c:v>3.6788768999999999E-2</c:v>
                </c:pt>
                <c:pt idx="2120">
                  <c:v>0</c:v>
                </c:pt>
                <c:pt idx="2121">
                  <c:v>0</c:v>
                </c:pt>
                <c:pt idx="2122">
                  <c:v>1.090427399</c:v>
                </c:pt>
                <c:pt idx="2123">
                  <c:v>0.95414924599999995</c:v>
                </c:pt>
                <c:pt idx="2124">
                  <c:v>0</c:v>
                </c:pt>
                <c:pt idx="2125">
                  <c:v>0.75012779200000002</c:v>
                </c:pt>
                <c:pt idx="2126">
                  <c:v>1.0378459689999999</c:v>
                </c:pt>
                <c:pt idx="2127">
                  <c:v>0</c:v>
                </c:pt>
                <c:pt idx="2128">
                  <c:v>0</c:v>
                </c:pt>
                <c:pt idx="2129">
                  <c:v>0</c:v>
                </c:pt>
                <c:pt idx="2130">
                  <c:v>0.42851957699999998</c:v>
                </c:pt>
                <c:pt idx="2131">
                  <c:v>0</c:v>
                </c:pt>
                <c:pt idx="2132">
                  <c:v>0</c:v>
                </c:pt>
                <c:pt idx="2133">
                  <c:v>1.80419898</c:v>
                </c:pt>
                <c:pt idx="2134">
                  <c:v>0</c:v>
                </c:pt>
                <c:pt idx="2135">
                  <c:v>0</c:v>
                </c:pt>
                <c:pt idx="2136">
                  <c:v>0</c:v>
                </c:pt>
                <c:pt idx="2137">
                  <c:v>0</c:v>
                </c:pt>
                <c:pt idx="2138">
                  <c:v>4.4764099999999998E-4</c:v>
                </c:pt>
                <c:pt idx="2139">
                  <c:v>0</c:v>
                </c:pt>
                <c:pt idx="2140">
                  <c:v>0.68490767500000005</c:v>
                </c:pt>
                <c:pt idx="2141">
                  <c:v>0</c:v>
                </c:pt>
                <c:pt idx="2142">
                  <c:v>0</c:v>
                </c:pt>
                <c:pt idx="2143">
                  <c:v>0</c:v>
                </c:pt>
                <c:pt idx="2144">
                  <c:v>0</c:v>
                </c:pt>
                <c:pt idx="2145">
                  <c:v>0</c:v>
                </c:pt>
                <c:pt idx="2146">
                  <c:v>2.1196007730000002</c:v>
                </c:pt>
                <c:pt idx="2147">
                  <c:v>0</c:v>
                </c:pt>
                <c:pt idx="2148">
                  <c:v>0</c:v>
                </c:pt>
                <c:pt idx="2149">
                  <c:v>0</c:v>
                </c:pt>
                <c:pt idx="2150">
                  <c:v>0</c:v>
                </c:pt>
                <c:pt idx="2151">
                  <c:v>0.104869269</c:v>
                </c:pt>
                <c:pt idx="2152">
                  <c:v>1.5565679999999999E-3</c:v>
                </c:pt>
                <c:pt idx="2153">
                  <c:v>0</c:v>
                </c:pt>
                <c:pt idx="2154">
                  <c:v>0</c:v>
                </c:pt>
                <c:pt idx="2155">
                  <c:v>0</c:v>
                </c:pt>
                <c:pt idx="2156">
                  <c:v>0</c:v>
                </c:pt>
                <c:pt idx="2157">
                  <c:v>0</c:v>
                </c:pt>
                <c:pt idx="2158">
                  <c:v>5.0247319999999996E-3</c:v>
                </c:pt>
                <c:pt idx="2159">
                  <c:v>0</c:v>
                </c:pt>
                <c:pt idx="2160">
                  <c:v>0.54470139699999998</c:v>
                </c:pt>
                <c:pt idx="2161">
                  <c:v>0</c:v>
                </c:pt>
                <c:pt idx="2162">
                  <c:v>0</c:v>
                </c:pt>
                <c:pt idx="2163">
                  <c:v>2.8830320839999999</c:v>
                </c:pt>
                <c:pt idx="2164">
                  <c:v>0</c:v>
                </c:pt>
                <c:pt idx="2165">
                  <c:v>0</c:v>
                </c:pt>
                <c:pt idx="2166">
                  <c:v>4.4382177000000002E-2</c:v>
                </c:pt>
                <c:pt idx="2167">
                  <c:v>8.8282510999999994E-2</c:v>
                </c:pt>
                <c:pt idx="2168">
                  <c:v>0</c:v>
                </c:pt>
                <c:pt idx="2169">
                  <c:v>7.1257459999999996E-3</c:v>
                </c:pt>
                <c:pt idx="2170">
                  <c:v>0</c:v>
                </c:pt>
                <c:pt idx="2171">
                  <c:v>0</c:v>
                </c:pt>
                <c:pt idx="2172">
                  <c:v>0</c:v>
                </c:pt>
                <c:pt idx="2173">
                  <c:v>0</c:v>
                </c:pt>
                <c:pt idx="2174">
                  <c:v>0</c:v>
                </c:pt>
                <c:pt idx="2175">
                  <c:v>0</c:v>
                </c:pt>
                <c:pt idx="2176">
                  <c:v>0.41580471400000002</c:v>
                </c:pt>
                <c:pt idx="2177">
                  <c:v>0.47163990099999997</c:v>
                </c:pt>
                <c:pt idx="2178">
                  <c:v>0</c:v>
                </c:pt>
                <c:pt idx="2179">
                  <c:v>0</c:v>
                </c:pt>
                <c:pt idx="2180">
                  <c:v>5.1613397599999997</c:v>
                </c:pt>
                <c:pt idx="2181">
                  <c:v>0.49976310099999999</c:v>
                </c:pt>
                <c:pt idx="2182">
                  <c:v>0</c:v>
                </c:pt>
                <c:pt idx="2183">
                  <c:v>0</c:v>
                </c:pt>
                <c:pt idx="2184">
                  <c:v>0</c:v>
                </c:pt>
                <c:pt idx="2185">
                  <c:v>0</c:v>
                </c:pt>
                <c:pt idx="2186">
                  <c:v>0.34483903599999999</c:v>
                </c:pt>
                <c:pt idx="2187">
                  <c:v>0</c:v>
                </c:pt>
                <c:pt idx="2188">
                  <c:v>0</c:v>
                </c:pt>
                <c:pt idx="2189">
                  <c:v>0</c:v>
                </c:pt>
                <c:pt idx="2190">
                  <c:v>0</c:v>
                </c:pt>
                <c:pt idx="2191">
                  <c:v>0.15571311099999999</c:v>
                </c:pt>
                <c:pt idx="2192">
                  <c:v>0</c:v>
                </c:pt>
                <c:pt idx="2193">
                  <c:v>3.1628450000000001E-3</c:v>
                </c:pt>
                <c:pt idx="2194">
                  <c:v>0</c:v>
                </c:pt>
                <c:pt idx="2195">
                  <c:v>0</c:v>
                </c:pt>
                <c:pt idx="2196">
                  <c:v>0</c:v>
                </c:pt>
                <c:pt idx="2197">
                  <c:v>0</c:v>
                </c:pt>
                <c:pt idx="2198">
                  <c:v>1.085421443</c:v>
                </c:pt>
                <c:pt idx="2199">
                  <c:v>0</c:v>
                </c:pt>
                <c:pt idx="2200">
                  <c:v>2.3378744130000002</c:v>
                </c:pt>
                <c:pt idx="2201">
                  <c:v>2.5488726999999999E-2</c:v>
                </c:pt>
                <c:pt idx="2202">
                  <c:v>3.9248282909999999</c:v>
                </c:pt>
                <c:pt idx="2203">
                  <c:v>0</c:v>
                </c:pt>
                <c:pt idx="2204">
                  <c:v>9.9750069999999993E-3</c:v>
                </c:pt>
                <c:pt idx="2205">
                  <c:v>0</c:v>
                </c:pt>
                <c:pt idx="2206">
                  <c:v>0</c:v>
                </c:pt>
                <c:pt idx="2207">
                  <c:v>0.71207118000000003</c:v>
                </c:pt>
                <c:pt idx="2208">
                  <c:v>0.34259870599999998</c:v>
                </c:pt>
                <c:pt idx="2209">
                  <c:v>0.46627208599999997</c:v>
                </c:pt>
                <c:pt idx="2210">
                  <c:v>0</c:v>
                </c:pt>
                <c:pt idx="2211">
                  <c:v>0.69722205400000004</c:v>
                </c:pt>
                <c:pt idx="2212">
                  <c:v>4.0354582999999999E-2</c:v>
                </c:pt>
                <c:pt idx="2213">
                  <c:v>0</c:v>
                </c:pt>
                <c:pt idx="2214">
                  <c:v>0</c:v>
                </c:pt>
                <c:pt idx="2215">
                  <c:v>0</c:v>
                </c:pt>
                <c:pt idx="2216">
                  <c:v>0.98957496899999997</c:v>
                </c:pt>
                <c:pt idx="2217">
                  <c:v>0</c:v>
                </c:pt>
                <c:pt idx="2218">
                  <c:v>0</c:v>
                </c:pt>
                <c:pt idx="2219">
                  <c:v>2.8407867999999999E-2</c:v>
                </c:pt>
                <c:pt idx="2220">
                  <c:v>0</c:v>
                </c:pt>
                <c:pt idx="2221">
                  <c:v>0</c:v>
                </c:pt>
                <c:pt idx="2222">
                  <c:v>0</c:v>
                </c:pt>
                <c:pt idx="2223">
                  <c:v>0</c:v>
                </c:pt>
                <c:pt idx="2224">
                  <c:v>0</c:v>
                </c:pt>
                <c:pt idx="2225">
                  <c:v>0</c:v>
                </c:pt>
                <c:pt idx="2226">
                  <c:v>0</c:v>
                </c:pt>
                <c:pt idx="2227">
                  <c:v>7.4221570000000004E-3</c:v>
                </c:pt>
                <c:pt idx="2228">
                  <c:v>0</c:v>
                </c:pt>
                <c:pt idx="2229">
                  <c:v>1.363272E-3</c:v>
                </c:pt>
                <c:pt idx="2230">
                  <c:v>0.21582488699999999</c:v>
                </c:pt>
                <c:pt idx="2231">
                  <c:v>0.64919954499999999</c:v>
                </c:pt>
                <c:pt idx="2232">
                  <c:v>0</c:v>
                </c:pt>
                <c:pt idx="2233">
                  <c:v>0</c:v>
                </c:pt>
                <c:pt idx="2234">
                  <c:v>0.48042622200000001</c:v>
                </c:pt>
                <c:pt idx="2235">
                  <c:v>0</c:v>
                </c:pt>
                <c:pt idx="2236">
                  <c:v>0</c:v>
                </c:pt>
                <c:pt idx="2237">
                  <c:v>0</c:v>
                </c:pt>
                <c:pt idx="2238">
                  <c:v>0</c:v>
                </c:pt>
                <c:pt idx="2239">
                  <c:v>0</c:v>
                </c:pt>
                <c:pt idx="2240">
                  <c:v>0.20835937600000001</c:v>
                </c:pt>
                <c:pt idx="2241">
                  <c:v>7.6153934000000006E-2</c:v>
                </c:pt>
                <c:pt idx="2242">
                  <c:v>0</c:v>
                </c:pt>
                <c:pt idx="2243">
                  <c:v>4.0867331999999999E-2</c:v>
                </c:pt>
                <c:pt idx="2244">
                  <c:v>7.9620909999999993E-3</c:v>
                </c:pt>
                <c:pt idx="2245">
                  <c:v>0</c:v>
                </c:pt>
                <c:pt idx="2246">
                  <c:v>0</c:v>
                </c:pt>
                <c:pt idx="2247">
                  <c:v>0</c:v>
                </c:pt>
                <c:pt idx="2248">
                  <c:v>3.6440650000000002E-3</c:v>
                </c:pt>
                <c:pt idx="2249">
                  <c:v>0</c:v>
                </c:pt>
                <c:pt idx="2250">
                  <c:v>0</c:v>
                </c:pt>
                <c:pt idx="2251">
                  <c:v>0</c:v>
                </c:pt>
                <c:pt idx="2252">
                  <c:v>0</c:v>
                </c:pt>
                <c:pt idx="2253">
                  <c:v>0</c:v>
                </c:pt>
                <c:pt idx="2254">
                  <c:v>0.52788263599999996</c:v>
                </c:pt>
                <c:pt idx="2255">
                  <c:v>0</c:v>
                </c:pt>
                <c:pt idx="2256">
                  <c:v>1.592032433</c:v>
                </c:pt>
                <c:pt idx="2257">
                  <c:v>0</c:v>
                </c:pt>
                <c:pt idx="2258">
                  <c:v>0</c:v>
                </c:pt>
                <c:pt idx="2259">
                  <c:v>0</c:v>
                </c:pt>
                <c:pt idx="2260">
                  <c:v>2.0977637769999999</c:v>
                </c:pt>
                <c:pt idx="2261">
                  <c:v>0</c:v>
                </c:pt>
                <c:pt idx="2262">
                  <c:v>0</c:v>
                </c:pt>
                <c:pt idx="2263">
                  <c:v>0</c:v>
                </c:pt>
                <c:pt idx="2264">
                  <c:v>4.6342077259999996</c:v>
                </c:pt>
                <c:pt idx="2265">
                  <c:v>0.15064886199999999</c:v>
                </c:pt>
                <c:pt idx="2266">
                  <c:v>1.857909E-3</c:v>
                </c:pt>
                <c:pt idx="2267">
                  <c:v>0</c:v>
                </c:pt>
                <c:pt idx="2268">
                  <c:v>0</c:v>
                </c:pt>
                <c:pt idx="2269">
                  <c:v>0</c:v>
                </c:pt>
                <c:pt idx="2270">
                  <c:v>0</c:v>
                </c:pt>
                <c:pt idx="2271">
                  <c:v>7.4757269999999997E-3</c:v>
                </c:pt>
                <c:pt idx="2272">
                  <c:v>0</c:v>
                </c:pt>
                <c:pt idx="2273">
                  <c:v>0</c:v>
                </c:pt>
                <c:pt idx="2274">
                  <c:v>6.5687329000000003E-2</c:v>
                </c:pt>
                <c:pt idx="2275">
                  <c:v>0.59853303400000002</c:v>
                </c:pt>
                <c:pt idx="2276">
                  <c:v>0.80016291100000003</c:v>
                </c:pt>
                <c:pt idx="2277">
                  <c:v>0</c:v>
                </c:pt>
                <c:pt idx="2278">
                  <c:v>0</c:v>
                </c:pt>
                <c:pt idx="2279">
                  <c:v>0</c:v>
                </c:pt>
                <c:pt idx="2280">
                  <c:v>0</c:v>
                </c:pt>
                <c:pt idx="2281">
                  <c:v>0</c:v>
                </c:pt>
                <c:pt idx="2282">
                  <c:v>0</c:v>
                </c:pt>
                <c:pt idx="2283">
                  <c:v>0</c:v>
                </c:pt>
                <c:pt idx="2284">
                  <c:v>0</c:v>
                </c:pt>
                <c:pt idx="2285">
                  <c:v>0</c:v>
                </c:pt>
                <c:pt idx="2286">
                  <c:v>9.1482050999999995E-2</c:v>
                </c:pt>
                <c:pt idx="2287">
                  <c:v>0</c:v>
                </c:pt>
                <c:pt idx="2288">
                  <c:v>0</c:v>
                </c:pt>
                <c:pt idx="2289">
                  <c:v>0</c:v>
                </c:pt>
                <c:pt idx="2290">
                  <c:v>1.716846466</c:v>
                </c:pt>
                <c:pt idx="2291">
                  <c:v>0</c:v>
                </c:pt>
                <c:pt idx="2292">
                  <c:v>0</c:v>
                </c:pt>
                <c:pt idx="2293">
                  <c:v>0</c:v>
                </c:pt>
                <c:pt idx="2294">
                  <c:v>0</c:v>
                </c:pt>
                <c:pt idx="2295">
                  <c:v>1.5434569E-2</c:v>
                </c:pt>
                <c:pt idx="2296">
                  <c:v>2.6554999999999998E-4</c:v>
                </c:pt>
                <c:pt idx="2297">
                  <c:v>0.18641181300000001</c:v>
                </c:pt>
                <c:pt idx="2298">
                  <c:v>0.13953183599999999</c:v>
                </c:pt>
                <c:pt idx="2299">
                  <c:v>5.8294660000000002E-3</c:v>
                </c:pt>
                <c:pt idx="2300">
                  <c:v>1.546766E-3</c:v>
                </c:pt>
                <c:pt idx="2301">
                  <c:v>0</c:v>
                </c:pt>
                <c:pt idx="2302">
                  <c:v>0</c:v>
                </c:pt>
                <c:pt idx="2303">
                  <c:v>5.383206844</c:v>
                </c:pt>
                <c:pt idx="2304">
                  <c:v>1.8795953990000001</c:v>
                </c:pt>
                <c:pt idx="2305">
                  <c:v>0</c:v>
                </c:pt>
                <c:pt idx="2306">
                  <c:v>0</c:v>
                </c:pt>
                <c:pt idx="2307">
                  <c:v>0</c:v>
                </c:pt>
                <c:pt idx="2308">
                  <c:v>0.111783996</c:v>
                </c:pt>
                <c:pt idx="2309">
                  <c:v>0</c:v>
                </c:pt>
                <c:pt idx="2310">
                  <c:v>0</c:v>
                </c:pt>
                <c:pt idx="2311">
                  <c:v>0</c:v>
                </c:pt>
                <c:pt idx="2312">
                  <c:v>0</c:v>
                </c:pt>
                <c:pt idx="2313">
                  <c:v>1.1562032E-2</c:v>
                </c:pt>
                <c:pt idx="2314">
                  <c:v>5.8991026000000002E-2</c:v>
                </c:pt>
                <c:pt idx="2315">
                  <c:v>0</c:v>
                </c:pt>
                <c:pt idx="2316">
                  <c:v>0</c:v>
                </c:pt>
                <c:pt idx="2317">
                  <c:v>0</c:v>
                </c:pt>
                <c:pt idx="2318">
                  <c:v>0</c:v>
                </c:pt>
                <c:pt idx="2319">
                  <c:v>0</c:v>
                </c:pt>
                <c:pt idx="2320">
                  <c:v>1.8364368680000001</c:v>
                </c:pt>
                <c:pt idx="2321">
                  <c:v>1.949788928</c:v>
                </c:pt>
                <c:pt idx="2322">
                  <c:v>2.095449924</c:v>
                </c:pt>
                <c:pt idx="2323">
                  <c:v>0</c:v>
                </c:pt>
                <c:pt idx="2324">
                  <c:v>1.4638669E-2</c:v>
                </c:pt>
                <c:pt idx="2325">
                  <c:v>0</c:v>
                </c:pt>
                <c:pt idx="2326">
                  <c:v>0</c:v>
                </c:pt>
                <c:pt idx="2327">
                  <c:v>0</c:v>
                </c:pt>
                <c:pt idx="2328">
                  <c:v>3.7804342999999997E-2</c:v>
                </c:pt>
                <c:pt idx="2329">
                  <c:v>0</c:v>
                </c:pt>
                <c:pt idx="2330">
                  <c:v>0.21093040699999999</c:v>
                </c:pt>
                <c:pt idx="2331">
                  <c:v>0</c:v>
                </c:pt>
                <c:pt idx="2332">
                  <c:v>0</c:v>
                </c:pt>
                <c:pt idx="2333">
                  <c:v>0</c:v>
                </c:pt>
                <c:pt idx="2334">
                  <c:v>0</c:v>
                </c:pt>
                <c:pt idx="2335">
                  <c:v>0</c:v>
                </c:pt>
                <c:pt idx="2336">
                  <c:v>1.8109521E-2</c:v>
                </c:pt>
                <c:pt idx="2337">
                  <c:v>0</c:v>
                </c:pt>
                <c:pt idx="2338">
                  <c:v>0</c:v>
                </c:pt>
                <c:pt idx="2339">
                  <c:v>0</c:v>
                </c:pt>
                <c:pt idx="2340">
                  <c:v>7.5576647999999996E-2</c:v>
                </c:pt>
                <c:pt idx="2341">
                  <c:v>0</c:v>
                </c:pt>
                <c:pt idx="2342">
                  <c:v>0</c:v>
                </c:pt>
                <c:pt idx="2343">
                  <c:v>1.695589781</c:v>
                </c:pt>
                <c:pt idx="2344">
                  <c:v>1.484709144</c:v>
                </c:pt>
                <c:pt idx="2345">
                  <c:v>0</c:v>
                </c:pt>
                <c:pt idx="2346">
                  <c:v>0.77392262199999995</c:v>
                </c:pt>
                <c:pt idx="2347">
                  <c:v>1.442639709</c:v>
                </c:pt>
                <c:pt idx="2348">
                  <c:v>0</c:v>
                </c:pt>
                <c:pt idx="2349">
                  <c:v>0.18556347500000001</c:v>
                </c:pt>
                <c:pt idx="2350">
                  <c:v>0</c:v>
                </c:pt>
                <c:pt idx="2351">
                  <c:v>0.512179732</c:v>
                </c:pt>
                <c:pt idx="2352">
                  <c:v>0</c:v>
                </c:pt>
                <c:pt idx="2353">
                  <c:v>0</c:v>
                </c:pt>
                <c:pt idx="2354">
                  <c:v>2.321831703</c:v>
                </c:pt>
                <c:pt idx="2355">
                  <c:v>0</c:v>
                </c:pt>
                <c:pt idx="2356">
                  <c:v>4.2074019999999998E-3</c:v>
                </c:pt>
                <c:pt idx="2357">
                  <c:v>0</c:v>
                </c:pt>
                <c:pt idx="2358">
                  <c:v>0</c:v>
                </c:pt>
                <c:pt idx="2359">
                  <c:v>4.4181259999999997E-3</c:v>
                </c:pt>
                <c:pt idx="2360">
                  <c:v>1.1363209489999999</c:v>
                </c:pt>
                <c:pt idx="2361">
                  <c:v>0</c:v>
                </c:pt>
                <c:pt idx="2362">
                  <c:v>0</c:v>
                </c:pt>
                <c:pt idx="2363">
                  <c:v>0</c:v>
                </c:pt>
                <c:pt idx="2364">
                  <c:v>0</c:v>
                </c:pt>
                <c:pt idx="2365">
                  <c:v>0</c:v>
                </c:pt>
                <c:pt idx="2366">
                  <c:v>2.781872034</c:v>
                </c:pt>
                <c:pt idx="2367">
                  <c:v>0</c:v>
                </c:pt>
                <c:pt idx="2368">
                  <c:v>2.1059372430000001</c:v>
                </c:pt>
                <c:pt idx="2369">
                  <c:v>0</c:v>
                </c:pt>
                <c:pt idx="2370">
                  <c:v>0</c:v>
                </c:pt>
                <c:pt idx="2371">
                  <c:v>0.26776814500000001</c:v>
                </c:pt>
                <c:pt idx="2372">
                  <c:v>3.9855899999999998E-3</c:v>
                </c:pt>
                <c:pt idx="2373">
                  <c:v>0</c:v>
                </c:pt>
                <c:pt idx="2374">
                  <c:v>0</c:v>
                </c:pt>
                <c:pt idx="2375">
                  <c:v>0</c:v>
                </c:pt>
                <c:pt idx="2376">
                  <c:v>0</c:v>
                </c:pt>
                <c:pt idx="2377">
                  <c:v>0</c:v>
                </c:pt>
                <c:pt idx="2378">
                  <c:v>4.2415939E-2</c:v>
                </c:pt>
                <c:pt idx="2379">
                  <c:v>0</c:v>
                </c:pt>
                <c:pt idx="2380">
                  <c:v>0.86249792599999997</c:v>
                </c:pt>
                <c:pt idx="2381">
                  <c:v>1.2004114999999999E-2</c:v>
                </c:pt>
                <c:pt idx="2382">
                  <c:v>0</c:v>
                </c:pt>
                <c:pt idx="2383">
                  <c:v>3.4131162169999998</c:v>
                </c:pt>
                <c:pt idx="2384">
                  <c:v>0</c:v>
                </c:pt>
                <c:pt idx="2385">
                  <c:v>0</c:v>
                </c:pt>
                <c:pt idx="2386">
                  <c:v>7.7093326000000004E-2</c:v>
                </c:pt>
                <c:pt idx="2387">
                  <c:v>0.145204097</c:v>
                </c:pt>
                <c:pt idx="2388">
                  <c:v>0</c:v>
                </c:pt>
                <c:pt idx="2389">
                  <c:v>7.8363700000000005E-3</c:v>
                </c:pt>
                <c:pt idx="2390">
                  <c:v>0</c:v>
                </c:pt>
                <c:pt idx="2391">
                  <c:v>0</c:v>
                </c:pt>
                <c:pt idx="2392">
                  <c:v>0</c:v>
                </c:pt>
                <c:pt idx="2393">
                  <c:v>3.6816495999999997E-2</c:v>
                </c:pt>
                <c:pt idx="2394">
                  <c:v>0</c:v>
                </c:pt>
                <c:pt idx="2395">
                  <c:v>0</c:v>
                </c:pt>
                <c:pt idx="2396">
                  <c:v>0.56607860300000001</c:v>
                </c:pt>
                <c:pt idx="2397">
                  <c:v>0.71213895100000002</c:v>
                </c:pt>
                <c:pt idx="2398">
                  <c:v>3.0326824189999999</c:v>
                </c:pt>
                <c:pt idx="2399">
                  <c:v>0</c:v>
                </c:pt>
                <c:pt idx="2400">
                  <c:v>6.358418941</c:v>
                </c:pt>
                <c:pt idx="2401">
                  <c:v>0.65889364500000003</c:v>
                </c:pt>
                <c:pt idx="2402">
                  <c:v>0</c:v>
                </c:pt>
                <c:pt idx="2403">
                  <c:v>0</c:v>
                </c:pt>
                <c:pt idx="2404">
                  <c:v>0</c:v>
                </c:pt>
                <c:pt idx="2405">
                  <c:v>0</c:v>
                </c:pt>
                <c:pt idx="2406">
                  <c:v>0.66957533400000002</c:v>
                </c:pt>
                <c:pt idx="2407">
                  <c:v>0</c:v>
                </c:pt>
                <c:pt idx="2408">
                  <c:v>0</c:v>
                </c:pt>
                <c:pt idx="2409">
                  <c:v>0</c:v>
                </c:pt>
                <c:pt idx="2410">
                  <c:v>0</c:v>
                </c:pt>
                <c:pt idx="2411">
                  <c:v>0.15239477200000001</c:v>
                </c:pt>
                <c:pt idx="2412">
                  <c:v>0.64915615299999996</c:v>
                </c:pt>
                <c:pt idx="2413">
                  <c:v>1.2875306E-2</c:v>
                </c:pt>
                <c:pt idx="2414">
                  <c:v>0</c:v>
                </c:pt>
                <c:pt idx="2415">
                  <c:v>0</c:v>
                </c:pt>
                <c:pt idx="2416">
                  <c:v>0</c:v>
                </c:pt>
                <c:pt idx="2417">
                  <c:v>0</c:v>
                </c:pt>
                <c:pt idx="2418">
                  <c:v>1.5464133019999999</c:v>
                </c:pt>
                <c:pt idx="2419">
                  <c:v>0</c:v>
                </c:pt>
                <c:pt idx="2420">
                  <c:v>3.2700481410000002</c:v>
                </c:pt>
                <c:pt idx="2421">
                  <c:v>8.1800252000000004E-2</c:v>
                </c:pt>
                <c:pt idx="2422">
                  <c:v>5.0030274390000002</c:v>
                </c:pt>
                <c:pt idx="2423">
                  <c:v>0</c:v>
                </c:pt>
                <c:pt idx="2424">
                  <c:v>1.328769E-2</c:v>
                </c:pt>
                <c:pt idx="2425">
                  <c:v>0</c:v>
                </c:pt>
                <c:pt idx="2426">
                  <c:v>0</c:v>
                </c:pt>
                <c:pt idx="2427">
                  <c:v>0.90968269099999999</c:v>
                </c:pt>
                <c:pt idx="2428">
                  <c:v>0.50116550900000001</c:v>
                </c:pt>
                <c:pt idx="2429">
                  <c:v>0.994953215</c:v>
                </c:pt>
                <c:pt idx="2430">
                  <c:v>0.100314267</c:v>
                </c:pt>
                <c:pt idx="2431">
                  <c:v>1.103106141</c:v>
                </c:pt>
                <c:pt idx="2432">
                  <c:v>3.8877848999999999E-2</c:v>
                </c:pt>
                <c:pt idx="2433">
                  <c:v>0</c:v>
                </c:pt>
                <c:pt idx="2434">
                  <c:v>0</c:v>
                </c:pt>
                <c:pt idx="2435">
                  <c:v>0</c:v>
                </c:pt>
                <c:pt idx="2436">
                  <c:v>2.1168751719999999</c:v>
                </c:pt>
                <c:pt idx="2437">
                  <c:v>0</c:v>
                </c:pt>
                <c:pt idx="2438">
                  <c:v>0</c:v>
                </c:pt>
                <c:pt idx="2439">
                  <c:v>6.6240526999999993E-2</c:v>
                </c:pt>
                <c:pt idx="2440">
                  <c:v>0</c:v>
                </c:pt>
                <c:pt idx="2441">
                  <c:v>0</c:v>
                </c:pt>
                <c:pt idx="2442">
                  <c:v>0</c:v>
                </c:pt>
                <c:pt idx="2443">
                  <c:v>0</c:v>
                </c:pt>
                <c:pt idx="2444">
                  <c:v>0</c:v>
                </c:pt>
                <c:pt idx="2445">
                  <c:v>0</c:v>
                </c:pt>
                <c:pt idx="2446">
                  <c:v>1.4873536E-2</c:v>
                </c:pt>
                <c:pt idx="2447">
                  <c:v>0</c:v>
                </c:pt>
                <c:pt idx="2448">
                  <c:v>3.9816319999999997E-3</c:v>
                </c:pt>
                <c:pt idx="2449">
                  <c:v>0.29480886499999998</c:v>
                </c:pt>
                <c:pt idx="2450">
                  <c:v>1.370657086</c:v>
                </c:pt>
                <c:pt idx="2451">
                  <c:v>0</c:v>
                </c:pt>
                <c:pt idx="2452">
                  <c:v>0</c:v>
                </c:pt>
                <c:pt idx="2453">
                  <c:v>0.70194625899999996</c:v>
                </c:pt>
                <c:pt idx="2454">
                  <c:v>0</c:v>
                </c:pt>
                <c:pt idx="2455">
                  <c:v>0</c:v>
                </c:pt>
                <c:pt idx="2456">
                  <c:v>0.62465411400000004</c:v>
                </c:pt>
                <c:pt idx="2457">
                  <c:v>0</c:v>
                </c:pt>
                <c:pt idx="2458">
                  <c:v>0</c:v>
                </c:pt>
                <c:pt idx="2459">
                  <c:v>0.233986214</c:v>
                </c:pt>
                <c:pt idx="2460">
                  <c:v>0.18815702200000001</c:v>
                </c:pt>
                <c:pt idx="2461">
                  <c:v>0</c:v>
                </c:pt>
                <c:pt idx="2462">
                  <c:v>6.0004889999999998E-2</c:v>
                </c:pt>
                <c:pt idx="2463">
                  <c:v>1.5968929999999999E-2</c:v>
                </c:pt>
                <c:pt idx="2464">
                  <c:v>0</c:v>
                </c:pt>
                <c:pt idx="2465">
                  <c:v>0</c:v>
                </c:pt>
                <c:pt idx="2466">
                  <c:v>0</c:v>
                </c:pt>
                <c:pt idx="2467">
                  <c:v>5.9381470000000004E-3</c:v>
                </c:pt>
                <c:pt idx="2468">
                  <c:v>0</c:v>
                </c:pt>
                <c:pt idx="2469">
                  <c:v>0</c:v>
                </c:pt>
                <c:pt idx="2470">
                  <c:v>0</c:v>
                </c:pt>
                <c:pt idx="2471">
                  <c:v>0</c:v>
                </c:pt>
                <c:pt idx="2472">
                  <c:v>0</c:v>
                </c:pt>
                <c:pt idx="2473">
                  <c:v>0.76338315000000001</c:v>
                </c:pt>
                <c:pt idx="2474">
                  <c:v>0</c:v>
                </c:pt>
                <c:pt idx="2475">
                  <c:v>2.0979812149999999</c:v>
                </c:pt>
                <c:pt idx="2476">
                  <c:v>0</c:v>
                </c:pt>
                <c:pt idx="2477">
                  <c:v>0</c:v>
                </c:pt>
                <c:pt idx="2478">
                  <c:v>0</c:v>
                </c:pt>
                <c:pt idx="2479">
                  <c:v>2.9503390789999999</c:v>
                </c:pt>
                <c:pt idx="2480">
                  <c:v>0</c:v>
                </c:pt>
                <c:pt idx="2481">
                  <c:v>0</c:v>
                </c:pt>
                <c:pt idx="2482">
                  <c:v>5.4906802179999996</c:v>
                </c:pt>
                <c:pt idx="2483">
                  <c:v>0.19389914</c:v>
                </c:pt>
                <c:pt idx="2484">
                  <c:v>7.672959E-3</c:v>
                </c:pt>
                <c:pt idx="2485">
                  <c:v>0</c:v>
                </c:pt>
                <c:pt idx="2486">
                  <c:v>0</c:v>
                </c:pt>
                <c:pt idx="2487">
                  <c:v>0</c:v>
                </c:pt>
                <c:pt idx="2488">
                  <c:v>2.5308161999999999E-2</c:v>
                </c:pt>
                <c:pt idx="2489">
                  <c:v>5.4527013999999999E-2</c:v>
                </c:pt>
                <c:pt idx="2490">
                  <c:v>0</c:v>
                </c:pt>
                <c:pt idx="2491">
                  <c:v>0.12706673099999999</c:v>
                </c:pt>
                <c:pt idx="2492">
                  <c:v>0.97256302800000005</c:v>
                </c:pt>
                <c:pt idx="2493">
                  <c:v>0.83245617199999999</c:v>
                </c:pt>
                <c:pt idx="2494">
                  <c:v>0</c:v>
                </c:pt>
                <c:pt idx="2495">
                  <c:v>2.02709E-4</c:v>
                </c:pt>
                <c:pt idx="2496">
                  <c:v>0</c:v>
                </c:pt>
                <c:pt idx="2497">
                  <c:v>0</c:v>
                </c:pt>
                <c:pt idx="2498">
                  <c:v>0</c:v>
                </c:pt>
                <c:pt idx="2499">
                  <c:v>9.1404520000000003E-2</c:v>
                </c:pt>
                <c:pt idx="2500">
                  <c:v>0</c:v>
                </c:pt>
                <c:pt idx="2501">
                  <c:v>0</c:v>
                </c:pt>
                <c:pt idx="2502">
                  <c:v>0</c:v>
                </c:pt>
                <c:pt idx="2503">
                  <c:v>2.6411519050000001</c:v>
                </c:pt>
                <c:pt idx="2504">
                  <c:v>2.241378E-3</c:v>
                </c:pt>
                <c:pt idx="2505">
                  <c:v>2.60488E-2</c:v>
                </c:pt>
                <c:pt idx="2506">
                  <c:v>0</c:v>
                </c:pt>
                <c:pt idx="2507">
                  <c:v>0</c:v>
                </c:pt>
                <c:pt idx="2508">
                  <c:v>1.8823429999999999E-2</c:v>
                </c:pt>
                <c:pt idx="2509">
                  <c:v>8.8896099999999996E-4</c:v>
                </c:pt>
                <c:pt idx="2510">
                  <c:v>0.382974237</c:v>
                </c:pt>
                <c:pt idx="2511">
                  <c:v>0.275963187</c:v>
                </c:pt>
                <c:pt idx="2512">
                  <c:v>1.0264756999999999E-2</c:v>
                </c:pt>
                <c:pt idx="2513">
                  <c:v>1.833019E-3</c:v>
                </c:pt>
                <c:pt idx="2514">
                  <c:v>0</c:v>
                </c:pt>
                <c:pt idx="2515">
                  <c:v>0</c:v>
                </c:pt>
                <c:pt idx="2516">
                  <c:v>6.5877213479999996</c:v>
                </c:pt>
                <c:pt idx="2517">
                  <c:v>2.5980274680000002</c:v>
                </c:pt>
                <c:pt idx="2518">
                  <c:v>0</c:v>
                </c:pt>
                <c:pt idx="2519">
                  <c:v>0</c:v>
                </c:pt>
                <c:pt idx="2520">
                  <c:v>0</c:v>
                </c:pt>
                <c:pt idx="2521">
                  <c:v>0.21587572999999999</c:v>
                </c:pt>
                <c:pt idx="2522">
                  <c:v>0</c:v>
                </c:pt>
                <c:pt idx="2523">
                  <c:v>0</c:v>
                </c:pt>
                <c:pt idx="2524">
                  <c:v>3.4659423000000002E-2</c:v>
                </c:pt>
                <c:pt idx="2525">
                  <c:v>1.4701245999999999E-2</c:v>
                </c:pt>
                <c:pt idx="2526">
                  <c:v>8.7212770999999994E-2</c:v>
                </c:pt>
                <c:pt idx="2527">
                  <c:v>0</c:v>
                </c:pt>
                <c:pt idx="2528">
                  <c:v>0</c:v>
                </c:pt>
                <c:pt idx="2529">
                  <c:v>0</c:v>
                </c:pt>
                <c:pt idx="2530">
                  <c:v>0</c:v>
                </c:pt>
                <c:pt idx="2531">
                  <c:v>0</c:v>
                </c:pt>
                <c:pt idx="2532">
                  <c:v>2.2201652529999998</c:v>
                </c:pt>
                <c:pt idx="2533">
                  <c:v>2.1993064879999999</c:v>
                </c:pt>
                <c:pt idx="2534">
                  <c:v>2.96895051</c:v>
                </c:pt>
                <c:pt idx="2535">
                  <c:v>2.8177388000000001E-2</c:v>
                </c:pt>
                <c:pt idx="2536">
                  <c:v>0</c:v>
                </c:pt>
                <c:pt idx="2537">
                  <c:v>0</c:v>
                </c:pt>
                <c:pt idx="2538">
                  <c:v>0</c:v>
                </c:pt>
                <c:pt idx="2539">
                  <c:v>8.2602202999999999E-2</c:v>
                </c:pt>
                <c:pt idx="2540">
                  <c:v>0</c:v>
                </c:pt>
                <c:pt idx="2541">
                  <c:v>0.30152788800000002</c:v>
                </c:pt>
                <c:pt idx="2542">
                  <c:v>0</c:v>
                </c:pt>
                <c:pt idx="2543">
                  <c:v>0</c:v>
                </c:pt>
                <c:pt idx="2544">
                  <c:v>0</c:v>
                </c:pt>
                <c:pt idx="2545">
                  <c:v>0</c:v>
                </c:pt>
                <c:pt idx="2546">
                  <c:v>0</c:v>
                </c:pt>
                <c:pt idx="2547">
                  <c:v>1.7688849999999999E-2</c:v>
                </c:pt>
                <c:pt idx="2548">
                  <c:v>1.4029180999999999</c:v>
                </c:pt>
                <c:pt idx="2549">
                  <c:v>1.3075668810000001</c:v>
                </c:pt>
                <c:pt idx="2550">
                  <c:v>0</c:v>
                </c:pt>
                <c:pt idx="2551">
                  <c:v>0.138952985</c:v>
                </c:pt>
                <c:pt idx="2552">
                  <c:v>0</c:v>
                </c:pt>
                <c:pt idx="2553">
                  <c:v>2.9310470000000002E-2</c:v>
                </c:pt>
                <c:pt idx="2554">
                  <c:v>2.8559651370000001</c:v>
                </c:pt>
                <c:pt idx="2555">
                  <c:v>2.2022025589999998</c:v>
                </c:pt>
                <c:pt idx="2556">
                  <c:v>0</c:v>
                </c:pt>
                <c:pt idx="2557">
                  <c:v>0.97733706200000003</c:v>
                </c:pt>
                <c:pt idx="2558">
                  <c:v>1.8511296509999999</c:v>
                </c:pt>
                <c:pt idx="2559">
                  <c:v>2.31516E-4</c:v>
                </c:pt>
                <c:pt idx="2560">
                  <c:v>0.30279284699999998</c:v>
                </c:pt>
                <c:pt idx="2561">
                  <c:v>0</c:v>
                </c:pt>
                <c:pt idx="2562">
                  <c:v>0.60983711500000004</c:v>
                </c:pt>
                <c:pt idx="2563">
                  <c:v>0</c:v>
                </c:pt>
                <c:pt idx="2564">
                  <c:v>0</c:v>
                </c:pt>
                <c:pt idx="2565">
                  <c:v>3.1031110289999999</c:v>
                </c:pt>
                <c:pt idx="2566">
                  <c:v>0</c:v>
                </c:pt>
                <c:pt idx="2567">
                  <c:v>2.1659227E-2</c:v>
                </c:pt>
                <c:pt idx="2568">
                  <c:v>0</c:v>
                </c:pt>
                <c:pt idx="2569">
                  <c:v>0</c:v>
                </c:pt>
                <c:pt idx="2570">
                  <c:v>2.0744281E-2</c:v>
                </c:pt>
                <c:pt idx="2571">
                  <c:v>1.4980356690000001</c:v>
                </c:pt>
                <c:pt idx="2572">
                  <c:v>0</c:v>
                </c:pt>
                <c:pt idx="2573">
                  <c:v>0</c:v>
                </c:pt>
                <c:pt idx="2574">
                  <c:v>0</c:v>
                </c:pt>
                <c:pt idx="2575">
                  <c:v>0</c:v>
                </c:pt>
                <c:pt idx="2576">
                  <c:v>0</c:v>
                </c:pt>
                <c:pt idx="2577">
                  <c:v>3.6373162269999999</c:v>
                </c:pt>
                <c:pt idx="2578">
                  <c:v>0</c:v>
                </c:pt>
                <c:pt idx="2579">
                  <c:v>3.556515455</c:v>
                </c:pt>
                <c:pt idx="2580">
                  <c:v>0</c:v>
                </c:pt>
                <c:pt idx="2581">
                  <c:v>0</c:v>
                </c:pt>
                <c:pt idx="2582">
                  <c:v>0.46967092199999999</c:v>
                </c:pt>
                <c:pt idx="2583">
                  <c:v>1.4663242999999999E-2</c:v>
                </c:pt>
                <c:pt idx="2584">
                  <c:v>0</c:v>
                </c:pt>
                <c:pt idx="2585">
                  <c:v>0</c:v>
                </c:pt>
                <c:pt idx="2586">
                  <c:v>0</c:v>
                </c:pt>
                <c:pt idx="2587">
                  <c:v>9.1525383000000002E-2</c:v>
                </c:pt>
                <c:pt idx="2588">
                  <c:v>0</c:v>
                </c:pt>
                <c:pt idx="2589">
                  <c:v>0.13353441699999999</c:v>
                </c:pt>
                <c:pt idx="2590">
                  <c:v>2.1795040000000001E-3</c:v>
                </c:pt>
                <c:pt idx="2591">
                  <c:v>1.5949885850000001</c:v>
                </c:pt>
                <c:pt idx="2592">
                  <c:v>4.4924053999999998E-2</c:v>
                </c:pt>
                <c:pt idx="2593">
                  <c:v>4.0811538699999996</c:v>
                </c:pt>
                <c:pt idx="2594">
                  <c:v>0</c:v>
                </c:pt>
                <c:pt idx="2595">
                  <c:v>0</c:v>
                </c:pt>
                <c:pt idx="2596">
                  <c:v>9.7052753000000005E-2</c:v>
                </c:pt>
                <c:pt idx="2597">
                  <c:v>0.21189899700000001</c:v>
                </c:pt>
                <c:pt idx="2598">
                  <c:v>0</c:v>
                </c:pt>
                <c:pt idx="2599">
                  <c:v>8.374411E-3</c:v>
                </c:pt>
                <c:pt idx="2600">
                  <c:v>0</c:v>
                </c:pt>
                <c:pt idx="2601">
                  <c:v>0</c:v>
                </c:pt>
                <c:pt idx="2602">
                  <c:v>0</c:v>
                </c:pt>
                <c:pt idx="2603">
                  <c:v>0.16425424799999999</c:v>
                </c:pt>
                <c:pt idx="2604">
                  <c:v>0</c:v>
                </c:pt>
                <c:pt idx="2605">
                  <c:v>0</c:v>
                </c:pt>
                <c:pt idx="2606">
                  <c:v>0.74656748799999995</c:v>
                </c:pt>
                <c:pt idx="2607">
                  <c:v>0.98768347499999998</c:v>
                </c:pt>
                <c:pt idx="2608">
                  <c:v>3.6757311819999998</c:v>
                </c:pt>
                <c:pt idx="2609">
                  <c:v>0</c:v>
                </c:pt>
                <c:pt idx="2610">
                  <c:v>7.6516699790000002</c:v>
                </c:pt>
                <c:pt idx="2611">
                  <c:v>0.76416677200000005</c:v>
                </c:pt>
                <c:pt idx="2612">
                  <c:v>0</c:v>
                </c:pt>
                <c:pt idx="2613">
                  <c:v>2.7927974000000001E-2</c:v>
                </c:pt>
                <c:pt idx="2614">
                  <c:v>1.9854496999999999E-2</c:v>
                </c:pt>
                <c:pt idx="2615">
                  <c:v>0</c:v>
                </c:pt>
                <c:pt idx="2616">
                  <c:v>1.2154222729999999</c:v>
                </c:pt>
                <c:pt idx="2617">
                  <c:v>2.5553659999999999E-3</c:v>
                </c:pt>
                <c:pt idx="2618">
                  <c:v>0</c:v>
                </c:pt>
                <c:pt idx="2619">
                  <c:v>0</c:v>
                </c:pt>
                <c:pt idx="2620">
                  <c:v>0.30611696799999999</c:v>
                </c:pt>
                <c:pt idx="2621">
                  <c:v>0.18628106999999999</c:v>
                </c:pt>
                <c:pt idx="2622">
                  <c:v>0.95177477600000004</c:v>
                </c:pt>
                <c:pt idx="2623">
                  <c:v>2.2052741000000001E-2</c:v>
                </c:pt>
                <c:pt idx="2624">
                  <c:v>0</c:v>
                </c:pt>
                <c:pt idx="2625">
                  <c:v>0</c:v>
                </c:pt>
                <c:pt idx="2626">
                  <c:v>0.112342738</c:v>
                </c:pt>
                <c:pt idx="2627">
                  <c:v>0</c:v>
                </c:pt>
                <c:pt idx="2628">
                  <c:v>2.1533246039999998</c:v>
                </c:pt>
                <c:pt idx="2629">
                  <c:v>0</c:v>
                </c:pt>
                <c:pt idx="2630">
                  <c:v>3.978420973</c:v>
                </c:pt>
                <c:pt idx="2631">
                  <c:v>0.22485622799999999</c:v>
                </c:pt>
                <c:pt idx="2632">
                  <c:v>5.862364769</c:v>
                </c:pt>
                <c:pt idx="2633">
                  <c:v>0</c:v>
                </c:pt>
                <c:pt idx="2634">
                  <c:v>1.8933654000000001E-2</c:v>
                </c:pt>
                <c:pt idx="2635">
                  <c:v>0</c:v>
                </c:pt>
                <c:pt idx="2636">
                  <c:v>0</c:v>
                </c:pt>
                <c:pt idx="2637">
                  <c:v>1.2465108629999999</c:v>
                </c:pt>
                <c:pt idx="2638">
                  <c:v>0.75963258700000003</c:v>
                </c:pt>
                <c:pt idx="2639">
                  <c:v>1.370191336</c:v>
                </c:pt>
                <c:pt idx="2640">
                  <c:v>0.30994913000000002</c:v>
                </c:pt>
                <c:pt idx="2641">
                  <c:v>1.366414547</c:v>
                </c:pt>
                <c:pt idx="2642">
                  <c:v>3.6755166999999998E-2</c:v>
                </c:pt>
                <c:pt idx="2643">
                  <c:v>0</c:v>
                </c:pt>
                <c:pt idx="2644">
                  <c:v>4.3433489999999998E-3</c:v>
                </c:pt>
                <c:pt idx="2645">
                  <c:v>0</c:v>
                </c:pt>
                <c:pt idx="2646">
                  <c:v>2.6667602060000002</c:v>
                </c:pt>
                <c:pt idx="2647">
                  <c:v>0</c:v>
                </c:pt>
                <c:pt idx="2648">
                  <c:v>6.4439420000000002E-3</c:v>
                </c:pt>
                <c:pt idx="2649">
                  <c:v>0.14153096100000001</c:v>
                </c:pt>
                <c:pt idx="2650">
                  <c:v>3.9194672999999999E-2</c:v>
                </c:pt>
                <c:pt idx="2651">
                  <c:v>0</c:v>
                </c:pt>
                <c:pt idx="2652">
                  <c:v>0</c:v>
                </c:pt>
                <c:pt idx="2653">
                  <c:v>0</c:v>
                </c:pt>
                <c:pt idx="2654">
                  <c:v>0</c:v>
                </c:pt>
                <c:pt idx="2655">
                  <c:v>7.2394879999999997E-3</c:v>
                </c:pt>
                <c:pt idx="2656">
                  <c:v>2.8970304999999998E-2</c:v>
                </c:pt>
                <c:pt idx="2657">
                  <c:v>6.4633799999999999E-4</c:v>
                </c:pt>
                <c:pt idx="2658">
                  <c:v>6.0521749999999999E-3</c:v>
                </c:pt>
                <c:pt idx="2659">
                  <c:v>0.28615665400000001</c:v>
                </c:pt>
                <c:pt idx="2660">
                  <c:v>2.901650906</c:v>
                </c:pt>
                <c:pt idx="2661">
                  <c:v>0</c:v>
                </c:pt>
                <c:pt idx="2662">
                  <c:v>0</c:v>
                </c:pt>
                <c:pt idx="2663">
                  <c:v>1.055499792</c:v>
                </c:pt>
                <c:pt idx="2664">
                  <c:v>0</c:v>
                </c:pt>
                <c:pt idx="2665">
                  <c:v>0</c:v>
                </c:pt>
                <c:pt idx="2666">
                  <c:v>0.95136874900000001</c:v>
                </c:pt>
                <c:pt idx="2667">
                  <c:v>0</c:v>
                </c:pt>
                <c:pt idx="2668">
                  <c:v>0</c:v>
                </c:pt>
                <c:pt idx="2669">
                  <c:v>0.26889365900000001</c:v>
                </c:pt>
                <c:pt idx="2670">
                  <c:v>0.35905426699999998</c:v>
                </c:pt>
                <c:pt idx="2671">
                  <c:v>0</c:v>
                </c:pt>
                <c:pt idx="2672">
                  <c:v>7.1780145000000004E-2</c:v>
                </c:pt>
                <c:pt idx="2673">
                  <c:v>3.082737E-2</c:v>
                </c:pt>
                <c:pt idx="2674">
                  <c:v>0</c:v>
                </c:pt>
                <c:pt idx="2675">
                  <c:v>0</c:v>
                </c:pt>
                <c:pt idx="2676">
                  <c:v>0</c:v>
                </c:pt>
                <c:pt idx="2677">
                  <c:v>1.2511957000000001E-2</c:v>
                </c:pt>
                <c:pt idx="2678">
                  <c:v>0</c:v>
                </c:pt>
                <c:pt idx="2679">
                  <c:v>0</c:v>
                </c:pt>
                <c:pt idx="2680">
                  <c:v>0</c:v>
                </c:pt>
                <c:pt idx="2681">
                  <c:v>0</c:v>
                </c:pt>
                <c:pt idx="2682">
                  <c:v>0</c:v>
                </c:pt>
                <c:pt idx="2683">
                  <c:v>1.0945636030000001</c:v>
                </c:pt>
                <c:pt idx="2684">
                  <c:v>0</c:v>
                </c:pt>
                <c:pt idx="2685">
                  <c:v>2.8602576260000001</c:v>
                </c:pt>
                <c:pt idx="2686">
                  <c:v>0</c:v>
                </c:pt>
                <c:pt idx="2687">
                  <c:v>0</c:v>
                </c:pt>
                <c:pt idx="2688">
                  <c:v>0</c:v>
                </c:pt>
                <c:pt idx="2689">
                  <c:v>4.2279195789999999</c:v>
                </c:pt>
                <c:pt idx="2690">
                  <c:v>0</c:v>
                </c:pt>
                <c:pt idx="2691">
                  <c:v>0</c:v>
                </c:pt>
                <c:pt idx="2692">
                  <c:v>6.5907034869999999</c:v>
                </c:pt>
                <c:pt idx="2693">
                  <c:v>0.23804061100000001</c:v>
                </c:pt>
                <c:pt idx="2694">
                  <c:v>1.1851344999999999E-2</c:v>
                </c:pt>
                <c:pt idx="2695">
                  <c:v>0</c:v>
                </c:pt>
                <c:pt idx="2696">
                  <c:v>0</c:v>
                </c:pt>
                <c:pt idx="2697">
                  <c:v>0</c:v>
                </c:pt>
                <c:pt idx="2698">
                  <c:v>3.3745661000000003E-2</c:v>
                </c:pt>
                <c:pt idx="2699">
                  <c:v>9.3831024999999998E-2</c:v>
                </c:pt>
                <c:pt idx="2700">
                  <c:v>8.6194864999999996E-2</c:v>
                </c:pt>
                <c:pt idx="2701">
                  <c:v>5.7464359999999997E-3</c:v>
                </c:pt>
                <c:pt idx="2702">
                  <c:v>0.37444344200000002</c:v>
                </c:pt>
                <c:pt idx="2703">
                  <c:v>1.729571223</c:v>
                </c:pt>
                <c:pt idx="2704">
                  <c:v>0.85446965699999999</c:v>
                </c:pt>
                <c:pt idx="2705">
                  <c:v>0</c:v>
                </c:pt>
                <c:pt idx="2706">
                  <c:v>4.0467100000000002E-3</c:v>
                </c:pt>
                <c:pt idx="2707">
                  <c:v>0</c:v>
                </c:pt>
                <c:pt idx="2708">
                  <c:v>6.4844839000000001E-2</c:v>
                </c:pt>
                <c:pt idx="2709">
                  <c:v>0</c:v>
                </c:pt>
                <c:pt idx="2710">
                  <c:v>3.6258158680000001</c:v>
                </c:pt>
                <c:pt idx="2711">
                  <c:v>0</c:v>
                </c:pt>
                <c:pt idx="2712">
                  <c:v>9.1582961000000004E-2</c:v>
                </c:pt>
                <c:pt idx="2713">
                  <c:v>0</c:v>
                </c:pt>
                <c:pt idx="2714">
                  <c:v>0</c:v>
                </c:pt>
                <c:pt idx="2715">
                  <c:v>0</c:v>
                </c:pt>
                <c:pt idx="2716">
                  <c:v>3.7504196169999999</c:v>
                </c:pt>
                <c:pt idx="2717">
                  <c:v>2.8842006E-2</c:v>
                </c:pt>
                <c:pt idx="2718">
                  <c:v>0.174532771</c:v>
                </c:pt>
                <c:pt idx="2719">
                  <c:v>0</c:v>
                </c:pt>
                <c:pt idx="2720">
                  <c:v>0</c:v>
                </c:pt>
                <c:pt idx="2721">
                  <c:v>3.2348479999999999E-2</c:v>
                </c:pt>
                <c:pt idx="2722">
                  <c:v>1.3844720000000001E-3</c:v>
                </c:pt>
                <c:pt idx="2723">
                  <c:v>0.62015521500000004</c:v>
                </c:pt>
                <c:pt idx="2724">
                  <c:v>0.45747798699999997</c:v>
                </c:pt>
                <c:pt idx="2725">
                  <c:v>1.4906842999999999E-2</c:v>
                </c:pt>
                <c:pt idx="2726">
                  <c:v>3.4748549999999998E-3</c:v>
                </c:pt>
                <c:pt idx="2727">
                  <c:v>0</c:v>
                </c:pt>
                <c:pt idx="2728">
                  <c:v>0</c:v>
                </c:pt>
                <c:pt idx="2729">
                  <c:v>7.5517415999999997</c:v>
                </c:pt>
                <c:pt idx="2730">
                  <c:v>3.1659646029999999</c:v>
                </c:pt>
                <c:pt idx="2731">
                  <c:v>0</c:v>
                </c:pt>
                <c:pt idx="2732">
                  <c:v>0</c:v>
                </c:pt>
                <c:pt idx="2733">
                  <c:v>0</c:v>
                </c:pt>
                <c:pt idx="2734">
                  <c:v>0.43345367899999998</c:v>
                </c:pt>
                <c:pt idx="2735">
                  <c:v>0</c:v>
                </c:pt>
                <c:pt idx="2736">
                  <c:v>0</c:v>
                </c:pt>
                <c:pt idx="2737">
                  <c:v>0.103260092</c:v>
                </c:pt>
                <c:pt idx="2738">
                  <c:v>2.2916553999999999E-2</c:v>
                </c:pt>
                <c:pt idx="2739">
                  <c:v>0.110127635</c:v>
                </c:pt>
                <c:pt idx="2740">
                  <c:v>0</c:v>
                </c:pt>
                <c:pt idx="2741">
                  <c:v>0</c:v>
                </c:pt>
                <c:pt idx="2742">
                  <c:v>0</c:v>
                </c:pt>
                <c:pt idx="2743">
                  <c:v>0</c:v>
                </c:pt>
                <c:pt idx="2744">
                  <c:v>0</c:v>
                </c:pt>
                <c:pt idx="2745">
                  <c:v>2.3829321860000001</c:v>
                </c:pt>
                <c:pt idx="2746">
                  <c:v>2.6233315469999998</c:v>
                </c:pt>
                <c:pt idx="2747">
                  <c:v>4.2930569649999999</c:v>
                </c:pt>
                <c:pt idx="2748">
                  <c:v>5.6308693999999999E-2</c:v>
                </c:pt>
                <c:pt idx="2749">
                  <c:v>5.4272293999999999E-2</c:v>
                </c:pt>
                <c:pt idx="2750">
                  <c:v>0</c:v>
                </c:pt>
                <c:pt idx="2751">
                  <c:v>0</c:v>
                </c:pt>
                <c:pt idx="2752">
                  <c:v>0.38214424299999999</c:v>
                </c:pt>
                <c:pt idx="2753">
                  <c:v>1.1286130000000001E-3</c:v>
                </c:pt>
                <c:pt idx="2754">
                  <c:v>0.426715285</c:v>
                </c:pt>
                <c:pt idx="2755">
                  <c:v>1.1965273E-2</c:v>
                </c:pt>
                <c:pt idx="2756">
                  <c:v>0</c:v>
                </c:pt>
                <c:pt idx="2757">
                  <c:v>0</c:v>
                </c:pt>
                <c:pt idx="2758">
                  <c:v>0</c:v>
                </c:pt>
                <c:pt idx="2759">
                  <c:v>0</c:v>
                </c:pt>
                <c:pt idx="2760">
                  <c:v>1.7300202000000001E-2</c:v>
                </c:pt>
                <c:pt idx="2761">
                  <c:v>1.7640141250000001</c:v>
                </c:pt>
                <c:pt idx="2762">
                  <c:v>1.2792967559999999</c:v>
                </c:pt>
                <c:pt idx="2763">
                  <c:v>8.4129700000000005E-3</c:v>
                </c:pt>
                <c:pt idx="2764">
                  <c:v>0.32970160199999998</c:v>
                </c:pt>
                <c:pt idx="2765">
                  <c:v>0</c:v>
                </c:pt>
                <c:pt idx="2766">
                  <c:v>3.9197406770000001</c:v>
                </c:pt>
                <c:pt idx="2767">
                  <c:v>2.7984869479999999</c:v>
                </c:pt>
                <c:pt idx="2768">
                  <c:v>0</c:v>
                </c:pt>
                <c:pt idx="2769">
                  <c:v>0.88575232000000004</c:v>
                </c:pt>
                <c:pt idx="2770">
                  <c:v>2.1185729499999999</c:v>
                </c:pt>
                <c:pt idx="2771">
                  <c:v>4.5310100000000002E-4</c:v>
                </c:pt>
                <c:pt idx="2772">
                  <c:v>0.59119123200000001</c:v>
                </c:pt>
                <c:pt idx="2773">
                  <c:v>3.1968029999999998E-3</c:v>
                </c:pt>
                <c:pt idx="2774">
                  <c:v>0.66976165799999998</c:v>
                </c:pt>
                <c:pt idx="2775">
                  <c:v>0.20240661500000001</c:v>
                </c:pt>
                <c:pt idx="2776">
                  <c:v>0</c:v>
                </c:pt>
                <c:pt idx="2777">
                  <c:v>5.4183268550000001</c:v>
                </c:pt>
                <c:pt idx="2778">
                  <c:v>0</c:v>
                </c:pt>
                <c:pt idx="2779">
                  <c:v>3.6360651000000001E-2</c:v>
                </c:pt>
                <c:pt idx="2780">
                  <c:v>0</c:v>
                </c:pt>
                <c:pt idx="2781">
                  <c:v>0</c:v>
                </c:pt>
                <c:pt idx="2782">
                  <c:v>0.116035111</c:v>
                </c:pt>
                <c:pt idx="2783">
                  <c:v>2.9480156900000001</c:v>
                </c:pt>
                <c:pt idx="2784">
                  <c:v>1.1660396E-2</c:v>
                </c:pt>
                <c:pt idx="2785">
                  <c:v>0</c:v>
                </c:pt>
                <c:pt idx="2786">
                  <c:v>6.0882510000000003E-3</c:v>
                </c:pt>
                <c:pt idx="2787">
                  <c:v>4.8241186999999998E-2</c:v>
                </c:pt>
                <c:pt idx="2788">
                  <c:v>0</c:v>
                </c:pt>
                <c:pt idx="2789">
                  <c:v>4.6692709920000004</c:v>
                </c:pt>
                <c:pt idx="2790">
                  <c:v>0</c:v>
                </c:pt>
                <c:pt idx="2791">
                  <c:v>4.334514618</c:v>
                </c:pt>
                <c:pt idx="2792">
                  <c:v>0</c:v>
                </c:pt>
                <c:pt idx="2793">
                  <c:v>0</c:v>
                </c:pt>
                <c:pt idx="2794">
                  <c:v>0.61087405699999997</c:v>
                </c:pt>
                <c:pt idx="2795">
                  <c:v>5.2345837999999999E-2</c:v>
                </c:pt>
                <c:pt idx="2796">
                  <c:v>0</c:v>
                </c:pt>
                <c:pt idx="2797">
                  <c:v>0</c:v>
                </c:pt>
                <c:pt idx="2798">
                  <c:v>0</c:v>
                </c:pt>
                <c:pt idx="2799">
                  <c:v>0.13441872599999999</c:v>
                </c:pt>
                <c:pt idx="2800">
                  <c:v>0</c:v>
                </c:pt>
                <c:pt idx="2801">
                  <c:v>0.242297128</c:v>
                </c:pt>
                <c:pt idx="2802">
                  <c:v>4.6342179999999998E-3</c:v>
                </c:pt>
                <c:pt idx="2803">
                  <c:v>2.4429531099999999</c:v>
                </c:pt>
                <c:pt idx="2804">
                  <c:v>0.13556733700000001</c:v>
                </c:pt>
                <c:pt idx="2805">
                  <c:v>6.888976574</c:v>
                </c:pt>
                <c:pt idx="2806">
                  <c:v>0</c:v>
                </c:pt>
                <c:pt idx="2807">
                  <c:v>0</c:v>
                </c:pt>
                <c:pt idx="2808">
                  <c:v>0.137335867</c:v>
                </c:pt>
                <c:pt idx="2809">
                  <c:v>0.31131160299999999</c:v>
                </c:pt>
                <c:pt idx="2810">
                  <c:v>0</c:v>
                </c:pt>
                <c:pt idx="2811">
                  <c:v>1.148451E-2</c:v>
                </c:pt>
                <c:pt idx="2812">
                  <c:v>2.9724193999999999E-2</c:v>
                </c:pt>
                <c:pt idx="2813">
                  <c:v>0</c:v>
                </c:pt>
                <c:pt idx="2814">
                  <c:v>0</c:v>
                </c:pt>
                <c:pt idx="2815">
                  <c:v>0.48546397699999999</c:v>
                </c:pt>
                <c:pt idx="2816">
                  <c:v>0</c:v>
                </c:pt>
                <c:pt idx="2817">
                  <c:v>0</c:v>
                </c:pt>
                <c:pt idx="2818">
                  <c:v>1.105965614</c:v>
                </c:pt>
                <c:pt idx="2819">
                  <c:v>1.485667944</c:v>
                </c:pt>
                <c:pt idx="2820">
                  <c:v>3.4690701960000001</c:v>
                </c:pt>
                <c:pt idx="2821">
                  <c:v>0</c:v>
                </c:pt>
                <c:pt idx="2822">
                  <c:v>9.6449995039999994</c:v>
                </c:pt>
                <c:pt idx="2823">
                  <c:v>0.99703013900000004</c:v>
                </c:pt>
                <c:pt idx="2824">
                  <c:v>0</c:v>
                </c:pt>
                <c:pt idx="2825">
                  <c:v>0.116529971</c:v>
                </c:pt>
                <c:pt idx="2826">
                  <c:v>4.3078177000000002E-2</c:v>
                </c:pt>
                <c:pt idx="2827">
                  <c:v>0</c:v>
                </c:pt>
                <c:pt idx="2828">
                  <c:v>2.2061543459999999</c:v>
                </c:pt>
                <c:pt idx="2829">
                  <c:v>1.0815330999999999E-2</c:v>
                </c:pt>
                <c:pt idx="2830">
                  <c:v>0</c:v>
                </c:pt>
                <c:pt idx="2831">
                  <c:v>0.45567536400000003</c:v>
                </c:pt>
                <c:pt idx="2832">
                  <c:v>0.78427159800000001</c:v>
                </c:pt>
                <c:pt idx="2833">
                  <c:v>0.287081331</c:v>
                </c:pt>
                <c:pt idx="2834">
                  <c:v>1.3639159199999999</c:v>
                </c:pt>
                <c:pt idx="2835">
                  <c:v>3.0084441999999999E-2</c:v>
                </c:pt>
                <c:pt idx="2836">
                  <c:v>6.0894599999999997E-4</c:v>
                </c:pt>
                <c:pt idx="2837">
                  <c:v>0</c:v>
                </c:pt>
                <c:pt idx="2838">
                  <c:v>0.13644608899999999</c:v>
                </c:pt>
                <c:pt idx="2839">
                  <c:v>0</c:v>
                </c:pt>
                <c:pt idx="2840">
                  <c:v>3.0724158290000001</c:v>
                </c:pt>
                <c:pt idx="2841">
                  <c:v>0</c:v>
                </c:pt>
                <c:pt idx="2842">
                  <c:v>4.9059820179999996</c:v>
                </c:pt>
                <c:pt idx="2843">
                  <c:v>0.44127529900000001</c:v>
                </c:pt>
                <c:pt idx="2844">
                  <c:v>6.6280608179999998</c:v>
                </c:pt>
                <c:pt idx="2845">
                  <c:v>0</c:v>
                </c:pt>
                <c:pt idx="2846">
                  <c:v>2.7999828000000001E-2</c:v>
                </c:pt>
                <c:pt idx="2847">
                  <c:v>0</c:v>
                </c:pt>
                <c:pt idx="2848">
                  <c:v>0</c:v>
                </c:pt>
                <c:pt idx="2849">
                  <c:v>1.7226159569999999</c:v>
                </c:pt>
                <c:pt idx="2850">
                  <c:v>1.308147073</c:v>
                </c:pt>
                <c:pt idx="2851">
                  <c:v>2.110533953</c:v>
                </c:pt>
                <c:pt idx="2852">
                  <c:v>0.61261838700000004</c:v>
                </c:pt>
                <c:pt idx="2853">
                  <c:v>1.6954982279999999</c:v>
                </c:pt>
                <c:pt idx="2854">
                  <c:v>3.4653835000000001E-2</c:v>
                </c:pt>
                <c:pt idx="2855">
                  <c:v>0</c:v>
                </c:pt>
                <c:pt idx="2856">
                  <c:v>4.445938E-3</c:v>
                </c:pt>
                <c:pt idx="2857">
                  <c:v>0</c:v>
                </c:pt>
                <c:pt idx="2858">
                  <c:v>3.6280460360000002</c:v>
                </c:pt>
                <c:pt idx="2859">
                  <c:v>0</c:v>
                </c:pt>
                <c:pt idx="2860">
                  <c:v>7.3593970000000002E-3</c:v>
                </c:pt>
                <c:pt idx="2861">
                  <c:v>0.243965089</c:v>
                </c:pt>
                <c:pt idx="2862">
                  <c:v>0.14713506400000001</c:v>
                </c:pt>
                <c:pt idx="2863">
                  <c:v>0</c:v>
                </c:pt>
                <c:pt idx="2864">
                  <c:v>0</c:v>
                </c:pt>
                <c:pt idx="2865">
                  <c:v>0</c:v>
                </c:pt>
                <c:pt idx="2866">
                  <c:v>0</c:v>
                </c:pt>
                <c:pt idx="2867">
                  <c:v>3.3835958999999999E-2</c:v>
                </c:pt>
                <c:pt idx="2868">
                  <c:v>5.6503500999999998E-2</c:v>
                </c:pt>
                <c:pt idx="2869">
                  <c:v>2.156214E-3</c:v>
                </c:pt>
                <c:pt idx="2870">
                  <c:v>1.1026382E-2</c:v>
                </c:pt>
                <c:pt idx="2871">
                  <c:v>1.2807136770000001</c:v>
                </c:pt>
                <c:pt idx="2872">
                  <c:v>4.0883417130000002</c:v>
                </c:pt>
                <c:pt idx="2873">
                  <c:v>0</c:v>
                </c:pt>
                <c:pt idx="2874">
                  <c:v>0</c:v>
                </c:pt>
                <c:pt idx="2875">
                  <c:v>1.745054007</c:v>
                </c:pt>
                <c:pt idx="2876">
                  <c:v>0</c:v>
                </c:pt>
                <c:pt idx="2877">
                  <c:v>0</c:v>
                </c:pt>
                <c:pt idx="2878">
                  <c:v>1.4294383530000001</c:v>
                </c:pt>
                <c:pt idx="2879">
                  <c:v>0</c:v>
                </c:pt>
                <c:pt idx="2880">
                  <c:v>0</c:v>
                </c:pt>
                <c:pt idx="2881">
                  <c:v>0.367470354</c:v>
                </c:pt>
                <c:pt idx="2882">
                  <c:v>0.43568980699999998</c:v>
                </c:pt>
                <c:pt idx="2883">
                  <c:v>0</c:v>
                </c:pt>
                <c:pt idx="2884">
                  <c:v>9.8339996999999998E-2</c:v>
                </c:pt>
                <c:pt idx="2885">
                  <c:v>6.0113434E-2</c:v>
                </c:pt>
                <c:pt idx="2886">
                  <c:v>0</c:v>
                </c:pt>
                <c:pt idx="2887">
                  <c:v>3.814768076</c:v>
                </c:pt>
                <c:pt idx="2888">
                  <c:v>0</c:v>
                </c:pt>
                <c:pt idx="2889">
                  <c:v>2.5711900999999999E-2</c:v>
                </c:pt>
                <c:pt idx="2890">
                  <c:v>0</c:v>
                </c:pt>
                <c:pt idx="2891">
                  <c:v>1.499184E-3</c:v>
                </c:pt>
                <c:pt idx="2892">
                  <c:v>0</c:v>
                </c:pt>
                <c:pt idx="2893">
                  <c:v>1.458151102</c:v>
                </c:pt>
                <c:pt idx="2894">
                  <c:v>0</c:v>
                </c:pt>
                <c:pt idx="2895">
                  <c:v>1.4147230390000001</c:v>
                </c:pt>
                <c:pt idx="2896">
                  <c:v>0</c:v>
                </c:pt>
                <c:pt idx="2897">
                  <c:v>4.034266949</c:v>
                </c:pt>
                <c:pt idx="2898">
                  <c:v>7.2605090000000001E-3</c:v>
                </c:pt>
                <c:pt idx="2899">
                  <c:v>0</c:v>
                </c:pt>
                <c:pt idx="2900">
                  <c:v>8.8110359999999995E-3</c:v>
                </c:pt>
                <c:pt idx="2901">
                  <c:v>6.0198764799999998</c:v>
                </c:pt>
                <c:pt idx="2902">
                  <c:v>0</c:v>
                </c:pt>
                <c:pt idx="2903">
                  <c:v>0</c:v>
                </c:pt>
                <c:pt idx="2904">
                  <c:v>1.5997202399999999</c:v>
                </c:pt>
                <c:pt idx="2905">
                  <c:v>8.6036882400000003</c:v>
                </c:pt>
                <c:pt idx="2906">
                  <c:v>0.27102887599999997</c:v>
                </c:pt>
                <c:pt idx="2907">
                  <c:v>1.3665089E-2</c:v>
                </c:pt>
                <c:pt idx="2908">
                  <c:v>0</c:v>
                </c:pt>
                <c:pt idx="2909">
                  <c:v>0</c:v>
                </c:pt>
                <c:pt idx="2910">
                  <c:v>0</c:v>
                </c:pt>
                <c:pt idx="2911">
                  <c:v>7.4415199000000001E-2</c:v>
                </c:pt>
                <c:pt idx="2912">
                  <c:v>0.15507431299999999</c:v>
                </c:pt>
                <c:pt idx="2913">
                  <c:v>0.153767824</c:v>
                </c:pt>
                <c:pt idx="2914">
                  <c:v>4.0988110000000001E-2</c:v>
                </c:pt>
                <c:pt idx="2915">
                  <c:v>1.013340473</c:v>
                </c:pt>
                <c:pt idx="2916">
                  <c:v>2.7115957740000001</c:v>
                </c:pt>
                <c:pt idx="2917">
                  <c:v>0.85527008800000004</c:v>
                </c:pt>
                <c:pt idx="2918">
                  <c:v>3.439831E-3</c:v>
                </c:pt>
                <c:pt idx="2919">
                  <c:v>6.7397439999999998E-3</c:v>
                </c:pt>
                <c:pt idx="2920">
                  <c:v>0</c:v>
                </c:pt>
                <c:pt idx="2921">
                  <c:v>7.6828375000000004E-2</c:v>
                </c:pt>
                <c:pt idx="2922">
                  <c:v>0</c:v>
                </c:pt>
                <c:pt idx="2923">
                  <c:v>5.1568884849999996</c:v>
                </c:pt>
                <c:pt idx="2924">
                  <c:v>0</c:v>
                </c:pt>
                <c:pt idx="2925">
                  <c:v>8.9566699999999999E-2</c:v>
                </c:pt>
                <c:pt idx="2926">
                  <c:v>0</c:v>
                </c:pt>
                <c:pt idx="2927">
                  <c:v>0</c:v>
                </c:pt>
                <c:pt idx="2928">
                  <c:v>0</c:v>
                </c:pt>
                <c:pt idx="2929">
                  <c:v>5.4147143360000003</c:v>
                </c:pt>
                <c:pt idx="2930">
                  <c:v>5.8441646E-2</c:v>
                </c:pt>
                <c:pt idx="2931">
                  <c:v>0.324909687</c:v>
                </c:pt>
                <c:pt idx="2932">
                  <c:v>0</c:v>
                </c:pt>
                <c:pt idx="2933">
                  <c:v>0</c:v>
                </c:pt>
                <c:pt idx="2934">
                  <c:v>0.10092408999999999</c:v>
                </c:pt>
                <c:pt idx="2935">
                  <c:v>2.5777619999999999E-3</c:v>
                </c:pt>
                <c:pt idx="2936">
                  <c:v>1.0641337630000001</c:v>
                </c:pt>
                <c:pt idx="2937">
                  <c:v>0.65073806000000001</c:v>
                </c:pt>
                <c:pt idx="2938">
                  <c:v>8.193665E-2</c:v>
                </c:pt>
                <c:pt idx="2939">
                  <c:v>1.1501581E-2</c:v>
                </c:pt>
                <c:pt idx="2940">
                  <c:v>0</c:v>
                </c:pt>
                <c:pt idx="2941">
                  <c:v>0.25185149899999998</c:v>
                </c:pt>
                <c:pt idx="2942">
                  <c:v>8.8546915049999999</c:v>
                </c:pt>
                <c:pt idx="2943">
                  <c:v>3.751719236</c:v>
                </c:pt>
                <c:pt idx="2944">
                  <c:v>0</c:v>
                </c:pt>
                <c:pt idx="2945">
                  <c:v>0</c:v>
                </c:pt>
                <c:pt idx="2946">
                  <c:v>0</c:v>
                </c:pt>
                <c:pt idx="2947">
                  <c:v>0.70890092800000004</c:v>
                </c:pt>
                <c:pt idx="2948">
                  <c:v>0</c:v>
                </c:pt>
                <c:pt idx="2949">
                  <c:v>0</c:v>
                </c:pt>
                <c:pt idx="2950">
                  <c:v>0.13500952699999999</c:v>
                </c:pt>
                <c:pt idx="2951">
                  <c:v>2.5796017000000001E-2</c:v>
                </c:pt>
                <c:pt idx="2952">
                  <c:v>0.14859902899999999</c:v>
                </c:pt>
                <c:pt idx="2953">
                  <c:v>0</c:v>
                </c:pt>
                <c:pt idx="2954">
                  <c:v>0</c:v>
                </c:pt>
                <c:pt idx="2955">
                  <c:v>0</c:v>
                </c:pt>
                <c:pt idx="2956">
                  <c:v>0</c:v>
                </c:pt>
                <c:pt idx="2957">
                  <c:v>1.2666199999999999E-4</c:v>
                </c:pt>
                <c:pt idx="2958">
                  <c:v>3.2481124399999999</c:v>
                </c:pt>
                <c:pt idx="2959">
                  <c:v>3.9373438360000002</c:v>
                </c:pt>
                <c:pt idx="2960">
                  <c:v>6.1685853000000002</c:v>
                </c:pt>
                <c:pt idx="2961">
                  <c:v>0.111079596</c:v>
                </c:pt>
                <c:pt idx="2962">
                  <c:v>0.156368747</c:v>
                </c:pt>
                <c:pt idx="2963">
                  <c:v>2.2870759999999999E-3</c:v>
                </c:pt>
                <c:pt idx="2964">
                  <c:v>0</c:v>
                </c:pt>
                <c:pt idx="2965">
                  <c:v>0.86882454200000003</c:v>
                </c:pt>
                <c:pt idx="2966">
                  <c:v>5.6154669999999999E-3</c:v>
                </c:pt>
                <c:pt idx="2967">
                  <c:v>0.61795538699999997</c:v>
                </c:pt>
                <c:pt idx="2968">
                  <c:v>3.7919696000000003E-2</c:v>
                </c:pt>
                <c:pt idx="2969">
                  <c:v>0</c:v>
                </c:pt>
                <c:pt idx="2970">
                  <c:v>0</c:v>
                </c:pt>
                <c:pt idx="2971">
                  <c:v>0</c:v>
                </c:pt>
                <c:pt idx="2972">
                  <c:v>0</c:v>
                </c:pt>
                <c:pt idx="2973">
                  <c:v>4.7778079999999997E-3</c:v>
                </c:pt>
                <c:pt idx="2974">
                  <c:v>2.3034839630000001</c:v>
                </c:pt>
                <c:pt idx="2975">
                  <c:v>1.250857592</c:v>
                </c:pt>
                <c:pt idx="2976">
                  <c:v>1.3507362E-2</c:v>
                </c:pt>
                <c:pt idx="2977">
                  <c:v>0.70100081000000003</c:v>
                </c:pt>
                <c:pt idx="2978">
                  <c:v>0</c:v>
                </c:pt>
                <c:pt idx="2979">
                  <c:v>6.8544988629999999</c:v>
                </c:pt>
                <c:pt idx="2980">
                  <c:v>3.500587463</c:v>
                </c:pt>
                <c:pt idx="2981">
                  <c:v>6.5072749999999999E-3</c:v>
                </c:pt>
                <c:pt idx="2982">
                  <c:v>3.2053394320000002</c:v>
                </c:pt>
                <c:pt idx="2983">
                  <c:v>9.7926400000000009E-4</c:v>
                </c:pt>
                <c:pt idx="2984">
                  <c:v>1.1200748679999999</c:v>
                </c:pt>
                <c:pt idx="2985">
                  <c:v>1.7055306999999999E-2</c:v>
                </c:pt>
                <c:pt idx="2986">
                  <c:v>1.26104784</c:v>
                </c:pt>
                <c:pt idx="2987">
                  <c:v>0.41253471400000002</c:v>
                </c:pt>
                <c:pt idx="2988">
                  <c:v>0</c:v>
                </c:pt>
                <c:pt idx="2989">
                  <c:v>8.1250696179999995</c:v>
                </c:pt>
                <c:pt idx="2990">
                  <c:v>0</c:v>
                </c:pt>
                <c:pt idx="2991">
                  <c:v>5.4320510000000002E-2</c:v>
                </c:pt>
                <c:pt idx="2992">
                  <c:v>0</c:v>
                </c:pt>
                <c:pt idx="2993">
                  <c:v>0</c:v>
                </c:pt>
                <c:pt idx="2994">
                  <c:v>0.36003214100000003</c:v>
                </c:pt>
                <c:pt idx="2995">
                  <c:v>5.39740324</c:v>
                </c:pt>
                <c:pt idx="2996">
                  <c:v>7.6697737000000002E-2</c:v>
                </c:pt>
                <c:pt idx="2997">
                  <c:v>0</c:v>
                </c:pt>
                <c:pt idx="2998">
                  <c:v>6.407902E-3</c:v>
                </c:pt>
                <c:pt idx="2999">
                  <c:v>9.9235319000000002E-2</c:v>
                </c:pt>
                <c:pt idx="3000">
                  <c:v>1.2092827E-2</c:v>
                </c:pt>
                <c:pt idx="3001">
                  <c:v>6.4647665019999998</c:v>
                </c:pt>
                <c:pt idx="3002">
                  <c:v>0</c:v>
                </c:pt>
                <c:pt idx="3003">
                  <c:v>5.9415349959999997</c:v>
                </c:pt>
                <c:pt idx="3004">
                  <c:v>0</c:v>
                </c:pt>
                <c:pt idx="3005">
                  <c:v>0</c:v>
                </c:pt>
                <c:pt idx="3006">
                  <c:v>0.81666117900000001</c:v>
                </c:pt>
                <c:pt idx="3007">
                  <c:v>0.127477601</c:v>
                </c:pt>
                <c:pt idx="3008">
                  <c:v>0.24275021299999999</c:v>
                </c:pt>
                <c:pt idx="3009">
                  <c:v>0</c:v>
                </c:pt>
                <c:pt idx="3010">
                  <c:v>0</c:v>
                </c:pt>
                <c:pt idx="3011">
                  <c:v>0.201946661</c:v>
                </c:pt>
                <c:pt idx="3012">
                  <c:v>0</c:v>
                </c:pt>
                <c:pt idx="3013">
                  <c:v>0.46511197100000001</c:v>
                </c:pt>
                <c:pt idx="3014">
                  <c:v>1.0628814E-2</c:v>
                </c:pt>
                <c:pt idx="3015">
                  <c:v>3.5896713729999998</c:v>
                </c:pt>
                <c:pt idx="3016">
                  <c:v>0.293688744</c:v>
                </c:pt>
                <c:pt idx="3017">
                  <c:v>9.661633492</c:v>
                </c:pt>
                <c:pt idx="3018">
                  <c:v>0</c:v>
                </c:pt>
                <c:pt idx="3019">
                  <c:v>0</c:v>
                </c:pt>
                <c:pt idx="3020">
                  <c:v>0.27317544799999999</c:v>
                </c:pt>
                <c:pt idx="3021">
                  <c:v>0.57471633</c:v>
                </c:pt>
                <c:pt idx="3022">
                  <c:v>0.16880798299999999</c:v>
                </c:pt>
                <c:pt idx="3023">
                  <c:v>1.2064658000000001E-2</c:v>
                </c:pt>
                <c:pt idx="3024">
                  <c:v>8.7523750999999997E-2</c:v>
                </c:pt>
                <c:pt idx="3025">
                  <c:v>0</c:v>
                </c:pt>
                <c:pt idx="3026">
                  <c:v>0</c:v>
                </c:pt>
                <c:pt idx="3027">
                  <c:v>0.94530683800000004</c:v>
                </c:pt>
                <c:pt idx="3028">
                  <c:v>0</c:v>
                </c:pt>
                <c:pt idx="3029">
                  <c:v>0</c:v>
                </c:pt>
                <c:pt idx="3030">
                  <c:v>1.7992162700000001</c:v>
                </c:pt>
                <c:pt idx="3031">
                  <c:v>2.3738148209999999</c:v>
                </c:pt>
                <c:pt idx="3032">
                  <c:v>4.2742500310000002</c:v>
                </c:pt>
                <c:pt idx="3033">
                  <c:v>0.143676475</c:v>
                </c:pt>
                <c:pt idx="3034">
                  <c:v>13.253916739999999</c:v>
                </c:pt>
                <c:pt idx="3035">
                  <c:v>1.533328652</c:v>
                </c:pt>
                <c:pt idx="3036">
                  <c:v>0</c:v>
                </c:pt>
                <c:pt idx="3037">
                  <c:v>0.24412275899999999</c:v>
                </c:pt>
                <c:pt idx="3038">
                  <c:v>7.4208653999999999E-2</c:v>
                </c:pt>
                <c:pt idx="3039">
                  <c:v>0</c:v>
                </c:pt>
                <c:pt idx="3040">
                  <c:v>3.0810461039999999</c:v>
                </c:pt>
                <c:pt idx="3041">
                  <c:v>2.0142891E-2</c:v>
                </c:pt>
                <c:pt idx="3042">
                  <c:v>0</c:v>
                </c:pt>
                <c:pt idx="3043">
                  <c:v>1.4373013969999999</c:v>
                </c:pt>
                <c:pt idx="3044">
                  <c:v>1.7271342279999999</c:v>
                </c:pt>
                <c:pt idx="3045">
                  <c:v>0.35228279200000001</c:v>
                </c:pt>
                <c:pt idx="3046">
                  <c:v>2.8697078230000002</c:v>
                </c:pt>
                <c:pt idx="3047">
                  <c:v>0.102847964</c:v>
                </c:pt>
                <c:pt idx="3048">
                  <c:v>1.1467119E-2</c:v>
                </c:pt>
                <c:pt idx="3049">
                  <c:v>0</c:v>
                </c:pt>
                <c:pt idx="3050">
                  <c:v>0.164844722</c:v>
                </c:pt>
                <c:pt idx="3051">
                  <c:v>0</c:v>
                </c:pt>
                <c:pt idx="3052">
                  <c:v>4.8254823680000003</c:v>
                </c:pt>
                <c:pt idx="3053">
                  <c:v>0</c:v>
                </c:pt>
                <c:pt idx="3054">
                  <c:v>8.0808992390000007</c:v>
                </c:pt>
                <c:pt idx="3055">
                  <c:v>1.3806298969999999</c:v>
                </c:pt>
                <c:pt idx="3056">
                  <c:v>8.2391052249999994</c:v>
                </c:pt>
                <c:pt idx="3057">
                  <c:v>0</c:v>
                </c:pt>
                <c:pt idx="3058">
                  <c:v>4.0235675999999998E-2</c:v>
                </c:pt>
                <c:pt idx="3059">
                  <c:v>1.518387E-2</c:v>
                </c:pt>
                <c:pt idx="3060">
                  <c:v>0</c:v>
                </c:pt>
                <c:pt idx="3061">
                  <c:v>2.4664285179999998</c:v>
                </c:pt>
                <c:pt idx="3062">
                  <c:v>2.6133186820000001</c:v>
                </c:pt>
                <c:pt idx="3063">
                  <c:v>3.9151568409999999</c:v>
                </c:pt>
                <c:pt idx="3064">
                  <c:v>1.040476441</c:v>
                </c:pt>
                <c:pt idx="3065">
                  <c:v>3.4361455439999999</c:v>
                </c:pt>
                <c:pt idx="3066">
                  <c:v>3.2786448000000003E-2</c:v>
                </c:pt>
                <c:pt idx="3067">
                  <c:v>2.496533E-3</c:v>
                </c:pt>
                <c:pt idx="3068">
                  <c:v>7.3839040000000002E-3</c:v>
                </c:pt>
                <c:pt idx="3069">
                  <c:v>0</c:v>
                </c:pt>
                <c:pt idx="3070">
                  <c:v>5.1343722339999998</c:v>
                </c:pt>
                <c:pt idx="3071">
                  <c:v>0</c:v>
                </c:pt>
                <c:pt idx="3072">
                  <c:v>1.3197222E-2</c:v>
                </c:pt>
                <c:pt idx="3073">
                  <c:v>0.47646275199999999</c:v>
                </c:pt>
                <c:pt idx="3074">
                  <c:v>0.32882165899999999</c:v>
                </c:pt>
                <c:pt idx="3075">
                  <c:v>0</c:v>
                </c:pt>
                <c:pt idx="3076">
                  <c:v>0</c:v>
                </c:pt>
                <c:pt idx="3077">
                  <c:v>0</c:v>
                </c:pt>
                <c:pt idx="3078">
                  <c:v>0</c:v>
                </c:pt>
                <c:pt idx="3079">
                  <c:v>0.12364546999999999</c:v>
                </c:pt>
                <c:pt idx="3080">
                  <c:v>0.12022656900000001</c:v>
                </c:pt>
                <c:pt idx="3081">
                  <c:v>3.6509189999999999E-3</c:v>
                </c:pt>
                <c:pt idx="3082">
                  <c:v>1.8519668E-2</c:v>
                </c:pt>
                <c:pt idx="3083">
                  <c:v>3.204260111</c:v>
                </c:pt>
                <c:pt idx="3084">
                  <c:v>5.6763138770000001</c:v>
                </c:pt>
                <c:pt idx="3085">
                  <c:v>2.2959399999999998E-3</c:v>
                </c:pt>
                <c:pt idx="3086">
                  <c:v>0</c:v>
                </c:pt>
                <c:pt idx="3087">
                  <c:v>2.8618195059999998</c:v>
                </c:pt>
                <c:pt idx="3088">
                  <c:v>0</c:v>
                </c:pt>
                <c:pt idx="3089">
                  <c:v>0</c:v>
                </c:pt>
                <c:pt idx="3090">
                  <c:v>2.0066890719999999</c:v>
                </c:pt>
                <c:pt idx="3091">
                  <c:v>0.55760228599999995</c:v>
                </c:pt>
                <c:pt idx="3092">
                  <c:v>0</c:v>
                </c:pt>
                <c:pt idx="3093">
                  <c:v>0.51214528100000001</c:v>
                </c:pt>
                <c:pt idx="3094">
                  <c:v>0.63140386299999995</c:v>
                </c:pt>
                <c:pt idx="3095">
                  <c:v>0</c:v>
                </c:pt>
                <c:pt idx="3096">
                  <c:v>0.147748291</c:v>
                </c:pt>
                <c:pt idx="3097">
                  <c:v>0.12807458599999999</c:v>
                </c:pt>
                <c:pt idx="3098">
                  <c:v>0</c:v>
                </c:pt>
                <c:pt idx="3099">
                  <c:v>8.4080829619999999</c:v>
                </c:pt>
                <c:pt idx="3100">
                  <c:v>0</c:v>
                </c:pt>
                <c:pt idx="3101">
                  <c:v>5.1887423000000002E-2</c:v>
                </c:pt>
                <c:pt idx="3102">
                  <c:v>0</c:v>
                </c:pt>
                <c:pt idx="3103">
                  <c:v>4.4256529999999999E-3</c:v>
                </c:pt>
                <c:pt idx="3104">
                  <c:v>0</c:v>
                </c:pt>
                <c:pt idx="3105">
                  <c:v>4.2865309720000004</c:v>
                </c:pt>
                <c:pt idx="3106">
                  <c:v>0</c:v>
                </c:pt>
                <c:pt idx="3107">
                  <c:v>2.088603735</c:v>
                </c:pt>
                <c:pt idx="3108">
                  <c:v>0</c:v>
                </c:pt>
                <c:pt idx="3109">
                  <c:v>6.601755142</c:v>
                </c:pt>
                <c:pt idx="3110">
                  <c:v>4.7883245999999997E-2</c:v>
                </c:pt>
                <c:pt idx="3111">
                  <c:v>0</c:v>
                </c:pt>
                <c:pt idx="3112">
                  <c:v>1.2156472999999999E-2</c:v>
                </c:pt>
                <c:pt idx="3113">
                  <c:v>8.9314737320000006</c:v>
                </c:pt>
                <c:pt idx="3114">
                  <c:v>0</c:v>
                </c:pt>
                <c:pt idx="3115">
                  <c:v>0</c:v>
                </c:pt>
                <c:pt idx="3116">
                  <c:v>1.6863592860000001</c:v>
                </c:pt>
                <c:pt idx="3117">
                  <c:v>13.554357530000001</c:v>
                </c:pt>
                <c:pt idx="3118">
                  <c:v>0.314231068</c:v>
                </c:pt>
                <c:pt idx="3119">
                  <c:v>2.0489726E-2</c:v>
                </c:pt>
                <c:pt idx="3120">
                  <c:v>0</c:v>
                </c:pt>
                <c:pt idx="3121">
                  <c:v>0</c:v>
                </c:pt>
                <c:pt idx="3122">
                  <c:v>0</c:v>
                </c:pt>
                <c:pt idx="3123">
                  <c:v>0.164163008</c:v>
                </c:pt>
                <c:pt idx="3124">
                  <c:v>0.21885500799999999</c:v>
                </c:pt>
                <c:pt idx="3125">
                  <c:v>0.25212794500000002</c:v>
                </c:pt>
                <c:pt idx="3126">
                  <c:v>0.10143928200000001</c:v>
                </c:pt>
                <c:pt idx="3127">
                  <c:v>1.7272995710000001</c:v>
                </c:pt>
                <c:pt idx="3128">
                  <c:v>4.947982788</c:v>
                </c:pt>
                <c:pt idx="3129">
                  <c:v>2.2745695110000002</c:v>
                </c:pt>
                <c:pt idx="3130">
                  <c:v>1.200477E-2</c:v>
                </c:pt>
                <c:pt idx="3131">
                  <c:v>1.8701789999999999E-2</c:v>
                </c:pt>
                <c:pt idx="3132">
                  <c:v>0</c:v>
                </c:pt>
                <c:pt idx="3133">
                  <c:v>0.36117255700000001</c:v>
                </c:pt>
                <c:pt idx="3134">
                  <c:v>0.13882076700000001</c:v>
                </c:pt>
                <c:pt idx="3135">
                  <c:v>0</c:v>
                </c:pt>
                <c:pt idx="3136">
                  <c:v>7.4270973209999998</c:v>
                </c:pt>
                <c:pt idx="3137">
                  <c:v>0</c:v>
                </c:pt>
                <c:pt idx="3138">
                  <c:v>8.7617151000000004E-2</c:v>
                </c:pt>
                <c:pt idx="3139">
                  <c:v>1.1582459999999999E-3</c:v>
                </c:pt>
                <c:pt idx="3140">
                  <c:v>0</c:v>
                </c:pt>
                <c:pt idx="3141">
                  <c:v>0</c:v>
                </c:pt>
                <c:pt idx="3142">
                  <c:v>6.8984336849999996</c:v>
                </c:pt>
                <c:pt idx="3143">
                  <c:v>0.11087293199999999</c:v>
                </c:pt>
                <c:pt idx="3144">
                  <c:v>0.81850916100000004</c:v>
                </c:pt>
                <c:pt idx="3145">
                  <c:v>4.1227549000000002E-2</c:v>
                </c:pt>
                <c:pt idx="3146">
                  <c:v>0</c:v>
                </c:pt>
                <c:pt idx="3147">
                  <c:v>0.83818042299999995</c:v>
                </c:pt>
                <c:pt idx="3148">
                  <c:v>4.4467320000000001E-3</c:v>
                </c:pt>
                <c:pt idx="3149">
                  <c:v>2.1424729820000001</c:v>
                </c:pt>
                <c:pt idx="3150">
                  <c:v>1.0386517049999999</c:v>
                </c:pt>
                <c:pt idx="3151">
                  <c:v>0.16127573000000001</c:v>
                </c:pt>
                <c:pt idx="3152">
                  <c:v>7.0593558000000001E-2</c:v>
                </c:pt>
                <c:pt idx="3153">
                  <c:v>0</c:v>
                </c:pt>
                <c:pt idx="3154">
                  <c:v>0.31762447999999999</c:v>
                </c:pt>
                <c:pt idx="3155">
                  <c:v>15.69633198</c:v>
                </c:pt>
                <c:pt idx="3156">
                  <c:v>4.787332535</c:v>
                </c:pt>
                <c:pt idx="3157">
                  <c:v>0</c:v>
                </c:pt>
                <c:pt idx="3158">
                  <c:v>0</c:v>
                </c:pt>
                <c:pt idx="3159">
                  <c:v>1.2885240000000001E-3</c:v>
                </c:pt>
                <c:pt idx="3160">
                  <c:v>1.2522796389999999</c:v>
                </c:pt>
                <c:pt idx="3161">
                  <c:v>0</c:v>
                </c:pt>
                <c:pt idx="3162">
                  <c:v>0</c:v>
                </c:pt>
                <c:pt idx="3163">
                  <c:v>0.20799987</c:v>
                </c:pt>
                <c:pt idx="3164">
                  <c:v>3.0207686000000001E-2</c:v>
                </c:pt>
                <c:pt idx="3165">
                  <c:v>0.30362445100000002</c:v>
                </c:pt>
                <c:pt idx="3166">
                  <c:v>0</c:v>
                </c:pt>
                <c:pt idx="3167">
                  <c:v>0</c:v>
                </c:pt>
                <c:pt idx="3168">
                  <c:v>0</c:v>
                </c:pt>
                <c:pt idx="3169">
                  <c:v>0</c:v>
                </c:pt>
                <c:pt idx="3170">
                  <c:v>9.7752599999999992E-3</c:v>
                </c:pt>
                <c:pt idx="3171">
                  <c:v>3.9874737260000002</c:v>
                </c:pt>
                <c:pt idx="3172">
                  <c:v>6.8209309579999999</c:v>
                </c:pt>
                <c:pt idx="3173">
                  <c:v>9.2031383509999998</c:v>
                </c:pt>
                <c:pt idx="3174">
                  <c:v>0.242925212</c:v>
                </c:pt>
                <c:pt idx="3175">
                  <c:v>0.21320456300000001</c:v>
                </c:pt>
                <c:pt idx="3176">
                  <c:v>4.0382869999999998E-3</c:v>
                </c:pt>
                <c:pt idx="3177">
                  <c:v>3.8993715999999998E-2</c:v>
                </c:pt>
                <c:pt idx="3178">
                  <c:v>1.4854793550000001</c:v>
                </c:pt>
                <c:pt idx="3179">
                  <c:v>1.6971884E-2</c:v>
                </c:pt>
                <c:pt idx="3180">
                  <c:v>0.98980897700000003</c:v>
                </c:pt>
                <c:pt idx="3181">
                  <c:v>5.7289284000000003E-2</c:v>
                </c:pt>
                <c:pt idx="3182">
                  <c:v>0</c:v>
                </c:pt>
                <c:pt idx="3183">
                  <c:v>0</c:v>
                </c:pt>
                <c:pt idx="3184">
                  <c:v>0</c:v>
                </c:pt>
                <c:pt idx="3185">
                  <c:v>0</c:v>
                </c:pt>
                <c:pt idx="3186">
                  <c:v>1.6312106E-2</c:v>
                </c:pt>
                <c:pt idx="3187">
                  <c:v>2.3513476849999999</c:v>
                </c:pt>
                <c:pt idx="3188">
                  <c:v>4.4244322780000003</c:v>
                </c:pt>
                <c:pt idx="3189">
                  <c:v>1.4298821E-2</c:v>
                </c:pt>
                <c:pt idx="3190">
                  <c:v>1.163985968</c:v>
                </c:pt>
                <c:pt idx="3191">
                  <c:v>0</c:v>
                </c:pt>
                <c:pt idx="3192">
                  <c:v>2.1388378139999999</c:v>
                </c:pt>
                <c:pt idx="3193">
                  <c:v>12.46035004</c:v>
                </c:pt>
                <c:pt idx="3194">
                  <c:v>4.800115108</c:v>
                </c:pt>
                <c:pt idx="3195">
                  <c:v>7.7166207000000001E-2</c:v>
                </c:pt>
                <c:pt idx="3196">
                  <c:v>1.4633240700000001</c:v>
                </c:pt>
                <c:pt idx="3197">
                  <c:v>4.8962473869999998</c:v>
                </c:pt>
                <c:pt idx="3198">
                  <c:v>2.1707050000000002E-3</c:v>
                </c:pt>
                <c:pt idx="3199">
                  <c:v>1.734879971</c:v>
                </c:pt>
                <c:pt idx="3200">
                  <c:v>5.8515868999999998E-2</c:v>
                </c:pt>
                <c:pt idx="3201">
                  <c:v>2.3095519539999998</c:v>
                </c:pt>
                <c:pt idx="3202">
                  <c:v>0.747476578</c:v>
                </c:pt>
                <c:pt idx="3203">
                  <c:v>1.7779861000000001E-2</c:v>
                </c:pt>
                <c:pt idx="3204">
                  <c:v>9.9681596760000009</c:v>
                </c:pt>
                <c:pt idx="3205">
                  <c:v>0</c:v>
                </c:pt>
                <c:pt idx="3206">
                  <c:v>9.4839670000000001E-2</c:v>
                </c:pt>
                <c:pt idx="3207">
                  <c:v>0</c:v>
                </c:pt>
                <c:pt idx="3208">
                  <c:v>0</c:v>
                </c:pt>
                <c:pt idx="3209">
                  <c:v>0.79344141499999998</c:v>
                </c:pt>
                <c:pt idx="3210">
                  <c:v>12.07650948</c:v>
                </c:pt>
                <c:pt idx="3211">
                  <c:v>0.249662623</c:v>
                </c:pt>
                <c:pt idx="3212">
                  <c:v>0</c:v>
                </c:pt>
                <c:pt idx="3213">
                  <c:v>9.4203429999999994E-3</c:v>
                </c:pt>
                <c:pt idx="3214">
                  <c:v>0.13231810899999999</c:v>
                </c:pt>
                <c:pt idx="3215">
                  <c:v>2.0588253000000001E-2</c:v>
                </c:pt>
                <c:pt idx="3216">
                  <c:v>8.8800115589999997</c:v>
                </c:pt>
                <c:pt idx="3217">
                  <c:v>0</c:v>
                </c:pt>
                <c:pt idx="3218">
                  <c:v>7.8778834340000001</c:v>
                </c:pt>
                <c:pt idx="3219">
                  <c:v>1.365333E-3</c:v>
                </c:pt>
                <c:pt idx="3220">
                  <c:v>0</c:v>
                </c:pt>
                <c:pt idx="3221">
                  <c:v>1.372059226</c:v>
                </c:pt>
                <c:pt idx="3222">
                  <c:v>0.29244419900000002</c:v>
                </c:pt>
                <c:pt idx="3223">
                  <c:v>0.753924131</c:v>
                </c:pt>
                <c:pt idx="3224">
                  <c:v>0</c:v>
                </c:pt>
                <c:pt idx="3225">
                  <c:v>0</c:v>
                </c:pt>
                <c:pt idx="3226">
                  <c:v>0.52883428300000002</c:v>
                </c:pt>
                <c:pt idx="3227">
                  <c:v>0</c:v>
                </c:pt>
                <c:pt idx="3228">
                  <c:v>0.72968828699999999</c:v>
                </c:pt>
                <c:pt idx="3229">
                  <c:v>1.7808184000000001E-2</c:v>
                </c:pt>
                <c:pt idx="3230">
                  <c:v>6.7732744220000001</c:v>
                </c:pt>
                <c:pt idx="3231">
                  <c:v>0.472090065</c:v>
                </c:pt>
                <c:pt idx="3232">
                  <c:v>2.0444372999999998E-2</c:v>
                </c:pt>
                <c:pt idx="3233">
                  <c:v>15.713940620000001</c:v>
                </c:pt>
                <c:pt idx="3234">
                  <c:v>0</c:v>
                </c:pt>
                <c:pt idx="3235">
                  <c:v>0</c:v>
                </c:pt>
                <c:pt idx="3236">
                  <c:v>0.715912938</c:v>
                </c:pt>
                <c:pt idx="3237">
                  <c:v>1.24323535</c:v>
                </c:pt>
                <c:pt idx="3238">
                  <c:v>0.47471875000000002</c:v>
                </c:pt>
                <c:pt idx="3239">
                  <c:v>1.1820188000000001E-2</c:v>
                </c:pt>
                <c:pt idx="3240">
                  <c:v>0.23940233899999999</c:v>
                </c:pt>
                <c:pt idx="3241">
                  <c:v>0</c:v>
                </c:pt>
                <c:pt idx="3242">
                  <c:v>0</c:v>
                </c:pt>
                <c:pt idx="3243">
                  <c:v>2.1250166890000002</c:v>
                </c:pt>
                <c:pt idx="3244">
                  <c:v>0</c:v>
                </c:pt>
                <c:pt idx="3245">
                  <c:v>0</c:v>
                </c:pt>
                <c:pt idx="3246">
                  <c:v>2.853200197</c:v>
                </c:pt>
                <c:pt idx="3247">
                  <c:v>3.8451328280000001</c:v>
                </c:pt>
                <c:pt idx="3248">
                  <c:v>5.6065754889999999</c:v>
                </c:pt>
                <c:pt idx="3249">
                  <c:v>0.283715367</c:v>
                </c:pt>
                <c:pt idx="3250">
                  <c:v>20.299375529999999</c:v>
                </c:pt>
                <c:pt idx="3251">
                  <c:v>2.2533795830000001</c:v>
                </c:pt>
                <c:pt idx="3252">
                  <c:v>0.52735120099999999</c:v>
                </c:pt>
                <c:pt idx="3253">
                  <c:v>0.36868193700000002</c:v>
                </c:pt>
                <c:pt idx="3254">
                  <c:v>0.12777174999999999</c:v>
                </c:pt>
                <c:pt idx="3255">
                  <c:v>3.0143119999999999E-3</c:v>
                </c:pt>
                <c:pt idx="3256">
                  <c:v>4.5909066200000002</c:v>
                </c:pt>
                <c:pt idx="3257">
                  <c:v>3.6440453999999997E-2</c:v>
                </c:pt>
                <c:pt idx="3258">
                  <c:v>2.3002927299999998</c:v>
                </c:pt>
                <c:pt idx="3259">
                  <c:v>2.5405976770000001</c:v>
                </c:pt>
                <c:pt idx="3260">
                  <c:v>3.6766946319999998</c:v>
                </c:pt>
                <c:pt idx="3261">
                  <c:v>0.39885130499999999</c:v>
                </c:pt>
                <c:pt idx="3262">
                  <c:v>3.4109411239999998</c:v>
                </c:pt>
                <c:pt idx="3263">
                  <c:v>0.28821668</c:v>
                </c:pt>
                <c:pt idx="3264">
                  <c:v>1.3068074000000001E-2</c:v>
                </c:pt>
                <c:pt idx="3265">
                  <c:v>0</c:v>
                </c:pt>
                <c:pt idx="3266">
                  <c:v>0.163275272</c:v>
                </c:pt>
                <c:pt idx="3267">
                  <c:v>0</c:v>
                </c:pt>
                <c:pt idx="3268">
                  <c:v>7.6252498629999996</c:v>
                </c:pt>
                <c:pt idx="3269">
                  <c:v>0</c:v>
                </c:pt>
                <c:pt idx="3270">
                  <c:v>13.122012140000001</c:v>
                </c:pt>
                <c:pt idx="3271">
                  <c:v>2.560559273</c:v>
                </c:pt>
                <c:pt idx="3272">
                  <c:v>11.539482120000001</c:v>
                </c:pt>
                <c:pt idx="3273">
                  <c:v>7.9549960000000006E-3</c:v>
                </c:pt>
                <c:pt idx="3274">
                  <c:v>0.106961071</c:v>
                </c:pt>
                <c:pt idx="3275">
                  <c:v>2.5881039000000002E-2</c:v>
                </c:pt>
                <c:pt idx="3276">
                  <c:v>0</c:v>
                </c:pt>
                <c:pt idx="3277">
                  <c:v>4.3984360689999997</c:v>
                </c:pt>
                <c:pt idx="3278">
                  <c:v>8.4504833220000002</c:v>
                </c:pt>
                <c:pt idx="3279">
                  <c:v>6.8614616389999998</c:v>
                </c:pt>
                <c:pt idx="3280">
                  <c:v>1.7814975980000001</c:v>
                </c:pt>
                <c:pt idx="3281">
                  <c:v>9.2684621810000003</c:v>
                </c:pt>
                <c:pt idx="3282">
                  <c:v>0.25801712300000001</c:v>
                </c:pt>
                <c:pt idx="3283">
                  <c:v>2.9041572000000002E-2</c:v>
                </c:pt>
                <c:pt idx="3284">
                  <c:v>8.2072010000000008E-3</c:v>
                </c:pt>
                <c:pt idx="3285">
                  <c:v>0</c:v>
                </c:pt>
                <c:pt idx="3286">
                  <c:v>7.3235521319999997</c:v>
                </c:pt>
                <c:pt idx="3287">
                  <c:v>0</c:v>
                </c:pt>
                <c:pt idx="3288">
                  <c:v>3.1754984999999999E-2</c:v>
                </c:pt>
                <c:pt idx="3289">
                  <c:v>0.81559300400000001</c:v>
                </c:pt>
                <c:pt idx="3290">
                  <c:v>0.59809124499999999</c:v>
                </c:pt>
                <c:pt idx="3291">
                  <c:v>3.4009943009999999</c:v>
                </c:pt>
                <c:pt idx="3292">
                  <c:v>0</c:v>
                </c:pt>
                <c:pt idx="3293">
                  <c:v>0</c:v>
                </c:pt>
                <c:pt idx="3294">
                  <c:v>0</c:v>
                </c:pt>
                <c:pt idx="3295">
                  <c:v>0.40795651100000002</c:v>
                </c:pt>
                <c:pt idx="3296">
                  <c:v>0.24052457499999999</c:v>
                </c:pt>
                <c:pt idx="3297">
                  <c:v>6.8726380000000004E-3</c:v>
                </c:pt>
                <c:pt idx="3298">
                  <c:v>4.7437433000000001E-2</c:v>
                </c:pt>
                <c:pt idx="3299">
                  <c:v>6.5755395889999999</c:v>
                </c:pt>
                <c:pt idx="3300">
                  <c:v>9.3073387150000002</c:v>
                </c:pt>
                <c:pt idx="3301">
                  <c:v>9.6472090000000003E-3</c:v>
                </c:pt>
                <c:pt idx="3302">
                  <c:v>3.8803729999999999E-3</c:v>
                </c:pt>
                <c:pt idx="3303">
                  <c:v>4.9057264329999999</c:v>
                </c:pt>
                <c:pt idx="3304">
                  <c:v>0</c:v>
                </c:pt>
                <c:pt idx="3305">
                  <c:v>0</c:v>
                </c:pt>
                <c:pt idx="3306">
                  <c:v>2.8631241319999998</c:v>
                </c:pt>
                <c:pt idx="3307">
                  <c:v>0.52321779700000004</c:v>
                </c:pt>
                <c:pt idx="3308">
                  <c:v>0</c:v>
                </c:pt>
                <c:pt idx="3309">
                  <c:v>1.0397166010000001</c:v>
                </c:pt>
                <c:pt idx="3310">
                  <c:v>0.751132786</c:v>
                </c:pt>
                <c:pt idx="3311">
                  <c:v>0</c:v>
                </c:pt>
                <c:pt idx="3312">
                  <c:v>0.34364086399999999</c:v>
                </c:pt>
                <c:pt idx="3313">
                  <c:v>0.25872132199999998</c:v>
                </c:pt>
                <c:pt idx="3314">
                  <c:v>3.22536E-4</c:v>
                </c:pt>
                <c:pt idx="3315">
                  <c:v>9.7831745150000007</c:v>
                </c:pt>
                <c:pt idx="3316">
                  <c:v>0</c:v>
                </c:pt>
                <c:pt idx="3317">
                  <c:v>0.10932328600000001</c:v>
                </c:pt>
                <c:pt idx="3318">
                  <c:v>0</c:v>
                </c:pt>
                <c:pt idx="3319">
                  <c:v>6.3004539999999996E-3</c:v>
                </c:pt>
                <c:pt idx="3320">
                  <c:v>0.21500554699999999</c:v>
                </c:pt>
                <c:pt idx="3321">
                  <c:v>4.7045540810000004</c:v>
                </c:pt>
                <c:pt idx="3322">
                  <c:v>0</c:v>
                </c:pt>
                <c:pt idx="3323">
                  <c:v>3.4846470360000001</c:v>
                </c:pt>
                <c:pt idx="3324">
                  <c:v>0.42681318499999998</c:v>
                </c:pt>
                <c:pt idx="3325">
                  <c:v>9.9321460720000001</c:v>
                </c:pt>
                <c:pt idx="3326">
                  <c:v>9.4579211999999996E-2</c:v>
                </c:pt>
                <c:pt idx="3327">
                  <c:v>0</c:v>
                </c:pt>
                <c:pt idx="3328">
                  <c:v>1.2042798E-2</c:v>
                </c:pt>
                <c:pt idx="3329">
                  <c:v>12.358300209999999</c:v>
                </c:pt>
                <c:pt idx="3330">
                  <c:v>0</c:v>
                </c:pt>
                <c:pt idx="3331">
                  <c:v>0</c:v>
                </c:pt>
                <c:pt idx="3332">
                  <c:v>2.6160888670000002</c:v>
                </c:pt>
                <c:pt idx="3333">
                  <c:v>22.47094345</c:v>
                </c:pt>
                <c:pt idx="3334">
                  <c:v>0.36528983700000001</c:v>
                </c:pt>
                <c:pt idx="3335">
                  <c:v>3.3095042999999998E-2</c:v>
                </c:pt>
                <c:pt idx="3336">
                  <c:v>0</c:v>
                </c:pt>
                <c:pt idx="3337">
                  <c:v>0</c:v>
                </c:pt>
                <c:pt idx="3338">
                  <c:v>0.33090892399999999</c:v>
                </c:pt>
                <c:pt idx="3339">
                  <c:v>0.30265656099999999</c:v>
                </c:pt>
                <c:pt idx="3340">
                  <c:v>0.70770001400000004</c:v>
                </c:pt>
                <c:pt idx="3341">
                  <c:v>0.19501470000000001</c:v>
                </c:pt>
                <c:pt idx="3342">
                  <c:v>3.377604008</c:v>
                </c:pt>
                <c:pt idx="3343">
                  <c:v>8.0444078450000003</c:v>
                </c:pt>
                <c:pt idx="3344">
                  <c:v>3.5970957280000002</c:v>
                </c:pt>
                <c:pt idx="3345">
                  <c:v>3.9486597999999998E-2</c:v>
                </c:pt>
                <c:pt idx="3346">
                  <c:v>5.9723075E-2</c:v>
                </c:pt>
                <c:pt idx="3347">
                  <c:v>0</c:v>
                </c:pt>
                <c:pt idx="3348">
                  <c:v>0.68087422799999997</c:v>
                </c:pt>
                <c:pt idx="3349">
                  <c:v>0.19900958199999999</c:v>
                </c:pt>
                <c:pt idx="3350">
                  <c:v>0</c:v>
                </c:pt>
                <c:pt idx="3351">
                  <c:v>9.0249919890000001</c:v>
                </c:pt>
                <c:pt idx="3352">
                  <c:v>0</c:v>
                </c:pt>
                <c:pt idx="3353">
                  <c:v>8.5885420000000004E-2</c:v>
                </c:pt>
                <c:pt idx="3354">
                  <c:v>1.403886E-3</c:v>
                </c:pt>
                <c:pt idx="3355">
                  <c:v>6.5232425999999996E-2</c:v>
                </c:pt>
                <c:pt idx="3356">
                  <c:v>0</c:v>
                </c:pt>
                <c:pt idx="3357">
                  <c:v>8.6784658429999997</c:v>
                </c:pt>
                <c:pt idx="3358">
                  <c:v>0.229096249</c:v>
                </c:pt>
                <c:pt idx="3359">
                  <c:v>1.371130228</c:v>
                </c:pt>
                <c:pt idx="3360">
                  <c:v>6.4016744E-2</c:v>
                </c:pt>
                <c:pt idx="3361">
                  <c:v>0</c:v>
                </c:pt>
                <c:pt idx="3362">
                  <c:v>1.291155338</c:v>
                </c:pt>
                <c:pt idx="3363">
                  <c:v>1.3590811E-2</c:v>
                </c:pt>
                <c:pt idx="3364">
                  <c:v>3.6237616539999999</c:v>
                </c:pt>
                <c:pt idx="3365">
                  <c:v>2.3750095369999999</c:v>
                </c:pt>
                <c:pt idx="3366">
                  <c:v>0.28129279600000001</c:v>
                </c:pt>
                <c:pt idx="3367">
                  <c:v>0.103134133</c:v>
                </c:pt>
                <c:pt idx="3368">
                  <c:v>0</c:v>
                </c:pt>
                <c:pt idx="3369">
                  <c:v>0.38180291700000002</c:v>
                </c:pt>
                <c:pt idx="3370">
                  <c:v>22.724134450000001</c:v>
                </c:pt>
                <c:pt idx="3371">
                  <c:v>6.3921899800000004</c:v>
                </c:pt>
                <c:pt idx="3372">
                  <c:v>0</c:v>
                </c:pt>
                <c:pt idx="3373">
                  <c:v>0</c:v>
                </c:pt>
                <c:pt idx="3374">
                  <c:v>1.1804729E-2</c:v>
                </c:pt>
                <c:pt idx="3375">
                  <c:v>2.1824204919999999</c:v>
                </c:pt>
                <c:pt idx="3376">
                  <c:v>0</c:v>
                </c:pt>
                <c:pt idx="3377">
                  <c:v>0.312578142</c:v>
                </c:pt>
                <c:pt idx="3378">
                  <c:v>0.506538033</c:v>
                </c:pt>
                <c:pt idx="3379">
                  <c:v>3.4902587999999998E-2</c:v>
                </c:pt>
                <c:pt idx="3380">
                  <c:v>0.74740379999999995</c:v>
                </c:pt>
                <c:pt idx="3381">
                  <c:v>0</c:v>
                </c:pt>
                <c:pt idx="3382">
                  <c:v>0</c:v>
                </c:pt>
                <c:pt idx="3383">
                  <c:v>0</c:v>
                </c:pt>
                <c:pt idx="3384">
                  <c:v>8.5582079999999994E-3</c:v>
                </c:pt>
                <c:pt idx="3385">
                  <c:v>2.7501844000000001E-2</c:v>
                </c:pt>
                <c:pt idx="3386">
                  <c:v>5.3400907520000001</c:v>
                </c:pt>
                <c:pt idx="3387">
                  <c:v>9.9008150100000005</c:v>
                </c:pt>
                <c:pt idx="3388">
                  <c:v>12.74143314</c:v>
                </c:pt>
                <c:pt idx="3389">
                  <c:v>0.48210489699999998</c:v>
                </c:pt>
                <c:pt idx="3390">
                  <c:v>1.2376092670000001</c:v>
                </c:pt>
                <c:pt idx="3391">
                  <c:v>1.6370477000000001E-2</c:v>
                </c:pt>
                <c:pt idx="3392">
                  <c:v>7.1956135000000004E-2</c:v>
                </c:pt>
                <c:pt idx="3393">
                  <c:v>1.841222286</c:v>
                </c:pt>
                <c:pt idx="3394">
                  <c:v>3.1370784999999998E-2</c:v>
                </c:pt>
                <c:pt idx="3395">
                  <c:v>1.584407806</c:v>
                </c:pt>
                <c:pt idx="3396">
                  <c:v>5.5319693000000003E-2</c:v>
                </c:pt>
                <c:pt idx="3397">
                  <c:v>1.7006341000000001E-2</c:v>
                </c:pt>
                <c:pt idx="3398">
                  <c:v>0</c:v>
                </c:pt>
                <c:pt idx="3399">
                  <c:v>0</c:v>
                </c:pt>
                <c:pt idx="3400">
                  <c:v>7.4224673000000005E-2</c:v>
                </c:pt>
                <c:pt idx="3401">
                  <c:v>3.9977577E-2</c:v>
                </c:pt>
                <c:pt idx="3402">
                  <c:v>2.3980371950000001</c:v>
                </c:pt>
                <c:pt idx="3403">
                  <c:v>8.5270357130000001</c:v>
                </c:pt>
                <c:pt idx="3404">
                  <c:v>2.2901634000000001E-2</c:v>
                </c:pt>
                <c:pt idx="3405">
                  <c:v>1.8525643350000001</c:v>
                </c:pt>
                <c:pt idx="3406">
                  <c:v>1.8924499749999999</c:v>
                </c:pt>
                <c:pt idx="3407">
                  <c:v>9.4690360000000001E-3</c:v>
                </c:pt>
                <c:pt idx="3408">
                  <c:v>3.6057691570000001</c:v>
                </c:pt>
                <c:pt idx="3409">
                  <c:v>21.93600082</c:v>
                </c:pt>
                <c:pt idx="3410">
                  <c:v>7.4671769140000004</c:v>
                </c:pt>
                <c:pt idx="3411">
                  <c:v>0.21640741799999999</c:v>
                </c:pt>
                <c:pt idx="3412">
                  <c:v>1.7423884869999999</c:v>
                </c:pt>
                <c:pt idx="3413">
                  <c:v>6.926275253</c:v>
                </c:pt>
                <c:pt idx="3414">
                  <c:v>3.3999170000000001E-3</c:v>
                </c:pt>
                <c:pt idx="3415">
                  <c:v>2.3527517320000002</c:v>
                </c:pt>
                <c:pt idx="3416">
                  <c:v>6.5187611000000006E-2</c:v>
                </c:pt>
                <c:pt idx="3417">
                  <c:v>4.6841607090000004</c:v>
                </c:pt>
                <c:pt idx="3418">
                  <c:v>1.0221656560000001</c:v>
                </c:pt>
                <c:pt idx="3419">
                  <c:v>4.4418853000000001E-2</c:v>
                </c:pt>
                <c:pt idx="3420">
                  <c:v>12.512936590000001</c:v>
                </c:pt>
                <c:pt idx="3421">
                  <c:v>0</c:v>
                </c:pt>
                <c:pt idx="3422">
                  <c:v>0.42934635300000001</c:v>
                </c:pt>
                <c:pt idx="3423">
                  <c:v>3.9846722000000001E-2</c:v>
                </c:pt>
                <c:pt idx="3424">
                  <c:v>0</c:v>
                </c:pt>
                <c:pt idx="3425">
                  <c:v>1.5175765750000001</c:v>
                </c:pt>
                <c:pt idx="3426">
                  <c:v>6.1532149309999999</c:v>
                </c:pt>
                <c:pt idx="3427">
                  <c:v>14.28787136</c:v>
                </c:pt>
                <c:pt idx="3428">
                  <c:v>0.32064756799999999</c:v>
                </c:pt>
                <c:pt idx="3429">
                  <c:v>5.0613409999999996E-3</c:v>
                </c:pt>
                <c:pt idx="3430">
                  <c:v>9.2572560000000002E-3</c:v>
                </c:pt>
                <c:pt idx="3431">
                  <c:v>0.21030843299999999</c:v>
                </c:pt>
                <c:pt idx="3432">
                  <c:v>2.5052228999999999E-2</c:v>
                </c:pt>
                <c:pt idx="3433">
                  <c:v>11.87385654</c:v>
                </c:pt>
                <c:pt idx="3434">
                  <c:v>0</c:v>
                </c:pt>
                <c:pt idx="3435">
                  <c:v>3.2373778999999998E-2</c:v>
                </c:pt>
                <c:pt idx="3436">
                  <c:v>0</c:v>
                </c:pt>
                <c:pt idx="3437">
                  <c:v>2.1900725360000002</c:v>
                </c:pt>
                <c:pt idx="3438">
                  <c:v>0.54752332000000004</c:v>
                </c:pt>
                <c:pt idx="3439">
                  <c:v>1.4102156159999999</c:v>
                </c:pt>
                <c:pt idx="3440">
                  <c:v>0</c:v>
                </c:pt>
                <c:pt idx="3441">
                  <c:v>3.5896204000000001E-2</c:v>
                </c:pt>
                <c:pt idx="3442">
                  <c:v>1.281012177</c:v>
                </c:pt>
                <c:pt idx="3443">
                  <c:v>9.2389240999999997E-2</c:v>
                </c:pt>
                <c:pt idx="3444">
                  <c:v>1.4195538759999999</c:v>
                </c:pt>
                <c:pt idx="3445">
                  <c:v>2.2186075999999999E-2</c:v>
                </c:pt>
                <c:pt idx="3446">
                  <c:v>10.62299252</c:v>
                </c:pt>
                <c:pt idx="3447">
                  <c:v>1.9353528019999999</c:v>
                </c:pt>
                <c:pt idx="3448">
                  <c:v>1.6839252999999998E-2</c:v>
                </c:pt>
                <c:pt idx="3449">
                  <c:v>25.054748539999999</c:v>
                </c:pt>
                <c:pt idx="3450">
                  <c:v>1.7089928000000001E-2</c:v>
                </c:pt>
                <c:pt idx="3451">
                  <c:v>0.64988160100000003</c:v>
                </c:pt>
                <c:pt idx="3452">
                  <c:v>1.0379662510000001</c:v>
                </c:pt>
                <c:pt idx="3453">
                  <c:v>2.4653947349999998</c:v>
                </c:pt>
                <c:pt idx="3454">
                  <c:v>0.51079302999999998</c:v>
                </c:pt>
                <c:pt idx="3455">
                  <c:v>1.1586180999999999E-2</c:v>
                </c:pt>
                <c:pt idx="3456">
                  <c:v>0.40896755499999998</c:v>
                </c:pt>
                <c:pt idx="3457">
                  <c:v>1.1825074E-2</c:v>
                </c:pt>
                <c:pt idx="3458">
                  <c:v>0</c:v>
                </c:pt>
                <c:pt idx="3459">
                  <c:v>4.9021821020000003</c:v>
                </c:pt>
                <c:pt idx="3460">
                  <c:v>0</c:v>
                </c:pt>
                <c:pt idx="3461">
                  <c:v>0</c:v>
                </c:pt>
                <c:pt idx="3462">
                  <c:v>4.4901809689999999</c:v>
                </c:pt>
                <c:pt idx="3463">
                  <c:v>6.4986443520000003</c:v>
                </c:pt>
                <c:pt idx="3464">
                  <c:v>7.1577334400000003</c:v>
                </c:pt>
                <c:pt idx="3465">
                  <c:v>0.47170653899999998</c:v>
                </c:pt>
                <c:pt idx="3466">
                  <c:v>29.23903275</c:v>
                </c:pt>
                <c:pt idx="3467">
                  <c:v>4.2451519969999998</c:v>
                </c:pt>
                <c:pt idx="3468">
                  <c:v>1.223000884</c:v>
                </c:pt>
                <c:pt idx="3469">
                  <c:v>0.61098605399999995</c:v>
                </c:pt>
                <c:pt idx="3470">
                  <c:v>0.26595857699999997</c:v>
                </c:pt>
                <c:pt idx="3471">
                  <c:v>4.7455615999999999E-2</c:v>
                </c:pt>
                <c:pt idx="3472">
                  <c:v>6.7778549190000001</c:v>
                </c:pt>
                <c:pt idx="3473">
                  <c:v>7.3105238000000003E-2</c:v>
                </c:pt>
                <c:pt idx="3474">
                  <c:v>3.4586310390000001</c:v>
                </c:pt>
                <c:pt idx="3475">
                  <c:v>4.9113097190000001</c:v>
                </c:pt>
                <c:pt idx="3476">
                  <c:v>7.3822016719999999</c:v>
                </c:pt>
                <c:pt idx="3477">
                  <c:v>0.56435084300000005</c:v>
                </c:pt>
                <c:pt idx="3478">
                  <c:v>3.9193570609999999</c:v>
                </c:pt>
                <c:pt idx="3479">
                  <c:v>0.40783628799999999</c:v>
                </c:pt>
                <c:pt idx="3480">
                  <c:v>1.2728132E-2</c:v>
                </c:pt>
                <c:pt idx="3481">
                  <c:v>0</c:v>
                </c:pt>
                <c:pt idx="3482">
                  <c:v>0.157729745</c:v>
                </c:pt>
                <c:pt idx="3483">
                  <c:v>0</c:v>
                </c:pt>
                <c:pt idx="3484">
                  <c:v>11.89517498</c:v>
                </c:pt>
                <c:pt idx="3485">
                  <c:v>3.9337448999999997E-2</c:v>
                </c:pt>
                <c:pt idx="3486">
                  <c:v>22.016689299999999</c:v>
                </c:pt>
                <c:pt idx="3487">
                  <c:v>4.5787773129999998</c:v>
                </c:pt>
                <c:pt idx="3488">
                  <c:v>17.32555962</c:v>
                </c:pt>
                <c:pt idx="3489">
                  <c:v>3.3385444E-2</c:v>
                </c:pt>
                <c:pt idx="3490">
                  <c:v>0.28139746199999999</c:v>
                </c:pt>
                <c:pt idx="3491">
                  <c:v>9.6263065999999994E-2</c:v>
                </c:pt>
                <c:pt idx="3492">
                  <c:v>0</c:v>
                </c:pt>
                <c:pt idx="3493">
                  <c:v>7.9731664660000003</c:v>
                </c:pt>
                <c:pt idx="3494">
                  <c:v>19.312940600000001</c:v>
                </c:pt>
                <c:pt idx="3495">
                  <c:v>11.253788950000001</c:v>
                </c:pt>
                <c:pt idx="3496">
                  <c:v>2.1355118750000002</c:v>
                </c:pt>
                <c:pt idx="3497">
                  <c:v>21.24576759</c:v>
                </c:pt>
                <c:pt idx="3498">
                  <c:v>0.50948119199999997</c:v>
                </c:pt>
                <c:pt idx="3499">
                  <c:v>6.2679410000000005E-2</c:v>
                </c:pt>
                <c:pt idx="3500">
                  <c:v>9.8847650000000002E-3</c:v>
                </c:pt>
                <c:pt idx="3501">
                  <c:v>0</c:v>
                </c:pt>
                <c:pt idx="3502">
                  <c:v>9.2855730059999999</c:v>
                </c:pt>
                <c:pt idx="3503">
                  <c:v>0</c:v>
                </c:pt>
                <c:pt idx="3504">
                  <c:v>7.6547175999999995E-2</c:v>
                </c:pt>
                <c:pt idx="3505">
                  <c:v>1.357749224</c:v>
                </c:pt>
                <c:pt idx="3506">
                  <c:v>1.1497350930000001</c:v>
                </c:pt>
                <c:pt idx="3507">
                  <c:v>5.483754158</c:v>
                </c:pt>
                <c:pt idx="3508">
                  <c:v>6.5243542000000002E-2</c:v>
                </c:pt>
                <c:pt idx="3509">
                  <c:v>0</c:v>
                </c:pt>
                <c:pt idx="3510">
                  <c:v>0</c:v>
                </c:pt>
                <c:pt idx="3511">
                  <c:v>1.414440989</c:v>
                </c:pt>
                <c:pt idx="3512">
                  <c:v>0.42672759300000002</c:v>
                </c:pt>
                <c:pt idx="3513">
                  <c:v>1.0263410000000001E-2</c:v>
                </c:pt>
                <c:pt idx="3514">
                  <c:v>0.105867684</c:v>
                </c:pt>
                <c:pt idx="3515">
                  <c:v>10.86959171</c:v>
                </c:pt>
                <c:pt idx="3516">
                  <c:v>11.38563156</c:v>
                </c:pt>
                <c:pt idx="3517">
                  <c:v>1.6543563000000001E-2</c:v>
                </c:pt>
                <c:pt idx="3518">
                  <c:v>3.6915872000000002E-2</c:v>
                </c:pt>
                <c:pt idx="3519">
                  <c:v>7.2335519789999996</c:v>
                </c:pt>
                <c:pt idx="3520">
                  <c:v>7.7165549999999999E-3</c:v>
                </c:pt>
                <c:pt idx="3521">
                  <c:v>1.2065987E-2</c:v>
                </c:pt>
                <c:pt idx="3522">
                  <c:v>3.287285089</c:v>
                </c:pt>
                <c:pt idx="3523">
                  <c:v>0.72230029100000004</c:v>
                </c:pt>
                <c:pt idx="3524">
                  <c:v>0</c:v>
                </c:pt>
                <c:pt idx="3525">
                  <c:v>1.8252145049999999</c:v>
                </c:pt>
                <c:pt idx="3526">
                  <c:v>1.0970826149999999</c:v>
                </c:pt>
                <c:pt idx="3527">
                  <c:v>0</c:v>
                </c:pt>
                <c:pt idx="3528">
                  <c:v>0.70511007299999995</c:v>
                </c:pt>
                <c:pt idx="3529">
                  <c:v>0.459601492</c:v>
                </c:pt>
                <c:pt idx="3530">
                  <c:v>2.1314932000000002E-2</c:v>
                </c:pt>
                <c:pt idx="3531">
                  <c:v>17.42216492</c:v>
                </c:pt>
                <c:pt idx="3532">
                  <c:v>3.8850575999999998E-2</c:v>
                </c:pt>
                <c:pt idx="3533">
                  <c:v>0.15681721300000001</c:v>
                </c:pt>
                <c:pt idx="3534">
                  <c:v>0</c:v>
                </c:pt>
                <c:pt idx="3535">
                  <c:v>1.6332148000000001E-2</c:v>
                </c:pt>
                <c:pt idx="3536">
                  <c:v>0.399428159</c:v>
                </c:pt>
                <c:pt idx="3537">
                  <c:v>5.6221890449999998</c:v>
                </c:pt>
                <c:pt idx="3538">
                  <c:v>0</c:v>
                </c:pt>
                <c:pt idx="3539">
                  <c:v>6.5281972890000004</c:v>
                </c:pt>
                <c:pt idx="3540">
                  <c:v>1.0391445159999999</c:v>
                </c:pt>
                <c:pt idx="3541">
                  <c:v>13.25675869</c:v>
                </c:pt>
                <c:pt idx="3542">
                  <c:v>0.10755913</c:v>
                </c:pt>
                <c:pt idx="3543">
                  <c:v>0</c:v>
                </c:pt>
                <c:pt idx="3544">
                  <c:v>1.2650359E-2</c:v>
                </c:pt>
                <c:pt idx="3545">
                  <c:v>15.963639260000001</c:v>
                </c:pt>
                <c:pt idx="3546">
                  <c:v>0</c:v>
                </c:pt>
                <c:pt idx="3547">
                  <c:v>5.3180712999999998E-2</c:v>
                </c:pt>
                <c:pt idx="3548">
                  <c:v>28.713521960000001</c:v>
                </c:pt>
                <c:pt idx="3549">
                  <c:v>0.67064464099999999</c:v>
                </c:pt>
                <c:pt idx="3550">
                  <c:v>5.3426288000000002E-2</c:v>
                </c:pt>
                <c:pt idx="3551">
                  <c:v>0.25033160999999998</c:v>
                </c:pt>
                <c:pt idx="3552">
                  <c:v>4.2997617000000002E-2</c:v>
                </c:pt>
                <c:pt idx="3553">
                  <c:v>0.67230922000000004</c:v>
                </c:pt>
                <c:pt idx="3554">
                  <c:v>0.81188261500000003</c:v>
                </c:pt>
                <c:pt idx="3555">
                  <c:v>1.3431379800000001</c:v>
                </c:pt>
                <c:pt idx="3556">
                  <c:v>0.56323522299999995</c:v>
                </c:pt>
                <c:pt idx="3557">
                  <c:v>6.5487437249999996</c:v>
                </c:pt>
                <c:pt idx="3558">
                  <c:v>9.1488304140000007</c:v>
                </c:pt>
                <c:pt idx="3559">
                  <c:v>5.5062761309999999</c:v>
                </c:pt>
                <c:pt idx="3560">
                  <c:v>7.4542760999999999E-2</c:v>
                </c:pt>
                <c:pt idx="3561">
                  <c:v>0.150655806</c:v>
                </c:pt>
                <c:pt idx="3562">
                  <c:v>0</c:v>
                </c:pt>
                <c:pt idx="3563">
                  <c:v>0.706297815</c:v>
                </c:pt>
                <c:pt idx="3564">
                  <c:v>0.94064527799999997</c:v>
                </c:pt>
                <c:pt idx="3565">
                  <c:v>0.25931689099999999</c:v>
                </c:pt>
                <c:pt idx="3566">
                  <c:v>0</c:v>
                </c:pt>
                <c:pt idx="3567">
                  <c:v>8.6812429430000009</c:v>
                </c:pt>
                <c:pt idx="3568">
                  <c:v>0</c:v>
                </c:pt>
                <c:pt idx="3569">
                  <c:v>1.0020886659999999</c:v>
                </c:pt>
                <c:pt idx="3570">
                  <c:v>1.5842275999999999E-2</c:v>
                </c:pt>
                <c:pt idx="3571">
                  <c:v>1.3441760540000001</c:v>
                </c:pt>
                <c:pt idx="3572">
                  <c:v>0</c:v>
                </c:pt>
                <c:pt idx="3573">
                  <c:v>11.84683514</c:v>
                </c:pt>
                <c:pt idx="3574">
                  <c:v>0.53220295900000003</c:v>
                </c:pt>
                <c:pt idx="3575">
                  <c:v>2.0720973009999999</c:v>
                </c:pt>
                <c:pt idx="3576">
                  <c:v>9.1198653000000005E-2</c:v>
                </c:pt>
                <c:pt idx="3577">
                  <c:v>0</c:v>
                </c:pt>
                <c:pt idx="3578">
                  <c:v>2.2561013700000001</c:v>
                </c:pt>
                <c:pt idx="3579">
                  <c:v>3.6587395000000002E-2</c:v>
                </c:pt>
                <c:pt idx="3580">
                  <c:v>6.9528260230000001</c:v>
                </c:pt>
                <c:pt idx="3581">
                  <c:v>7.5112080570000002</c:v>
                </c:pt>
                <c:pt idx="3582">
                  <c:v>0.386714697</c:v>
                </c:pt>
                <c:pt idx="3583">
                  <c:v>0.18082152300000001</c:v>
                </c:pt>
                <c:pt idx="3584">
                  <c:v>7.33228E-3</c:v>
                </c:pt>
                <c:pt idx="3585">
                  <c:v>0.53902941900000001</c:v>
                </c:pt>
                <c:pt idx="3586">
                  <c:v>28.12897873</c:v>
                </c:pt>
                <c:pt idx="3587">
                  <c:v>9.4161682130000006</c:v>
                </c:pt>
                <c:pt idx="3588">
                  <c:v>0</c:v>
                </c:pt>
                <c:pt idx="3589">
                  <c:v>1.7431860000000001E-3</c:v>
                </c:pt>
                <c:pt idx="3590">
                  <c:v>2.9686783000000001E-2</c:v>
                </c:pt>
                <c:pt idx="3591">
                  <c:v>3.067722082</c:v>
                </c:pt>
                <c:pt idx="3592">
                  <c:v>0</c:v>
                </c:pt>
                <c:pt idx="3593">
                  <c:v>0.31369128800000001</c:v>
                </c:pt>
                <c:pt idx="3594">
                  <c:v>0.75814145799999999</c:v>
                </c:pt>
                <c:pt idx="3595">
                  <c:v>7.0138790000000006E-2</c:v>
                </c:pt>
                <c:pt idx="3596">
                  <c:v>1.356941223</c:v>
                </c:pt>
                <c:pt idx="3597">
                  <c:v>0</c:v>
                </c:pt>
                <c:pt idx="3598">
                  <c:v>0</c:v>
                </c:pt>
                <c:pt idx="3599">
                  <c:v>0</c:v>
                </c:pt>
                <c:pt idx="3600">
                  <c:v>1.9017895999999999E-2</c:v>
                </c:pt>
                <c:pt idx="3601">
                  <c:v>5.9309103000000002E-2</c:v>
                </c:pt>
                <c:pt idx="3602">
                  <c:v>7.6338868140000002</c:v>
                </c:pt>
                <c:pt idx="3603">
                  <c:v>12.47274399</c:v>
                </c:pt>
                <c:pt idx="3604">
                  <c:v>16.413434980000002</c:v>
                </c:pt>
                <c:pt idx="3605">
                  <c:v>0.83716905100000005</c:v>
                </c:pt>
                <c:pt idx="3606">
                  <c:v>2.4204428199999999</c:v>
                </c:pt>
                <c:pt idx="3607">
                  <c:v>4.0946729000000001E-2</c:v>
                </c:pt>
                <c:pt idx="3608">
                  <c:v>8.9679830000000002E-2</c:v>
                </c:pt>
                <c:pt idx="3609">
                  <c:v>2.5985395910000002</c:v>
                </c:pt>
                <c:pt idx="3610">
                  <c:v>9.0589113999999998E-2</c:v>
                </c:pt>
                <c:pt idx="3611">
                  <c:v>2.4973437789999999</c:v>
                </c:pt>
                <c:pt idx="3612">
                  <c:v>5.6951605000000002E-2</c:v>
                </c:pt>
                <c:pt idx="3613">
                  <c:v>2.9133596000000001E-2</c:v>
                </c:pt>
                <c:pt idx="3614">
                  <c:v>0</c:v>
                </c:pt>
                <c:pt idx="3615">
                  <c:v>0</c:v>
                </c:pt>
                <c:pt idx="3616">
                  <c:v>0.106460132</c:v>
                </c:pt>
                <c:pt idx="3617">
                  <c:v>5.8501203000000002E-2</c:v>
                </c:pt>
                <c:pt idx="3618">
                  <c:v>2.5352673530000001</c:v>
                </c:pt>
                <c:pt idx="3619">
                  <c:v>13.39717388</c:v>
                </c:pt>
                <c:pt idx="3620">
                  <c:v>4.7419338999999998E-2</c:v>
                </c:pt>
                <c:pt idx="3621">
                  <c:v>1.9524712559999999</c:v>
                </c:pt>
                <c:pt idx="3622">
                  <c:v>5.6343741420000004</c:v>
                </c:pt>
                <c:pt idx="3623">
                  <c:v>0.159586906</c:v>
                </c:pt>
                <c:pt idx="3624">
                  <c:v>3.9812290670000001</c:v>
                </c:pt>
                <c:pt idx="3625">
                  <c:v>24.897735600000001</c:v>
                </c:pt>
                <c:pt idx="3626">
                  <c:v>14.436921119999999</c:v>
                </c:pt>
                <c:pt idx="3627">
                  <c:v>0.50468933599999999</c:v>
                </c:pt>
                <c:pt idx="3628">
                  <c:v>2.1575872899999999</c:v>
                </c:pt>
                <c:pt idx="3629">
                  <c:v>9.8403005599999993</c:v>
                </c:pt>
                <c:pt idx="3630">
                  <c:v>2.1637714999999998E-2</c:v>
                </c:pt>
                <c:pt idx="3631">
                  <c:v>2.987840652</c:v>
                </c:pt>
                <c:pt idx="3632">
                  <c:v>8.1593349999999995E-2</c:v>
                </c:pt>
                <c:pt idx="3633">
                  <c:v>9.5316324229999996</c:v>
                </c:pt>
                <c:pt idx="3634">
                  <c:v>1.148118019</c:v>
                </c:pt>
                <c:pt idx="3635">
                  <c:v>6.8373874000000001E-2</c:v>
                </c:pt>
                <c:pt idx="3636">
                  <c:v>16.036205290000002</c:v>
                </c:pt>
                <c:pt idx="3637">
                  <c:v>0</c:v>
                </c:pt>
                <c:pt idx="3638">
                  <c:v>1.4920772309999999</c:v>
                </c:pt>
                <c:pt idx="3639">
                  <c:v>0.240894839</c:v>
                </c:pt>
                <c:pt idx="3640">
                  <c:v>0</c:v>
                </c:pt>
                <c:pt idx="3641">
                  <c:v>2.7211446760000002</c:v>
                </c:pt>
                <c:pt idx="3642">
                  <c:v>14.42501831</c:v>
                </c:pt>
                <c:pt idx="3643">
                  <c:v>0.85243040299999995</c:v>
                </c:pt>
                <c:pt idx="3644">
                  <c:v>1.4092106E-2</c:v>
                </c:pt>
                <c:pt idx="3645">
                  <c:v>1.0110859999999999E-2</c:v>
                </c:pt>
                <c:pt idx="3646">
                  <c:v>0.29699254000000003</c:v>
                </c:pt>
                <c:pt idx="3647">
                  <c:v>2.9279619E-2</c:v>
                </c:pt>
                <c:pt idx="3648">
                  <c:v>14.10445213</c:v>
                </c:pt>
                <c:pt idx="3649">
                  <c:v>4.947323E-3</c:v>
                </c:pt>
                <c:pt idx="3650">
                  <c:v>11.364642140000001</c:v>
                </c:pt>
                <c:pt idx="3651">
                  <c:v>4.0383961000000003E-2</c:v>
                </c:pt>
                <c:pt idx="3652">
                  <c:v>0</c:v>
                </c:pt>
                <c:pt idx="3653">
                  <c:v>2.7710936070000001</c:v>
                </c:pt>
                <c:pt idx="3654">
                  <c:v>1.048576951</c:v>
                </c:pt>
                <c:pt idx="3655">
                  <c:v>3.3526923659999999</c:v>
                </c:pt>
                <c:pt idx="3656">
                  <c:v>0</c:v>
                </c:pt>
                <c:pt idx="3657">
                  <c:v>1.7313225270000001</c:v>
                </c:pt>
                <c:pt idx="3658">
                  <c:v>0.23792745200000001</c:v>
                </c:pt>
                <c:pt idx="3659">
                  <c:v>2.6568698880000001</c:v>
                </c:pt>
                <c:pt idx="3660">
                  <c:v>2.7243612E-2</c:v>
                </c:pt>
                <c:pt idx="3661">
                  <c:v>13.62085342</c:v>
                </c:pt>
                <c:pt idx="3662">
                  <c:v>5.0911369320000004</c:v>
                </c:pt>
                <c:pt idx="3663">
                  <c:v>2.0307031999999999E-2</c:v>
                </c:pt>
                <c:pt idx="3664">
                  <c:v>27.360649110000001</c:v>
                </c:pt>
                <c:pt idx="3665">
                  <c:v>3.0717410000000001E-2</c:v>
                </c:pt>
                <c:pt idx="3666">
                  <c:v>0.78754657500000003</c:v>
                </c:pt>
                <c:pt idx="3667">
                  <c:v>1.751420975</c:v>
                </c:pt>
                <c:pt idx="3668">
                  <c:v>3.7087931630000002</c:v>
                </c:pt>
                <c:pt idx="3669">
                  <c:v>1.058490634</c:v>
                </c:pt>
                <c:pt idx="3670">
                  <c:v>0.100748517</c:v>
                </c:pt>
                <c:pt idx="3671">
                  <c:v>0.69893866800000004</c:v>
                </c:pt>
                <c:pt idx="3672">
                  <c:v>5.5922154000000002E-2</c:v>
                </c:pt>
                <c:pt idx="3673">
                  <c:v>0</c:v>
                </c:pt>
                <c:pt idx="3674">
                  <c:v>10.22932243</c:v>
                </c:pt>
                <c:pt idx="3675">
                  <c:v>0</c:v>
                </c:pt>
                <c:pt idx="3676">
                  <c:v>0</c:v>
                </c:pt>
                <c:pt idx="3677">
                  <c:v>7.2071652410000002</c:v>
                </c:pt>
                <c:pt idx="3678">
                  <c:v>11.06748676</c:v>
                </c:pt>
                <c:pt idx="3679">
                  <c:v>10.265089039999999</c:v>
                </c:pt>
                <c:pt idx="3680">
                  <c:v>0.65595608900000002</c:v>
                </c:pt>
                <c:pt idx="3681">
                  <c:v>41.977497100000001</c:v>
                </c:pt>
                <c:pt idx="3682">
                  <c:v>9.99181366</c:v>
                </c:pt>
                <c:pt idx="3683">
                  <c:v>2.3921608920000001</c:v>
                </c:pt>
                <c:pt idx="3684">
                  <c:v>0.83235639299999997</c:v>
                </c:pt>
                <c:pt idx="3685">
                  <c:v>0.39432716400000001</c:v>
                </c:pt>
                <c:pt idx="3686">
                  <c:v>0.63699585199999997</c:v>
                </c:pt>
                <c:pt idx="3687">
                  <c:v>10.16716957</c:v>
                </c:pt>
                <c:pt idx="3688">
                  <c:v>0.12209513800000001</c:v>
                </c:pt>
                <c:pt idx="3689">
                  <c:v>5.5087051389999999</c:v>
                </c:pt>
                <c:pt idx="3690">
                  <c:v>8.5978164669999995</c:v>
                </c:pt>
                <c:pt idx="3691">
                  <c:v>11.597859379999999</c:v>
                </c:pt>
                <c:pt idx="3692">
                  <c:v>0.96094203</c:v>
                </c:pt>
                <c:pt idx="3693">
                  <c:v>3.7743756770000001</c:v>
                </c:pt>
                <c:pt idx="3694">
                  <c:v>0.58960467599999999</c:v>
                </c:pt>
                <c:pt idx="3695">
                  <c:v>3.7431113000000002E-2</c:v>
                </c:pt>
                <c:pt idx="3696">
                  <c:v>0</c:v>
                </c:pt>
                <c:pt idx="3697">
                  <c:v>0.18470388700000001</c:v>
                </c:pt>
                <c:pt idx="3698">
                  <c:v>0</c:v>
                </c:pt>
                <c:pt idx="3699">
                  <c:v>16.795726779999999</c:v>
                </c:pt>
                <c:pt idx="3700">
                  <c:v>0.23863245499999999</c:v>
                </c:pt>
                <c:pt idx="3701">
                  <c:v>35.395080569999998</c:v>
                </c:pt>
                <c:pt idx="3702">
                  <c:v>6.8466544149999997</c:v>
                </c:pt>
                <c:pt idx="3703">
                  <c:v>23.96987343</c:v>
                </c:pt>
                <c:pt idx="3704">
                  <c:v>8.8104606000000002E-2</c:v>
                </c:pt>
                <c:pt idx="3705">
                  <c:v>0.45170292299999998</c:v>
                </c:pt>
                <c:pt idx="3706">
                  <c:v>0.37845414900000002</c:v>
                </c:pt>
                <c:pt idx="3707">
                  <c:v>0</c:v>
                </c:pt>
                <c:pt idx="3708">
                  <c:v>14.92702484</c:v>
                </c:pt>
                <c:pt idx="3709">
                  <c:v>30.044481279999999</c:v>
                </c:pt>
                <c:pt idx="3710">
                  <c:v>20.627685549999999</c:v>
                </c:pt>
                <c:pt idx="3711">
                  <c:v>2.5540690420000001</c:v>
                </c:pt>
                <c:pt idx="3712">
                  <c:v>30.146636959999999</c:v>
                </c:pt>
                <c:pt idx="3713">
                  <c:v>0.92887735400000004</c:v>
                </c:pt>
                <c:pt idx="3714">
                  <c:v>7.2711915000000002E-2</c:v>
                </c:pt>
                <c:pt idx="3715">
                  <c:v>2.3004753999999999E-2</c:v>
                </c:pt>
                <c:pt idx="3716">
                  <c:v>0</c:v>
                </c:pt>
                <c:pt idx="3717">
                  <c:v>12.27886391</c:v>
                </c:pt>
                <c:pt idx="3718">
                  <c:v>0</c:v>
                </c:pt>
                <c:pt idx="3719">
                  <c:v>9.7320661000000003E-2</c:v>
                </c:pt>
                <c:pt idx="3720">
                  <c:v>2.5631487370000001</c:v>
                </c:pt>
                <c:pt idx="3721">
                  <c:v>3.1426968569999998</c:v>
                </c:pt>
                <c:pt idx="3722">
                  <c:v>10.22024822</c:v>
                </c:pt>
                <c:pt idx="3723">
                  <c:v>0.17784155900000001</c:v>
                </c:pt>
                <c:pt idx="3724">
                  <c:v>0</c:v>
                </c:pt>
                <c:pt idx="3725">
                  <c:v>0.19538855599999999</c:v>
                </c:pt>
                <c:pt idx="3726">
                  <c:v>4.6184682849999996</c:v>
                </c:pt>
                <c:pt idx="3727">
                  <c:v>0.77576249799999997</c:v>
                </c:pt>
                <c:pt idx="3728">
                  <c:v>1.6990880999999999E-2</c:v>
                </c:pt>
                <c:pt idx="3729">
                  <c:v>0.19187609899999999</c:v>
                </c:pt>
                <c:pt idx="3730">
                  <c:v>16.00289536</c:v>
                </c:pt>
                <c:pt idx="3731">
                  <c:v>13.166746140000001</c:v>
                </c:pt>
                <c:pt idx="3732">
                  <c:v>2.8575702000000001E-2</c:v>
                </c:pt>
                <c:pt idx="3733">
                  <c:v>6.8193509999999999E-2</c:v>
                </c:pt>
                <c:pt idx="3734">
                  <c:v>9.2752361299999997</c:v>
                </c:pt>
                <c:pt idx="3735">
                  <c:v>0.48892897400000002</c:v>
                </c:pt>
                <c:pt idx="3736">
                  <c:v>2.8154314E-2</c:v>
                </c:pt>
                <c:pt idx="3737">
                  <c:v>4.6099123950000003</c:v>
                </c:pt>
                <c:pt idx="3738">
                  <c:v>0.92368680199999997</c:v>
                </c:pt>
                <c:pt idx="3739">
                  <c:v>0</c:v>
                </c:pt>
                <c:pt idx="3740">
                  <c:v>3.6836953160000001</c:v>
                </c:pt>
                <c:pt idx="3741">
                  <c:v>1.839969993</c:v>
                </c:pt>
                <c:pt idx="3742">
                  <c:v>0</c:v>
                </c:pt>
                <c:pt idx="3743">
                  <c:v>1.200958014</c:v>
                </c:pt>
                <c:pt idx="3744">
                  <c:v>0.83648848499999995</c:v>
                </c:pt>
                <c:pt idx="3745">
                  <c:v>5.1324258999999997E-2</c:v>
                </c:pt>
                <c:pt idx="3746">
                  <c:v>23.017902370000002</c:v>
                </c:pt>
                <c:pt idx="3747">
                  <c:v>8.5626192000000004E-2</c:v>
                </c:pt>
                <c:pt idx="3748">
                  <c:v>0.26832336200000001</c:v>
                </c:pt>
                <c:pt idx="3749">
                  <c:v>1.5246521000000001E-2</c:v>
                </c:pt>
                <c:pt idx="3750">
                  <c:v>1.8859698000000001E-2</c:v>
                </c:pt>
                <c:pt idx="3751">
                  <c:v>0.73614633100000004</c:v>
                </c:pt>
                <c:pt idx="3752">
                  <c:v>7.044237614</c:v>
                </c:pt>
                <c:pt idx="3753">
                  <c:v>0</c:v>
                </c:pt>
                <c:pt idx="3754">
                  <c:v>10.96740913</c:v>
                </c:pt>
                <c:pt idx="3755">
                  <c:v>2.5582344529999999</c:v>
                </c:pt>
                <c:pt idx="3756">
                  <c:v>15.089162829999999</c:v>
                </c:pt>
                <c:pt idx="3757">
                  <c:v>0.15659756999999999</c:v>
                </c:pt>
                <c:pt idx="3758">
                  <c:v>9.6284199999999999E-4</c:v>
                </c:pt>
                <c:pt idx="3759">
                  <c:v>1.3220791000000001E-2</c:v>
                </c:pt>
                <c:pt idx="3760">
                  <c:v>19.739171979999998</c:v>
                </c:pt>
                <c:pt idx="3761">
                  <c:v>0</c:v>
                </c:pt>
                <c:pt idx="3762">
                  <c:v>0.618224263</c:v>
                </c:pt>
                <c:pt idx="3763">
                  <c:v>37.933567050000001</c:v>
                </c:pt>
                <c:pt idx="3764">
                  <c:v>2.355804682</c:v>
                </c:pt>
                <c:pt idx="3765">
                  <c:v>0.103028879</c:v>
                </c:pt>
                <c:pt idx="3766">
                  <c:v>0.82251983900000003</c:v>
                </c:pt>
                <c:pt idx="3767">
                  <c:v>7.0814289000000002E-2</c:v>
                </c:pt>
                <c:pt idx="3768">
                  <c:v>1.685440421</c:v>
                </c:pt>
                <c:pt idx="3769">
                  <c:v>1.6731377839999999</c:v>
                </c:pt>
                <c:pt idx="3770">
                  <c:v>1.83979702</c:v>
                </c:pt>
                <c:pt idx="3771">
                  <c:v>2.1071562770000001</c:v>
                </c:pt>
                <c:pt idx="3772">
                  <c:v>14.8110342</c:v>
                </c:pt>
                <c:pt idx="3773">
                  <c:v>10.13280582</c:v>
                </c:pt>
                <c:pt idx="3774">
                  <c:v>8.1214818950000005</c:v>
                </c:pt>
                <c:pt idx="3775">
                  <c:v>0.88790315399999997</c:v>
                </c:pt>
                <c:pt idx="3776">
                  <c:v>0.32822239399999997</c:v>
                </c:pt>
                <c:pt idx="3777">
                  <c:v>0</c:v>
                </c:pt>
                <c:pt idx="3778">
                  <c:v>0.47836840200000003</c:v>
                </c:pt>
                <c:pt idx="3779">
                  <c:v>1.060213447</c:v>
                </c:pt>
                <c:pt idx="3780">
                  <c:v>0.32068213800000001</c:v>
                </c:pt>
                <c:pt idx="3781">
                  <c:v>0.44517284600000001</c:v>
                </c:pt>
                <c:pt idx="3782">
                  <c:v>8.8472251889999995</c:v>
                </c:pt>
                <c:pt idx="3783">
                  <c:v>0</c:v>
                </c:pt>
                <c:pt idx="3784">
                  <c:v>1.711060762</c:v>
                </c:pt>
                <c:pt idx="3785">
                  <c:v>7.6027743999999994E-2</c:v>
                </c:pt>
                <c:pt idx="3786">
                  <c:v>2.8677175049999999</c:v>
                </c:pt>
                <c:pt idx="3787">
                  <c:v>0</c:v>
                </c:pt>
                <c:pt idx="3788">
                  <c:v>22.61642647</c:v>
                </c:pt>
                <c:pt idx="3789">
                  <c:v>3.7123432159999998</c:v>
                </c:pt>
                <c:pt idx="3790">
                  <c:v>4.7100939750000004</c:v>
                </c:pt>
                <c:pt idx="3791">
                  <c:v>0.17315834799999999</c:v>
                </c:pt>
                <c:pt idx="3792">
                  <c:v>0</c:v>
                </c:pt>
                <c:pt idx="3793">
                  <c:v>4.2710127829999998</c:v>
                </c:pt>
                <c:pt idx="3794">
                  <c:v>8.8251203E-2</c:v>
                </c:pt>
                <c:pt idx="3795">
                  <c:v>14.89041901</c:v>
                </c:pt>
                <c:pt idx="3796">
                  <c:v>10.834680560000001</c:v>
                </c:pt>
                <c:pt idx="3797">
                  <c:v>0.62199461499999997</c:v>
                </c:pt>
                <c:pt idx="3798">
                  <c:v>0.34098947000000002</c:v>
                </c:pt>
                <c:pt idx="3799">
                  <c:v>1.2327427E-2</c:v>
                </c:pt>
                <c:pt idx="3800">
                  <c:v>0.49718052099999999</c:v>
                </c:pt>
                <c:pt idx="3801">
                  <c:v>35.73179245</c:v>
                </c:pt>
                <c:pt idx="3802">
                  <c:v>14.77509785</c:v>
                </c:pt>
                <c:pt idx="3803">
                  <c:v>0</c:v>
                </c:pt>
                <c:pt idx="3804">
                  <c:v>5.3886519999999999E-3</c:v>
                </c:pt>
                <c:pt idx="3805">
                  <c:v>6.4758413000000001E-2</c:v>
                </c:pt>
                <c:pt idx="3806">
                  <c:v>3.6220686440000001</c:v>
                </c:pt>
                <c:pt idx="3807">
                  <c:v>6.6763989999999995E-2</c:v>
                </c:pt>
                <c:pt idx="3808">
                  <c:v>0.124199174</c:v>
                </c:pt>
                <c:pt idx="3809">
                  <c:v>1.3604816200000001</c:v>
                </c:pt>
                <c:pt idx="3810">
                  <c:v>8.1489086000000002E-2</c:v>
                </c:pt>
                <c:pt idx="3811">
                  <c:v>2.6664576530000001</c:v>
                </c:pt>
                <c:pt idx="3812">
                  <c:v>5.7403751000000003E-2</c:v>
                </c:pt>
                <c:pt idx="3813">
                  <c:v>0</c:v>
                </c:pt>
                <c:pt idx="3814">
                  <c:v>2.3088930000000001E-2</c:v>
                </c:pt>
                <c:pt idx="3815">
                  <c:v>0.11396848399999999</c:v>
                </c:pt>
                <c:pt idx="3816">
                  <c:v>11.581095700000001</c:v>
                </c:pt>
                <c:pt idx="3817">
                  <c:v>15.1627636</c:v>
                </c:pt>
                <c:pt idx="3818">
                  <c:v>20.356834410000001</c:v>
                </c:pt>
                <c:pt idx="3819">
                  <c:v>14.77254868</c:v>
                </c:pt>
                <c:pt idx="3820">
                  <c:v>1.530228138</c:v>
                </c:pt>
                <c:pt idx="3821">
                  <c:v>3.0345573429999999</c:v>
                </c:pt>
                <c:pt idx="3822">
                  <c:v>7.2891891E-2</c:v>
                </c:pt>
                <c:pt idx="3823">
                  <c:v>0.118339136</c:v>
                </c:pt>
                <c:pt idx="3824">
                  <c:v>4.693546295</c:v>
                </c:pt>
                <c:pt idx="3825">
                  <c:v>0.208025813</c:v>
                </c:pt>
                <c:pt idx="3826">
                  <c:v>3.652476788</c:v>
                </c:pt>
                <c:pt idx="3827">
                  <c:v>7.6647810999999996E-2</c:v>
                </c:pt>
                <c:pt idx="3828">
                  <c:v>4.7407642E-2</c:v>
                </c:pt>
                <c:pt idx="3829">
                  <c:v>4.9205191000000002E-2</c:v>
                </c:pt>
                <c:pt idx="3830">
                  <c:v>0</c:v>
                </c:pt>
                <c:pt idx="3831">
                  <c:v>0.180024832</c:v>
                </c:pt>
                <c:pt idx="3832">
                  <c:v>5.9616953E-2</c:v>
                </c:pt>
                <c:pt idx="3833">
                  <c:v>2.6704170700000001</c:v>
                </c:pt>
                <c:pt idx="3834">
                  <c:v>22.008979799999999</c:v>
                </c:pt>
                <c:pt idx="3835">
                  <c:v>6.3933954000000001E-2</c:v>
                </c:pt>
                <c:pt idx="3836">
                  <c:v>2.048508644</c:v>
                </c:pt>
                <c:pt idx="3837">
                  <c:v>7.4060063359999999</c:v>
                </c:pt>
                <c:pt idx="3838">
                  <c:v>0.25190699100000002</c:v>
                </c:pt>
                <c:pt idx="3839">
                  <c:v>6.1642813680000001</c:v>
                </c:pt>
                <c:pt idx="3840">
                  <c:v>26.459323879999999</c:v>
                </c:pt>
                <c:pt idx="3841">
                  <c:v>28.514932630000001</c:v>
                </c:pt>
                <c:pt idx="3842">
                  <c:v>0.81352657100000003</c:v>
                </c:pt>
                <c:pt idx="3843">
                  <c:v>2.7777299879999999</c:v>
                </c:pt>
                <c:pt idx="3844">
                  <c:v>15.00130367</c:v>
                </c:pt>
                <c:pt idx="3845">
                  <c:v>6.1133258000000003E-2</c:v>
                </c:pt>
                <c:pt idx="3846">
                  <c:v>4.4554014210000004</c:v>
                </c:pt>
                <c:pt idx="3847">
                  <c:v>0.121915907</c:v>
                </c:pt>
                <c:pt idx="3848">
                  <c:v>17.15576553</c:v>
                </c:pt>
                <c:pt idx="3849">
                  <c:v>1.5353277919999999</c:v>
                </c:pt>
                <c:pt idx="3850">
                  <c:v>9.7152129000000004E-2</c:v>
                </c:pt>
                <c:pt idx="3851">
                  <c:v>19.523860930000001</c:v>
                </c:pt>
                <c:pt idx="3852">
                  <c:v>0</c:v>
                </c:pt>
                <c:pt idx="3853">
                  <c:v>2.9551570420000002</c:v>
                </c:pt>
                <c:pt idx="3854">
                  <c:v>0.67430979000000002</c:v>
                </c:pt>
                <c:pt idx="3855">
                  <c:v>0.96394014400000005</c:v>
                </c:pt>
                <c:pt idx="3856">
                  <c:v>4.3397278789999998</c:v>
                </c:pt>
                <c:pt idx="3857">
                  <c:v>15.39399147</c:v>
                </c:pt>
                <c:pt idx="3858">
                  <c:v>1.5606433150000001</c:v>
                </c:pt>
                <c:pt idx="3859">
                  <c:v>2.4888948000000001E-2</c:v>
                </c:pt>
                <c:pt idx="3860">
                  <c:v>1.0023341E-2</c:v>
                </c:pt>
                <c:pt idx="3861">
                  <c:v>0.52881306400000005</c:v>
                </c:pt>
                <c:pt idx="3862">
                  <c:v>3.3958700000000001E-2</c:v>
                </c:pt>
                <c:pt idx="3863">
                  <c:v>17.80689812</c:v>
                </c:pt>
                <c:pt idx="3864">
                  <c:v>0.247264341</c:v>
                </c:pt>
                <c:pt idx="3865">
                  <c:v>13.488481520000001</c:v>
                </c:pt>
                <c:pt idx="3866">
                  <c:v>4.6986150999999997E-2</c:v>
                </c:pt>
                <c:pt idx="3867">
                  <c:v>0</c:v>
                </c:pt>
                <c:pt idx="3868">
                  <c:v>6.4378767010000004</c:v>
                </c:pt>
                <c:pt idx="3869">
                  <c:v>1.8760480879999999</c:v>
                </c:pt>
                <c:pt idx="3870">
                  <c:v>4.6924576760000001</c:v>
                </c:pt>
                <c:pt idx="3871">
                  <c:v>0</c:v>
                </c:pt>
                <c:pt idx="3872">
                  <c:v>0.11485113199999999</c:v>
                </c:pt>
                <c:pt idx="3873">
                  <c:v>2.8594434259999999</c:v>
                </c:pt>
                <c:pt idx="3874">
                  <c:v>0.58508932599999997</c:v>
                </c:pt>
                <c:pt idx="3875">
                  <c:v>4.0628623959999999</c:v>
                </c:pt>
                <c:pt idx="3876">
                  <c:v>3.6743484E-2</c:v>
                </c:pt>
                <c:pt idx="3877">
                  <c:v>17.049201969999999</c:v>
                </c:pt>
                <c:pt idx="3878">
                  <c:v>9.3524446490000006</c:v>
                </c:pt>
                <c:pt idx="3879">
                  <c:v>2.2296560999999999E-2</c:v>
                </c:pt>
                <c:pt idx="3880">
                  <c:v>36.433261870000003</c:v>
                </c:pt>
                <c:pt idx="3881">
                  <c:v>3.2330927000000002E-2</c:v>
                </c:pt>
                <c:pt idx="3882">
                  <c:v>0.926123798</c:v>
                </c:pt>
                <c:pt idx="3883">
                  <c:v>2.5489790440000002</c:v>
                </c:pt>
                <c:pt idx="3884">
                  <c:v>5.2670874599999999</c:v>
                </c:pt>
                <c:pt idx="3885">
                  <c:v>1.990515351</c:v>
                </c:pt>
                <c:pt idx="3886">
                  <c:v>0.13713841099999999</c:v>
                </c:pt>
                <c:pt idx="3887">
                  <c:v>2.3649458889999999</c:v>
                </c:pt>
                <c:pt idx="3888">
                  <c:v>5.3178917999999999E-2</c:v>
                </c:pt>
                <c:pt idx="3889">
                  <c:v>0</c:v>
                </c:pt>
                <c:pt idx="3890">
                  <c:v>17.563207630000001</c:v>
                </c:pt>
                <c:pt idx="3891">
                  <c:v>0.47963196000000002</c:v>
                </c:pt>
                <c:pt idx="3892">
                  <c:v>0</c:v>
                </c:pt>
                <c:pt idx="3893">
                  <c:v>12.31103897</c:v>
                </c:pt>
                <c:pt idx="3894">
                  <c:v>19.00996971</c:v>
                </c:pt>
                <c:pt idx="3895">
                  <c:v>14.135716439999999</c:v>
                </c:pt>
                <c:pt idx="3896">
                  <c:v>0.99980378199999997</c:v>
                </c:pt>
                <c:pt idx="3897">
                  <c:v>55.109443659999997</c:v>
                </c:pt>
                <c:pt idx="3898">
                  <c:v>19.180845260000002</c:v>
                </c:pt>
                <c:pt idx="3899">
                  <c:v>4.7760934830000004</c:v>
                </c:pt>
                <c:pt idx="3900">
                  <c:v>0.82850378800000002</c:v>
                </c:pt>
                <c:pt idx="3901">
                  <c:v>0.40771326400000002</c:v>
                </c:pt>
                <c:pt idx="3902">
                  <c:v>1.3113613129999999</c:v>
                </c:pt>
                <c:pt idx="3903">
                  <c:v>17.09157562</c:v>
                </c:pt>
                <c:pt idx="3904">
                  <c:v>0.22744809099999999</c:v>
                </c:pt>
                <c:pt idx="3905">
                  <c:v>8.1644239429999992</c:v>
                </c:pt>
                <c:pt idx="3906">
                  <c:v>18.659776690000001</c:v>
                </c:pt>
                <c:pt idx="3907">
                  <c:v>15.90584087</c:v>
                </c:pt>
                <c:pt idx="3908">
                  <c:v>1.382068396</c:v>
                </c:pt>
                <c:pt idx="3909">
                  <c:v>8.4300317759999999</c:v>
                </c:pt>
                <c:pt idx="3910">
                  <c:v>1.000987887</c:v>
                </c:pt>
                <c:pt idx="3911">
                  <c:v>0.27436205699999999</c:v>
                </c:pt>
                <c:pt idx="3912">
                  <c:v>0</c:v>
                </c:pt>
                <c:pt idx="3913">
                  <c:v>0.19289499500000001</c:v>
                </c:pt>
                <c:pt idx="3914">
                  <c:v>0.12232894499999999</c:v>
                </c:pt>
                <c:pt idx="3915">
                  <c:v>24.127481459999998</c:v>
                </c:pt>
                <c:pt idx="3916">
                  <c:v>0.56099230099999997</c:v>
                </c:pt>
                <c:pt idx="3917">
                  <c:v>49.468177799999999</c:v>
                </c:pt>
                <c:pt idx="3918">
                  <c:v>10.41046143</c:v>
                </c:pt>
                <c:pt idx="3919">
                  <c:v>37.879226680000002</c:v>
                </c:pt>
                <c:pt idx="3920">
                  <c:v>0.117255442</c:v>
                </c:pt>
                <c:pt idx="3921">
                  <c:v>0.51808100899999998</c:v>
                </c:pt>
                <c:pt idx="3922">
                  <c:v>0.60960263000000003</c:v>
                </c:pt>
                <c:pt idx="3923">
                  <c:v>0</c:v>
                </c:pt>
                <c:pt idx="3924">
                  <c:v>25.65201759</c:v>
                </c:pt>
                <c:pt idx="3925">
                  <c:v>37.671470640000003</c:v>
                </c:pt>
                <c:pt idx="3926">
                  <c:v>36.108570100000001</c:v>
                </c:pt>
                <c:pt idx="3927">
                  <c:v>3.0137150290000001</c:v>
                </c:pt>
                <c:pt idx="3928">
                  <c:v>37.215660100000001</c:v>
                </c:pt>
                <c:pt idx="3929">
                  <c:v>1.6672617199999999</c:v>
                </c:pt>
                <c:pt idx="3930">
                  <c:v>0.19552135500000001</c:v>
                </c:pt>
                <c:pt idx="3931">
                  <c:v>3.5556450000000003E-2</c:v>
                </c:pt>
                <c:pt idx="3932">
                  <c:v>2.6975329999999999E-2</c:v>
                </c:pt>
                <c:pt idx="3933">
                  <c:v>13.652853970000001</c:v>
                </c:pt>
                <c:pt idx="3934">
                  <c:v>2.8202694E-2</c:v>
                </c:pt>
                <c:pt idx="3935">
                  <c:v>0.125432447</c:v>
                </c:pt>
                <c:pt idx="3936">
                  <c:v>4.2043151859999996</c:v>
                </c:pt>
                <c:pt idx="3937">
                  <c:v>6.8898015020000001</c:v>
                </c:pt>
                <c:pt idx="3938">
                  <c:v>13.68071651</c:v>
                </c:pt>
                <c:pt idx="3939">
                  <c:v>0.49216127399999998</c:v>
                </c:pt>
                <c:pt idx="3940">
                  <c:v>0</c:v>
                </c:pt>
                <c:pt idx="3941">
                  <c:v>0.384853691</c:v>
                </c:pt>
                <c:pt idx="3942">
                  <c:v>23.211908340000001</c:v>
                </c:pt>
                <c:pt idx="3943">
                  <c:v>7.5275497439999999</c:v>
                </c:pt>
                <c:pt idx="3944">
                  <c:v>1.24478209</c:v>
                </c:pt>
                <c:pt idx="3945">
                  <c:v>3.9494100999999997E-2</c:v>
                </c:pt>
                <c:pt idx="3946">
                  <c:v>0.26727375399999997</c:v>
                </c:pt>
                <c:pt idx="3947">
                  <c:v>30.645816799999999</c:v>
                </c:pt>
                <c:pt idx="3948">
                  <c:v>20.046579359999999</c:v>
                </c:pt>
                <c:pt idx="3949">
                  <c:v>8.6327098000000005E-2</c:v>
                </c:pt>
                <c:pt idx="3950">
                  <c:v>9.9504016000000001E-2</c:v>
                </c:pt>
                <c:pt idx="3951">
                  <c:v>9.9481544490000005</c:v>
                </c:pt>
                <c:pt idx="3952">
                  <c:v>0.59823805100000005</c:v>
                </c:pt>
                <c:pt idx="3953">
                  <c:v>4.3173338999999998E-2</c:v>
                </c:pt>
                <c:pt idx="3954">
                  <c:v>5.8176045419999998</c:v>
                </c:pt>
                <c:pt idx="3955">
                  <c:v>0.68512195300000001</c:v>
                </c:pt>
                <c:pt idx="3956">
                  <c:v>0</c:v>
                </c:pt>
                <c:pt idx="3957">
                  <c:v>5.187409401</c:v>
                </c:pt>
                <c:pt idx="3958">
                  <c:v>3.4869906899999998</c:v>
                </c:pt>
                <c:pt idx="3959">
                  <c:v>0</c:v>
                </c:pt>
                <c:pt idx="3960">
                  <c:v>1.6881316900000001</c:v>
                </c:pt>
                <c:pt idx="3961">
                  <c:v>1.3424613480000001</c:v>
                </c:pt>
                <c:pt idx="3962">
                  <c:v>0.164518684</c:v>
                </c:pt>
                <c:pt idx="3963">
                  <c:v>36.360755920000003</c:v>
                </c:pt>
                <c:pt idx="3964">
                  <c:v>0.383416325</c:v>
                </c:pt>
                <c:pt idx="3965">
                  <c:v>0.41495254599999998</c:v>
                </c:pt>
                <c:pt idx="3966">
                  <c:v>3.9996552999999997E-2</c:v>
                </c:pt>
                <c:pt idx="3967">
                  <c:v>1.8670846000000001E-2</c:v>
                </c:pt>
                <c:pt idx="3968">
                  <c:v>1.1261007789999999</c:v>
                </c:pt>
                <c:pt idx="3969">
                  <c:v>8.0454330439999993</c:v>
                </c:pt>
                <c:pt idx="3970">
                  <c:v>0</c:v>
                </c:pt>
                <c:pt idx="3971">
                  <c:v>21.282072070000002</c:v>
                </c:pt>
                <c:pt idx="3972">
                  <c:v>6.2675433160000003</c:v>
                </c:pt>
                <c:pt idx="3973">
                  <c:v>20.877521510000001</c:v>
                </c:pt>
                <c:pt idx="3974">
                  <c:v>0.37286329299999998</c:v>
                </c:pt>
                <c:pt idx="3975">
                  <c:v>1.2791924E-2</c:v>
                </c:pt>
                <c:pt idx="3976">
                  <c:v>1.7193982E-2</c:v>
                </c:pt>
                <c:pt idx="3977">
                  <c:v>24.427524569999999</c:v>
                </c:pt>
                <c:pt idx="3978">
                  <c:v>0</c:v>
                </c:pt>
                <c:pt idx="3979">
                  <c:v>1.49533534</c:v>
                </c:pt>
                <c:pt idx="3980">
                  <c:v>46.588115690000002</c:v>
                </c:pt>
                <c:pt idx="3981">
                  <c:v>4.3519501690000002</c:v>
                </c:pt>
                <c:pt idx="3982">
                  <c:v>0.14542517099999999</c:v>
                </c:pt>
                <c:pt idx="3983">
                  <c:v>2.9489588740000001</c:v>
                </c:pt>
                <c:pt idx="3984">
                  <c:v>9.9574289999999996E-2</c:v>
                </c:pt>
                <c:pt idx="3985">
                  <c:v>4.5326409339999998</c:v>
                </c:pt>
                <c:pt idx="3986">
                  <c:v>2.8943808080000002</c:v>
                </c:pt>
                <c:pt idx="3987">
                  <c:v>2.3216891290000001</c:v>
                </c:pt>
                <c:pt idx="3988">
                  <c:v>4.9995651250000002</c:v>
                </c:pt>
                <c:pt idx="3989">
                  <c:v>30.101991649999999</c:v>
                </c:pt>
                <c:pt idx="3990">
                  <c:v>15.917977329999999</c:v>
                </c:pt>
                <c:pt idx="3991">
                  <c:v>11.921778679999999</c:v>
                </c:pt>
                <c:pt idx="3992">
                  <c:v>2.8620662690000001</c:v>
                </c:pt>
                <c:pt idx="3993">
                  <c:v>0.50702834100000005</c:v>
                </c:pt>
                <c:pt idx="3994">
                  <c:v>7.1810171000000006E-2</c:v>
                </c:pt>
                <c:pt idx="3995">
                  <c:v>1.01802361</c:v>
                </c:pt>
                <c:pt idx="3996">
                  <c:v>1.241659641</c:v>
                </c:pt>
                <c:pt idx="3997">
                  <c:v>0.695726395</c:v>
                </c:pt>
                <c:pt idx="3998">
                  <c:v>0.85628819499999997</c:v>
                </c:pt>
                <c:pt idx="3999">
                  <c:v>18.554395679999999</c:v>
                </c:pt>
                <c:pt idx="4000">
                  <c:v>0</c:v>
                </c:pt>
                <c:pt idx="4001">
                  <c:v>3.1709616180000002</c:v>
                </c:pt>
                <c:pt idx="4002">
                  <c:v>0.29404860700000002</c:v>
                </c:pt>
                <c:pt idx="4003">
                  <c:v>6.564302444</c:v>
                </c:pt>
                <c:pt idx="4004">
                  <c:v>0</c:v>
                </c:pt>
                <c:pt idx="4005">
                  <c:v>28.354858400000001</c:v>
                </c:pt>
                <c:pt idx="4006">
                  <c:v>8.6254329680000001</c:v>
                </c:pt>
                <c:pt idx="4007">
                  <c:v>8.1315898900000008</c:v>
                </c:pt>
                <c:pt idx="4008">
                  <c:v>0.17968071999999999</c:v>
                </c:pt>
                <c:pt idx="4009">
                  <c:v>0</c:v>
                </c:pt>
                <c:pt idx="4010">
                  <c:v>7.6392569540000004</c:v>
                </c:pt>
                <c:pt idx="4011">
                  <c:v>0.122632965</c:v>
                </c:pt>
                <c:pt idx="4012">
                  <c:v>30.069507600000001</c:v>
                </c:pt>
                <c:pt idx="4013">
                  <c:v>16.012920380000001</c:v>
                </c:pt>
                <c:pt idx="4014">
                  <c:v>0.93835586299999996</c:v>
                </c:pt>
                <c:pt idx="4015">
                  <c:v>0.61328285900000001</c:v>
                </c:pt>
                <c:pt idx="4016">
                  <c:v>2.7148640000000002E-2</c:v>
                </c:pt>
                <c:pt idx="4017">
                  <c:v>1.306349516</c:v>
                </c:pt>
                <c:pt idx="4018">
                  <c:v>46.320262909999997</c:v>
                </c:pt>
                <c:pt idx="4019">
                  <c:v>23.951213840000001</c:v>
                </c:pt>
                <c:pt idx="4020">
                  <c:v>0</c:v>
                </c:pt>
                <c:pt idx="4021">
                  <c:v>6.9681930000000001E-3</c:v>
                </c:pt>
                <c:pt idx="4022">
                  <c:v>0.11884402500000001</c:v>
                </c:pt>
                <c:pt idx="4023">
                  <c:v>3.2101221080000002</c:v>
                </c:pt>
                <c:pt idx="4024">
                  <c:v>0.161901504</c:v>
                </c:pt>
                <c:pt idx="4025">
                  <c:v>0.13397641499999999</c:v>
                </c:pt>
                <c:pt idx="4026">
                  <c:v>2.0850522520000001</c:v>
                </c:pt>
                <c:pt idx="4027">
                  <c:v>0.41007977699999998</c:v>
                </c:pt>
                <c:pt idx="4028">
                  <c:v>5.7168521879999998</c:v>
                </c:pt>
                <c:pt idx="4029">
                  <c:v>6.7973584000000004E-2</c:v>
                </c:pt>
                <c:pt idx="4030">
                  <c:v>0</c:v>
                </c:pt>
                <c:pt idx="4031">
                  <c:v>0.134584799</c:v>
                </c:pt>
                <c:pt idx="4032">
                  <c:v>0.23216742300000001</c:v>
                </c:pt>
                <c:pt idx="4033">
                  <c:v>17.53432274</c:v>
                </c:pt>
                <c:pt idx="4034">
                  <c:v>25.42814255</c:v>
                </c:pt>
                <c:pt idx="4035">
                  <c:v>25.15099335</c:v>
                </c:pt>
                <c:pt idx="4036">
                  <c:v>23.029588700000001</c:v>
                </c:pt>
                <c:pt idx="4037">
                  <c:v>2.5120222569999999</c:v>
                </c:pt>
                <c:pt idx="4038">
                  <c:v>4.5985584260000003</c:v>
                </c:pt>
                <c:pt idx="4039">
                  <c:v>0.111607522</c:v>
                </c:pt>
                <c:pt idx="4040">
                  <c:v>0.123604536</c:v>
                </c:pt>
                <c:pt idx="4041">
                  <c:v>8.6298017500000004</c:v>
                </c:pt>
                <c:pt idx="4042">
                  <c:v>0.28508991</c:v>
                </c:pt>
                <c:pt idx="4043">
                  <c:v>5.3303198810000003</c:v>
                </c:pt>
                <c:pt idx="4044">
                  <c:v>9.8150127000000004E-2</c:v>
                </c:pt>
                <c:pt idx="4045">
                  <c:v>8.3717829999999993E-2</c:v>
                </c:pt>
                <c:pt idx="4046">
                  <c:v>0.16174243399999999</c:v>
                </c:pt>
                <c:pt idx="4047">
                  <c:v>0</c:v>
                </c:pt>
                <c:pt idx="4048">
                  <c:v>0.35251578700000002</c:v>
                </c:pt>
                <c:pt idx="4049">
                  <c:v>0.23511427600000001</c:v>
                </c:pt>
                <c:pt idx="4050">
                  <c:v>3.1549611089999998</c:v>
                </c:pt>
                <c:pt idx="4051">
                  <c:v>32.002487180000003</c:v>
                </c:pt>
                <c:pt idx="4052">
                  <c:v>0.15125857300000001</c:v>
                </c:pt>
                <c:pt idx="4053">
                  <c:v>11.38281059</c:v>
                </c:pt>
                <c:pt idx="4054">
                  <c:v>10.554326059999999</c:v>
                </c:pt>
                <c:pt idx="4055">
                  <c:v>0.264193654</c:v>
                </c:pt>
                <c:pt idx="4056">
                  <c:v>13.482388500000001</c:v>
                </c:pt>
                <c:pt idx="4057">
                  <c:v>33.611545560000003</c:v>
                </c:pt>
                <c:pt idx="4058">
                  <c:v>52.792613979999999</c:v>
                </c:pt>
                <c:pt idx="4059">
                  <c:v>4.5939188</c:v>
                </c:pt>
                <c:pt idx="4060">
                  <c:v>5.4107637410000002</c:v>
                </c:pt>
                <c:pt idx="4061">
                  <c:v>20.96769905</c:v>
                </c:pt>
                <c:pt idx="4062">
                  <c:v>0.119019426</c:v>
                </c:pt>
                <c:pt idx="4063">
                  <c:v>7.5093083380000003</c:v>
                </c:pt>
                <c:pt idx="4064">
                  <c:v>0.236355975</c:v>
                </c:pt>
                <c:pt idx="4065">
                  <c:v>31.07315826</c:v>
                </c:pt>
                <c:pt idx="4066">
                  <c:v>2.7578790190000002</c:v>
                </c:pt>
                <c:pt idx="4067">
                  <c:v>0.10907702900000001</c:v>
                </c:pt>
                <c:pt idx="4068">
                  <c:v>19.783617020000001</c:v>
                </c:pt>
                <c:pt idx="4069">
                  <c:v>0</c:v>
                </c:pt>
                <c:pt idx="4070">
                  <c:v>5.0907187460000003</c:v>
                </c:pt>
                <c:pt idx="4071">
                  <c:v>1.405344009</c:v>
                </c:pt>
                <c:pt idx="4072">
                  <c:v>5.7133488659999996</c:v>
                </c:pt>
                <c:pt idx="4073">
                  <c:v>8.723777771</c:v>
                </c:pt>
                <c:pt idx="4074">
                  <c:v>20.232366559999999</c:v>
                </c:pt>
                <c:pt idx="4075">
                  <c:v>4.3386645320000001</c:v>
                </c:pt>
                <c:pt idx="4076">
                  <c:v>4.4634703999999997E-2</c:v>
                </c:pt>
                <c:pt idx="4077">
                  <c:v>1.2765026E-2</c:v>
                </c:pt>
                <c:pt idx="4078">
                  <c:v>0.74973553400000004</c:v>
                </c:pt>
                <c:pt idx="4079">
                  <c:v>3.9701990999999999E-2</c:v>
                </c:pt>
                <c:pt idx="4080">
                  <c:v>22.80681229</c:v>
                </c:pt>
                <c:pt idx="4081">
                  <c:v>1.918887258</c:v>
                </c:pt>
                <c:pt idx="4082">
                  <c:v>20.80653191</c:v>
                </c:pt>
                <c:pt idx="4083">
                  <c:v>0.116975367</c:v>
                </c:pt>
                <c:pt idx="4084">
                  <c:v>0</c:v>
                </c:pt>
                <c:pt idx="4085">
                  <c:v>14.90942955</c:v>
                </c:pt>
                <c:pt idx="4086">
                  <c:v>3.3785016539999999</c:v>
                </c:pt>
                <c:pt idx="4087">
                  <c:v>5.042465687</c:v>
                </c:pt>
                <c:pt idx="4088">
                  <c:v>0</c:v>
                </c:pt>
                <c:pt idx="4089">
                  <c:v>0.16455851499999999</c:v>
                </c:pt>
                <c:pt idx="4090">
                  <c:v>3.556311607</c:v>
                </c:pt>
                <c:pt idx="4091">
                  <c:v>1.6038224699999999</c:v>
                </c:pt>
                <c:pt idx="4092">
                  <c:v>6.619637966</c:v>
                </c:pt>
                <c:pt idx="4093">
                  <c:v>4.6334263000000001E-2</c:v>
                </c:pt>
                <c:pt idx="4094">
                  <c:v>21.96220207</c:v>
                </c:pt>
                <c:pt idx="4095">
                  <c:v>18.867412569999999</c:v>
                </c:pt>
                <c:pt idx="4096">
                  <c:v>2.6132625E-2</c:v>
                </c:pt>
                <c:pt idx="4097">
                  <c:v>49.393020630000002</c:v>
                </c:pt>
                <c:pt idx="4098">
                  <c:v>4.0001429999999998E-2</c:v>
                </c:pt>
                <c:pt idx="4099">
                  <c:v>1.1455574040000001</c:v>
                </c:pt>
                <c:pt idx="4100">
                  <c:v>5.0871343610000004</c:v>
                </c:pt>
                <c:pt idx="4101">
                  <c:v>7.7730779649999997</c:v>
                </c:pt>
                <c:pt idx="4102">
                  <c:v>3.079741716</c:v>
                </c:pt>
                <c:pt idx="4103">
                  <c:v>0.71238952899999997</c:v>
                </c:pt>
                <c:pt idx="4104">
                  <c:v>8.7489900590000005</c:v>
                </c:pt>
                <c:pt idx="4105">
                  <c:v>0.10313354399999999</c:v>
                </c:pt>
                <c:pt idx="4106">
                  <c:v>0</c:v>
                </c:pt>
                <c:pt idx="4107">
                  <c:v>27.568244929999999</c:v>
                </c:pt>
                <c:pt idx="4108">
                  <c:v>1.408297658</c:v>
                </c:pt>
                <c:pt idx="4109">
                  <c:v>1.0475108E-2</c:v>
                </c:pt>
                <c:pt idx="4110">
                  <c:v>21.387273789999998</c:v>
                </c:pt>
                <c:pt idx="4111">
                  <c:v>32.367744450000004</c:v>
                </c:pt>
                <c:pt idx="4112">
                  <c:v>23.173830030000001</c:v>
                </c:pt>
                <c:pt idx="4113">
                  <c:v>2.8996543880000001</c:v>
                </c:pt>
                <c:pt idx="4114">
                  <c:v>63.243427279999999</c:v>
                </c:pt>
                <c:pt idx="4115">
                  <c:v>36.510902399999999</c:v>
                </c:pt>
                <c:pt idx="4116">
                  <c:v>9.2832555770000003</c:v>
                </c:pt>
                <c:pt idx="4117">
                  <c:v>0.74150246399999997</c:v>
                </c:pt>
                <c:pt idx="4118">
                  <c:v>0.41554012899999998</c:v>
                </c:pt>
                <c:pt idx="4119">
                  <c:v>2.9897589679999999</c:v>
                </c:pt>
                <c:pt idx="4120">
                  <c:v>28.807004930000002</c:v>
                </c:pt>
                <c:pt idx="4121">
                  <c:v>0.37223401699999997</c:v>
                </c:pt>
                <c:pt idx="4122">
                  <c:v>11.94929409</c:v>
                </c:pt>
                <c:pt idx="4123">
                  <c:v>35.401119229999999</c:v>
                </c:pt>
                <c:pt idx="4124">
                  <c:v>24.124826429999999</c:v>
                </c:pt>
                <c:pt idx="4125">
                  <c:v>1.9642299409999999</c:v>
                </c:pt>
                <c:pt idx="4126">
                  <c:v>12.99097824</c:v>
                </c:pt>
                <c:pt idx="4127">
                  <c:v>2.9664878849999998</c:v>
                </c:pt>
                <c:pt idx="4128">
                  <c:v>0.31263565999999998</c:v>
                </c:pt>
                <c:pt idx="4129">
                  <c:v>0</c:v>
                </c:pt>
                <c:pt idx="4130">
                  <c:v>0.37549653599999999</c:v>
                </c:pt>
                <c:pt idx="4131">
                  <c:v>0.30051481699999999</c:v>
                </c:pt>
                <c:pt idx="4132">
                  <c:v>35.378749849999998</c:v>
                </c:pt>
                <c:pt idx="4133">
                  <c:v>1.2284843919999999</c:v>
                </c:pt>
                <c:pt idx="4134">
                  <c:v>65.543434140000002</c:v>
                </c:pt>
                <c:pt idx="4135">
                  <c:v>15.88532448</c:v>
                </c:pt>
                <c:pt idx="4136">
                  <c:v>62.12041473</c:v>
                </c:pt>
                <c:pt idx="4137">
                  <c:v>0.18152268199999999</c:v>
                </c:pt>
                <c:pt idx="4138">
                  <c:v>1.0646249059999999</c:v>
                </c:pt>
                <c:pt idx="4139">
                  <c:v>0.75690019099999994</c:v>
                </c:pt>
                <c:pt idx="4140">
                  <c:v>0</c:v>
                </c:pt>
                <c:pt idx="4141">
                  <c:v>44.942096710000001</c:v>
                </c:pt>
                <c:pt idx="4142">
                  <c:v>49.442562100000004</c:v>
                </c:pt>
                <c:pt idx="4143">
                  <c:v>53.473941799999999</c:v>
                </c:pt>
                <c:pt idx="4144">
                  <c:v>5.4844598769999999</c:v>
                </c:pt>
                <c:pt idx="4145">
                  <c:v>44.645683290000001</c:v>
                </c:pt>
                <c:pt idx="4146">
                  <c:v>2.3533902169999998</c:v>
                </c:pt>
                <c:pt idx="4147">
                  <c:v>0.329548061</c:v>
                </c:pt>
                <c:pt idx="4148">
                  <c:v>7.6392122000000007E-2</c:v>
                </c:pt>
                <c:pt idx="4149">
                  <c:v>0.241045177</c:v>
                </c:pt>
                <c:pt idx="4150">
                  <c:v>15.37171936</c:v>
                </c:pt>
                <c:pt idx="4151">
                  <c:v>5.2950706E-2</c:v>
                </c:pt>
                <c:pt idx="4152">
                  <c:v>0.230701089</c:v>
                </c:pt>
                <c:pt idx="4153">
                  <c:v>7.8197669980000004</c:v>
                </c:pt>
                <c:pt idx="4154">
                  <c:v>11.39258766</c:v>
                </c:pt>
                <c:pt idx="4155">
                  <c:v>16.729967120000001</c:v>
                </c:pt>
                <c:pt idx="4156">
                  <c:v>0.59413850300000004</c:v>
                </c:pt>
                <c:pt idx="4157">
                  <c:v>0</c:v>
                </c:pt>
                <c:pt idx="4158">
                  <c:v>0.56862056299999997</c:v>
                </c:pt>
                <c:pt idx="4159">
                  <c:v>27.464982989999999</c:v>
                </c:pt>
                <c:pt idx="4160">
                  <c:v>9.4072818760000008</c:v>
                </c:pt>
                <c:pt idx="4161">
                  <c:v>2.2281203270000001</c:v>
                </c:pt>
                <c:pt idx="4162">
                  <c:v>7.1010873000000002E-2</c:v>
                </c:pt>
                <c:pt idx="4163">
                  <c:v>0.48898720699999998</c:v>
                </c:pt>
                <c:pt idx="4164">
                  <c:v>48.506477359999998</c:v>
                </c:pt>
                <c:pt idx="4165">
                  <c:v>28.227962489999999</c:v>
                </c:pt>
                <c:pt idx="4166">
                  <c:v>0.23394046700000001</c:v>
                </c:pt>
                <c:pt idx="4167">
                  <c:v>0.207290694</c:v>
                </c:pt>
                <c:pt idx="4168">
                  <c:v>13.19430161</c:v>
                </c:pt>
                <c:pt idx="4169">
                  <c:v>1.0697298049999999</c:v>
                </c:pt>
                <c:pt idx="4170">
                  <c:v>6.0011636E-2</c:v>
                </c:pt>
                <c:pt idx="4171">
                  <c:v>9.6104469300000002</c:v>
                </c:pt>
                <c:pt idx="4172">
                  <c:v>0.87856733799999998</c:v>
                </c:pt>
                <c:pt idx="4173">
                  <c:v>0</c:v>
                </c:pt>
                <c:pt idx="4174">
                  <c:v>8.6867351530000008</c:v>
                </c:pt>
                <c:pt idx="4175">
                  <c:v>7.931116104</c:v>
                </c:pt>
                <c:pt idx="4176">
                  <c:v>0</c:v>
                </c:pt>
                <c:pt idx="4177">
                  <c:v>2.4488215449999999</c:v>
                </c:pt>
                <c:pt idx="4178">
                  <c:v>2.4053513999999998</c:v>
                </c:pt>
                <c:pt idx="4179">
                  <c:v>0.42595192799999998</c:v>
                </c:pt>
                <c:pt idx="4180">
                  <c:v>41.075241089999999</c:v>
                </c:pt>
                <c:pt idx="4181">
                  <c:v>1.454491854</c:v>
                </c:pt>
                <c:pt idx="4182">
                  <c:v>1.2973726990000001</c:v>
                </c:pt>
                <c:pt idx="4183">
                  <c:v>7.0997833999999996E-2</c:v>
                </c:pt>
                <c:pt idx="4184">
                  <c:v>2.4661615000000001E-2</c:v>
                </c:pt>
                <c:pt idx="4185">
                  <c:v>1.7008162739999999</c:v>
                </c:pt>
                <c:pt idx="4186">
                  <c:v>9.5702934269999993</c:v>
                </c:pt>
                <c:pt idx="4187">
                  <c:v>2.3394337000000001E-2</c:v>
                </c:pt>
                <c:pt idx="4188">
                  <c:v>42.597015380000002</c:v>
                </c:pt>
                <c:pt idx="4189">
                  <c:v>11.96093559</c:v>
                </c:pt>
                <c:pt idx="4190">
                  <c:v>36.536201480000003</c:v>
                </c:pt>
                <c:pt idx="4191">
                  <c:v>0.88616800299999998</c:v>
                </c:pt>
                <c:pt idx="4192">
                  <c:v>2.0055044000000001E-2</c:v>
                </c:pt>
                <c:pt idx="4193">
                  <c:v>2.0962591999999999E-2</c:v>
                </c:pt>
                <c:pt idx="4194">
                  <c:v>30.09589386</c:v>
                </c:pt>
                <c:pt idx="4195">
                  <c:v>0</c:v>
                </c:pt>
                <c:pt idx="4196">
                  <c:v>2.407288313</c:v>
                </c:pt>
                <c:pt idx="4197">
                  <c:v>5.2214393619999999</c:v>
                </c:pt>
                <c:pt idx="4198">
                  <c:v>59.543979640000003</c:v>
                </c:pt>
                <c:pt idx="4199">
                  <c:v>5.3660821910000003</c:v>
                </c:pt>
                <c:pt idx="4200">
                  <c:v>0.19160665599999999</c:v>
                </c:pt>
                <c:pt idx="4201">
                  <c:v>7.8381905559999998</c:v>
                </c:pt>
                <c:pt idx="4202">
                  <c:v>0.123491973</c:v>
                </c:pt>
                <c:pt idx="4203">
                  <c:v>8.3508787160000004</c:v>
                </c:pt>
                <c:pt idx="4204">
                  <c:v>3.8856608869999998</c:v>
                </c:pt>
                <c:pt idx="4205">
                  <c:v>3.7339606289999998</c:v>
                </c:pt>
                <c:pt idx="4206">
                  <c:v>10.25854301</c:v>
                </c:pt>
                <c:pt idx="4207">
                  <c:v>45.555244450000004</c:v>
                </c:pt>
                <c:pt idx="4208">
                  <c:v>22.236656190000001</c:v>
                </c:pt>
                <c:pt idx="4209">
                  <c:v>14.78819084</c:v>
                </c:pt>
                <c:pt idx="4210">
                  <c:v>6.0789866449999996</c:v>
                </c:pt>
                <c:pt idx="4211">
                  <c:v>0.93293499899999999</c:v>
                </c:pt>
                <c:pt idx="4212">
                  <c:v>0.14664253599999999</c:v>
                </c:pt>
                <c:pt idx="4213">
                  <c:v>1.6049891709999999</c:v>
                </c:pt>
                <c:pt idx="4214">
                  <c:v>1.483918786</c:v>
                </c:pt>
                <c:pt idx="4215">
                  <c:v>1.3177676199999999</c:v>
                </c:pt>
                <c:pt idx="4216">
                  <c:v>1.4008489850000001</c:v>
                </c:pt>
                <c:pt idx="4217">
                  <c:v>35.291950229999998</c:v>
                </c:pt>
                <c:pt idx="4218">
                  <c:v>0</c:v>
                </c:pt>
                <c:pt idx="4219">
                  <c:v>4.1428451539999998</c:v>
                </c:pt>
                <c:pt idx="4220">
                  <c:v>0.91839849900000003</c:v>
                </c:pt>
                <c:pt idx="4221">
                  <c:v>20.421293259999999</c:v>
                </c:pt>
                <c:pt idx="4222">
                  <c:v>0</c:v>
                </c:pt>
                <c:pt idx="4223">
                  <c:v>41.236560820000001</c:v>
                </c:pt>
                <c:pt idx="4224">
                  <c:v>12.30285168</c:v>
                </c:pt>
                <c:pt idx="4225">
                  <c:v>31.766996379999998</c:v>
                </c:pt>
                <c:pt idx="4226">
                  <c:v>0.27217084200000002</c:v>
                </c:pt>
                <c:pt idx="4227">
                  <c:v>0</c:v>
                </c:pt>
                <c:pt idx="4228">
                  <c:v>11.700881000000001</c:v>
                </c:pt>
                <c:pt idx="4229">
                  <c:v>0.18782992700000001</c:v>
                </c:pt>
                <c:pt idx="4230">
                  <c:v>49.86014557</c:v>
                </c:pt>
                <c:pt idx="4231">
                  <c:v>37.087886810000001</c:v>
                </c:pt>
                <c:pt idx="4232">
                  <c:v>1.375186682</c:v>
                </c:pt>
                <c:pt idx="4233">
                  <c:v>0.99774384500000002</c:v>
                </c:pt>
                <c:pt idx="4234">
                  <c:v>3.9925798999999998E-2</c:v>
                </c:pt>
                <c:pt idx="4235">
                  <c:v>3.7603275780000001</c:v>
                </c:pt>
                <c:pt idx="4236">
                  <c:v>57.770114900000003</c:v>
                </c:pt>
                <c:pt idx="4237">
                  <c:v>42.972557070000001</c:v>
                </c:pt>
                <c:pt idx="4238">
                  <c:v>2.4978167999999999E-2</c:v>
                </c:pt>
                <c:pt idx="4239">
                  <c:v>1.0212984E-2</c:v>
                </c:pt>
                <c:pt idx="4240">
                  <c:v>0.155895069</c:v>
                </c:pt>
                <c:pt idx="4241">
                  <c:v>3.755143881</c:v>
                </c:pt>
                <c:pt idx="4242">
                  <c:v>0.35561519899999999</c:v>
                </c:pt>
                <c:pt idx="4243">
                  <c:v>0.143616259</c:v>
                </c:pt>
                <c:pt idx="4244">
                  <c:v>3.0586273670000002</c:v>
                </c:pt>
                <c:pt idx="4245">
                  <c:v>0.57479059700000001</c:v>
                </c:pt>
                <c:pt idx="4246">
                  <c:v>13.038780210000001</c:v>
                </c:pt>
                <c:pt idx="4247">
                  <c:v>8.9562900000000001E-2</c:v>
                </c:pt>
                <c:pt idx="4248">
                  <c:v>0</c:v>
                </c:pt>
                <c:pt idx="4249">
                  <c:v>0.24554283900000001</c:v>
                </c:pt>
                <c:pt idx="4250">
                  <c:v>0.43936604299999998</c:v>
                </c:pt>
                <c:pt idx="4251">
                  <c:v>28.059926990000001</c:v>
                </c:pt>
                <c:pt idx="4252">
                  <c:v>46.299251560000002</c:v>
                </c:pt>
                <c:pt idx="4253">
                  <c:v>30.891248699999998</c:v>
                </c:pt>
                <c:pt idx="4254">
                  <c:v>27.603975299999998</c:v>
                </c:pt>
                <c:pt idx="4255">
                  <c:v>4.5096673970000003</c:v>
                </c:pt>
                <c:pt idx="4256">
                  <c:v>9.647213936</c:v>
                </c:pt>
                <c:pt idx="4257">
                  <c:v>0.165447012</c:v>
                </c:pt>
                <c:pt idx="4258">
                  <c:v>0.165503547</c:v>
                </c:pt>
                <c:pt idx="4259">
                  <c:v>15.94254589</c:v>
                </c:pt>
                <c:pt idx="4260">
                  <c:v>0.41585043100000002</c:v>
                </c:pt>
                <c:pt idx="4261">
                  <c:v>8.1193037029999999</c:v>
                </c:pt>
                <c:pt idx="4262">
                  <c:v>0.163564548</c:v>
                </c:pt>
                <c:pt idx="4263">
                  <c:v>0.27799251699999999</c:v>
                </c:pt>
                <c:pt idx="4264">
                  <c:v>1.4717426300000001</c:v>
                </c:pt>
                <c:pt idx="4265">
                  <c:v>0</c:v>
                </c:pt>
                <c:pt idx="4266">
                  <c:v>0.95201939300000005</c:v>
                </c:pt>
                <c:pt idx="4267">
                  <c:v>0.277041912</c:v>
                </c:pt>
                <c:pt idx="4268">
                  <c:v>3.4451150890000002</c:v>
                </c:pt>
                <c:pt idx="4269">
                  <c:v>36.003974909999997</c:v>
                </c:pt>
                <c:pt idx="4270">
                  <c:v>0.15739710600000001</c:v>
                </c:pt>
                <c:pt idx="4271">
                  <c:v>28.94127464</c:v>
                </c:pt>
                <c:pt idx="4272">
                  <c:v>17.59645081</c:v>
                </c:pt>
                <c:pt idx="4273">
                  <c:v>0.56965243799999998</c:v>
                </c:pt>
                <c:pt idx="4274">
                  <c:v>16.51018715</c:v>
                </c:pt>
                <c:pt idx="4275">
                  <c:v>45.083492280000002</c:v>
                </c:pt>
                <c:pt idx="4276">
                  <c:v>75.806060790000004</c:v>
                </c:pt>
                <c:pt idx="4277">
                  <c:v>5.1755928989999997</c:v>
                </c:pt>
                <c:pt idx="4278">
                  <c:v>10.57671356</c:v>
                </c:pt>
                <c:pt idx="4279">
                  <c:v>30.95449829</c:v>
                </c:pt>
                <c:pt idx="4280">
                  <c:v>0.218552947</c:v>
                </c:pt>
                <c:pt idx="4281">
                  <c:v>10.48450375</c:v>
                </c:pt>
                <c:pt idx="4282">
                  <c:v>0.49994772700000001</c:v>
                </c:pt>
                <c:pt idx="4283">
                  <c:v>54.745983119999998</c:v>
                </c:pt>
                <c:pt idx="4284">
                  <c:v>6.7978086470000001</c:v>
                </c:pt>
                <c:pt idx="4285">
                  <c:v>0.80798715399999999</c:v>
                </c:pt>
                <c:pt idx="4286">
                  <c:v>19.996309279999998</c:v>
                </c:pt>
                <c:pt idx="4287">
                  <c:v>0</c:v>
                </c:pt>
                <c:pt idx="4288">
                  <c:v>6.9209041600000001</c:v>
                </c:pt>
                <c:pt idx="4289">
                  <c:v>2.489512682</c:v>
                </c:pt>
                <c:pt idx="4290">
                  <c:v>13.52068424</c:v>
                </c:pt>
                <c:pt idx="4291">
                  <c:v>13.26627731</c:v>
                </c:pt>
                <c:pt idx="4292">
                  <c:v>28.514400479999999</c:v>
                </c:pt>
                <c:pt idx="4293">
                  <c:v>9.2273569109999993</c:v>
                </c:pt>
                <c:pt idx="4294">
                  <c:v>0.21748040599999999</c:v>
                </c:pt>
                <c:pt idx="4295">
                  <c:v>0.25584465299999998</c:v>
                </c:pt>
                <c:pt idx="4296">
                  <c:v>1.073997855</c:v>
                </c:pt>
                <c:pt idx="4297">
                  <c:v>0.66571718499999999</c:v>
                </c:pt>
                <c:pt idx="4298">
                  <c:v>28.530439380000001</c:v>
                </c:pt>
                <c:pt idx="4299">
                  <c:v>4.6075553889999998</c:v>
                </c:pt>
                <c:pt idx="4300">
                  <c:v>25.293714520000002</c:v>
                </c:pt>
                <c:pt idx="4301">
                  <c:v>0.13644003900000001</c:v>
                </c:pt>
                <c:pt idx="4302">
                  <c:v>6.5823697E-2</c:v>
                </c:pt>
                <c:pt idx="4303">
                  <c:v>22.170816420000001</c:v>
                </c:pt>
                <c:pt idx="4304">
                  <c:v>6.606481552</c:v>
                </c:pt>
                <c:pt idx="4305">
                  <c:v>5.6946830750000004</c:v>
                </c:pt>
                <c:pt idx="4306">
                  <c:v>0</c:v>
                </c:pt>
                <c:pt idx="4307">
                  <c:v>2.2382731439999999</c:v>
                </c:pt>
                <c:pt idx="4308">
                  <c:v>5.3405890459999998</c:v>
                </c:pt>
                <c:pt idx="4309">
                  <c:v>2.8742725849999999</c:v>
                </c:pt>
                <c:pt idx="4310">
                  <c:v>23.328420640000001</c:v>
                </c:pt>
                <c:pt idx="4311">
                  <c:v>5.8743010999999998E-2</c:v>
                </c:pt>
                <c:pt idx="4312">
                  <c:v>31.300931930000001</c:v>
                </c:pt>
                <c:pt idx="4313">
                  <c:v>42.237842559999997</c:v>
                </c:pt>
                <c:pt idx="4314">
                  <c:v>3.1843196999999997E-2</c:v>
                </c:pt>
                <c:pt idx="4315">
                  <c:v>62.973785399999997</c:v>
                </c:pt>
                <c:pt idx="4316">
                  <c:v>3.2051995E-2</c:v>
                </c:pt>
                <c:pt idx="4317">
                  <c:v>1.7229002710000001</c:v>
                </c:pt>
                <c:pt idx="4318">
                  <c:v>8.3272848130000003</c:v>
                </c:pt>
                <c:pt idx="4319">
                  <c:v>11.31717205</c:v>
                </c:pt>
                <c:pt idx="4320">
                  <c:v>3.8026049139999998</c:v>
                </c:pt>
                <c:pt idx="4321">
                  <c:v>1.9756925110000001</c:v>
                </c:pt>
                <c:pt idx="4322">
                  <c:v>12.629689219999999</c:v>
                </c:pt>
                <c:pt idx="4323">
                  <c:v>0.82483613499999997</c:v>
                </c:pt>
                <c:pt idx="4324">
                  <c:v>0</c:v>
                </c:pt>
                <c:pt idx="4325">
                  <c:v>39.810966489999998</c:v>
                </c:pt>
                <c:pt idx="4326">
                  <c:v>3.282161474</c:v>
                </c:pt>
                <c:pt idx="4327">
                  <c:v>2.6813217E-2</c:v>
                </c:pt>
                <c:pt idx="4328">
                  <c:v>34.230022429999998</c:v>
                </c:pt>
                <c:pt idx="4329">
                  <c:v>51.054767609999999</c:v>
                </c:pt>
                <c:pt idx="4330">
                  <c:v>36.313255310000002</c:v>
                </c:pt>
                <c:pt idx="4331">
                  <c:v>6.7887291909999998</c:v>
                </c:pt>
                <c:pt idx="4332">
                  <c:v>71.870819089999998</c:v>
                </c:pt>
                <c:pt idx="4333">
                  <c:v>49.228691099999999</c:v>
                </c:pt>
                <c:pt idx="4334">
                  <c:v>16.577615739999999</c:v>
                </c:pt>
                <c:pt idx="4335">
                  <c:v>9.7691230769999997</c:v>
                </c:pt>
                <c:pt idx="4336">
                  <c:v>0.424981952</c:v>
                </c:pt>
                <c:pt idx="4337">
                  <c:v>4.4642972949999997</c:v>
                </c:pt>
                <c:pt idx="4338">
                  <c:v>59.215576169999999</c:v>
                </c:pt>
                <c:pt idx="4339">
                  <c:v>0.67454731499999998</c:v>
                </c:pt>
                <c:pt idx="4340">
                  <c:v>17.884609220000002</c:v>
                </c:pt>
                <c:pt idx="4341">
                  <c:v>53.531379700000002</c:v>
                </c:pt>
                <c:pt idx="4342">
                  <c:v>26.905206679999999</c:v>
                </c:pt>
                <c:pt idx="4343">
                  <c:v>4.1815371509999997</c:v>
                </c:pt>
                <c:pt idx="4344">
                  <c:v>17.511219019999999</c:v>
                </c:pt>
                <c:pt idx="4345">
                  <c:v>7.3543033600000003</c:v>
                </c:pt>
                <c:pt idx="4346">
                  <c:v>0.51102268699999998</c:v>
                </c:pt>
                <c:pt idx="4347">
                  <c:v>0</c:v>
                </c:pt>
                <c:pt idx="4348">
                  <c:v>5.334029675</c:v>
                </c:pt>
                <c:pt idx="4349">
                  <c:v>0.649825871</c:v>
                </c:pt>
                <c:pt idx="4350">
                  <c:v>49.283946989999997</c:v>
                </c:pt>
                <c:pt idx="4351">
                  <c:v>2.3617124559999998</c:v>
                </c:pt>
                <c:pt idx="4352">
                  <c:v>82.456497189999993</c:v>
                </c:pt>
                <c:pt idx="4353">
                  <c:v>30.099084850000001</c:v>
                </c:pt>
                <c:pt idx="4354">
                  <c:v>76.629524230000001</c:v>
                </c:pt>
                <c:pt idx="4355">
                  <c:v>0.33855554500000001</c:v>
                </c:pt>
                <c:pt idx="4356">
                  <c:v>1.7347929479999999</c:v>
                </c:pt>
                <c:pt idx="4357">
                  <c:v>1.466847062</c:v>
                </c:pt>
                <c:pt idx="4358">
                  <c:v>0</c:v>
                </c:pt>
                <c:pt idx="4359">
                  <c:v>65.052421570000007</c:v>
                </c:pt>
                <c:pt idx="4360">
                  <c:v>73.999946589999993</c:v>
                </c:pt>
                <c:pt idx="4361">
                  <c:v>74.518218989999994</c:v>
                </c:pt>
                <c:pt idx="4362">
                  <c:v>13.822724340000001</c:v>
                </c:pt>
                <c:pt idx="4363">
                  <c:v>52.369972230000002</c:v>
                </c:pt>
                <c:pt idx="4364">
                  <c:v>7.5929632189999996</c:v>
                </c:pt>
                <c:pt idx="4365">
                  <c:v>1.3221451040000001</c:v>
                </c:pt>
                <c:pt idx="4366">
                  <c:v>0.39857897199999998</c:v>
                </c:pt>
                <c:pt idx="4367">
                  <c:v>0.35546708100000002</c:v>
                </c:pt>
                <c:pt idx="4368">
                  <c:v>23.27488327</c:v>
                </c:pt>
                <c:pt idx="4369">
                  <c:v>0.18290035399999999</c:v>
                </c:pt>
                <c:pt idx="4370">
                  <c:v>0.238198996</c:v>
                </c:pt>
                <c:pt idx="4371">
                  <c:v>12.24836445</c:v>
                </c:pt>
                <c:pt idx="4372">
                  <c:v>16.830720899999999</c:v>
                </c:pt>
                <c:pt idx="4373">
                  <c:v>19.334970469999998</c:v>
                </c:pt>
                <c:pt idx="4374">
                  <c:v>1.062571645</c:v>
                </c:pt>
                <c:pt idx="4375">
                  <c:v>5.2660107999999997E-2</c:v>
                </c:pt>
                <c:pt idx="4376">
                  <c:v>0.74656242100000003</c:v>
                </c:pt>
                <c:pt idx="4377">
                  <c:v>30.135004039999998</c:v>
                </c:pt>
                <c:pt idx="4378">
                  <c:v>14.96356583</c:v>
                </c:pt>
                <c:pt idx="4379">
                  <c:v>4.063334942</c:v>
                </c:pt>
                <c:pt idx="4380">
                  <c:v>0.18148557800000001</c:v>
                </c:pt>
                <c:pt idx="4381">
                  <c:v>1.0257422919999999</c:v>
                </c:pt>
                <c:pt idx="4382">
                  <c:v>69.541831970000004</c:v>
                </c:pt>
                <c:pt idx="4383">
                  <c:v>32.972869869999997</c:v>
                </c:pt>
                <c:pt idx="4384">
                  <c:v>0.40016982000000001</c:v>
                </c:pt>
                <c:pt idx="4385">
                  <c:v>0.43951085200000001</c:v>
                </c:pt>
                <c:pt idx="4386">
                  <c:v>22.081966399999999</c:v>
                </c:pt>
                <c:pt idx="4387">
                  <c:v>2.7337346079999998</c:v>
                </c:pt>
                <c:pt idx="4388">
                  <c:v>9.4989739000000004E-2</c:v>
                </c:pt>
                <c:pt idx="4389">
                  <c:v>29.07289505</c:v>
                </c:pt>
                <c:pt idx="4390">
                  <c:v>0.88073611299999999</c:v>
                </c:pt>
                <c:pt idx="4391">
                  <c:v>0.58170062300000003</c:v>
                </c:pt>
                <c:pt idx="4392">
                  <c:v>15.18801498</c:v>
                </c:pt>
                <c:pt idx="4393">
                  <c:v>14.23448181</c:v>
                </c:pt>
                <c:pt idx="4394">
                  <c:v>0</c:v>
                </c:pt>
                <c:pt idx="4395">
                  <c:v>4.5653266910000001</c:v>
                </c:pt>
                <c:pt idx="4396">
                  <c:v>4.3867192270000004</c:v>
                </c:pt>
                <c:pt idx="4397">
                  <c:v>3.3074307439999999</c:v>
                </c:pt>
                <c:pt idx="4398">
                  <c:v>43.322860720000001</c:v>
                </c:pt>
                <c:pt idx="4399">
                  <c:v>6.4486041070000004</c:v>
                </c:pt>
                <c:pt idx="4400">
                  <c:v>8.1337299349999999</c:v>
                </c:pt>
                <c:pt idx="4401">
                  <c:v>0.28830856100000002</c:v>
                </c:pt>
                <c:pt idx="4402">
                  <c:v>2.8675269E-2</c:v>
                </c:pt>
                <c:pt idx="4403">
                  <c:v>4.5693373680000002</c:v>
                </c:pt>
                <c:pt idx="4404">
                  <c:v>11.60878372</c:v>
                </c:pt>
                <c:pt idx="4405">
                  <c:v>4.2713138999999997E-2</c:v>
                </c:pt>
                <c:pt idx="4406">
                  <c:v>67.530281070000001</c:v>
                </c:pt>
                <c:pt idx="4407">
                  <c:v>22.989013669999999</c:v>
                </c:pt>
                <c:pt idx="4408">
                  <c:v>39.958549499999997</c:v>
                </c:pt>
                <c:pt idx="4409">
                  <c:v>1.781191945</c:v>
                </c:pt>
                <c:pt idx="4410">
                  <c:v>1.8144021E-2</c:v>
                </c:pt>
                <c:pt idx="4411">
                  <c:v>2.4533084E-2</c:v>
                </c:pt>
                <c:pt idx="4412">
                  <c:v>37.846202849999997</c:v>
                </c:pt>
                <c:pt idx="4413">
                  <c:v>0</c:v>
                </c:pt>
                <c:pt idx="4414">
                  <c:v>5.6883683200000004</c:v>
                </c:pt>
                <c:pt idx="4415">
                  <c:v>5.2216596600000003</c:v>
                </c:pt>
                <c:pt idx="4416">
                  <c:v>71.654525759999999</c:v>
                </c:pt>
                <c:pt idx="4417">
                  <c:v>7.1429419520000001</c:v>
                </c:pt>
                <c:pt idx="4418">
                  <c:v>0.21531915700000001</c:v>
                </c:pt>
                <c:pt idx="4419">
                  <c:v>0.219478697</c:v>
                </c:pt>
                <c:pt idx="4420">
                  <c:v>13.543121340000001</c:v>
                </c:pt>
                <c:pt idx="4421">
                  <c:v>0.146385193</c:v>
                </c:pt>
                <c:pt idx="4422">
                  <c:v>15.419481279999999</c:v>
                </c:pt>
                <c:pt idx="4423">
                  <c:v>4.8142848010000003</c:v>
                </c:pt>
                <c:pt idx="4424">
                  <c:v>8.2756938929999997</c:v>
                </c:pt>
                <c:pt idx="4425">
                  <c:v>17.498907089999999</c:v>
                </c:pt>
                <c:pt idx="4426">
                  <c:v>64.726409910000001</c:v>
                </c:pt>
                <c:pt idx="4427">
                  <c:v>35.925685880000003</c:v>
                </c:pt>
                <c:pt idx="4428">
                  <c:v>20.398738860000002</c:v>
                </c:pt>
                <c:pt idx="4429">
                  <c:v>11.28857899</c:v>
                </c:pt>
                <c:pt idx="4430">
                  <c:v>2.2288870809999999</c:v>
                </c:pt>
                <c:pt idx="4431">
                  <c:v>0.49157509199999999</c:v>
                </c:pt>
                <c:pt idx="4432">
                  <c:v>2.7226936820000001</c:v>
                </c:pt>
                <c:pt idx="4433">
                  <c:v>1.595110059</c:v>
                </c:pt>
                <c:pt idx="4434">
                  <c:v>2.1904921530000001</c:v>
                </c:pt>
                <c:pt idx="4435">
                  <c:v>1.4330425259999999</c:v>
                </c:pt>
                <c:pt idx="4436">
                  <c:v>52.811157229999999</c:v>
                </c:pt>
                <c:pt idx="4437">
                  <c:v>0</c:v>
                </c:pt>
                <c:pt idx="4438">
                  <c:v>6.6583986279999996</c:v>
                </c:pt>
                <c:pt idx="4439">
                  <c:v>2.5541722770000002</c:v>
                </c:pt>
                <c:pt idx="4440">
                  <c:v>32.052200319999997</c:v>
                </c:pt>
                <c:pt idx="4441">
                  <c:v>0.26043876999999999</c:v>
                </c:pt>
                <c:pt idx="4442">
                  <c:v>68.19280243</c:v>
                </c:pt>
                <c:pt idx="4443">
                  <c:v>23.03551483</c:v>
                </c:pt>
                <c:pt idx="4444">
                  <c:v>61.155635830000001</c:v>
                </c:pt>
                <c:pt idx="4445">
                  <c:v>0.27892211099999997</c:v>
                </c:pt>
                <c:pt idx="4446">
                  <c:v>0.90168744300000003</c:v>
                </c:pt>
                <c:pt idx="4447">
                  <c:v>18.544418329999999</c:v>
                </c:pt>
                <c:pt idx="4448">
                  <c:v>0.33147612199999998</c:v>
                </c:pt>
                <c:pt idx="4449">
                  <c:v>56.599468229999999</c:v>
                </c:pt>
                <c:pt idx="4450">
                  <c:v>59.437122340000002</c:v>
                </c:pt>
                <c:pt idx="4451">
                  <c:v>2.2910380359999998</c:v>
                </c:pt>
                <c:pt idx="4452">
                  <c:v>1.7202509640000001</c:v>
                </c:pt>
                <c:pt idx="4453">
                  <c:v>6.8709201999999997E-2</c:v>
                </c:pt>
                <c:pt idx="4454">
                  <c:v>8.7160177230000002</c:v>
                </c:pt>
                <c:pt idx="4455">
                  <c:v>71.746887209999997</c:v>
                </c:pt>
                <c:pt idx="4456">
                  <c:v>64.931053160000005</c:v>
                </c:pt>
                <c:pt idx="4457">
                  <c:v>0.18280591099999999</c:v>
                </c:pt>
                <c:pt idx="4458">
                  <c:v>1.8660494999999999E-2</c:v>
                </c:pt>
                <c:pt idx="4459">
                  <c:v>0.329912543</c:v>
                </c:pt>
                <c:pt idx="4460">
                  <c:v>4.8544425960000002</c:v>
                </c:pt>
                <c:pt idx="4461">
                  <c:v>1.015351653</c:v>
                </c:pt>
                <c:pt idx="4462">
                  <c:v>0.18372409000000001</c:v>
                </c:pt>
                <c:pt idx="4463">
                  <c:v>12.773516649999999</c:v>
                </c:pt>
                <c:pt idx="4464">
                  <c:v>1.2274485829999999</c:v>
                </c:pt>
                <c:pt idx="4465">
                  <c:v>25.511314389999999</c:v>
                </c:pt>
                <c:pt idx="4466">
                  <c:v>0.16607128099999999</c:v>
                </c:pt>
                <c:pt idx="4467">
                  <c:v>0</c:v>
                </c:pt>
                <c:pt idx="4468">
                  <c:v>0.53662610099999997</c:v>
                </c:pt>
                <c:pt idx="4469">
                  <c:v>1.6759270429999999</c:v>
                </c:pt>
                <c:pt idx="4470">
                  <c:v>45.567543030000003</c:v>
                </c:pt>
                <c:pt idx="4471">
                  <c:v>73.743309019999998</c:v>
                </c:pt>
                <c:pt idx="4472">
                  <c:v>38.861835480000003</c:v>
                </c:pt>
                <c:pt idx="4473">
                  <c:v>32.192195890000001</c:v>
                </c:pt>
                <c:pt idx="4474">
                  <c:v>8.1171846389999995</c:v>
                </c:pt>
                <c:pt idx="4475">
                  <c:v>12.37408638</c:v>
                </c:pt>
                <c:pt idx="4476">
                  <c:v>0.21448565999999999</c:v>
                </c:pt>
                <c:pt idx="4477">
                  <c:v>0.197327167</c:v>
                </c:pt>
                <c:pt idx="4478">
                  <c:v>22.516002660000002</c:v>
                </c:pt>
                <c:pt idx="4479">
                  <c:v>0.98680383000000005</c:v>
                </c:pt>
                <c:pt idx="4480">
                  <c:v>12.04266548</c:v>
                </c:pt>
                <c:pt idx="4481">
                  <c:v>0.184053466</c:v>
                </c:pt>
                <c:pt idx="4482">
                  <c:v>0.949054658</c:v>
                </c:pt>
                <c:pt idx="4483">
                  <c:v>2.24249053</c:v>
                </c:pt>
                <c:pt idx="4484">
                  <c:v>0</c:v>
                </c:pt>
                <c:pt idx="4485">
                  <c:v>12.54591465</c:v>
                </c:pt>
                <c:pt idx="4486">
                  <c:v>0.317949712</c:v>
                </c:pt>
                <c:pt idx="4487">
                  <c:v>3.685848236</c:v>
                </c:pt>
                <c:pt idx="4488">
                  <c:v>43.701457980000001</c:v>
                </c:pt>
                <c:pt idx="4489">
                  <c:v>0.44258877600000002</c:v>
                </c:pt>
                <c:pt idx="4490">
                  <c:v>32.378387449999998</c:v>
                </c:pt>
                <c:pt idx="4491">
                  <c:v>18.08631325</c:v>
                </c:pt>
                <c:pt idx="4492">
                  <c:v>0.83600843000000002</c:v>
                </c:pt>
                <c:pt idx="4493">
                  <c:v>57.051818849999997</c:v>
                </c:pt>
                <c:pt idx="4494">
                  <c:v>57.995262150000002</c:v>
                </c:pt>
                <c:pt idx="4495">
                  <c:v>80.775543209999995</c:v>
                </c:pt>
                <c:pt idx="4496">
                  <c:v>8.9053735730000003</c:v>
                </c:pt>
                <c:pt idx="4497">
                  <c:v>20.010375979999999</c:v>
                </c:pt>
                <c:pt idx="4498">
                  <c:v>42.948768620000003</c:v>
                </c:pt>
                <c:pt idx="4499">
                  <c:v>0.399727255</c:v>
                </c:pt>
                <c:pt idx="4500">
                  <c:v>19.490274429999999</c:v>
                </c:pt>
                <c:pt idx="4501">
                  <c:v>1.409880161</c:v>
                </c:pt>
                <c:pt idx="4502">
                  <c:v>74.590423580000007</c:v>
                </c:pt>
                <c:pt idx="4503">
                  <c:v>15.3511095</c:v>
                </c:pt>
                <c:pt idx="4504">
                  <c:v>1.766351819</c:v>
                </c:pt>
                <c:pt idx="4505">
                  <c:v>20.409006120000001</c:v>
                </c:pt>
                <c:pt idx="4506">
                  <c:v>0</c:v>
                </c:pt>
                <c:pt idx="4507">
                  <c:v>9.0896930690000008</c:v>
                </c:pt>
                <c:pt idx="4508">
                  <c:v>11.84155464</c:v>
                </c:pt>
                <c:pt idx="4509">
                  <c:v>19.840471269999998</c:v>
                </c:pt>
                <c:pt idx="4510">
                  <c:v>16.222578049999999</c:v>
                </c:pt>
                <c:pt idx="4511">
                  <c:v>42.05579376</c:v>
                </c:pt>
                <c:pt idx="4512">
                  <c:v>19.544294359999999</c:v>
                </c:pt>
                <c:pt idx="4513">
                  <c:v>0.63782864800000005</c:v>
                </c:pt>
                <c:pt idx="4514">
                  <c:v>0.51207983499999998</c:v>
                </c:pt>
                <c:pt idx="4515">
                  <c:v>1.801295042</c:v>
                </c:pt>
                <c:pt idx="4516">
                  <c:v>2.6197335719999999</c:v>
                </c:pt>
                <c:pt idx="4517">
                  <c:v>34.485023499999997</c:v>
                </c:pt>
                <c:pt idx="4518">
                  <c:v>7.2312026019999998</c:v>
                </c:pt>
                <c:pt idx="4519">
                  <c:v>38.693523409999997</c:v>
                </c:pt>
                <c:pt idx="4520">
                  <c:v>0.29553860399999998</c:v>
                </c:pt>
                <c:pt idx="4521">
                  <c:v>0.25351315699999999</c:v>
                </c:pt>
                <c:pt idx="4522">
                  <c:v>32.874103550000001</c:v>
                </c:pt>
                <c:pt idx="4523">
                  <c:v>11.147461890000001</c:v>
                </c:pt>
                <c:pt idx="4524">
                  <c:v>8.1112470630000004</c:v>
                </c:pt>
                <c:pt idx="4525">
                  <c:v>0</c:v>
                </c:pt>
                <c:pt idx="4526">
                  <c:v>4.6613774299999999</c:v>
                </c:pt>
                <c:pt idx="4527">
                  <c:v>8.1045608520000005</c:v>
                </c:pt>
                <c:pt idx="4528">
                  <c:v>4.3229327199999998</c:v>
                </c:pt>
                <c:pt idx="4529">
                  <c:v>39.81329727</c:v>
                </c:pt>
                <c:pt idx="4530">
                  <c:v>7.6840623999999996E-2</c:v>
                </c:pt>
                <c:pt idx="4531">
                  <c:v>44.557762150000002</c:v>
                </c:pt>
                <c:pt idx="4532">
                  <c:v>67.63845062</c:v>
                </c:pt>
                <c:pt idx="4533">
                  <c:v>0.30973467199999999</c:v>
                </c:pt>
                <c:pt idx="4534">
                  <c:v>73.910400390000007</c:v>
                </c:pt>
                <c:pt idx="4535">
                  <c:v>0.409268558</c:v>
                </c:pt>
                <c:pt idx="4536">
                  <c:v>11.06788635</c:v>
                </c:pt>
                <c:pt idx="4537">
                  <c:v>14.77079773</c:v>
                </c:pt>
                <c:pt idx="4538">
                  <c:v>15.70332909</c:v>
                </c:pt>
                <c:pt idx="4539">
                  <c:v>6.6525292399999998</c:v>
                </c:pt>
                <c:pt idx="4540">
                  <c:v>3.9824576380000001</c:v>
                </c:pt>
                <c:pt idx="4541">
                  <c:v>14.472433089999999</c:v>
                </c:pt>
                <c:pt idx="4542">
                  <c:v>2.374672651</c:v>
                </c:pt>
                <c:pt idx="4543">
                  <c:v>0</c:v>
                </c:pt>
                <c:pt idx="4544">
                  <c:v>46.790683749999999</c:v>
                </c:pt>
                <c:pt idx="4545">
                  <c:v>5.4261555670000003</c:v>
                </c:pt>
                <c:pt idx="4546">
                  <c:v>4.0346584999999997E-2</c:v>
                </c:pt>
                <c:pt idx="4547">
                  <c:v>42.128658289999997</c:v>
                </c:pt>
                <c:pt idx="4548">
                  <c:v>63.280952450000001</c:v>
                </c:pt>
                <c:pt idx="4549">
                  <c:v>52.103324890000003</c:v>
                </c:pt>
                <c:pt idx="4550">
                  <c:v>9.9435453410000001</c:v>
                </c:pt>
                <c:pt idx="4551">
                  <c:v>80.292381289999994</c:v>
                </c:pt>
                <c:pt idx="4552">
                  <c:v>62.301826480000003</c:v>
                </c:pt>
                <c:pt idx="4553">
                  <c:v>27.477127079999999</c:v>
                </c:pt>
                <c:pt idx="4554">
                  <c:v>11.92366028</c:v>
                </c:pt>
                <c:pt idx="4555">
                  <c:v>4.0501470570000002</c:v>
                </c:pt>
                <c:pt idx="4556">
                  <c:v>7.0125312810000002</c:v>
                </c:pt>
                <c:pt idx="4557">
                  <c:v>68.905242920000006</c:v>
                </c:pt>
                <c:pt idx="4558">
                  <c:v>1.2339823249999999</c:v>
                </c:pt>
                <c:pt idx="4559">
                  <c:v>31.001201630000001</c:v>
                </c:pt>
                <c:pt idx="4560">
                  <c:v>71.523399350000005</c:v>
                </c:pt>
                <c:pt idx="4561">
                  <c:v>28.196069720000001</c:v>
                </c:pt>
                <c:pt idx="4562">
                  <c:v>6.2121667860000001</c:v>
                </c:pt>
                <c:pt idx="4563">
                  <c:v>20.843856809999998</c:v>
                </c:pt>
                <c:pt idx="4564">
                  <c:v>9.6138048170000001</c:v>
                </c:pt>
                <c:pt idx="4565">
                  <c:v>0.66139316599999998</c:v>
                </c:pt>
                <c:pt idx="4566">
                  <c:v>0</c:v>
                </c:pt>
                <c:pt idx="4567">
                  <c:v>10.10727215</c:v>
                </c:pt>
                <c:pt idx="4568">
                  <c:v>1.0628635879999999</c:v>
                </c:pt>
                <c:pt idx="4569">
                  <c:v>58.193225859999998</c:v>
                </c:pt>
                <c:pt idx="4570">
                  <c:v>3.5194327830000001</c:v>
                </c:pt>
                <c:pt idx="4571">
                  <c:v>86.670028689999995</c:v>
                </c:pt>
                <c:pt idx="4572">
                  <c:v>48.731594090000002</c:v>
                </c:pt>
                <c:pt idx="4573">
                  <c:v>87.707618710000006</c:v>
                </c:pt>
                <c:pt idx="4574">
                  <c:v>0.60837203299999998</c:v>
                </c:pt>
                <c:pt idx="4575">
                  <c:v>3.0410976409999999</c:v>
                </c:pt>
                <c:pt idx="4576">
                  <c:v>3.141280413</c:v>
                </c:pt>
                <c:pt idx="4577">
                  <c:v>0</c:v>
                </c:pt>
                <c:pt idx="4578">
                  <c:v>77.298561100000001</c:v>
                </c:pt>
                <c:pt idx="4579">
                  <c:v>90.759201050000001</c:v>
                </c:pt>
                <c:pt idx="4580">
                  <c:v>90.10262299</c:v>
                </c:pt>
                <c:pt idx="4581">
                  <c:v>22.351125719999999</c:v>
                </c:pt>
                <c:pt idx="4582">
                  <c:v>58.583442689999998</c:v>
                </c:pt>
                <c:pt idx="4583">
                  <c:v>16.591360089999998</c:v>
                </c:pt>
                <c:pt idx="4584">
                  <c:v>3.903366804</c:v>
                </c:pt>
                <c:pt idx="4585">
                  <c:v>1.826563835</c:v>
                </c:pt>
                <c:pt idx="4586">
                  <c:v>0.46011018799999998</c:v>
                </c:pt>
                <c:pt idx="4587">
                  <c:v>41.740478520000003</c:v>
                </c:pt>
                <c:pt idx="4588">
                  <c:v>0.54404377900000001</c:v>
                </c:pt>
                <c:pt idx="4589">
                  <c:v>0.54616051899999996</c:v>
                </c:pt>
                <c:pt idx="4590">
                  <c:v>16.047601700000001</c:v>
                </c:pt>
                <c:pt idx="4591">
                  <c:v>27.847414019999999</c:v>
                </c:pt>
                <c:pt idx="4592">
                  <c:v>19.212072370000001</c:v>
                </c:pt>
                <c:pt idx="4593">
                  <c:v>2.7999646660000002</c:v>
                </c:pt>
                <c:pt idx="4594">
                  <c:v>6.7706480999999999E-2</c:v>
                </c:pt>
                <c:pt idx="4595">
                  <c:v>0.918569207</c:v>
                </c:pt>
                <c:pt idx="4596">
                  <c:v>32.784931180000001</c:v>
                </c:pt>
                <c:pt idx="4597">
                  <c:v>29.30653191</c:v>
                </c:pt>
                <c:pt idx="4598">
                  <c:v>6.4009480480000001</c:v>
                </c:pt>
                <c:pt idx="4599">
                  <c:v>0.45755341599999999</c:v>
                </c:pt>
                <c:pt idx="4600">
                  <c:v>1.915792465</c:v>
                </c:pt>
                <c:pt idx="4601">
                  <c:v>92.927276610000007</c:v>
                </c:pt>
                <c:pt idx="4602">
                  <c:v>44.406970979999997</c:v>
                </c:pt>
                <c:pt idx="4603">
                  <c:v>0.90708208099999998</c:v>
                </c:pt>
                <c:pt idx="4604">
                  <c:v>0.48749124999999999</c:v>
                </c:pt>
                <c:pt idx="4605">
                  <c:v>31.148353579999998</c:v>
                </c:pt>
                <c:pt idx="4606">
                  <c:v>6.5992331499999999</c:v>
                </c:pt>
                <c:pt idx="4607">
                  <c:v>0.212897897</c:v>
                </c:pt>
                <c:pt idx="4608">
                  <c:v>60.408550259999998</c:v>
                </c:pt>
                <c:pt idx="4609">
                  <c:v>0.95095485400000002</c:v>
                </c:pt>
                <c:pt idx="4610">
                  <c:v>4.0875887869999996</c:v>
                </c:pt>
                <c:pt idx="4611">
                  <c:v>22.81699562</c:v>
                </c:pt>
                <c:pt idx="4612">
                  <c:v>21.692880630000001</c:v>
                </c:pt>
                <c:pt idx="4613">
                  <c:v>0</c:v>
                </c:pt>
                <c:pt idx="4614">
                  <c:v>7.5358309749999997</c:v>
                </c:pt>
                <c:pt idx="4615">
                  <c:v>6.9037256239999998</c:v>
                </c:pt>
                <c:pt idx="4616">
                  <c:v>5.3736567500000003</c:v>
                </c:pt>
                <c:pt idx="4617">
                  <c:v>44.046813960000001</c:v>
                </c:pt>
                <c:pt idx="4618">
                  <c:v>8.0592231749999996</c:v>
                </c:pt>
                <c:pt idx="4619">
                  <c:v>16.382905959999999</c:v>
                </c:pt>
                <c:pt idx="4620">
                  <c:v>0.837739766</c:v>
                </c:pt>
                <c:pt idx="4621">
                  <c:v>4.8006233000000002E-2</c:v>
                </c:pt>
                <c:pt idx="4622">
                  <c:v>5.8453493119999997</c:v>
                </c:pt>
                <c:pt idx="4623">
                  <c:v>14.68428802</c:v>
                </c:pt>
                <c:pt idx="4624">
                  <c:v>7.0998169E-2</c:v>
                </c:pt>
                <c:pt idx="4625">
                  <c:v>76.16377258</c:v>
                </c:pt>
                <c:pt idx="4626">
                  <c:v>30.663270950000001</c:v>
                </c:pt>
                <c:pt idx="4627">
                  <c:v>58.54757309</c:v>
                </c:pt>
                <c:pt idx="4628">
                  <c:v>3.1972262859999998</c:v>
                </c:pt>
                <c:pt idx="4629">
                  <c:v>1.8091514999999999E-2</c:v>
                </c:pt>
                <c:pt idx="4630">
                  <c:v>0.21249891800000001</c:v>
                </c:pt>
                <c:pt idx="4631">
                  <c:v>44.101039890000003</c:v>
                </c:pt>
                <c:pt idx="4632">
                  <c:v>0</c:v>
                </c:pt>
                <c:pt idx="4633">
                  <c:v>10.92962646</c:v>
                </c:pt>
                <c:pt idx="4634">
                  <c:v>22.633356089999999</c:v>
                </c:pt>
                <c:pt idx="4635">
                  <c:v>79.435882570000004</c:v>
                </c:pt>
                <c:pt idx="4636">
                  <c:v>14.07430744</c:v>
                </c:pt>
                <c:pt idx="4637">
                  <c:v>0.50870948999999999</c:v>
                </c:pt>
                <c:pt idx="4638">
                  <c:v>5.3155827520000001</c:v>
                </c:pt>
                <c:pt idx="4639">
                  <c:v>15.37848282</c:v>
                </c:pt>
                <c:pt idx="4640">
                  <c:v>0.17909061900000001</c:v>
                </c:pt>
                <c:pt idx="4641">
                  <c:v>21.184707639999999</c:v>
                </c:pt>
                <c:pt idx="4642">
                  <c:v>6.6915369030000003</c:v>
                </c:pt>
                <c:pt idx="4643">
                  <c:v>15.26135921</c:v>
                </c:pt>
                <c:pt idx="4644">
                  <c:v>25.9661808</c:v>
                </c:pt>
                <c:pt idx="4645">
                  <c:v>77.141349790000007</c:v>
                </c:pt>
                <c:pt idx="4646">
                  <c:v>44.36048126</c:v>
                </c:pt>
                <c:pt idx="4647">
                  <c:v>28.930980680000001</c:v>
                </c:pt>
                <c:pt idx="4648">
                  <c:v>17.48626518</c:v>
                </c:pt>
                <c:pt idx="4649">
                  <c:v>5.3147230150000002</c:v>
                </c:pt>
                <c:pt idx="4650">
                  <c:v>0.78968250799999995</c:v>
                </c:pt>
                <c:pt idx="4651">
                  <c:v>4.7086257930000004</c:v>
                </c:pt>
                <c:pt idx="4652">
                  <c:v>1.7069269419999999</c:v>
                </c:pt>
                <c:pt idx="4653">
                  <c:v>6.9437236789999996</c:v>
                </c:pt>
                <c:pt idx="4654">
                  <c:v>1.425378561</c:v>
                </c:pt>
                <c:pt idx="4655">
                  <c:v>57.00416946</c:v>
                </c:pt>
                <c:pt idx="4656">
                  <c:v>0</c:v>
                </c:pt>
                <c:pt idx="4657">
                  <c:v>11.926060680000001</c:v>
                </c:pt>
                <c:pt idx="4658">
                  <c:v>3.0072526929999999</c:v>
                </c:pt>
                <c:pt idx="4659">
                  <c:v>44.510643010000003</c:v>
                </c:pt>
                <c:pt idx="4660">
                  <c:v>0.56572556500000004</c:v>
                </c:pt>
                <c:pt idx="4661">
                  <c:v>73.374870299999998</c:v>
                </c:pt>
                <c:pt idx="4662">
                  <c:v>39.765449519999997</c:v>
                </c:pt>
                <c:pt idx="4663">
                  <c:v>73.967994689999998</c:v>
                </c:pt>
                <c:pt idx="4664">
                  <c:v>0.22809615699999999</c:v>
                </c:pt>
                <c:pt idx="4665">
                  <c:v>0.92524808599999997</c:v>
                </c:pt>
                <c:pt idx="4666">
                  <c:v>23.670612340000002</c:v>
                </c:pt>
                <c:pt idx="4667">
                  <c:v>0.60038894399999998</c:v>
                </c:pt>
                <c:pt idx="4668">
                  <c:v>60.884288789999999</c:v>
                </c:pt>
                <c:pt idx="4669">
                  <c:v>71.771881100000002</c:v>
                </c:pt>
                <c:pt idx="4670">
                  <c:v>3.530412197</c:v>
                </c:pt>
                <c:pt idx="4671">
                  <c:v>2.4960253240000001</c:v>
                </c:pt>
                <c:pt idx="4672">
                  <c:v>0.30171236400000001</c:v>
                </c:pt>
                <c:pt idx="4673">
                  <c:v>18.255105969999999</c:v>
                </c:pt>
                <c:pt idx="4674">
                  <c:v>80.671691890000005</c:v>
                </c:pt>
                <c:pt idx="4675">
                  <c:v>73.487487790000003</c:v>
                </c:pt>
                <c:pt idx="4676">
                  <c:v>1.1928504710000001</c:v>
                </c:pt>
                <c:pt idx="4677">
                  <c:v>2.5797209000000001E-2</c:v>
                </c:pt>
                <c:pt idx="4678">
                  <c:v>0.80137598499999996</c:v>
                </c:pt>
                <c:pt idx="4679">
                  <c:v>11.882429119999999</c:v>
                </c:pt>
                <c:pt idx="4680">
                  <c:v>1.876518369</c:v>
                </c:pt>
                <c:pt idx="4681">
                  <c:v>0.239625528</c:v>
                </c:pt>
                <c:pt idx="4682">
                  <c:v>20.13994598</c:v>
                </c:pt>
                <c:pt idx="4683">
                  <c:v>3.9739825729999998</c:v>
                </c:pt>
                <c:pt idx="4684">
                  <c:v>30.491062159999998</c:v>
                </c:pt>
                <c:pt idx="4685">
                  <c:v>0.17907211200000001</c:v>
                </c:pt>
                <c:pt idx="4686">
                  <c:v>0</c:v>
                </c:pt>
                <c:pt idx="4687">
                  <c:v>1.162492871</c:v>
                </c:pt>
                <c:pt idx="4688">
                  <c:v>4.5960068700000001</c:v>
                </c:pt>
                <c:pt idx="4689">
                  <c:v>57.810035710000001</c:v>
                </c:pt>
                <c:pt idx="4690">
                  <c:v>78.280860899999993</c:v>
                </c:pt>
                <c:pt idx="4691">
                  <c:v>45.149822239999999</c:v>
                </c:pt>
                <c:pt idx="4692">
                  <c:v>37.721614840000001</c:v>
                </c:pt>
                <c:pt idx="4693">
                  <c:v>12.49225712</c:v>
                </c:pt>
                <c:pt idx="4694">
                  <c:v>15.636602399999999</c:v>
                </c:pt>
                <c:pt idx="4695">
                  <c:v>0.50983405100000001</c:v>
                </c:pt>
                <c:pt idx="4696">
                  <c:v>0.18497085599999999</c:v>
                </c:pt>
                <c:pt idx="4697">
                  <c:v>26.2617054</c:v>
                </c:pt>
                <c:pt idx="4698">
                  <c:v>1.5496114489999999</c:v>
                </c:pt>
                <c:pt idx="4699">
                  <c:v>15.478119850000001</c:v>
                </c:pt>
                <c:pt idx="4700">
                  <c:v>0.82505816200000004</c:v>
                </c:pt>
                <c:pt idx="4701">
                  <c:v>1.133537292</c:v>
                </c:pt>
                <c:pt idx="4702">
                  <c:v>2.6333801750000001</c:v>
                </c:pt>
                <c:pt idx="4703">
                  <c:v>0.1106157</c:v>
                </c:pt>
                <c:pt idx="4704">
                  <c:v>27.221660610000001</c:v>
                </c:pt>
                <c:pt idx="4705">
                  <c:v>1.413412213</c:v>
                </c:pt>
                <c:pt idx="4706">
                  <c:v>3.446174622</c:v>
                </c:pt>
                <c:pt idx="4707">
                  <c:v>46.81008911</c:v>
                </c:pt>
                <c:pt idx="4708">
                  <c:v>0.79911333299999998</c:v>
                </c:pt>
                <c:pt idx="4709">
                  <c:v>48.796218869999997</c:v>
                </c:pt>
                <c:pt idx="4710">
                  <c:v>17.426845549999999</c:v>
                </c:pt>
                <c:pt idx="4711">
                  <c:v>2.35166502</c:v>
                </c:pt>
                <c:pt idx="4712">
                  <c:v>65.0581131</c:v>
                </c:pt>
                <c:pt idx="4713">
                  <c:v>65.304672240000002</c:v>
                </c:pt>
                <c:pt idx="4714">
                  <c:v>82.808692930000007</c:v>
                </c:pt>
                <c:pt idx="4715">
                  <c:v>9.5951929089999997</c:v>
                </c:pt>
                <c:pt idx="4716">
                  <c:v>39.575832370000001</c:v>
                </c:pt>
                <c:pt idx="4717">
                  <c:v>52.913299559999999</c:v>
                </c:pt>
                <c:pt idx="4718">
                  <c:v>0.81145495199999995</c:v>
                </c:pt>
                <c:pt idx="4719">
                  <c:v>35.546493529999999</c:v>
                </c:pt>
                <c:pt idx="4720">
                  <c:v>4.7469081879999999</c:v>
                </c:pt>
                <c:pt idx="4721">
                  <c:v>78.165626529999997</c:v>
                </c:pt>
                <c:pt idx="4722">
                  <c:v>19.715448380000002</c:v>
                </c:pt>
                <c:pt idx="4723">
                  <c:v>2.998741388</c:v>
                </c:pt>
                <c:pt idx="4724">
                  <c:v>45.692703250000001</c:v>
                </c:pt>
                <c:pt idx="4725">
                  <c:v>0</c:v>
                </c:pt>
                <c:pt idx="4726">
                  <c:v>11.704847340000001</c:v>
                </c:pt>
                <c:pt idx="4727">
                  <c:v>19.917608260000002</c:v>
                </c:pt>
                <c:pt idx="4728">
                  <c:v>19.49171638</c:v>
                </c:pt>
                <c:pt idx="4729">
                  <c:v>19.428230289999998</c:v>
                </c:pt>
                <c:pt idx="4730">
                  <c:v>37.862651820000004</c:v>
                </c:pt>
                <c:pt idx="4731">
                  <c:v>44.306510930000002</c:v>
                </c:pt>
                <c:pt idx="4732">
                  <c:v>33.021472930000002</c:v>
                </c:pt>
                <c:pt idx="4733">
                  <c:v>0.90305131699999996</c:v>
                </c:pt>
                <c:pt idx="4734">
                  <c:v>0.77564322900000005</c:v>
                </c:pt>
                <c:pt idx="4735">
                  <c:v>3.0068697929999999</c:v>
                </c:pt>
                <c:pt idx="4736">
                  <c:v>4.288568497</c:v>
                </c:pt>
                <c:pt idx="4737">
                  <c:v>38.077812190000003</c:v>
                </c:pt>
                <c:pt idx="4738">
                  <c:v>9.6961059570000003</c:v>
                </c:pt>
                <c:pt idx="4739">
                  <c:v>41.895439150000001</c:v>
                </c:pt>
                <c:pt idx="4740">
                  <c:v>0.331393361</c:v>
                </c:pt>
                <c:pt idx="4741">
                  <c:v>0.37918966999999998</c:v>
                </c:pt>
                <c:pt idx="4742">
                  <c:v>39.81221008</c:v>
                </c:pt>
                <c:pt idx="4743">
                  <c:v>15.75742149</c:v>
                </c:pt>
                <c:pt idx="4744">
                  <c:v>11.245390889999999</c:v>
                </c:pt>
                <c:pt idx="4745">
                  <c:v>0</c:v>
                </c:pt>
                <c:pt idx="4746">
                  <c:v>6.700122833</c:v>
                </c:pt>
                <c:pt idx="4747">
                  <c:v>12.25279617</c:v>
                </c:pt>
                <c:pt idx="4748">
                  <c:v>5.960338116</c:v>
                </c:pt>
                <c:pt idx="4749">
                  <c:v>52.60932159</c:v>
                </c:pt>
                <c:pt idx="4750">
                  <c:v>0.1593889</c:v>
                </c:pt>
                <c:pt idx="4751">
                  <c:v>58.558639530000001</c:v>
                </c:pt>
                <c:pt idx="4752">
                  <c:v>83.983200069999995</c:v>
                </c:pt>
                <c:pt idx="4753">
                  <c:v>1.1228821280000001</c:v>
                </c:pt>
                <c:pt idx="4754">
                  <c:v>83.341110229999998</c:v>
                </c:pt>
                <c:pt idx="4755">
                  <c:v>2.0081880089999999</c:v>
                </c:pt>
                <c:pt idx="4756">
                  <c:v>17.430587769999999</c:v>
                </c:pt>
                <c:pt idx="4757">
                  <c:v>19.49127579</c:v>
                </c:pt>
                <c:pt idx="4758">
                  <c:v>20.17777061</c:v>
                </c:pt>
                <c:pt idx="4759">
                  <c:v>11.875567439999999</c:v>
                </c:pt>
                <c:pt idx="4760">
                  <c:v>6.2876091000000001</c:v>
                </c:pt>
                <c:pt idx="4761">
                  <c:v>14.90771103</c:v>
                </c:pt>
                <c:pt idx="4762">
                  <c:v>4.8603854179999999</c:v>
                </c:pt>
                <c:pt idx="4763">
                  <c:v>0</c:v>
                </c:pt>
                <c:pt idx="4764">
                  <c:v>63.714443209999999</c:v>
                </c:pt>
                <c:pt idx="4765">
                  <c:v>6.6728224750000003</c:v>
                </c:pt>
                <c:pt idx="4766">
                  <c:v>7.1809946999999999E-2</c:v>
                </c:pt>
                <c:pt idx="4767">
                  <c:v>47.778179170000001</c:v>
                </c:pt>
                <c:pt idx="4768">
                  <c:v>69.654006960000004</c:v>
                </c:pt>
                <c:pt idx="4769">
                  <c:v>73.543922420000001</c:v>
                </c:pt>
                <c:pt idx="4770">
                  <c:v>11.027197839999999</c:v>
                </c:pt>
                <c:pt idx="4771">
                  <c:v>86.63830566</c:v>
                </c:pt>
                <c:pt idx="4772">
                  <c:v>64.520202639999994</c:v>
                </c:pt>
                <c:pt idx="4773">
                  <c:v>20.986295699999999</c:v>
                </c:pt>
                <c:pt idx="4774">
                  <c:v>21.67862701</c:v>
                </c:pt>
                <c:pt idx="4775">
                  <c:v>7.1211833950000001</c:v>
                </c:pt>
                <c:pt idx="4776">
                  <c:v>11.8260088</c:v>
                </c:pt>
                <c:pt idx="4777">
                  <c:v>72.518440249999998</c:v>
                </c:pt>
                <c:pt idx="4778">
                  <c:v>1.9103413819999999</c:v>
                </c:pt>
                <c:pt idx="4779">
                  <c:v>37.90106583</c:v>
                </c:pt>
                <c:pt idx="4780">
                  <c:v>83.294631960000004</c:v>
                </c:pt>
                <c:pt idx="4781">
                  <c:v>35.252487180000003</c:v>
                </c:pt>
                <c:pt idx="4782">
                  <c:v>7.2881488799999996</c:v>
                </c:pt>
                <c:pt idx="4783">
                  <c:v>44.854175570000002</c:v>
                </c:pt>
                <c:pt idx="4784">
                  <c:v>12.91755772</c:v>
                </c:pt>
                <c:pt idx="4785">
                  <c:v>1.0572003130000001</c:v>
                </c:pt>
                <c:pt idx="4786">
                  <c:v>0</c:v>
                </c:pt>
                <c:pt idx="4787">
                  <c:v>10.660737040000001</c:v>
                </c:pt>
                <c:pt idx="4788">
                  <c:v>1.599241495</c:v>
                </c:pt>
                <c:pt idx="4789">
                  <c:v>63.787372589999997</c:v>
                </c:pt>
                <c:pt idx="4790">
                  <c:v>4.7120146749999998</c:v>
                </c:pt>
                <c:pt idx="4791">
                  <c:v>95.433296200000001</c:v>
                </c:pt>
                <c:pt idx="4792">
                  <c:v>67.728134159999996</c:v>
                </c:pt>
                <c:pt idx="4793">
                  <c:v>91.27638245</c:v>
                </c:pt>
                <c:pt idx="4794">
                  <c:v>1.1890419720000001</c:v>
                </c:pt>
                <c:pt idx="4795">
                  <c:v>5.3828296660000001</c:v>
                </c:pt>
                <c:pt idx="4796">
                  <c:v>3.3873076439999998</c:v>
                </c:pt>
                <c:pt idx="4797">
                  <c:v>8.0218457000000007E-2</c:v>
                </c:pt>
                <c:pt idx="4798">
                  <c:v>76.765647889999997</c:v>
                </c:pt>
                <c:pt idx="4799">
                  <c:v>102.11846920000001</c:v>
                </c:pt>
                <c:pt idx="4800">
                  <c:v>94.784210209999998</c:v>
                </c:pt>
                <c:pt idx="4801">
                  <c:v>46.232738490000003</c:v>
                </c:pt>
                <c:pt idx="4802">
                  <c:v>63.426673890000004</c:v>
                </c:pt>
                <c:pt idx="4803">
                  <c:v>22.935506820000001</c:v>
                </c:pt>
                <c:pt idx="4804">
                  <c:v>6.8575530049999998</c:v>
                </c:pt>
                <c:pt idx="4805">
                  <c:v>3.5172173980000001</c:v>
                </c:pt>
                <c:pt idx="4806">
                  <c:v>0.56697785899999997</c:v>
                </c:pt>
                <c:pt idx="4807">
                  <c:v>57.417018890000001</c:v>
                </c:pt>
                <c:pt idx="4808">
                  <c:v>1.063491583</c:v>
                </c:pt>
                <c:pt idx="4809">
                  <c:v>1.004142165</c:v>
                </c:pt>
                <c:pt idx="4810">
                  <c:v>18.98100853</c:v>
                </c:pt>
                <c:pt idx="4811">
                  <c:v>39.321937560000002</c:v>
                </c:pt>
                <c:pt idx="4812">
                  <c:v>18.533380510000001</c:v>
                </c:pt>
                <c:pt idx="4813">
                  <c:v>6.7962865829999997</c:v>
                </c:pt>
                <c:pt idx="4814">
                  <c:v>0.165304065</c:v>
                </c:pt>
                <c:pt idx="4815">
                  <c:v>1.2655735020000001</c:v>
                </c:pt>
                <c:pt idx="4816">
                  <c:v>33.655067440000003</c:v>
                </c:pt>
                <c:pt idx="4817">
                  <c:v>47.77013779</c:v>
                </c:pt>
                <c:pt idx="4818">
                  <c:v>8.984610558</c:v>
                </c:pt>
                <c:pt idx="4819">
                  <c:v>0.862366199</c:v>
                </c:pt>
                <c:pt idx="4820">
                  <c:v>2.9605207440000001</c:v>
                </c:pt>
                <c:pt idx="4821">
                  <c:v>106.59731290000001</c:v>
                </c:pt>
                <c:pt idx="4822">
                  <c:v>61.525196080000001</c:v>
                </c:pt>
                <c:pt idx="4823">
                  <c:v>0.97231650400000003</c:v>
                </c:pt>
                <c:pt idx="4824">
                  <c:v>0.73458653699999998</c:v>
                </c:pt>
                <c:pt idx="4825">
                  <c:v>37.396125789999999</c:v>
                </c:pt>
                <c:pt idx="4826">
                  <c:v>14.242349620000001</c:v>
                </c:pt>
                <c:pt idx="4827">
                  <c:v>0.39575144600000001</c:v>
                </c:pt>
                <c:pt idx="4828">
                  <c:v>69.437294010000002</c:v>
                </c:pt>
                <c:pt idx="4829">
                  <c:v>1.0540385249999999</c:v>
                </c:pt>
                <c:pt idx="4830">
                  <c:v>8.8995389940000003</c:v>
                </c:pt>
                <c:pt idx="4831">
                  <c:v>28.917335510000001</c:v>
                </c:pt>
                <c:pt idx="4832">
                  <c:v>25.498674390000001</c:v>
                </c:pt>
                <c:pt idx="4833">
                  <c:v>9.3431747999999995E-2</c:v>
                </c:pt>
                <c:pt idx="4834">
                  <c:v>10.264842030000001</c:v>
                </c:pt>
                <c:pt idx="4835">
                  <c:v>9.6827411649999995</c:v>
                </c:pt>
                <c:pt idx="4836">
                  <c:v>8.0949344639999996</c:v>
                </c:pt>
                <c:pt idx="4837">
                  <c:v>45.339267730000003</c:v>
                </c:pt>
                <c:pt idx="4838">
                  <c:v>8.8406076430000002</c:v>
                </c:pt>
                <c:pt idx="4839">
                  <c:v>21.044708249999999</c:v>
                </c:pt>
                <c:pt idx="4840">
                  <c:v>1.3576897379999999</c:v>
                </c:pt>
                <c:pt idx="4841">
                  <c:v>0.100586616</c:v>
                </c:pt>
                <c:pt idx="4842">
                  <c:v>8.1014385220000005</c:v>
                </c:pt>
                <c:pt idx="4843">
                  <c:v>8.8495224999999997E-2</c:v>
                </c:pt>
                <c:pt idx="4844">
                  <c:v>75.106971740000006</c:v>
                </c:pt>
                <c:pt idx="4845">
                  <c:v>35.479549409999997</c:v>
                </c:pt>
                <c:pt idx="4846">
                  <c:v>61.793407440000003</c:v>
                </c:pt>
                <c:pt idx="4847">
                  <c:v>4.5455660819999997</c:v>
                </c:pt>
                <c:pt idx="4848">
                  <c:v>0.47203510999999998</c:v>
                </c:pt>
                <c:pt idx="4849">
                  <c:v>1.2201383109999999</c:v>
                </c:pt>
                <c:pt idx="4850">
                  <c:v>48.254562380000003</c:v>
                </c:pt>
                <c:pt idx="4851">
                  <c:v>0</c:v>
                </c:pt>
                <c:pt idx="4852">
                  <c:v>17.831081390000001</c:v>
                </c:pt>
                <c:pt idx="4853">
                  <c:v>29.334131240000001</c:v>
                </c:pt>
                <c:pt idx="4854">
                  <c:v>83.369644170000001</c:v>
                </c:pt>
                <c:pt idx="4855">
                  <c:v>19.829898830000001</c:v>
                </c:pt>
                <c:pt idx="4856">
                  <c:v>1.135766864</c:v>
                </c:pt>
                <c:pt idx="4857">
                  <c:v>12.517187119999999</c:v>
                </c:pt>
                <c:pt idx="4858">
                  <c:v>7.4434847829999997</c:v>
                </c:pt>
                <c:pt idx="4859">
                  <c:v>16.69779587</c:v>
                </c:pt>
                <c:pt idx="4860">
                  <c:v>0.24595723999999999</c:v>
                </c:pt>
                <c:pt idx="4861">
                  <c:v>30.134300230000001</c:v>
                </c:pt>
                <c:pt idx="4862">
                  <c:v>8.5124006269999999</c:v>
                </c:pt>
                <c:pt idx="4863">
                  <c:v>18.90610504</c:v>
                </c:pt>
                <c:pt idx="4864">
                  <c:v>36.110572810000001</c:v>
                </c:pt>
                <c:pt idx="4865">
                  <c:v>83.477859499999994</c:v>
                </c:pt>
                <c:pt idx="4866">
                  <c:v>44.94499588</c:v>
                </c:pt>
                <c:pt idx="4867">
                  <c:v>41.615901950000001</c:v>
                </c:pt>
                <c:pt idx="4868">
                  <c:v>23.385929109999999</c:v>
                </c:pt>
                <c:pt idx="4869">
                  <c:v>12.12593174</c:v>
                </c:pt>
                <c:pt idx="4870">
                  <c:v>0.97769564399999997</c:v>
                </c:pt>
                <c:pt idx="4871">
                  <c:v>11.070519450000001</c:v>
                </c:pt>
                <c:pt idx="4872">
                  <c:v>8.9797477719999996</c:v>
                </c:pt>
                <c:pt idx="4873">
                  <c:v>9.2342987060000006</c:v>
                </c:pt>
                <c:pt idx="4874">
                  <c:v>1.530551553</c:v>
                </c:pt>
                <c:pt idx="4875">
                  <c:v>59.481811520000001</c:v>
                </c:pt>
                <c:pt idx="4876">
                  <c:v>1.3428554530000001</c:v>
                </c:pt>
                <c:pt idx="4877">
                  <c:v>22.966718669999999</c:v>
                </c:pt>
                <c:pt idx="4878">
                  <c:v>5.381808758</c:v>
                </c:pt>
                <c:pt idx="4879">
                  <c:v>53.202423099999997</c:v>
                </c:pt>
                <c:pt idx="4880">
                  <c:v>1.3492379189999999</c:v>
                </c:pt>
                <c:pt idx="4881">
                  <c:v>80.717880249999993</c:v>
                </c:pt>
                <c:pt idx="4882">
                  <c:v>54.135498050000002</c:v>
                </c:pt>
                <c:pt idx="4883">
                  <c:v>83.895820619999995</c:v>
                </c:pt>
                <c:pt idx="4884">
                  <c:v>0.22942732299999999</c:v>
                </c:pt>
                <c:pt idx="4885">
                  <c:v>1.0524828429999999</c:v>
                </c:pt>
                <c:pt idx="4886">
                  <c:v>29.689554210000001</c:v>
                </c:pt>
                <c:pt idx="4887">
                  <c:v>1.164093018</c:v>
                </c:pt>
                <c:pt idx="4888">
                  <c:v>67.380828859999994</c:v>
                </c:pt>
                <c:pt idx="4889">
                  <c:v>79.988853449999993</c:v>
                </c:pt>
                <c:pt idx="4890">
                  <c:v>4.8860530850000004</c:v>
                </c:pt>
                <c:pt idx="4891">
                  <c:v>3.5800025459999998</c:v>
                </c:pt>
                <c:pt idx="4892">
                  <c:v>0.53902745200000002</c:v>
                </c:pt>
                <c:pt idx="4893">
                  <c:v>22.470994950000001</c:v>
                </c:pt>
                <c:pt idx="4894">
                  <c:v>89.107254030000007</c:v>
                </c:pt>
                <c:pt idx="4895">
                  <c:v>79.446029659999994</c:v>
                </c:pt>
                <c:pt idx="4896">
                  <c:v>2.3412854670000001</c:v>
                </c:pt>
                <c:pt idx="4897">
                  <c:v>0.20538778599999999</c:v>
                </c:pt>
                <c:pt idx="4898">
                  <c:v>1.717454791</c:v>
                </c:pt>
                <c:pt idx="4899">
                  <c:v>27.23605156</c:v>
                </c:pt>
                <c:pt idx="4900">
                  <c:v>3.1775450709999999</c:v>
                </c:pt>
                <c:pt idx="4901">
                  <c:v>3.3871262070000001</c:v>
                </c:pt>
                <c:pt idx="4902">
                  <c:v>20.573858260000002</c:v>
                </c:pt>
                <c:pt idx="4903">
                  <c:v>5.8182492259999998</c:v>
                </c:pt>
                <c:pt idx="4904">
                  <c:v>35.801651</c:v>
                </c:pt>
                <c:pt idx="4905">
                  <c:v>0.17728830900000001</c:v>
                </c:pt>
                <c:pt idx="4906">
                  <c:v>38.963497160000003</c:v>
                </c:pt>
                <c:pt idx="4907">
                  <c:v>0</c:v>
                </c:pt>
                <c:pt idx="4908">
                  <c:v>1.562784553</c:v>
                </c:pt>
                <c:pt idx="4909">
                  <c:v>7.6963973049999996</c:v>
                </c:pt>
                <c:pt idx="4910">
                  <c:v>69.79668427</c:v>
                </c:pt>
                <c:pt idx="4911">
                  <c:v>82.978385930000002</c:v>
                </c:pt>
                <c:pt idx="4912">
                  <c:v>49.359626769999998</c:v>
                </c:pt>
                <c:pt idx="4913">
                  <c:v>41.589519500000002</c:v>
                </c:pt>
                <c:pt idx="4914">
                  <c:v>17.284841539999999</c:v>
                </c:pt>
                <c:pt idx="4915">
                  <c:v>15.439621929999999</c:v>
                </c:pt>
                <c:pt idx="4916">
                  <c:v>0.73492628299999996</c:v>
                </c:pt>
                <c:pt idx="4917">
                  <c:v>2.5268151759999999</c:v>
                </c:pt>
                <c:pt idx="4918">
                  <c:v>26.06289864</c:v>
                </c:pt>
                <c:pt idx="4919">
                  <c:v>2.333233356</c:v>
                </c:pt>
                <c:pt idx="4920">
                  <c:v>18.516353609999999</c:v>
                </c:pt>
                <c:pt idx="4921">
                  <c:v>2.6386637689999999</c:v>
                </c:pt>
                <c:pt idx="4922">
                  <c:v>1.2677345280000001</c:v>
                </c:pt>
                <c:pt idx="4923">
                  <c:v>2.8339533810000002</c:v>
                </c:pt>
                <c:pt idx="4924">
                  <c:v>0.844563544</c:v>
                </c:pt>
                <c:pt idx="4925">
                  <c:v>35.27876663</c:v>
                </c:pt>
                <c:pt idx="4926">
                  <c:v>4.4846267700000002</c:v>
                </c:pt>
                <c:pt idx="4927">
                  <c:v>3.529174566</c:v>
                </c:pt>
                <c:pt idx="4928">
                  <c:v>70.909515380000002</c:v>
                </c:pt>
                <c:pt idx="4929">
                  <c:v>1.931409717</c:v>
                </c:pt>
                <c:pt idx="4930">
                  <c:v>58.133670809999998</c:v>
                </c:pt>
                <c:pt idx="4931">
                  <c:v>20.589845660000002</c:v>
                </c:pt>
                <c:pt idx="4932">
                  <c:v>3.7899794579999999</c:v>
                </c:pt>
                <c:pt idx="4933">
                  <c:v>72.102828979999998</c:v>
                </c:pt>
                <c:pt idx="4934">
                  <c:v>73.108840939999993</c:v>
                </c:pt>
                <c:pt idx="4935">
                  <c:v>88.969322199999993</c:v>
                </c:pt>
                <c:pt idx="4936">
                  <c:v>12.64256954</c:v>
                </c:pt>
                <c:pt idx="4937">
                  <c:v>39.034393309999999</c:v>
                </c:pt>
                <c:pt idx="4938">
                  <c:v>56.903102869999998</c:v>
                </c:pt>
                <c:pt idx="4939">
                  <c:v>1.012674332</c:v>
                </c:pt>
                <c:pt idx="4940">
                  <c:v>51.033611299999997</c:v>
                </c:pt>
                <c:pt idx="4941">
                  <c:v>11.55049992</c:v>
                </c:pt>
                <c:pt idx="4942">
                  <c:v>82.597251889999995</c:v>
                </c:pt>
                <c:pt idx="4943">
                  <c:v>22.419225690000001</c:v>
                </c:pt>
                <c:pt idx="4944">
                  <c:v>3.1403932569999999</c:v>
                </c:pt>
                <c:pt idx="4945">
                  <c:v>60.658447270000003</c:v>
                </c:pt>
                <c:pt idx="4946">
                  <c:v>0.3591685</c:v>
                </c:pt>
                <c:pt idx="4947">
                  <c:v>14.35963821</c:v>
                </c:pt>
                <c:pt idx="4948">
                  <c:v>28.568330759999998</c:v>
                </c:pt>
                <c:pt idx="4949">
                  <c:v>25.656049729999999</c:v>
                </c:pt>
                <c:pt idx="4950">
                  <c:v>25.506549840000002</c:v>
                </c:pt>
                <c:pt idx="4951">
                  <c:v>50.203372960000003</c:v>
                </c:pt>
                <c:pt idx="4952">
                  <c:v>44.858139039999998</c:v>
                </c:pt>
                <c:pt idx="4953">
                  <c:v>1.8814786670000001</c:v>
                </c:pt>
                <c:pt idx="4954">
                  <c:v>0.92630732100000002</c:v>
                </c:pt>
                <c:pt idx="4955">
                  <c:v>3.8766465189999999</c:v>
                </c:pt>
                <c:pt idx="4956">
                  <c:v>6.4103841780000002</c:v>
                </c:pt>
                <c:pt idx="4957">
                  <c:v>42.209667209999999</c:v>
                </c:pt>
                <c:pt idx="4958">
                  <c:v>11.855622289999999</c:v>
                </c:pt>
                <c:pt idx="4959">
                  <c:v>45.119232179999997</c:v>
                </c:pt>
                <c:pt idx="4960">
                  <c:v>1.030614138</c:v>
                </c:pt>
                <c:pt idx="4961">
                  <c:v>0.69341349600000002</c:v>
                </c:pt>
                <c:pt idx="4962">
                  <c:v>45.857669829999999</c:v>
                </c:pt>
                <c:pt idx="4963">
                  <c:v>20.5240078</c:v>
                </c:pt>
                <c:pt idx="4964">
                  <c:v>14.91231728</c:v>
                </c:pt>
                <c:pt idx="4965">
                  <c:v>0.34292906499999998</c:v>
                </c:pt>
                <c:pt idx="4966">
                  <c:v>9.6861619950000009</c:v>
                </c:pt>
                <c:pt idx="4967">
                  <c:v>18.690900800000001</c:v>
                </c:pt>
                <c:pt idx="4968">
                  <c:v>7.2768430710000001</c:v>
                </c:pt>
                <c:pt idx="4969">
                  <c:v>57.811817169999998</c:v>
                </c:pt>
                <c:pt idx="4970">
                  <c:v>0.31485816799999999</c:v>
                </c:pt>
                <c:pt idx="4971">
                  <c:v>76.324806210000006</c:v>
                </c:pt>
                <c:pt idx="4972">
                  <c:v>94.819358829999999</c:v>
                </c:pt>
                <c:pt idx="4973">
                  <c:v>2.423356295</c:v>
                </c:pt>
                <c:pt idx="4974">
                  <c:v>88.493194579999994</c:v>
                </c:pt>
                <c:pt idx="4975">
                  <c:v>3.027745962</c:v>
                </c:pt>
                <c:pt idx="4976">
                  <c:v>33.931526179999999</c:v>
                </c:pt>
                <c:pt idx="4977">
                  <c:v>23.636600489999999</c:v>
                </c:pt>
                <c:pt idx="4978">
                  <c:v>24.560005189999998</c:v>
                </c:pt>
                <c:pt idx="4979">
                  <c:v>17.937313079999999</c:v>
                </c:pt>
                <c:pt idx="4980">
                  <c:v>7.9607863429999997</c:v>
                </c:pt>
                <c:pt idx="4981">
                  <c:v>19.182102199999999</c:v>
                </c:pt>
                <c:pt idx="4982">
                  <c:v>6.0437126159999996</c:v>
                </c:pt>
                <c:pt idx="4983">
                  <c:v>0</c:v>
                </c:pt>
                <c:pt idx="4984">
                  <c:v>76.497497559999999</c:v>
                </c:pt>
                <c:pt idx="4985">
                  <c:v>8.3105039600000001</c:v>
                </c:pt>
                <c:pt idx="4986">
                  <c:v>7.1114845999999995E-2</c:v>
                </c:pt>
                <c:pt idx="4987">
                  <c:v>55.260932920000002</c:v>
                </c:pt>
                <c:pt idx="4988">
                  <c:v>76.514717099999999</c:v>
                </c:pt>
                <c:pt idx="4989">
                  <c:v>80.169502260000002</c:v>
                </c:pt>
                <c:pt idx="4990">
                  <c:v>13.464676860000001</c:v>
                </c:pt>
                <c:pt idx="4991">
                  <c:v>90.817703249999994</c:v>
                </c:pt>
                <c:pt idx="4992">
                  <c:v>69.21311188</c:v>
                </c:pt>
                <c:pt idx="4993">
                  <c:v>23.782859800000001</c:v>
                </c:pt>
                <c:pt idx="4994">
                  <c:v>22.728082659999998</c:v>
                </c:pt>
                <c:pt idx="4995">
                  <c:v>10.29708385</c:v>
                </c:pt>
                <c:pt idx="4996">
                  <c:v>16.778388979999999</c:v>
                </c:pt>
                <c:pt idx="4997">
                  <c:v>79.397773740000005</c:v>
                </c:pt>
                <c:pt idx="4998">
                  <c:v>3.8338193889999999</c:v>
                </c:pt>
                <c:pt idx="4999">
                  <c:v>48.84042358</c:v>
                </c:pt>
                <c:pt idx="5000">
                  <c:v>79.653213500000007</c:v>
                </c:pt>
                <c:pt idx="5001">
                  <c:v>52.459968570000001</c:v>
                </c:pt>
                <c:pt idx="5002">
                  <c:v>40.664390560000001</c:v>
                </c:pt>
                <c:pt idx="5003">
                  <c:v>50.596954349999997</c:v>
                </c:pt>
                <c:pt idx="5004">
                  <c:v>16.277585980000001</c:v>
                </c:pt>
                <c:pt idx="5005">
                  <c:v>1.273835421</c:v>
                </c:pt>
                <c:pt idx="5006">
                  <c:v>9.9352843999999996E-2</c:v>
                </c:pt>
                <c:pt idx="5007">
                  <c:v>18.513896939999999</c:v>
                </c:pt>
                <c:pt idx="5008">
                  <c:v>3.595463514</c:v>
                </c:pt>
                <c:pt idx="5009">
                  <c:v>69.783103940000004</c:v>
                </c:pt>
                <c:pt idx="5010">
                  <c:v>5.338375568</c:v>
                </c:pt>
                <c:pt idx="5011">
                  <c:v>109.2870636</c:v>
                </c:pt>
                <c:pt idx="5012">
                  <c:v>78.338607789999998</c:v>
                </c:pt>
                <c:pt idx="5013">
                  <c:v>97.123825069999995</c:v>
                </c:pt>
                <c:pt idx="5014">
                  <c:v>3.0309760570000002</c:v>
                </c:pt>
                <c:pt idx="5015">
                  <c:v>8.3951234820000007</c:v>
                </c:pt>
                <c:pt idx="5016">
                  <c:v>5.0641913409999999</c:v>
                </c:pt>
                <c:pt idx="5017">
                  <c:v>0.31195774700000001</c:v>
                </c:pt>
                <c:pt idx="5018">
                  <c:v>87.938018799999995</c:v>
                </c:pt>
                <c:pt idx="5019">
                  <c:v>105.4153061</c:v>
                </c:pt>
                <c:pt idx="5020">
                  <c:v>98.619659420000005</c:v>
                </c:pt>
                <c:pt idx="5021">
                  <c:v>58.180351260000002</c:v>
                </c:pt>
                <c:pt idx="5022">
                  <c:v>67.668357850000007</c:v>
                </c:pt>
                <c:pt idx="5023">
                  <c:v>24.389137269999999</c:v>
                </c:pt>
                <c:pt idx="5024">
                  <c:v>8.8127574919999994</c:v>
                </c:pt>
                <c:pt idx="5025">
                  <c:v>4.5872001649999996</c:v>
                </c:pt>
                <c:pt idx="5026">
                  <c:v>0.59210896499999999</c:v>
                </c:pt>
                <c:pt idx="5027">
                  <c:v>65.691291809999996</c:v>
                </c:pt>
                <c:pt idx="5028">
                  <c:v>2.7581164839999999</c:v>
                </c:pt>
                <c:pt idx="5029">
                  <c:v>2.0133090020000002</c:v>
                </c:pt>
                <c:pt idx="5030">
                  <c:v>23.29235268</c:v>
                </c:pt>
                <c:pt idx="5031">
                  <c:v>52.889434809999997</c:v>
                </c:pt>
                <c:pt idx="5032">
                  <c:v>18.126527790000001</c:v>
                </c:pt>
                <c:pt idx="5033">
                  <c:v>6.2402520179999996</c:v>
                </c:pt>
                <c:pt idx="5034">
                  <c:v>1.5355576280000001</c:v>
                </c:pt>
                <c:pt idx="5035">
                  <c:v>2.2595665450000002</c:v>
                </c:pt>
                <c:pt idx="5036">
                  <c:v>73.152893070000005</c:v>
                </c:pt>
                <c:pt idx="5037">
                  <c:v>61.569484709999998</c:v>
                </c:pt>
                <c:pt idx="5038">
                  <c:v>12.291481020000001</c:v>
                </c:pt>
                <c:pt idx="5039">
                  <c:v>1.718940854</c:v>
                </c:pt>
                <c:pt idx="5040">
                  <c:v>4.9259104730000001</c:v>
                </c:pt>
                <c:pt idx="5041">
                  <c:v>120.49485780000001</c:v>
                </c:pt>
                <c:pt idx="5042">
                  <c:v>79.108795169999993</c:v>
                </c:pt>
                <c:pt idx="5043">
                  <c:v>1.641667247</c:v>
                </c:pt>
                <c:pt idx="5044">
                  <c:v>1.1259330510000001</c:v>
                </c:pt>
                <c:pt idx="5045">
                  <c:v>45.038589479999999</c:v>
                </c:pt>
                <c:pt idx="5046">
                  <c:v>21.958946229999999</c:v>
                </c:pt>
                <c:pt idx="5047">
                  <c:v>2.0631668570000001</c:v>
                </c:pt>
                <c:pt idx="5048">
                  <c:v>72.34264374</c:v>
                </c:pt>
                <c:pt idx="5049">
                  <c:v>1.11867702</c:v>
                </c:pt>
                <c:pt idx="5050">
                  <c:v>12.28336811</c:v>
                </c:pt>
                <c:pt idx="5051">
                  <c:v>38.247089389999999</c:v>
                </c:pt>
                <c:pt idx="5052">
                  <c:v>29.198101040000001</c:v>
                </c:pt>
                <c:pt idx="5053">
                  <c:v>5.4901266099999999</c:v>
                </c:pt>
                <c:pt idx="5054">
                  <c:v>13.313672070000001</c:v>
                </c:pt>
                <c:pt idx="5055">
                  <c:v>13.21502686</c:v>
                </c:pt>
                <c:pt idx="5056">
                  <c:v>11.4045229</c:v>
                </c:pt>
                <c:pt idx="5057">
                  <c:v>45.489097600000001</c:v>
                </c:pt>
                <c:pt idx="5058">
                  <c:v>12.921456340000001</c:v>
                </c:pt>
                <c:pt idx="5059">
                  <c:v>24.71174431</c:v>
                </c:pt>
                <c:pt idx="5060">
                  <c:v>2.254175901</c:v>
                </c:pt>
                <c:pt idx="5061">
                  <c:v>0.13814853099999999</c:v>
                </c:pt>
                <c:pt idx="5062">
                  <c:v>11.90298462</c:v>
                </c:pt>
                <c:pt idx="5063">
                  <c:v>0.32641208199999999</c:v>
                </c:pt>
                <c:pt idx="5064">
                  <c:v>81.476699830000001</c:v>
                </c:pt>
                <c:pt idx="5065">
                  <c:v>42.362285610000001</c:v>
                </c:pt>
                <c:pt idx="5066">
                  <c:v>64.618484499999994</c:v>
                </c:pt>
                <c:pt idx="5067">
                  <c:v>8.8188886639999993</c:v>
                </c:pt>
                <c:pt idx="5068">
                  <c:v>0.65121048699999995</c:v>
                </c:pt>
                <c:pt idx="5069">
                  <c:v>2.3877618310000002</c:v>
                </c:pt>
                <c:pt idx="5070">
                  <c:v>54.133316039999997</c:v>
                </c:pt>
                <c:pt idx="5071">
                  <c:v>0</c:v>
                </c:pt>
                <c:pt idx="5072">
                  <c:v>37.790500639999998</c:v>
                </c:pt>
                <c:pt idx="5073">
                  <c:v>32.131084440000002</c:v>
                </c:pt>
                <c:pt idx="5074">
                  <c:v>88.856338500000007</c:v>
                </c:pt>
                <c:pt idx="5075">
                  <c:v>24.893489840000001</c:v>
                </c:pt>
                <c:pt idx="5076">
                  <c:v>1.5705448390000001</c:v>
                </c:pt>
                <c:pt idx="5077">
                  <c:v>19.809177399999999</c:v>
                </c:pt>
                <c:pt idx="5078">
                  <c:v>7.6729040150000003</c:v>
                </c:pt>
                <c:pt idx="5079">
                  <c:v>21.57667923</c:v>
                </c:pt>
                <c:pt idx="5080">
                  <c:v>0.28119781599999999</c:v>
                </c:pt>
                <c:pt idx="5081">
                  <c:v>31.428197860000001</c:v>
                </c:pt>
                <c:pt idx="5082">
                  <c:v>10.70553398</c:v>
                </c:pt>
                <c:pt idx="5083">
                  <c:v>27.102981570000001</c:v>
                </c:pt>
                <c:pt idx="5084">
                  <c:v>45.266380310000002</c:v>
                </c:pt>
                <c:pt idx="5085">
                  <c:v>95.906776429999994</c:v>
                </c:pt>
                <c:pt idx="5086">
                  <c:v>46.77673721</c:v>
                </c:pt>
                <c:pt idx="5087">
                  <c:v>55.22757721</c:v>
                </c:pt>
                <c:pt idx="5088">
                  <c:v>32.411445620000002</c:v>
                </c:pt>
                <c:pt idx="5089">
                  <c:v>24.987838750000002</c:v>
                </c:pt>
                <c:pt idx="5090">
                  <c:v>1.5276094680000001</c:v>
                </c:pt>
                <c:pt idx="5091">
                  <c:v>48.091636659999999</c:v>
                </c:pt>
                <c:pt idx="5092">
                  <c:v>61.67071533</c:v>
                </c:pt>
                <c:pt idx="5093">
                  <c:v>58.075622559999999</c:v>
                </c:pt>
                <c:pt idx="5094">
                  <c:v>5.9160261150000002</c:v>
                </c:pt>
                <c:pt idx="5095">
                  <c:v>59.169525149999998</c:v>
                </c:pt>
                <c:pt idx="5096">
                  <c:v>3.2038028239999998</c:v>
                </c:pt>
                <c:pt idx="5097">
                  <c:v>32.231986999999997</c:v>
                </c:pt>
                <c:pt idx="5098">
                  <c:v>7.4223351480000002</c:v>
                </c:pt>
                <c:pt idx="5099">
                  <c:v>57.36977005</c:v>
                </c:pt>
                <c:pt idx="5100">
                  <c:v>2.1767444610000002</c:v>
                </c:pt>
                <c:pt idx="5101">
                  <c:v>86.626426699999996</c:v>
                </c:pt>
                <c:pt idx="5102">
                  <c:v>68.127540589999995</c:v>
                </c:pt>
                <c:pt idx="5103">
                  <c:v>87.488265990000002</c:v>
                </c:pt>
                <c:pt idx="5104">
                  <c:v>0.23712745299999999</c:v>
                </c:pt>
                <c:pt idx="5105">
                  <c:v>2.0376119610000001</c:v>
                </c:pt>
                <c:pt idx="5106">
                  <c:v>36.087951660000002</c:v>
                </c:pt>
                <c:pt idx="5107">
                  <c:v>2.6699407100000001</c:v>
                </c:pt>
                <c:pt idx="5108">
                  <c:v>69.60450745</c:v>
                </c:pt>
                <c:pt idx="5109">
                  <c:v>87.377792360000001</c:v>
                </c:pt>
                <c:pt idx="5110">
                  <c:v>7.2482328410000001</c:v>
                </c:pt>
                <c:pt idx="5111">
                  <c:v>4.9585781100000004</c:v>
                </c:pt>
                <c:pt idx="5112">
                  <c:v>1.4485937360000001</c:v>
                </c:pt>
                <c:pt idx="5113">
                  <c:v>34.537300109999997</c:v>
                </c:pt>
                <c:pt idx="5114">
                  <c:v>98.319419859999996</c:v>
                </c:pt>
                <c:pt idx="5115">
                  <c:v>85.149894709999998</c:v>
                </c:pt>
                <c:pt idx="5116">
                  <c:v>6.804395199</c:v>
                </c:pt>
                <c:pt idx="5117">
                  <c:v>0.72791647900000001</c:v>
                </c:pt>
                <c:pt idx="5118">
                  <c:v>3.572039604</c:v>
                </c:pt>
                <c:pt idx="5119">
                  <c:v>33.488697049999999</c:v>
                </c:pt>
                <c:pt idx="5120">
                  <c:v>2.1178154949999999</c:v>
                </c:pt>
                <c:pt idx="5121">
                  <c:v>4.5700526239999997</c:v>
                </c:pt>
                <c:pt idx="5122">
                  <c:v>11.246221540000001</c:v>
                </c:pt>
                <c:pt idx="5123">
                  <c:v>26.20463943</c:v>
                </c:pt>
                <c:pt idx="5124">
                  <c:v>19.280811310000001</c:v>
                </c:pt>
                <c:pt idx="5125">
                  <c:v>42.196681980000001</c:v>
                </c:pt>
                <c:pt idx="5126">
                  <c:v>0.19732618299999999</c:v>
                </c:pt>
                <c:pt idx="5127">
                  <c:v>77.409942630000003</c:v>
                </c:pt>
                <c:pt idx="5128">
                  <c:v>0</c:v>
                </c:pt>
                <c:pt idx="5129">
                  <c:v>2.9874999519999998</c:v>
                </c:pt>
                <c:pt idx="5130">
                  <c:v>13.65772724</c:v>
                </c:pt>
                <c:pt idx="5131">
                  <c:v>80.075042719999999</c:v>
                </c:pt>
                <c:pt idx="5132">
                  <c:v>91.092872619999994</c:v>
                </c:pt>
                <c:pt idx="5133">
                  <c:v>55.427318569999997</c:v>
                </c:pt>
                <c:pt idx="5134">
                  <c:v>45.496494290000001</c:v>
                </c:pt>
                <c:pt idx="5135">
                  <c:v>22.679536819999999</c:v>
                </c:pt>
                <c:pt idx="5136">
                  <c:v>14.96930504</c:v>
                </c:pt>
                <c:pt idx="5137">
                  <c:v>1.245926976</c:v>
                </c:pt>
                <c:pt idx="5138">
                  <c:v>3.920405626</c:v>
                </c:pt>
                <c:pt idx="5139">
                  <c:v>27.45469666</c:v>
                </c:pt>
                <c:pt idx="5140">
                  <c:v>3.3316462040000001</c:v>
                </c:pt>
                <c:pt idx="5141">
                  <c:v>22.22042656</c:v>
                </c:pt>
                <c:pt idx="5142">
                  <c:v>3.5562918190000001</c:v>
                </c:pt>
                <c:pt idx="5143">
                  <c:v>2.1409389970000001</c:v>
                </c:pt>
                <c:pt idx="5144">
                  <c:v>3.034920692</c:v>
                </c:pt>
                <c:pt idx="5145">
                  <c:v>2.4265284540000001</c:v>
                </c:pt>
                <c:pt idx="5146">
                  <c:v>40.567916869999998</c:v>
                </c:pt>
                <c:pt idx="5147">
                  <c:v>14.93450928</c:v>
                </c:pt>
                <c:pt idx="5148">
                  <c:v>3.7700440880000001</c:v>
                </c:pt>
                <c:pt idx="5149">
                  <c:v>76.551597599999994</c:v>
                </c:pt>
                <c:pt idx="5150">
                  <c:v>3.9449529650000001</c:v>
                </c:pt>
                <c:pt idx="5151">
                  <c:v>67.21768951</c:v>
                </c:pt>
                <c:pt idx="5152">
                  <c:v>35.104419710000002</c:v>
                </c:pt>
                <c:pt idx="5153">
                  <c:v>6.7753405569999998</c:v>
                </c:pt>
                <c:pt idx="5154">
                  <c:v>99.647544859999996</c:v>
                </c:pt>
                <c:pt idx="5155">
                  <c:v>82.898849490000003</c:v>
                </c:pt>
                <c:pt idx="5156">
                  <c:v>97.26408386</c:v>
                </c:pt>
                <c:pt idx="5157">
                  <c:v>17.239109039999999</c:v>
                </c:pt>
                <c:pt idx="5158">
                  <c:v>58.328784939999998</c:v>
                </c:pt>
                <c:pt idx="5159">
                  <c:v>78.299537659999999</c:v>
                </c:pt>
                <c:pt idx="5160">
                  <c:v>2.03053689</c:v>
                </c:pt>
                <c:pt idx="5161">
                  <c:v>72.702369689999998</c:v>
                </c:pt>
                <c:pt idx="5162">
                  <c:v>23.285558699999999</c:v>
                </c:pt>
                <c:pt idx="5163">
                  <c:v>87.133613589999996</c:v>
                </c:pt>
                <c:pt idx="5164">
                  <c:v>27.124382019999999</c:v>
                </c:pt>
                <c:pt idx="5165">
                  <c:v>5.9267325399999997</c:v>
                </c:pt>
                <c:pt idx="5166">
                  <c:v>74.07407379</c:v>
                </c:pt>
                <c:pt idx="5167">
                  <c:v>2.9958596229999999</c:v>
                </c:pt>
                <c:pt idx="5168">
                  <c:v>19.85644722</c:v>
                </c:pt>
                <c:pt idx="5169">
                  <c:v>37.3902359</c:v>
                </c:pt>
                <c:pt idx="5170">
                  <c:v>29.61382103</c:v>
                </c:pt>
                <c:pt idx="5171">
                  <c:v>35.653636929999998</c:v>
                </c:pt>
                <c:pt idx="5172">
                  <c:v>56.325935360000003</c:v>
                </c:pt>
                <c:pt idx="5173">
                  <c:v>61.071086880000003</c:v>
                </c:pt>
                <c:pt idx="5174">
                  <c:v>3.038539648</c:v>
                </c:pt>
                <c:pt idx="5175">
                  <c:v>1.4100438360000001</c:v>
                </c:pt>
                <c:pt idx="5176">
                  <c:v>6.5932121280000002</c:v>
                </c:pt>
                <c:pt idx="5177">
                  <c:v>8.8698034289999992</c:v>
                </c:pt>
                <c:pt idx="5178">
                  <c:v>47.209701539999998</c:v>
                </c:pt>
                <c:pt idx="5179">
                  <c:v>14.40594673</c:v>
                </c:pt>
                <c:pt idx="5180">
                  <c:v>70.560729980000005</c:v>
                </c:pt>
                <c:pt idx="5181">
                  <c:v>1.515199304</c:v>
                </c:pt>
                <c:pt idx="5182">
                  <c:v>1.263512492</c:v>
                </c:pt>
                <c:pt idx="5183">
                  <c:v>57.829544069999997</c:v>
                </c:pt>
                <c:pt idx="5184">
                  <c:v>25.306318279999999</c:v>
                </c:pt>
                <c:pt idx="5185">
                  <c:v>24.718578340000001</c:v>
                </c:pt>
                <c:pt idx="5186">
                  <c:v>1.4028143879999999</c:v>
                </c:pt>
                <c:pt idx="5187">
                  <c:v>10.928827289999999</c:v>
                </c:pt>
                <c:pt idx="5188">
                  <c:v>21.84733963</c:v>
                </c:pt>
                <c:pt idx="5189">
                  <c:v>9.317117691</c:v>
                </c:pt>
                <c:pt idx="5190">
                  <c:v>64.680114750000001</c:v>
                </c:pt>
                <c:pt idx="5191">
                  <c:v>0.67372924099999998</c:v>
                </c:pt>
                <c:pt idx="5192">
                  <c:v>89.800003050000001</c:v>
                </c:pt>
                <c:pt idx="5193">
                  <c:v>105.3042755</c:v>
                </c:pt>
                <c:pt idx="5194">
                  <c:v>3.7512040139999998</c:v>
                </c:pt>
                <c:pt idx="5195">
                  <c:v>95.634658810000005</c:v>
                </c:pt>
                <c:pt idx="5196">
                  <c:v>4.4688782690000002</c:v>
                </c:pt>
                <c:pt idx="5197">
                  <c:v>59.444175719999997</c:v>
                </c:pt>
                <c:pt idx="5198">
                  <c:v>28.236434939999999</c:v>
                </c:pt>
                <c:pt idx="5199">
                  <c:v>29.39855957</c:v>
                </c:pt>
                <c:pt idx="5200">
                  <c:v>26.067026139999999</c:v>
                </c:pt>
                <c:pt idx="5201">
                  <c:v>10.304498669999999</c:v>
                </c:pt>
                <c:pt idx="5202">
                  <c:v>30.42232323</c:v>
                </c:pt>
                <c:pt idx="5203">
                  <c:v>8.6338081360000007</c:v>
                </c:pt>
                <c:pt idx="5204">
                  <c:v>0.73534739000000005</c:v>
                </c:pt>
                <c:pt idx="5205">
                  <c:v>92.091758729999995</c:v>
                </c:pt>
                <c:pt idx="5206">
                  <c:v>14.128615379999999</c:v>
                </c:pt>
                <c:pt idx="5207">
                  <c:v>0.20950300999999999</c:v>
                </c:pt>
                <c:pt idx="5208">
                  <c:v>66.342170719999999</c:v>
                </c:pt>
                <c:pt idx="5209">
                  <c:v>84.55299377</c:v>
                </c:pt>
                <c:pt idx="5210">
                  <c:v>86.760505679999994</c:v>
                </c:pt>
                <c:pt idx="5211">
                  <c:v>17.385616299999999</c:v>
                </c:pt>
                <c:pt idx="5212">
                  <c:v>95.151435849999999</c:v>
                </c:pt>
                <c:pt idx="5213">
                  <c:v>73.386299129999998</c:v>
                </c:pt>
                <c:pt idx="5214">
                  <c:v>37.501171110000001</c:v>
                </c:pt>
                <c:pt idx="5215">
                  <c:v>36.147792819999999</c:v>
                </c:pt>
                <c:pt idx="5216">
                  <c:v>11.6937418</c:v>
                </c:pt>
                <c:pt idx="5217">
                  <c:v>19.893081670000001</c:v>
                </c:pt>
                <c:pt idx="5218">
                  <c:v>87.354660030000005</c:v>
                </c:pt>
                <c:pt idx="5219">
                  <c:v>7.9681000710000003</c:v>
                </c:pt>
                <c:pt idx="5220">
                  <c:v>55.855197910000001</c:v>
                </c:pt>
                <c:pt idx="5221">
                  <c:v>82.993698120000005</c:v>
                </c:pt>
                <c:pt idx="5222">
                  <c:v>68.646347050000003</c:v>
                </c:pt>
                <c:pt idx="5223">
                  <c:v>41.508621220000002</c:v>
                </c:pt>
                <c:pt idx="5224">
                  <c:v>61.985691070000001</c:v>
                </c:pt>
                <c:pt idx="5225">
                  <c:v>24.757947919999999</c:v>
                </c:pt>
                <c:pt idx="5226">
                  <c:v>1.735429764</c:v>
                </c:pt>
                <c:pt idx="5227">
                  <c:v>3.003520489</c:v>
                </c:pt>
                <c:pt idx="5228">
                  <c:v>23.01830292</c:v>
                </c:pt>
                <c:pt idx="5229">
                  <c:v>4.4213175769999999</c:v>
                </c:pt>
                <c:pt idx="5230">
                  <c:v>76.499649050000002</c:v>
                </c:pt>
                <c:pt idx="5231">
                  <c:v>9.7103605270000006</c:v>
                </c:pt>
                <c:pt idx="5232">
                  <c:v>121.78632349999999</c:v>
                </c:pt>
                <c:pt idx="5233">
                  <c:v>86.284103389999999</c:v>
                </c:pt>
                <c:pt idx="5234">
                  <c:v>99.644111629999998</c:v>
                </c:pt>
                <c:pt idx="5235">
                  <c:v>4.6227793689999999</c:v>
                </c:pt>
                <c:pt idx="5236">
                  <c:v>13.58645439</c:v>
                </c:pt>
                <c:pt idx="5237">
                  <c:v>7.3612527849999996</c:v>
                </c:pt>
                <c:pt idx="5238">
                  <c:v>2.1813616749999998</c:v>
                </c:pt>
                <c:pt idx="5239">
                  <c:v>95.117698669999996</c:v>
                </c:pt>
                <c:pt idx="5240">
                  <c:v>112.90454099999999</c:v>
                </c:pt>
                <c:pt idx="5241">
                  <c:v>108.2859497</c:v>
                </c:pt>
                <c:pt idx="5242">
                  <c:v>67.432731630000006</c:v>
                </c:pt>
                <c:pt idx="5243">
                  <c:v>71.350242609999995</c:v>
                </c:pt>
                <c:pt idx="5244">
                  <c:v>29.104640960000001</c:v>
                </c:pt>
                <c:pt idx="5245">
                  <c:v>16.045885089999999</c:v>
                </c:pt>
                <c:pt idx="5246">
                  <c:v>7.1450471880000004</c:v>
                </c:pt>
                <c:pt idx="5247">
                  <c:v>0.67956554899999999</c:v>
                </c:pt>
                <c:pt idx="5248">
                  <c:v>80.644103999999999</c:v>
                </c:pt>
                <c:pt idx="5249">
                  <c:v>5.2267265319999998</c:v>
                </c:pt>
                <c:pt idx="5250">
                  <c:v>3.6062080860000001</c:v>
                </c:pt>
                <c:pt idx="5251">
                  <c:v>31.826490400000001</c:v>
                </c:pt>
                <c:pt idx="5252">
                  <c:v>67.43156433</c:v>
                </c:pt>
                <c:pt idx="5253">
                  <c:v>19.35591698</c:v>
                </c:pt>
                <c:pt idx="5254">
                  <c:v>9.7815990450000001</c:v>
                </c:pt>
                <c:pt idx="5255">
                  <c:v>3.0095822810000001</c:v>
                </c:pt>
                <c:pt idx="5256">
                  <c:v>8.7563314440000006</c:v>
                </c:pt>
                <c:pt idx="5257">
                  <c:v>74.016021730000006</c:v>
                </c:pt>
                <c:pt idx="5258">
                  <c:v>90.240806579999997</c:v>
                </c:pt>
                <c:pt idx="5259">
                  <c:v>17.097328189999999</c:v>
                </c:pt>
                <c:pt idx="5260">
                  <c:v>2.9765672680000002</c:v>
                </c:pt>
                <c:pt idx="5261">
                  <c:v>7.9017333980000002</c:v>
                </c:pt>
                <c:pt idx="5262">
                  <c:v>104.02395629999999</c:v>
                </c:pt>
                <c:pt idx="5263">
                  <c:v>91.699058530000002</c:v>
                </c:pt>
                <c:pt idx="5264">
                  <c:v>1.8754595519999999</c:v>
                </c:pt>
                <c:pt idx="5265">
                  <c:v>1.8057057860000001</c:v>
                </c:pt>
                <c:pt idx="5266">
                  <c:v>58.001674649999998</c:v>
                </c:pt>
                <c:pt idx="5267">
                  <c:v>36.382503509999999</c:v>
                </c:pt>
                <c:pt idx="5268">
                  <c:v>3.2893419270000002</c:v>
                </c:pt>
                <c:pt idx="5269">
                  <c:v>75.981651310000004</c:v>
                </c:pt>
                <c:pt idx="5270">
                  <c:v>1.182171941</c:v>
                </c:pt>
                <c:pt idx="5271">
                  <c:v>17.77326012</c:v>
                </c:pt>
                <c:pt idx="5272">
                  <c:v>45.056785580000003</c:v>
                </c:pt>
                <c:pt idx="5273">
                  <c:v>36.790088650000001</c:v>
                </c:pt>
                <c:pt idx="5274">
                  <c:v>11.987807269999999</c:v>
                </c:pt>
                <c:pt idx="5275">
                  <c:v>18.42853165</c:v>
                </c:pt>
                <c:pt idx="5276">
                  <c:v>18.33321381</c:v>
                </c:pt>
                <c:pt idx="5277">
                  <c:v>18.882143020000001</c:v>
                </c:pt>
                <c:pt idx="5278">
                  <c:v>47.01492691</c:v>
                </c:pt>
                <c:pt idx="5279">
                  <c:v>17.17259026</c:v>
                </c:pt>
                <c:pt idx="5280">
                  <c:v>78.644515990000002</c:v>
                </c:pt>
                <c:pt idx="5281">
                  <c:v>31.00385666</c:v>
                </c:pt>
                <c:pt idx="5282">
                  <c:v>3.5559034349999998</c:v>
                </c:pt>
                <c:pt idx="5283">
                  <c:v>0.19036957600000001</c:v>
                </c:pt>
                <c:pt idx="5284">
                  <c:v>14.99650097</c:v>
                </c:pt>
                <c:pt idx="5285">
                  <c:v>0.45940601800000003</c:v>
                </c:pt>
                <c:pt idx="5286">
                  <c:v>90.869003300000003</c:v>
                </c:pt>
                <c:pt idx="5287">
                  <c:v>50.000644680000001</c:v>
                </c:pt>
                <c:pt idx="5288">
                  <c:v>74.183212280000006</c:v>
                </c:pt>
                <c:pt idx="5289">
                  <c:v>13.76762295</c:v>
                </c:pt>
                <c:pt idx="5290">
                  <c:v>1.3135920759999999</c:v>
                </c:pt>
                <c:pt idx="5291">
                  <c:v>6.7596664430000004</c:v>
                </c:pt>
                <c:pt idx="5292">
                  <c:v>61.648864750000001</c:v>
                </c:pt>
                <c:pt idx="5293">
                  <c:v>0</c:v>
                </c:pt>
                <c:pt idx="5294">
                  <c:v>47.913318629999999</c:v>
                </c:pt>
                <c:pt idx="5295">
                  <c:v>35.76494598</c:v>
                </c:pt>
                <c:pt idx="5296">
                  <c:v>98.402336120000001</c:v>
                </c:pt>
                <c:pt idx="5297">
                  <c:v>32.969715119999996</c:v>
                </c:pt>
                <c:pt idx="5298">
                  <c:v>3.2061517240000001</c:v>
                </c:pt>
                <c:pt idx="5299">
                  <c:v>19.751346590000001</c:v>
                </c:pt>
                <c:pt idx="5300">
                  <c:v>12.45614147</c:v>
                </c:pt>
                <c:pt idx="5301">
                  <c:v>38.538108829999999</c:v>
                </c:pt>
                <c:pt idx="5302">
                  <c:v>0.76029491400000004</c:v>
                </c:pt>
                <c:pt idx="5303">
                  <c:v>30.521472930000002</c:v>
                </c:pt>
                <c:pt idx="5304">
                  <c:v>14.815112109999999</c:v>
                </c:pt>
                <c:pt idx="5305">
                  <c:v>38.88049316</c:v>
                </c:pt>
                <c:pt idx="5306">
                  <c:v>60.146694179999997</c:v>
                </c:pt>
                <c:pt idx="5307">
                  <c:v>100.9567337</c:v>
                </c:pt>
                <c:pt idx="5308">
                  <c:v>50.739261630000001</c:v>
                </c:pt>
                <c:pt idx="5309">
                  <c:v>65.088394170000001</c:v>
                </c:pt>
                <c:pt idx="5310">
                  <c:v>47.341934199999997</c:v>
                </c:pt>
                <c:pt idx="5311">
                  <c:v>51.167331699999998</c:v>
                </c:pt>
                <c:pt idx="5312">
                  <c:v>1.581367612</c:v>
                </c:pt>
                <c:pt idx="5313">
                  <c:v>62.602539059999998</c:v>
                </c:pt>
                <c:pt idx="5314">
                  <c:v>62.41657257</c:v>
                </c:pt>
                <c:pt idx="5315">
                  <c:v>66.352111820000005</c:v>
                </c:pt>
                <c:pt idx="5316">
                  <c:v>8.959068298</c:v>
                </c:pt>
                <c:pt idx="5317">
                  <c:v>59.035938260000002</c:v>
                </c:pt>
                <c:pt idx="5318">
                  <c:v>5.0378241539999999</c:v>
                </c:pt>
                <c:pt idx="5319">
                  <c:v>39.665801999999999</c:v>
                </c:pt>
                <c:pt idx="5320">
                  <c:v>10.372853279999999</c:v>
                </c:pt>
                <c:pt idx="5321">
                  <c:v>51.171813960000001</c:v>
                </c:pt>
                <c:pt idx="5322">
                  <c:v>62.212078089999999</c:v>
                </c:pt>
                <c:pt idx="5323">
                  <c:v>95.534988400000003</c:v>
                </c:pt>
                <c:pt idx="5324">
                  <c:v>79.178794859999996</c:v>
                </c:pt>
                <c:pt idx="5325">
                  <c:v>92.885971069999997</c:v>
                </c:pt>
                <c:pt idx="5326">
                  <c:v>0.65425187299999998</c:v>
                </c:pt>
                <c:pt idx="5327">
                  <c:v>4.935715675</c:v>
                </c:pt>
                <c:pt idx="5328">
                  <c:v>44.064899439999998</c:v>
                </c:pt>
                <c:pt idx="5329">
                  <c:v>4.2232270239999998</c:v>
                </c:pt>
                <c:pt idx="5330">
                  <c:v>75.445358279999994</c:v>
                </c:pt>
                <c:pt idx="5331">
                  <c:v>89.18045807</c:v>
                </c:pt>
                <c:pt idx="5332">
                  <c:v>11.405274390000001</c:v>
                </c:pt>
                <c:pt idx="5333">
                  <c:v>7.3905091289999998</c:v>
                </c:pt>
                <c:pt idx="5334">
                  <c:v>2.8015677929999998</c:v>
                </c:pt>
                <c:pt idx="5335">
                  <c:v>43.108779910000003</c:v>
                </c:pt>
                <c:pt idx="5336">
                  <c:v>97.712577820000007</c:v>
                </c:pt>
                <c:pt idx="5337">
                  <c:v>85.677062989999996</c:v>
                </c:pt>
                <c:pt idx="5338">
                  <c:v>13.15920448</c:v>
                </c:pt>
                <c:pt idx="5339">
                  <c:v>2.0263001919999999</c:v>
                </c:pt>
                <c:pt idx="5340">
                  <c:v>5.1953239440000001</c:v>
                </c:pt>
                <c:pt idx="5341">
                  <c:v>41.488460539999998</c:v>
                </c:pt>
                <c:pt idx="5342">
                  <c:v>2.6465876100000001</c:v>
                </c:pt>
                <c:pt idx="5343">
                  <c:v>6.0822830200000002</c:v>
                </c:pt>
                <c:pt idx="5344">
                  <c:v>16.364326479999999</c:v>
                </c:pt>
                <c:pt idx="5345">
                  <c:v>50.474956509999998</c:v>
                </c:pt>
                <c:pt idx="5346">
                  <c:v>37.273914339999997</c:v>
                </c:pt>
                <c:pt idx="5347">
                  <c:v>51.793861390000004</c:v>
                </c:pt>
                <c:pt idx="5348">
                  <c:v>1.06518662</c:v>
                </c:pt>
                <c:pt idx="5349">
                  <c:v>93.951309199999997</c:v>
                </c:pt>
                <c:pt idx="5350">
                  <c:v>5.0663695339999997</c:v>
                </c:pt>
                <c:pt idx="5351">
                  <c:v>4.3436937330000003</c:v>
                </c:pt>
                <c:pt idx="5352">
                  <c:v>29.089736940000002</c:v>
                </c:pt>
                <c:pt idx="5353">
                  <c:v>90.526084900000001</c:v>
                </c:pt>
                <c:pt idx="5354">
                  <c:v>99.691284179999997</c:v>
                </c:pt>
                <c:pt idx="5355">
                  <c:v>63.217395779999997</c:v>
                </c:pt>
                <c:pt idx="5356">
                  <c:v>59.393848419999998</c:v>
                </c:pt>
                <c:pt idx="5357">
                  <c:v>30.301595689999999</c:v>
                </c:pt>
                <c:pt idx="5358">
                  <c:v>18.057273859999999</c:v>
                </c:pt>
                <c:pt idx="5359">
                  <c:v>2.0864644050000001</c:v>
                </c:pt>
                <c:pt idx="5360">
                  <c:v>5.1458158489999999</c:v>
                </c:pt>
                <c:pt idx="5361">
                  <c:v>32.39262772</c:v>
                </c:pt>
                <c:pt idx="5362">
                  <c:v>5.971384048</c:v>
                </c:pt>
                <c:pt idx="5363">
                  <c:v>27.2915554</c:v>
                </c:pt>
                <c:pt idx="5364">
                  <c:v>7.5536980629999997</c:v>
                </c:pt>
                <c:pt idx="5365">
                  <c:v>4.0201573369999997</c:v>
                </c:pt>
                <c:pt idx="5366">
                  <c:v>3.5419976709999998</c:v>
                </c:pt>
                <c:pt idx="5367">
                  <c:v>4.6775827410000002</c:v>
                </c:pt>
                <c:pt idx="5368">
                  <c:v>49.57363892</c:v>
                </c:pt>
                <c:pt idx="5369">
                  <c:v>41.211067200000002</c:v>
                </c:pt>
                <c:pt idx="5370">
                  <c:v>81.859329220000006</c:v>
                </c:pt>
                <c:pt idx="5371">
                  <c:v>8.2903728490000006</c:v>
                </c:pt>
                <c:pt idx="5372">
                  <c:v>105.5668106</c:v>
                </c:pt>
                <c:pt idx="5373">
                  <c:v>56.967746730000002</c:v>
                </c:pt>
                <c:pt idx="5374">
                  <c:v>10.66807461</c:v>
                </c:pt>
                <c:pt idx="5375">
                  <c:v>103.3849487</c:v>
                </c:pt>
                <c:pt idx="5376">
                  <c:v>91.285095209999994</c:v>
                </c:pt>
                <c:pt idx="5377">
                  <c:v>104.98385620000001</c:v>
                </c:pt>
                <c:pt idx="5378">
                  <c:v>26.257217409999999</c:v>
                </c:pt>
                <c:pt idx="5379">
                  <c:v>70.113800049999995</c:v>
                </c:pt>
                <c:pt idx="5380">
                  <c:v>86.272384639999999</c:v>
                </c:pt>
                <c:pt idx="5381">
                  <c:v>6.4731664660000003</c:v>
                </c:pt>
                <c:pt idx="5382">
                  <c:v>74.619194030000003</c:v>
                </c:pt>
                <c:pt idx="5383">
                  <c:v>42.872436520000001</c:v>
                </c:pt>
                <c:pt idx="5384">
                  <c:v>91.066642759999993</c:v>
                </c:pt>
                <c:pt idx="5385">
                  <c:v>33.826637269999999</c:v>
                </c:pt>
                <c:pt idx="5386">
                  <c:v>7.4699349399999999</c:v>
                </c:pt>
                <c:pt idx="5387">
                  <c:v>79.568954469999994</c:v>
                </c:pt>
                <c:pt idx="5388">
                  <c:v>5.5492272380000003</c:v>
                </c:pt>
                <c:pt idx="5389">
                  <c:v>26.227489469999998</c:v>
                </c:pt>
                <c:pt idx="5390">
                  <c:v>42.34334183</c:v>
                </c:pt>
                <c:pt idx="5391">
                  <c:v>31.33727455</c:v>
                </c:pt>
                <c:pt idx="5392">
                  <c:v>46.31799316</c:v>
                </c:pt>
                <c:pt idx="5393">
                  <c:v>63.788295750000003</c:v>
                </c:pt>
                <c:pt idx="5394">
                  <c:v>81.240440370000002</c:v>
                </c:pt>
                <c:pt idx="5395">
                  <c:v>4.7202897070000001</c:v>
                </c:pt>
                <c:pt idx="5396">
                  <c:v>2.0774319170000002</c:v>
                </c:pt>
                <c:pt idx="5397">
                  <c:v>8.0009918209999995</c:v>
                </c:pt>
                <c:pt idx="5398">
                  <c:v>12.70205784</c:v>
                </c:pt>
                <c:pt idx="5399">
                  <c:v>52.905223849999999</c:v>
                </c:pt>
                <c:pt idx="5400">
                  <c:v>17.649105070000001</c:v>
                </c:pt>
                <c:pt idx="5401">
                  <c:v>164.318634</c:v>
                </c:pt>
                <c:pt idx="5402">
                  <c:v>2.4762392040000001</c:v>
                </c:pt>
                <c:pt idx="5403">
                  <c:v>2.0799012179999998</c:v>
                </c:pt>
                <c:pt idx="5404">
                  <c:v>65.313934329999995</c:v>
                </c:pt>
                <c:pt idx="5405">
                  <c:v>29.56214142</c:v>
                </c:pt>
                <c:pt idx="5406">
                  <c:v>51.233669280000001</c:v>
                </c:pt>
                <c:pt idx="5407">
                  <c:v>2.5379848479999998</c:v>
                </c:pt>
                <c:pt idx="5408">
                  <c:v>15.40785694</c:v>
                </c:pt>
                <c:pt idx="5409">
                  <c:v>25.698389049999999</c:v>
                </c:pt>
                <c:pt idx="5410">
                  <c:v>12.80033302</c:v>
                </c:pt>
                <c:pt idx="5411">
                  <c:v>83.363449099999997</c:v>
                </c:pt>
                <c:pt idx="5412">
                  <c:v>1.203507662</c:v>
                </c:pt>
                <c:pt idx="5413">
                  <c:v>105.1751328</c:v>
                </c:pt>
                <c:pt idx="5414">
                  <c:v>114.7951508</c:v>
                </c:pt>
                <c:pt idx="5415">
                  <c:v>5.0124096869999999</c:v>
                </c:pt>
                <c:pt idx="5416">
                  <c:v>100.50729370000001</c:v>
                </c:pt>
                <c:pt idx="5417">
                  <c:v>5.6243567470000002</c:v>
                </c:pt>
                <c:pt idx="5418">
                  <c:v>73.665870670000004</c:v>
                </c:pt>
                <c:pt idx="5419">
                  <c:v>39.82836914</c:v>
                </c:pt>
                <c:pt idx="5420">
                  <c:v>33.83504868</c:v>
                </c:pt>
                <c:pt idx="5421">
                  <c:v>45.178657530000002</c:v>
                </c:pt>
                <c:pt idx="5422">
                  <c:v>18.04681969</c:v>
                </c:pt>
                <c:pt idx="5423">
                  <c:v>39.849700929999997</c:v>
                </c:pt>
                <c:pt idx="5424">
                  <c:v>12.92801571</c:v>
                </c:pt>
                <c:pt idx="5425">
                  <c:v>1.430593491</c:v>
                </c:pt>
                <c:pt idx="5426">
                  <c:v>106.6132202</c:v>
                </c:pt>
                <c:pt idx="5427">
                  <c:v>19.40656662</c:v>
                </c:pt>
                <c:pt idx="5428">
                  <c:v>0.53785181000000004</c:v>
                </c:pt>
                <c:pt idx="5429">
                  <c:v>81.263374330000005</c:v>
                </c:pt>
                <c:pt idx="5430">
                  <c:v>94.612716669999998</c:v>
                </c:pt>
                <c:pt idx="5431">
                  <c:v>88.076774599999993</c:v>
                </c:pt>
                <c:pt idx="5432">
                  <c:v>24.951192859999999</c:v>
                </c:pt>
                <c:pt idx="5433">
                  <c:v>100.210556</c:v>
                </c:pt>
                <c:pt idx="5434">
                  <c:v>78.677848819999994</c:v>
                </c:pt>
                <c:pt idx="5435">
                  <c:v>46.371437069999999</c:v>
                </c:pt>
                <c:pt idx="5436">
                  <c:v>52.978355409999999</c:v>
                </c:pt>
                <c:pt idx="5437">
                  <c:v>16.031057359999998</c:v>
                </c:pt>
                <c:pt idx="5438">
                  <c:v>27.892189030000001</c:v>
                </c:pt>
                <c:pt idx="5439">
                  <c:v>97.142570500000005</c:v>
                </c:pt>
                <c:pt idx="5440">
                  <c:v>13.17720413</c:v>
                </c:pt>
                <c:pt idx="5441">
                  <c:v>60.206508640000003</c:v>
                </c:pt>
                <c:pt idx="5442">
                  <c:v>91.408348079999996</c:v>
                </c:pt>
                <c:pt idx="5443">
                  <c:v>81.614021300000005</c:v>
                </c:pt>
                <c:pt idx="5444">
                  <c:v>44.771213529999997</c:v>
                </c:pt>
                <c:pt idx="5445">
                  <c:v>34.438434600000001</c:v>
                </c:pt>
                <c:pt idx="5446">
                  <c:v>2.074738741</c:v>
                </c:pt>
                <c:pt idx="5447">
                  <c:v>7.3479661939999996</c:v>
                </c:pt>
                <c:pt idx="5448">
                  <c:v>37.708652499999999</c:v>
                </c:pt>
                <c:pt idx="5449">
                  <c:v>5.4397425650000004</c:v>
                </c:pt>
                <c:pt idx="5450">
                  <c:v>83.760673519999997</c:v>
                </c:pt>
                <c:pt idx="5451">
                  <c:v>17.18011284</c:v>
                </c:pt>
                <c:pt idx="5452">
                  <c:v>126.21554570000001</c:v>
                </c:pt>
                <c:pt idx="5453">
                  <c:v>92.405891420000003</c:v>
                </c:pt>
                <c:pt idx="5454">
                  <c:v>95.97564697</c:v>
                </c:pt>
                <c:pt idx="5455">
                  <c:v>7.8545851710000001</c:v>
                </c:pt>
                <c:pt idx="5456">
                  <c:v>20.730072020000001</c:v>
                </c:pt>
                <c:pt idx="5457">
                  <c:v>12.19929314</c:v>
                </c:pt>
                <c:pt idx="5458">
                  <c:v>5.6941676140000004</c:v>
                </c:pt>
                <c:pt idx="5459">
                  <c:v>103.1096344</c:v>
                </c:pt>
                <c:pt idx="5460">
                  <c:v>118.79967499999999</c:v>
                </c:pt>
                <c:pt idx="5461">
                  <c:v>122.6810455</c:v>
                </c:pt>
                <c:pt idx="5462">
                  <c:v>72.316123959999999</c:v>
                </c:pt>
                <c:pt idx="5463">
                  <c:v>75.186569210000002</c:v>
                </c:pt>
                <c:pt idx="5464">
                  <c:v>54.420719149999996</c:v>
                </c:pt>
                <c:pt idx="5465">
                  <c:v>35.045558929999999</c:v>
                </c:pt>
                <c:pt idx="5466">
                  <c:v>12.59244537</c:v>
                </c:pt>
                <c:pt idx="5467">
                  <c:v>0.70403468599999997</c:v>
                </c:pt>
                <c:pt idx="5468">
                  <c:v>32.302101139999998</c:v>
                </c:pt>
                <c:pt idx="5469">
                  <c:v>60.879447939999999</c:v>
                </c:pt>
                <c:pt idx="5470">
                  <c:v>10.67221642</c:v>
                </c:pt>
                <c:pt idx="5471">
                  <c:v>11.43193722</c:v>
                </c:pt>
                <c:pt idx="5472">
                  <c:v>43.285331730000003</c:v>
                </c:pt>
                <c:pt idx="5473">
                  <c:v>83.108695979999993</c:v>
                </c:pt>
                <c:pt idx="5474">
                  <c:v>21.145076750000001</c:v>
                </c:pt>
                <c:pt idx="5475">
                  <c:v>12.513613700000001</c:v>
                </c:pt>
                <c:pt idx="5476">
                  <c:v>4.9718532560000002</c:v>
                </c:pt>
                <c:pt idx="5477">
                  <c:v>34.491001130000001</c:v>
                </c:pt>
                <c:pt idx="5478">
                  <c:v>79.229682920000002</c:v>
                </c:pt>
                <c:pt idx="5479">
                  <c:v>130.17637629999999</c:v>
                </c:pt>
                <c:pt idx="5480">
                  <c:v>23.43421936</c:v>
                </c:pt>
                <c:pt idx="5481">
                  <c:v>4.361789227</c:v>
                </c:pt>
                <c:pt idx="5482">
                  <c:v>12.94404697</c:v>
                </c:pt>
                <c:pt idx="5483">
                  <c:v>111.39214320000001</c:v>
                </c:pt>
                <c:pt idx="5484">
                  <c:v>110.3343048</c:v>
                </c:pt>
                <c:pt idx="5485">
                  <c:v>2.782770872</c:v>
                </c:pt>
                <c:pt idx="5486">
                  <c:v>3.3356931209999998</c:v>
                </c:pt>
                <c:pt idx="5487">
                  <c:v>76.078376770000006</c:v>
                </c:pt>
                <c:pt idx="5488">
                  <c:v>63.709293369999997</c:v>
                </c:pt>
                <c:pt idx="5489">
                  <c:v>5.96442461</c:v>
                </c:pt>
                <c:pt idx="5490">
                  <c:v>80.063659670000007</c:v>
                </c:pt>
                <c:pt idx="5491">
                  <c:v>1.1943972110000001</c:v>
                </c:pt>
                <c:pt idx="5492">
                  <c:v>24.65499878</c:v>
                </c:pt>
                <c:pt idx="5493">
                  <c:v>53.750114439999997</c:v>
                </c:pt>
                <c:pt idx="5494">
                  <c:v>44.458900450000002</c:v>
                </c:pt>
                <c:pt idx="5495">
                  <c:v>13.280064579999999</c:v>
                </c:pt>
                <c:pt idx="5496">
                  <c:v>28.354120250000001</c:v>
                </c:pt>
                <c:pt idx="5497">
                  <c:v>25.131237030000001</c:v>
                </c:pt>
                <c:pt idx="5498">
                  <c:v>26.201568600000002</c:v>
                </c:pt>
                <c:pt idx="5499">
                  <c:v>50.796325680000002</c:v>
                </c:pt>
                <c:pt idx="5500">
                  <c:v>22.055166239999998</c:v>
                </c:pt>
                <c:pt idx="5501">
                  <c:v>88.129127499999996</c:v>
                </c:pt>
                <c:pt idx="5502">
                  <c:v>40.691436770000003</c:v>
                </c:pt>
                <c:pt idx="5503">
                  <c:v>7.3384819029999999</c:v>
                </c:pt>
                <c:pt idx="5504">
                  <c:v>0.26292175099999998</c:v>
                </c:pt>
                <c:pt idx="5505">
                  <c:v>23.157012940000001</c:v>
                </c:pt>
                <c:pt idx="5506">
                  <c:v>0.88296920099999998</c:v>
                </c:pt>
                <c:pt idx="5507">
                  <c:v>96.742515560000001</c:v>
                </c:pt>
                <c:pt idx="5508">
                  <c:v>56.785594940000003</c:v>
                </c:pt>
                <c:pt idx="5509">
                  <c:v>85.361473079999996</c:v>
                </c:pt>
                <c:pt idx="5510">
                  <c:v>20.581775669999999</c:v>
                </c:pt>
                <c:pt idx="5511">
                  <c:v>2.3769958020000002</c:v>
                </c:pt>
                <c:pt idx="5512">
                  <c:v>13.384941100000001</c:v>
                </c:pt>
                <c:pt idx="5513">
                  <c:v>67.467323300000004</c:v>
                </c:pt>
                <c:pt idx="5514">
                  <c:v>0</c:v>
                </c:pt>
                <c:pt idx="5515">
                  <c:v>54.89592743</c:v>
                </c:pt>
                <c:pt idx="5516">
                  <c:v>102.6355667</c:v>
                </c:pt>
                <c:pt idx="5517">
                  <c:v>53.090072630000002</c:v>
                </c:pt>
                <c:pt idx="5518">
                  <c:v>7.9668645859999998</c:v>
                </c:pt>
                <c:pt idx="5519">
                  <c:v>30.589960099999999</c:v>
                </c:pt>
                <c:pt idx="5520">
                  <c:v>15.86333656</c:v>
                </c:pt>
                <c:pt idx="5521">
                  <c:v>52.511291499999999</c:v>
                </c:pt>
                <c:pt idx="5522">
                  <c:v>1.1547516579999999</c:v>
                </c:pt>
                <c:pt idx="5523">
                  <c:v>32.399879460000001</c:v>
                </c:pt>
                <c:pt idx="5524">
                  <c:v>20.036340710000001</c:v>
                </c:pt>
                <c:pt idx="5525">
                  <c:v>40.28785706</c:v>
                </c:pt>
                <c:pt idx="5526">
                  <c:v>76.015609740000002</c:v>
                </c:pt>
                <c:pt idx="5527">
                  <c:v>108.9338989</c:v>
                </c:pt>
                <c:pt idx="5528">
                  <c:v>54.887828829999997</c:v>
                </c:pt>
                <c:pt idx="5529">
                  <c:v>82.822944640000003</c:v>
                </c:pt>
                <c:pt idx="5530">
                  <c:v>62.352134700000001</c:v>
                </c:pt>
                <c:pt idx="5531">
                  <c:v>83.523513789999996</c:v>
                </c:pt>
                <c:pt idx="5532">
                  <c:v>2.5223143100000001</c:v>
                </c:pt>
                <c:pt idx="5533">
                  <c:v>108.84179690000001</c:v>
                </c:pt>
                <c:pt idx="5534">
                  <c:v>64.654228209999999</c:v>
                </c:pt>
                <c:pt idx="5535">
                  <c:v>65.01924133</c:v>
                </c:pt>
                <c:pt idx="5536">
                  <c:v>13.353586200000001</c:v>
                </c:pt>
                <c:pt idx="5537">
                  <c:v>58.484516139999997</c:v>
                </c:pt>
                <c:pt idx="5538">
                  <c:v>7.5905556680000004</c:v>
                </c:pt>
                <c:pt idx="5539">
                  <c:v>59.472938540000001</c:v>
                </c:pt>
                <c:pt idx="5540">
                  <c:v>15.600432400000001</c:v>
                </c:pt>
                <c:pt idx="5541">
                  <c:v>73.720016479999998</c:v>
                </c:pt>
                <c:pt idx="5542">
                  <c:v>66.336524960000006</c:v>
                </c:pt>
                <c:pt idx="5543">
                  <c:v>102.7876663</c:v>
                </c:pt>
                <c:pt idx="5544">
                  <c:v>84.097152710000003</c:v>
                </c:pt>
                <c:pt idx="5545">
                  <c:v>88.1831131</c:v>
                </c:pt>
                <c:pt idx="5546">
                  <c:v>1.2768185139999999</c:v>
                </c:pt>
                <c:pt idx="5547">
                  <c:v>4.7861256599999997</c:v>
                </c:pt>
                <c:pt idx="5548">
                  <c:v>70.926338200000004</c:v>
                </c:pt>
                <c:pt idx="5549">
                  <c:v>7.6991820339999997</c:v>
                </c:pt>
                <c:pt idx="5550">
                  <c:v>78.729934689999993</c:v>
                </c:pt>
                <c:pt idx="5551">
                  <c:v>96.989929200000006</c:v>
                </c:pt>
                <c:pt idx="5552">
                  <c:v>17.200189590000001</c:v>
                </c:pt>
                <c:pt idx="5553">
                  <c:v>11.996667860000001</c:v>
                </c:pt>
                <c:pt idx="5554">
                  <c:v>4.7496914859999997</c:v>
                </c:pt>
                <c:pt idx="5555">
                  <c:v>46.60696411</c:v>
                </c:pt>
                <c:pt idx="5556">
                  <c:v>100.7233047</c:v>
                </c:pt>
                <c:pt idx="5557">
                  <c:v>92.519332890000001</c:v>
                </c:pt>
                <c:pt idx="5558">
                  <c:v>16.066509249999999</c:v>
                </c:pt>
                <c:pt idx="5559">
                  <c:v>3.9031884670000001</c:v>
                </c:pt>
                <c:pt idx="5560">
                  <c:v>7.7086486819999998</c:v>
                </c:pt>
                <c:pt idx="5561">
                  <c:v>46.563762660000002</c:v>
                </c:pt>
                <c:pt idx="5562">
                  <c:v>3.3233680730000001</c:v>
                </c:pt>
                <c:pt idx="5563">
                  <c:v>7.7274203300000002</c:v>
                </c:pt>
                <c:pt idx="5564">
                  <c:v>29.60408211</c:v>
                </c:pt>
                <c:pt idx="5565">
                  <c:v>71.276405330000003</c:v>
                </c:pt>
                <c:pt idx="5566">
                  <c:v>56.207130429999999</c:v>
                </c:pt>
                <c:pt idx="5567">
                  <c:v>64.222000120000004</c:v>
                </c:pt>
                <c:pt idx="5568">
                  <c:v>2.208366394</c:v>
                </c:pt>
                <c:pt idx="5569">
                  <c:v>13</c:v>
                </c:pt>
                <c:pt idx="5570">
                  <c:v>4.7510194779999999</c:v>
                </c:pt>
                <c:pt idx="5571">
                  <c:v>64.005363459999998</c:v>
                </c:pt>
                <c:pt idx="5572">
                  <c:v>98.821289059999998</c:v>
                </c:pt>
                <c:pt idx="5573">
                  <c:v>108.5982513</c:v>
                </c:pt>
                <c:pt idx="5574">
                  <c:v>69.05236816</c:v>
                </c:pt>
                <c:pt idx="5575">
                  <c:v>74.493942259999997</c:v>
                </c:pt>
                <c:pt idx="5576">
                  <c:v>39.242717740000003</c:v>
                </c:pt>
                <c:pt idx="5577">
                  <c:v>34.767955780000001</c:v>
                </c:pt>
                <c:pt idx="5578">
                  <c:v>2.7244050500000001</c:v>
                </c:pt>
                <c:pt idx="5579">
                  <c:v>6.0645446779999999</c:v>
                </c:pt>
                <c:pt idx="5580">
                  <c:v>47.274173740000002</c:v>
                </c:pt>
                <c:pt idx="5581">
                  <c:v>11.443272589999999</c:v>
                </c:pt>
                <c:pt idx="5582">
                  <c:v>33.766117100000002</c:v>
                </c:pt>
                <c:pt idx="5583">
                  <c:v>11.32696438</c:v>
                </c:pt>
                <c:pt idx="5584">
                  <c:v>8.008934021</c:v>
                </c:pt>
                <c:pt idx="5585">
                  <c:v>5.358335018</c:v>
                </c:pt>
                <c:pt idx="5586">
                  <c:v>9.5349044799999998</c:v>
                </c:pt>
                <c:pt idx="5587">
                  <c:v>62.35298538</c:v>
                </c:pt>
                <c:pt idx="5588">
                  <c:v>62.417743680000001</c:v>
                </c:pt>
                <c:pt idx="5589">
                  <c:v>85.19748688</c:v>
                </c:pt>
                <c:pt idx="5590">
                  <c:v>15.15947914</c:v>
                </c:pt>
                <c:pt idx="5591">
                  <c:v>133.21846009999999</c:v>
                </c:pt>
                <c:pt idx="5592">
                  <c:v>80.199768070000005</c:v>
                </c:pt>
                <c:pt idx="5593">
                  <c:v>42.583881380000001</c:v>
                </c:pt>
                <c:pt idx="5594">
                  <c:v>108.128212</c:v>
                </c:pt>
                <c:pt idx="5595">
                  <c:v>96.266723630000001</c:v>
                </c:pt>
                <c:pt idx="5596">
                  <c:v>112.01708979999999</c:v>
                </c:pt>
                <c:pt idx="5597">
                  <c:v>38.510356899999998</c:v>
                </c:pt>
                <c:pt idx="5598">
                  <c:v>76.423500059999995</c:v>
                </c:pt>
                <c:pt idx="5599">
                  <c:v>94.680297850000002</c:v>
                </c:pt>
                <c:pt idx="5600">
                  <c:v>13.57566357</c:v>
                </c:pt>
                <c:pt idx="5601">
                  <c:v>85.455368039999996</c:v>
                </c:pt>
                <c:pt idx="5602">
                  <c:v>62.625545500000001</c:v>
                </c:pt>
                <c:pt idx="5603">
                  <c:v>92.729393009999995</c:v>
                </c:pt>
                <c:pt idx="5604">
                  <c:v>40.504035950000002</c:v>
                </c:pt>
                <c:pt idx="5605">
                  <c:v>12.84824467</c:v>
                </c:pt>
                <c:pt idx="5606">
                  <c:v>90.719718929999999</c:v>
                </c:pt>
                <c:pt idx="5607">
                  <c:v>12.48505497</c:v>
                </c:pt>
                <c:pt idx="5608">
                  <c:v>30.612096789999999</c:v>
                </c:pt>
                <c:pt idx="5609">
                  <c:v>50.135654449999997</c:v>
                </c:pt>
                <c:pt idx="5610">
                  <c:v>44.83176804</c:v>
                </c:pt>
                <c:pt idx="5611">
                  <c:v>53.100933070000004</c:v>
                </c:pt>
                <c:pt idx="5612">
                  <c:v>81.401596069999997</c:v>
                </c:pt>
                <c:pt idx="5613">
                  <c:v>108.1562424</c:v>
                </c:pt>
                <c:pt idx="5614">
                  <c:v>7.3511610029999996</c:v>
                </c:pt>
                <c:pt idx="5615">
                  <c:v>2.6288640499999998</c:v>
                </c:pt>
                <c:pt idx="5616">
                  <c:v>12.774055479999999</c:v>
                </c:pt>
                <c:pt idx="5617">
                  <c:v>17.208087920000001</c:v>
                </c:pt>
                <c:pt idx="5618">
                  <c:v>57.623958590000001</c:v>
                </c:pt>
                <c:pt idx="5619">
                  <c:v>23.20225143</c:v>
                </c:pt>
                <c:pt idx="5620">
                  <c:v>182.41821289999999</c:v>
                </c:pt>
                <c:pt idx="5621">
                  <c:v>2.6711547370000002</c:v>
                </c:pt>
                <c:pt idx="5622">
                  <c:v>4.4571337700000004</c:v>
                </c:pt>
                <c:pt idx="5623">
                  <c:v>76.130714420000004</c:v>
                </c:pt>
                <c:pt idx="5624">
                  <c:v>34.448223110000001</c:v>
                </c:pt>
                <c:pt idx="5625">
                  <c:v>68.893745420000002</c:v>
                </c:pt>
                <c:pt idx="5626">
                  <c:v>5.8868980410000002</c:v>
                </c:pt>
                <c:pt idx="5627">
                  <c:v>24.49838257</c:v>
                </c:pt>
                <c:pt idx="5628">
                  <c:v>33.223937990000003</c:v>
                </c:pt>
                <c:pt idx="5629">
                  <c:v>21.676561360000001</c:v>
                </c:pt>
                <c:pt idx="5630">
                  <c:v>100.5587769</c:v>
                </c:pt>
                <c:pt idx="5631">
                  <c:v>1.356110811</c:v>
                </c:pt>
                <c:pt idx="5632">
                  <c:v>114.4986115</c:v>
                </c:pt>
                <c:pt idx="5633">
                  <c:v>120.4647446</c:v>
                </c:pt>
                <c:pt idx="5634">
                  <c:v>7.8042120930000003</c:v>
                </c:pt>
                <c:pt idx="5635">
                  <c:v>107.0508957</c:v>
                </c:pt>
                <c:pt idx="5636">
                  <c:v>5.6404590609999996</c:v>
                </c:pt>
                <c:pt idx="5637">
                  <c:v>101.10579679999999</c:v>
                </c:pt>
                <c:pt idx="5638">
                  <c:v>49.960037229999998</c:v>
                </c:pt>
                <c:pt idx="5639">
                  <c:v>39.216739650000001</c:v>
                </c:pt>
                <c:pt idx="5640">
                  <c:v>60.351505279999998</c:v>
                </c:pt>
                <c:pt idx="5641">
                  <c:v>23.416481019999999</c:v>
                </c:pt>
                <c:pt idx="5642">
                  <c:v>63.355129239999997</c:v>
                </c:pt>
                <c:pt idx="5643">
                  <c:v>15.29644489</c:v>
                </c:pt>
                <c:pt idx="5644">
                  <c:v>2.1244566439999999</c:v>
                </c:pt>
                <c:pt idx="5645">
                  <c:v>122.9246674</c:v>
                </c:pt>
                <c:pt idx="5646">
                  <c:v>24.129131319999999</c:v>
                </c:pt>
                <c:pt idx="5647">
                  <c:v>1.104228258</c:v>
                </c:pt>
                <c:pt idx="5648">
                  <c:v>94.827728269999994</c:v>
                </c:pt>
                <c:pt idx="5649">
                  <c:v>104.2698517</c:v>
                </c:pt>
                <c:pt idx="5650">
                  <c:v>104.5467834</c:v>
                </c:pt>
                <c:pt idx="5651">
                  <c:v>34.384746550000003</c:v>
                </c:pt>
                <c:pt idx="5652">
                  <c:v>107.43741609999999</c:v>
                </c:pt>
                <c:pt idx="5653">
                  <c:v>83.991058350000003</c:v>
                </c:pt>
                <c:pt idx="5654">
                  <c:v>58.23531723</c:v>
                </c:pt>
                <c:pt idx="5655">
                  <c:v>62.789619450000004</c:v>
                </c:pt>
                <c:pt idx="5656">
                  <c:v>25.407413479999999</c:v>
                </c:pt>
                <c:pt idx="5657">
                  <c:v>40.668300629999997</c:v>
                </c:pt>
                <c:pt idx="5658">
                  <c:v>105.13030240000001</c:v>
                </c:pt>
                <c:pt idx="5659">
                  <c:v>23.268373489999998</c:v>
                </c:pt>
                <c:pt idx="5660">
                  <c:v>65.834754939999996</c:v>
                </c:pt>
                <c:pt idx="5661">
                  <c:v>98.163635249999999</c:v>
                </c:pt>
                <c:pt idx="5662">
                  <c:v>94.609535219999998</c:v>
                </c:pt>
                <c:pt idx="5663">
                  <c:v>44.021423339999998</c:v>
                </c:pt>
                <c:pt idx="5664">
                  <c:v>53.584636690000004</c:v>
                </c:pt>
                <c:pt idx="5665">
                  <c:v>11.420743939999999</c:v>
                </c:pt>
                <c:pt idx="5666">
                  <c:v>53.594661709999997</c:v>
                </c:pt>
                <c:pt idx="5667">
                  <c:v>12.8413868</c:v>
                </c:pt>
                <c:pt idx="5668">
                  <c:v>91.438064580000002</c:v>
                </c:pt>
                <c:pt idx="5669">
                  <c:v>29.3511734</c:v>
                </c:pt>
                <c:pt idx="5670">
                  <c:v>138.8419495</c:v>
                </c:pt>
                <c:pt idx="5671">
                  <c:v>99.105644229999996</c:v>
                </c:pt>
                <c:pt idx="5672">
                  <c:v>100.7346878</c:v>
                </c:pt>
                <c:pt idx="5673">
                  <c:v>14.24727154</c:v>
                </c:pt>
                <c:pt idx="5674">
                  <c:v>27.822910310000001</c:v>
                </c:pt>
                <c:pt idx="5675">
                  <c:v>21.806167599999998</c:v>
                </c:pt>
                <c:pt idx="5676">
                  <c:v>34.047393800000002</c:v>
                </c:pt>
                <c:pt idx="5677">
                  <c:v>110.86156459999999</c:v>
                </c:pt>
                <c:pt idx="5678">
                  <c:v>125.7928696</c:v>
                </c:pt>
                <c:pt idx="5679">
                  <c:v>137.3665924</c:v>
                </c:pt>
                <c:pt idx="5680">
                  <c:v>82.582206729999996</c:v>
                </c:pt>
                <c:pt idx="5681">
                  <c:v>77.73234558</c:v>
                </c:pt>
                <c:pt idx="5682">
                  <c:v>72.487205509999995</c:v>
                </c:pt>
                <c:pt idx="5683">
                  <c:v>50.000663760000002</c:v>
                </c:pt>
                <c:pt idx="5684">
                  <c:v>19.496694560000002</c:v>
                </c:pt>
                <c:pt idx="5685">
                  <c:v>0.74197345999999997</c:v>
                </c:pt>
                <c:pt idx="5686">
                  <c:v>32.302101139999998</c:v>
                </c:pt>
                <c:pt idx="5687">
                  <c:v>49.694019320000002</c:v>
                </c:pt>
                <c:pt idx="5688">
                  <c:v>24.622617720000001</c:v>
                </c:pt>
                <c:pt idx="5689">
                  <c:v>17.269111630000001</c:v>
                </c:pt>
                <c:pt idx="5690">
                  <c:v>54.451290129999997</c:v>
                </c:pt>
                <c:pt idx="5691">
                  <c:v>98.140731810000005</c:v>
                </c:pt>
                <c:pt idx="5692">
                  <c:v>23.245555880000001</c:v>
                </c:pt>
                <c:pt idx="5693">
                  <c:v>17.986129760000001</c:v>
                </c:pt>
                <c:pt idx="5694">
                  <c:v>8.4104013440000003</c:v>
                </c:pt>
                <c:pt idx="5695">
                  <c:v>66.717300420000001</c:v>
                </c:pt>
                <c:pt idx="5696">
                  <c:v>82.22762299</c:v>
                </c:pt>
                <c:pt idx="5697">
                  <c:v>142.8318634</c:v>
                </c:pt>
                <c:pt idx="5698">
                  <c:v>31.22567368</c:v>
                </c:pt>
                <c:pt idx="5699">
                  <c:v>7.2925686839999999</c:v>
                </c:pt>
                <c:pt idx="5700">
                  <c:v>21.146478649999999</c:v>
                </c:pt>
                <c:pt idx="5701">
                  <c:v>153.1324463</c:v>
                </c:pt>
                <c:pt idx="5702">
                  <c:v>128.86761469999999</c:v>
                </c:pt>
                <c:pt idx="5703">
                  <c:v>5.5395822529999998</c:v>
                </c:pt>
                <c:pt idx="5704">
                  <c:v>4.7801556590000001</c:v>
                </c:pt>
                <c:pt idx="5705">
                  <c:v>74.283454899999995</c:v>
                </c:pt>
                <c:pt idx="5706">
                  <c:v>82.767562870000006</c:v>
                </c:pt>
                <c:pt idx="5707">
                  <c:v>11.45879459</c:v>
                </c:pt>
                <c:pt idx="5708">
                  <c:v>85.342628480000002</c:v>
                </c:pt>
                <c:pt idx="5709">
                  <c:v>34.066646579999997</c:v>
                </c:pt>
                <c:pt idx="5710">
                  <c:v>62.894058229999999</c:v>
                </c:pt>
                <c:pt idx="5711">
                  <c:v>51.501842500000002</c:v>
                </c:pt>
                <c:pt idx="5712">
                  <c:v>17.667100909999998</c:v>
                </c:pt>
                <c:pt idx="5713">
                  <c:v>40.59008789</c:v>
                </c:pt>
                <c:pt idx="5714">
                  <c:v>33.346412659999999</c:v>
                </c:pt>
                <c:pt idx="5715">
                  <c:v>32.756034849999999</c:v>
                </c:pt>
                <c:pt idx="5716">
                  <c:v>53.544895169999997</c:v>
                </c:pt>
                <c:pt idx="5717">
                  <c:v>30.283063890000001</c:v>
                </c:pt>
                <c:pt idx="5718">
                  <c:v>104.17910000000001</c:v>
                </c:pt>
                <c:pt idx="5719">
                  <c:v>51.955513000000003</c:v>
                </c:pt>
                <c:pt idx="5720">
                  <c:v>11.09727097</c:v>
                </c:pt>
                <c:pt idx="5721">
                  <c:v>0.43450191599999999</c:v>
                </c:pt>
                <c:pt idx="5722">
                  <c:v>30.885240549999999</c:v>
                </c:pt>
                <c:pt idx="5723">
                  <c:v>4.4390058520000002</c:v>
                </c:pt>
                <c:pt idx="5724">
                  <c:v>105.206192</c:v>
                </c:pt>
                <c:pt idx="5725">
                  <c:v>64.602172850000002</c:v>
                </c:pt>
                <c:pt idx="5726">
                  <c:v>90.835922240000002</c:v>
                </c:pt>
                <c:pt idx="5727">
                  <c:v>33.193664550000001</c:v>
                </c:pt>
                <c:pt idx="5728">
                  <c:v>3.41488266</c:v>
                </c:pt>
                <c:pt idx="5729">
                  <c:v>22.676151279999999</c:v>
                </c:pt>
                <c:pt idx="5730">
                  <c:v>75.192985530000001</c:v>
                </c:pt>
                <c:pt idx="5731">
                  <c:v>0</c:v>
                </c:pt>
                <c:pt idx="5732">
                  <c:v>61.258396150000003</c:v>
                </c:pt>
                <c:pt idx="5733">
                  <c:v>104.19264219999999</c:v>
                </c:pt>
                <c:pt idx="5734">
                  <c:v>70.445350649999995</c:v>
                </c:pt>
                <c:pt idx="5735">
                  <c:v>21.037681580000001</c:v>
                </c:pt>
                <c:pt idx="5736">
                  <c:v>42.712383269999997</c:v>
                </c:pt>
                <c:pt idx="5737">
                  <c:v>22.438703539999999</c:v>
                </c:pt>
                <c:pt idx="5738">
                  <c:v>64.11158752</c:v>
                </c:pt>
                <c:pt idx="5739">
                  <c:v>1.5044618839999999</c:v>
                </c:pt>
                <c:pt idx="5740">
                  <c:v>54.671531680000001</c:v>
                </c:pt>
                <c:pt idx="5741">
                  <c:v>32.453140259999998</c:v>
                </c:pt>
                <c:pt idx="5742">
                  <c:v>48.776374820000001</c:v>
                </c:pt>
                <c:pt idx="5743">
                  <c:v>95.804931640000007</c:v>
                </c:pt>
                <c:pt idx="5744">
                  <c:v>115.9692307</c:v>
                </c:pt>
                <c:pt idx="5745">
                  <c:v>60.678215029999997</c:v>
                </c:pt>
                <c:pt idx="5746">
                  <c:v>89.934791559999994</c:v>
                </c:pt>
                <c:pt idx="5747">
                  <c:v>75.307388309999993</c:v>
                </c:pt>
                <c:pt idx="5748">
                  <c:v>105.070137</c:v>
                </c:pt>
                <c:pt idx="5749">
                  <c:v>3.4743921759999998</c:v>
                </c:pt>
                <c:pt idx="5750">
                  <c:v>107.7335815</c:v>
                </c:pt>
                <c:pt idx="5751">
                  <c:v>63.852558139999999</c:v>
                </c:pt>
                <c:pt idx="5752">
                  <c:v>80.692062379999996</c:v>
                </c:pt>
                <c:pt idx="5753">
                  <c:v>25.155355449999998</c:v>
                </c:pt>
                <c:pt idx="5754">
                  <c:v>58.552188870000002</c:v>
                </c:pt>
                <c:pt idx="5755">
                  <c:v>11.395277979999999</c:v>
                </c:pt>
                <c:pt idx="5756">
                  <c:v>80.413711550000002</c:v>
                </c:pt>
                <c:pt idx="5757">
                  <c:v>26.204118730000001</c:v>
                </c:pt>
                <c:pt idx="5758">
                  <c:v>89.375854489999995</c:v>
                </c:pt>
                <c:pt idx="5759">
                  <c:v>78.5693512</c:v>
                </c:pt>
                <c:pt idx="5760">
                  <c:v>108.77419279999999</c:v>
                </c:pt>
                <c:pt idx="5761">
                  <c:v>90.63768005</c:v>
                </c:pt>
                <c:pt idx="5762">
                  <c:v>90.868194579999994</c:v>
                </c:pt>
                <c:pt idx="5763">
                  <c:v>1.4550654890000001</c:v>
                </c:pt>
                <c:pt idx="5764">
                  <c:v>5.1096696850000001</c:v>
                </c:pt>
                <c:pt idx="5765">
                  <c:v>81.795097350000006</c:v>
                </c:pt>
                <c:pt idx="5766">
                  <c:v>14.843810080000001</c:v>
                </c:pt>
                <c:pt idx="5767">
                  <c:v>82.235565190000003</c:v>
                </c:pt>
                <c:pt idx="5768">
                  <c:v>102.1608047</c:v>
                </c:pt>
                <c:pt idx="5769">
                  <c:v>27.480216980000002</c:v>
                </c:pt>
                <c:pt idx="5770">
                  <c:v>17.690834049999999</c:v>
                </c:pt>
                <c:pt idx="5771">
                  <c:v>11.835274699999999</c:v>
                </c:pt>
                <c:pt idx="5772">
                  <c:v>63.329341890000002</c:v>
                </c:pt>
                <c:pt idx="5773">
                  <c:v>105.6159363</c:v>
                </c:pt>
                <c:pt idx="5774">
                  <c:v>99.707679749999997</c:v>
                </c:pt>
                <c:pt idx="5775">
                  <c:v>24.528760909999999</c:v>
                </c:pt>
                <c:pt idx="5776">
                  <c:v>31.057752610000001</c:v>
                </c:pt>
                <c:pt idx="5777">
                  <c:v>14.182527540000001</c:v>
                </c:pt>
                <c:pt idx="5778">
                  <c:v>60.969341280000002</c:v>
                </c:pt>
                <c:pt idx="5779">
                  <c:v>4.8306231500000001</c:v>
                </c:pt>
                <c:pt idx="5780">
                  <c:v>12.285524369999999</c:v>
                </c:pt>
                <c:pt idx="5781">
                  <c:v>29.54693031</c:v>
                </c:pt>
                <c:pt idx="5782">
                  <c:v>116.6010666</c:v>
                </c:pt>
                <c:pt idx="5783">
                  <c:v>71.942878719999996</c:v>
                </c:pt>
                <c:pt idx="5784">
                  <c:v>76.592704769999997</c:v>
                </c:pt>
                <c:pt idx="5785">
                  <c:v>4.5085878370000003</c:v>
                </c:pt>
                <c:pt idx="5786">
                  <c:v>15.81027699</c:v>
                </c:pt>
                <c:pt idx="5787">
                  <c:v>7.0308513640000001</c:v>
                </c:pt>
                <c:pt idx="5788">
                  <c:v>105.2767944</c:v>
                </c:pt>
                <c:pt idx="5789">
                  <c:v>104.1341858</c:v>
                </c:pt>
                <c:pt idx="5790">
                  <c:v>115.2192764</c:v>
                </c:pt>
                <c:pt idx="5791">
                  <c:v>77.109344480000004</c:v>
                </c:pt>
                <c:pt idx="5792">
                  <c:v>47.601894379999997</c:v>
                </c:pt>
                <c:pt idx="5793">
                  <c:v>70.067070009999995</c:v>
                </c:pt>
                <c:pt idx="5794">
                  <c:v>9.4402265550000006</c:v>
                </c:pt>
                <c:pt idx="5795">
                  <c:v>6.9972476959999996</c:v>
                </c:pt>
                <c:pt idx="5796">
                  <c:v>69.97888184</c:v>
                </c:pt>
                <c:pt idx="5797">
                  <c:v>22.326908110000002</c:v>
                </c:pt>
                <c:pt idx="5798">
                  <c:v>41.564002989999999</c:v>
                </c:pt>
                <c:pt idx="5799">
                  <c:v>14.394005780000001</c:v>
                </c:pt>
                <c:pt idx="5800">
                  <c:v>13.663498880000001</c:v>
                </c:pt>
                <c:pt idx="5801">
                  <c:v>6.9856987000000004</c:v>
                </c:pt>
                <c:pt idx="5802">
                  <c:v>17.225105289999998</c:v>
                </c:pt>
                <c:pt idx="5803">
                  <c:v>76.547050479999996</c:v>
                </c:pt>
                <c:pt idx="5804">
                  <c:v>80.670654299999995</c:v>
                </c:pt>
                <c:pt idx="5805">
                  <c:v>76.802040099999999</c:v>
                </c:pt>
                <c:pt idx="5806">
                  <c:v>23.733316420000001</c:v>
                </c:pt>
                <c:pt idx="5807">
                  <c:v>133.74551389999999</c:v>
                </c:pt>
                <c:pt idx="5808">
                  <c:v>101.80796049999999</c:v>
                </c:pt>
                <c:pt idx="5809">
                  <c:v>63.984161380000003</c:v>
                </c:pt>
                <c:pt idx="5810">
                  <c:v>112.21473690000001</c:v>
                </c:pt>
                <c:pt idx="5811">
                  <c:v>101.64300540000001</c:v>
                </c:pt>
                <c:pt idx="5812">
                  <c:v>119.22436519999999</c:v>
                </c:pt>
                <c:pt idx="5813">
                  <c:v>51.798191070000001</c:v>
                </c:pt>
                <c:pt idx="5814">
                  <c:v>110.85097500000001</c:v>
                </c:pt>
                <c:pt idx="5815">
                  <c:v>107.72840119999999</c:v>
                </c:pt>
                <c:pt idx="5816">
                  <c:v>24.092184069999998</c:v>
                </c:pt>
                <c:pt idx="5817">
                  <c:v>92.427696229999995</c:v>
                </c:pt>
                <c:pt idx="5818">
                  <c:v>73.413734439999999</c:v>
                </c:pt>
                <c:pt idx="5819">
                  <c:v>100.37905120000001</c:v>
                </c:pt>
                <c:pt idx="5820">
                  <c:v>39.566593169999997</c:v>
                </c:pt>
                <c:pt idx="5821">
                  <c:v>24.267608639999999</c:v>
                </c:pt>
                <c:pt idx="5822">
                  <c:v>104.3415146</c:v>
                </c:pt>
                <c:pt idx="5823">
                  <c:v>22.476221079999998</c:v>
                </c:pt>
                <c:pt idx="5824">
                  <c:v>34.047504429999996</c:v>
                </c:pt>
                <c:pt idx="5825">
                  <c:v>65.122627260000002</c:v>
                </c:pt>
                <c:pt idx="5826">
                  <c:v>61.412219999999998</c:v>
                </c:pt>
                <c:pt idx="5827">
                  <c:v>63.630054469999997</c:v>
                </c:pt>
                <c:pt idx="5828">
                  <c:v>82.644630430000007</c:v>
                </c:pt>
                <c:pt idx="5829">
                  <c:v>97.645912170000003</c:v>
                </c:pt>
                <c:pt idx="5830">
                  <c:v>130.63093570000001</c:v>
                </c:pt>
                <c:pt idx="5831">
                  <c:v>13.03701401</c:v>
                </c:pt>
                <c:pt idx="5832">
                  <c:v>3.43414712</c:v>
                </c:pt>
                <c:pt idx="5833">
                  <c:v>18.883956909999998</c:v>
                </c:pt>
                <c:pt idx="5834">
                  <c:v>24.21746826</c:v>
                </c:pt>
                <c:pt idx="5835">
                  <c:v>61.575801849999998</c:v>
                </c:pt>
                <c:pt idx="5836">
                  <c:v>32.040584559999999</c:v>
                </c:pt>
                <c:pt idx="5837">
                  <c:v>194.14115910000001</c:v>
                </c:pt>
                <c:pt idx="5838">
                  <c:v>8.0990753170000005</c:v>
                </c:pt>
                <c:pt idx="5839">
                  <c:v>8.4891290660000003</c:v>
                </c:pt>
                <c:pt idx="5840">
                  <c:v>84.422485350000002</c:v>
                </c:pt>
                <c:pt idx="5841">
                  <c:v>40.66184998</c:v>
                </c:pt>
                <c:pt idx="5842">
                  <c:v>77.601844790000001</c:v>
                </c:pt>
                <c:pt idx="5843">
                  <c:v>9.6792497629999996</c:v>
                </c:pt>
                <c:pt idx="5844">
                  <c:v>33.21959305</c:v>
                </c:pt>
                <c:pt idx="5845">
                  <c:v>34.241687769999999</c:v>
                </c:pt>
                <c:pt idx="5846">
                  <c:v>38.952667239999997</c:v>
                </c:pt>
                <c:pt idx="5847">
                  <c:v>115.40785219999999</c:v>
                </c:pt>
                <c:pt idx="5848">
                  <c:v>1.762064219</c:v>
                </c:pt>
                <c:pt idx="5849">
                  <c:v>127.2941818</c:v>
                </c:pt>
                <c:pt idx="5850">
                  <c:v>127.719841</c:v>
                </c:pt>
                <c:pt idx="5851">
                  <c:v>11.27730465</c:v>
                </c:pt>
                <c:pt idx="5852">
                  <c:v>115.32159420000001</c:v>
                </c:pt>
                <c:pt idx="5853">
                  <c:v>8.6335477829999991</c:v>
                </c:pt>
                <c:pt idx="5854">
                  <c:v>125.7150955</c:v>
                </c:pt>
                <c:pt idx="5855">
                  <c:v>59.031383509999998</c:v>
                </c:pt>
                <c:pt idx="5856">
                  <c:v>47.739177699999999</c:v>
                </c:pt>
                <c:pt idx="5857">
                  <c:v>69.527069089999998</c:v>
                </c:pt>
                <c:pt idx="5858">
                  <c:v>38.467155460000001</c:v>
                </c:pt>
                <c:pt idx="5859">
                  <c:v>100.517067</c:v>
                </c:pt>
                <c:pt idx="5860">
                  <c:v>18.255126950000001</c:v>
                </c:pt>
                <c:pt idx="5861">
                  <c:v>2.8148503300000001</c:v>
                </c:pt>
                <c:pt idx="5862">
                  <c:v>125.1100235</c:v>
                </c:pt>
                <c:pt idx="5863">
                  <c:v>36.445526119999997</c:v>
                </c:pt>
                <c:pt idx="5864">
                  <c:v>1.4979953770000001</c:v>
                </c:pt>
                <c:pt idx="5865">
                  <c:v>106.60488890000001</c:v>
                </c:pt>
                <c:pt idx="5866">
                  <c:v>115.2291031</c:v>
                </c:pt>
                <c:pt idx="5867">
                  <c:v>109.0831146</c:v>
                </c:pt>
                <c:pt idx="5868">
                  <c:v>63.388465879999998</c:v>
                </c:pt>
                <c:pt idx="5869">
                  <c:v>114.7659378</c:v>
                </c:pt>
                <c:pt idx="5870">
                  <c:v>89.475982669999993</c:v>
                </c:pt>
                <c:pt idx="5871">
                  <c:v>66.552352909999996</c:v>
                </c:pt>
                <c:pt idx="5872">
                  <c:v>79.384750370000006</c:v>
                </c:pt>
                <c:pt idx="5873">
                  <c:v>48.80763245</c:v>
                </c:pt>
                <c:pt idx="5874">
                  <c:v>62.390136720000001</c:v>
                </c:pt>
                <c:pt idx="5875">
                  <c:v>118.39997099999999</c:v>
                </c:pt>
                <c:pt idx="5876">
                  <c:v>33.113006589999998</c:v>
                </c:pt>
                <c:pt idx="5877">
                  <c:v>71.605453490000002</c:v>
                </c:pt>
                <c:pt idx="5878">
                  <c:v>110.5621948</c:v>
                </c:pt>
                <c:pt idx="5879">
                  <c:v>116.6406097</c:v>
                </c:pt>
                <c:pt idx="5880">
                  <c:v>48.845897669999999</c:v>
                </c:pt>
                <c:pt idx="5881">
                  <c:v>86.841453549999997</c:v>
                </c:pt>
                <c:pt idx="5882">
                  <c:v>21.012460709999999</c:v>
                </c:pt>
                <c:pt idx="5883">
                  <c:v>20.985757830000001</c:v>
                </c:pt>
                <c:pt idx="5884">
                  <c:v>72.175857539999996</c:v>
                </c:pt>
                <c:pt idx="5885">
                  <c:v>26.32873726</c:v>
                </c:pt>
                <c:pt idx="5886">
                  <c:v>99.766845700000005</c:v>
                </c:pt>
                <c:pt idx="5887">
                  <c:v>53.593193049999996</c:v>
                </c:pt>
                <c:pt idx="5888">
                  <c:v>157.1871185</c:v>
                </c:pt>
                <c:pt idx="5889">
                  <c:v>110.03357699999999</c:v>
                </c:pt>
                <c:pt idx="5890">
                  <c:v>106.8532639</c:v>
                </c:pt>
                <c:pt idx="5891">
                  <c:v>19.744602199999999</c:v>
                </c:pt>
                <c:pt idx="5892">
                  <c:v>40.188137050000002</c:v>
                </c:pt>
                <c:pt idx="5893">
                  <c:v>41.731807709999998</c:v>
                </c:pt>
                <c:pt idx="5894">
                  <c:v>50.235057830000002</c:v>
                </c:pt>
                <c:pt idx="5895">
                  <c:v>114.93946080000001</c:v>
                </c:pt>
                <c:pt idx="5896">
                  <c:v>130.0104675</c:v>
                </c:pt>
                <c:pt idx="5897">
                  <c:v>152.85833740000001</c:v>
                </c:pt>
                <c:pt idx="5898">
                  <c:v>96.969322199999993</c:v>
                </c:pt>
                <c:pt idx="5899">
                  <c:v>83.536155699999995</c:v>
                </c:pt>
                <c:pt idx="5900">
                  <c:v>76.281814580000002</c:v>
                </c:pt>
                <c:pt idx="5901">
                  <c:v>78.477867130000007</c:v>
                </c:pt>
                <c:pt idx="5902">
                  <c:v>29.322151179999999</c:v>
                </c:pt>
                <c:pt idx="5903">
                  <c:v>0.77698469199999998</c:v>
                </c:pt>
                <c:pt idx="5904">
                  <c:v>32.302101139999998</c:v>
                </c:pt>
                <c:pt idx="5905">
                  <c:v>56.964225769999999</c:v>
                </c:pt>
                <c:pt idx="5906">
                  <c:v>41.824172969999999</c:v>
                </c:pt>
                <c:pt idx="5907">
                  <c:v>24.86832428</c:v>
                </c:pt>
                <c:pt idx="5908">
                  <c:v>67.133743289999998</c:v>
                </c:pt>
                <c:pt idx="5909">
                  <c:v>100.8607025</c:v>
                </c:pt>
                <c:pt idx="5910">
                  <c:v>26.429811480000001</c:v>
                </c:pt>
                <c:pt idx="5911">
                  <c:v>24.28152657</c:v>
                </c:pt>
                <c:pt idx="5912">
                  <c:v>16.262693410000001</c:v>
                </c:pt>
                <c:pt idx="5913">
                  <c:v>75.316490169999994</c:v>
                </c:pt>
                <c:pt idx="5914">
                  <c:v>90.902122500000004</c:v>
                </c:pt>
                <c:pt idx="5915">
                  <c:v>150.72436519999999</c:v>
                </c:pt>
                <c:pt idx="5916">
                  <c:v>40.039958949999999</c:v>
                </c:pt>
                <c:pt idx="5917">
                  <c:v>11.751111030000001</c:v>
                </c:pt>
                <c:pt idx="5918">
                  <c:v>30.664037700000002</c:v>
                </c:pt>
                <c:pt idx="5919">
                  <c:v>144.13105770000001</c:v>
                </c:pt>
                <c:pt idx="5920">
                  <c:v>157.4441376</c:v>
                </c:pt>
                <c:pt idx="5921">
                  <c:v>11.411267280000001</c:v>
                </c:pt>
                <c:pt idx="5922">
                  <c:v>7.8763847350000002</c:v>
                </c:pt>
                <c:pt idx="5923">
                  <c:v>87.37528992</c:v>
                </c:pt>
                <c:pt idx="5924">
                  <c:v>93.54653931</c:v>
                </c:pt>
                <c:pt idx="5925">
                  <c:v>18.539337159999999</c:v>
                </c:pt>
                <c:pt idx="5926">
                  <c:v>90.358757019999999</c:v>
                </c:pt>
                <c:pt idx="5927">
                  <c:v>44.151741029999997</c:v>
                </c:pt>
                <c:pt idx="5928">
                  <c:v>75.259765630000004</c:v>
                </c:pt>
                <c:pt idx="5929">
                  <c:v>60.968357089999998</c:v>
                </c:pt>
                <c:pt idx="5930">
                  <c:v>26.268623349999999</c:v>
                </c:pt>
                <c:pt idx="5931">
                  <c:v>56.163963320000001</c:v>
                </c:pt>
                <c:pt idx="5932">
                  <c:v>42.675476070000002</c:v>
                </c:pt>
                <c:pt idx="5933">
                  <c:v>45.587604519999999</c:v>
                </c:pt>
                <c:pt idx="5934">
                  <c:v>59.087615970000002</c:v>
                </c:pt>
                <c:pt idx="5935">
                  <c:v>46.054969790000001</c:v>
                </c:pt>
                <c:pt idx="5936">
                  <c:v>145.26554870000001</c:v>
                </c:pt>
                <c:pt idx="5937">
                  <c:v>64.271308899999994</c:v>
                </c:pt>
                <c:pt idx="5938">
                  <c:v>14.21002197</c:v>
                </c:pt>
                <c:pt idx="5939">
                  <c:v>0.49906012399999999</c:v>
                </c:pt>
                <c:pt idx="5940">
                  <c:v>39.883598329999998</c:v>
                </c:pt>
                <c:pt idx="5941">
                  <c:v>12.3903532</c:v>
                </c:pt>
                <c:pt idx="5942">
                  <c:v>116.831665</c:v>
                </c:pt>
                <c:pt idx="5943">
                  <c:v>72.473297119999998</c:v>
                </c:pt>
                <c:pt idx="5944">
                  <c:v>100.4290314</c:v>
                </c:pt>
                <c:pt idx="5945">
                  <c:v>44.763084409999998</c:v>
                </c:pt>
                <c:pt idx="5946">
                  <c:v>6.1285362240000003</c:v>
                </c:pt>
                <c:pt idx="5947">
                  <c:v>27.603948590000002</c:v>
                </c:pt>
                <c:pt idx="5948">
                  <c:v>80.827957150000003</c:v>
                </c:pt>
                <c:pt idx="5949">
                  <c:v>0</c:v>
                </c:pt>
                <c:pt idx="5950">
                  <c:v>86.879562379999996</c:v>
                </c:pt>
                <c:pt idx="5951">
                  <c:v>106.7433929</c:v>
                </c:pt>
                <c:pt idx="5952">
                  <c:v>94.085487369999996</c:v>
                </c:pt>
                <c:pt idx="5953">
                  <c:v>37.45749283</c:v>
                </c:pt>
                <c:pt idx="5954">
                  <c:v>55.804363250000002</c:v>
                </c:pt>
                <c:pt idx="5955">
                  <c:v>27.192649840000001</c:v>
                </c:pt>
                <c:pt idx="5956">
                  <c:v>87.171928410000007</c:v>
                </c:pt>
                <c:pt idx="5957">
                  <c:v>4.4062476159999999</c:v>
                </c:pt>
                <c:pt idx="5958">
                  <c:v>78.259864809999996</c:v>
                </c:pt>
                <c:pt idx="5959">
                  <c:v>54.41435242</c:v>
                </c:pt>
                <c:pt idx="5960">
                  <c:v>64.140151979999999</c:v>
                </c:pt>
                <c:pt idx="5961">
                  <c:v>107.91439819999999</c:v>
                </c:pt>
                <c:pt idx="5962">
                  <c:v>127.46837619999999</c:v>
                </c:pt>
                <c:pt idx="5963">
                  <c:v>67.236816410000003</c:v>
                </c:pt>
                <c:pt idx="5964">
                  <c:v>103.7566223</c:v>
                </c:pt>
                <c:pt idx="5965">
                  <c:v>96.984962460000006</c:v>
                </c:pt>
                <c:pt idx="5966">
                  <c:v>119.497818</c:v>
                </c:pt>
                <c:pt idx="5967">
                  <c:v>6.848756313</c:v>
                </c:pt>
                <c:pt idx="5968">
                  <c:v>134.99937439999999</c:v>
                </c:pt>
                <c:pt idx="5969">
                  <c:v>87.688423159999999</c:v>
                </c:pt>
                <c:pt idx="5970">
                  <c:v>101.8181305</c:v>
                </c:pt>
                <c:pt idx="5971">
                  <c:v>47.240806579999997</c:v>
                </c:pt>
                <c:pt idx="5972">
                  <c:v>58.211090089999999</c:v>
                </c:pt>
                <c:pt idx="5973">
                  <c:v>18.099218369999999</c:v>
                </c:pt>
                <c:pt idx="5974">
                  <c:v>112.76734159999999</c:v>
                </c:pt>
                <c:pt idx="5975">
                  <c:v>31.06681824</c:v>
                </c:pt>
                <c:pt idx="5976">
                  <c:v>114.2961121</c:v>
                </c:pt>
                <c:pt idx="5977">
                  <c:v>85.780570979999993</c:v>
                </c:pt>
                <c:pt idx="5978">
                  <c:v>12.955718989999999</c:v>
                </c:pt>
                <c:pt idx="5979">
                  <c:v>129.38586430000001</c:v>
                </c:pt>
                <c:pt idx="5980">
                  <c:v>112.3987656</c:v>
                </c:pt>
                <c:pt idx="5981">
                  <c:v>95.839904790000006</c:v>
                </c:pt>
                <c:pt idx="5982">
                  <c:v>2.21485281</c:v>
                </c:pt>
                <c:pt idx="5983">
                  <c:v>5.4151034359999999</c:v>
                </c:pt>
                <c:pt idx="5984">
                  <c:v>86.116058350000003</c:v>
                </c:pt>
                <c:pt idx="5985">
                  <c:v>22.144737240000001</c:v>
                </c:pt>
                <c:pt idx="5986">
                  <c:v>90.485038759999995</c:v>
                </c:pt>
                <c:pt idx="5987">
                  <c:v>106.58915709999999</c:v>
                </c:pt>
                <c:pt idx="5988">
                  <c:v>40.235214229999997</c:v>
                </c:pt>
                <c:pt idx="5989">
                  <c:v>23.07678413</c:v>
                </c:pt>
                <c:pt idx="5990">
                  <c:v>20.203905110000001</c:v>
                </c:pt>
                <c:pt idx="5991">
                  <c:v>74.337661740000001</c:v>
                </c:pt>
                <c:pt idx="5992">
                  <c:v>110.4105606</c:v>
                </c:pt>
                <c:pt idx="5993">
                  <c:v>108.9147339</c:v>
                </c:pt>
                <c:pt idx="5994">
                  <c:v>31.364334110000001</c:v>
                </c:pt>
                <c:pt idx="5995">
                  <c:v>30.197778700000001</c:v>
                </c:pt>
                <c:pt idx="5996">
                  <c:v>20.284446719999998</c:v>
                </c:pt>
                <c:pt idx="5997">
                  <c:v>80.04282379</c:v>
                </c:pt>
                <c:pt idx="5998">
                  <c:v>7.5468549730000003</c:v>
                </c:pt>
                <c:pt idx="5999">
                  <c:v>20.105520250000001</c:v>
                </c:pt>
                <c:pt idx="6000">
                  <c:v>45.354404449999997</c:v>
                </c:pt>
                <c:pt idx="6001">
                  <c:v>115.3883514</c:v>
                </c:pt>
                <c:pt idx="6002">
                  <c:v>76.10700989</c:v>
                </c:pt>
                <c:pt idx="6003">
                  <c:v>89.068931579999997</c:v>
                </c:pt>
                <c:pt idx="6004">
                  <c:v>7.8369393350000003</c:v>
                </c:pt>
                <c:pt idx="6005">
                  <c:v>17.6108017</c:v>
                </c:pt>
                <c:pt idx="6006">
                  <c:v>14.227870940000001</c:v>
                </c:pt>
                <c:pt idx="6007">
                  <c:v>119.0876083</c:v>
                </c:pt>
                <c:pt idx="6008">
                  <c:v>125.3316727</c:v>
                </c:pt>
                <c:pt idx="6009">
                  <c:v>120.14647669999999</c:v>
                </c:pt>
                <c:pt idx="6010">
                  <c:v>82.931808469999993</c:v>
                </c:pt>
                <c:pt idx="6011">
                  <c:v>56.837509160000003</c:v>
                </c:pt>
                <c:pt idx="6012">
                  <c:v>90.172546389999994</c:v>
                </c:pt>
                <c:pt idx="6013">
                  <c:v>20.920854569999999</c:v>
                </c:pt>
                <c:pt idx="6014">
                  <c:v>11.84661388</c:v>
                </c:pt>
                <c:pt idx="6015">
                  <c:v>87.420997619999994</c:v>
                </c:pt>
                <c:pt idx="6016">
                  <c:v>52.709274290000003</c:v>
                </c:pt>
                <c:pt idx="6017">
                  <c:v>50.262935640000002</c:v>
                </c:pt>
                <c:pt idx="6018">
                  <c:v>20.434614180000001</c:v>
                </c:pt>
                <c:pt idx="6019">
                  <c:v>21.10721397</c:v>
                </c:pt>
                <c:pt idx="6020">
                  <c:v>10.000504490000001</c:v>
                </c:pt>
                <c:pt idx="6021">
                  <c:v>28.493003850000001</c:v>
                </c:pt>
                <c:pt idx="6022">
                  <c:v>61.932449339999998</c:v>
                </c:pt>
                <c:pt idx="6023">
                  <c:v>77.83184052</c:v>
                </c:pt>
                <c:pt idx="6024">
                  <c:v>76.556724549999998</c:v>
                </c:pt>
                <c:pt idx="6025">
                  <c:v>31.219903949999999</c:v>
                </c:pt>
                <c:pt idx="6026">
                  <c:v>159.94941710000001</c:v>
                </c:pt>
                <c:pt idx="6027">
                  <c:v>116.0393906</c:v>
                </c:pt>
                <c:pt idx="6028">
                  <c:v>49.593860630000002</c:v>
                </c:pt>
                <c:pt idx="6029">
                  <c:v>119.1874313</c:v>
                </c:pt>
                <c:pt idx="6030">
                  <c:v>103.6926117</c:v>
                </c:pt>
                <c:pt idx="6031">
                  <c:v>129.6644287</c:v>
                </c:pt>
                <c:pt idx="6032">
                  <c:v>74.224601750000005</c:v>
                </c:pt>
                <c:pt idx="6033">
                  <c:v>104.1809082</c:v>
                </c:pt>
                <c:pt idx="6034">
                  <c:v>129.2597351</c:v>
                </c:pt>
                <c:pt idx="6035">
                  <c:v>30.934658049999999</c:v>
                </c:pt>
                <c:pt idx="6036">
                  <c:v>103.1134567</c:v>
                </c:pt>
                <c:pt idx="6037">
                  <c:v>85.984603879999995</c:v>
                </c:pt>
                <c:pt idx="6038">
                  <c:v>105.22273250000001</c:v>
                </c:pt>
                <c:pt idx="6039">
                  <c:v>52.157756810000002</c:v>
                </c:pt>
                <c:pt idx="6040">
                  <c:v>41.685626980000002</c:v>
                </c:pt>
                <c:pt idx="6041">
                  <c:v>119.8222351</c:v>
                </c:pt>
                <c:pt idx="6042">
                  <c:v>37.734378810000003</c:v>
                </c:pt>
                <c:pt idx="6043">
                  <c:v>51.829696660000003</c:v>
                </c:pt>
                <c:pt idx="6044">
                  <c:v>84.677848819999994</c:v>
                </c:pt>
                <c:pt idx="6045">
                  <c:v>77.561119079999997</c:v>
                </c:pt>
                <c:pt idx="6046">
                  <c:v>78.446655269999994</c:v>
                </c:pt>
                <c:pt idx="6047">
                  <c:v>88.132736210000004</c:v>
                </c:pt>
                <c:pt idx="6048">
                  <c:v>105.1225433</c:v>
                </c:pt>
                <c:pt idx="6049">
                  <c:v>138.60833740000001</c:v>
                </c:pt>
                <c:pt idx="6050">
                  <c:v>20.586839680000001</c:v>
                </c:pt>
                <c:pt idx="6051">
                  <c:v>5.9140777590000004</c:v>
                </c:pt>
                <c:pt idx="6052">
                  <c:v>30.517507550000001</c:v>
                </c:pt>
                <c:pt idx="6053">
                  <c:v>32.000205989999998</c:v>
                </c:pt>
                <c:pt idx="6054">
                  <c:v>66.268943789999994</c:v>
                </c:pt>
                <c:pt idx="6055">
                  <c:v>57.746620180000001</c:v>
                </c:pt>
                <c:pt idx="6056">
                  <c:v>182.61572269999999</c:v>
                </c:pt>
                <c:pt idx="6057">
                  <c:v>13.33843136</c:v>
                </c:pt>
                <c:pt idx="6058">
                  <c:v>14.30667877</c:v>
                </c:pt>
                <c:pt idx="6059">
                  <c:v>88.558563230000004</c:v>
                </c:pt>
                <c:pt idx="6060">
                  <c:v>47.374370570000004</c:v>
                </c:pt>
                <c:pt idx="6061">
                  <c:v>93.469161990000003</c:v>
                </c:pt>
                <c:pt idx="6062">
                  <c:v>13.9587574</c:v>
                </c:pt>
                <c:pt idx="6063">
                  <c:v>45.045650479999999</c:v>
                </c:pt>
                <c:pt idx="6064">
                  <c:v>42.27015686</c:v>
                </c:pt>
                <c:pt idx="6065">
                  <c:v>53.296264649999998</c:v>
                </c:pt>
                <c:pt idx="6066">
                  <c:v>104.644104</c:v>
                </c:pt>
                <c:pt idx="6067">
                  <c:v>2.9521834849999999</c:v>
                </c:pt>
                <c:pt idx="6068">
                  <c:v>127.5867767</c:v>
                </c:pt>
                <c:pt idx="6069">
                  <c:v>132.18046570000001</c:v>
                </c:pt>
                <c:pt idx="6070">
                  <c:v>16.449968340000002</c:v>
                </c:pt>
                <c:pt idx="6071">
                  <c:v>119.26721190000001</c:v>
                </c:pt>
                <c:pt idx="6072">
                  <c:v>13.82334709</c:v>
                </c:pt>
                <c:pt idx="6073">
                  <c:v>128.4820709</c:v>
                </c:pt>
                <c:pt idx="6074">
                  <c:v>76.236267089999998</c:v>
                </c:pt>
                <c:pt idx="6075">
                  <c:v>56.768711089999996</c:v>
                </c:pt>
                <c:pt idx="6076">
                  <c:v>80.384483340000003</c:v>
                </c:pt>
                <c:pt idx="6077">
                  <c:v>51.844165799999999</c:v>
                </c:pt>
                <c:pt idx="6078">
                  <c:v>113.35568240000001</c:v>
                </c:pt>
                <c:pt idx="6079">
                  <c:v>20.909809110000001</c:v>
                </c:pt>
                <c:pt idx="6080">
                  <c:v>3.546811581</c:v>
                </c:pt>
                <c:pt idx="6081">
                  <c:v>121.2221298</c:v>
                </c:pt>
                <c:pt idx="6082">
                  <c:v>50.635318759999997</c:v>
                </c:pt>
                <c:pt idx="6083">
                  <c:v>2.3572306630000002</c:v>
                </c:pt>
                <c:pt idx="6084">
                  <c:v>115.33987430000001</c:v>
                </c:pt>
                <c:pt idx="6085">
                  <c:v>121.3038406</c:v>
                </c:pt>
                <c:pt idx="6086">
                  <c:v>114.7218704</c:v>
                </c:pt>
                <c:pt idx="6087">
                  <c:v>70.975593570000001</c:v>
                </c:pt>
                <c:pt idx="6088">
                  <c:v>128.396759</c:v>
                </c:pt>
                <c:pt idx="6089">
                  <c:v>93.188781739999996</c:v>
                </c:pt>
                <c:pt idx="6090">
                  <c:v>70.872261050000006</c:v>
                </c:pt>
                <c:pt idx="6091">
                  <c:v>85.608543400000002</c:v>
                </c:pt>
                <c:pt idx="6092">
                  <c:v>69.031333919999994</c:v>
                </c:pt>
                <c:pt idx="6093">
                  <c:v>66.505348209999994</c:v>
                </c:pt>
                <c:pt idx="6094">
                  <c:v>130.1697235</c:v>
                </c:pt>
                <c:pt idx="6095">
                  <c:v>49.102512359999999</c:v>
                </c:pt>
                <c:pt idx="6096">
                  <c:v>77.475494380000001</c:v>
                </c:pt>
                <c:pt idx="6097">
                  <c:v>124.9905243</c:v>
                </c:pt>
                <c:pt idx="6098">
                  <c:v>98.196723939999998</c:v>
                </c:pt>
                <c:pt idx="6099">
                  <c:v>56.916629790000002</c:v>
                </c:pt>
                <c:pt idx="6100">
                  <c:v>106.7269974</c:v>
                </c:pt>
                <c:pt idx="6101">
                  <c:v>28.237588880000001</c:v>
                </c:pt>
                <c:pt idx="6102">
                  <c:v>34.566558839999999</c:v>
                </c:pt>
                <c:pt idx="6103">
                  <c:v>59.956989290000003</c:v>
                </c:pt>
                <c:pt idx="6104">
                  <c:v>33.172378539999997</c:v>
                </c:pt>
                <c:pt idx="6105">
                  <c:v>104.2286301</c:v>
                </c:pt>
                <c:pt idx="6106">
                  <c:v>77.819145199999994</c:v>
                </c:pt>
                <c:pt idx="6107">
                  <c:v>168.2705536</c:v>
                </c:pt>
                <c:pt idx="6108">
                  <c:v>122.34113309999999</c:v>
                </c:pt>
                <c:pt idx="6109">
                  <c:v>108.385231</c:v>
                </c:pt>
                <c:pt idx="6110">
                  <c:v>28.891374590000002</c:v>
                </c:pt>
                <c:pt idx="6111">
                  <c:v>59.701187130000001</c:v>
                </c:pt>
                <c:pt idx="6112">
                  <c:v>59.622352599999999</c:v>
                </c:pt>
                <c:pt idx="6113">
                  <c:v>61.752826689999999</c:v>
                </c:pt>
                <c:pt idx="6114">
                  <c:v>114.3177872</c:v>
                </c:pt>
                <c:pt idx="6115">
                  <c:v>127.9334793</c:v>
                </c:pt>
                <c:pt idx="6116">
                  <c:v>153.32275390000001</c:v>
                </c:pt>
                <c:pt idx="6117">
                  <c:v>97.895195009999995</c:v>
                </c:pt>
                <c:pt idx="6118">
                  <c:v>85.884674070000003</c:v>
                </c:pt>
                <c:pt idx="6119">
                  <c:v>81.042961120000001</c:v>
                </c:pt>
                <c:pt idx="6120">
                  <c:v>94.001121519999998</c:v>
                </c:pt>
                <c:pt idx="6121">
                  <c:v>40.972007750000003</c:v>
                </c:pt>
                <c:pt idx="6122">
                  <c:v>1.0125454659999999</c:v>
                </c:pt>
                <c:pt idx="6123">
                  <c:v>32.302101139999998</c:v>
                </c:pt>
                <c:pt idx="6124">
                  <c:v>56.472400669999999</c:v>
                </c:pt>
                <c:pt idx="6125">
                  <c:v>64.586669920000006</c:v>
                </c:pt>
                <c:pt idx="6126">
                  <c:v>33.44236755</c:v>
                </c:pt>
                <c:pt idx="6127">
                  <c:v>79.900367739999993</c:v>
                </c:pt>
                <c:pt idx="6128">
                  <c:v>105.865303</c:v>
                </c:pt>
                <c:pt idx="6129">
                  <c:v>29.949161530000001</c:v>
                </c:pt>
                <c:pt idx="6130">
                  <c:v>29.852918620000001</c:v>
                </c:pt>
                <c:pt idx="6131">
                  <c:v>23.687919619999999</c:v>
                </c:pt>
                <c:pt idx="6132">
                  <c:v>121.7927399</c:v>
                </c:pt>
                <c:pt idx="6133">
                  <c:v>95.852951050000001</c:v>
                </c:pt>
                <c:pt idx="6134">
                  <c:v>156.32894899999999</c:v>
                </c:pt>
                <c:pt idx="6135">
                  <c:v>50.129772189999997</c:v>
                </c:pt>
                <c:pt idx="6136">
                  <c:v>17.57256508</c:v>
                </c:pt>
                <c:pt idx="6137">
                  <c:v>42.250740049999997</c:v>
                </c:pt>
                <c:pt idx="6138">
                  <c:v>145.6515656</c:v>
                </c:pt>
                <c:pt idx="6139">
                  <c:v>181.00260929999999</c:v>
                </c:pt>
                <c:pt idx="6140">
                  <c:v>24.180459979999998</c:v>
                </c:pt>
                <c:pt idx="6141">
                  <c:v>10.982634539999999</c:v>
                </c:pt>
                <c:pt idx="6142">
                  <c:v>101.75133510000001</c:v>
                </c:pt>
                <c:pt idx="6143">
                  <c:v>126.83781430000001</c:v>
                </c:pt>
                <c:pt idx="6144">
                  <c:v>24.363546370000002</c:v>
                </c:pt>
                <c:pt idx="6145">
                  <c:v>94.174476619999993</c:v>
                </c:pt>
                <c:pt idx="6146">
                  <c:v>63.46604919</c:v>
                </c:pt>
                <c:pt idx="6147">
                  <c:v>83.380271910000005</c:v>
                </c:pt>
                <c:pt idx="6148">
                  <c:v>67.954055789999998</c:v>
                </c:pt>
                <c:pt idx="6149">
                  <c:v>26.559013369999999</c:v>
                </c:pt>
                <c:pt idx="6150">
                  <c:v>68.044326780000006</c:v>
                </c:pt>
                <c:pt idx="6151">
                  <c:v>53.213161470000003</c:v>
                </c:pt>
                <c:pt idx="6152">
                  <c:v>58.922447200000001</c:v>
                </c:pt>
                <c:pt idx="6153">
                  <c:v>63.087863919999997</c:v>
                </c:pt>
                <c:pt idx="6154">
                  <c:v>66.992645260000003</c:v>
                </c:pt>
                <c:pt idx="6155">
                  <c:v>186.38253779999999</c:v>
                </c:pt>
                <c:pt idx="6156">
                  <c:v>72.346229550000004</c:v>
                </c:pt>
                <c:pt idx="6157">
                  <c:v>19.774143219999999</c:v>
                </c:pt>
                <c:pt idx="6158">
                  <c:v>0.735811412</c:v>
                </c:pt>
                <c:pt idx="6159">
                  <c:v>51.482975009999997</c:v>
                </c:pt>
                <c:pt idx="6160">
                  <c:v>15.75005341</c:v>
                </c:pt>
                <c:pt idx="6161">
                  <c:v>124.4982529</c:v>
                </c:pt>
                <c:pt idx="6162">
                  <c:v>79.642471310000005</c:v>
                </c:pt>
                <c:pt idx="6163">
                  <c:v>107.99047849999999</c:v>
                </c:pt>
                <c:pt idx="6164">
                  <c:v>54.839687349999998</c:v>
                </c:pt>
                <c:pt idx="6165">
                  <c:v>12.442721369999999</c:v>
                </c:pt>
                <c:pt idx="6166">
                  <c:v>41.916984560000003</c:v>
                </c:pt>
                <c:pt idx="6167">
                  <c:v>84.143745420000002</c:v>
                </c:pt>
                <c:pt idx="6168">
                  <c:v>0</c:v>
                </c:pt>
                <c:pt idx="6169">
                  <c:v>95.173347469999996</c:v>
                </c:pt>
                <c:pt idx="6170">
                  <c:v>109.22628779999999</c:v>
                </c:pt>
                <c:pt idx="6171">
                  <c:v>117.0262527</c:v>
                </c:pt>
                <c:pt idx="6172">
                  <c:v>51.278919219999999</c:v>
                </c:pt>
                <c:pt idx="6173">
                  <c:v>62.377033230000002</c:v>
                </c:pt>
                <c:pt idx="6174">
                  <c:v>34.081291200000003</c:v>
                </c:pt>
                <c:pt idx="6175">
                  <c:v>111.34865569999999</c:v>
                </c:pt>
                <c:pt idx="6176">
                  <c:v>12.52830887</c:v>
                </c:pt>
                <c:pt idx="6177">
                  <c:v>95.222450260000002</c:v>
                </c:pt>
                <c:pt idx="6178">
                  <c:v>73.354812620000004</c:v>
                </c:pt>
                <c:pt idx="6179">
                  <c:v>74.934761050000006</c:v>
                </c:pt>
                <c:pt idx="6180">
                  <c:v>114.52045440000001</c:v>
                </c:pt>
                <c:pt idx="6181">
                  <c:v>132.59811400000001</c:v>
                </c:pt>
                <c:pt idx="6182">
                  <c:v>70.497909550000003</c:v>
                </c:pt>
                <c:pt idx="6183">
                  <c:v>99.500297549999999</c:v>
                </c:pt>
                <c:pt idx="6184">
                  <c:v>117.4775238</c:v>
                </c:pt>
                <c:pt idx="6185">
                  <c:v>139.28381350000001</c:v>
                </c:pt>
                <c:pt idx="6186">
                  <c:v>13.88663197</c:v>
                </c:pt>
                <c:pt idx="6187">
                  <c:v>154.61242680000001</c:v>
                </c:pt>
                <c:pt idx="6188">
                  <c:v>102.9609833</c:v>
                </c:pt>
                <c:pt idx="6189">
                  <c:v>120.024353</c:v>
                </c:pt>
                <c:pt idx="6190">
                  <c:v>80.180061339999995</c:v>
                </c:pt>
                <c:pt idx="6191">
                  <c:v>29.541257860000002</c:v>
                </c:pt>
                <c:pt idx="6192">
                  <c:v>139.05766299999999</c:v>
                </c:pt>
                <c:pt idx="6193">
                  <c:v>44.89185715</c:v>
                </c:pt>
                <c:pt idx="6194">
                  <c:v>130.6946106</c:v>
                </c:pt>
                <c:pt idx="6195">
                  <c:v>103.3466339</c:v>
                </c:pt>
                <c:pt idx="6196">
                  <c:v>16.447103500000001</c:v>
                </c:pt>
                <c:pt idx="6197">
                  <c:v>134.3187408</c:v>
                </c:pt>
                <c:pt idx="6198">
                  <c:v>102.2349243</c:v>
                </c:pt>
                <c:pt idx="6199">
                  <c:v>101.5742035</c:v>
                </c:pt>
                <c:pt idx="6200">
                  <c:v>5.9599490169999996</c:v>
                </c:pt>
                <c:pt idx="6201">
                  <c:v>5.5013570789999999</c:v>
                </c:pt>
                <c:pt idx="6202">
                  <c:v>90.398712160000002</c:v>
                </c:pt>
                <c:pt idx="6203">
                  <c:v>31.621654509999999</c:v>
                </c:pt>
                <c:pt idx="6204">
                  <c:v>92.730186459999999</c:v>
                </c:pt>
                <c:pt idx="6205">
                  <c:v>107.7156906</c:v>
                </c:pt>
                <c:pt idx="6206">
                  <c:v>55.456680300000002</c:v>
                </c:pt>
                <c:pt idx="6207">
                  <c:v>31.73168755</c:v>
                </c:pt>
                <c:pt idx="6208">
                  <c:v>28.689250950000002</c:v>
                </c:pt>
                <c:pt idx="6209">
                  <c:v>127.0695724</c:v>
                </c:pt>
                <c:pt idx="6210">
                  <c:v>108.41853330000001</c:v>
                </c:pt>
                <c:pt idx="6211">
                  <c:v>116.7114639</c:v>
                </c:pt>
                <c:pt idx="6212">
                  <c:v>34.147045140000003</c:v>
                </c:pt>
                <c:pt idx="6213">
                  <c:v>50.950839999999999</c:v>
                </c:pt>
                <c:pt idx="6214">
                  <c:v>31.076623919999999</c:v>
                </c:pt>
                <c:pt idx="6215">
                  <c:v>92.944908139999995</c:v>
                </c:pt>
                <c:pt idx="6216">
                  <c:v>11.843691829999999</c:v>
                </c:pt>
                <c:pt idx="6217">
                  <c:v>25.47155952</c:v>
                </c:pt>
                <c:pt idx="6218">
                  <c:v>48.822296139999999</c:v>
                </c:pt>
                <c:pt idx="6219">
                  <c:v>137.40573119999999</c:v>
                </c:pt>
                <c:pt idx="6220">
                  <c:v>82.598487849999998</c:v>
                </c:pt>
                <c:pt idx="6221">
                  <c:v>93.47545624</c:v>
                </c:pt>
                <c:pt idx="6222">
                  <c:v>22.998451230000001</c:v>
                </c:pt>
                <c:pt idx="6223">
                  <c:v>28.111652370000002</c:v>
                </c:pt>
                <c:pt idx="6224">
                  <c:v>120.55808260000001</c:v>
                </c:pt>
                <c:pt idx="6225">
                  <c:v>131.99452210000001</c:v>
                </c:pt>
                <c:pt idx="6226">
                  <c:v>120.5902634</c:v>
                </c:pt>
                <c:pt idx="6227">
                  <c:v>86.099517820000003</c:v>
                </c:pt>
                <c:pt idx="6228">
                  <c:v>66.251983640000006</c:v>
                </c:pt>
                <c:pt idx="6229">
                  <c:v>105.0174789</c:v>
                </c:pt>
                <c:pt idx="6230">
                  <c:v>44.794158940000003</c:v>
                </c:pt>
                <c:pt idx="6231">
                  <c:v>16.0210762</c:v>
                </c:pt>
                <c:pt idx="6232">
                  <c:v>99.198669429999995</c:v>
                </c:pt>
                <c:pt idx="6233">
                  <c:v>86.815109250000006</c:v>
                </c:pt>
                <c:pt idx="6234">
                  <c:v>59.374942779999998</c:v>
                </c:pt>
                <c:pt idx="6235">
                  <c:v>29.439781190000001</c:v>
                </c:pt>
                <c:pt idx="6236">
                  <c:v>27.544031140000001</c:v>
                </c:pt>
                <c:pt idx="6237">
                  <c:v>13.366569520000001</c:v>
                </c:pt>
                <c:pt idx="6238">
                  <c:v>36.978584290000001</c:v>
                </c:pt>
                <c:pt idx="6239">
                  <c:v>82.869194030000003</c:v>
                </c:pt>
                <c:pt idx="6240">
                  <c:v>92.630142210000002</c:v>
                </c:pt>
                <c:pt idx="6241">
                  <c:v>76.422813419999997</c:v>
                </c:pt>
                <c:pt idx="6242">
                  <c:v>36.019008640000003</c:v>
                </c:pt>
                <c:pt idx="6243">
                  <c:v>155.54031370000001</c:v>
                </c:pt>
                <c:pt idx="6244">
                  <c:v>129.64221190000001</c:v>
                </c:pt>
                <c:pt idx="6245">
                  <c:v>75.880546570000007</c:v>
                </c:pt>
                <c:pt idx="6246">
                  <c:v>126.1643066</c:v>
                </c:pt>
                <c:pt idx="6247">
                  <c:v>102.0649719</c:v>
                </c:pt>
                <c:pt idx="6248">
                  <c:v>136.5634766</c:v>
                </c:pt>
                <c:pt idx="6249">
                  <c:v>86.920471190000001</c:v>
                </c:pt>
                <c:pt idx="6250">
                  <c:v>102.6338348</c:v>
                </c:pt>
                <c:pt idx="6251">
                  <c:v>118.3024521</c:v>
                </c:pt>
                <c:pt idx="6252">
                  <c:v>35.195743559999997</c:v>
                </c:pt>
                <c:pt idx="6253">
                  <c:v>119.9061584</c:v>
                </c:pt>
                <c:pt idx="6254">
                  <c:v>102.68254090000001</c:v>
                </c:pt>
                <c:pt idx="6255">
                  <c:v>108.42822270000001</c:v>
                </c:pt>
                <c:pt idx="6256">
                  <c:v>51.415996550000003</c:v>
                </c:pt>
                <c:pt idx="6257">
                  <c:v>56.271808620000002</c:v>
                </c:pt>
                <c:pt idx="6258">
                  <c:v>129.4271698</c:v>
                </c:pt>
                <c:pt idx="6259">
                  <c:v>49.967052459999998</c:v>
                </c:pt>
                <c:pt idx="6260">
                  <c:v>65.397399899999996</c:v>
                </c:pt>
                <c:pt idx="6261">
                  <c:v>87.186645510000005</c:v>
                </c:pt>
                <c:pt idx="6262">
                  <c:v>95.935646059999996</c:v>
                </c:pt>
                <c:pt idx="6263">
                  <c:v>87.363265990000002</c:v>
                </c:pt>
                <c:pt idx="6264">
                  <c:v>173.93765260000001</c:v>
                </c:pt>
                <c:pt idx="6265">
                  <c:v>107.54768369999999</c:v>
                </c:pt>
                <c:pt idx="6266">
                  <c:v>139.89166259999999</c:v>
                </c:pt>
                <c:pt idx="6267">
                  <c:v>25.253288269999999</c:v>
                </c:pt>
                <c:pt idx="6268">
                  <c:v>10.96434116</c:v>
                </c:pt>
                <c:pt idx="6269">
                  <c:v>44.474075319999997</c:v>
                </c:pt>
                <c:pt idx="6270">
                  <c:v>40.445442200000002</c:v>
                </c:pt>
                <c:pt idx="6271">
                  <c:v>70.561943049999996</c:v>
                </c:pt>
                <c:pt idx="6272">
                  <c:v>59.716110229999998</c:v>
                </c:pt>
                <c:pt idx="6273">
                  <c:v>196.48422239999999</c:v>
                </c:pt>
                <c:pt idx="6274">
                  <c:v>19.910457610000002</c:v>
                </c:pt>
                <c:pt idx="6275">
                  <c:v>19.734350200000002</c:v>
                </c:pt>
                <c:pt idx="6276">
                  <c:v>97.418228150000004</c:v>
                </c:pt>
                <c:pt idx="6277">
                  <c:v>54.895004270000001</c:v>
                </c:pt>
                <c:pt idx="6278">
                  <c:v>94.211311339999995</c:v>
                </c:pt>
                <c:pt idx="6279">
                  <c:v>18.209526060000002</c:v>
                </c:pt>
                <c:pt idx="6280">
                  <c:v>71.122459410000005</c:v>
                </c:pt>
                <c:pt idx="6281">
                  <c:v>43.141563419999997</c:v>
                </c:pt>
                <c:pt idx="6282">
                  <c:v>65.727165220000003</c:v>
                </c:pt>
                <c:pt idx="6283">
                  <c:v>107.6879196</c:v>
                </c:pt>
                <c:pt idx="6284">
                  <c:v>5.5328412059999996</c:v>
                </c:pt>
                <c:pt idx="6285">
                  <c:v>138.33744809999999</c:v>
                </c:pt>
                <c:pt idx="6286">
                  <c:v>119.3408585</c:v>
                </c:pt>
                <c:pt idx="6287">
                  <c:v>124.5463791</c:v>
                </c:pt>
                <c:pt idx="6288">
                  <c:v>15.14615345</c:v>
                </c:pt>
                <c:pt idx="6289">
                  <c:v>123.65550229999999</c:v>
                </c:pt>
                <c:pt idx="6290">
                  <c:v>15.555982589999999</c:v>
                </c:pt>
                <c:pt idx="6291">
                  <c:v>139.0241547</c:v>
                </c:pt>
                <c:pt idx="6292">
                  <c:v>90.112266539999993</c:v>
                </c:pt>
                <c:pt idx="6293">
                  <c:v>64.591987610000004</c:v>
                </c:pt>
                <c:pt idx="6294">
                  <c:v>89.626220700000005</c:v>
                </c:pt>
                <c:pt idx="6295">
                  <c:v>68.222557069999993</c:v>
                </c:pt>
                <c:pt idx="6296">
                  <c:v>122.8748093</c:v>
                </c:pt>
                <c:pt idx="6297">
                  <c:v>22.18280983</c:v>
                </c:pt>
                <c:pt idx="6298">
                  <c:v>4.5235133169999999</c:v>
                </c:pt>
                <c:pt idx="6299">
                  <c:v>117.54336549999999</c:v>
                </c:pt>
                <c:pt idx="6300">
                  <c:v>62.832408909999998</c:v>
                </c:pt>
                <c:pt idx="6301">
                  <c:v>4.7536277770000002</c:v>
                </c:pt>
                <c:pt idx="6302">
                  <c:v>119.73122410000001</c:v>
                </c:pt>
                <c:pt idx="6303">
                  <c:v>121.05482480000001</c:v>
                </c:pt>
                <c:pt idx="6304">
                  <c:v>119.212265</c:v>
                </c:pt>
                <c:pt idx="6305">
                  <c:v>74.973320009999995</c:v>
                </c:pt>
                <c:pt idx="6306">
                  <c:v>144.13369750000001</c:v>
                </c:pt>
                <c:pt idx="6307">
                  <c:v>92.605232240000007</c:v>
                </c:pt>
                <c:pt idx="6308">
                  <c:v>78.513801569999998</c:v>
                </c:pt>
                <c:pt idx="6309">
                  <c:v>92.419792180000002</c:v>
                </c:pt>
                <c:pt idx="6310">
                  <c:v>75.440429690000002</c:v>
                </c:pt>
                <c:pt idx="6311">
                  <c:v>68.867683409999998</c:v>
                </c:pt>
                <c:pt idx="6312">
                  <c:v>129.7899323</c:v>
                </c:pt>
                <c:pt idx="6313">
                  <c:v>62.508598329999998</c:v>
                </c:pt>
                <c:pt idx="6314">
                  <c:v>85.207809449999999</c:v>
                </c:pt>
                <c:pt idx="6315">
                  <c:v>121.313652</c:v>
                </c:pt>
                <c:pt idx="6316">
                  <c:v>94.25328064</c:v>
                </c:pt>
                <c:pt idx="6317">
                  <c:v>108.16247559999999</c:v>
                </c:pt>
                <c:pt idx="6318">
                  <c:v>120.893692</c:v>
                </c:pt>
                <c:pt idx="6319">
                  <c:v>35.014408109999998</c:v>
                </c:pt>
                <c:pt idx="6320">
                  <c:v>37.761108399999998</c:v>
                </c:pt>
                <c:pt idx="6321">
                  <c:v>65.336532590000004</c:v>
                </c:pt>
                <c:pt idx="6322">
                  <c:v>37.231914519999997</c:v>
                </c:pt>
                <c:pt idx="6323">
                  <c:v>107.192009</c:v>
                </c:pt>
                <c:pt idx="6324">
                  <c:v>102.9442596</c:v>
                </c:pt>
                <c:pt idx="6325">
                  <c:v>181.9180145</c:v>
                </c:pt>
                <c:pt idx="6326">
                  <c:v>118.40501399999999</c:v>
                </c:pt>
                <c:pt idx="6327">
                  <c:v>107.4836578</c:v>
                </c:pt>
                <c:pt idx="6328">
                  <c:v>43.120529169999998</c:v>
                </c:pt>
                <c:pt idx="6329">
                  <c:v>68.59297943</c:v>
                </c:pt>
                <c:pt idx="6330">
                  <c:v>72.067352290000002</c:v>
                </c:pt>
                <c:pt idx="6331">
                  <c:v>69.432792660000004</c:v>
                </c:pt>
                <c:pt idx="6332">
                  <c:v>104.67053989999999</c:v>
                </c:pt>
                <c:pt idx="6333">
                  <c:v>125.47924039999999</c:v>
                </c:pt>
                <c:pt idx="6334">
                  <c:v>152.32540890000001</c:v>
                </c:pt>
                <c:pt idx="6335">
                  <c:v>105.7308044</c:v>
                </c:pt>
                <c:pt idx="6336">
                  <c:v>90.463386540000002</c:v>
                </c:pt>
                <c:pt idx="6337">
                  <c:v>87.249954220000006</c:v>
                </c:pt>
                <c:pt idx="6338">
                  <c:v>106.3591156</c:v>
                </c:pt>
                <c:pt idx="6339">
                  <c:v>47.344036099999997</c:v>
                </c:pt>
                <c:pt idx="6340">
                  <c:v>9.8157138820000007</c:v>
                </c:pt>
                <c:pt idx="6341">
                  <c:v>32.302101139999998</c:v>
                </c:pt>
                <c:pt idx="6342">
                  <c:v>92.817131040000007</c:v>
                </c:pt>
                <c:pt idx="6343">
                  <c:v>84.111846920000005</c:v>
                </c:pt>
                <c:pt idx="6344">
                  <c:v>52.607582090000001</c:v>
                </c:pt>
                <c:pt idx="6345">
                  <c:v>88.157470700000005</c:v>
                </c:pt>
                <c:pt idx="6346">
                  <c:v>107.40470120000001</c:v>
                </c:pt>
                <c:pt idx="6347">
                  <c:v>49.663497919999998</c:v>
                </c:pt>
                <c:pt idx="6348">
                  <c:v>33.213893890000001</c:v>
                </c:pt>
                <c:pt idx="6349">
                  <c:v>28.903131479999999</c:v>
                </c:pt>
                <c:pt idx="6350">
                  <c:v>155.4306488</c:v>
                </c:pt>
                <c:pt idx="6351">
                  <c:v>97.965126040000001</c:v>
                </c:pt>
                <c:pt idx="6352">
                  <c:v>156.64932250000001</c:v>
                </c:pt>
                <c:pt idx="6353">
                  <c:v>59.368034360000003</c:v>
                </c:pt>
                <c:pt idx="6354">
                  <c:v>21.962013240000001</c:v>
                </c:pt>
                <c:pt idx="6355">
                  <c:v>53.475959779999997</c:v>
                </c:pt>
                <c:pt idx="6356">
                  <c:v>145.0072174</c:v>
                </c:pt>
                <c:pt idx="6357">
                  <c:v>197.07066349999999</c:v>
                </c:pt>
                <c:pt idx="6358">
                  <c:v>30.549678799999999</c:v>
                </c:pt>
                <c:pt idx="6359">
                  <c:v>17.593564990000001</c:v>
                </c:pt>
                <c:pt idx="6360">
                  <c:v>108.6856155</c:v>
                </c:pt>
                <c:pt idx="6361">
                  <c:v>129.53384399999999</c:v>
                </c:pt>
                <c:pt idx="6362">
                  <c:v>30.59057426</c:v>
                </c:pt>
                <c:pt idx="6363">
                  <c:v>102.55885309999999</c:v>
                </c:pt>
                <c:pt idx="6364">
                  <c:v>64.308456419999999</c:v>
                </c:pt>
                <c:pt idx="6365">
                  <c:v>87.359794620000002</c:v>
                </c:pt>
                <c:pt idx="6366">
                  <c:v>73.973587039999998</c:v>
                </c:pt>
                <c:pt idx="6367">
                  <c:v>26.705511090000002</c:v>
                </c:pt>
                <c:pt idx="6368">
                  <c:v>81.772979739999997</c:v>
                </c:pt>
                <c:pt idx="6369">
                  <c:v>62.967269899999998</c:v>
                </c:pt>
                <c:pt idx="6370">
                  <c:v>52.139099119999997</c:v>
                </c:pt>
                <c:pt idx="6371">
                  <c:v>65.29267883</c:v>
                </c:pt>
                <c:pt idx="6372">
                  <c:v>84.113487239999998</c:v>
                </c:pt>
                <c:pt idx="6373">
                  <c:v>207.7518005</c:v>
                </c:pt>
                <c:pt idx="6374">
                  <c:v>79.271797179999993</c:v>
                </c:pt>
                <c:pt idx="6375">
                  <c:v>26.07930374</c:v>
                </c:pt>
                <c:pt idx="6376">
                  <c:v>0.99900764200000003</c:v>
                </c:pt>
                <c:pt idx="6377">
                  <c:v>78.401802059999994</c:v>
                </c:pt>
                <c:pt idx="6378">
                  <c:v>20.822708129999999</c:v>
                </c:pt>
                <c:pt idx="6379">
                  <c:v>121.18698120000001</c:v>
                </c:pt>
                <c:pt idx="6380">
                  <c:v>83.809501650000001</c:v>
                </c:pt>
                <c:pt idx="6381">
                  <c:v>108.7123184</c:v>
                </c:pt>
                <c:pt idx="6382">
                  <c:v>58.211605069999997</c:v>
                </c:pt>
                <c:pt idx="6383">
                  <c:v>16.404582980000001</c:v>
                </c:pt>
                <c:pt idx="6384">
                  <c:v>48.286602019999997</c:v>
                </c:pt>
                <c:pt idx="6385">
                  <c:v>87.669197080000004</c:v>
                </c:pt>
                <c:pt idx="6386">
                  <c:v>0.28352722499999999</c:v>
                </c:pt>
                <c:pt idx="6387">
                  <c:v>93.918769839999996</c:v>
                </c:pt>
                <c:pt idx="6388">
                  <c:v>110.93272399999999</c:v>
                </c:pt>
                <c:pt idx="6389">
                  <c:v>138.04959109999999</c:v>
                </c:pt>
                <c:pt idx="6390">
                  <c:v>53.748298650000002</c:v>
                </c:pt>
                <c:pt idx="6391">
                  <c:v>69.696472170000007</c:v>
                </c:pt>
                <c:pt idx="6392">
                  <c:v>45.481304170000001</c:v>
                </c:pt>
                <c:pt idx="6393">
                  <c:v>169.4975891</c:v>
                </c:pt>
                <c:pt idx="6394">
                  <c:v>19.84031487</c:v>
                </c:pt>
                <c:pt idx="6395">
                  <c:v>91.152893070000005</c:v>
                </c:pt>
                <c:pt idx="6396">
                  <c:v>85.787017820000003</c:v>
                </c:pt>
                <c:pt idx="6397">
                  <c:v>81.791198730000005</c:v>
                </c:pt>
                <c:pt idx="6398">
                  <c:v>116.8302307</c:v>
                </c:pt>
                <c:pt idx="6399">
                  <c:v>111.231781</c:v>
                </c:pt>
                <c:pt idx="6400">
                  <c:v>75.411926269999995</c:v>
                </c:pt>
                <c:pt idx="6401">
                  <c:v>117.75401309999999</c:v>
                </c:pt>
                <c:pt idx="6402">
                  <c:v>121.6203613</c:v>
                </c:pt>
                <c:pt idx="6403">
                  <c:v>160.50718689999999</c:v>
                </c:pt>
                <c:pt idx="6404">
                  <c:v>24.831943509999999</c:v>
                </c:pt>
                <c:pt idx="6405">
                  <c:v>155.3529968</c:v>
                </c:pt>
                <c:pt idx="6406">
                  <c:v>110.17123410000001</c:v>
                </c:pt>
                <c:pt idx="6407">
                  <c:v>111.8453751</c:v>
                </c:pt>
                <c:pt idx="6408">
                  <c:v>97.186523440000002</c:v>
                </c:pt>
                <c:pt idx="6409">
                  <c:v>45.95794678</c:v>
                </c:pt>
                <c:pt idx="6410">
                  <c:v>168.47106930000001</c:v>
                </c:pt>
                <c:pt idx="6411">
                  <c:v>55.950099950000002</c:v>
                </c:pt>
                <c:pt idx="6412">
                  <c:v>135.3233032</c:v>
                </c:pt>
                <c:pt idx="6413">
                  <c:v>121.8783722</c:v>
                </c:pt>
                <c:pt idx="6414">
                  <c:v>18.492733000000001</c:v>
                </c:pt>
                <c:pt idx="6415">
                  <c:v>138.62159729999999</c:v>
                </c:pt>
                <c:pt idx="6416">
                  <c:v>101.78787989999999</c:v>
                </c:pt>
                <c:pt idx="6417">
                  <c:v>103.27617650000001</c:v>
                </c:pt>
                <c:pt idx="6418">
                  <c:v>9.7053270339999997</c:v>
                </c:pt>
                <c:pt idx="6419">
                  <c:v>5.4703607559999998</c:v>
                </c:pt>
                <c:pt idx="6420">
                  <c:v>91.994354250000001</c:v>
                </c:pt>
                <c:pt idx="6421">
                  <c:v>43.574333189999997</c:v>
                </c:pt>
                <c:pt idx="6422">
                  <c:v>97.156410219999998</c:v>
                </c:pt>
                <c:pt idx="6423">
                  <c:v>109.5937881</c:v>
                </c:pt>
                <c:pt idx="6424">
                  <c:v>81.026710510000001</c:v>
                </c:pt>
                <c:pt idx="6425">
                  <c:v>37.457309719999998</c:v>
                </c:pt>
                <c:pt idx="6426">
                  <c:v>35.735633849999999</c:v>
                </c:pt>
                <c:pt idx="6427">
                  <c:v>146.03248600000001</c:v>
                </c:pt>
                <c:pt idx="6428">
                  <c:v>112.1003189</c:v>
                </c:pt>
                <c:pt idx="6429">
                  <c:v>120.854332</c:v>
                </c:pt>
                <c:pt idx="6430">
                  <c:v>47.259838100000003</c:v>
                </c:pt>
                <c:pt idx="6431">
                  <c:v>66.533119200000002</c:v>
                </c:pt>
                <c:pt idx="6432">
                  <c:v>40.557071690000001</c:v>
                </c:pt>
                <c:pt idx="6433">
                  <c:v>98.632316590000002</c:v>
                </c:pt>
                <c:pt idx="6434">
                  <c:v>32.662990569999998</c:v>
                </c:pt>
                <c:pt idx="6435">
                  <c:v>34.99266815</c:v>
                </c:pt>
                <c:pt idx="6436">
                  <c:v>51.015495299999998</c:v>
                </c:pt>
                <c:pt idx="6437">
                  <c:v>139.77613830000001</c:v>
                </c:pt>
                <c:pt idx="6438">
                  <c:v>93.077247619999994</c:v>
                </c:pt>
                <c:pt idx="6439">
                  <c:v>88.023445129999999</c:v>
                </c:pt>
                <c:pt idx="6440">
                  <c:v>42.590045930000002</c:v>
                </c:pt>
                <c:pt idx="6441">
                  <c:v>9.5932464599999996</c:v>
                </c:pt>
                <c:pt idx="6442">
                  <c:v>29.873947139999999</c:v>
                </c:pt>
                <c:pt idx="6443">
                  <c:v>119.4564209</c:v>
                </c:pt>
                <c:pt idx="6444">
                  <c:v>134.79066470000001</c:v>
                </c:pt>
                <c:pt idx="6445">
                  <c:v>121.7296448</c:v>
                </c:pt>
                <c:pt idx="6446">
                  <c:v>89.544960020000005</c:v>
                </c:pt>
                <c:pt idx="6447">
                  <c:v>74.35295868</c:v>
                </c:pt>
                <c:pt idx="6448">
                  <c:v>122.7450027</c:v>
                </c:pt>
                <c:pt idx="6449">
                  <c:v>58.498634340000002</c:v>
                </c:pt>
                <c:pt idx="6450">
                  <c:v>57.19162369</c:v>
                </c:pt>
                <c:pt idx="6451">
                  <c:v>100.3302078</c:v>
                </c:pt>
                <c:pt idx="6452">
                  <c:v>112.7815399</c:v>
                </c:pt>
                <c:pt idx="6453">
                  <c:v>67.495529169999998</c:v>
                </c:pt>
                <c:pt idx="6454">
                  <c:v>36.919658660000003</c:v>
                </c:pt>
                <c:pt idx="6455">
                  <c:v>33.345710750000002</c:v>
                </c:pt>
                <c:pt idx="6456">
                  <c:v>31.85926628</c:v>
                </c:pt>
                <c:pt idx="6457">
                  <c:v>35.003128050000001</c:v>
                </c:pt>
                <c:pt idx="6458">
                  <c:v>91.328056340000003</c:v>
                </c:pt>
                <c:pt idx="6459">
                  <c:v>91.113075260000002</c:v>
                </c:pt>
                <c:pt idx="6460">
                  <c:v>77.555686949999995</c:v>
                </c:pt>
                <c:pt idx="6461">
                  <c:v>40.260601039999997</c:v>
                </c:pt>
                <c:pt idx="6462">
                  <c:v>190.81428529999999</c:v>
                </c:pt>
                <c:pt idx="6463">
                  <c:v>139.58001709999999</c:v>
                </c:pt>
                <c:pt idx="6464">
                  <c:v>134.3387299</c:v>
                </c:pt>
                <c:pt idx="6465">
                  <c:v>129.63636779999999</c:v>
                </c:pt>
                <c:pt idx="6466">
                  <c:v>101.55868529999999</c:v>
                </c:pt>
                <c:pt idx="6467">
                  <c:v>145.55380249999999</c:v>
                </c:pt>
                <c:pt idx="6468">
                  <c:v>100.7489853</c:v>
                </c:pt>
                <c:pt idx="6469">
                  <c:v>120.6892929</c:v>
                </c:pt>
                <c:pt idx="6470">
                  <c:v>126.2833862</c:v>
                </c:pt>
                <c:pt idx="6471">
                  <c:v>46.026554109999999</c:v>
                </c:pt>
                <c:pt idx="6472">
                  <c:v>124.0774689</c:v>
                </c:pt>
                <c:pt idx="6473">
                  <c:v>109.6844025</c:v>
                </c:pt>
                <c:pt idx="6474">
                  <c:v>111.1100769</c:v>
                </c:pt>
                <c:pt idx="6475">
                  <c:v>60.224086759999999</c:v>
                </c:pt>
                <c:pt idx="6476">
                  <c:v>76.907432560000004</c:v>
                </c:pt>
                <c:pt idx="6477">
                  <c:v>134.88507079999999</c:v>
                </c:pt>
                <c:pt idx="6478">
                  <c:v>57.522140499999999</c:v>
                </c:pt>
                <c:pt idx="6479">
                  <c:v>71.445777890000002</c:v>
                </c:pt>
                <c:pt idx="6480">
                  <c:v>83.936218260000004</c:v>
                </c:pt>
                <c:pt idx="6481">
                  <c:v>118.93740080000001</c:v>
                </c:pt>
                <c:pt idx="6482">
                  <c:v>100.62149049999999</c:v>
                </c:pt>
                <c:pt idx="6483">
                  <c:v>170.9865417</c:v>
                </c:pt>
                <c:pt idx="6484">
                  <c:v>111.95381159999999</c:v>
                </c:pt>
                <c:pt idx="6485">
                  <c:v>137.37280269999999</c:v>
                </c:pt>
                <c:pt idx="6486">
                  <c:v>36.576549530000001</c:v>
                </c:pt>
                <c:pt idx="6487">
                  <c:v>19.3419323</c:v>
                </c:pt>
                <c:pt idx="6488">
                  <c:v>56.949714659999998</c:v>
                </c:pt>
                <c:pt idx="6489">
                  <c:v>42.458824159999999</c:v>
                </c:pt>
                <c:pt idx="6490">
                  <c:v>75.628822330000006</c:v>
                </c:pt>
                <c:pt idx="6491">
                  <c:v>75.483200069999995</c:v>
                </c:pt>
                <c:pt idx="6492">
                  <c:v>177.4562378</c:v>
                </c:pt>
                <c:pt idx="6493">
                  <c:v>22.322402950000001</c:v>
                </c:pt>
                <c:pt idx="6494">
                  <c:v>24.05682182</c:v>
                </c:pt>
                <c:pt idx="6495">
                  <c:v>116.3498917</c:v>
                </c:pt>
                <c:pt idx="6496">
                  <c:v>62.755432130000003</c:v>
                </c:pt>
                <c:pt idx="6497">
                  <c:v>98.352493289999998</c:v>
                </c:pt>
                <c:pt idx="6498">
                  <c:v>23.964031219999999</c:v>
                </c:pt>
                <c:pt idx="6499">
                  <c:v>87.01408386</c:v>
                </c:pt>
                <c:pt idx="6500">
                  <c:v>68.344192500000005</c:v>
                </c:pt>
                <c:pt idx="6501">
                  <c:v>75.970787049999998</c:v>
                </c:pt>
                <c:pt idx="6502">
                  <c:v>113.867012</c:v>
                </c:pt>
                <c:pt idx="6503">
                  <c:v>8.9348831180000001</c:v>
                </c:pt>
                <c:pt idx="6504">
                  <c:v>136.7526398</c:v>
                </c:pt>
                <c:pt idx="6505">
                  <c:v>123.1330109</c:v>
                </c:pt>
                <c:pt idx="6506">
                  <c:v>122.75497439999999</c:v>
                </c:pt>
                <c:pt idx="6507">
                  <c:v>18.307996750000001</c:v>
                </c:pt>
                <c:pt idx="6508">
                  <c:v>115.58902740000001</c:v>
                </c:pt>
                <c:pt idx="6509">
                  <c:v>19.71118736</c:v>
                </c:pt>
                <c:pt idx="6510">
                  <c:v>148.9418488</c:v>
                </c:pt>
                <c:pt idx="6511">
                  <c:v>91.724311830000005</c:v>
                </c:pt>
                <c:pt idx="6512">
                  <c:v>73.364646910000005</c:v>
                </c:pt>
                <c:pt idx="6513">
                  <c:v>98.465225219999994</c:v>
                </c:pt>
                <c:pt idx="6514">
                  <c:v>85.379348750000005</c:v>
                </c:pt>
                <c:pt idx="6515">
                  <c:v>124.5228271</c:v>
                </c:pt>
                <c:pt idx="6516">
                  <c:v>42.3138504</c:v>
                </c:pt>
                <c:pt idx="6517">
                  <c:v>5.8438353540000003</c:v>
                </c:pt>
                <c:pt idx="6518">
                  <c:v>124.0753479</c:v>
                </c:pt>
                <c:pt idx="6519">
                  <c:v>68.160858149999996</c:v>
                </c:pt>
                <c:pt idx="6520">
                  <c:v>7.8206329349999999</c:v>
                </c:pt>
                <c:pt idx="6521">
                  <c:v>120.5264511</c:v>
                </c:pt>
                <c:pt idx="6522">
                  <c:v>118.48493190000001</c:v>
                </c:pt>
                <c:pt idx="6523">
                  <c:v>124.32760620000001</c:v>
                </c:pt>
                <c:pt idx="6524">
                  <c:v>81.170669559999993</c:v>
                </c:pt>
                <c:pt idx="6525">
                  <c:v>156.3611755</c:v>
                </c:pt>
                <c:pt idx="6526">
                  <c:v>91.897949220000001</c:v>
                </c:pt>
                <c:pt idx="6527">
                  <c:v>81.023063660000005</c:v>
                </c:pt>
                <c:pt idx="6528">
                  <c:v>99.1293869</c:v>
                </c:pt>
                <c:pt idx="6529">
                  <c:v>82.442016600000002</c:v>
                </c:pt>
                <c:pt idx="6530">
                  <c:v>97.051620479999997</c:v>
                </c:pt>
                <c:pt idx="6531">
                  <c:v>109.3693924</c:v>
                </c:pt>
                <c:pt idx="6532">
                  <c:v>70.368110659999999</c:v>
                </c:pt>
                <c:pt idx="6533">
                  <c:v>89.325592040000004</c:v>
                </c:pt>
                <c:pt idx="6534">
                  <c:v>112.9052734</c:v>
                </c:pt>
                <c:pt idx="6535">
                  <c:v>101.2553406</c:v>
                </c:pt>
                <c:pt idx="6536">
                  <c:v>114.79106899999999</c:v>
                </c:pt>
                <c:pt idx="6537">
                  <c:v>123.49593350000001</c:v>
                </c:pt>
                <c:pt idx="6538">
                  <c:v>39.245788570000002</c:v>
                </c:pt>
                <c:pt idx="6539">
                  <c:v>44.487419129999999</c:v>
                </c:pt>
                <c:pt idx="6540">
                  <c:v>74.775833129999995</c:v>
                </c:pt>
                <c:pt idx="6541">
                  <c:v>40.203742980000001</c:v>
                </c:pt>
                <c:pt idx="6542">
                  <c:v>109.0973434</c:v>
                </c:pt>
                <c:pt idx="6543">
                  <c:v>114.278389</c:v>
                </c:pt>
                <c:pt idx="6544">
                  <c:v>198.0056458</c:v>
                </c:pt>
                <c:pt idx="6545">
                  <c:v>120.99703220000001</c:v>
                </c:pt>
                <c:pt idx="6546">
                  <c:v>106.47742460000001</c:v>
                </c:pt>
                <c:pt idx="6547">
                  <c:v>60.941543580000001</c:v>
                </c:pt>
                <c:pt idx="6548">
                  <c:v>87.369865419999996</c:v>
                </c:pt>
                <c:pt idx="6549">
                  <c:v>73.278091430000003</c:v>
                </c:pt>
                <c:pt idx="6550">
                  <c:v>78.220787049999998</c:v>
                </c:pt>
                <c:pt idx="6551">
                  <c:v>103.2310638</c:v>
                </c:pt>
                <c:pt idx="6552">
                  <c:v>124.01914979999999</c:v>
                </c:pt>
                <c:pt idx="6553">
                  <c:v>157.88575739999999</c:v>
                </c:pt>
                <c:pt idx="6554">
                  <c:v>113.2197189</c:v>
                </c:pt>
                <c:pt idx="6555">
                  <c:v>95.911674500000004</c:v>
                </c:pt>
                <c:pt idx="6556">
                  <c:v>91.165245060000004</c:v>
                </c:pt>
                <c:pt idx="6557">
                  <c:v>119.38387299999999</c:v>
                </c:pt>
                <c:pt idx="6558">
                  <c:v>59.406353000000003</c:v>
                </c:pt>
                <c:pt idx="6559">
                  <c:v>10.29370308</c:v>
                </c:pt>
                <c:pt idx="6560">
                  <c:v>32.302101139999998</c:v>
                </c:pt>
                <c:pt idx="6561">
                  <c:v>132.9979706</c:v>
                </c:pt>
                <c:pt idx="6562">
                  <c:v>97.292366029999997</c:v>
                </c:pt>
                <c:pt idx="6563">
                  <c:v>64.062881469999994</c:v>
                </c:pt>
                <c:pt idx="6564">
                  <c:v>97.159973140000005</c:v>
                </c:pt>
                <c:pt idx="6565">
                  <c:v>108.8367767</c:v>
                </c:pt>
                <c:pt idx="6566">
                  <c:v>57.81604385</c:v>
                </c:pt>
                <c:pt idx="6567">
                  <c:v>49.481731410000002</c:v>
                </c:pt>
                <c:pt idx="6568">
                  <c:v>40.379447939999999</c:v>
                </c:pt>
                <c:pt idx="6569">
                  <c:v>175.87274170000001</c:v>
                </c:pt>
                <c:pt idx="6570">
                  <c:v>98.627548219999994</c:v>
                </c:pt>
                <c:pt idx="6571">
                  <c:v>156.57064819999999</c:v>
                </c:pt>
                <c:pt idx="6572">
                  <c:v>69.483695979999993</c:v>
                </c:pt>
                <c:pt idx="6573">
                  <c:v>27.567813869999998</c:v>
                </c:pt>
                <c:pt idx="6574">
                  <c:v>66.483283999999998</c:v>
                </c:pt>
                <c:pt idx="6575">
                  <c:v>143.14151000000001</c:v>
                </c:pt>
                <c:pt idx="6576">
                  <c:v>208.5138245</c:v>
                </c:pt>
                <c:pt idx="6577">
                  <c:v>36.459209440000002</c:v>
                </c:pt>
                <c:pt idx="6578">
                  <c:v>21.440488819999999</c:v>
                </c:pt>
                <c:pt idx="6579">
                  <c:v>120.03211210000001</c:v>
                </c:pt>
                <c:pt idx="6580">
                  <c:v>135.16680909999999</c:v>
                </c:pt>
                <c:pt idx="6581">
                  <c:v>49.439888000000003</c:v>
                </c:pt>
                <c:pt idx="6582">
                  <c:v>109.9760284</c:v>
                </c:pt>
                <c:pt idx="6583">
                  <c:v>79.44748688</c:v>
                </c:pt>
                <c:pt idx="6584">
                  <c:v>95.428123470000003</c:v>
                </c:pt>
                <c:pt idx="6585">
                  <c:v>80.095642089999998</c:v>
                </c:pt>
                <c:pt idx="6586">
                  <c:v>26.739610670000001</c:v>
                </c:pt>
                <c:pt idx="6587">
                  <c:v>91.778762819999997</c:v>
                </c:pt>
                <c:pt idx="6588">
                  <c:v>73.578475949999998</c:v>
                </c:pt>
                <c:pt idx="6589">
                  <c:v>62.421474459999999</c:v>
                </c:pt>
                <c:pt idx="6590">
                  <c:v>65.747497559999999</c:v>
                </c:pt>
                <c:pt idx="6591">
                  <c:v>92.300216669999998</c:v>
                </c:pt>
                <c:pt idx="6592">
                  <c:v>187.41740419999999</c:v>
                </c:pt>
                <c:pt idx="6593">
                  <c:v>98.883514399999996</c:v>
                </c:pt>
                <c:pt idx="6594">
                  <c:v>30.699926380000001</c:v>
                </c:pt>
                <c:pt idx="6595">
                  <c:v>1.173894048</c:v>
                </c:pt>
                <c:pt idx="6596">
                  <c:v>92.033409120000002</c:v>
                </c:pt>
                <c:pt idx="6597">
                  <c:v>61.969017030000003</c:v>
                </c:pt>
                <c:pt idx="6598">
                  <c:v>34.040981289999998</c:v>
                </c:pt>
                <c:pt idx="6599">
                  <c:v>114.9619064</c:v>
                </c:pt>
                <c:pt idx="6600">
                  <c:v>87.095657349999996</c:v>
                </c:pt>
                <c:pt idx="6601">
                  <c:v>107.7787933</c:v>
                </c:pt>
                <c:pt idx="6602">
                  <c:v>68.032325740000005</c:v>
                </c:pt>
                <c:pt idx="6603">
                  <c:v>22.282674790000002</c:v>
                </c:pt>
                <c:pt idx="6604">
                  <c:v>55.076358800000001</c:v>
                </c:pt>
                <c:pt idx="6605">
                  <c:v>90.620475769999999</c:v>
                </c:pt>
                <c:pt idx="6606">
                  <c:v>1.759427667</c:v>
                </c:pt>
                <c:pt idx="6607">
                  <c:v>103.9929657</c:v>
                </c:pt>
                <c:pt idx="6608">
                  <c:v>114.60142519999999</c:v>
                </c:pt>
                <c:pt idx="6609">
                  <c:v>151.44609070000001</c:v>
                </c:pt>
                <c:pt idx="6610">
                  <c:v>55.27994537</c:v>
                </c:pt>
                <c:pt idx="6611">
                  <c:v>80.824279790000006</c:v>
                </c:pt>
                <c:pt idx="6612">
                  <c:v>64.196716309999999</c:v>
                </c:pt>
                <c:pt idx="6613">
                  <c:v>182.45729059999999</c:v>
                </c:pt>
                <c:pt idx="6614">
                  <c:v>26.114166260000001</c:v>
                </c:pt>
                <c:pt idx="6615">
                  <c:v>94.76374817</c:v>
                </c:pt>
                <c:pt idx="6616">
                  <c:v>100.3013535</c:v>
                </c:pt>
                <c:pt idx="6617">
                  <c:v>88.488868710000006</c:v>
                </c:pt>
                <c:pt idx="6618">
                  <c:v>122.4951172</c:v>
                </c:pt>
                <c:pt idx="6619">
                  <c:v>115.2350922</c:v>
                </c:pt>
                <c:pt idx="6620">
                  <c:v>81.958610530000001</c:v>
                </c:pt>
                <c:pt idx="6621">
                  <c:v>117.78350829999999</c:v>
                </c:pt>
                <c:pt idx="6622">
                  <c:v>118.9925842</c:v>
                </c:pt>
                <c:pt idx="6623">
                  <c:v>165.66101069999999</c:v>
                </c:pt>
                <c:pt idx="6624">
                  <c:v>35.348556520000002</c:v>
                </c:pt>
                <c:pt idx="6625">
                  <c:v>163.2120056</c:v>
                </c:pt>
                <c:pt idx="6626">
                  <c:v>113.8593216</c:v>
                </c:pt>
                <c:pt idx="6627">
                  <c:v>121.74125669999999</c:v>
                </c:pt>
                <c:pt idx="6628">
                  <c:v>48.40036774</c:v>
                </c:pt>
                <c:pt idx="6629">
                  <c:v>97.944221499999998</c:v>
                </c:pt>
                <c:pt idx="6630">
                  <c:v>56.954830170000001</c:v>
                </c:pt>
                <c:pt idx="6631">
                  <c:v>188.043869</c:v>
                </c:pt>
                <c:pt idx="6632">
                  <c:v>65.811798100000004</c:v>
                </c:pt>
                <c:pt idx="6633">
                  <c:v>136.0150452</c:v>
                </c:pt>
                <c:pt idx="6634">
                  <c:v>128.84269710000001</c:v>
                </c:pt>
                <c:pt idx="6635">
                  <c:v>31.173847200000001</c:v>
                </c:pt>
                <c:pt idx="6636">
                  <c:v>143.91644289999999</c:v>
                </c:pt>
                <c:pt idx="6637">
                  <c:v>109.6352615</c:v>
                </c:pt>
                <c:pt idx="6638">
                  <c:v>103.8472824</c:v>
                </c:pt>
                <c:pt idx="6639">
                  <c:v>21.88076019</c:v>
                </c:pt>
                <c:pt idx="6640">
                  <c:v>5.3819851879999998</c:v>
                </c:pt>
                <c:pt idx="6641">
                  <c:v>98.350227360000005</c:v>
                </c:pt>
                <c:pt idx="6642">
                  <c:v>58.394145969999997</c:v>
                </c:pt>
                <c:pt idx="6643">
                  <c:v>102.4656143</c:v>
                </c:pt>
                <c:pt idx="6644">
                  <c:v>15.775584220000001</c:v>
                </c:pt>
                <c:pt idx="6645">
                  <c:v>109.4999084</c:v>
                </c:pt>
                <c:pt idx="6646">
                  <c:v>85.675338749999995</c:v>
                </c:pt>
                <c:pt idx="6647">
                  <c:v>44.642238620000001</c:v>
                </c:pt>
                <c:pt idx="6648">
                  <c:v>52.375812529999997</c:v>
                </c:pt>
                <c:pt idx="6649">
                  <c:v>98.494705199999999</c:v>
                </c:pt>
                <c:pt idx="6650">
                  <c:v>117.06294250000001</c:v>
                </c:pt>
                <c:pt idx="6651">
                  <c:v>123.5056763</c:v>
                </c:pt>
                <c:pt idx="6652">
                  <c:v>54.75007248</c:v>
                </c:pt>
                <c:pt idx="6653">
                  <c:v>78.922958370000003</c:v>
                </c:pt>
                <c:pt idx="6654">
                  <c:v>47.31792068</c:v>
                </c:pt>
                <c:pt idx="6655">
                  <c:v>106.7434616</c:v>
                </c:pt>
                <c:pt idx="6656">
                  <c:v>43.256519320000002</c:v>
                </c:pt>
                <c:pt idx="6657">
                  <c:v>40.523406979999997</c:v>
                </c:pt>
                <c:pt idx="6658">
                  <c:v>52.218566889999998</c:v>
                </c:pt>
                <c:pt idx="6659">
                  <c:v>142.62277219999999</c:v>
                </c:pt>
                <c:pt idx="6660">
                  <c:v>104.5035324</c:v>
                </c:pt>
                <c:pt idx="6661">
                  <c:v>85.403297420000001</c:v>
                </c:pt>
                <c:pt idx="6662">
                  <c:v>62.856105800000002</c:v>
                </c:pt>
                <c:pt idx="6663">
                  <c:v>15.19468212</c:v>
                </c:pt>
                <c:pt idx="6664">
                  <c:v>39.559017179999998</c:v>
                </c:pt>
                <c:pt idx="6665">
                  <c:v>117.76782230000001</c:v>
                </c:pt>
                <c:pt idx="6666">
                  <c:v>127.7898788</c:v>
                </c:pt>
                <c:pt idx="6667">
                  <c:v>120.91090389999999</c:v>
                </c:pt>
                <c:pt idx="6668">
                  <c:v>92.267768860000004</c:v>
                </c:pt>
                <c:pt idx="6669">
                  <c:v>82.160110470000006</c:v>
                </c:pt>
                <c:pt idx="6670">
                  <c:v>132.0867767</c:v>
                </c:pt>
                <c:pt idx="6671">
                  <c:v>73.474777219999993</c:v>
                </c:pt>
                <c:pt idx="6672">
                  <c:v>71.94203186</c:v>
                </c:pt>
                <c:pt idx="6673">
                  <c:v>98.031616209999996</c:v>
                </c:pt>
                <c:pt idx="6674">
                  <c:v>126.8309402</c:v>
                </c:pt>
                <c:pt idx="6675">
                  <c:v>76.161529540000004</c:v>
                </c:pt>
                <c:pt idx="6676">
                  <c:v>47.873329159999997</c:v>
                </c:pt>
                <c:pt idx="6677">
                  <c:v>40.033790590000002</c:v>
                </c:pt>
                <c:pt idx="6678">
                  <c:v>60.640792849999997</c:v>
                </c:pt>
                <c:pt idx="6679">
                  <c:v>45.813625340000002</c:v>
                </c:pt>
                <c:pt idx="6680">
                  <c:v>105.85291290000001</c:v>
                </c:pt>
                <c:pt idx="6681">
                  <c:v>97.148178099999996</c:v>
                </c:pt>
                <c:pt idx="6682">
                  <c:v>77.667259220000005</c:v>
                </c:pt>
                <c:pt idx="6683">
                  <c:v>49.846775049999998</c:v>
                </c:pt>
                <c:pt idx="6684">
                  <c:v>197.2012177</c:v>
                </c:pt>
                <c:pt idx="6685">
                  <c:v>146.95545960000001</c:v>
                </c:pt>
                <c:pt idx="6686">
                  <c:v>111.6347122</c:v>
                </c:pt>
                <c:pt idx="6687">
                  <c:v>105.55062100000001</c:v>
                </c:pt>
                <c:pt idx="6688">
                  <c:v>154.04953</c:v>
                </c:pt>
                <c:pt idx="6689">
                  <c:v>110.6472855</c:v>
                </c:pt>
                <c:pt idx="6690">
                  <c:v>83.094627380000006</c:v>
                </c:pt>
                <c:pt idx="6691">
                  <c:v>132.5078125</c:v>
                </c:pt>
                <c:pt idx="6692">
                  <c:v>56.519680020000003</c:v>
                </c:pt>
                <c:pt idx="6693">
                  <c:v>122.944519</c:v>
                </c:pt>
                <c:pt idx="6694">
                  <c:v>113.5904007</c:v>
                </c:pt>
                <c:pt idx="6695">
                  <c:v>113.45652010000001</c:v>
                </c:pt>
                <c:pt idx="6696">
                  <c:v>67.347694399999995</c:v>
                </c:pt>
                <c:pt idx="6697">
                  <c:v>82.077423100000004</c:v>
                </c:pt>
                <c:pt idx="6698">
                  <c:v>69.838508610000005</c:v>
                </c:pt>
                <c:pt idx="6699">
                  <c:v>81.790962219999997</c:v>
                </c:pt>
                <c:pt idx="6700">
                  <c:v>86.619270319999998</c:v>
                </c:pt>
                <c:pt idx="6701">
                  <c:v>143.90486150000001</c:v>
                </c:pt>
                <c:pt idx="6702">
                  <c:v>118.6532974</c:v>
                </c:pt>
                <c:pt idx="6703">
                  <c:v>164.54324339999999</c:v>
                </c:pt>
                <c:pt idx="6704">
                  <c:v>112.56655120000001</c:v>
                </c:pt>
                <c:pt idx="6705">
                  <c:v>141.96476749999999</c:v>
                </c:pt>
                <c:pt idx="6706">
                  <c:v>47.76856995</c:v>
                </c:pt>
                <c:pt idx="6707">
                  <c:v>21.37195015</c:v>
                </c:pt>
                <c:pt idx="6708">
                  <c:v>94.605598450000002</c:v>
                </c:pt>
                <c:pt idx="6709">
                  <c:v>50.159854889999998</c:v>
                </c:pt>
                <c:pt idx="6710">
                  <c:v>77.708900450000002</c:v>
                </c:pt>
                <c:pt idx="6711">
                  <c:v>79.467460630000005</c:v>
                </c:pt>
                <c:pt idx="6712">
                  <c:v>167.20861819999999</c:v>
                </c:pt>
                <c:pt idx="6713">
                  <c:v>22.460411069999999</c:v>
                </c:pt>
                <c:pt idx="6714">
                  <c:v>29.65507698</c:v>
                </c:pt>
                <c:pt idx="6715">
                  <c:v>129.48704530000001</c:v>
                </c:pt>
                <c:pt idx="6716">
                  <c:v>71.649452210000007</c:v>
                </c:pt>
                <c:pt idx="6717">
                  <c:v>101.17749019999999</c:v>
                </c:pt>
                <c:pt idx="6718">
                  <c:v>30.632251740000001</c:v>
                </c:pt>
                <c:pt idx="6719">
                  <c:v>88.393516539999993</c:v>
                </c:pt>
                <c:pt idx="6720">
                  <c:v>89.639328000000006</c:v>
                </c:pt>
                <c:pt idx="6721">
                  <c:v>82.479080199999999</c:v>
                </c:pt>
                <c:pt idx="6722">
                  <c:v>118.59546659999999</c:v>
                </c:pt>
                <c:pt idx="6723">
                  <c:v>11.704009060000001</c:v>
                </c:pt>
                <c:pt idx="6724">
                  <c:v>135.4390564</c:v>
                </c:pt>
                <c:pt idx="6725">
                  <c:v>126.55963130000001</c:v>
                </c:pt>
                <c:pt idx="6726">
                  <c:v>124.6172256</c:v>
                </c:pt>
                <c:pt idx="6727">
                  <c:v>23.43620872</c:v>
                </c:pt>
                <c:pt idx="6728">
                  <c:v>128.48313899999999</c:v>
                </c:pt>
                <c:pt idx="6729">
                  <c:v>22.613901139999999</c:v>
                </c:pt>
                <c:pt idx="6730">
                  <c:v>153.59580990000001</c:v>
                </c:pt>
                <c:pt idx="6731">
                  <c:v>89.377265929999993</c:v>
                </c:pt>
                <c:pt idx="6732">
                  <c:v>82.880851750000005</c:v>
                </c:pt>
                <c:pt idx="6733">
                  <c:v>100.58273320000001</c:v>
                </c:pt>
                <c:pt idx="6734">
                  <c:v>98.693817139999993</c:v>
                </c:pt>
                <c:pt idx="6735">
                  <c:v>133.90321349999999</c:v>
                </c:pt>
                <c:pt idx="6736">
                  <c:v>48.523944849999999</c:v>
                </c:pt>
                <c:pt idx="6737">
                  <c:v>7.5277256970000002</c:v>
                </c:pt>
                <c:pt idx="6738">
                  <c:v>136.0294342</c:v>
                </c:pt>
                <c:pt idx="6739">
                  <c:v>71.503395080000004</c:v>
                </c:pt>
                <c:pt idx="6740">
                  <c:v>15.671921729999999</c:v>
                </c:pt>
                <c:pt idx="6741">
                  <c:v>120.609375</c:v>
                </c:pt>
                <c:pt idx="6742">
                  <c:v>121.6659698</c:v>
                </c:pt>
                <c:pt idx="6743">
                  <c:v>122.2738037</c:v>
                </c:pt>
                <c:pt idx="6744">
                  <c:v>84.197212219999997</c:v>
                </c:pt>
                <c:pt idx="6745">
                  <c:v>165.8615417</c:v>
                </c:pt>
                <c:pt idx="6746">
                  <c:v>94.612297060000003</c:v>
                </c:pt>
                <c:pt idx="6747">
                  <c:v>83.238204960000004</c:v>
                </c:pt>
                <c:pt idx="6748">
                  <c:v>140.6967621</c:v>
                </c:pt>
                <c:pt idx="6749">
                  <c:v>75.814476010000007</c:v>
                </c:pt>
                <c:pt idx="6750">
                  <c:v>108.5597992</c:v>
                </c:pt>
                <c:pt idx="6751">
                  <c:v>112.4225922</c:v>
                </c:pt>
                <c:pt idx="6752">
                  <c:v>83.370422360000006</c:v>
                </c:pt>
                <c:pt idx="6753">
                  <c:v>96.691658020000006</c:v>
                </c:pt>
                <c:pt idx="6754">
                  <c:v>111.99461359999999</c:v>
                </c:pt>
                <c:pt idx="6755">
                  <c:v>103.8725433</c:v>
                </c:pt>
                <c:pt idx="6756">
                  <c:v>113.1643524</c:v>
                </c:pt>
                <c:pt idx="6757">
                  <c:v>130.30546570000001</c:v>
                </c:pt>
                <c:pt idx="6758">
                  <c:v>46.6446228</c:v>
                </c:pt>
                <c:pt idx="6759">
                  <c:v>46.873905180000001</c:v>
                </c:pt>
                <c:pt idx="6760">
                  <c:v>70.310813899999999</c:v>
                </c:pt>
                <c:pt idx="6761">
                  <c:v>41.582839970000002</c:v>
                </c:pt>
                <c:pt idx="6762">
                  <c:v>112.95634459999999</c:v>
                </c:pt>
                <c:pt idx="6763">
                  <c:v>95.065933229999999</c:v>
                </c:pt>
                <c:pt idx="6764">
                  <c:v>218.26486209999999</c:v>
                </c:pt>
                <c:pt idx="6765">
                  <c:v>118.1317215</c:v>
                </c:pt>
                <c:pt idx="6766">
                  <c:v>106.3717651</c:v>
                </c:pt>
                <c:pt idx="6767">
                  <c:v>71.492530819999999</c:v>
                </c:pt>
                <c:pt idx="6768">
                  <c:v>101.9132309</c:v>
                </c:pt>
                <c:pt idx="6769">
                  <c:v>75.089485170000003</c:v>
                </c:pt>
                <c:pt idx="6770">
                  <c:v>83.055335999999997</c:v>
                </c:pt>
                <c:pt idx="6771">
                  <c:v>106.8664703</c:v>
                </c:pt>
                <c:pt idx="6772">
                  <c:v>122.8780136</c:v>
                </c:pt>
                <c:pt idx="6773">
                  <c:v>161.17201230000001</c:v>
                </c:pt>
                <c:pt idx="6774">
                  <c:v>104.22749330000001</c:v>
                </c:pt>
                <c:pt idx="6775">
                  <c:v>103.3168793</c:v>
                </c:pt>
                <c:pt idx="6776">
                  <c:v>97.647285460000006</c:v>
                </c:pt>
                <c:pt idx="6777">
                  <c:v>153.06109620000001</c:v>
                </c:pt>
                <c:pt idx="6778">
                  <c:v>65.034492490000005</c:v>
                </c:pt>
                <c:pt idx="6779">
                  <c:v>13.165534020000001</c:v>
                </c:pt>
                <c:pt idx="6780">
                  <c:v>155.74705510000001</c:v>
                </c:pt>
                <c:pt idx="6781">
                  <c:v>113.7585526</c:v>
                </c:pt>
                <c:pt idx="6782">
                  <c:v>86.345695500000005</c:v>
                </c:pt>
                <c:pt idx="6783">
                  <c:v>105.80802919999999</c:v>
                </c:pt>
                <c:pt idx="6784">
                  <c:v>110.2879715</c:v>
                </c:pt>
                <c:pt idx="6785">
                  <c:v>66.448150630000001</c:v>
                </c:pt>
                <c:pt idx="6786">
                  <c:v>61.501216890000002</c:v>
                </c:pt>
                <c:pt idx="6787">
                  <c:v>50.296592709999999</c:v>
                </c:pt>
                <c:pt idx="6788">
                  <c:v>160.06558229999999</c:v>
                </c:pt>
                <c:pt idx="6789">
                  <c:v>101.8653717</c:v>
                </c:pt>
                <c:pt idx="6790">
                  <c:v>160.1477356</c:v>
                </c:pt>
                <c:pt idx="6791">
                  <c:v>77.840621949999999</c:v>
                </c:pt>
                <c:pt idx="6792">
                  <c:v>34.760528559999997</c:v>
                </c:pt>
                <c:pt idx="6793">
                  <c:v>76.168037409999997</c:v>
                </c:pt>
                <c:pt idx="6794">
                  <c:v>147.3065033</c:v>
                </c:pt>
                <c:pt idx="6795">
                  <c:v>245.66365049999999</c:v>
                </c:pt>
                <c:pt idx="6796">
                  <c:v>39.922668459999997</c:v>
                </c:pt>
                <c:pt idx="6797">
                  <c:v>26.410516739999998</c:v>
                </c:pt>
                <c:pt idx="6798">
                  <c:v>127.9583664</c:v>
                </c:pt>
                <c:pt idx="6799">
                  <c:v>139.41024780000001</c:v>
                </c:pt>
                <c:pt idx="6800">
                  <c:v>69.753242490000005</c:v>
                </c:pt>
                <c:pt idx="6801">
                  <c:v>124.90555569999999</c:v>
                </c:pt>
                <c:pt idx="6802">
                  <c:v>92.111457819999998</c:v>
                </c:pt>
                <c:pt idx="6803">
                  <c:v>103.43862919999999</c:v>
                </c:pt>
                <c:pt idx="6804">
                  <c:v>81.751907349999996</c:v>
                </c:pt>
                <c:pt idx="6805">
                  <c:v>26.67955589</c:v>
                </c:pt>
                <c:pt idx="6806">
                  <c:v>98.325408940000003</c:v>
                </c:pt>
                <c:pt idx="6807">
                  <c:v>82.112091059999997</c:v>
                </c:pt>
                <c:pt idx="6808">
                  <c:v>78.870597840000002</c:v>
                </c:pt>
                <c:pt idx="6809">
                  <c:v>88.243949889999996</c:v>
                </c:pt>
                <c:pt idx="6810">
                  <c:v>106.2068481</c:v>
                </c:pt>
                <c:pt idx="6811">
                  <c:v>185.37783809999999</c:v>
                </c:pt>
                <c:pt idx="6812">
                  <c:v>111.5066376</c:v>
                </c:pt>
                <c:pt idx="6813">
                  <c:v>32.476886749999998</c:v>
                </c:pt>
                <c:pt idx="6814">
                  <c:v>2.4389173980000001</c:v>
                </c:pt>
                <c:pt idx="6815">
                  <c:v>101.7525406</c:v>
                </c:pt>
                <c:pt idx="6816">
                  <c:v>66.534263609999996</c:v>
                </c:pt>
                <c:pt idx="6817">
                  <c:v>49.38563156</c:v>
                </c:pt>
                <c:pt idx="6818">
                  <c:v>118.4674377</c:v>
                </c:pt>
                <c:pt idx="6819">
                  <c:v>88.428894040000003</c:v>
                </c:pt>
                <c:pt idx="6820">
                  <c:v>109.0823975</c:v>
                </c:pt>
                <c:pt idx="6821">
                  <c:v>81.712722780000007</c:v>
                </c:pt>
                <c:pt idx="6822">
                  <c:v>27.712203980000002</c:v>
                </c:pt>
                <c:pt idx="6823">
                  <c:v>58.454753879999998</c:v>
                </c:pt>
                <c:pt idx="6824">
                  <c:v>93.678779599999999</c:v>
                </c:pt>
                <c:pt idx="6825">
                  <c:v>4.052948475</c:v>
                </c:pt>
                <c:pt idx="6826">
                  <c:v>106.7906799</c:v>
                </c:pt>
                <c:pt idx="6827">
                  <c:v>115.704628</c:v>
                </c:pt>
                <c:pt idx="6828">
                  <c:v>147.9264374</c:v>
                </c:pt>
                <c:pt idx="6829">
                  <c:v>59.39479446</c:v>
                </c:pt>
                <c:pt idx="6830">
                  <c:v>87.038604739999997</c:v>
                </c:pt>
                <c:pt idx="6831">
                  <c:v>69.523086550000002</c:v>
                </c:pt>
                <c:pt idx="6832">
                  <c:v>181.72021480000001</c:v>
                </c:pt>
                <c:pt idx="6833">
                  <c:v>32.119060519999998</c:v>
                </c:pt>
                <c:pt idx="6834">
                  <c:v>103.0798492</c:v>
                </c:pt>
                <c:pt idx="6835">
                  <c:v>110.92489620000001</c:v>
                </c:pt>
                <c:pt idx="6836">
                  <c:v>98.555763240000005</c:v>
                </c:pt>
                <c:pt idx="6837">
                  <c:v>131.01168820000001</c:v>
                </c:pt>
                <c:pt idx="6838">
                  <c:v>116.7012177</c:v>
                </c:pt>
                <c:pt idx="6839">
                  <c:v>87.317230219999999</c:v>
                </c:pt>
                <c:pt idx="6840">
                  <c:v>113.083046</c:v>
                </c:pt>
                <c:pt idx="6841">
                  <c:v>115.16115569999999</c:v>
                </c:pt>
                <c:pt idx="6842">
                  <c:v>141.78660579999999</c:v>
                </c:pt>
                <c:pt idx="6843">
                  <c:v>43.194900509999997</c:v>
                </c:pt>
                <c:pt idx="6844">
                  <c:v>155.72228999999999</c:v>
                </c:pt>
                <c:pt idx="6845">
                  <c:v>123.3479919</c:v>
                </c:pt>
                <c:pt idx="6846">
                  <c:v>121.6893158</c:v>
                </c:pt>
                <c:pt idx="6847">
                  <c:v>112.0147781</c:v>
                </c:pt>
                <c:pt idx="6848">
                  <c:v>62.343109130000002</c:v>
                </c:pt>
                <c:pt idx="6849">
                  <c:v>191.0315094</c:v>
                </c:pt>
                <c:pt idx="6850">
                  <c:v>71.758514399999996</c:v>
                </c:pt>
                <c:pt idx="6851">
                  <c:v>141.04344180000001</c:v>
                </c:pt>
                <c:pt idx="6852">
                  <c:v>137.7773895</c:v>
                </c:pt>
                <c:pt idx="6853">
                  <c:v>32.560138700000003</c:v>
                </c:pt>
                <c:pt idx="6854">
                  <c:v>148.0782471</c:v>
                </c:pt>
                <c:pt idx="6855">
                  <c:v>110.61431880000001</c:v>
                </c:pt>
                <c:pt idx="6856">
                  <c:v>105.7164612</c:v>
                </c:pt>
                <c:pt idx="6857">
                  <c:v>50.759250639999998</c:v>
                </c:pt>
                <c:pt idx="6858">
                  <c:v>14.543925290000001</c:v>
                </c:pt>
                <c:pt idx="6859">
                  <c:v>123.0680389</c:v>
                </c:pt>
                <c:pt idx="6860">
                  <c:v>68.226913449999998</c:v>
                </c:pt>
                <c:pt idx="6861">
                  <c:v>105.46463780000001</c:v>
                </c:pt>
                <c:pt idx="6862">
                  <c:v>18.30998993</c:v>
                </c:pt>
                <c:pt idx="6863">
                  <c:v>111.69450380000001</c:v>
                </c:pt>
                <c:pt idx="6864">
                  <c:v>89.807830809999999</c:v>
                </c:pt>
                <c:pt idx="6865">
                  <c:v>52.82189941</c:v>
                </c:pt>
                <c:pt idx="6866">
                  <c:v>70.88093567</c:v>
                </c:pt>
                <c:pt idx="6867">
                  <c:v>99.690383909999994</c:v>
                </c:pt>
                <c:pt idx="6868">
                  <c:v>120.9950638</c:v>
                </c:pt>
                <c:pt idx="6869">
                  <c:v>127.5154419</c:v>
                </c:pt>
                <c:pt idx="6870">
                  <c:v>61.270816799999999</c:v>
                </c:pt>
                <c:pt idx="6871">
                  <c:v>82.15644073</c:v>
                </c:pt>
                <c:pt idx="6872">
                  <c:v>56.195491789999998</c:v>
                </c:pt>
                <c:pt idx="6873">
                  <c:v>114.7080078</c:v>
                </c:pt>
                <c:pt idx="6874">
                  <c:v>55.172298429999998</c:v>
                </c:pt>
                <c:pt idx="6875">
                  <c:v>40.863529210000003</c:v>
                </c:pt>
                <c:pt idx="6876">
                  <c:v>53.108283999999998</c:v>
                </c:pt>
                <c:pt idx="6877">
                  <c:v>136.67340089999999</c:v>
                </c:pt>
                <c:pt idx="6878">
                  <c:v>115.3211136</c:v>
                </c:pt>
                <c:pt idx="6879">
                  <c:v>88.941795350000007</c:v>
                </c:pt>
                <c:pt idx="6880">
                  <c:v>102.43357090000001</c:v>
                </c:pt>
                <c:pt idx="6881">
                  <c:v>20.031976700000001</c:v>
                </c:pt>
                <c:pt idx="6882">
                  <c:v>49.8763504</c:v>
                </c:pt>
                <c:pt idx="6883">
                  <c:v>121.94160460000001</c:v>
                </c:pt>
                <c:pt idx="6884">
                  <c:v>131.07962040000001</c:v>
                </c:pt>
                <c:pt idx="6885">
                  <c:v>120.5248108</c:v>
                </c:pt>
                <c:pt idx="6886">
                  <c:v>95.449043270000004</c:v>
                </c:pt>
                <c:pt idx="6887">
                  <c:v>89.362518309999999</c:v>
                </c:pt>
                <c:pt idx="6888">
                  <c:v>141.2145538</c:v>
                </c:pt>
                <c:pt idx="6889">
                  <c:v>87.799911499999993</c:v>
                </c:pt>
                <c:pt idx="6890">
                  <c:v>56.44108963</c:v>
                </c:pt>
                <c:pt idx="6891">
                  <c:v>99.633499150000006</c:v>
                </c:pt>
                <c:pt idx="6892">
                  <c:v>143.26101679999999</c:v>
                </c:pt>
                <c:pt idx="6893">
                  <c:v>83.715988159999995</c:v>
                </c:pt>
                <c:pt idx="6894">
                  <c:v>49.009586329999998</c:v>
                </c:pt>
                <c:pt idx="6895">
                  <c:v>58.22174072</c:v>
                </c:pt>
                <c:pt idx="6896">
                  <c:v>71.349235530000001</c:v>
                </c:pt>
                <c:pt idx="6897">
                  <c:v>49.227977750000001</c:v>
                </c:pt>
                <c:pt idx="6898">
                  <c:v>120.1058578</c:v>
                </c:pt>
                <c:pt idx="6899">
                  <c:v>100.3846817</c:v>
                </c:pt>
                <c:pt idx="6900">
                  <c:v>77.480682369999997</c:v>
                </c:pt>
                <c:pt idx="6901">
                  <c:v>50.920600890000003</c:v>
                </c:pt>
                <c:pt idx="6902">
                  <c:v>140.89416499999999</c:v>
                </c:pt>
                <c:pt idx="6903">
                  <c:v>154.059021</c:v>
                </c:pt>
                <c:pt idx="6904">
                  <c:v>115.2069168</c:v>
                </c:pt>
                <c:pt idx="6905">
                  <c:v>131.63026429999999</c:v>
                </c:pt>
                <c:pt idx="6906">
                  <c:v>106.26115419999999</c:v>
                </c:pt>
                <c:pt idx="6907">
                  <c:v>159.8169556</c:v>
                </c:pt>
                <c:pt idx="6908">
                  <c:v>109.2880402</c:v>
                </c:pt>
                <c:pt idx="6909">
                  <c:v>82.511878969999998</c:v>
                </c:pt>
                <c:pt idx="6910">
                  <c:v>163.38418580000001</c:v>
                </c:pt>
                <c:pt idx="6911">
                  <c:v>64.355171200000001</c:v>
                </c:pt>
                <c:pt idx="6912">
                  <c:v>123.12117000000001</c:v>
                </c:pt>
                <c:pt idx="6913">
                  <c:v>113.37388609999999</c:v>
                </c:pt>
                <c:pt idx="6914">
                  <c:v>111.0778275</c:v>
                </c:pt>
                <c:pt idx="6915">
                  <c:v>51.012722019999998</c:v>
                </c:pt>
                <c:pt idx="6916">
                  <c:v>86.418243410000002</c:v>
                </c:pt>
                <c:pt idx="6917">
                  <c:v>140.5687561</c:v>
                </c:pt>
                <c:pt idx="6918">
                  <c:v>79.946578979999998</c:v>
                </c:pt>
                <c:pt idx="6919">
                  <c:v>91.477195739999999</c:v>
                </c:pt>
                <c:pt idx="6920">
                  <c:v>93.136398319999998</c:v>
                </c:pt>
                <c:pt idx="6921">
                  <c:v>151.09788510000001</c:v>
                </c:pt>
                <c:pt idx="6922">
                  <c:v>124.6058884</c:v>
                </c:pt>
                <c:pt idx="6923">
                  <c:v>169.9930267</c:v>
                </c:pt>
                <c:pt idx="6924">
                  <c:v>117.7325668</c:v>
                </c:pt>
                <c:pt idx="6925">
                  <c:v>146.99655150000001</c:v>
                </c:pt>
                <c:pt idx="6926">
                  <c:v>60.201271060000003</c:v>
                </c:pt>
                <c:pt idx="6927">
                  <c:v>24.30379486</c:v>
                </c:pt>
                <c:pt idx="6928">
                  <c:v>129.25932309999999</c:v>
                </c:pt>
                <c:pt idx="6929">
                  <c:v>61.0095253</c:v>
                </c:pt>
                <c:pt idx="6930">
                  <c:v>79.376831050000007</c:v>
                </c:pt>
                <c:pt idx="6931">
                  <c:v>84.180625919999997</c:v>
                </c:pt>
                <c:pt idx="6932">
                  <c:v>167.63458249999999</c:v>
                </c:pt>
                <c:pt idx="6933">
                  <c:v>25.76660919</c:v>
                </c:pt>
                <c:pt idx="6934">
                  <c:v>34.433853149999997</c:v>
                </c:pt>
                <c:pt idx="6935">
                  <c:v>137.5890503</c:v>
                </c:pt>
                <c:pt idx="6936">
                  <c:v>80.346038820000004</c:v>
                </c:pt>
                <c:pt idx="6937">
                  <c:v>106.49070740000001</c:v>
                </c:pt>
                <c:pt idx="6938">
                  <c:v>39.165954589999998</c:v>
                </c:pt>
                <c:pt idx="6939">
                  <c:v>94.965522770000007</c:v>
                </c:pt>
                <c:pt idx="6940">
                  <c:v>114.7201767</c:v>
                </c:pt>
                <c:pt idx="6941">
                  <c:v>83.999511720000001</c:v>
                </c:pt>
                <c:pt idx="6942">
                  <c:v>115.7237473</c:v>
                </c:pt>
                <c:pt idx="6943">
                  <c:v>14.93852234</c:v>
                </c:pt>
                <c:pt idx="6944">
                  <c:v>132.22190860000001</c:v>
                </c:pt>
                <c:pt idx="6945">
                  <c:v>128.2983093</c:v>
                </c:pt>
                <c:pt idx="6946">
                  <c:v>127.7906189</c:v>
                </c:pt>
                <c:pt idx="6947">
                  <c:v>29.11107063</c:v>
                </c:pt>
                <c:pt idx="6948">
                  <c:v>129.9747314</c:v>
                </c:pt>
                <c:pt idx="6949">
                  <c:v>24.474018099999999</c:v>
                </c:pt>
                <c:pt idx="6950">
                  <c:v>154.0195923</c:v>
                </c:pt>
                <c:pt idx="6951">
                  <c:v>89.963462829999997</c:v>
                </c:pt>
                <c:pt idx="6952">
                  <c:v>91.224884029999998</c:v>
                </c:pt>
                <c:pt idx="6953">
                  <c:v>106.3502197</c:v>
                </c:pt>
                <c:pt idx="6954">
                  <c:v>112.00681299999999</c:v>
                </c:pt>
                <c:pt idx="6955">
                  <c:v>138.6519165</c:v>
                </c:pt>
                <c:pt idx="6956">
                  <c:v>48.592063899999999</c:v>
                </c:pt>
                <c:pt idx="6957">
                  <c:v>9.3930339810000003</c:v>
                </c:pt>
                <c:pt idx="6958">
                  <c:v>151.13452150000001</c:v>
                </c:pt>
                <c:pt idx="6959">
                  <c:v>74.586212160000002</c:v>
                </c:pt>
                <c:pt idx="6960">
                  <c:v>22.133674620000001</c:v>
                </c:pt>
                <c:pt idx="6961">
                  <c:v>122.706337</c:v>
                </c:pt>
                <c:pt idx="6962">
                  <c:v>123.701767</c:v>
                </c:pt>
                <c:pt idx="6963">
                  <c:v>122.7389603</c:v>
                </c:pt>
                <c:pt idx="6964">
                  <c:v>99.276359560000003</c:v>
                </c:pt>
                <c:pt idx="6965">
                  <c:v>172.12181090000001</c:v>
                </c:pt>
                <c:pt idx="6966">
                  <c:v>97.948181149999996</c:v>
                </c:pt>
                <c:pt idx="6967">
                  <c:v>84.610664369999995</c:v>
                </c:pt>
                <c:pt idx="6968">
                  <c:v>146.1824493</c:v>
                </c:pt>
                <c:pt idx="6969">
                  <c:v>80.114463810000004</c:v>
                </c:pt>
                <c:pt idx="6970">
                  <c:v>115.61170199999999</c:v>
                </c:pt>
                <c:pt idx="6971">
                  <c:v>114.1126328</c:v>
                </c:pt>
                <c:pt idx="6972">
                  <c:v>98.545867920000006</c:v>
                </c:pt>
                <c:pt idx="6973">
                  <c:v>103.28121950000001</c:v>
                </c:pt>
                <c:pt idx="6974">
                  <c:v>123.92287450000001</c:v>
                </c:pt>
                <c:pt idx="6975">
                  <c:v>105.2859955</c:v>
                </c:pt>
                <c:pt idx="6976">
                  <c:v>120.909111</c:v>
                </c:pt>
                <c:pt idx="6977">
                  <c:v>136.1233215</c:v>
                </c:pt>
                <c:pt idx="6978">
                  <c:v>52.428501130000001</c:v>
                </c:pt>
                <c:pt idx="6979">
                  <c:v>65.371131899999995</c:v>
                </c:pt>
                <c:pt idx="6980">
                  <c:v>72.418281559999997</c:v>
                </c:pt>
                <c:pt idx="6981">
                  <c:v>59.457504270000001</c:v>
                </c:pt>
                <c:pt idx="6982">
                  <c:v>115.4164124</c:v>
                </c:pt>
                <c:pt idx="6983">
                  <c:v>85.294494630000003</c:v>
                </c:pt>
                <c:pt idx="6984">
                  <c:v>232.55128479999999</c:v>
                </c:pt>
                <c:pt idx="6985">
                  <c:v>117.38650509999999</c:v>
                </c:pt>
                <c:pt idx="6986">
                  <c:v>108.1258545</c:v>
                </c:pt>
                <c:pt idx="6987">
                  <c:v>68.315246579999993</c:v>
                </c:pt>
                <c:pt idx="6988">
                  <c:v>113.48831180000001</c:v>
                </c:pt>
                <c:pt idx="6989">
                  <c:v>76.989189150000001</c:v>
                </c:pt>
                <c:pt idx="6990">
                  <c:v>83.900878910000003</c:v>
                </c:pt>
                <c:pt idx="6991">
                  <c:v>108.799057</c:v>
                </c:pt>
                <c:pt idx="6992">
                  <c:v>121.14324190000001</c:v>
                </c:pt>
                <c:pt idx="6993">
                  <c:v>162.3070831</c:v>
                </c:pt>
                <c:pt idx="6994">
                  <c:v>95.524696349999999</c:v>
                </c:pt>
                <c:pt idx="6995">
                  <c:v>109.89359279999999</c:v>
                </c:pt>
                <c:pt idx="6996">
                  <c:v>111.05431369999999</c:v>
                </c:pt>
                <c:pt idx="6997">
                  <c:v>180.49342350000001</c:v>
                </c:pt>
                <c:pt idx="6998">
                  <c:v>69.303901670000002</c:v>
                </c:pt>
                <c:pt idx="6999">
                  <c:v>16.922063829999999</c:v>
                </c:pt>
                <c:pt idx="7000">
                  <c:v>152.29095459999999</c:v>
                </c:pt>
                <c:pt idx="7001">
                  <c:v>120.92430880000001</c:v>
                </c:pt>
                <c:pt idx="7002">
                  <c:v>66.723251340000004</c:v>
                </c:pt>
                <c:pt idx="7003">
                  <c:v>110.3821564</c:v>
                </c:pt>
                <c:pt idx="7004">
                  <c:v>127.1557617</c:v>
                </c:pt>
                <c:pt idx="7005">
                  <c:v>67.81206512</c:v>
                </c:pt>
                <c:pt idx="7006">
                  <c:v>76.665985109999994</c:v>
                </c:pt>
                <c:pt idx="7007">
                  <c:v>57.545848849999999</c:v>
                </c:pt>
                <c:pt idx="7008">
                  <c:v>152.51963810000001</c:v>
                </c:pt>
                <c:pt idx="7009">
                  <c:v>98.538848880000003</c:v>
                </c:pt>
                <c:pt idx="7010">
                  <c:v>164.08355710000001</c:v>
                </c:pt>
                <c:pt idx="7011">
                  <c:v>82.436340329999993</c:v>
                </c:pt>
                <c:pt idx="7012">
                  <c:v>39.766284939999998</c:v>
                </c:pt>
                <c:pt idx="7013">
                  <c:v>78.897399899999996</c:v>
                </c:pt>
                <c:pt idx="7014">
                  <c:v>143.412262</c:v>
                </c:pt>
                <c:pt idx="7015">
                  <c:v>286.05416869999999</c:v>
                </c:pt>
                <c:pt idx="7016">
                  <c:v>39.283748629999998</c:v>
                </c:pt>
                <c:pt idx="7017">
                  <c:v>30.18244743</c:v>
                </c:pt>
                <c:pt idx="7018">
                  <c:v>142.16468810000001</c:v>
                </c:pt>
                <c:pt idx="7019">
                  <c:v>141.11148069999999</c:v>
                </c:pt>
                <c:pt idx="7020">
                  <c:v>91.447410579999996</c:v>
                </c:pt>
                <c:pt idx="7021">
                  <c:v>126.17749019999999</c:v>
                </c:pt>
                <c:pt idx="7022">
                  <c:v>108.60429379999999</c:v>
                </c:pt>
                <c:pt idx="7023">
                  <c:v>118.5332413</c:v>
                </c:pt>
                <c:pt idx="7024">
                  <c:v>85.890388490000007</c:v>
                </c:pt>
                <c:pt idx="7025">
                  <c:v>29.867185589999998</c:v>
                </c:pt>
                <c:pt idx="7026">
                  <c:v>103.3221436</c:v>
                </c:pt>
                <c:pt idx="7027">
                  <c:v>86.726303099999996</c:v>
                </c:pt>
                <c:pt idx="7028">
                  <c:v>87.940429690000002</c:v>
                </c:pt>
                <c:pt idx="7029">
                  <c:v>91.044982910000002</c:v>
                </c:pt>
                <c:pt idx="7030">
                  <c:v>119.4890594</c:v>
                </c:pt>
                <c:pt idx="7031">
                  <c:v>158.30474849999999</c:v>
                </c:pt>
                <c:pt idx="7032">
                  <c:v>117.3709564</c:v>
                </c:pt>
                <c:pt idx="7033">
                  <c:v>35.414489750000001</c:v>
                </c:pt>
                <c:pt idx="7034">
                  <c:v>7.2541303629999998</c:v>
                </c:pt>
                <c:pt idx="7035">
                  <c:v>97.815277100000003</c:v>
                </c:pt>
                <c:pt idx="7036">
                  <c:v>67.061141969999994</c:v>
                </c:pt>
                <c:pt idx="7037">
                  <c:v>61.538112640000001</c:v>
                </c:pt>
                <c:pt idx="7038">
                  <c:v>117.4201279</c:v>
                </c:pt>
                <c:pt idx="7039">
                  <c:v>88.623573300000004</c:v>
                </c:pt>
                <c:pt idx="7040">
                  <c:v>110.1498795</c:v>
                </c:pt>
                <c:pt idx="7041">
                  <c:v>97.813583370000003</c:v>
                </c:pt>
                <c:pt idx="7042">
                  <c:v>30.32018089</c:v>
                </c:pt>
                <c:pt idx="7043">
                  <c:v>67.439216610000003</c:v>
                </c:pt>
                <c:pt idx="7044">
                  <c:v>95.306526180000006</c:v>
                </c:pt>
                <c:pt idx="7045">
                  <c:v>6.8546605109999996</c:v>
                </c:pt>
                <c:pt idx="7046">
                  <c:v>107.7705078</c:v>
                </c:pt>
                <c:pt idx="7047">
                  <c:v>115.6329956</c:v>
                </c:pt>
                <c:pt idx="7048">
                  <c:v>150.87327579999999</c:v>
                </c:pt>
                <c:pt idx="7049">
                  <c:v>64.155891420000003</c:v>
                </c:pt>
                <c:pt idx="7050">
                  <c:v>97.227890009999996</c:v>
                </c:pt>
                <c:pt idx="7051">
                  <c:v>73.904182430000006</c:v>
                </c:pt>
                <c:pt idx="7052">
                  <c:v>164.78866579999999</c:v>
                </c:pt>
                <c:pt idx="7053">
                  <c:v>35.499931340000003</c:v>
                </c:pt>
                <c:pt idx="7054">
                  <c:v>105.7959824</c:v>
                </c:pt>
                <c:pt idx="7055">
                  <c:v>99.597679139999997</c:v>
                </c:pt>
                <c:pt idx="7056">
                  <c:v>104.9023514</c:v>
                </c:pt>
                <c:pt idx="7057">
                  <c:v>141.4867706</c:v>
                </c:pt>
                <c:pt idx="7058">
                  <c:v>113.2169495</c:v>
                </c:pt>
                <c:pt idx="7059">
                  <c:v>86.233139039999998</c:v>
                </c:pt>
                <c:pt idx="7060">
                  <c:v>118.4482498</c:v>
                </c:pt>
                <c:pt idx="7061">
                  <c:v>112.9157562</c:v>
                </c:pt>
                <c:pt idx="7062">
                  <c:v>144.49575809999999</c:v>
                </c:pt>
                <c:pt idx="7063">
                  <c:v>53.94244003</c:v>
                </c:pt>
                <c:pt idx="7064">
                  <c:v>152.34429929999999</c:v>
                </c:pt>
                <c:pt idx="7065">
                  <c:v>122.2784576</c:v>
                </c:pt>
                <c:pt idx="7066">
                  <c:v>117.11347960000001</c:v>
                </c:pt>
                <c:pt idx="7067">
                  <c:v>53.044860839999998</c:v>
                </c:pt>
                <c:pt idx="7068">
                  <c:v>112.13206479999999</c:v>
                </c:pt>
                <c:pt idx="7069">
                  <c:v>64.845756530000003</c:v>
                </c:pt>
                <c:pt idx="7070">
                  <c:v>181.7876282</c:v>
                </c:pt>
                <c:pt idx="7071">
                  <c:v>85.589111329999994</c:v>
                </c:pt>
                <c:pt idx="7072">
                  <c:v>127.19918060000001</c:v>
                </c:pt>
                <c:pt idx="7073">
                  <c:v>147.3818359</c:v>
                </c:pt>
                <c:pt idx="7074">
                  <c:v>32.923236850000002</c:v>
                </c:pt>
                <c:pt idx="7075">
                  <c:v>150.2492981</c:v>
                </c:pt>
                <c:pt idx="7076">
                  <c:v>195.94113160000001</c:v>
                </c:pt>
                <c:pt idx="7077">
                  <c:v>112.5501556</c:v>
                </c:pt>
                <c:pt idx="7078">
                  <c:v>108.90927120000001</c:v>
                </c:pt>
                <c:pt idx="7079">
                  <c:v>54.336830140000004</c:v>
                </c:pt>
                <c:pt idx="7080">
                  <c:v>18.088155749999999</c:v>
                </c:pt>
                <c:pt idx="7081">
                  <c:v>129.45402530000001</c:v>
                </c:pt>
                <c:pt idx="7082">
                  <c:v>67.372772220000002</c:v>
                </c:pt>
                <c:pt idx="7083">
                  <c:v>107.1189423</c:v>
                </c:pt>
                <c:pt idx="7084">
                  <c:v>22.74154472</c:v>
                </c:pt>
                <c:pt idx="7085">
                  <c:v>107.6536407</c:v>
                </c:pt>
                <c:pt idx="7086">
                  <c:v>94.156822199999993</c:v>
                </c:pt>
                <c:pt idx="7087">
                  <c:v>59.325584409999998</c:v>
                </c:pt>
                <c:pt idx="7088">
                  <c:v>76.418083190000004</c:v>
                </c:pt>
                <c:pt idx="7089">
                  <c:v>105.1407394</c:v>
                </c:pt>
                <c:pt idx="7090">
                  <c:v>124.1609802</c:v>
                </c:pt>
                <c:pt idx="7091">
                  <c:v>131.8813629</c:v>
                </c:pt>
                <c:pt idx="7092">
                  <c:v>63.5064888</c:v>
                </c:pt>
                <c:pt idx="7093">
                  <c:v>82.896972660000003</c:v>
                </c:pt>
                <c:pt idx="7094">
                  <c:v>57.848098749999998</c:v>
                </c:pt>
                <c:pt idx="7095">
                  <c:v>125.31996150000001</c:v>
                </c:pt>
                <c:pt idx="7096">
                  <c:v>54.810527800000003</c:v>
                </c:pt>
                <c:pt idx="7097">
                  <c:v>48.897731780000001</c:v>
                </c:pt>
                <c:pt idx="7098">
                  <c:v>54.508113860000002</c:v>
                </c:pt>
                <c:pt idx="7099">
                  <c:v>140.06962590000001</c:v>
                </c:pt>
                <c:pt idx="7100">
                  <c:v>118.40957640000001</c:v>
                </c:pt>
                <c:pt idx="7101">
                  <c:v>90.662551879999995</c:v>
                </c:pt>
                <c:pt idx="7102">
                  <c:v>111.9990921</c:v>
                </c:pt>
                <c:pt idx="7103">
                  <c:v>26.073190690000001</c:v>
                </c:pt>
                <c:pt idx="7104">
                  <c:v>47.32928467</c:v>
                </c:pt>
                <c:pt idx="7105">
                  <c:v>130.85902400000001</c:v>
                </c:pt>
                <c:pt idx="7106">
                  <c:v>150.6876068</c:v>
                </c:pt>
                <c:pt idx="7107">
                  <c:v>121.393219</c:v>
                </c:pt>
                <c:pt idx="7108">
                  <c:v>97.068595889999997</c:v>
                </c:pt>
                <c:pt idx="7109">
                  <c:v>96.347938540000001</c:v>
                </c:pt>
                <c:pt idx="7110">
                  <c:v>147.83947749999999</c:v>
                </c:pt>
                <c:pt idx="7111">
                  <c:v>68.843780519999996</c:v>
                </c:pt>
                <c:pt idx="7112">
                  <c:v>58.550937650000002</c:v>
                </c:pt>
                <c:pt idx="7113">
                  <c:v>104.11512759999999</c:v>
                </c:pt>
                <c:pt idx="7114">
                  <c:v>146.6268311</c:v>
                </c:pt>
                <c:pt idx="7115">
                  <c:v>87.92920685</c:v>
                </c:pt>
                <c:pt idx="7116">
                  <c:v>56.796875</c:v>
                </c:pt>
                <c:pt idx="7117">
                  <c:v>72.758842470000005</c:v>
                </c:pt>
                <c:pt idx="7118">
                  <c:v>96.178352360000005</c:v>
                </c:pt>
                <c:pt idx="7119">
                  <c:v>52.083576200000003</c:v>
                </c:pt>
                <c:pt idx="7120">
                  <c:v>126.9369659</c:v>
                </c:pt>
                <c:pt idx="7121">
                  <c:v>103.6101379</c:v>
                </c:pt>
                <c:pt idx="7122">
                  <c:v>79.147994999999995</c:v>
                </c:pt>
                <c:pt idx="7123">
                  <c:v>51.065921779999996</c:v>
                </c:pt>
                <c:pt idx="7124">
                  <c:v>124.95957180000001</c:v>
                </c:pt>
                <c:pt idx="7125">
                  <c:v>159.63946530000001</c:v>
                </c:pt>
                <c:pt idx="7126">
                  <c:v>115.484848</c:v>
                </c:pt>
                <c:pt idx="7127">
                  <c:v>134.54957580000001</c:v>
                </c:pt>
                <c:pt idx="7128">
                  <c:v>107.2461548</c:v>
                </c:pt>
                <c:pt idx="7129">
                  <c:v>155.11578370000001</c:v>
                </c:pt>
                <c:pt idx="7130">
                  <c:v>107.9339066</c:v>
                </c:pt>
                <c:pt idx="7131">
                  <c:v>78.165641780000001</c:v>
                </c:pt>
                <c:pt idx="7132">
                  <c:v>168.07170099999999</c:v>
                </c:pt>
                <c:pt idx="7133">
                  <c:v>76.297454830000007</c:v>
                </c:pt>
                <c:pt idx="7134">
                  <c:v>108.2350769</c:v>
                </c:pt>
                <c:pt idx="7135">
                  <c:v>117.9437866</c:v>
                </c:pt>
                <c:pt idx="7136">
                  <c:v>110.410675</c:v>
                </c:pt>
                <c:pt idx="7137">
                  <c:v>50.50836563</c:v>
                </c:pt>
                <c:pt idx="7138">
                  <c:v>96.230293270000004</c:v>
                </c:pt>
                <c:pt idx="7139">
                  <c:v>146.46040339999999</c:v>
                </c:pt>
                <c:pt idx="7140">
                  <c:v>76.641601559999998</c:v>
                </c:pt>
                <c:pt idx="7141">
                  <c:v>98.893295289999998</c:v>
                </c:pt>
                <c:pt idx="7142">
                  <c:v>98.467597960000006</c:v>
                </c:pt>
                <c:pt idx="7143">
                  <c:v>157.41630549999999</c:v>
                </c:pt>
                <c:pt idx="7144">
                  <c:v>134.85142519999999</c:v>
                </c:pt>
                <c:pt idx="7145">
                  <c:v>185.13537600000001</c:v>
                </c:pt>
                <c:pt idx="7146">
                  <c:v>115.9222717</c:v>
                </c:pt>
                <c:pt idx="7147">
                  <c:v>143.85044859999999</c:v>
                </c:pt>
                <c:pt idx="7148">
                  <c:v>65.840965269999998</c:v>
                </c:pt>
                <c:pt idx="7149">
                  <c:v>26.590709690000001</c:v>
                </c:pt>
                <c:pt idx="7150">
                  <c:v>134.86001590000001</c:v>
                </c:pt>
                <c:pt idx="7151">
                  <c:v>70.953742980000001</c:v>
                </c:pt>
                <c:pt idx="7152">
                  <c:v>80.34784698</c:v>
                </c:pt>
                <c:pt idx="7153">
                  <c:v>97.59842682</c:v>
                </c:pt>
                <c:pt idx="7154">
                  <c:v>163.5787201</c:v>
                </c:pt>
                <c:pt idx="7155">
                  <c:v>30.582668300000002</c:v>
                </c:pt>
                <c:pt idx="7156">
                  <c:v>34.501464839999997</c:v>
                </c:pt>
                <c:pt idx="7157">
                  <c:v>134.6574249</c:v>
                </c:pt>
                <c:pt idx="7158">
                  <c:v>88.30574799</c:v>
                </c:pt>
                <c:pt idx="7159">
                  <c:v>108.17202</c:v>
                </c:pt>
                <c:pt idx="7160">
                  <c:v>46.864147189999997</c:v>
                </c:pt>
                <c:pt idx="7161">
                  <c:v>100.80038450000001</c:v>
                </c:pt>
                <c:pt idx="7162">
                  <c:v>149.9751282</c:v>
                </c:pt>
                <c:pt idx="7163">
                  <c:v>87.79127502</c:v>
                </c:pt>
                <c:pt idx="7164">
                  <c:v>110.3918381</c:v>
                </c:pt>
                <c:pt idx="7165">
                  <c:v>17.688087459999998</c:v>
                </c:pt>
                <c:pt idx="7166">
                  <c:v>129.78939819999999</c:v>
                </c:pt>
                <c:pt idx="7167">
                  <c:v>128.1609497</c:v>
                </c:pt>
                <c:pt idx="7168">
                  <c:v>129.59199520000001</c:v>
                </c:pt>
                <c:pt idx="7169">
                  <c:v>39.563301090000003</c:v>
                </c:pt>
                <c:pt idx="7170">
                  <c:v>124.70683289999999</c:v>
                </c:pt>
                <c:pt idx="7171">
                  <c:v>27.63782883</c:v>
                </c:pt>
                <c:pt idx="7172">
                  <c:v>131.76608279999999</c:v>
                </c:pt>
                <c:pt idx="7173">
                  <c:v>91.562477110000003</c:v>
                </c:pt>
                <c:pt idx="7174">
                  <c:v>97.851119999999995</c:v>
                </c:pt>
                <c:pt idx="7175">
                  <c:v>105.8489685</c:v>
                </c:pt>
                <c:pt idx="7176">
                  <c:v>112.7825089</c:v>
                </c:pt>
                <c:pt idx="7177">
                  <c:v>143.50141909999999</c:v>
                </c:pt>
                <c:pt idx="7178">
                  <c:v>47.452323909999997</c:v>
                </c:pt>
                <c:pt idx="7179">
                  <c:v>10.81363773</c:v>
                </c:pt>
                <c:pt idx="7180">
                  <c:v>146.12072749999999</c:v>
                </c:pt>
                <c:pt idx="7181">
                  <c:v>82.164581299999995</c:v>
                </c:pt>
                <c:pt idx="7182">
                  <c:v>26.887508390000001</c:v>
                </c:pt>
                <c:pt idx="7183">
                  <c:v>125.1415634</c:v>
                </c:pt>
                <c:pt idx="7184">
                  <c:v>125.0368423</c:v>
                </c:pt>
                <c:pt idx="7185">
                  <c:v>120.5858994</c:v>
                </c:pt>
                <c:pt idx="7186">
                  <c:v>107.48583979999999</c:v>
                </c:pt>
                <c:pt idx="7187">
                  <c:v>136.26078799999999</c:v>
                </c:pt>
                <c:pt idx="7188">
                  <c:v>99.108634949999995</c:v>
                </c:pt>
                <c:pt idx="7189">
                  <c:v>90.036918639999996</c:v>
                </c:pt>
                <c:pt idx="7190">
                  <c:v>151.07989499999999</c:v>
                </c:pt>
                <c:pt idx="7191">
                  <c:v>94.150978089999995</c:v>
                </c:pt>
                <c:pt idx="7192">
                  <c:v>123.3264465</c:v>
                </c:pt>
                <c:pt idx="7193">
                  <c:v>123.2334824</c:v>
                </c:pt>
                <c:pt idx="7194">
                  <c:v>105.3324432</c:v>
                </c:pt>
                <c:pt idx="7195">
                  <c:v>116.55551149999999</c:v>
                </c:pt>
                <c:pt idx="7196">
                  <c:v>107.0656204</c:v>
                </c:pt>
                <c:pt idx="7197">
                  <c:v>122.95460509999999</c:v>
                </c:pt>
                <c:pt idx="7198">
                  <c:v>139.24476619999999</c:v>
                </c:pt>
                <c:pt idx="7199">
                  <c:v>68.269493100000005</c:v>
                </c:pt>
                <c:pt idx="7200">
                  <c:v>57.024490360000001</c:v>
                </c:pt>
                <c:pt idx="7201">
                  <c:v>73.099693299999998</c:v>
                </c:pt>
                <c:pt idx="7202">
                  <c:v>68.84360504</c:v>
                </c:pt>
                <c:pt idx="7203">
                  <c:v>117.2102737</c:v>
                </c:pt>
                <c:pt idx="7204">
                  <c:v>88.278869630000003</c:v>
                </c:pt>
                <c:pt idx="7205">
                  <c:v>239.4366608</c:v>
                </c:pt>
                <c:pt idx="7206">
                  <c:v>117.86065670000001</c:v>
                </c:pt>
                <c:pt idx="7207">
                  <c:v>108.8869705</c:v>
                </c:pt>
                <c:pt idx="7208">
                  <c:v>69.196990970000002</c:v>
                </c:pt>
                <c:pt idx="7209">
                  <c:v>124.39250180000001</c:v>
                </c:pt>
                <c:pt idx="7210">
                  <c:v>85.309288019999997</c:v>
                </c:pt>
                <c:pt idx="7211">
                  <c:v>97.867568969999994</c:v>
                </c:pt>
                <c:pt idx="7212">
                  <c:v>105.7496338</c:v>
                </c:pt>
                <c:pt idx="7213">
                  <c:v>122.82088469999999</c:v>
                </c:pt>
                <c:pt idx="7214">
                  <c:v>160.9908752</c:v>
                </c:pt>
                <c:pt idx="7215">
                  <c:v>99.562179569999998</c:v>
                </c:pt>
                <c:pt idx="7216">
                  <c:v>115.2542725</c:v>
                </c:pt>
                <c:pt idx="7217">
                  <c:v>121.0705109</c:v>
                </c:pt>
                <c:pt idx="7218">
                  <c:v>178.34307860000001</c:v>
                </c:pt>
                <c:pt idx="7219">
                  <c:v>69.92534637</c:v>
                </c:pt>
                <c:pt idx="7220">
                  <c:v>18.53739929</c:v>
                </c:pt>
                <c:pt idx="7221">
                  <c:v>181.77301030000001</c:v>
                </c:pt>
                <c:pt idx="7222">
                  <c:v>117.5559387</c:v>
                </c:pt>
                <c:pt idx="7223">
                  <c:v>70.515174869999996</c:v>
                </c:pt>
                <c:pt idx="7224">
                  <c:v>116.0146713</c:v>
                </c:pt>
                <c:pt idx="7225">
                  <c:v>125.0882034</c:v>
                </c:pt>
                <c:pt idx="7226">
                  <c:v>65.698333739999995</c:v>
                </c:pt>
                <c:pt idx="7227">
                  <c:v>88.25578308</c:v>
                </c:pt>
                <c:pt idx="7228">
                  <c:v>60.041770939999999</c:v>
                </c:pt>
                <c:pt idx="7229">
                  <c:v>161.9417267</c:v>
                </c:pt>
                <c:pt idx="7230">
                  <c:v>104.0423431</c:v>
                </c:pt>
                <c:pt idx="7231">
                  <c:v>151.74729919999999</c:v>
                </c:pt>
                <c:pt idx="7232">
                  <c:v>87.567222599999994</c:v>
                </c:pt>
                <c:pt idx="7233">
                  <c:v>46.24160767</c:v>
                </c:pt>
                <c:pt idx="7234">
                  <c:v>82.182060239999998</c:v>
                </c:pt>
                <c:pt idx="7235">
                  <c:v>145.3057709</c:v>
                </c:pt>
                <c:pt idx="7236">
                  <c:v>298.29034419999999</c:v>
                </c:pt>
                <c:pt idx="7237">
                  <c:v>36.849552150000001</c:v>
                </c:pt>
                <c:pt idx="7238">
                  <c:v>33.39824677</c:v>
                </c:pt>
                <c:pt idx="7239">
                  <c:v>145.93339539999999</c:v>
                </c:pt>
                <c:pt idx="7240">
                  <c:v>150.42625430000001</c:v>
                </c:pt>
                <c:pt idx="7241">
                  <c:v>120.05802919999999</c:v>
                </c:pt>
                <c:pt idx="7242">
                  <c:v>130.6231842</c:v>
                </c:pt>
                <c:pt idx="7243">
                  <c:v>104.4715424</c:v>
                </c:pt>
                <c:pt idx="7244">
                  <c:v>122.15520480000001</c:v>
                </c:pt>
                <c:pt idx="7245">
                  <c:v>89.834152219999993</c:v>
                </c:pt>
                <c:pt idx="7246">
                  <c:v>29.636728290000001</c:v>
                </c:pt>
                <c:pt idx="7247">
                  <c:v>108.7655029</c:v>
                </c:pt>
                <c:pt idx="7248">
                  <c:v>91.779083249999999</c:v>
                </c:pt>
                <c:pt idx="7249">
                  <c:v>90.728958129999995</c:v>
                </c:pt>
                <c:pt idx="7250">
                  <c:v>96.105796810000001</c:v>
                </c:pt>
                <c:pt idx="7251">
                  <c:v>99.854011540000002</c:v>
                </c:pt>
                <c:pt idx="7252">
                  <c:v>158.6828308</c:v>
                </c:pt>
                <c:pt idx="7253">
                  <c:v>125.8279953</c:v>
                </c:pt>
                <c:pt idx="7254">
                  <c:v>48.516914370000002</c:v>
                </c:pt>
                <c:pt idx="7255">
                  <c:v>13.17657661</c:v>
                </c:pt>
                <c:pt idx="7256">
                  <c:v>122.1358032</c:v>
                </c:pt>
                <c:pt idx="7257">
                  <c:v>79.364166260000005</c:v>
                </c:pt>
                <c:pt idx="7258">
                  <c:v>115.5757294</c:v>
                </c:pt>
                <c:pt idx="7259">
                  <c:v>91.015052800000007</c:v>
                </c:pt>
                <c:pt idx="7260">
                  <c:v>105.47713469999999</c:v>
                </c:pt>
                <c:pt idx="7261">
                  <c:v>112.3130417</c:v>
                </c:pt>
                <c:pt idx="7262">
                  <c:v>37.863128660000001</c:v>
                </c:pt>
                <c:pt idx="7263">
                  <c:v>74.081153869999994</c:v>
                </c:pt>
                <c:pt idx="7264">
                  <c:v>96.415428160000005</c:v>
                </c:pt>
                <c:pt idx="7265">
                  <c:v>9.7073755259999999</c:v>
                </c:pt>
                <c:pt idx="7266">
                  <c:v>107.7638626</c:v>
                </c:pt>
                <c:pt idx="7267">
                  <c:v>112.0602875</c:v>
                </c:pt>
                <c:pt idx="7268">
                  <c:v>149.2089081</c:v>
                </c:pt>
                <c:pt idx="7269">
                  <c:v>66.786964420000004</c:v>
                </c:pt>
                <c:pt idx="7270">
                  <c:v>101.9254837</c:v>
                </c:pt>
                <c:pt idx="7271">
                  <c:v>73.617538449999998</c:v>
                </c:pt>
                <c:pt idx="7272">
                  <c:v>161.77137759999999</c:v>
                </c:pt>
                <c:pt idx="7273">
                  <c:v>38.518920899999998</c:v>
                </c:pt>
                <c:pt idx="7274">
                  <c:v>108.3409805</c:v>
                </c:pt>
                <c:pt idx="7275">
                  <c:v>100.0648575</c:v>
                </c:pt>
                <c:pt idx="7276">
                  <c:v>103.9971161</c:v>
                </c:pt>
                <c:pt idx="7277">
                  <c:v>149.3074646</c:v>
                </c:pt>
                <c:pt idx="7278">
                  <c:v>114.4941177</c:v>
                </c:pt>
                <c:pt idx="7279">
                  <c:v>88.049972530000005</c:v>
                </c:pt>
                <c:pt idx="7280">
                  <c:v>141.67550660000001</c:v>
                </c:pt>
                <c:pt idx="7281">
                  <c:v>113.7945404</c:v>
                </c:pt>
                <c:pt idx="7282">
                  <c:v>151.2556305</c:v>
                </c:pt>
                <c:pt idx="7283">
                  <c:v>61.870548249999999</c:v>
                </c:pt>
                <c:pt idx="7284">
                  <c:v>152.98722839999999</c:v>
                </c:pt>
                <c:pt idx="7285">
                  <c:v>119.46336359999999</c:v>
                </c:pt>
                <c:pt idx="7286">
                  <c:v>115.425972</c:v>
                </c:pt>
                <c:pt idx="7287">
                  <c:v>52.374187470000003</c:v>
                </c:pt>
                <c:pt idx="7288">
                  <c:v>112.9849777</c:v>
                </c:pt>
                <c:pt idx="7289">
                  <c:v>65.245956419999999</c:v>
                </c:pt>
                <c:pt idx="7290">
                  <c:v>176.70669559999999</c:v>
                </c:pt>
                <c:pt idx="7291">
                  <c:v>95.293632509999995</c:v>
                </c:pt>
                <c:pt idx="7292">
                  <c:v>128.6681366</c:v>
                </c:pt>
                <c:pt idx="7293">
                  <c:v>146.4639435</c:v>
                </c:pt>
                <c:pt idx="7294">
                  <c:v>58.275218959999997</c:v>
                </c:pt>
                <c:pt idx="7295">
                  <c:v>154.72143550000001</c:v>
                </c:pt>
                <c:pt idx="7296">
                  <c:v>114.50990299999999</c:v>
                </c:pt>
                <c:pt idx="7297">
                  <c:v>110.68595120000001</c:v>
                </c:pt>
                <c:pt idx="7298">
                  <c:v>56.552536009999997</c:v>
                </c:pt>
                <c:pt idx="7299">
                  <c:v>39.67481995</c:v>
                </c:pt>
                <c:pt idx="7300">
                  <c:v>143.17265320000001</c:v>
                </c:pt>
                <c:pt idx="7301">
                  <c:v>69.774948120000005</c:v>
                </c:pt>
                <c:pt idx="7302">
                  <c:v>108.61071010000001</c:v>
                </c:pt>
                <c:pt idx="7303">
                  <c:v>27.554016109999999</c:v>
                </c:pt>
                <c:pt idx="7304">
                  <c:v>106.8785324</c:v>
                </c:pt>
                <c:pt idx="7305">
                  <c:v>98.316337590000003</c:v>
                </c:pt>
                <c:pt idx="7306">
                  <c:v>65.541061400000004</c:v>
                </c:pt>
                <c:pt idx="7307">
                  <c:v>74.604728699999995</c:v>
                </c:pt>
                <c:pt idx="7308">
                  <c:v>158.70898439999999</c:v>
                </c:pt>
                <c:pt idx="7309">
                  <c:v>124.91524510000001</c:v>
                </c:pt>
                <c:pt idx="7310">
                  <c:v>136.2535858</c:v>
                </c:pt>
                <c:pt idx="7311">
                  <c:v>62.778938289999999</c:v>
                </c:pt>
                <c:pt idx="7312">
                  <c:v>93.515083309999994</c:v>
                </c:pt>
                <c:pt idx="7313">
                  <c:v>56.602828979999998</c:v>
                </c:pt>
                <c:pt idx="7314">
                  <c:v>137.72053529999999</c:v>
                </c:pt>
                <c:pt idx="7315">
                  <c:v>56.360301970000002</c:v>
                </c:pt>
                <c:pt idx="7316">
                  <c:v>61.296382899999998</c:v>
                </c:pt>
                <c:pt idx="7317">
                  <c:v>56.50106049</c:v>
                </c:pt>
                <c:pt idx="7318">
                  <c:v>143.59671019999999</c:v>
                </c:pt>
                <c:pt idx="7319">
                  <c:v>116.06337739999999</c:v>
                </c:pt>
                <c:pt idx="7320">
                  <c:v>91.749336240000005</c:v>
                </c:pt>
                <c:pt idx="7321">
                  <c:v>114.1421661</c:v>
                </c:pt>
                <c:pt idx="7322">
                  <c:v>31.31620216</c:v>
                </c:pt>
                <c:pt idx="7323">
                  <c:v>50.620231629999999</c:v>
                </c:pt>
                <c:pt idx="7324">
                  <c:v>138.44113160000001</c:v>
                </c:pt>
                <c:pt idx="7325">
                  <c:v>174.64344790000001</c:v>
                </c:pt>
                <c:pt idx="7326">
                  <c:v>121.066658</c:v>
                </c:pt>
                <c:pt idx="7327">
                  <c:v>98.197685239999998</c:v>
                </c:pt>
                <c:pt idx="7328">
                  <c:v>103.6593933</c:v>
                </c:pt>
                <c:pt idx="7329">
                  <c:v>155.42221069999999</c:v>
                </c:pt>
                <c:pt idx="7330">
                  <c:v>71.827964780000002</c:v>
                </c:pt>
                <c:pt idx="7331">
                  <c:v>49.581703189999999</c:v>
                </c:pt>
                <c:pt idx="7332">
                  <c:v>103.7441254</c:v>
                </c:pt>
                <c:pt idx="7333">
                  <c:v>136.34382629999999</c:v>
                </c:pt>
                <c:pt idx="7334">
                  <c:v>92.461242679999998</c:v>
                </c:pt>
                <c:pt idx="7335">
                  <c:v>66.984642030000003</c:v>
                </c:pt>
                <c:pt idx="7336">
                  <c:v>69.646400450000002</c:v>
                </c:pt>
                <c:pt idx="7337">
                  <c:v>102.11824799999999</c:v>
                </c:pt>
                <c:pt idx="7338">
                  <c:v>55.159515380000002</c:v>
                </c:pt>
                <c:pt idx="7339">
                  <c:v>115.9979324</c:v>
                </c:pt>
                <c:pt idx="7340">
                  <c:v>111.23860929999999</c:v>
                </c:pt>
                <c:pt idx="7341">
                  <c:v>83.623901369999999</c:v>
                </c:pt>
                <c:pt idx="7342">
                  <c:v>52.158985139999999</c:v>
                </c:pt>
                <c:pt idx="7343">
                  <c:v>129.6871338</c:v>
                </c:pt>
                <c:pt idx="7344">
                  <c:v>143.61582949999999</c:v>
                </c:pt>
                <c:pt idx="7345">
                  <c:v>118.7723618</c:v>
                </c:pt>
                <c:pt idx="7346">
                  <c:v>134.6194611</c:v>
                </c:pt>
                <c:pt idx="7347">
                  <c:v>106.2025299</c:v>
                </c:pt>
                <c:pt idx="7348">
                  <c:v>150.34571840000001</c:v>
                </c:pt>
                <c:pt idx="7349">
                  <c:v>111.0134583</c:v>
                </c:pt>
                <c:pt idx="7350">
                  <c:v>84.947105410000006</c:v>
                </c:pt>
                <c:pt idx="7351">
                  <c:v>174.3161163</c:v>
                </c:pt>
                <c:pt idx="7352">
                  <c:v>82.104736329999994</c:v>
                </c:pt>
                <c:pt idx="7353">
                  <c:v>107.2430191</c:v>
                </c:pt>
                <c:pt idx="7354">
                  <c:v>120.88896939999999</c:v>
                </c:pt>
                <c:pt idx="7355">
                  <c:v>113.4877625</c:v>
                </c:pt>
                <c:pt idx="7356">
                  <c:v>48.75964355</c:v>
                </c:pt>
                <c:pt idx="7357">
                  <c:v>84.189399719999997</c:v>
                </c:pt>
                <c:pt idx="7358">
                  <c:v>92.906784060000007</c:v>
                </c:pt>
                <c:pt idx="7359">
                  <c:v>86.855110170000003</c:v>
                </c:pt>
                <c:pt idx="7360">
                  <c:v>97.607292180000002</c:v>
                </c:pt>
                <c:pt idx="7361">
                  <c:v>100.26084899999999</c:v>
                </c:pt>
                <c:pt idx="7362">
                  <c:v>163.2901306</c:v>
                </c:pt>
                <c:pt idx="7363">
                  <c:v>138.4511871</c:v>
                </c:pt>
                <c:pt idx="7364">
                  <c:v>188.91304020000001</c:v>
                </c:pt>
                <c:pt idx="7365">
                  <c:v>110.3192291</c:v>
                </c:pt>
                <c:pt idx="7366">
                  <c:v>130.9328003</c:v>
                </c:pt>
                <c:pt idx="7367">
                  <c:v>71.047248839999995</c:v>
                </c:pt>
                <c:pt idx="7368">
                  <c:v>32.43762589</c:v>
                </c:pt>
                <c:pt idx="7369">
                  <c:v>133.89622499999999</c:v>
                </c:pt>
                <c:pt idx="7370">
                  <c:v>75.121994020000002</c:v>
                </c:pt>
                <c:pt idx="7371">
                  <c:v>80.722091669999998</c:v>
                </c:pt>
                <c:pt idx="7372">
                  <c:v>118.3508224</c:v>
                </c:pt>
                <c:pt idx="7373">
                  <c:v>149.64994809999999</c:v>
                </c:pt>
                <c:pt idx="7374">
                  <c:v>25.886529920000001</c:v>
                </c:pt>
                <c:pt idx="7375">
                  <c:v>38.434768679999998</c:v>
                </c:pt>
                <c:pt idx="7376">
                  <c:v>133.3451996</c:v>
                </c:pt>
                <c:pt idx="7377">
                  <c:v>91.899627690000003</c:v>
                </c:pt>
                <c:pt idx="7378">
                  <c:v>117.80495449999999</c:v>
                </c:pt>
                <c:pt idx="7379">
                  <c:v>50.435218810000002</c:v>
                </c:pt>
                <c:pt idx="7380">
                  <c:v>104.0769501</c:v>
                </c:pt>
                <c:pt idx="7381">
                  <c:v>146.39900209999999</c:v>
                </c:pt>
                <c:pt idx="7382">
                  <c:v>97.601921079999997</c:v>
                </c:pt>
                <c:pt idx="7383">
                  <c:v>104.8370209</c:v>
                </c:pt>
                <c:pt idx="7384">
                  <c:v>22.382360460000001</c:v>
                </c:pt>
                <c:pt idx="7385">
                  <c:v>121.5544586</c:v>
                </c:pt>
                <c:pt idx="7386">
                  <c:v>131.14546200000001</c:v>
                </c:pt>
                <c:pt idx="7387">
                  <c:v>131.36586</c:v>
                </c:pt>
                <c:pt idx="7388">
                  <c:v>50.297195430000002</c:v>
                </c:pt>
                <c:pt idx="7389">
                  <c:v>126.41217039999999</c:v>
                </c:pt>
                <c:pt idx="7390">
                  <c:v>31.940647129999999</c:v>
                </c:pt>
                <c:pt idx="7391">
                  <c:v>103.94035340000001</c:v>
                </c:pt>
                <c:pt idx="7392">
                  <c:v>81.686042790000002</c:v>
                </c:pt>
                <c:pt idx="7393">
                  <c:v>102.9417801</c:v>
                </c:pt>
                <c:pt idx="7394">
                  <c:v>104.09919739999999</c:v>
                </c:pt>
                <c:pt idx="7395">
                  <c:v>105.40933990000001</c:v>
                </c:pt>
                <c:pt idx="7396">
                  <c:v>146.03900150000001</c:v>
                </c:pt>
                <c:pt idx="7397">
                  <c:v>46.026069640000003</c:v>
                </c:pt>
                <c:pt idx="7398">
                  <c:v>12.60475445</c:v>
                </c:pt>
                <c:pt idx="7399">
                  <c:v>144.1604614</c:v>
                </c:pt>
                <c:pt idx="7400">
                  <c:v>83.724571229999995</c:v>
                </c:pt>
                <c:pt idx="7401">
                  <c:v>31.08234787</c:v>
                </c:pt>
                <c:pt idx="7402">
                  <c:v>124.9460907</c:v>
                </c:pt>
                <c:pt idx="7403">
                  <c:v>123.60728450000001</c:v>
                </c:pt>
                <c:pt idx="7404">
                  <c:v>121.52210239999999</c:v>
                </c:pt>
                <c:pt idx="7405">
                  <c:v>101.12216189999999</c:v>
                </c:pt>
                <c:pt idx="7406">
                  <c:v>139.20578</c:v>
                </c:pt>
                <c:pt idx="7407">
                  <c:v>101.9183426</c:v>
                </c:pt>
                <c:pt idx="7408">
                  <c:v>93.897056579999997</c:v>
                </c:pt>
                <c:pt idx="7409">
                  <c:v>155.68165590000001</c:v>
                </c:pt>
                <c:pt idx="7410">
                  <c:v>112.8282394</c:v>
                </c:pt>
                <c:pt idx="7411">
                  <c:v>133.83766170000001</c:v>
                </c:pt>
                <c:pt idx="7412">
                  <c:v>122.19709779999999</c:v>
                </c:pt>
                <c:pt idx="7413">
                  <c:v>111.5201416</c:v>
                </c:pt>
                <c:pt idx="7414">
                  <c:v>112.67605589999999</c:v>
                </c:pt>
                <c:pt idx="7415">
                  <c:v>113.48547360000001</c:v>
                </c:pt>
                <c:pt idx="7416">
                  <c:v>107.8377457</c:v>
                </c:pt>
                <c:pt idx="7417">
                  <c:v>107.5746994</c:v>
                </c:pt>
                <c:pt idx="7418">
                  <c:v>106.2083817</c:v>
                </c:pt>
                <c:pt idx="7419">
                  <c:v>77.872062679999999</c:v>
                </c:pt>
                <c:pt idx="7420">
                  <c:v>65.485275270000002</c:v>
                </c:pt>
                <c:pt idx="7421">
                  <c:v>74.26248932</c:v>
                </c:pt>
                <c:pt idx="7422">
                  <c:v>64.170120240000003</c:v>
                </c:pt>
                <c:pt idx="7423">
                  <c:v>121.37959290000001</c:v>
                </c:pt>
                <c:pt idx="7424">
                  <c:v>86.260009769999996</c:v>
                </c:pt>
                <c:pt idx="7425">
                  <c:v>237.70483400000001</c:v>
                </c:pt>
                <c:pt idx="7426">
                  <c:v>119.5971603</c:v>
                </c:pt>
                <c:pt idx="7427">
                  <c:v>112.6152649</c:v>
                </c:pt>
                <c:pt idx="7428">
                  <c:v>72.862617490000005</c:v>
                </c:pt>
                <c:pt idx="7429">
                  <c:v>127.6154404</c:v>
                </c:pt>
                <c:pt idx="7430">
                  <c:v>88.93108368</c:v>
                </c:pt>
                <c:pt idx="7431">
                  <c:v>95.896919249999996</c:v>
                </c:pt>
                <c:pt idx="7432">
                  <c:v>106.1764755</c:v>
                </c:pt>
                <c:pt idx="7433">
                  <c:v>120.9541931</c:v>
                </c:pt>
                <c:pt idx="7434">
                  <c:v>148.84153749999999</c:v>
                </c:pt>
                <c:pt idx="7435">
                  <c:v>104.5337296</c:v>
                </c:pt>
                <c:pt idx="7436">
                  <c:v>123.1631927</c:v>
                </c:pt>
                <c:pt idx="7437">
                  <c:v>124.37064359999999</c:v>
                </c:pt>
                <c:pt idx="7438">
                  <c:v>165.26750179999999</c:v>
                </c:pt>
                <c:pt idx="7439">
                  <c:v>72.018394470000004</c:v>
                </c:pt>
                <c:pt idx="7440">
                  <c:v>27.424560549999999</c:v>
                </c:pt>
                <c:pt idx="7441">
                  <c:v>205.90954590000001</c:v>
                </c:pt>
                <c:pt idx="7442">
                  <c:v>129.4105988</c:v>
                </c:pt>
                <c:pt idx="7443">
                  <c:v>69.559577939999997</c:v>
                </c:pt>
                <c:pt idx="7444">
                  <c:v>115.5720062</c:v>
                </c:pt>
                <c:pt idx="7445">
                  <c:v>117.9486237</c:v>
                </c:pt>
                <c:pt idx="7446">
                  <c:v>70.072578429999993</c:v>
                </c:pt>
                <c:pt idx="7447">
                  <c:v>104.66584779999999</c:v>
                </c:pt>
                <c:pt idx="7448">
                  <c:v>73.982192990000001</c:v>
                </c:pt>
                <c:pt idx="7449">
                  <c:v>133.5591125</c:v>
                </c:pt>
                <c:pt idx="7450">
                  <c:v>109.2120438</c:v>
                </c:pt>
                <c:pt idx="7451">
                  <c:v>143.61758420000001</c:v>
                </c:pt>
                <c:pt idx="7452">
                  <c:v>91.109268189999995</c:v>
                </c:pt>
                <c:pt idx="7453">
                  <c:v>52.142505649999997</c:v>
                </c:pt>
                <c:pt idx="7454">
                  <c:v>86.506729129999997</c:v>
                </c:pt>
                <c:pt idx="7455">
                  <c:v>144.70277400000001</c:v>
                </c:pt>
                <c:pt idx="7456">
                  <c:v>314.5421753</c:v>
                </c:pt>
                <c:pt idx="7457">
                  <c:v>41.178165440000001</c:v>
                </c:pt>
                <c:pt idx="7458">
                  <c:v>34.577465060000002</c:v>
                </c:pt>
                <c:pt idx="7459">
                  <c:v>150.4309082</c:v>
                </c:pt>
                <c:pt idx="7460">
                  <c:v>153.05633539999999</c:v>
                </c:pt>
                <c:pt idx="7461">
                  <c:v>138.80512999999999</c:v>
                </c:pt>
                <c:pt idx="7462">
                  <c:v>126.9718323</c:v>
                </c:pt>
                <c:pt idx="7463">
                  <c:v>27.107854840000002</c:v>
                </c:pt>
                <c:pt idx="7464">
                  <c:v>95.482810970000003</c:v>
                </c:pt>
                <c:pt idx="7465">
                  <c:v>131.38691710000001</c:v>
                </c:pt>
                <c:pt idx="7466">
                  <c:v>87.198890689999999</c:v>
                </c:pt>
                <c:pt idx="7467">
                  <c:v>109.2673264</c:v>
                </c:pt>
                <c:pt idx="7468">
                  <c:v>95.137458800000005</c:v>
                </c:pt>
                <c:pt idx="7469">
                  <c:v>91.769004820000006</c:v>
                </c:pt>
                <c:pt idx="7470">
                  <c:v>90.228286740000001</c:v>
                </c:pt>
                <c:pt idx="7471">
                  <c:v>102.96366879999999</c:v>
                </c:pt>
                <c:pt idx="7472">
                  <c:v>161.70176699999999</c:v>
                </c:pt>
                <c:pt idx="7473">
                  <c:v>129.01869199999999</c:v>
                </c:pt>
                <c:pt idx="7474">
                  <c:v>70.313110350000002</c:v>
                </c:pt>
                <c:pt idx="7475">
                  <c:v>55.525791169999998</c:v>
                </c:pt>
                <c:pt idx="7476">
                  <c:v>117.48728939999999</c:v>
                </c:pt>
                <c:pt idx="7477">
                  <c:v>85.562171939999999</c:v>
                </c:pt>
                <c:pt idx="7478">
                  <c:v>115.8027115</c:v>
                </c:pt>
                <c:pt idx="7479">
                  <c:v>90.797378539999997</c:v>
                </c:pt>
                <c:pt idx="7480">
                  <c:v>111.65779879999999</c:v>
                </c:pt>
                <c:pt idx="7481">
                  <c:v>115.06054690000001</c:v>
                </c:pt>
                <c:pt idx="7482">
                  <c:v>42.808334350000003</c:v>
                </c:pt>
                <c:pt idx="7483">
                  <c:v>78.773490910000007</c:v>
                </c:pt>
                <c:pt idx="7484">
                  <c:v>108.4499359</c:v>
                </c:pt>
                <c:pt idx="7485">
                  <c:v>11.174169539999999</c:v>
                </c:pt>
                <c:pt idx="7486">
                  <c:v>107.0587082</c:v>
                </c:pt>
                <c:pt idx="7487">
                  <c:v>111.5843124</c:v>
                </c:pt>
                <c:pt idx="7488">
                  <c:v>153.8060303</c:v>
                </c:pt>
                <c:pt idx="7489">
                  <c:v>69.51282501</c:v>
                </c:pt>
                <c:pt idx="7490">
                  <c:v>108.4420776</c:v>
                </c:pt>
                <c:pt idx="7491">
                  <c:v>72.201637270000006</c:v>
                </c:pt>
                <c:pt idx="7492">
                  <c:v>177.0195923</c:v>
                </c:pt>
                <c:pt idx="7493">
                  <c:v>42.2677002</c:v>
                </c:pt>
                <c:pt idx="7494">
                  <c:v>110.69396209999999</c:v>
                </c:pt>
                <c:pt idx="7495">
                  <c:v>105.9477005</c:v>
                </c:pt>
                <c:pt idx="7496">
                  <c:v>110.7576981</c:v>
                </c:pt>
                <c:pt idx="7497">
                  <c:v>149.39270020000001</c:v>
                </c:pt>
                <c:pt idx="7498">
                  <c:v>114.181015</c:v>
                </c:pt>
                <c:pt idx="7499">
                  <c:v>92.910499569999999</c:v>
                </c:pt>
                <c:pt idx="7500">
                  <c:v>134.42683410000001</c:v>
                </c:pt>
                <c:pt idx="7501">
                  <c:v>114.39449310000001</c:v>
                </c:pt>
                <c:pt idx="7502">
                  <c:v>152.7878876</c:v>
                </c:pt>
                <c:pt idx="7503">
                  <c:v>69.896041870000005</c:v>
                </c:pt>
                <c:pt idx="7504">
                  <c:v>128.01828</c:v>
                </c:pt>
                <c:pt idx="7505">
                  <c:v>105.63949580000001</c:v>
                </c:pt>
                <c:pt idx="7506">
                  <c:v>105.65491489999999</c:v>
                </c:pt>
                <c:pt idx="7507">
                  <c:v>55.417461400000001</c:v>
                </c:pt>
                <c:pt idx="7508">
                  <c:v>114.1192169</c:v>
                </c:pt>
                <c:pt idx="7509">
                  <c:v>65.652671810000001</c:v>
                </c:pt>
                <c:pt idx="7510">
                  <c:v>170.57180790000001</c:v>
                </c:pt>
                <c:pt idx="7511">
                  <c:v>101.446167</c:v>
                </c:pt>
                <c:pt idx="7512">
                  <c:v>131.3531189</c:v>
                </c:pt>
                <c:pt idx="7513">
                  <c:v>160.6283569</c:v>
                </c:pt>
                <c:pt idx="7514">
                  <c:v>67.788223270000003</c:v>
                </c:pt>
                <c:pt idx="7515">
                  <c:v>146.65849299999999</c:v>
                </c:pt>
                <c:pt idx="7516">
                  <c:v>117.48621369999999</c:v>
                </c:pt>
                <c:pt idx="7517">
                  <c:v>112.5223465</c:v>
                </c:pt>
                <c:pt idx="7518">
                  <c:v>64.164451600000007</c:v>
                </c:pt>
                <c:pt idx="7519">
                  <c:v>40.972713470000002</c:v>
                </c:pt>
                <c:pt idx="7520">
                  <c:v>145.35139469999999</c:v>
                </c:pt>
                <c:pt idx="7521">
                  <c:v>73.596168520000006</c:v>
                </c:pt>
                <c:pt idx="7522">
                  <c:v>113.20436100000001</c:v>
                </c:pt>
                <c:pt idx="7523">
                  <c:v>27.248979569999999</c:v>
                </c:pt>
                <c:pt idx="7524">
                  <c:v>108.6115952</c:v>
                </c:pt>
                <c:pt idx="7525">
                  <c:v>106.4193573</c:v>
                </c:pt>
                <c:pt idx="7526">
                  <c:v>70.279693600000002</c:v>
                </c:pt>
                <c:pt idx="7527">
                  <c:v>73.192016600000002</c:v>
                </c:pt>
                <c:pt idx="7528">
                  <c:v>167.69297789999999</c:v>
                </c:pt>
                <c:pt idx="7529">
                  <c:v>127.03638460000001</c:v>
                </c:pt>
                <c:pt idx="7530">
                  <c:v>135.87615969999999</c:v>
                </c:pt>
                <c:pt idx="7531">
                  <c:v>75.035896300000005</c:v>
                </c:pt>
                <c:pt idx="7532">
                  <c:v>96.925506589999998</c:v>
                </c:pt>
                <c:pt idx="7533">
                  <c:v>63.775615690000002</c:v>
                </c:pt>
                <c:pt idx="7534">
                  <c:v>141.8728485</c:v>
                </c:pt>
                <c:pt idx="7535">
                  <c:v>117.15172579999999</c:v>
                </c:pt>
                <c:pt idx="7536">
                  <c:v>63.268619540000003</c:v>
                </c:pt>
                <c:pt idx="7537">
                  <c:v>67.308074950000005</c:v>
                </c:pt>
                <c:pt idx="7538">
                  <c:v>145.37918089999999</c:v>
                </c:pt>
                <c:pt idx="7539">
                  <c:v>129.10940550000001</c:v>
                </c:pt>
                <c:pt idx="7540">
                  <c:v>93.084434509999994</c:v>
                </c:pt>
                <c:pt idx="7541">
                  <c:v>131.82707210000001</c:v>
                </c:pt>
                <c:pt idx="7542">
                  <c:v>34.633613590000003</c:v>
                </c:pt>
                <c:pt idx="7543">
                  <c:v>55.175022130000002</c:v>
                </c:pt>
                <c:pt idx="7544">
                  <c:v>144.2788544</c:v>
                </c:pt>
                <c:pt idx="7545">
                  <c:v>182.5342407</c:v>
                </c:pt>
                <c:pt idx="7546">
                  <c:v>119.9281998</c:v>
                </c:pt>
                <c:pt idx="7547">
                  <c:v>111.5562134</c:v>
                </c:pt>
                <c:pt idx="7548">
                  <c:v>105.88891599999999</c:v>
                </c:pt>
                <c:pt idx="7549">
                  <c:v>161.65850829999999</c:v>
                </c:pt>
                <c:pt idx="7550">
                  <c:v>71.11984253</c:v>
                </c:pt>
                <c:pt idx="7551">
                  <c:v>59.135314940000001</c:v>
                </c:pt>
                <c:pt idx="7552">
                  <c:v>101.6145325</c:v>
                </c:pt>
                <c:pt idx="7553">
                  <c:v>148.44882200000001</c:v>
                </c:pt>
                <c:pt idx="7554">
                  <c:v>96.05314636</c:v>
                </c:pt>
                <c:pt idx="7555">
                  <c:v>66.218795779999994</c:v>
                </c:pt>
                <c:pt idx="7556">
                  <c:v>65.68186188</c:v>
                </c:pt>
                <c:pt idx="7557">
                  <c:v>86.839675900000003</c:v>
                </c:pt>
                <c:pt idx="7558">
                  <c:v>57.271068569999997</c:v>
                </c:pt>
                <c:pt idx="7559">
                  <c:v>117.65921779999999</c:v>
                </c:pt>
                <c:pt idx="7560">
                  <c:v>108.80893709999999</c:v>
                </c:pt>
                <c:pt idx="7561">
                  <c:v>91.443511959999995</c:v>
                </c:pt>
                <c:pt idx="7562">
                  <c:v>49.793224330000001</c:v>
                </c:pt>
                <c:pt idx="7563">
                  <c:v>188.1025085</c:v>
                </c:pt>
                <c:pt idx="7564">
                  <c:v>143.5668335</c:v>
                </c:pt>
                <c:pt idx="7565">
                  <c:v>118.4217148</c:v>
                </c:pt>
                <c:pt idx="7566">
                  <c:v>135.13383479999999</c:v>
                </c:pt>
                <c:pt idx="7567">
                  <c:v>107.6778336</c:v>
                </c:pt>
                <c:pt idx="7568">
                  <c:v>155.21546939999999</c:v>
                </c:pt>
                <c:pt idx="7569">
                  <c:v>111.1650772</c:v>
                </c:pt>
                <c:pt idx="7570">
                  <c:v>83.156066890000005</c:v>
                </c:pt>
                <c:pt idx="7571">
                  <c:v>183.624527</c:v>
                </c:pt>
                <c:pt idx="7572">
                  <c:v>84.077087399999996</c:v>
                </c:pt>
                <c:pt idx="7573">
                  <c:v>117.33748629999999</c:v>
                </c:pt>
                <c:pt idx="7574">
                  <c:v>121.2815781</c:v>
                </c:pt>
                <c:pt idx="7575">
                  <c:v>113.1658249</c:v>
                </c:pt>
                <c:pt idx="7576">
                  <c:v>58.721702579999999</c:v>
                </c:pt>
                <c:pt idx="7577">
                  <c:v>88.105117800000002</c:v>
                </c:pt>
                <c:pt idx="7578">
                  <c:v>59.662124630000001</c:v>
                </c:pt>
                <c:pt idx="7579">
                  <c:v>92.838203429999993</c:v>
                </c:pt>
                <c:pt idx="7580">
                  <c:v>93.496612549999995</c:v>
                </c:pt>
                <c:pt idx="7581">
                  <c:v>100.4128723</c:v>
                </c:pt>
                <c:pt idx="7582">
                  <c:v>163.87516780000001</c:v>
                </c:pt>
                <c:pt idx="7583">
                  <c:v>126.08795929999999</c:v>
                </c:pt>
                <c:pt idx="7584">
                  <c:v>196.1958008</c:v>
                </c:pt>
                <c:pt idx="7585">
                  <c:v>111.6838226</c:v>
                </c:pt>
                <c:pt idx="7586">
                  <c:v>127.70783230000001</c:v>
                </c:pt>
                <c:pt idx="7587">
                  <c:v>79.770286560000002</c:v>
                </c:pt>
                <c:pt idx="7588">
                  <c:v>49.189777370000002</c:v>
                </c:pt>
                <c:pt idx="7589">
                  <c:v>134.33384699999999</c:v>
                </c:pt>
                <c:pt idx="7590">
                  <c:v>77.948234560000003</c:v>
                </c:pt>
                <c:pt idx="7591">
                  <c:v>82.619331360000004</c:v>
                </c:pt>
                <c:pt idx="7592">
                  <c:v>116.52713780000001</c:v>
                </c:pt>
                <c:pt idx="7593">
                  <c:v>151.06603999999999</c:v>
                </c:pt>
                <c:pt idx="7594">
                  <c:v>27.652948380000002</c:v>
                </c:pt>
                <c:pt idx="7595">
                  <c:v>38.734367370000001</c:v>
                </c:pt>
                <c:pt idx="7596">
                  <c:v>129.14405819999999</c:v>
                </c:pt>
                <c:pt idx="7597">
                  <c:v>91.835388179999995</c:v>
                </c:pt>
                <c:pt idx="7598">
                  <c:v>120.63692469999999</c:v>
                </c:pt>
                <c:pt idx="7599">
                  <c:v>54.640197749999999</c:v>
                </c:pt>
                <c:pt idx="7600">
                  <c:v>107.4114075</c:v>
                </c:pt>
                <c:pt idx="7601">
                  <c:v>155.44355770000001</c:v>
                </c:pt>
                <c:pt idx="7602">
                  <c:v>109.3922882</c:v>
                </c:pt>
                <c:pt idx="7603">
                  <c:v>104.3182449</c:v>
                </c:pt>
                <c:pt idx="7604">
                  <c:v>29.45174789</c:v>
                </c:pt>
                <c:pt idx="7605">
                  <c:v>119.16957859999999</c:v>
                </c:pt>
                <c:pt idx="7606">
                  <c:v>130.98231509999999</c:v>
                </c:pt>
                <c:pt idx="7607">
                  <c:v>117.48050689999999</c:v>
                </c:pt>
                <c:pt idx="7608">
                  <c:v>49.515388489999999</c:v>
                </c:pt>
                <c:pt idx="7609">
                  <c:v>124.4441681</c:v>
                </c:pt>
                <c:pt idx="7610">
                  <c:v>34.393043519999999</c:v>
                </c:pt>
                <c:pt idx="7611">
                  <c:v>108.5287247</c:v>
                </c:pt>
                <c:pt idx="7612">
                  <c:v>85.562347410000001</c:v>
                </c:pt>
                <c:pt idx="7613">
                  <c:v>103.6301575</c:v>
                </c:pt>
                <c:pt idx="7614">
                  <c:v>79.840705869999994</c:v>
                </c:pt>
                <c:pt idx="7615">
                  <c:v>101.7022552</c:v>
                </c:pt>
                <c:pt idx="7616">
                  <c:v>147.57231139999999</c:v>
                </c:pt>
                <c:pt idx="7617">
                  <c:v>45.640132899999998</c:v>
                </c:pt>
                <c:pt idx="7618">
                  <c:v>14.209568020000001</c:v>
                </c:pt>
                <c:pt idx="7619">
                  <c:v>144.72050479999999</c:v>
                </c:pt>
                <c:pt idx="7620">
                  <c:v>85.232109070000007</c:v>
                </c:pt>
                <c:pt idx="7621">
                  <c:v>41.96106339</c:v>
                </c:pt>
                <c:pt idx="7622">
                  <c:v>124.3710251</c:v>
                </c:pt>
                <c:pt idx="7623">
                  <c:v>121.8227997</c:v>
                </c:pt>
                <c:pt idx="7624">
                  <c:v>110.7427521</c:v>
                </c:pt>
                <c:pt idx="7625">
                  <c:v>111.2042313</c:v>
                </c:pt>
                <c:pt idx="7626">
                  <c:v>134.9395294</c:v>
                </c:pt>
                <c:pt idx="7627">
                  <c:v>103.456459</c:v>
                </c:pt>
                <c:pt idx="7628">
                  <c:v>98.246215820000003</c:v>
                </c:pt>
                <c:pt idx="7629">
                  <c:v>144.86703489999999</c:v>
                </c:pt>
                <c:pt idx="7630">
                  <c:v>130.1943512</c:v>
                </c:pt>
                <c:pt idx="7631">
                  <c:v>137.93432619999999</c:v>
                </c:pt>
                <c:pt idx="7632">
                  <c:v>117.81764219999999</c:v>
                </c:pt>
                <c:pt idx="7633">
                  <c:v>125.70695499999999</c:v>
                </c:pt>
                <c:pt idx="7634">
                  <c:v>122.8391037</c:v>
                </c:pt>
                <c:pt idx="7635">
                  <c:v>117.8887787</c:v>
                </c:pt>
                <c:pt idx="7636">
                  <c:v>108.20014949999999</c:v>
                </c:pt>
                <c:pt idx="7637">
                  <c:v>109.2774582</c:v>
                </c:pt>
                <c:pt idx="7638">
                  <c:v>111.4995804</c:v>
                </c:pt>
                <c:pt idx="7639">
                  <c:v>94.156028750000004</c:v>
                </c:pt>
                <c:pt idx="7640">
                  <c:v>71.292396550000007</c:v>
                </c:pt>
                <c:pt idx="7641">
                  <c:v>70.703071589999993</c:v>
                </c:pt>
                <c:pt idx="7642">
                  <c:v>68.252738949999994</c:v>
                </c:pt>
                <c:pt idx="7643">
                  <c:v>123.21217350000001</c:v>
                </c:pt>
                <c:pt idx="7644">
                  <c:v>88.318473819999994</c:v>
                </c:pt>
                <c:pt idx="7645">
                  <c:v>232.736557</c:v>
                </c:pt>
                <c:pt idx="7646">
                  <c:v>101.2544479</c:v>
                </c:pt>
                <c:pt idx="7647">
                  <c:v>116.2534866</c:v>
                </c:pt>
                <c:pt idx="7648">
                  <c:v>76.407600400000007</c:v>
                </c:pt>
                <c:pt idx="7649">
                  <c:v>131.18046570000001</c:v>
                </c:pt>
                <c:pt idx="7650">
                  <c:v>94.555641170000001</c:v>
                </c:pt>
                <c:pt idx="7651">
                  <c:v>94.340362549999995</c:v>
                </c:pt>
                <c:pt idx="7652">
                  <c:v>105.3646011</c:v>
                </c:pt>
                <c:pt idx="7653">
                  <c:v>132.48121639999999</c:v>
                </c:pt>
                <c:pt idx="7654">
                  <c:v>144.7563782</c:v>
                </c:pt>
                <c:pt idx="7655">
                  <c:v>108.5157471</c:v>
                </c:pt>
                <c:pt idx="7656">
                  <c:v>125.4518661</c:v>
                </c:pt>
                <c:pt idx="7657">
                  <c:v>148.90040590000001</c:v>
                </c:pt>
                <c:pt idx="7658">
                  <c:v>149.7227173</c:v>
                </c:pt>
                <c:pt idx="7659">
                  <c:v>78.774551389999999</c:v>
                </c:pt>
                <c:pt idx="7660">
                  <c:v>36.960247039999999</c:v>
                </c:pt>
                <c:pt idx="7661">
                  <c:v>199.83212280000001</c:v>
                </c:pt>
                <c:pt idx="7662">
                  <c:v>127.19055179999999</c:v>
                </c:pt>
                <c:pt idx="7663">
                  <c:v>55.289592740000003</c:v>
                </c:pt>
                <c:pt idx="7664">
                  <c:v>111.498848</c:v>
                </c:pt>
                <c:pt idx="7665">
                  <c:v>129.65078740000001</c:v>
                </c:pt>
                <c:pt idx="7666">
                  <c:v>71.297729489999995</c:v>
                </c:pt>
                <c:pt idx="7667">
                  <c:v>103.9397354</c:v>
                </c:pt>
                <c:pt idx="7668">
                  <c:v>81.659484860000006</c:v>
                </c:pt>
                <c:pt idx="7669">
                  <c:v>151.86354059999999</c:v>
                </c:pt>
                <c:pt idx="7670">
                  <c:v>109.2874298</c:v>
                </c:pt>
                <c:pt idx="7671">
                  <c:v>142.70887759999999</c:v>
                </c:pt>
                <c:pt idx="7672">
                  <c:v>92.45544434</c:v>
                </c:pt>
                <c:pt idx="7673">
                  <c:v>55.225635529999998</c:v>
                </c:pt>
                <c:pt idx="7674">
                  <c:v>88.945297240000002</c:v>
                </c:pt>
                <c:pt idx="7675">
                  <c:v>142.3578033</c:v>
                </c:pt>
                <c:pt idx="7676">
                  <c:v>314.92181399999998</c:v>
                </c:pt>
                <c:pt idx="7677">
                  <c:v>44.126953129999997</c:v>
                </c:pt>
                <c:pt idx="7678">
                  <c:v>39.215217590000002</c:v>
                </c:pt>
                <c:pt idx="7679">
                  <c:v>145.69738770000001</c:v>
                </c:pt>
                <c:pt idx="7680">
                  <c:v>162.62158199999999</c:v>
                </c:pt>
                <c:pt idx="7681">
                  <c:v>130.1634521</c:v>
                </c:pt>
                <c:pt idx="7682">
                  <c:v>120.89727019999999</c:v>
                </c:pt>
                <c:pt idx="7683">
                  <c:v>26.985149379999999</c:v>
                </c:pt>
                <c:pt idx="7684">
                  <c:v>90.069496150000006</c:v>
                </c:pt>
                <c:pt idx="7685">
                  <c:v>139.9254913</c:v>
                </c:pt>
                <c:pt idx="7686">
                  <c:v>88.371757509999995</c:v>
                </c:pt>
                <c:pt idx="7687">
                  <c:v>20.666696550000001</c:v>
                </c:pt>
                <c:pt idx="7688">
                  <c:v>109.588562</c:v>
                </c:pt>
                <c:pt idx="7689">
                  <c:v>96.358100890000003</c:v>
                </c:pt>
                <c:pt idx="7690">
                  <c:v>91.216178889999995</c:v>
                </c:pt>
                <c:pt idx="7691">
                  <c:v>90.195663449999998</c:v>
                </c:pt>
                <c:pt idx="7692">
                  <c:v>102.3251114</c:v>
                </c:pt>
                <c:pt idx="7693">
                  <c:v>160.75929260000001</c:v>
                </c:pt>
                <c:pt idx="7694">
                  <c:v>124.279335</c:v>
                </c:pt>
                <c:pt idx="7695">
                  <c:v>74.45799255</c:v>
                </c:pt>
                <c:pt idx="7696">
                  <c:v>77.815399170000006</c:v>
                </c:pt>
                <c:pt idx="7697">
                  <c:v>110.14785000000001</c:v>
                </c:pt>
                <c:pt idx="7698">
                  <c:v>90.532600400000007</c:v>
                </c:pt>
                <c:pt idx="7699">
                  <c:v>101.85461429999999</c:v>
                </c:pt>
                <c:pt idx="7700">
                  <c:v>122.8506393</c:v>
                </c:pt>
                <c:pt idx="7701">
                  <c:v>96.020141600000002</c:v>
                </c:pt>
                <c:pt idx="7702">
                  <c:v>121.355751</c:v>
                </c:pt>
                <c:pt idx="7703">
                  <c:v>116.72618869999999</c:v>
                </c:pt>
                <c:pt idx="7704">
                  <c:v>44.79127502</c:v>
                </c:pt>
                <c:pt idx="7705">
                  <c:v>83.268310549999995</c:v>
                </c:pt>
                <c:pt idx="7706">
                  <c:v>115.4471054</c:v>
                </c:pt>
                <c:pt idx="7707">
                  <c:v>12.865396499999999</c:v>
                </c:pt>
                <c:pt idx="7708">
                  <c:v>100.2046356</c:v>
                </c:pt>
                <c:pt idx="7709">
                  <c:v>109.9051971</c:v>
                </c:pt>
                <c:pt idx="7710">
                  <c:v>155.75610349999999</c:v>
                </c:pt>
                <c:pt idx="7711">
                  <c:v>63.130699159999999</c:v>
                </c:pt>
                <c:pt idx="7712">
                  <c:v>134.40701290000001</c:v>
                </c:pt>
                <c:pt idx="7713">
                  <c:v>77.96137238</c:v>
                </c:pt>
                <c:pt idx="7714">
                  <c:v>144.6881104</c:v>
                </c:pt>
                <c:pt idx="7715">
                  <c:v>43.908470149999999</c:v>
                </c:pt>
                <c:pt idx="7716">
                  <c:v>110.8127899</c:v>
                </c:pt>
                <c:pt idx="7717">
                  <c:v>112.356369</c:v>
                </c:pt>
                <c:pt idx="7718">
                  <c:v>115.39943700000001</c:v>
                </c:pt>
                <c:pt idx="7719">
                  <c:v>143.39042660000001</c:v>
                </c:pt>
                <c:pt idx="7720">
                  <c:v>112.9851151</c:v>
                </c:pt>
                <c:pt idx="7721">
                  <c:v>94.77970886</c:v>
                </c:pt>
                <c:pt idx="7722">
                  <c:v>145.7868958</c:v>
                </c:pt>
                <c:pt idx="7723">
                  <c:v>116.034111</c:v>
                </c:pt>
                <c:pt idx="7724">
                  <c:v>156.76655579999999</c:v>
                </c:pt>
                <c:pt idx="7725">
                  <c:v>77.047798159999999</c:v>
                </c:pt>
                <c:pt idx="7726">
                  <c:v>142.58734129999999</c:v>
                </c:pt>
                <c:pt idx="7727">
                  <c:v>104.80946350000001</c:v>
                </c:pt>
                <c:pt idx="7728">
                  <c:v>103.8690567</c:v>
                </c:pt>
                <c:pt idx="7729">
                  <c:v>62.27850342</c:v>
                </c:pt>
                <c:pt idx="7730">
                  <c:v>110.0745392</c:v>
                </c:pt>
                <c:pt idx="7731">
                  <c:v>92.748908999999998</c:v>
                </c:pt>
                <c:pt idx="7732">
                  <c:v>166.45632929999999</c:v>
                </c:pt>
                <c:pt idx="7733">
                  <c:v>102.6135712</c:v>
                </c:pt>
                <c:pt idx="7734">
                  <c:v>129.38359070000001</c:v>
                </c:pt>
                <c:pt idx="7735">
                  <c:v>156.0824585</c:v>
                </c:pt>
                <c:pt idx="7736">
                  <c:v>78.877128600000006</c:v>
                </c:pt>
                <c:pt idx="7737">
                  <c:v>147.2259674</c:v>
                </c:pt>
                <c:pt idx="7738">
                  <c:v>122.81145480000001</c:v>
                </c:pt>
                <c:pt idx="7739">
                  <c:v>113.6504059</c:v>
                </c:pt>
                <c:pt idx="7740">
                  <c:v>70.419387819999997</c:v>
                </c:pt>
                <c:pt idx="7741">
                  <c:v>42.298435210000001</c:v>
                </c:pt>
                <c:pt idx="7742">
                  <c:v>158.88294980000001</c:v>
                </c:pt>
                <c:pt idx="7743">
                  <c:v>76.077842709999999</c:v>
                </c:pt>
                <c:pt idx="7744">
                  <c:v>115.9612274</c:v>
                </c:pt>
                <c:pt idx="7745">
                  <c:v>27.05386734</c:v>
                </c:pt>
                <c:pt idx="7746">
                  <c:v>109.41860200000001</c:v>
                </c:pt>
                <c:pt idx="7747">
                  <c:v>114.30844879999999</c:v>
                </c:pt>
                <c:pt idx="7748">
                  <c:v>75.543174739999998</c:v>
                </c:pt>
                <c:pt idx="7749">
                  <c:v>71.815910340000002</c:v>
                </c:pt>
                <c:pt idx="7750">
                  <c:v>134.2157593</c:v>
                </c:pt>
                <c:pt idx="7751">
                  <c:v>129.430542</c:v>
                </c:pt>
                <c:pt idx="7752">
                  <c:v>135.51301570000001</c:v>
                </c:pt>
                <c:pt idx="7753">
                  <c:v>79.524070739999999</c:v>
                </c:pt>
                <c:pt idx="7754">
                  <c:v>100.41367339999999</c:v>
                </c:pt>
                <c:pt idx="7755">
                  <c:v>77.046562190000003</c:v>
                </c:pt>
                <c:pt idx="7756">
                  <c:v>149.8111572</c:v>
                </c:pt>
                <c:pt idx="7757">
                  <c:v>115.0770493</c:v>
                </c:pt>
                <c:pt idx="7758">
                  <c:v>66.299346920000005</c:v>
                </c:pt>
                <c:pt idx="7759">
                  <c:v>72.923469539999999</c:v>
                </c:pt>
                <c:pt idx="7760">
                  <c:v>154.9537048</c:v>
                </c:pt>
                <c:pt idx="7761">
                  <c:v>130.55404659999999</c:v>
                </c:pt>
                <c:pt idx="7762">
                  <c:v>93.772842409999996</c:v>
                </c:pt>
                <c:pt idx="7763">
                  <c:v>140.90917970000001</c:v>
                </c:pt>
                <c:pt idx="7764">
                  <c:v>59.464817050000001</c:v>
                </c:pt>
                <c:pt idx="7765">
                  <c:v>52.897407530000002</c:v>
                </c:pt>
                <c:pt idx="7766">
                  <c:v>142.00303650000001</c:v>
                </c:pt>
                <c:pt idx="7767">
                  <c:v>193.7034912</c:v>
                </c:pt>
                <c:pt idx="7768">
                  <c:v>120.33193970000001</c:v>
                </c:pt>
                <c:pt idx="7769">
                  <c:v>119.1439209</c:v>
                </c:pt>
                <c:pt idx="7770">
                  <c:v>105.6611099</c:v>
                </c:pt>
                <c:pt idx="7771">
                  <c:v>151.3909912</c:v>
                </c:pt>
                <c:pt idx="7772">
                  <c:v>70.428749080000003</c:v>
                </c:pt>
                <c:pt idx="7773">
                  <c:v>64.477554319999996</c:v>
                </c:pt>
                <c:pt idx="7774">
                  <c:v>96.714584349999996</c:v>
                </c:pt>
                <c:pt idx="7775">
                  <c:v>129.8315125</c:v>
                </c:pt>
                <c:pt idx="7776">
                  <c:v>97.420532230000006</c:v>
                </c:pt>
                <c:pt idx="7777">
                  <c:v>56.691131589999998</c:v>
                </c:pt>
                <c:pt idx="7778">
                  <c:v>72.784568789999994</c:v>
                </c:pt>
                <c:pt idx="7779">
                  <c:v>92.347106929999995</c:v>
                </c:pt>
                <c:pt idx="7780">
                  <c:v>61.054637909999997</c:v>
                </c:pt>
                <c:pt idx="7781">
                  <c:v>116.74444579999999</c:v>
                </c:pt>
                <c:pt idx="7782">
                  <c:v>116.0042114</c:v>
                </c:pt>
                <c:pt idx="7783">
                  <c:v>98.492828369999998</c:v>
                </c:pt>
                <c:pt idx="7784">
                  <c:v>45.076290129999997</c:v>
                </c:pt>
                <c:pt idx="7785">
                  <c:v>190.42178340000001</c:v>
                </c:pt>
                <c:pt idx="7786">
                  <c:v>146.4538269</c:v>
                </c:pt>
                <c:pt idx="7787">
                  <c:v>116.97546389999999</c:v>
                </c:pt>
                <c:pt idx="7788">
                  <c:v>109.4312973</c:v>
                </c:pt>
                <c:pt idx="7789">
                  <c:v>126.6614685</c:v>
                </c:pt>
                <c:pt idx="7790">
                  <c:v>104.65237430000001</c:v>
                </c:pt>
                <c:pt idx="7791">
                  <c:v>95.308654790000006</c:v>
                </c:pt>
                <c:pt idx="7792">
                  <c:v>210.04922490000001</c:v>
                </c:pt>
                <c:pt idx="7793">
                  <c:v>86.076904299999995</c:v>
                </c:pt>
                <c:pt idx="7794">
                  <c:v>116.2395554</c:v>
                </c:pt>
                <c:pt idx="7795">
                  <c:v>121.1126251</c:v>
                </c:pt>
                <c:pt idx="7796">
                  <c:v>110.53687290000001</c:v>
                </c:pt>
                <c:pt idx="7797">
                  <c:v>60.512485499999997</c:v>
                </c:pt>
                <c:pt idx="7798">
                  <c:v>81.792114260000005</c:v>
                </c:pt>
                <c:pt idx="7799">
                  <c:v>100.8348846</c:v>
                </c:pt>
                <c:pt idx="7800">
                  <c:v>94.796447749999999</c:v>
                </c:pt>
                <c:pt idx="7801">
                  <c:v>91.609741209999996</c:v>
                </c:pt>
                <c:pt idx="7802">
                  <c:v>100.52497099999999</c:v>
                </c:pt>
                <c:pt idx="7803">
                  <c:v>152.27301030000001</c:v>
                </c:pt>
                <c:pt idx="7804">
                  <c:v>118.38559720000001</c:v>
                </c:pt>
                <c:pt idx="7805">
                  <c:v>135.20353700000001</c:v>
                </c:pt>
                <c:pt idx="7806">
                  <c:v>124.69104</c:v>
                </c:pt>
                <c:pt idx="7807">
                  <c:v>125.4743881</c:v>
                </c:pt>
                <c:pt idx="7808">
                  <c:v>82.611526490000003</c:v>
                </c:pt>
                <c:pt idx="7809">
                  <c:v>51.085227969999998</c:v>
                </c:pt>
                <c:pt idx="7810">
                  <c:v>126.31697080000001</c:v>
                </c:pt>
                <c:pt idx="7811">
                  <c:v>78.229003910000003</c:v>
                </c:pt>
                <c:pt idx="7812">
                  <c:v>84.523124690000003</c:v>
                </c:pt>
                <c:pt idx="7813">
                  <c:v>113.3315506</c:v>
                </c:pt>
                <c:pt idx="7814">
                  <c:v>152.88081360000001</c:v>
                </c:pt>
                <c:pt idx="7815">
                  <c:v>27.510629649999998</c:v>
                </c:pt>
                <c:pt idx="7816">
                  <c:v>38.3590126</c:v>
                </c:pt>
                <c:pt idx="7817">
                  <c:v>127.9725189</c:v>
                </c:pt>
                <c:pt idx="7818">
                  <c:v>96.526618959999993</c:v>
                </c:pt>
                <c:pt idx="7819">
                  <c:v>121.8160019</c:v>
                </c:pt>
                <c:pt idx="7820">
                  <c:v>57.113319400000002</c:v>
                </c:pt>
                <c:pt idx="7821">
                  <c:v>108.8938828</c:v>
                </c:pt>
                <c:pt idx="7822">
                  <c:v>170.0362854</c:v>
                </c:pt>
                <c:pt idx="7823">
                  <c:v>115.2314148</c:v>
                </c:pt>
                <c:pt idx="7824">
                  <c:v>104.88867949999999</c:v>
                </c:pt>
                <c:pt idx="7825">
                  <c:v>35.181858060000003</c:v>
                </c:pt>
                <c:pt idx="7826">
                  <c:v>115.8905182</c:v>
                </c:pt>
                <c:pt idx="7827">
                  <c:v>132.6368713</c:v>
                </c:pt>
                <c:pt idx="7828">
                  <c:v>117.5742798</c:v>
                </c:pt>
                <c:pt idx="7829">
                  <c:v>36.666629790000002</c:v>
                </c:pt>
                <c:pt idx="7830">
                  <c:v>122.3009644</c:v>
                </c:pt>
                <c:pt idx="7831">
                  <c:v>37.158706670000001</c:v>
                </c:pt>
                <c:pt idx="7832">
                  <c:v>110.0088348</c:v>
                </c:pt>
                <c:pt idx="7833">
                  <c:v>83.750221249999996</c:v>
                </c:pt>
                <c:pt idx="7834">
                  <c:v>109.770546</c:v>
                </c:pt>
                <c:pt idx="7835">
                  <c:v>84.180351259999995</c:v>
                </c:pt>
                <c:pt idx="7836">
                  <c:v>103.5410004</c:v>
                </c:pt>
                <c:pt idx="7837">
                  <c:v>151.62118530000001</c:v>
                </c:pt>
                <c:pt idx="7838">
                  <c:v>47.371582029999999</c:v>
                </c:pt>
                <c:pt idx="7839">
                  <c:v>14.98567963</c:v>
                </c:pt>
                <c:pt idx="7840">
                  <c:v>144.16305539999999</c:v>
                </c:pt>
                <c:pt idx="7841">
                  <c:v>89.318016049999997</c:v>
                </c:pt>
                <c:pt idx="7842">
                  <c:v>49.442363739999998</c:v>
                </c:pt>
                <c:pt idx="7843">
                  <c:v>124.16114810000001</c:v>
                </c:pt>
                <c:pt idx="7844">
                  <c:v>122.1450348</c:v>
                </c:pt>
                <c:pt idx="7845">
                  <c:v>113.106926</c:v>
                </c:pt>
                <c:pt idx="7846">
                  <c:v>119.74853520000001</c:v>
                </c:pt>
                <c:pt idx="7847">
                  <c:v>131.32914729999999</c:v>
                </c:pt>
                <c:pt idx="7848">
                  <c:v>104.4897385</c:v>
                </c:pt>
                <c:pt idx="7849">
                  <c:v>102.0162048</c:v>
                </c:pt>
                <c:pt idx="7850">
                  <c:v>147.5434875</c:v>
                </c:pt>
                <c:pt idx="7851">
                  <c:v>132.05897519999999</c:v>
                </c:pt>
                <c:pt idx="7852">
                  <c:v>137.7647552</c:v>
                </c:pt>
                <c:pt idx="7853">
                  <c:v>125.8854599</c:v>
                </c:pt>
                <c:pt idx="7854">
                  <c:v>134.48898320000001</c:v>
                </c:pt>
                <c:pt idx="7855">
                  <c:v>121.9314117</c:v>
                </c:pt>
                <c:pt idx="7856">
                  <c:v>118.122551</c:v>
                </c:pt>
                <c:pt idx="7857">
                  <c:v>107.9012527</c:v>
                </c:pt>
                <c:pt idx="7858">
                  <c:v>110.1395187</c:v>
                </c:pt>
                <c:pt idx="7859">
                  <c:v>94.646392820000003</c:v>
                </c:pt>
                <c:pt idx="7860">
                  <c:v>72.139114379999995</c:v>
                </c:pt>
                <c:pt idx="7861">
                  <c:v>75.795082089999994</c:v>
                </c:pt>
                <c:pt idx="7862">
                  <c:v>60.000259399999997</c:v>
                </c:pt>
                <c:pt idx="7863">
                  <c:v>124.7535934</c:v>
                </c:pt>
                <c:pt idx="7864">
                  <c:v>84.488998409999994</c:v>
                </c:pt>
                <c:pt idx="7865">
                  <c:v>242.7675476</c:v>
                </c:pt>
                <c:pt idx="7866">
                  <c:v>102.0406723</c:v>
                </c:pt>
                <c:pt idx="7867">
                  <c:v>120.8927612</c:v>
                </c:pt>
                <c:pt idx="7868">
                  <c:v>85.148681640000007</c:v>
                </c:pt>
                <c:pt idx="7869">
                  <c:v>147.4150238</c:v>
                </c:pt>
                <c:pt idx="7870">
                  <c:v>101.2018738</c:v>
                </c:pt>
                <c:pt idx="7871">
                  <c:v>91.358703610000006</c:v>
                </c:pt>
                <c:pt idx="7872">
                  <c:v>103.8191071</c:v>
                </c:pt>
                <c:pt idx="7873">
                  <c:v>130.34924319999999</c:v>
                </c:pt>
                <c:pt idx="7874">
                  <c:v>141.693985</c:v>
                </c:pt>
                <c:pt idx="7875">
                  <c:v>112.4252777</c:v>
                </c:pt>
                <c:pt idx="7876">
                  <c:v>130.59524540000001</c:v>
                </c:pt>
                <c:pt idx="7877">
                  <c:v>102.7648315</c:v>
                </c:pt>
                <c:pt idx="7878">
                  <c:v>143.20532230000001</c:v>
                </c:pt>
                <c:pt idx="7879">
                  <c:v>79.471900939999998</c:v>
                </c:pt>
                <c:pt idx="7880">
                  <c:v>46.212364200000003</c:v>
                </c:pt>
                <c:pt idx="7881">
                  <c:v>193.57106020000001</c:v>
                </c:pt>
                <c:pt idx="7882">
                  <c:v>125.339386</c:v>
                </c:pt>
                <c:pt idx="7883">
                  <c:v>57.823532100000001</c:v>
                </c:pt>
                <c:pt idx="7884">
                  <c:v>109.8810654</c:v>
                </c:pt>
                <c:pt idx="7885">
                  <c:v>134.24092099999999</c:v>
                </c:pt>
                <c:pt idx="7886">
                  <c:v>63.700683589999997</c:v>
                </c:pt>
                <c:pt idx="7887">
                  <c:v>110.0185089</c:v>
                </c:pt>
                <c:pt idx="7888">
                  <c:v>67.956108090000001</c:v>
                </c:pt>
                <c:pt idx="7889">
                  <c:v>117.9894791</c:v>
                </c:pt>
                <c:pt idx="7890">
                  <c:v>117.6323776</c:v>
                </c:pt>
                <c:pt idx="7891">
                  <c:v>145.51338200000001</c:v>
                </c:pt>
                <c:pt idx="7892">
                  <c:v>96.166580199999999</c:v>
                </c:pt>
                <c:pt idx="7893">
                  <c:v>53.42233658</c:v>
                </c:pt>
                <c:pt idx="7894">
                  <c:v>94.92949677</c:v>
                </c:pt>
                <c:pt idx="7895">
                  <c:v>131.89151000000001</c:v>
                </c:pt>
                <c:pt idx="7896">
                  <c:v>321.45175169999999</c:v>
                </c:pt>
                <c:pt idx="7897">
                  <c:v>32.12876129</c:v>
                </c:pt>
                <c:pt idx="7898">
                  <c:v>41.72203064</c:v>
                </c:pt>
                <c:pt idx="7899">
                  <c:v>141.64898679999999</c:v>
                </c:pt>
                <c:pt idx="7900">
                  <c:v>170.79022219999999</c:v>
                </c:pt>
                <c:pt idx="7901">
                  <c:v>112.5365906</c:v>
                </c:pt>
                <c:pt idx="7902">
                  <c:v>134.25224299999999</c:v>
                </c:pt>
                <c:pt idx="7903">
                  <c:v>86.805412290000007</c:v>
                </c:pt>
                <c:pt idx="7904">
                  <c:v>143.75547789999999</c:v>
                </c:pt>
                <c:pt idx="7905">
                  <c:v>90.592376709999996</c:v>
                </c:pt>
                <c:pt idx="7906">
                  <c:v>21.242116930000002</c:v>
                </c:pt>
                <c:pt idx="7907">
                  <c:v>108.520607</c:v>
                </c:pt>
                <c:pt idx="7908">
                  <c:v>100.7123795</c:v>
                </c:pt>
                <c:pt idx="7909">
                  <c:v>93.174659730000002</c:v>
                </c:pt>
                <c:pt idx="7910">
                  <c:v>87.462570189999994</c:v>
                </c:pt>
                <c:pt idx="7911">
                  <c:v>110.1823273</c:v>
                </c:pt>
                <c:pt idx="7912">
                  <c:v>165.9185028</c:v>
                </c:pt>
                <c:pt idx="7913">
                  <c:v>118.1848145</c:v>
                </c:pt>
                <c:pt idx="7914">
                  <c:v>53.990772249999999</c:v>
                </c:pt>
                <c:pt idx="7915">
                  <c:v>95.364738459999998</c:v>
                </c:pt>
                <c:pt idx="7916">
                  <c:v>112.80328369999999</c:v>
                </c:pt>
                <c:pt idx="7917">
                  <c:v>94.510742190000002</c:v>
                </c:pt>
                <c:pt idx="7918">
                  <c:v>117.8145981</c:v>
                </c:pt>
                <c:pt idx="7919">
                  <c:v>123.0177078</c:v>
                </c:pt>
                <c:pt idx="7920">
                  <c:v>130.92193599999999</c:v>
                </c:pt>
                <c:pt idx="7921">
                  <c:v>122.8671341</c:v>
                </c:pt>
                <c:pt idx="7922">
                  <c:v>35.941482540000003</c:v>
                </c:pt>
                <c:pt idx="7923">
                  <c:v>82.997398380000007</c:v>
                </c:pt>
                <c:pt idx="7924">
                  <c:v>118.7373199</c:v>
                </c:pt>
                <c:pt idx="7925">
                  <c:v>14.24864769</c:v>
                </c:pt>
                <c:pt idx="7926">
                  <c:v>98.546241760000001</c:v>
                </c:pt>
                <c:pt idx="7927">
                  <c:v>109.1149216</c:v>
                </c:pt>
                <c:pt idx="7928">
                  <c:v>153.2914581</c:v>
                </c:pt>
                <c:pt idx="7929">
                  <c:v>67.027503969999998</c:v>
                </c:pt>
                <c:pt idx="7930">
                  <c:v>80.100669859999996</c:v>
                </c:pt>
                <c:pt idx="7931">
                  <c:v>127.3636017</c:v>
                </c:pt>
                <c:pt idx="7932">
                  <c:v>45.721817020000003</c:v>
                </c:pt>
                <c:pt idx="7933">
                  <c:v>110.49890139999999</c:v>
                </c:pt>
                <c:pt idx="7934">
                  <c:v>119.4241791</c:v>
                </c:pt>
                <c:pt idx="7935">
                  <c:v>115.8522797</c:v>
                </c:pt>
                <c:pt idx="7936">
                  <c:v>139.51794430000001</c:v>
                </c:pt>
                <c:pt idx="7937">
                  <c:v>112.072464</c:v>
                </c:pt>
                <c:pt idx="7938">
                  <c:v>99.057327270000002</c:v>
                </c:pt>
                <c:pt idx="7939">
                  <c:v>137.60604860000001</c:v>
                </c:pt>
                <c:pt idx="7940">
                  <c:v>115.67826839999999</c:v>
                </c:pt>
                <c:pt idx="7941">
                  <c:v>157.7184906</c:v>
                </c:pt>
                <c:pt idx="7942">
                  <c:v>76.456123349999999</c:v>
                </c:pt>
                <c:pt idx="7943">
                  <c:v>148.34478759999999</c:v>
                </c:pt>
                <c:pt idx="7944">
                  <c:v>98.124694820000002</c:v>
                </c:pt>
                <c:pt idx="7945">
                  <c:v>102.91432949999999</c:v>
                </c:pt>
                <c:pt idx="7946">
                  <c:v>77.625106810000005</c:v>
                </c:pt>
                <c:pt idx="7947">
                  <c:v>109.1511459</c:v>
                </c:pt>
                <c:pt idx="7948">
                  <c:v>87.609916690000006</c:v>
                </c:pt>
                <c:pt idx="7949">
                  <c:v>147.74176030000001</c:v>
                </c:pt>
                <c:pt idx="7950">
                  <c:v>101.2869949</c:v>
                </c:pt>
                <c:pt idx="7951">
                  <c:v>129.17749019999999</c:v>
                </c:pt>
                <c:pt idx="7952">
                  <c:v>158.66366579999999</c:v>
                </c:pt>
                <c:pt idx="7953">
                  <c:v>85.678977970000005</c:v>
                </c:pt>
                <c:pt idx="7954">
                  <c:v>149.65065000000001</c:v>
                </c:pt>
                <c:pt idx="7955">
                  <c:v>128.44355770000001</c:v>
                </c:pt>
                <c:pt idx="7956">
                  <c:v>115.0200348</c:v>
                </c:pt>
                <c:pt idx="7957">
                  <c:v>67.249992370000001</c:v>
                </c:pt>
                <c:pt idx="7958">
                  <c:v>46.899837490000003</c:v>
                </c:pt>
                <c:pt idx="7959">
                  <c:v>146.62219239999999</c:v>
                </c:pt>
                <c:pt idx="7960">
                  <c:v>83.64235687</c:v>
                </c:pt>
                <c:pt idx="7961">
                  <c:v>120.226326</c:v>
                </c:pt>
                <c:pt idx="7962">
                  <c:v>24.924953460000001</c:v>
                </c:pt>
                <c:pt idx="7963">
                  <c:v>110.4802322</c:v>
                </c:pt>
                <c:pt idx="7964">
                  <c:v>122.72008510000001</c:v>
                </c:pt>
                <c:pt idx="7965">
                  <c:v>73.581993100000005</c:v>
                </c:pt>
                <c:pt idx="7966">
                  <c:v>69.784393309999999</c:v>
                </c:pt>
                <c:pt idx="7967">
                  <c:v>142.83911130000001</c:v>
                </c:pt>
                <c:pt idx="7968">
                  <c:v>127.52317050000001</c:v>
                </c:pt>
                <c:pt idx="7969">
                  <c:v>134.15531920000001</c:v>
                </c:pt>
                <c:pt idx="7970">
                  <c:v>76.435272220000002</c:v>
                </c:pt>
                <c:pt idx="7971">
                  <c:v>108.5001907</c:v>
                </c:pt>
                <c:pt idx="7972">
                  <c:v>75.484954830000007</c:v>
                </c:pt>
                <c:pt idx="7973">
                  <c:v>173.50547789999999</c:v>
                </c:pt>
                <c:pt idx="7974">
                  <c:v>122.3766632</c:v>
                </c:pt>
                <c:pt idx="7975">
                  <c:v>73.308387760000002</c:v>
                </c:pt>
                <c:pt idx="7976">
                  <c:v>79.103752139999997</c:v>
                </c:pt>
                <c:pt idx="7977">
                  <c:v>157.2234192</c:v>
                </c:pt>
                <c:pt idx="7978">
                  <c:v>126.3459625</c:v>
                </c:pt>
                <c:pt idx="7979">
                  <c:v>94.029441829999996</c:v>
                </c:pt>
                <c:pt idx="7980">
                  <c:v>151.43841549999999</c:v>
                </c:pt>
                <c:pt idx="7981">
                  <c:v>67.706016539999993</c:v>
                </c:pt>
                <c:pt idx="7982">
                  <c:v>57.601428990000002</c:v>
                </c:pt>
                <c:pt idx="7983">
                  <c:v>133.16896059999999</c:v>
                </c:pt>
                <c:pt idx="7984">
                  <c:v>212.63899230000001</c:v>
                </c:pt>
                <c:pt idx="7985">
                  <c:v>119.0555573</c:v>
                </c:pt>
                <c:pt idx="7986">
                  <c:v>122.5945511</c:v>
                </c:pt>
                <c:pt idx="7987">
                  <c:v>108.02281189999999</c:v>
                </c:pt>
                <c:pt idx="7988">
                  <c:v>149.43174740000001</c:v>
                </c:pt>
                <c:pt idx="7989">
                  <c:v>73.995208739999995</c:v>
                </c:pt>
                <c:pt idx="7990">
                  <c:v>78.54093933</c:v>
                </c:pt>
                <c:pt idx="7991">
                  <c:v>92.46141815</c:v>
                </c:pt>
                <c:pt idx="7992">
                  <c:v>128.79078670000001</c:v>
                </c:pt>
                <c:pt idx="7993">
                  <c:v>100.7200012</c:v>
                </c:pt>
                <c:pt idx="7994">
                  <c:v>60.486339569999998</c:v>
                </c:pt>
                <c:pt idx="7995">
                  <c:v>73.438232420000006</c:v>
                </c:pt>
                <c:pt idx="7996">
                  <c:v>91.793457029999999</c:v>
                </c:pt>
                <c:pt idx="7997">
                  <c:v>65.929130549999996</c:v>
                </c:pt>
                <c:pt idx="7998">
                  <c:v>125.71035000000001</c:v>
                </c:pt>
                <c:pt idx="7999">
                  <c:v>110.7672501</c:v>
                </c:pt>
                <c:pt idx="8000">
                  <c:v>104.33241270000001</c:v>
                </c:pt>
                <c:pt idx="8001">
                  <c:v>44.686107640000003</c:v>
                </c:pt>
                <c:pt idx="8002">
                  <c:v>192.81956479999999</c:v>
                </c:pt>
                <c:pt idx="8003">
                  <c:v>140.87712099999999</c:v>
                </c:pt>
                <c:pt idx="8004">
                  <c:v>118.4642334</c:v>
                </c:pt>
                <c:pt idx="8005">
                  <c:v>108.4417801</c:v>
                </c:pt>
                <c:pt idx="8006">
                  <c:v>123.1192932</c:v>
                </c:pt>
                <c:pt idx="8007">
                  <c:v>102.8610535</c:v>
                </c:pt>
                <c:pt idx="8008">
                  <c:v>92.609130859999993</c:v>
                </c:pt>
                <c:pt idx="8009">
                  <c:v>158.25680539999999</c:v>
                </c:pt>
                <c:pt idx="8010">
                  <c:v>94.526473999999993</c:v>
                </c:pt>
                <c:pt idx="8011">
                  <c:v>115.1391144</c:v>
                </c:pt>
                <c:pt idx="8012">
                  <c:v>120.7921906</c:v>
                </c:pt>
                <c:pt idx="8013">
                  <c:v>99.453033450000007</c:v>
                </c:pt>
                <c:pt idx="8014">
                  <c:v>63.72026443</c:v>
                </c:pt>
                <c:pt idx="8015">
                  <c:v>78.504592900000006</c:v>
                </c:pt>
                <c:pt idx="8016">
                  <c:v>103.0896606</c:v>
                </c:pt>
                <c:pt idx="8017">
                  <c:v>97.996147160000007</c:v>
                </c:pt>
                <c:pt idx="8018">
                  <c:v>97.948417660000004</c:v>
                </c:pt>
                <c:pt idx="8019">
                  <c:v>102.6423798</c:v>
                </c:pt>
                <c:pt idx="8020">
                  <c:v>146.96015929999999</c:v>
                </c:pt>
                <c:pt idx="8021">
                  <c:v>106.4644852</c:v>
                </c:pt>
                <c:pt idx="8022">
                  <c:v>148.9096222</c:v>
                </c:pt>
                <c:pt idx="8023">
                  <c:v>128.3313599</c:v>
                </c:pt>
                <c:pt idx="8024">
                  <c:v>120.1404495</c:v>
                </c:pt>
                <c:pt idx="8025">
                  <c:v>93.503654479999994</c:v>
                </c:pt>
                <c:pt idx="8026">
                  <c:v>54.683677670000002</c:v>
                </c:pt>
                <c:pt idx="8027">
                  <c:v>116.0128555</c:v>
                </c:pt>
                <c:pt idx="8028">
                  <c:v>81.964210510000001</c:v>
                </c:pt>
                <c:pt idx="8029">
                  <c:v>86.281494140000007</c:v>
                </c:pt>
                <c:pt idx="8030">
                  <c:v>113.9090729</c:v>
                </c:pt>
                <c:pt idx="8031">
                  <c:v>152.49755859999999</c:v>
                </c:pt>
                <c:pt idx="8032">
                  <c:v>25.574045179999999</c:v>
                </c:pt>
                <c:pt idx="8033">
                  <c:v>42.40996552</c:v>
                </c:pt>
                <c:pt idx="8034">
                  <c:v>124.5944748</c:v>
                </c:pt>
                <c:pt idx="8035">
                  <c:v>103.4384232</c:v>
                </c:pt>
                <c:pt idx="8036">
                  <c:v>127.2136993</c:v>
                </c:pt>
                <c:pt idx="8037">
                  <c:v>57.613784789999997</c:v>
                </c:pt>
                <c:pt idx="8038">
                  <c:v>98.929794310000005</c:v>
                </c:pt>
                <c:pt idx="8039">
                  <c:v>178.59442139999999</c:v>
                </c:pt>
                <c:pt idx="8040">
                  <c:v>129.91210939999999</c:v>
                </c:pt>
                <c:pt idx="8041">
                  <c:v>103.1730194</c:v>
                </c:pt>
                <c:pt idx="8042">
                  <c:v>40.688583370000003</c:v>
                </c:pt>
                <c:pt idx="8043">
                  <c:v>115.547821</c:v>
                </c:pt>
                <c:pt idx="8044">
                  <c:v>136.17230219999999</c:v>
                </c:pt>
                <c:pt idx="8045">
                  <c:v>118.75123600000001</c:v>
                </c:pt>
                <c:pt idx="8046">
                  <c:v>43.459194179999997</c:v>
                </c:pt>
                <c:pt idx="8047">
                  <c:v>124.5728836</c:v>
                </c:pt>
                <c:pt idx="8048">
                  <c:v>39.514076230000001</c:v>
                </c:pt>
                <c:pt idx="8049">
                  <c:v>105.2786255</c:v>
                </c:pt>
                <c:pt idx="8050">
                  <c:v>83.411399840000001</c:v>
                </c:pt>
                <c:pt idx="8051">
                  <c:v>115.9160614</c:v>
                </c:pt>
                <c:pt idx="8052">
                  <c:v>87.286796570000007</c:v>
                </c:pt>
                <c:pt idx="8053">
                  <c:v>106.75593569999999</c:v>
                </c:pt>
                <c:pt idx="8054">
                  <c:v>148.3697052</c:v>
                </c:pt>
                <c:pt idx="8055">
                  <c:v>44.858329769999997</c:v>
                </c:pt>
                <c:pt idx="8056">
                  <c:v>20.363954540000002</c:v>
                </c:pt>
                <c:pt idx="8057">
                  <c:v>144.34132389999999</c:v>
                </c:pt>
                <c:pt idx="8058">
                  <c:v>93.527320860000003</c:v>
                </c:pt>
                <c:pt idx="8059">
                  <c:v>37.21807098</c:v>
                </c:pt>
                <c:pt idx="8060">
                  <c:v>124.3263245</c:v>
                </c:pt>
                <c:pt idx="8061">
                  <c:v>122.49112700000001</c:v>
                </c:pt>
                <c:pt idx="8062">
                  <c:v>117.1484146</c:v>
                </c:pt>
                <c:pt idx="8063">
                  <c:v>117.830574</c:v>
                </c:pt>
                <c:pt idx="8064">
                  <c:v>129.9132233</c:v>
                </c:pt>
                <c:pt idx="8065">
                  <c:v>106.4394379</c:v>
                </c:pt>
                <c:pt idx="8066">
                  <c:v>104.2509689</c:v>
                </c:pt>
                <c:pt idx="8067">
                  <c:v>128.98165890000001</c:v>
                </c:pt>
                <c:pt idx="8068">
                  <c:v>133.97239690000001</c:v>
                </c:pt>
                <c:pt idx="8069">
                  <c:v>137.26078799999999</c:v>
                </c:pt>
                <c:pt idx="8070">
                  <c:v>132.71487429999999</c:v>
                </c:pt>
                <c:pt idx="8071">
                  <c:v>126.201622</c:v>
                </c:pt>
                <c:pt idx="8072">
                  <c:v>121.6644897</c:v>
                </c:pt>
                <c:pt idx="8073">
                  <c:v>122.4009399</c:v>
                </c:pt>
                <c:pt idx="8074">
                  <c:v>110.3379898</c:v>
                </c:pt>
                <c:pt idx="8075">
                  <c:v>102.07713320000001</c:v>
                </c:pt>
                <c:pt idx="8076">
                  <c:v>118.1585388</c:v>
                </c:pt>
                <c:pt idx="8077">
                  <c:v>96.954475400000007</c:v>
                </c:pt>
                <c:pt idx="8078">
                  <c:v>78.485130310000002</c:v>
                </c:pt>
                <c:pt idx="8079">
                  <c:v>82.97106934</c:v>
                </c:pt>
                <c:pt idx="8080">
                  <c:v>57.418064119999997</c:v>
                </c:pt>
                <c:pt idx="8081">
                  <c:v>124.8612289</c:v>
                </c:pt>
                <c:pt idx="8082">
                  <c:v>87.320899960000006</c:v>
                </c:pt>
                <c:pt idx="8083">
                  <c:v>251.76499939999999</c:v>
                </c:pt>
                <c:pt idx="8084">
                  <c:v>102.2118988</c:v>
                </c:pt>
                <c:pt idx="8085">
                  <c:v>119.9878616</c:v>
                </c:pt>
                <c:pt idx="8086">
                  <c:v>87.317733759999996</c:v>
                </c:pt>
                <c:pt idx="8087">
                  <c:v>164.4405975</c:v>
                </c:pt>
                <c:pt idx="8088">
                  <c:v>107.8997955</c:v>
                </c:pt>
                <c:pt idx="8089">
                  <c:v>88.983261110000001</c:v>
                </c:pt>
                <c:pt idx="8090">
                  <c:v>103.06300349999999</c:v>
                </c:pt>
                <c:pt idx="8091">
                  <c:v>127.85291290000001</c:v>
                </c:pt>
                <c:pt idx="8092">
                  <c:v>138.2337646</c:v>
                </c:pt>
                <c:pt idx="8093">
                  <c:v>105.83303069999999</c:v>
                </c:pt>
                <c:pt idx="8094">
                  <c:v>135.51866150000001</c:v>
                </c:pt>
                <c:pt idx="8095">
                  <c:v>99.156372070000003</c:v>
                </c:pt>
                <c:pt idx="8096">
                  <c:v>147.6397858</c:v>
                </c:pt>
                <c:pt idx="8097">
                  <c:v>85.253158569999997</c:v>
                </c:pt>
                <c:pt idx="8098">
                  <c:v>40.402774809999997</c:v>
                </c:pt>
                <c:pt idx="8099">
                  <c:v>176.00244140000001</c:v>
                </c:pt>
                <c:pt idx="8100">
                  <c:v>136.80664060000001</c:v>
                </c:pt>
                <c:pt idx="8101">
                  <c:v>53.384067539999997</c:v>
                </c:pt>
                <c:pt idx="8102">
                  <c:v>106.4822388</c:v>
                </c:pt>
                <c:pt idx="8103">
                  <c:v>126.2941818</c:v>
                </c:pt>
                <c:pt idx="8104">
                  <c:v>64.508644099999998</c:v>
                </c:pt>
                <c:pt idx="8105">
                  <c:v>113.8305206</c:v>
                </c:pt>
                <c:pt idx="8106">
                  <c:v>56.568954470000001</c:v>
                </c:pt>
                <c:pt idx="8107">
                  <c:v>91.479293819999995</c:v>
                </c:pt>
                <c:pt idx="8108">
                  <c:v>122.7566147</c:v>
                </c:pt>
                <c:pt idx="8109">
                  <c:v>153.2757263</c:v>
                </c:pt>
                <c:pt idx="8110">
                  <c:v>98.789970400000001</c:v>
                </c:pt>
                <c:pt idx="8111">
                  <c:v>53.422897339999999</c:v>
                </c:pt>
                <c:pt idx="8112">
                  <c:v>97.783874510000004</c:v>
                </c:pt>
                <c:pt idx="8113">
                  <c:v>134.14201349999999</c:v>
                </c:pt>
                <c:pt idx="8114">
                  <c:v>328.79043580000001</c:v>
                </c:pt>
                <c:pt idx="8115">
                  <c:v>34.142841339999997</c:v>
                </c:pt>
                <c:pt idx="8116">
                  <c:v>43.986511229999998</c:v>
                </c:pt>
                <c:pt idx="8117">
                  <c:v>136.1163177</c:v>
                </c:pt>
                <c:pt idx="8118">
                  <c:v>181.3288422</c:v>
                </c:pt>
                <c:pt idx="8119">
                  <c:v>119.0233231</c:v>
                </c:pt>
                <c:pt idx="8120">
                  <c:v>138.09394839999999</c:v>
                </c:pt>
                <c:pt idx="8121">
                  <c:v>27.55864906</c:v>
                </c:pt>
                <c:pt idx="8122">
                  <c:v>95.133460999999997</c:v>
                </c:pt>
                <c:pt idx="8123">
                  <c:v>145.47264100000001</c:v>
                </c:pt>
                <c:pt idx="8124">
                  <c:v>91.626708980000004</c:v>
                </c:pt>
                <c:pt idx="8125">
                  <c:v>20.737670900000001</c:v>
                </c:pt>
                <c:pt idx="8126">
                  <c:v>107.5444565</c:v>
                </c:pt>
                <c:pt idx="8127">
                  <c:v>103.68620300000001</c:v>
                </c:pt>
                <c:pt idx="8128">
                  <c:v>92.289054870000001</c:v>
                </c:pt>
                <c:pt idx="8129">
                  <c:v>85.89810181</c:v>
                </c:pt>
                <c:pt idx="8130">
                  <c:v>124.80520629999999</c:v>
                </c:pt>
                <c:pt idx="8131">
                  <c:v>166.46519470000001</c:v>
                </c:pt>
                <c:pt idx="8132">
                  <c:v>123.42472840000001</c:v>
                </c:pt>
                <c:pt idx="8133">
                  <c:v>41.45170212</c:v>
                </c:pt>
                <c:pt idx="8134">
                  <c:v>89.817161560000002</c:v>
                </c:pt>
                <c:pt idx="8135">
                  <c:v>111.5524521</c:v>
                </c:pt>
                <c:pt idx="8136">
                  <c:v>94.580535889999993</c:v>
                </c:pt>
                <c:pt idx="8137">
                  <c:v>130.62936400000001</c:v>
                </c:pt>
                <c:pt idx="8138">
                  <c:v>120.625</c:v>
                </c:pt>
                <c:pt idx="8139">
                  <c:v>136.1113129</c:v>
                </c:pt>
                <c:pt idx="8140">
                  <c:v>128.11390689999999</c:v>
                </c:pt>
                <c:pt idx="8141">
                  <c:v>40.638500209999997</c:v>
                </c:pt>
                <c:pt idx="8142">
                  <c:v>75.92481995</c:v>
                </c:pt>
                <c:pt idx="8143">
                  <c:v>119.3097458</c:v>
                </c:pt>
                <c:pt idx="8144">
                  <c:v>14.982407569999999</c:v>
                </c:pt>
                <c:pt idx="8145">
                  <c:v>96.446296689999997</c:v>
                </c:pt>
                <c:pt idx="8146">
                  <c:v>107.9930725</c:v>
                </c:pt>
                <c:pt idx="8147">
                  <c:v>148.8216248</c:v>
                </c:pt>
                <c:pt idx="8148">
                  <c:v>69.514823910000004</c:v>
                </c:pt>
                <c:pt idx="8149">
                  <c:v>84.179794310000005</c:v>
                </c:pt>
                <c:pt idx="8150">
                  <c:v>128.5729675</c:v>
                </c:pt>
                <c:pt idx="8151">
                  <c:v>47.617713930000001</c:v>
                </c:pt>
                <c:pt idx="8152">
                  <c:v>108.755043</c:v>
                </c:pt>
                <c:pt idx="8153">
                  <c:v>123.75975800000001</c:v>
                </c:pt>
                <c:pt idx="8154">
                  <c:v>114.071106</c:v>
                </c:pt>
                <c:pt idx="8155">
                  <c:v>132.95027160000001</c:v>
                </c:pt>
                <c:pt idx="8156">
                  <c:v>114.3419876</c:v>
                </c:pt>
                <c:pt idx="8157">
                  <c:v>107.135231</c:v>
                </c:pt>
                <c:pt idx="8158">
                  <c:v>146.38386539999999</c:v>
                </c:pt>
                <c:pt idx="8159">
                  <c:v>113.9718933</c:v>
                </c:pt>
                <c:pt idx="8160">
                  <c:v>156.18740840000001</c:v>
                </c:pt>
                <c:pt idx="8161">
                  <c:v>73.610260010000005</c:v>
                </c:pt>
                <c:pt idx="8162">
                  <c:v>147.71447749999999</c:v>
                </c:pt>
                <c:pt idx="8163">
                  <c:v>97.645812989999996</c:v>
                </c:pt>
                <c:pt idx="8164">
                  <c:v>105.4786148</c:v>
                </c:pt>
                <c:pt idx="8165">
                  <c:v>63.583171839999999</c:v>
                </c:pt>
                <c:pt idx="8166">
                  <c:v>112.85675809999999</c:v>
                </c:pt>
                <c:pt idx="8167">
                  <c:v>84.003982539999996</c:v>
                </c:pt>
                <c:pt idx="8168">
                  <c:v>121.4789505</c:v>
                </c:pt>
                <c:pt idx="8169">
                  <c:v>102.1986084</c:v>
                </c:pt>
                <c:pt idx="8170">
                  <c:v>123.14275360000001</c:v>
                </c:pt>
                <c:pt idx="8171">
                  <c:v>173.4966431</c:v>
                </c:pt>
                <c:pt idx="8172">
                  <c:v>88.469894409999995</c:v>
                </c:pt>
                <c:pt idx="8173">
                  <c:v>146.84371949999999</c:v>
                </c:pt>
                <c:pt idx="8174">
                  <c:v>130.6513214</c:v>
                </c:pt>
                <c:pt idx="8175">
                  <c:v>117.6641846</c:v>
                </c:pt>
                <c:pt idx="8176">
                  <c:v>73.160766600000002</c:v>
                </c:pt>
                <c:pt idx="8177">
                  <c:v>48.79644012</c:v>
                </c:pt>
                <c:pt idx="8178">
                  <c:v>155.23239140000001</c:v>
                </c:pt>
                <c:pt idx="8179">
                  <c:v>86.704078670000001</c:v>
                </c:pt>
                <c:pt idx="8180">
                  <c:v>124.58542629999999</c:v>
                </c:pt>
                <c:pt idx="8181">
                  <c:v>25.561302189999999</c:v>
                </c:pt>
                <c:pt idx="8182">
                  <c:v>112.5612488</c:v>
                </c:pt>
                <c:pt idx="8183">
                  <c:v>133.46762079999999</c:v>
                </c:pt>
                <c:pt idx="8184">
                  <c:v>72.867790220000003</c:v>
                </c:pt>
                <c:pt idx="8185">
                  <c:v>70.183174129999998</c:v>
                </c:pt>
                <c:pt idx="8186">
                  <c:v>139.50509640000001</c:v>
                </c:pt>
                <c:pt idx="8187">
                  <c:v>126.3952026</c:v>
                </c:pt>
                <c:pt idx="8188">
                  <c:v>131.1359406</c:v>
                </c:pt>
                <c:pt idx="8189">
                  <c:v>89.999359130000002</c:v>
                </c:pt>
                <c:pt idx="8190">
                  <c:v>111.5281677</c:v>
                </c:pt>
                <c:pt idx="8191">
                  <c:v>73.094787600000004</c:v>
                </c:pt>
                <c:pt idx="8192">
                  <c:v>175.59649659999999</c:v>
                </c:pt>
                <c:pt idx="8193">
                  <c:v>125.2052307</c:v>
                </c:pt>
                <c:pt idx="8194">
                  <c:v>78.845558170000004</c:v>
                </c:pt>
                <c:pt idx="8195">
                  <c:v>105.8236465</c:v>
                </c:pt>
                <c:pt idx="8196">
                  <c:v>146.71607969999999</c:v>
                </c:pt>
                <c:pt idx="8197">
                  <c:v>125.3697586</c:v>
                </c:pt>
                <c:pt idx="8198">
                  <c:v>95.911705019999999</c:v>
                </c:pt>
                <c:pt idx="8199">
                  <c:v>162.86109920000001</c:v>
                </c:pt>
                <c:pt idx="8200">
                  <c:v>70.360595700000005</c:v>
                </c:pt>
                <c:pt idx="8201">
                  <c:v>60.604679109999999</c:v>
                </c:pt>
                <c:pt idx="8202">
                  <c:v>131.35650630000001</c:v>
                </c:pt>
                <c:pt idx="8203">
                  <c:v>208.9786072</c:v>
                </c:pt>
                <c:pt idx="8204">
                  <c:v>118.54039760000001</c:v>
                </c:pt>
                <c:pt idx="8205">
                  <c:v>123.044838</c:v>
                </c:pt>
                <c:pt idx="8206">
                  <c:v>111.20207980000001</c:v>
                </c:pt>
                <c:pt idx="8207">
                  <c:v>148.32998660000001</c:v>
                </c:pt>
                <c:pt idx="8208">
                  <c:v>75.924980160000004</c:v>
                </c:pt>
                <c:pt idx="8209">
                  <c:v>79.862701419999993</c:v>
                </c:pt>
                <c:pt idx="8210">
                  <c:v>83.304824830000001</c:v>
                </c:pt>
                <c:pt idx="8211">
                  <c:v>126.86612700000001</c:v>
                </c:pt>
                <c:pt idx="8212">
                  <c:v>102.86937709999999</c:v>
                </c:pt>
                <c:pt idx="8213">
                  <c:v>55.175022130000002</c:v>
                </c:pt>
                <c:pt idx="8214">
                  <c:v>79.736907959999996</c:v>
                </c:pt>
                <c:pt idx="8215">
                  <c:v>98.985076899999996</c:v>
                </c:pt>
                <c:pt idx="8216">
                  <c:v>59.12084961</c:v>
                </c:pt>
                <c:pt idx="8217">
                  <c:v>94.177001950000005</c:v>
                </c:pt>
                <c:pt idx="8218">
                  <c:v>111.6647949</c:v>
                </c:pt>
                <c:pt idx="8219">
                  <c:v>107.28254699999999</c:v>
                </c:pt>
                <c:pt idx="8220">
                  <c:v>43.130519870000001</c:v>
                </c:pt>
                <c:pt idx="8221">
                  <c:v>132.0931549</c:v>
                </c:pt>
                <c:pt idx="8222">
                  <c:v>121.2590179</c:v>
                </c:pt>
                <c:pt idx="8223">
                  <c:v>111.0122528</c:v>
                </c:pt>
                <c:pt idx="8224">
                  <c:v>123.5352707</c:v>
                </c:pt>
                <c:pt idx="8225">
                  <c:v>103.92141719999999</c:v>
                </c:pt>
                <c:pt idx="8226">
                  <c:v>100.7960892</c:v>
                </c:pt>
                <c:pt idx="8227">
                  <c:v>133.34094239999999</c:v>
                </c:pt>
                <c:pt idx="8228">
                  <c:v>100.2447128</c:v>
                </c:pt>
                <c:pt idx="8229">
                  <c:v>114.89144899999999</c:v>
                </c:pt>
                <c:pt idx="8230">
                  <c:v>122.9252243</c:v>
                </c:pt>
                <c:pt idx="8231">
                  <c:v>99.696685790000004</c:v>
                </c:pt>
                <c:pt idx="8232">
                  <c:v>64.29904938</c:v>
                </c:pt>
                <c:pt idx="8233">
                  <c:v>82.384292599999995</c:v>
                </c:pt>
                <c:pt idx="8234">
                  <c:v>93.261558530000002</c:v>
                </c:pt>
                <c:pt idx="8235">
                  <c:v>100.8164063</c:v>
                </c:pt>
                <c:pt idx="8236">
                  <c:v>104.1256332</c:v>
                </c:pt>
                <c:pt idx="8237">
                  <c:v>150.00558469999999</c:v>
                </c:pt>
                <c:pt idx="8238">
                  <c:v>99.971702579999999</c:v>
                </c:pt>
                <c:pt idx="8239">
                  <c:v>134.06483460000001</c:v>
                </c:pt>
                <c:pt idx="8240">
                  <c:v>131.93421939999999</c:v>
                </c:pt>
                <c:pt idx="8241">
                  <c:v>118.939682</c:v>
                </c:pt>
                <c:pt idx="8242">
                  <c:v>97.912269589999994</c:v>
                </c:pt>
                <c:pt idx="8243">
                  <c:v>56.534706120000003</c:v>
                </c:pt>
                <c:pt idx="8244">
                  <c:v>119.4915161</c:v>
                </c:pt>
                <c:pt idx="8245">
                  <c:v>73.190200809999993</c:v>
                </c:pt>
                <c:pt idx="8246">
                  <c:v>89.578941349999994</c:v>
                </c:pt>
                <c:pt idx="8247">
                  <c:v>112.24072270000001</c:v>
                </c:pt>
                <c:pt idx="8248">
                  <c:v>27.414489750000001</c:v>
                </c:pt>
                <c:pt idx="8249">
                  <c:v>45.123737339999998</c:v>
                </c:pt>
                <c:pt idx="8250">
                  <c:v>134.43731690000001</c:v>
                </c:pt>
                <c:pt idx="8251">
                  <c:v>115.5258102</c:v>
                </c:pt>
                <c:pt idx="8252">
                  <c:v>129.90861509999999</c:v>
                </c:pt>
                <c:pt idx="8253">
                  <c:v>59.941104889999998</c:v>
                </c:pt>
                <c:pt idx="8254">
                  <c:v>95.340538019999997</c:v>
                </c:pt>
                <c:pt idx="8255">
                  <c:v>169.93069460000001</c:v>
                </c:pt>
                <c:pt idx="8256">
                  <c:v>134.85795590000001</c:v>
                </c:pt>
                <c:pt idx="8257">
                  <c:v>105.5834579</c:v>
                </c:pt>
                <c:pt idx="8258">
                  <c:v>47.391536709999997</c:v>
                </c:pt>
                <c:pt idx="8259">
                  <c:v>114.52394099999999</c:v>
                </c:pt>
                <c:pt idx="8260">
                  <c:v>137.04508970000001</c:v>
                </c:pt>
                <c:pt idx="8261">
                  <c:v>119.1135101</c:v>
                </c:pt>
                <c:pt idx="8262">
                  <c:v>43.382213589999999</c:v>
                </c:pt>
                <c:pt idx="8263">
                  <c:v>125.4530029</c:v>
                </c:pt>
                <c:pt idx="8264">
                  <c:v>41.195903780000002</c:v>
                </c:pt>
                <c:pt idx="8265">
                  <c:v>107.25305179999999</c:v>
                </c:pt>
                <c:pt idx="8266">
                  <c:v>84.102081299999995</c:v>
                </c:pt>
                <c:pt idx="8267">
                  <c:v>121.8982468</c:v>
                </c:pt>
                <c:pt idx="8268">
                  <c:v>92.323272709999998</c:v>
                </c:pt>
                <c:pt idx="8269">
                  <c:v>95.286598209999994</c:v>
                </c:pt>
                <c:pt idx="8270">
                  <c:v>146.9221039</c:v>
                </c:pt>
                <c:pt idx="8271">
                  <c:v>45.166866300000002</c:v>
                </c:pt>
                <c:pt idx="8272">
                  <c:v>145.43843079999999</c:v>
                </c:pt>
                <c:pt idx="8273">
                  <c:v>123.6504745</c:v>
                </c:pt>
                <c:pt idx="8274">
                  <c:v>121.8940125</c:v>
                </c:pt>
                <c:pt idx="8275">
                  <c:v>117.1041489</c:v>
                </c:pt>
                <c:pt idx="8276">
                  <c:v>114.8861923</c:v>
                </c:pt>
                <c:pt idx="8277">
                  <c:v>129.46856690000001</c:v>
                </c:pt>
                <c:pt idx="8278">
                  <c:v>108.35735320000001</c:v>
                </c:pt>
                <c:pt idx="8279">
                  <c:v>109.0010376</c:v>
                </c:pt>
                <c:pt idx="8280">
                  <c:v>138.28097529999999</c:v>
                </c:pt>
                <c:pt idx="8281">
                  <c:v>139.52902219999999</c:v>
                </c:pt>
                <c:pt idx="8282">
                  <c:v>136.380661</c:v>
                </c:pt>
                <c:pt idx="8283">
                  <c:v>129.32421880000001</c:v>
                </c:pt>
                <c:pt idx="8284">
                  <c:v>137.5171661</c:v>
                </c:pt>
                <c:pt idx="8285">
                  <c:v>121.7302322</c:v>
                </c:pt>
                <c:pt idx="8286">
                  <c:v>115.6669083</c:v>
                </c:pt>
                <c:pt idx="8287">
                  <c:v>108.5390015</c:v>
                </c:pt>
                <c:pt idx="8288">
                  <c:v>106.5201797</c:v>
                </c:pt>
                <c:pt idx="8289">
                  <c:v>118.66708370000001</c:v>
                </c:pt>
                <c:pt idx="8290">
                  <c:v>96.767494200000002</c:v>
                </c:pt>
                <c:pt idx="8291">
                  <c:v>78.988883970000003</c:v>
                </c:pt>
                <c:pt idx="8292">
                  <c:v>59.361434940000002</c:v>
                </c:pt>
                <c:pt idx="8293">
                  <c:v>121.1952362</c:v>
                </c:pt>
                <c:pt idx="8294">
                  <c:v>79.15031433</c:v>
                </c:pt>
                <c:pt idx="8295">
                  <c:v>269.93371580000002</c:v>
                </c:pt>
                <c:pt idx="8296">
                  <c:v>103.44517519999999</c:v>
                </c:pt>
                <c:pt idx="8297">
                  <c:v>122.1696243</c:v>
                </c:pt>
                <c:pt idx="8298">
                  <c:v>86.942565920000007</c:v>
                </c:pt>
                <c:pt idx="8299">
                  <c:v>119.33872220000001</c:v>
                </c:pt>
                <c:pt idx="8300">
                  <c:v>108.4623947</c:v>
                </c:pt>
                <c:pt idx="8301">
                  <c:v>95.040153500000002</c:v>
                </c:pt>
                <c:pt idx="8302">
                  <c:v>103.17105100000001</c:v>
                </c:pt>
                <c:pt idx="8303">
                  <c:v>127.66187290000001</c:v>
                </c:pt>
                <c:pt idx="8304">
                  <c:v>137.4669495</c:v>
                </c:pt>
                <c:pt idx="8305">
                  <c:v>101.02652740000001</c:v>
                </c:pt>
                <c:pt idx="8306">
                  <c:v>141.40699770000001</c:v>
                </c:pt>
                <c:pt idx="8307">
                  <c:v>87.621490480000006</c:v>
                </c:pt>
                <c:pt idx="8308">
                  <c:v>142.2824402</c:v>
                </c:pt>
                <c:pt idx="8309">
                  <c:v>96.320213319999993</c:v>
                </c:pt>
                <c:pt idx="8310">
                  <c:v>46.04176331</c:v>
                </c:pt>
                <c:pt idx="8311">
                  <c:v>171.60533140000001</c:v>
                </c:pt>
                <c:pt idx="8312">
                  <c:v>138.56605529999999</c:v>
                </c:pt>
                <c:pt idx="8313">
                  <c:v>51.863376619999997</c:v>
                </c:pt>
                <c:pt idx="8314">
                  <c:v>104.82550809999999</c:v>
                </c:pt>
                <c:pt idx="8315">
                  <c:v>107.3489227</c:v>
                </c:pt>
                <c:pt idx="8316">
                  <c:v>64.498062129999994</c:v>
                </c:pt>
                <c:pt idx="8317">
                  <c:v>75.042449950000005</c:v>
                </c:pt>
                <c:pt idx="8318">
                  <c:v>124.6953278</c:v>
                </c:pt>
                <c:pt idx="8319">
                  <c:v>134.3918304</c:v>
                </c:pt>
                <c:pt idx="8320">
                  <c:v>102.5719223</c:v>
                </c:pt>
                <c:pt idx="8321">
                  <c:v>60.46773529</c:v>
                </c:pt>
                <c:pt idx="8322">
                  <c:v>96.526847840000002</c:v>
                </c:pt>
                <c:pt idx="8323">
                  <c:v>132.1649323</c:v>
                </c:pt>
                <c:pt idx="8324">
                  <c:v>345.32452389999997</c:v>
                </c:pt>
                <c:pt idx="8325">
                  <c:v>40.570343020000003</c:v>
                </c:pt>
                <c:pt idx="8326">
                  <c:v>39.005794530000003</c:v>
                </c:pt>
                <c:pt idx="8327">
                  <c:v>134.52600100000001</c:v>
                </c:pt>
                <c:pt idx="8328">
                  <c:v>166.3642883</c:v>
                </c:pt>
                <c:pt idx="8329">
                  <c:v>115.084671</c:v>
                </c:pt>
                <c:pt idx="8330">
                  <c:v>140.20393369999999</c:v>
                </c:pt>
                <c:pt idx="8331">
                  <c:v>103.70604710000001</c:v>
                </c:pt>
                <c:pt idx="8332">
                  <c:v>151.3591156</c:v>
                </c:pt>
                <c:pt idx="8333">
                  <c:v>95.225112920000001</c:v>
                </c:pt>
                <c:pt idx="8334">
                  <c:v>106.00291439999999</c:v>
                </c:pt>
                <c:pt idx="8335">
                  <c:v>105.98081209999999</c:v>
                </c:pt>
                <c:pt idx="8336">
                  <c:v>89.757682799999998</c:v>
                </c:pt>
                <c:pt idx="8337">
                  <c:v>84.507003780000005</c:v>
                </c:pt>
                <c:pt idx="8338">
                  <c:v>133.1783447</c:v>
                </c:pt>
                <c:pt idx="8339">
                  <c:v>180.69381709999999</c:v>
                </c:pt>
                <c:pt idx="8340">
                  <c:v>124.17155459999999</c:v>
                </c:pt>
                <c:pt idx="8341">
                  <c:v>47.715778350000001</c:v>
                </c:pt>
                <c:pt idx="8342">
                  <c:v>113.8444901</c:v>
                </c:pt>
                <c:pt idx="8343">
                  <c:v>112.7023621</c:v>
                </c:pt>
                <c:pt idx="8344">
                  <c:v>139.44636539999999</c:v>
                </c:pt>
                <c:pt idx="8345">
                  <c:v>123.7312088</c:v>
                </c:pt>
                <c:pt idx="8346">
                  <c:v>133.22422789999999</c:v>
                </c:pt>
                <c:pt idx="8347">
                  <c:v>115.0959091</c:v>
                </c:pt>
                <c:pt idx="8348">
                  <c:v>88.184242249999997</c:v>
                </c:pt>
                <c:pt idx="8349">
                  <c:v>104.7456207</c:v>
                </c:pt>
                <c:pt idx="8350">
                  <c:v>94.534309390000004</c:v>
                </c:pt>
                <c:pt idx="8351">
                  <c:v>107.17371369999999</c:v>
                </c:pt>
                <c:pt idx="8352">
                  <c:v>139.9674225</c:v>
                </c:pt>
                <c:pt idx="8353">
                  <c:v>72.557060239999998</c:v>
                </c:pt>
                <c:pt idx="8354">
                  <c:v>89.975753780000005</c:v>
                </c:pt>
                <c:pt idx="8355">
                  <c:v>137.00141909999999</c:v>
                </c:pt>
                <c:pt idx="8356">
                  <c:v>49.963264469999999</c:v>
                </c:pt>
                <c:pt idx="8357">
                  <c:v>106.9525757</c:v>
                </c:pt>
                <c:pt idx="8358">
                  <c:v>131.7778931</c:v>
                </c:pt>
                <c:pt idx="8359">
                  <c:v>126.2046509</c:v>
                </c:pt>
                <c:pt idx="8360">
                  <c:v>127.32994840000001</c:v>
                </c:pt>
                <c:pt idx="8361">
                  <c:v>115.6330414</c:v>
                </c:pt>
                <c:pt idx="8362">
                  <c:v>109.5634384</c:v>
                </c:pt>
                <c:pt idx="8363">
                  <c:v>141.85581970000001</c:v>
                </c:pt>
                <c:pt idx="8364">
                  <c:v>116.03541559999999</c:v>
                </c:pt>
                <c:pt idx="8365">
                  <c:v>157.43130489999999</c:v>
                </c:pt>
                <c:pt idx="8366">
                  <c:v>78.854110719999994</c:v>
                </c:pt>
                <c:pt idx="8367">
                  <c:v>136.5229492</c:v>
                </c:pt>
                <c:pt idx="8368">
                  <c:v>101.6795959</c:v>
                </c:pt>
                <c:pt idx="8369">
                  <c:v>102.02520749999999</c:v>
                </c:pt>
                <c:pt idx="8370">
                  <c:v>50.986850740000001</c:v>
                </c:pt>
                <c:pt idx="8371">
                  <c:v>113.9558945</c:v>
                </c:pt>
                <c:pt idx="8372">
                  <c:v>77.056121829999995</c:v>
                </c:pt>
                <c:pt idx="8373">
                  <c:v>122.5733109</c:v>
                </c:pt>
                <c:pt idx="8374">
                  <c:v>104.4506378</c:v>
                </c:pt>
                <c:pt idx="8375">
                  <c:v>121.0748215</c:v>
                </c:pt>
                <c:pt idx="8376">
                  <c:v>184.29801939999999</c:v>
                </c:pt>
                <c:pt idx="8377">
                  <c:v>83.072242739999993</c:v>
                </c:pt>
                <c:pt idx="8378">
                  <c:v>148.82156370000001</c:v>
                </c:pt>
                <c:pt idx="8379">
                  <c:v>132.80181880000001</c:v>
                </c:pt>
                <c:pt idx="8380">
                  <c:v>118.6742249</c:v>
                </c:pt>
                <c:pt idx="8381">
                  <c:v>73.833778379999998</c:v>
                </c:pt>
                <c:pt idx="8382">
                  <c:v>50.992301939999997</c:v>
                </c:pt>
                <c:pt idx="8383">
                  <c:v>159.9306641</c:v>
                </c:pt>
                <c:pt idx="8384">
                  <c:v>87.36313629</c:v>
                </c:pt>
                <c:pt idx="8385">
                  <c:v>129.67279049999999</c:v>
                </c:pt>
                <c:pt idx="8386">
                  <c:v>17.45870781</c:v>
                </c:pt>
                <c:pt idx="8387">
                  <c:v>115.9942169</c:v>
                </c:pt>
                <c:pt idx="8388">
                  <c:v>142.6507263</c:v>
                </c:pt>
                <c:pt idx="8389">
                  <c:v>82.197639469999999</c:v>
                </c:pt>
                <c:pt idx="8390">
                  <c:v>72.007911680000007</c:v>
                </c:pt>
                <c:pt idx="8391">
                  <c:v>130.6046906</c:v>
                </c:pt>
                <c:pt idx="8392">
                  <c:v>126.62194820000001</c:v>
                </c:pt>
                <c:pt idx="8393">
                  <c:v>126.5434494</c:v>
                </c:pt>
                <c:pt idx="8394">
                  <c:v>101.08951570000001</c:v>
                </c:pt>
                <c:pt idx="8395">
                  <c:v>109.88002779999999</c:v>
                </c:pt>
                <c:pt idx="8396">
                  <c:v>77.241355900000002</c:v>
                </c:pt>
                <c:pt idx="8397">
                  <c:v>180.18261720000001</c:v>
                </c:pt>
                <c:pt idx="8398">
                  <c:v>115.8141251</c:v>
                </c:pt>
                <c:pt idx="8399">
                  <c:v>77.886100769999999</c:v>
                </c:pt>
                <c:pt idx="8400">
                  <c:v>104.59412380000001</c:v>
                </c:pt>
                <c:pt idx="8401">
                  <c:v>141.92933650000001</c:v>
                </c:pt>
                <c:pt idx="8402">
                  <c:v>127.7071991</c:v>
                </c:pt>
                <c:pt idx="8403">
                  <c:v>97.301330570000005</c:v>
                </c:pt>
                <c:pt idx="8404">
                  <c:v>160.26591490000001</c:v>
                </c:pt>
                <c:pt idx="8405">
                  <c:v>73.861663820000004</c:v>
                </c:pt>
                <c:pt idx="8406">
                  <c:v>57.272605900000002</c:v>
                </c:pt>
                <c:pt idx="8407">
                  <c:v>127.7538605</c:v>
                </c:pt>
                <c:pt idx="8408">
                  <c:v>208.50483700000001</c:v>
                </c:pt>
                <c:pt idx="8409">
                  <c:v>117.4992905</c:v>
                </c:pt>
                <c:pt idx="8410">
                  <c:v>106.46468350000001</c:v>
                </c:pt>
                <c:pt idx="8411">
                  <c:v>118.1404266</c:v>
                </c:pt>
                <c:pt idx="8412">
                  <c:v>129.27818300000001</c:v>
                </c:pt>
                <c:pt idx="8413">
                  <c:v>71.517372129999998</c:v>
                </c:pt>
                <c:pt idx="8414">
                  <c:v>85.905426030000001</c:v>
                </c:pt>
                <c:pt idx="8415">
                  <c:v>71.766136169999996</c:v>
                </c:pt>
                <c:pt idx="8416">
                  <c:v>147.19526669999999</c:v>
                </c:pt>
                <c:pt idx="8417">
                  <c:v>105.45826719999999</c:v>
                </c:pt>
                <c:pt idx="8418">
                  <c:v>53.678932189999998</c:v>
                </c:pt>
                <c:pt idx="8419">
                  <c:v>89.157043459999997</c:v>
                </c:pt>
                <c:pt idx="8420">
                  <c:v>89.404869079999997</c:v>
                </c:pt>
                <c:pt idx="8421">
                  <c:v>59.356018069999998</c:v>
                </c:pt>
                <c:pt idx="8422">
                  <c:v>91.293014529999994</c:v>
                </c:pt>
                <c:pt idx="8423">
                  <c:v>105.51059720000001</c:v>
                </c:pt>
                <c:pt idx="8424">
                  <c:v>113.95737459999999</c:v>
                </c:pt>
                <c:pt idx="8425">
                  <c:v>46.598636630000001</c:v>
                </c:pt>
                <c:pt idx="8426">
                  <c:v>189.46025090000001</c:v>
                </c:pt>
                <c:pt idx="8427">
                  <c:v>125.84210969999999</c:v>
                </c:pt>
                <c:pt idx="8428">
                  <c:v>122.3487549</c:v>
                </c:pt>
                <c:pt idx="8429">
                  <c:v>132.62599180000001</c:v>
                </c:pt>
                <c:pt idx="8430">
                  <c:v>109.25200649999999</c:v>
                </c:pt>
                <c:pt idx="8431">
                  <c:v>119.7752991</c:v>
                </c:pt>
                <c:pt idx="8432">
                  <c:v>106.99245449999999</c:v>
                </c:pt>
                <c:pt idx="8433">
                  <c:v>109.2494659</c:v>
                </c:pt>
                <c:pt idx="8434">
                  <c:v>115.792923</c:v>
                </c:pt>
                <c:pt idx="8435">
                  <c:v>101.5491562</c:v>
                </c:pt>
                <c:pt idx="8436">
                  <c:v>114.7377396</c:v>
                </c:pt>
                <c:pt idx="8437">
                  <c:v>123.0082855</c:v>
                </c:pt>
                <c:pt idx="8438">
                  <c:v>99.742141720000006</c:v>
                </c:pt>
                <c:pt idx="8439">
                  <c:v>65.304733279999994</c:v>
                </c:pt>
                <c:pt idx="8440">
                  <c:v>87.702011110000001</c:v>
                </c:pt>
                <c:pt idx="8441">
                  <c:v>107.1897125</c:v>
                </c:pt>
                <c:pt idx="8442">
                  <c:v>95.563705440000007</c:v>
                </c:pt>
                <c:pt idx="8443">
                  <c:v>101.52635189999999</c:v>
                </c:pt>
                <c:pt idx="8444">
                  <c:v>113.76918790000001</c:v>
                </c:pt>
                <c:pt idx="8445">
                  <c:v>162.64117429999999</c:v>
                </c:pt>
                <c:pt idx="8446">
                  <c:v>95.716491700000006</c:v>
                </c:pt>
                <c:pt idx="8447">
                  <c:v>131.64834590000001</c:v>
                </c:pt>
                <c:pt idx="8448">
                  <c:v>132.66072080000001</c:v>
                </c:pt>
                <c:pt idx="8449">
                  <c:v>116.2063217</c:v>
                </c:pt>
                <c:pt idx="8450">
                  <c:v>100.2122421</c:v>
                </c:pt>
                <c:pt idx="8451">
                  <c:v>56.649700160000002</c:v>
                </c:pt>
                <c:pt idx="8452">
                  <c:v>129.91615300000001</c:v>
                </c:pt>
                <c:pt idx="8453">
                  <c:v>82.70375061</c:v>
                </c:pt>
                <c:pt idx="8454">
                  <c:v>91.863105770000004</c:v>
                </c:pt>
                <c:pt idx="8455">
                  <c:v>108.31843569999999</c:v>
                </c:pt>
                <c:pt idx="8456">
                  <c:v>152.42964169999999</c:v>
                </c:pt>
                <c:pt idx="8457">
                  <c:v>33.61921692</c:v>
                </c:pt>
                <c:pt idx="8458">
                  <c:v>48.064830780000001</c:v>
                </c:pt>
                <c:pt idx="8459">
                  <c:v>132.18455510000001</c:v>
                </c:pt>
                <c:pt idx="8460">
                  <c:v>121.7922897</c:v>
                </c:pt>
                <c:pt idx="8461">
                  <c:v>131.67243959999999</c:v>
                </c:pt>
                <c:pt idx="8462">
                  <c:v>67.602241520000007</c:v>
                </c:pt>
                <c:pt idx="8463">
                  <c:v>91.905822749999999</c:v>
                </c:pt>
                <c:pt idx="8464">
                  <c:v>169.39355470000001</c:v>
                </c:pt>
                <c:pt idx="8465">
                  <c:v>145.34069819999999</c:v>
                </c:pt>
                <c:pt idx="8466">
                  <c:v>106.6423187</c:v>
                </c:pt>
                <c:pt idx="8467">
                  <c:v>53.316612239999998</c:v>
                </c:pt>
                <c:pt idx="8468">
                  <c:v>112.7349701</c:v>
                </c:pt>
                <c:pt idx="8469">
                  <c:v>139.9944763</c:v>
                </c:pt>
                <c:pt idx="8470">
                  <c:v>122.5662231</c:v>
                </c:pt>
                <c:pt idx="8471">
                  <c:v>42.773323060000003</c:v>
                </c:pt>
                <c:pt idx="8472">
                  <c:v>125.4958496</c:v>
                </c:pt>
                <c:pt idx="8473">
                  <c:v>42.510578160000001</c:v>
                </c:pt>
                <c:pt idx="8474">
                  <c:v>108.80681610000001</c:v>
                </c:pt>
                <c:pt idx="8475">
                  <c:v>83.323791499999999</c:v>
                </c:pt>
                <c:pt idx="8476">
                  <c:v>128.01916499999999</c:v>
                </c:pt>
                <c:pt idx="8477">
                  <c:v>91.247886660000006</c:v>
                </c:pt>
                <c:pt idx="8478">
                  <c:v>94.971702579999999</c:v>
                </c:pt>
                <c:pt idx="8479">
                  <c:v>161.10173030000001</c:v>
                </c:pt>
                <c:pt idx="8480">
                  <c:v>45.501945499999998</c:v>
                </c:pt>
                <c:pt idx="8481">
                  <c:v>37.488021850000003</c:v>
                </c:pt>
                <c:pt idx="8482">
                  <c:v>147.1771545</c:v>
                </c:pt>
                <c:pt idx="8483">
                  <c:v>102.42742920000001</c:v>
                </c:pt>
                <c:pt idx="8484">
                  <c:v>37.402278899999999</c:v>
                </c:pt>
                <c:pt idx="8485">
                  <c:v>125.893837</c:v>
                </c:pt>
                <c:pt idx="8486">
                  <c:v>121.80640409999999</c:v>
                </c:pt>
                <c:pt idx="8487">
                  <c:v>112.90316009999999</c:v>
                </c:pt>
                <c:pt idx="8488">
                  <c:v>115.73645019999999</c:v>
                </c:pt>
                <c:pt idx="8489">
                  <c:v>129.2443695</c:v>
                </c:pt>
                <c:pt idx="8490">
                  <c:v>110.61001589999999</c:v>
                </c:pt>
                <c:pt idx="8491">
                  <c:v>113.8613663</c:v>
                </c:pt>
                <c:pt idx="8492">
                  <c:v>137.7538452</c:v>
                </c:pt>
                <c:pt idx="8493">
                  <c:v>110.09529879999999</c:v>
                </c:pt>
                <c:pt idx="8494">
                  <c:v>134.66038510000001</c:v>
                </c:pt>
                <c:pt idx="8495">
                  <c:v>128.35702509999999</c:v>
                </c:pt>
                <c:pt idx="8496">
                  <c:v>134.31938170000001</c:v>
                </c:pt>
                <c:pt idx="8497">
                  <c:v>120.2842636</c:v>
                </c:pt>
                <c:pt idx="8498">
                  <c:v>113.44948580000001</c:v>
                </c:pt>
                <c:pt idx="8499">
                  <c:v>108.7944641</c:v>
                </c:pt>
                <c:pt idx="8500">
                  <c:v>103.732933</c:v>
                </c:pt>
                <c:pt idx="8501">
                  <c:v>118.7279968</c:v>
                </c:pt>
                <c:pt idx="8502">
                  <c:v>100.7967453</c:v>
                </c:pt>
                <c:pt idx="8503">
                  <c:v>82.792587280000006</c:v>
                </c:pt>
                <c:pt idx="8504">
                  <c:v>99.391136169999996</c:v>
                </c:pt>
                <c:pt idx="8505">
                  <c:v>60.759418490000002</c:v>
                </c:pt>
                <c:pt idx="8506">
                  <c:v>122.5303268</c:v>
                </c:pt>
                <c:pt idx="8507">
                  <c:v>77.567596440000003</c:v>
                </c:pt>
                <c:pt idx="8508">
                  <c:v>288.53271480000001</c:v>
                </c:pt>
                <c:pt idx="8509">
                  <c:v>106.0716019</c:v>
                </c:pt>
                <c:pt idx="8510">
                  <c:v>121.9493179</c:v>
                </c:pt>
                <c:pt idx="8511">
                  <c:v>84.2700119</c:v>
                </c:pt>
                <c:pt idx="8512">
                  <c:v>126.1069107</c:v>
                </c:pt>
                <c:pt idx="8513">
                  <c:v>142.3903656</c:v>
                </c:pt>
                <c:pt idx="8514">
                  <c:v>94.695915220000003</c:v>
                </c:pt>
                <c:pt idx="8515">
                  <c:v>105.6900024</c:v>
                </c:pt>
                <c:pt idx="8516">
                  <c:v>137.33398439999999</c:v>
                </c:pt>
                <c:pt idx="8517">
                  <c:v>131.26451109999999</c:v>
                </c:pt>
                <c:pt idx="8518">
                  <c:v>102.564003</c:v>
                </c:pt>
                <c:pt idx="8519">
                  <c:v>147.0232239</c:v>
                </c:pt>
                <c:pt idx="8520">
                  <c:v>77.004608149999996</c:v>
                </c:pt>
                <c:pt idx="8521">
                  <c:v>138.6292267</c:v>
                </c:pt>
                <c:pt idx="8522">
                  <c:v>103.76902010000001</c:v>
                </c:pt>
                <c:pt idx="8523">
                  <c:v>46.475521090000001</c:v>
                </c:pt>
                <c:pt idx="8524">
                  <c:v>174.1593475</c:v>
                </c:pt>
                <c:pt idx="8525">
                  <c:v>134.39474490000001</c:v>
                </c:pt>
                <c:pt idx="8526">
                  <c:v>60.843997960000003</c:v>
                </c:pt>
                <c:pt idx="8527">
                  <c:v>102.50868989999999</c:v>
                </c:pt>
                <c:pt idx="8528">
                  <c:v>108.6572266</c:v>
                </c:pt>
                <c:pt idx="8529">
                  <c:v>61.816501619999997</c:v>
                </c:pt>
                <c:pt idx="8530">
                  <c:v>79.125694269999997</c:v>
                </c:pt>
                <c:pt idx="8531">
                  <c:v>39.231380459999997</c:v>
                </c:pt>
                <c:pt idx="8532">
                  <c:v>54.858375549999998</c:v>
                </c:pt>
                <c:pt idx="8533">
                  <c:v>125.5898361</c:v>
                </c:pt>
                <c:pt idx="8534">
                  <c:v>134.23039249999999</c:v>
                </c:pt>
                <c:pt idx="8535">
                  <c:v>103.7637634</c:v>
                </c:pt>
                <c:pt idx="8536">
                  <c:v>55.591739650000001</c:v>
                </c:pt>
                <c:pt idx="8537">
                  <c:v>99.422073359999999</c:v>
                </c:pt>
                <c:pt idx="8538">
                  <c:v>135.75778199999999</c:v>
                </c:pt>
                <c:pt idx="8539">
                  <c:v>436.10302730000001</c:v>
                </c:pt>
                <c:pt idx="8540">
                  <c:v>48.214069369999997</c:v>
                </c:pt>
                <c:pt idx="8541">
                  <c:v>47.781135560000003</c:v>
                </c:pt>
                <c:pt idx="8542">
                  <c:v>139.596283</c:v>
                </c:pt>
                <c:pt idx="8543">
                  <c:v>155.95391849999999</c:v>
                </c:pt>
                <c:pt idx="8544">
                  <c:v>116.6214523</c:v>
                </c:pt>
                <c:pt idx="8545">
                  <c:v>144.056839</c:v>
                </c:pt>
                <c:pt idx="8546">
                  <c:v>27.215049740000001</c:v>
                </c:pt>
                <c:pt idx="8547">
                  <c:v>104.090065</c:v>
                </c:pt>
                <c:pt idx="8548">
                  <c:v>147.01481630000001</c:v>
                </c:pt>
                <c:pt idx="8549">
                  <c:v>95.6572113</c:v>
                </c:pt>
                <c:pt idx="8550">
                  <c:v>20.208232880000001</c:v>
                </c:pt>
                <c:pt idx="8551">
                  <c:v>110.8054276</c:v>
                </c:pt>
                <c:pt idx="8552">
                  <c:v>109.1250381</c:v>
                </c:pt>
                <c:pt idx="8553">
                  <c:v>89.379447940000006</c:v>
                </c:pt>
                <c:pt idx="8554">
                  <c:v>86.703109740000002</c:v>
                </c:pt>
                <c:pt idx="8555">
                  <c:v>137.01365659999999</c:v>
                </c:pt>
                <c:pt idx="8556">
                  <c:v>183.28373719999999</c:v>
                </c:pt>
                <c:pt idx="8557">
                  <c:v>127.9529953</c:v>
                </c:pt>
                <c:pt idx="8558">
                  <c:v>48.65094757</c:v>
                </c:pt>
                <c:pt idx="8559">
                  <c:v>151.62338260000001</c:v>
                </c:pt>
                <c:pt idx="8560">
                  <c:v>113.1938705</c:v>
                </c:pt>
                <c:pt idx="8561">
                  <c:v>92.971366880000005</c:v>
                </c:pt>
                <c:pt idx="8562">
                  <c:v>135.2595062</c:v>
                </c:pt>
                <c:pt idx="8563">
                  <c:v>127.28452299999999</c:v>
                </c:pt>
                <c:pt idx="8564">
                  <c:v>91.954025270000002</c:v>
                </c:pt>
                <c:pt idx="8565">
                  <c:v>124.0000381</c:v>
                </c:pt>
                <c:pt idx="8566">
                  <c:v>88.43373871</c:v>
                </c:pt>
                <c:pt idx="8567">
                  <c:v>51.988967899999999</c:v>
                </c:pt>
                <c:pt idx="8568">
                  <c:v>91.853576660000002</c:v>
                </c:pt>
                <c:pt idx="8569">
                  <c:v>106.43601990000001</c:v>
                </c:pt>
                <c:pt idx="8570">
                  <c:v>16.570455549999998</c:v>
                </c:pt>
                <c:pt idx="8571">
                  <c:v>92.203063959999994</c:v>
                </c:pt>
                <c:pt idx="8572">
                  <c:v>107.38024900000001</c:v>
                </c:pt>
                <c:pt idx="8573">
                  <c:v>138.23211670000001</c:v>
                </c:pt>
                <c:pt idx="8574">
                  <c:v>76.376884459999999</c:v>
                </c:pt>
                <c:pt idx="8575">
                  <c:v>133.27409359999999</c:v>
                </c:pt>
                <c:pt idx="8576">
                  <c:v>86.325386050000006</c:v>
                </c:pt>
                <c:pt idx="8577">
                  <c:v>137.18969730000001</c:v>
                </c:pt>
                <c:pt idx="8578">
                  <c:v>51.674381259999997</c:v>
                </c:pt>
                <c:pt idx="8579">
                  <c:v>110.18096920000001</c:v>
                </c:pt>
                <c:pt idx="8580">
                  <c:v>122.5593872</c:v>
                </c:pt>
                <c:pt idx="8581">
                  <c:v>154.7610779</c:v>
                </c:pt>
                <c:pt idx="8582">
                  <c:v>127.7270889</c:v>
                </c:pt>
                <c:pt idx="8583">
                  <c:v>116.46326449999999</c:v>
                </c:pt>
                <c:pt idx="8584">
                  <c:v>114.95056150000001</c:v>
                </c:pt>
                <c:pt idx="8585">
                  <c:v>138.32904049999999</c:v>
                </c:pt>
                <c:pt idx="8586">
                  <c:v>117.0747147</c:v>
                </c:pt>
                <c:pt idx="8587">
                  <c:v>164.3876343</c:v>
                </c:pt>
                <c:pt idx="8588">
                  <c:v>76.491539000000003</c:v>
                </c:pt>
                <c:pt idx="8589">
                  <c:v>123.4765167</c:v>
                </c:pt>
                <c:pt idx="8590">
                  <c:v>80.852340699999999</c:v>
                </c:pt>
                <c:pt idx="8591">
                  <c:v>87.145195009999995</c:v>
                </c:pt>
                <c:pt idx="8592">
                  <c:v>42.61861038</c:v>
                </c:pt>
                <c:pt idx="8593">
                  <c:v>114.4418182</c:v>
                </c:pt>
                <c:pt idx="8594">
                  <c:v>77.078063959999994</c:v>
                </c:pt>
                <c:pt idx="8595">
                  <c:v>120.51474760000001</c:v>
                </c:pt>
                <c:pt idx="8596">
                  <c:v>109.7213745</c:v>
                </c:pt>
                <c:pt idx="8597">
                  <c:v>122.0477448</c:v>
                </c:pt>
                <c:pt idx="8598">
                  <c:v>198.15222170000001</c:v>
                </c:pt>
                <c:pt idx="8599">
                  <c:v>86.133605959999997</c:v>
                </c:pt>
                <c:pt idx="8600">
                  <c:v>155.64739990000001</c:v>
                </c:pt>
                <c:pt idx="8601">
                  <c:v>135.59678650000001</c:v>
                </c:pt>
                <c:pt idx="8602">
                  <c:v>120.84642030000001</c:v>
                </c:pt>
                <c:pt idx="8603">
                  <c:v>71.379455570000005</c:v>
                </c:pt>
                <c:pt idx="8604">
                  <c:v>53.27365494</c:v>
                </c:pt>
                <c:pt idx="8605">
                  <c:v>165.59994510000001</c:v>
                </c:pt>
                <c:pt idx="8606">
                  <c:v>85.743270870000003</c:v>
                </c:pt>
                <c:pt idx="8607">
                  <c:v>134.48927309999999</c:v>
                </c:pt>
                <c:pt idx="8608">
                  <c:v>20.086280819999999</c:v>
                </c:pt>
                <c:pt idx="8609">
                  <c:v>118.43979640000001</c:v>
                </c:pt>
                <c:pt idx="8610">
                  <c:v>132.96258539999999</c:v>
                </c:pt>
                <c:pt idx="8611">
                  <c:v>79.651481630000006</c:v>
                </c:pt>
                <c:pt idx="8612">
                  <c:v>77.112037659999999</c:v>
                </c:pt>
                <c:pt idx="8613">
                  <c:v>139.9867859</c:v>
                </c:pt>
                <c:pt idx="8614">
                  <c:v>128.4911041</c:v>
                </c:pt>
                <c:pt idx="8615">
                  <c:v>126.7161636</c:v>
                </c:pt>
                <c:pt idx="8616">
                  <c:v>113.57616419999999</c:v>
                </c:pt>
                <c:pt idx="8617">
                  <c:v>117.95922090000001</c:v>
                </c:pt>
                <c:pt idx="8618">
                  <c:v>82.208175659999995</c:v>
                </c:pt>
                <c:pt idx="8619">
                  <c:v>186.15858460000001</c:v>
                </c:pt>
                <c:pt idx="8620">
                  <c:v>110.21847529999999</c:v>
                </c:pt>
                <c:pt idx="8621">
                  <c:v>77.195007320000002</c:v>
                </c:pt>
                <c:pt idx="8622">
                  <c:v>59.433078770000002</c:v>
                </c:pt>
                <c:pt idx="8623">
                  <c:v>155.10873409999999</c:v>
                </c:pt>
                <c:pt idx="8624">
                  <c:v>126.3052826</c:v>
                </c:pt>
                <c:pt idx="8625">
                  <c:v>96.837165830000004</c:v>
                </c:pt>
                <c:pt idx="8626">
                  <c:v>157.80645749999999</c:v>
                </c:pt>
                <c:pt idx="8627">
                  <c:v>77.279754639999993</c:v>
                </c:pt>
                <c:pt idx="8628">
                  <c:v>57.365566250000001</c:v>
                </c:pt>
                <c:pt idx="8629">
                  <c:v>130.6294403</c:v>
                </c:pt>
                <c:pt idx="8630">
                  <c:v>200.6320801</c:v>
                </c:pt>
                <c:pt idx="8631">
                  <c:v>118.2345581</c:v>
                </c:pt>
                <c:pt idx="8632">
                  <c:v>108.09265139999999</c:v>
                </c:pt>
                <c:pt idx="8633">
                  <c:v>76.497924800000007</c:v>
                </c:pt>
                <c:pt idx="8634">
                  <c:v>121.6679535</c:v>
                </c:pt>
                <c:pt idx="8635">
                  <c:v>130.7531433</c:v>
                </c:pt>
                <c:pt idx="8636">
                  <c:v>101.2075882</c:v>
                </c:pt>
                <c:pt idx="8637">
                  <c:v>88.441123959999999</c:v>
                </c:pt>
                <c:pt idx="8638">
                  <c:v>64.792915339999993</c:v>
                </c:pt>
                <c:pt idx="8639">
                  <c:v>141.22686770000001</c:v>
                </c:pt>
                <c:pt idx="8640">
                  <c:v>106.561058</c:v>
                </c:pt>
                <c:pt idx="8641">
                  <c:v>52.253070829999999</c:v>
                </c:pt>
                <c:pt idx="8642">
                  <c:v>96.414413449999998</c:v>
                </c:pt>
                <c:pt idx="8643">
                  <c:v>90.102287290000007</c:v>
                </c:pt>
                <c:pt idx="8644">
                  <c:v>58.255813600000003</c:v>
                </c:pt>
                <c:pt idx="8645">
                  <c:v>91.00294495</c:v>
                </c:pt>
                <c:pt idx="8646">
                  <c:v>103.8873138</c:v>
                </c:pt>
                <c:pt idx="8647">
                  <c:v>121.65922550000001</c:v>
                </c:pt>
                <c:pt idx="8648">
                  <c:v>44.55950928</c:v>
                </c:pt>
                <c:pt idx="8649">
                  <c:v>187.8912201</c:v>
                </c:pt>
                <c:pt idx="8650">
                  <c:v>121.17040249999999</c:v>
                </c:pt>
                <c:pt idx="8651">
                  <c:v>117.7357712</c:v>
                </c:pt>
                <c:pt idx="8652">
                  <c:v>132.06451419999999</c:v>
                </c:pt>
                <c:pt idx="8653">
                  <c:v>107.659317</c:v>
                </c:pt>
                <c:pt idx="8654">
                  <c:v>118.9981308</c:v>
                </c:pt>
                <c:pt idx="8655">
                  <c:v>102.0230713</c:v>
                </c:pt>
                <c:pt idx="8656">
                  <c:v>118.5014877</c:v>
                </c:pt>
                <c:pt idx="8657">
                  <c:v>102.7678452</c:v>
                </c:pt>
                <c:pt idx="8658">
                  <c:v>107.03754429999999</c:v>
                </c:pt>
                <c:pt idx="8659">
                  <c:v>102.65332789999999</c:v>
                </c:pt>
                <c:pt idx="8660">
                  <c:v>123.8616104</c:v>
                </c:pt>
                <c:pt idx="8661">
                  <c:v>99.483200069999995</c:v>
                </c:pt>
                <c:pt idx="8662">
                  <c:v>66.393714900000006</c:v>
                </c:pt>
                <c:pt idx="8663">
                  <c:v>91.897277829999993</c:v>
                </c:pt>
                <c:pt idx="8664">
                  <c:v>109.18783569999999</c:v>
                </c:pt>
                <c:pt idx="8665">
                  <c:v>96.569374080000003</c:v>
                </c:pt>
                <c:pt idx="8666">
                  <c:v>101.1250076</c:v>
                </c:pt>
                <c:pt idx="8667">
                  <c:v>106.9755478</c:v>
                </c:pt>
                <c:pt idx="8668">
                  <c:v>162.84078980000001</c:v>
                </c:pt>
                <c:pt idx="8669">
                  <c:v>96.836349490000003</c:v>
                </c:pt>
                <c:pt idx="8670">
                  <c:v>116.31437680000001</c:v>
                </c:pt>
                <c:pt idx="8671">
                  <c:v>122.6548004</c:v>
                </c:pt>
                <c:pt idx="8672">
                  <c:v>114.3527679</c:v>
                </c:pt>
                <c:pt idx="8673">
                  <c:v>105.8074417</c:v>
                </c:pt>
                <c:pt idx="8674">
                  <c:v>55.767147059999999</c:v>
                </c:pt>
                <c:pt idx="8675">
                  <c:v>126.1249771</c:v>
                </c:pt>
                <c:pt idx="8676">
                  <c:v>84.195075990000007</c:v>
                </c:pt>
                <c:pt idx="8677">
                  <c:v>85.73967743</c:v>
                </c:pt>
                <c:pt idx="8678">
                  <c:v>97.975135800000004</c:v>
                </c:pt>
                <c:pt idx="8679">
                  <c:v>152.15605160000001</c:v>
                </c:pt>
                <c:pt idx="8680">
                  <c:v>37.910732269999997</c:v>
                </c:pt>
                <c:pt idx="8681">
                  <c:v>52.887027740000001</c:v>
                </c:pt>
                <c:pt idx="8682">
                  <c:v>131.13613889999999</c:v>
                </c:pt>
                <c:pt idx="8683">
                  <c:v>119.3901596</c:v>
                </c:pt>
                <c:pt idx="8684">
                  <c:v>132.99670409999999</c:v>
                </c:pt>
                <c:pt idx="8685">
                  <c:v>89.877883909999994</c:v>
                </c:pt>
                <c:pt idx="8686">
                  <c:v>88.61766815</c:v>
                </c:pt>
                <c:pt idx="8687">
                  <c:v>147.47145080000001</c:v>
                </c:pt>
                <c:pt idx="8688">
                  <c:v>152.00102229999999</c:v>
                </c:pt>
                <c:pt idx="8689">
                  <c:v>106.5874405</c:v>
                </c:pt>
                <c:pt idx="8690">
                  <c:v>58.815120700000001</c:v>
                </c:pt>
                <c:pt idx="8691">
                  <c:v>110.91271209999999</c:v>
                </c:pt>
                <c:pt idx="8692">
                  <c:v>139.63513180000001</c:v>
                </c:pt>
                <c:pt idx="8693">
                  <c:v>121.3916779</c:v>
                </c:pt>
                <c:pt idx="8694">
                  <c:v>45.553546910000001</c:v>
                </c:pt>
                <c:pt idx="8695">
                  <c:v>125.2144699</c:v>
                </c:pt>
                <c:pt idx="8696">
                  <c:v>43.930667880000001</c:v>
                </c:pt>
                <c:pt idx="8697">
                  <c:v>105.576088</c:v>
                </c:pt>
                <c:pt idx="8698">
                  <c:v>82.869300839999994</c:v>
                </c:pt>
                <c:pt idx="8699">
                  <c:v>125.8894348</c:v>
                </c:pt>
                <c:pt idx="8700">
                  <c:v>87.770324709999997</c:v>
                </c:pt>
                <c:pt idx="8701">
                  <c:v>93.182182310000002</c:v>
                </c:pt>
                <c:pt idx="8702">
                  <c:v>153.38706970000001</c:v>
                </c:pt>
                <c:pt idx="8703">
                  <c:v>45.97340775</c:v>
                </c:pt>
                <c:pt idx="8704">
                  <c:v>50.783592220000003</c:v>
                </c:pt>
                <c:pt idx="8705">
                  <c:v>145.1743774</c:v>
                </c:pt>
                <c:pt idx="8706">
                  <c:v>107.1400223</c:v>
                </c:pt>
                <c:pt idx="8707">
                  <c:v>38.707908629999999</c:v>
                </c:pt>
                <c:pt idx="8708">
                  <c:v>125.024765</c:v>
                </c:pt>
                <c:pt idx="8709">
                  <c:v>121.492485</c:v>
                </c:pt>
                <c:pt idx="8710">
                  <c:v>121.1816711</c:v>
                </c:pt>
                <c:pt idx="8711">
                  <c:v>110.6035538</c:v>
                </c:pt>
                <c:pt idx="8712">
                  <c:v>128.50315860000001</c:v>
                </c:pt>
                <c:pt idx="8713">
                  <c:v>111.4556274</c:v>
                </c:pt>
                <c:pt idx="8714">
                  <c:v>119.2561264</c:v>
                </c:pt>
                <c:pt idx="8715">
                  <c:v>137.01232909999999</c:v>
                </c:pt>
                <c:pt idx="8716">
                  <c:v>110.8118286</c:v>
                </c:pt>
                <c:pt idx="8717">
                  <c:v>127.8487701</c:v>
                </c:pt>
                <c:pt idx="8718">
                  <c:v>128.18685909999999</c:v>
                </c:pt>
                <c:pt idx="8719">
                  <c:v>130.21493530000001</c:v>
                </c:pt>
                <c:pt idx="8720">
                  <c:v>105.1853638</c:v>
                </c:pt>
                <c:pt idx="8721">
                  <c:v>109.497612</c:v>
                </c:pt>
                <c:pt idx="8722">
                  <c:v>116.1846008</c:v>
                </c:pt>
                <c:pt idx="8723">
                  <c:v>108.42227939999999</c:v>
                </c:pt>
                <c:pt idx="8724">
                  <c:v>113.8153763</c:v>
                </c:pt>
                <c:pt idx="8725">
                  <c:v>105.0423737</c:v>
                </c:pt>
                <c:pt idx="8726">
                  <c:v>97.248832699999994</c:v>
                </c:pt>
                <c:pt idx="8727">
                  <c:v>108.82942199999999</c:v>
                </c:pt>
                <c:pt idx="8728">
                  <c:v>64.187522889999997</c:v>
                </c:pt>
                <c:pt idx="8729">
                  <c:v>122.3058472</c:v>
                </c:pt>
                <c:pt idx="8730">
                  <c:v>70.276931759999997</c:v>
                </c:pt>
                <c:pt idx="8731">
                  <c:v>291.653595</c:v>
                </c:pt>
                <c:pt idx="8732">
                  <c:v>106.95946499999999</c:v>
                </c:pt>
                <c:pt idx="8733">
                  <c:v>123.4850235</c:v>
                </c:pt>
                <c:pt idx="8734">
                  <c:v>83.60189819</c:v>
                </c:pt>
                <c:pt idx="8735">
                  <c:v>130.01451109999999</c:v>
                </c:pt>
                <c:pt idx="8736">
                  <c:v>151.9472198</c:v>
                </c:pt>
                <c:pt idx="8737">
                  <c:v>93.170066829999996</c:v>
                </c:pt>
                <c:pt idx="8738">
                  <c:v>105.9994736</c:v>
                </c:pt>
                <c:pt idx="8739">
                  <c:v>141.7590027</c:v>
                </c:pt>
                <c:pt idx="8740">
                  <c:v>128.31410220000001</c:v>
                </c:pt>
                <c:pt idx="8741">
                  <c:v>97.031303410000007</c:v>
                </c:pt>
                <c:pt idx="8742">
                  <c:v>154.22228999999999</c:v>
                </c:pt>
                <c:pt idx="8743">
                  <c:v>68.487693789999994</c:v>
                </c:pt>
                <c:pt idx="8744">
                  <c:v>129.3831787</c:v>
                </c:pt>
                <c:pt idx="8745">
                  <c:v>114.20387270000001</c:v>
                </c:pt>
                <c:pt idx="8746">
                  <c:v>45.760952000000003</c:v>
                </c:pt>
                <c:pt idx="8747">
                  <c:v>158.53491210000001</c:v>
                </c:pt>
                <c:pt idx="8748">
                  <c:v>130.4528809</c:v>
                </c:pt>
                <c:pt idx="8749">
                  <c:v>56.353050230000001</c:v>
                </c:pt>
                <c:pt idx="8750">
                  <c:v>102.4188309</c:v>
                </c:pt>
                <c:pt idx="8751">
                  <c:v>108.75629429999999</c:v>
                </c:pt>
                <c:pt idx="8752">
                  <c:v>62.826980589999998</c:v>
                </c:pt>
                <c:pt idx="8753">
                  <c:v>72.944274899999996</c:v>
                </c:pt>
                <c:pt idx="8754">
                  <c:v>32.682964320000004</c:v>
                </c:pt>
                <c:pt idx="8755">
                  <c:v>42.524753570000001</c:v>
                </c:pt>
                <c:pt idx="8756">
                  <c:v>128.21810909999999</c:v>
                </c:pt>
                <c:pt idx="8757">
                  <c:v>134.8863068</c:v>
                </c:pt>
                <c:pt idx="8758">
                  <c:v>103.36975099999999</c:v>
                </c:pt>
                <c:pt idx="8759">
                  <c:v>57.86685181</c:v>
                </c:pt>
                <c:pt idx="8760">
                  <c:v>100.141037</c:v>
                </c:pt>
                <c:pt idx="8761">
                  <c:v>142.1775208</c:v>
                </c:pt>
                <c:pt idx="8762">
                  <c:v>430.13235470000001</c:v>
                </c:pt>
                <c:pt idx="8763">
                  <c:v>57.307392120000003</c:v>
                </c:pt>
                <c:pt idx="8764">
                  <c:v>52.298511509999997</c:v>
                </c:pt>
                <c:pt idx="8765">
                  <c:v>135.09115600000001</c:v>
                </c:pt>
                <c:pt idx="8766">
                  <c:v>132.7751312</c:v>
                </c:pt>
                <c:pt idx="8767">
                  <c:v>125.0101547</c:v>
                </c:pt>
                <c:pt idx="8768">
                  <c:v>143.38874820000001</c:v>
                </c:pt>
                <c:pt idx="8769">
                  <c:v>27.031593319999999</c:v>
                </c:pt>
                <c:pt idx="8770">
                  <c:v>106.0845947</c:v>
                </c:pt>
                <c:pt idx="8771">
                  <c:v>150.41265870000001</c:v>
                </c:pt>
                <c:pt idx="8772">
                  <c:v>95.319763179999995</c:v>
                </c:pt>
                <c:pt idx="8773">
                  <c:v>19.126609800000001</c:v>
                </c:pt>
                <c:pt idx="8774">
                  <c:v>110.8516541</c:v>
                </c:pt>
                <c:pt idx="8775">
                  <c:v>108.5164032</c:v>
                </c:pt>
                <c:pt idx="8776">
                  <c:v>84.789649960000006</c:v>
                </c:pt>
                <c:pt idx="8777">
                  <c:v>90.42607117</c:v>
                </c:pt>
                <c:pt idx="8778">
                  <c:v>133.11570739999999</c:v>
                </c:pt>
                <c:pt idx="8779">
                  <c:v>171.97062679999999</c:v>
                </c:pt>
                <c:pt idx="8780">
                  <c:v>133.8939972</c:v>
                </c:pt>
                <c:pt idx="8781">
                  <c:v>49.473720550000003</c:v>
                </c:pt>
                <c:pt idx="8782">
                  <c:v>144.3643036</c:v>
                </c:pt>
                <c:pt idx="8783">
                  <c:v>114.0587692</c:v>
                </c:pt>
                <c:pt idx="8784">
                  <c:v>92.387290949999993</c:v>
                </c:pt>
                <c:pt idx="8785">
                  <c:v>131.1502686</c:v>
                </c:pt>
                <c:pt idx="8786">
                  <c:v>124.9790497</c:v>
                </c:pt>
                <c:pt idx="8787">
                  <c:v>91.068939209999996</c:v>
                </c:pt>
                <c:pt idx="8788">
                  <c:v>127.4928055</c:v>
                </c:pt>
                <c:pt idx="8789">
                  <c:v>90.217079159999997</c:v>
                </c:pt>
                <c:pt idx="8790">
                  <c:v>58.822692869999997</c:v>
                </c:pt>
                <c:pt idx="8791">
                  <c:v>99.072998049999995</c:v>
                </c:pt>
                <c:pt idx="8792">
                  <c:v>104.09371950000001</c:v>
                </c:pt>
                <c:pt idx="8793">
                  <c:v>23.274925230000001</c:v>
                </c:pt>
                <c:pt idx="8794">
                  <c:v>89.380882260000007</c:v>
                </c:pt>
                <c:pt idx="8795">
                  <c:v>107.4584961</c:v>
                </c:pt>
                <c:pt idx="8796">
                  <c:v>133.84695429999999</c:v>
                </c:pt>
                <c:pt idx="8797">
                  <c:v>79.506767269999997</c:v>
                </c:pt>
                <c:pt idx="8798">
                  <c:v>132.64065550000001</c:v>
                </c:pt>
                <c:pt idx="8799">
                  <c:v>83.783027649999994</c:v>
                </c:pt>
                <c:pt idx="8800">
                  <c:v>135.0171814</c:v>
                </c:pt>
                <c:pt idx="8801">
                  <c:v>53.850307460000003</c:v>
                </c:pt>
                <c:pt idx="8802">
                  <c:v>110.2700043</c:v>
                </c:pt>
                <c:pt idx="8803">
                  <c:v>133.44715880000001</c:v>
                </c:pt>
                <c:pt idx="8804">
                  <c:v>136.50112920000001</c:v>
                </c:pt>
                <c:pt idx="8805">
                  <c:v>130.39668270000001</c:v>
                </c:pt>
                <c:pt idx="8806">
                  <c:v>116.2629929</c:v>
                </c:pt>
                <c:pt idx="8807">
                  <c:v>121.7668304</c:v>
                </c:pt>
                <c:pt idx="8808">
                  <c:v>131.84463500000001</c:v>
                </c:pt>
                <c:pt idx="8809">
                  <c:v>117.43613430000001</c:v>
                </c:pt>
                <c:pt idx="8810">
                  <c:v>163.58934020000001</c:v>
                </c:pt>
                <c:pt idx="8811">
                  <c:v>81.950508119999995</c:v>
                </c:pt>
                <c:pt idx="8812">
                  <c:v>146.61929319999999</c:v>
                </c:pt>
                <c:pt idx="8813">
                  <c:v>110.5501938</c:v>
                </c:pt>
                <c:pt idx="8814">
                  <c:v>87.487831119999996</c:v>
                </c:pt>
                <c:pt idx="8815">
                  <c:v>34.775772089999997</c:v>
                </c:pt>
                <c:pt idx="8816">
                  <c:v>114.93914030000001</c:v>
                </c:pt>
                <c:pt idx="8817">
                  <c:v>79.487037659999999</c:v>
                </c:pt>
                <c:pt idx="8818">
                  <c:v>124.1328201</c:v>
                </c:pt>
                <c:pt idx="8819">
                  <c:v>113.9454803</c:v>
                </c:pt>
                <c:pt idx="8820">
                  <c:v>120.21685789999999</c:v>
                </c:pt>
                <c:pt idx="8821">
                  <c:v>186.5821991</c:v>
                </c:pt>
                <c:pt idx="8822">
                  <c:v>86.300811769999996</c:v>
                </c:pt>
                <c:pt idx="8823">
                  <c:v>144.3471222</c:v>
                </c:pt>
                <c:pt idx="8824">
                  <c:v>133.51986690000001</c:v>
                </c:pt>
                <c:pt idx="8825">
                  <c:v>122.70182800000001</c:v>
                </c:pt>
                <c:pt idx="8826">
                  <c:v>69.007286070000006</c:v>
                </c:pt>
                <c:pt idx="8827">
                  <c:v>55.6463623</c:v>
                </c:pt>
                <c:pt idx="8828">
                  <c:v>161.79658509999999</c:v>
                </c:pt>
                <c:pt idx="8829">
                  <c:v>86.065399170000006</c:v>
                </c:pt>
                <c:pt idx="8830">
                  <c:v>137.5361786</c:v>
                </c:pt>
                <c:pt idx="8831">
                  <c:v>12.00672722</c:v>
                </c:pt>
                <c:pt idx="8832">
                  <c:v>119.02036289999999</c:v>
                </c:pt>
                <c:pt idx="8833">
                  <c:v>138.8414459</c:v>
                </c:pt>
                <c:pt idx="8834">
                  <c:v>83.087425229999994</c:v>
                </c:pt>
                <c:pt idx="8835">
                  <c:v>80.26408386</c:v>
                </c:pt>
                <c:pt idx="8836">
                  <c:v>153.30548099999999</c:v>
                </c:pt>
                <c:pt idx="8837">
                  <c:v>126.6611023</c:v>
                </c:pt>
                <c:pt idx="8838">
                  <c:v>127.30669399999999</c:v>
                </c:pt>
                <c:pt idx="8839">
                  <c:v>95.197868349999993</c:v>
                </c:pt>
                <c:pt idx="8840">
                  <c:v>121.45555880000001</c:v>
                </c:pt>
                <c:pt idx="8841">
                  <c:v>85.746887209999997</c:v>
                </c:pt>
                <c:pt idx="8842">
                  <c:v>166.61036680000001</c:v>
                </c:pt>
                <c:pt idx="8843">
                  <c:v>104.5106201</c:v>
                </c:pt>
                <c:pt idx="8844">
                  <c:v>78.713943479999998</c:v>
                </c:pt>
                <c:pt idx="8845">
                  <c:v>58.659351350000001</c:v>
                </c:pt>
                <c:pt idx="8846">
                  <c:v>142.05166629999999</c:v>
                </c:pt>
                <c:pt idx="8847">
                  <c:v>125.6733704</c:v>
                </c:pt>
                <c:pt idx="8848">
                  <c:v>97.378486629999998</c:v>
                </c:pt>
                <c:pt idx="8849">
                  <c:v>155.4748688</c:v>
                </c:pt>
                <c:pt idx="8850">
                  <c:v>76.322929380000005</c:v>
                </c:pt>
                <c:pt idx="8851">
                  <c:v>60.534275049999998</c:v>
                </c:pt>
                <c:pt idx="8852">
                  <c:v>129.34117130000001</c:v>
                </c:pt>
                <c:pt idx="8853">
                  <c:v>185.7794189</c:v>
                </c:pt>
                <c:pt idx="8854">
                  <c:v>116.3818588</c:v>
                </c:pt>
                <c:pt idx="8855">
                  <c:v>106.18555449999999</c:v>
                </c:pt>
                <c:pt idx="8856">
                  <c:v>76.610008239999999</c:v>
                </c:pt>
                <c:pt idx="8857">
                  <c:v>119.42933650000001</c:v>
                </c:pt>
                <c:pt idx="8858">
                  <c:v>131.0198517</c:v>
                </c:pt>
                <c:pt idx="8859">
                  <c:v>99.754394529999999</c:v>
                </c:pt>
                <c:pt idx="8860">
                  <c:v>80.167999269999996</c:v>
                </c:pt>
                <c:pt idx="8861">
                  <c:v>58.179210660000003</c:v>
                </c:pt>
                <c:pt idx="8862">
                  <c:v>142.73336789999999</c:v>
                </c:pt>
                <c:pt idx="8863">
                  <c:v>106.1527786</c:v>
                </c:pt>
                <c:pt idx="8864">
                  <c:v>50.8885498</c:v>
                </c:pt>
                <c:pt idx="8865">
                  <c:v>103.9178314</c:v>
                </c:pt>
                <c:pt idx="8866">
                  <c:v>88.755805969999997</c:v>
                </c:pt>
              </c:numCache>
            </c:numRef>
          </c:xVal>
          <c:yVal>
            <c:numRef>
              <c:f>DataSet!$F$2:$F$8868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0.58509469000000003</c:v>
                </c:pt>
                <c:pt idx="2123">
                  <c:v>0.13036938000000001</c:v>
                </c:pt>
                <c:pt idx="2124">
                  <c:v>0</c:v>
                </c:pt>
                <c:pt idx="2125">
                  <c:v>0</c:v>
                </c:pt>
                <c:pt idx="2126">
                  <c:v>0</c:v>
                </c:pt>
                <c:pt idx="2127">
                  <c:v>0</c:v>
                </c:pt>
                <c:pt idx="2128">
                  <c:v>0</c:v>
                </c:pt>
                <c:pt idx="2129">
                  <c:v>0</c:v>
                </c:pt>
                <c:pt idx="2130">
                  <c:v>1.0067399999999999E-3</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0.36099970300000001</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9.7277269E-2</c:v>
                </c:pt>
                <c:pt idx="2164">
                  <c:v>0</c:v>
                </c:pt>
                <c:pt idx="2165">
                  <c:v>0</c:v>
                </c:pt>
                <c:pt idx="2166">
                  <c:v>0</c:v>
                </c:pt>
                <c:pt idx="2167">
                  <c:v>7.2108739999999999E-3</c:v>
                </c:pt>
                <c:pt idx="2168">
                  <c:v>0</c:v>
                </c:pt>
                <c:pt idx="2169">
                  <c:v>0</c:v>
                </c:pt>
                <c:pt idx="2170">
                  <c:v>0</c:v>
                </c:pt>
                <c:pt idx="2171">
                  <c:v>0</c:v>
                </c:pt>
                <c:pt idx="2172">
                  <c:v>0</c:v>
                </c:pt>
                <c:pt idx="2173">
                  <c:v>0</c:v>
                </c:pt>
                <c:pt idx="2174">
                  <c:v>0</c:v>
                </c:pt>
                <c:pt idx="2175">
                  <c:v>0</c:v>
                </c:pt>
                <c:pt idx="2176">
                  <c:v>4.8057836E-2</c:v>
                </c:pt>
                <c:pt idx="2177">
                  <c:v>6.6722371000000003E-2</c:v>
                </c:pt>
                <c:pt idx="2178">
                  <c:v>0</c:v>
                </c:pt>
                <c:pt idx="2179">
                  <c:v>0</c:v>
                </c:pt>
                <c:pt idx="2180">
                  <c:v>0.40108767200000001</c:v>
                </c:pt>
                <c:pt idx="2181">
                  <c:v>5.2777860000000003E-2</c:v>
                </c:pt>
                <c:pt idx="2182">
                  <c:v>0</c:v>
                </c:pt>
                <c:pt idx="2183">
                  <c:v>0</c:v>
                </c:pt>
                <c:pt idx="2184">
                  <c:v>0</c:v>
                </c:pt>
                <c:pt idx="2185">
                  <c:v>0</c:v>
                </c:pt>
                <c:pt idx="2186">
                  <c:v>0.125892222</c:v>
                </c:pt>
                <c:pt idx="2187">
                  <c:v>0</c:v>
                </c:pt>
                <c:pt idx="2188">
                  <c:v>0</c:v>
                </c:pt>
                <c:pt idx="2189">
                  <c:v>0</c:v>
                </c:pt>
                <c:pt idx="2190">
                  <c:v>0</c:v>
                </c:pt>
                <c:pt idx="2191">
                  <c:v>0</c:v>
                </c:pt>
                <c:pt idx="2192">
                  <c:v>0</c:v>
                </c:pt>
                <c:pt idx="2193">
                  <c:v>0</c:v>
                </c:pt>
                <c:pt idx="2194">
                  <c:v>0</c:v>
                </c:pt>
                <c:pt idx="2195">
                  <c:v>0</c:v>
                </c:pt>
                <c:pt idx="2196">
                  <c:v>0</c:v>
                </c:pt>
                <c:pt idx="2197">
                  <c:v>0</c:v>
                </c:pt>
                <c:pt idx="2198">
                  <c:v>0.260944277</c:v>
                </c:pt>
                <c:pt idx="2199">
                  <c:v>0</c:v>
                </c:pt>
                <c:pt idx="2200">
                  <c:v>0</c:v>
                </c:pt>
                <c:pt idx="2201">
                  <c:v>0</c:v>
                </c:pt>
                <c:pt idx="2202">
                  <c:v>0</c:v>
                </c:pt>
                <c:pt idx="2203">
                  <c:v>0</c:v>
                </c:pt>
                <c:pt idx="2204">
                  <c:v>0</c:v>
                </c:pt>
                <c:pt idx="2205">
                  <c:v>0</c:v>
                </c:pt>
                <c:pt idx="2206">
                  <c:v>0</c:v>
                </c:pt>
                <c:pt idx="2207">
                  <c:v>0</c:v>
                </c:pt>
                <c:pt idx="2208">
                  <c:v>0.110773869</c:v>
                </c:pt>
                <c:pt idx="2209">
                  <c:v>1.7544562E-2</c:v>
                </c:pt>
                <c:pt idx="2210">
                  <c:v>0</c:v>
                </c:pt>
                <c:pt idx="2211">
                  <c:v>2.0293683E-2</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1.9389780000000001E-3</c:v>
                </c:pt>
                <c:pt idx="2244">
                  <c:v>0</c:v>
                </c:pt>
                <c:pt idx="2245">
                  <c:v>0</c:v>
                </c:pt>
                <c:pt idx="2246">
                  <c:v>0</c:v>
                </c:pt>
                <c:pt idx="2247">
                  <c:v>0</c:v>
                </c:pt>
                <c:pt idx="2248">
                  <c:v>0</c:v>
                </c:pt>
                <c:pt idx="2249">
                  <c:v>0</c:v>
                </c:pt>
                <c:pt idx="2250">
                  <c:v>0</c:v>
                </c:pt>
                <c:pt idx="2251">
                  <c:v>0</c:v>
                </c:pt>
                <c:pt idx="2252">
                  <c:v>0</c:v>
                </c:pt>
                <c:pt idx="2253">
                  <c:v>0</c:v>
                </c:pt>
                <c:pt idx="2254">
                  <c:v>0.33438694499999999</c:v>
                </c:pt>
                <c:pt idx="2255">
                  <c:v>0</c:v>
                </c:pt>
                <c:pt idx="2256">
                  <c:v>0</c:v>
                </c:pt>
                <c:pt idx="2257">
                  <c:v>0</c:v>
                </c:pt>
                <c:pt idx="2258">
                  <c:v>0</c:v>
                </c:pt>
                <c:pt idx="2259">
                  <c:v>0</c:v>
                </c:pt>
                <c:pt idx="2260">
                  <c:v>0.74283564099999999</c:v>
                </c:pt>
                <c:pt idx="2261">
                  <c:v>0</c:v>
                </c:pt>
                <c:pt idx="2262">
                  <c:v>0</c:v>
                </c:pt>
                <c:pt idx="2263">
                  <c:v>0</c:v>
                </c:pt>
                <c:pt idx="2264">
                  <c:v>0.70729947100000001</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2.3265092000000001E-2</c:v>
                </c:pt>
                <c:pt idx="2298">
                  <c:v>1.2873564000000001E-2</c:v>
                </c:pt>
                <c:pt idx="2299">
                  <c:v>0</c:v>
                </c:pt>
                <c:pt idx="2300">
                  <c:v>0</c:v>
                </c:pt>
                <c:pt idx="2301">
                  <c:v>0</c:v>
                </c:pt>
                <c:pt idx="2302">
                  <c:v>0</c:v>
                </c:pt>
                <c:pt idx="2303">
                  <c:v>0.58419203799999997</c:v>
                </c:pt>
                <c:pt idx="2304">
                  <c:v>0.59571421099999999</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8.7355316000000002E-2</c:v>
                </c:pt>
                <c:pt idx="2322">
                  <c:v>0.78472852699999995</c:v>
                </c:pt>
                <c:pt idx="2323">
                  <c:v>0</c:v>
                </c:pt>
                <c:pt idx="2324">
                  <c:v>0</c:v>
                </c:pt>
                <c:pt idx="2325">
                  <c:v>0</c:v>
                </c:pt>
                <c:pt idx="2326">
                  <c:v>0</c:v>
                </c:pt>
                <c:pt idx="2327">
                  <c:v>0</c:v>
                </c:pt>
                <c:pt idx="2328">
                  <c:v>0</c:v>
                </c:pt>
                <c:pt idx="2329">
                  <c:v>0</c:v>
                </c:pt>
                <c:pt idx="2330">
                  <c:v>4.9235350999999997E-2</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1.097203851</c:v>
                </c:pt>
                <c:pt idx="2344">
                  <c:v>0.259081542</c:v>
                </c:pt>
                <c:pt idx="2345">
                  <c:v>0</c:v>
                </c:pt>
                <c:pt idx="2346">
                  <c:v>0</c:v>
                </c:pt>
                <c:pt idx="2347">
                  <c:v>0</c:v>
                </c:pt>
                <c:pt idx="2348">
                  <c:v>0</c:v>
                </c:pt>
                <c:pt idx="2349">
                  <c:v>0</c:v>
                </c:pt>
                <c:pt idx="2350">
                  <c:v>0</c:v>
                </c:pt>
                <c:pt idx="2351">
                  <c:v>2.0072645E-2</c:v>
                </c:pt>
                <c:pt idx="2352">
                  <c:v>0</c:v>
                </c:pt>
                <c:pt idx="2353">
                  <c:v>0</c:v>
                </c:pt>
                <c:pt idx="2354">
                  <c:v>0</c:v>
                </c:pt>
                <c:pt idx="2355">
                  <c:v>0</c:v>
                </c:pt>
                <c:pt idx="2356">
                  <c:v>0</c:v>
                </c:pt>
                <c:pt idx="2357">
                  <c:v>0</c:v>
                </c:pt>
                <c:pt idx="2358">
                  <c:v>0</c:v>
                </c:pt>
                <c:pt idx="2359">
                  <c:v>3.2881709999999999E-3</c:v>
                </c:pt>
                <c:pt idx="2360">
                  <c:v>0</c:v>
                </c:pt>
                <c:pt idx="2361">
                  <c:v>0</c:v>
                </c:pt>
                <c:pt idx="2362">
                  <c:v>0</c:v>
                </c:pt>
                <c:pt idx="2363">
                  <c:v>0</c:v>
                </c:pt>
                <c:pt idx="2364">
                  <c:v>0</c:v>
                </c:pt>
                <c:pt idx="2365">
                  <c:v>0</c:v>
                </c:pt>
                <c:pt idx="2366">
                  <c:v>0.57038593299999996</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0.19405651099999999</c:v>
                </c:pt>
                <c:pt idx="2384">
                  <c:v>0</c:v>
                </c:pt>
                <c:pt idx="2385">
                  <c:v>0</c:v>
                </c:pt>
                <c:pt idx="2386">
                  <c:v>0</c:v>
                </c:pt>
                <c:pt idx="2387">
                  <c:v>1.4867534E-2</c:v>
                </c:pt>
                <c:pt idx="2388">
                  <c:v>0</c:v>
                </c:pt>
                <c:pt idx="2389">
                  <c:v>0</c:v>
                </c:pt>
                <c:pt idx="2390">
                  <c:v>0</c:v>
                </c:pt>
                <c:pt idx="2391">
                  <c:v>0</c:v>
                </c:pt>
                <c:pt idx="2392">
                  <c:v>0</c:v>
                </c:pt>
                <c:pt idx="2393">
                  <c:v>0</c:v>
                </c:pt>
                <c:pt idx="2394">
                  <c:v>0</c:v>
                </c:pt>
                <c:pt idx="2395">
                  <c:v>0</c:v>
                </c:pt>
                <c:pt idx="2396">
                  <c:v>0.101974972</c:v>
                </c:pt>
                <c:pt idx="2397">
                  <c:v>0.145183742</c:v>
                </c:pt>
                <c:pt idx="2398">
                  <c:v>0</c:v>
                </c:pt>
                <c:pt idx="2399">
                  <c:v>0</c:v>
                </c:pt>
                <c:pt idx="2400">
                  <c:v>1.397439361</c:v>
                </c:pt>
                <c:pt idx="2401">
                  <c:v>0.14011388999999999</c:v>
                </c:pt>
                <c:pt idx="2402">
                  <c:v>0</c:v>
                </c:pt>
                <c:pt idx="2403">
                  <c:v>0</c:v>
                </c:pt>
                <c:pt idx="2404">
                  <c:v>0</c:v>
                </c:pt>
                <c:pt idx="2405">
                  <c:v>0</c:v>
                </c:pt>
                <c:pt idx="2406">
                  <c:v>0.25027415200000003</c:v>
                </c:pt>
                <c:pt idx="2407">
                  <c:v>0</c:v>
                </c:pt>
                <c:pt idx="2408">
                  <c:v>0</c:v>
                </c:pt>
                <c:pt idx="2409">
                  <c:v>4.8788804999999998E-2</c:v>
                </c:pt>
                <c:pt idx="2410">
                  <c:v>0</c:v>
                </c:pt>
                <c:pt idx="2411">
                  <c:v>0</c:v>
                </c:pt>
                <c:pt idx="2412">
                  <c:v>0</c:v>
                </c:pt>
                <c:pt idx="2413">
                  <c:v>0</c:v>
                </c:pt>
                <c:pt idx="2414">
                  <c:v>0</c:v>
                </c:pt>
                <c:pt idx="2415">
                  <c:v>0</c:v>
                </c:pt>
                <c:pt idx="2416">
                  <c:v>0</c:v>
                </c:pt>
                <c:pt idx="2417">
                  <c:v>0</c:v>
                </c:pt>
                <c:pt idx="2418">
                  <c:v>0.42206567499999997</c:v>
                </c:pt>
                <c:pt idx="2419">
                  <c:v>0</c:v>
                </c:pt>
                <c:pt idx="2420">
                  <c:v>0.12095544499999999</c:v>
                </c:pt>
                <c:pt idx="2421">
                  <c:v>3.3826300000000002E-3</c:v>
                </c:pt>
                <c:pt idx="2422">
                  <c:v>0.50512897999999995</c:v>
                </c:pt>
                <c:pt idx="2423">
                  <c:v>0</c:v>
                </c:pt>
                <c:pt idx="2424">
                  <c:v>0</c:v>
                </c:pt>
                <c:pt idx="2425">
                  <c:v>0</c:v>
                </c:pt>
                <c:pt idx="2426">
                  <c:v>0</c:v>
                </c:pt>
                <c:pt idx="2427">
                  <c:v>5.6796043999999997E-2</c:v>
                </c:pt>
                <c:pt idx="2428">
                  <c:v>0.21462410700000001</c:v>
                </c:pt>
                <c:pt idx="2429">
                  <c:v>3.5063256000000001E-2</c:v>
                </c:pt>
                <c:pt idx="2430">
                  <c:v>0</c:v>
                </c:pt>
                <c:pt idx="2431">
                  <c:v>4.0438041000000001E-2</c:v>
                </c:pt>
                <c:pt idx="2432">
                  <c:v>0</c:v>
                </c:pt>
                <c:pt idx="2433">
                  <c:v>0</c:v>
                </c:pt>
                <c:pt idx="2434">
                  <c:v>0</c:v>
                </c:pt>
                <c:pt idx="2435">
                  <c:v>0</c:v>
                </c:pt>
                <c:pt idx="2436">
                  <c:v>0</c:v>
                </c:pt>
                <c:pt idx="2437">
                  <c:v>0</c:v>
                </c:pt>
                <c:pt idx="2438">
                  <c:v>0</c:v>
                </c:pt>
                <c:pt idx="2439">
                  <c:v>2.2264820000000001E-3</c:v>
                </c:pt>
                <c:pt idx="2440">
                  <c:v>0</c:v>
                </c:pt>
                <c:pt idx="2441">
                  <c:v>0</c:v>
                </c:pt>
                <c:pt idx="2442">
                  <c:v>0</c:v>
                </c:pt>
                <c:pt idx="2443">
                  <c:v>0</c:v>
                </c:pt>
                <c:pt idx="2444">
                  <c:v>0</c:v>
                </c:pt>
                <c:pt idx="2445">
                  <c:v>0</c:v>
                </c:pt>
                <c:pt idx="2446">
                  <c:v>3.44388E-4</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5.880695E-3</c:v>
                </c:pt>
                <c:pt idx="2461">
                  <c:v>0</c:v>
                </c:pt>
                <c:pt idx="2462">
                  <c:v>3.7766000000000002E-3</c:v>
                </c:pt>
                <c:pt idx="2463">
                  <c:v>3.6973099999999999E-4</c:v>
                </c:pt>
                <c:pt idx="2464">
                  <c:v>0</c:v>
                </c:pt>
                <c:pt idx="2465">
                  <c:v>0</c:v>
                </c:pt>
                <c:pt idx="2466">
                  <c:v>0</c:v>
                </c:pt>
                <c:pt idx="2467">
                  <c:v>0</c:v>
                </c:pt>
                <c:pt idx="2468">
                  <c:v>0</c:v>
                </c:pt>
                <c:pt idx="2469">
                  <c:v>0</c:v>
                </c:pt>
                <c:pt idx="2470">
                  <c:v>0</c:v>
                </c:pt>
                <c:pt idx="2471">
                  <c:v>0</c:v>
                </c:pt>
                <c:pt idx="2472">
                  <c:v>0</c:v>
                </c:pt>
                <c:pt idx="2473">
                  <c:v>0.53149610800000002</c:v>
                </c:pt>
                <c:pt idx="2474">
                  <c:v>0</c:v>
                </c:pt>
                <c:pt idx="2475">
                  <c:v>0</c:v>
                </c:pt>
                <c:pt idx="2476">
                  <c:v>0</c:v>
                </c:pt>
                <c:pt idx="2477">
                  <c:v>0</c:v>
                </c:pt>
                <c:pt idx="2478">
                  <c:v>0</c:v>
                </c:pt>
                <c:pt idx="2479">
                  <c:v>1.104413509</c:v>
                </c:pt>
                <c:pt idx="2480">
                  <c:v>0</c:v>
                </c:pt>
                <c:pt idx="2481">
                  <c:v>0</c:v>
                </c:pt>
                <c:pt idx="2482">
                  <c:v>1.407395124</c:v>
                </c:pt>
                <c:pt idx="2483">
                  <c:v>0</c:v>
                </c:pt>
                <c:pt idx="2484">
                  <c:v>0</c:v>
                </c:pt>
                <c:pt idx="2485">
                  <c:v>0</c:v>
                </c:pt>
                <c:pt idx="2486">
                  <c:v>0</c:v>
                </c:pt>
                <c:pt idx="2487">
                  <c:v>0</c:v>
                </c:pt>
                <c:pt idx="2488">
                  <c:v>0</c:v>
                </c:pt>
                <c:pt idx="2489">
                  <c:v>0</c:v>
                </c:pt>
                <c:pt idx="2490">
                  <c:v>5.2294680000000001E-3</c:v>
                </c:pt>
                <c:pt idx="2491">
                  <c:v>0.10023056700000001</c:v>
                </c:pt>
                <c:pt idx="2492">
                  <c:v>0</c:v>
                </c:pt>
                <c:pt idx="2493">
                  <c:v>0</c:v>
                </c:pt>
                <c:pt idx="2494">
                  <c:v>0</c:v>
                </c:pt>
                <c:pt idx="2495">
                  <c:v>0</c:v>
                </c:pt>
                <c:pt idx="2496">
                  <c:v>0</c:v>
                </c:pt>
                <c:pt idx="2497">
                  <c:v>0</c:v>
                </c:pt>
                <c:pt idx="2498">
                  <c:v>0</c:v>
                </c:pt>
                <c:pt idx="2499">
                  <c:v>0</c:v>
                </c:pt>
                <c:pt idx="2500">
                  <c:v>0</c:v>
                </c:pt>
                <c:pt idx="2501">
                  <c:v>0</c:v>
                </c:pt>
                <c:pt idx="2502">
                  <c:v>0</c:v>
                </c:pt>
                <c:pt idx="2503">
                  <c:v>0.161504492</c:v>
                </c:pt>
                <c:pt idx="2504">
                  <c:v>0</c:v>
                </c:pt>
                <c:pt idx="2505">
                  <c:v>0</c:v>
                </c:pt>
                <c:pt idx="2506">
                  <c:v>0</c:v>
                </c:pt>
                <c:pt idx="2507">
                  <c:v>0</c:v>
                </c:pt>
                <c:pt idx="2508">
                  <c:v>1.3283591000000001E-2</c:v>
                </c:pt>
                <c:pt idx="2509">
                  <c:v>0</c:v>
                </c:pt>
                <c:pt idx="2510">
                  <c:v>4.6124435999999998E-2</c:v>
                </c:pt>
                <c:pt idx="2511">
                  <c:v>2.5686193E-2</c:v>
                </c:pt>
                <c:pt idx="2512">
                  <c:v>0</c:v>
                </c:pt>
                <c:pt idx="2513">
                  <c:v>9.5668900000000004E-4</c:v>
                </c:pt>
                <c:pt idx="2514">
                  <c:v>0</c:v>
                </c:pt>
                <c:pt idx="2515">
                  <c:v>0</c:v>
                </c:pt>
                <c:pt idx="2516">
                  <c:v>1.1605194809999999</c:v>
                </c:pt>
                <c:pt idx="2517">
                  <c:v>1.1799559589999999</c:v>
                </c:pt>
                <c:pt idx="2518">
                  <c:v>0</c:v>
                </c:pt>
                <c:pt idx="2519">
                  <c:v>0</c:v>
                </c:pt>
                <c:pt idx="2520">
                  <c:v>0</c:v>
                </c:pt>
                <c:pt idx="2521" formatCode="0.00E+00">
                  <c:v>5.2200000000000002E-5</c:v>
                </c:pt>
                <c:pt idx="2522">
                  <c:v>0</c:v>
                </c:pt>
                <c:pt idx="2523">
                  <c:v>0</c:v>
                </c:pt>
                <c:pt idx="2524">
                  <c:v>0</c:v>
                </c:pt>
                <c:pt idx="2525">
                  <c:v>0</c:v>
                </c:pt>
                <c:pt idx="2526">
                  <c:v>0</c:v>
                </c:pt>
                <c:pt idx="2527">
                  <c:v>0</c:v>
                </c:pt>
                <c:pt idx="2528">
                  <c:v>0</c:v>
                </c:pt>
                <c:pt idx="2529">
                  <c:v>0</c:v>
                </c:pt>
                <c:pt idx="2530">
                  <c:v>0</c:v>
                </c:pt>
                <c:pt idx="2531">
                  <c:v>0</c:v>
                </c:pt>
                <c:pt idx="2532">
                  <c:v>0</c:v>
                </c:pt>
                <c:pt idx="2533">
                  <c:v>0.17423091800000001</c:v>
                </c:pt>
                <c:pt idx="2534">
                  <c:v>1.1631937029999999</c:v>
                </c:pt>
                <c:pt idx="2535">
                  <c:v>7.4677800000000003E-4</c:v>
                </c:pt>
                <c:pt idx="2536">
                  <c:v>0</c:v>
                </c:pt>
                <c:pt idx="2537">
                  <c:v>0</c:v>
                </c:pt>
                <c:pt idx="2538">
                  <c:v>0</c:v>
                </c:pt>
                <c:pt idx="2539">
                  <c:v>0</c:v>
                </c:pt>
                <c:pt idx="2540">
                  <c:v>0</c:v>
                </c:pt>
                <c:pt idx="2541">
                  <c:v>7.9181141999999996E-2</c:v>
                </c:pt>
                <c:pt idx="2542">
                  <c:v>0</c:v>
                </c:pt>
                <c:pt idx="2543">
                  <c:v>0</c:v>
                </c:pt>
                <c:pt idx="2544">
                  <c:v>0</c:v>
                </c:pt>
                <c:pt idx="2545">
                  <c:v>0</c:v>
                </c:pt>
                <c:pt idx="2546">
                  <c:v>0</c:v>
                </c:pt>
                <c:pt idx="2547">
                  <c:v>0</c:v>
                </c:pt>
                <c:pt idx="2548">
                  <c:v>0</c:v>
                </c:pt>
                <c:pt idx="2549">
                  <c:v>0</c:v>
                </c:pt>
                <c:pt idx="2550">
                  <c:v>0</c:v>
                </c:pt>
                <c:pt idx="2551">
                  <c:v>2.992874E-3</c:v>
                </c:pt>
                <c:pt idx="2552">
                  <c:v>0</c:v>
                </c:pt>
                <c:pt idx="2553">
                  <c:v>0</c:v>
                </c:pt>
                <c:pt idx="2554">
                  <c:v>1.768764853</c:v>
                </c:pt>
                <c:pt idx="2555">
                  <c:v>0.64281761599999998</c:v>
                </c:pt>
                <c:pt idx="2556">
                  <c:v>0</c:v>
                </c:pt>
                <c:pt idx="2557">
                  <c:v>0</c:v>
                </c:pt>
                <c:pt idx="2558">
                  <c:v>0</c:v>
                </c:pt>
                <c:pt idx="2559">
                  <c:v>0</c:v>
                </c:pt>
                <c:pt idx="2560">
                  <c:v>0</c:v>
                </c:pt>
                <c:pt idx="2561">
                  <c:v>0</c:v>
                </c:pt>
                <c:pt idx="2562">
                  <c:v>0.10004102400000001</c:v>
                </c:pt>
                <c:pt idx="2563">
                  <c:v>0</c:v>
                </c:pt>
                <c:pt idx="2564">
                  <c:v>0</c:v>
                </c:pt>
                <c:pt idx="2565">
                  <c:v>0</c:v>
                </c:pt>
                <c:pt idx="2566">
                  <c:v>0</c:v>
                </c:pt>
                <c:pt idx="2567">
                  <c:v>0</c:v>
                </c:pt>
                <c:pt idx="2568">
                  <c:v>0</c:v>
                </c:pt>
                <c:pt idx="2569">
                  <c:v>0</c:v>
                </c:pt>
                <c:pt idx="2570">
                  <c:v>1.2946262E-2</c:v>
                </c:pt>
                <c:pt idx="2571">
                  <c:v>0</c:v>
                </c:pt>
                <c:pt idx="2572">
                  <c:v>0</c:v>
                </c:pt>
                <c:pt idx="2573">
                  <c:v>0</c:v>
                </c:pt>
                <c:pt idx="2574">
                  <c:v>0</c:v>
                </c:pt>
                <c:pt idx="2575">
                  <c:v>0</c:v>
                </c:pt>
                <c:pt idx="2576">
                  <c:v>0</c:v>
                </c:pt>
                <c:pt idx="2577">
                  <c:v>0.91598105399999996</c:v>
                </c:pt>
                <c:pt idx="2578">
                  <c:v>0</c:v>
                </c:pt>
                <c:pt idx="2579">
                  <c:v>0</c:v>
                </c:pt>
                <c:pt idx="2580">
                  <c:v>0</c:v>
                </c:pt>
                <c:pt idx="2581">
                  <c:v>0</c:v>
                </c:pt>
                <c:pt idx="2582">
                  <c:v>3.6548939000000003E-2</c:v>
                </c:pt>
                <c:pt idx="2583">
                  <c:v>0</c:v>
                </c:pt>
                <c:pt idx="2584">
                  <c:v>0</c:v>
                </c:pt>
                <c:pt idx="2585">
                  <c:v>0</c:v>
                </c:pt>
                <c:pt idx="2586">
                  <c:v>0</c:v>
                </c:pt>
                <c:pt idx="2587">
                  <c:v>1.1133250000000001E-3</c:v>
                </c:pt>
                <c:pt idx="2588">
                  <c:v>0</c:v>
                </c:pt>
                <c:pt idx="2589">
                  <c:v>0</c:v>
                </c:pt>
                <c:pt idx="2590">
                  <c:v>0</c:v>
                </c:pt>
                <c:pt idx="2591">
                  <c:v>5.0060428999999997E-2</c:v>
                </c:pt>
                <c:pt idx="2592">
                  <c:v>0</c:v>
                </c:pt>
                <c:pt idx="2593">
                  <c:v>0.38691395499999998</c:v>
                </c:pt>
                <c:pt idx="2594">
                  <c:v>0</c:v>
                </c:pt>
                <c:pt idx="2595">
                  <c:v>0</c:v>
                </c:pt>
                <c:pt idx="2596">
                  <c:v>0</c:v>
                </c:pt>
                <c:pt idx="2597">
                  <c:v>3.1197618999999999E-2</c:v>
                </c:pt>
                <c:pt idx="2598">
                  <c:v>5.1180349999999999E-3</c:v>
                </c:pt>
                <c:pt idx="2599">
                  <c:v>0</c:v>
                </c:pt>
                <c:pt idx="2600">
                  <c:v>0</c:v>
                </c:pt>
                <c:pt idx="2601">
                  <c:v>0</c:v>
                </c:pt>
                <c:pt idx="2602">
                  <c:v>0</c:v>
                </c:pt>
                <c:pt idx="2603">
                  <c:v>6.5484798999999996E-2</c:v>
                </c:pt>
                <c:pt idx="2604">
                  <c:v>0</c:v>
                </c:pt>
                <c:pt idx="2605">
                  <c:v>0</c:v>
                </c:pt>
                <c:pt idx="2606">
                  <c:v>0.18090824799999999</c:v>
                </c:pt>
                <c:pt idx="2607">
                  <c:v>0.27183934999999998</c:v>
                </c:pt>
                <c:pt idx="2608">
                  <c:v>0</c:v>
                </c:pt>
                <c:pt idx="2609">
                  <c:v>0</c:v>
                </c:pt>
                <c:pt idx="2610">
                  <c:v>1.8868798019999999</c:v>
                </c:pt>
                <c:pt idx="2611">
                  <c:v>0.27904945599999997</c:v>
                </c:pt>
                <c:pt idx="2612">
                  <c:v>0</c:v>
                </c:pt>
                <c:pt idx="2613">
                  <c:v>0</c:v>
                </c:pt>
                <c:pt idx="2614">
                  <c:v>0</c:v>
                </c:pt>
                <c:pt idx="2615">
                  <c:v>0</c:v>
                </c:pt>
                <c:pt idx="2616">
                  <c:v>0.43528529999999999</c:v>
                </c:pt>
                <c:pt idx="2617">
                  <c:v>0</c:v>
                </c:pt>
                <c:pt idx="2618">
                  <c:v>0</c:v>
                </c:pt>
                <c:pt idx="2619">
                  <c:v>4.8291601000000003E-2</c:v>
                </c:pt>
                <c:pt idx="2620">
                  <c:v>0</c:v>
                </c:pt>
                <c:pt idx="2621">
                  <c:v>0</c:v>
                </c:pt>
                <c:pt idx="2622">
                  <c:v>0</c:v>
                </c:pt>
                <c:pt idx="2623">
                  <c:v>0</c:v>
                </c:pt>
                <c:pt idx="2624">
                  <c:v>0</c:v>
                </c:pt>
                <c:pt idx="2625">
                  <c:v>0</c:v>
                </c:pt>
                <c:pt idx="2626">
                  <c:v>0</c:v>
                </c:pt>
                <c:pt idx="2627">
                  <c:v>0</c:v>
                </c:pt>
                <c:pt idx="2628">
                  <c:v>0.670800328</c:v>
                </c:pt>
                <c:pt idx="2629">
                  <c:v>0</c:v>
                </c:pt>
                <c:pt idx="2630">
                  <c:v>0.84952789500000003</c:v>
                </c:pt>
                <c:pt idx="2631">
                  <c:v>4.8353422E-2</c:v>
                </c:pt>
                <c:pt idx="2632">
                  <c:v>1.5391601319999999</c:v>
                </c:pt>
                <c:pt idx="2633">
                  <c:v>1.11308E-4</c:v>
                </c:pt>
                <c:pt idx="2634">
                  <c:v>0</c:v>
                </c:pt>
                <c:pt idx="2635">
                  <c:v>0</c:v>
                </c:pt>
                <c:pt idx="2636">
                  <c:v>0</c:v>
                </c:pt>
                <c:pt idx="2637">
                  <c:v>0.169686377</c:v>
                </c:pt>
                <c:pt idx="2638">
                  <c:v>0.31057921100000002</c:v>
                </c:pt>
                <c:pt idx="2639">
                  <c:v>7.0053435999999997E-2</c:v>
                </c:pt>
                <c:pt idx="2640">
                  <c:v>0</c:v>
                </c:pt>
                <c:pt idx="2641">
                  <c:v>9.6678026E-2</c:v>
                </c:pt>
                <c:pt idx="2642">
                  <c:v>0</c:v>
                </c:pt>
                <c:pt idx="2643">
                  <c:v>0</c:v>
                </c:pt>
                <c:pt idx="2644">
                  <c:v>0</c:v>
                </c:pt>
                <c:pt idx="2645">
                  <c:v>0</c:v>
                </c:pt>
                <c:pt idx="2646">
                  <c:v>0</c:v>
                </c:pt>
                <c:pt idx="2647">
                  <c:v>0</c:v>
                </c:pt>
                <c:pt idx="2648">
                  <c:v>0</c:v>
                </c:pt>
                <c:pt idx="2649">
                  <c:v>9.6374919999999992E-3</c:v>
                </c:pt>
                <c:pt idx="2650">
                  <c:v>0</c:v>
                </c:pt>
                <c:pt idx="2651">
                  <c:v>0</c:v>
                </c:pt>
                <c:pt idx="2652">
                  <c:v>0</c:v>
                </c:pt>
                <c:pt idx="2653">
                  <c:v>0</c:v>
                </c:pt>
                <c:pt idx="2654">
                  <c:v>0</c:v>
                </c:pt>
                <c:pt idx="2655">
                  <c:v>0</c:v>
                </c:pt>
                <c:pt idx="2656">
                  <c:v>1.215402E-3</c:v>
                </c:pt>
                <c:pt idx="2657">
                  <c:v>0</c:v>
                </c:pt>
                <c:pt idx="2658" formatCode="0.00E+00">
                  <c:v>4.8199999999999999E-5</c:v>
                </c:pt>
                <c:pt idx="2659">
                  <c:v>0.153198794</c:v>
                </c:pt>
                <c:pt idx="2660">
                  <c:v>0</c:v>
                </c:pt>
                <c:pt idx="2661">
                  <c:v>0</c:v>
                </c:pt>
                <c:pt idx="2662">
                  <c:v>0</c:v>
                </c:pt>
                <c:pt idx="2663">
                  <c:v>1.0478219999999999E-3</c:v>
                </c:pt>
                <c:pt idx="2664">
                  <c:v>0</c:v>
                </c:pt>
                <c:pt idx="2665">
                  <c:v>0</c:v>
                </c:pt>
                <c:pt idx="2666">
                  <c:v>0</c:v>
                </c:pt>
                <c:pt idx="2667">
                  <c:v>0</c:v>
                </c:pt>
                <c:pt idx="2668">
                  <c:v>0</c:v>
                </c:pt>
                <c:pt idx="2669">
                  <c:v>0</c:v>
                </c:pt>
                <c:pt idx="2670">
                  <c:v>1.730781E-2</c:v>
                </c:pt>
                <c:pt idx="2671">
                  <c:v>0</c:v>
                </c:pt>
                <c:pt idx="2672">
                  <c:v>5.5218860000000002E-3</c:v>
                </c:pt>
                <c:pt idx="2673">
                  <c:v>1.3060330000000001E-3</c:v>
                </c:pt>
                <c:pt idx="2674">
                  <c:v>0</c:v>
                </c:pt>
                <c:pt idx="2675">
                  <c:v>0</c:v>
                </c:pt>
                <c:pt idx="2676">
                  <c:v>0</c:v>
                </c:pt>
                <c:pt idx="2677">
                  <c:v>0</c:v>
                </c:pt>
                <c:pt idx="2678">
                  <c:v>0</c:v>
                </c:pt>
                <c:pt idx="2679">
                  <c:v>0</c:v>
                </c:pt>
                <c:pt idx="2680">
                  <c:v>0</c:v>
                </c:pt>
                <c:pt idx="2681">
                  <c:v>0</c:v>
                </c:pt>
                <c:pt idx="2682">
                  <c:v>0</c:v>
                </c:pt>
                <c:pt idx="2683">
                  <c:v>1.320008039</c:v>
                </c:pt>
                <c:pt idx="2684">
                  <c:v>0</c:v>
                </c:pt>
                <c:pt idx="2685">
                  <c:v>0.28594124300000001</c:v>
                </c:pt>
                <c:pt idx="2686">
                  <c:v>0</c:v>
                </c:pt>
                <c:pt idx="2687">
                  <c:v>0</c:v>
                </c:pt>
                <c:pt idx="2688">
                  <c:v>0</c:v>
                </c:pt>
                <c:pt idx="2689">
                  <c:v>1.6438627240000001</c:v>
                </c:pt>
                <c:pt idx="2690">
                  <c:v>0</c:v>
                </c:pt>
                <c:pt idx="2691">
                  <c:v>0</c:v>
                </c:pt>
                <c:pt idx="2692">
                  <c:v>2.216365814</c:v>
                </c:pt>
                <c:pt idx="2693">
                  <c:v>0</c:v>
                </c:pt>
                <c:pt idx="2694">
                  <c:v>0</c:v>
                </c:pt>
                <c:pt idx="2695">
                  <c:v>0</c:v>
                </c:pt>
                <c:pt idx="2696">
                  <c:v>0</c:v>
                </c:pt>
                <c:pt idx="2697">
                  <c:v>0</c:v>
                </c:pt>
                <c:pt idx="2698">
                  <c:v>0</c:v>
                </c:pt>
                <c:pt idx="2699">
                  <c:v>0</c:v>
                </c:pt>
                <c:pt idx="2700">
                  <c:v>0</c:v>
                </c:pt>
                <c:pt idx="2701">
                  <c:v>5.2127182000000001E-2</c:v>
                </c:pt>
                <c:pt idx="2702">
                  <c:v>0.25042650100000002</c:v>
                </c:pt>
                <c:pt idx="2703">
                  <c:v>0</c:v>
                </c:pt>
                <c:pt idx="2704">
                  <c:v>0</c:v>
                </c:pt>
                <c:pt idx="2705">
                  <c:v>0</c:v>
                </c:pt>
                <c:pt idx="2706">
                  <c:v>6.7253199999999999E-4</c:v>
                </c:pt>
                <c:pt idx="2707">
                  <c:v>0</c:v>
                </c:pt>
                <c:pt idx="2708">
                  <c:v>0</c:v>
                </c:pt>
                <c:pt idx="2709">
                  <c:v>0</c:v>
                </c:pt>
                <c:pt idx="2710">
                  <c:v>0</c:v>
                </c:pt>
                <c:pt idx="2711">
                  <c:v>0</c:v>
                </c:pt>
                <c:pt idx="2712">
                  <c:v>0</c:v>
                </c:pt>
                <c:pt idx="2713">
                  <c:v>0</c:v>
                </c:pt>
                <c:pt idx="2714">
                  <c:v>0</c:v>
                </c:pt>
                <c:pt idx="2715">
                  <c:v>0</c:v>
                </c:pt>
                <c:pt idx="2716">
                  <c:v>0.47136816399999998</c:v>
                </c:pt>
                <c:pt idx="2717">
                  <c:v>0</c:v>
                </c:pt>
                <c:pt idx="2718">
                  <c:v>0</c:v>
                </c:pt>
                <c:pt idx="2719">
                  <c:v>0</c:v>
                </c:pt>
                <c:pt idx="2720">
                  <c:v>0</c:v>
                </c:pt>
                <c:pt idx="2721">
                  <c:v>3.8869105000000001E-2</c:v>
                </c:pt>
                <c:pt idx="2722" formatCode="0.00E+00">
                  <c:v>8.5500000000000005E-5</c:v>
                </c:pt>
                <c:pt idx="2723">
                  <c:v>9.8404340000000007E-2</c:v>
                </c:pt>
                <c:pt idx="2724">
                  <c:v>7.6845451999999995E-2</c:v>
                </c:pt>
                <c:pt idx="2725">
                  <c:v>0</c:v>
                </c:pt>
                <c:pt idx="2726">
                  <c:v>2.792714E-3</c:v>
                </c:pt>
                <c:pt idx="2727">
                  <c:v>0</c:v>
                </c:pt>
                <c:pt idx="2728">
                  <c:v>0</c:v>
                </c:pt>
                <c:pt idx="2729">
                  <c:v>1.4978713990000001</c:v>
                </c:pt>
                <c:pt idx="2730">
                  <c:v>1.751713276</c:v>
                </c:pt>
                <c:pt idx="2731">
                  <c:v>0</c:v>
                </c:pt>
                <c:pt idx="2732">
                  <c:v>0</c:v>
                </c:pt>
                <c:pt idx="2733">
                  <c:v>0</c:v>
                </c:pt>
                <c:pt idx="2734">
                  <c:v>3.4372500000000002E-4</c:v>
                </c:pt>
                <c:pt idx="2735">
                  <c:v>0</c:v>
                </c:pt>
                <c:pt idx="2736">
                  <c:v>0</c:v>
                </c:pt>
                <c:pt idx="2737">
                  <c:v>0</c:v>
                </c:pt>
                <c:pt idx="2738">
                  <c:v>0</c:v>
                </c:pt>
                <c:pt idx="2739">
                  <c:v>0</c:v>
                </c:pt>
                <c:pt idx="2740">
                  <c:v>0</c:v>
                </c:pt>
                <c:pt idx="2741">
                  <c:v>0</c:v>
                </c:pt>
                <c:pt idx="2742">
                  <c:v>0</c:v>
                </c:pt>
                <c:pt idx="2743">
                  <c:v>0</c:v>
                </c:pt>
                <c:pt idx="2744">
                  <c:v>0</c:v>
                </c:pt>
                <c:pt idx="2745">
                  <c:v>0</c:v>
                </c:pt>
                <c:pt idx="2746">
                  <c:v>0.26061517000000001</c:v>
                </c:pt>
                <c:pt idx="2747">
                  <c:v>1.7242025139999999</c:v>
                </c:pt>
                <c:pt idx="2748">
                  <c:v>2.6000979999999999E-3</c:v>
                </c:pt>
                <c:pt idx="2749">
                  <c:v>0</c:v>
                </c:pt>
                <c:pt idx="2750">
                  <c:v>0</c:v>
                </c:pt>
                <c:pt idx="2751">
                  <c:v>0</c:v>
                </c:pt>
                <c:pt idx="2752">
                  <c:v>1.2082134E-2</c:v>
                </c:pt>
                <c:pt idx="2753">
                  <c:v>0</c:v>
                </c:pt>
                <c:pt idx="2754">
                  <c:v>0.12536351400000001</c:v>
                </c:pt>
                <c:pt idx="2755">
                  <c:v>0</c:v>
                </c:pt>
                <c:pt idx="2756">
                  <c:v>0</c:v>
                </c:pt>
                <c:pt idx="2757">
                  <c:v>0</c:v>
                </c:pt>
                <c:pt idx="2758">
                  <c:v>0</c:v>
                </c:pt>
                <c:pt idx="2759">
                  <c:v>0</c:v>
                </c:pt>
                <c:pt idx="2760">
                  <c:v>0</c:v>
                </c:pt>
                <c:pt idx="2761">
                  <c:v>0</c:v>
                </c:pt>
                <c:pt idx="2762">
                  <c:v>0</c:v>
                </c:pt>
                <c:pt idx="2763">
                  <c:v>0</c:v>
                </c:pt>
                <c:pt idx="2764">
                  <c:v>2.9527063999999999E-2</c:v>
                </c:pt>
                <c:pt idx="2765">
                  <c:v>0</c:v>
                </c:pt>
                <c:pt idx="2766">
                  <c:v>1.974611044</c:v>
                </c:pt>
                <c:pt idx="2767">
                  <c:v>0.76534271200000004</c:v>
                </c:pt>
                <c:pt idx="2768">
                  <c:v>0</c:v>
                </c:pt>
                <c:pt idx="2769">
                  <c:v>0</c:v>
                </c:pt>
                <c:pt idx="2770">
                  <c:v>0</c:v>
                </c:pt>
                <c:pt idx="2771">
                  <c:v>0</c:v>
                </c:pt>
                <c:pt idx="2772">
                  <c:v>0</c:v>
                </c:pt>
                <c:pt idx="2773">
                  <c:v>0</c:v>
                </c:pt>
                <c:pt idx="2774">
                  <c:v>0.19944605200000001</c:v>
                </c:pt>
                <c:pt idx="2775">
                  <c:v>0</c:v>
                </c:pt>
                <c:pt idx="2776">
                  <c:v>0</c:v>
                </c:pt>
                <c:pt idx="2777">
                  <c:v>0</c:v>
                </c:pt>
                <c:pt idx="2778">
                  <c:v>0</c:v>
                </c:pt>
                <c:pt idx="2779">
                  <c:v>0</c:v>
                </c:pt>
                <c:pt idx="2780">
                  <c:v>0</c:v>
                </c:pt>
                <c:pt idx="2781">
                  <c:v>0</c:v>
                </c:pt>
                <c:pt idx="2782">
                  <c:v>2.5498251999999999E-2</c:v>
                </c:pt>
                <c:pt idx="2783">
                  <c:v>0</c:v>
                </c:pt>
                <c:pt idx="2784">
                  <c:v>2.3390419999999999E-3</c:v>
                </c:pt>
                <c:pt idx="2785">
                  <c:v>0</c:v>
                </c:pt>
                <c:pt idx="2786">
                  <c:v>0</c:v>
                </c:pt>
                <c:pt idx="2787">
                  <c:v>0</c:v>
                </c:pt>
                <c:pt idx="2788">
                  <c:v>0</c:v>
                </c:pt>
                <c:pt idx="2789">
                  <c:v>1.184557557</c:v>
                </c:pt>
                <c:pt idx="2790">
                  <c:v>0</c:v>
                </c:pt>
                <c:pt idx="2791">
                  <c:v>0</c:v>
                </c:pt>
                <c:pt idx="2792">
                  <c:v>0</c:v>
                </c:pt>
                <c:pt idx="2793">
                  <c:v>0</c:v>
                </c:pt>
                <c:pt idx="2794">
                  <c:v>7.1783139999999995E-2</c:v>
                </c:pt>
                <c:pt idx="2795">
                  <c:v>1.6867999999999999E-4</c:v>
                </c:pt>
                <c:pt idx="2796">
                  <c:v>0</c:v>
                </c:pt>
                <c:pt idx="2797">
                  <c:v>0</c:v>
                </c:pt>
                <c:pt idx="2798">
                  <c:v>0</c:v>
                </c:pt>
                <c:pt idx="2799">
                  <c:v>8.1509754000000004E-2</c:v>
                </c:pt>
                <c:pt idx="2800">
                  <c:v>0</c:v>
                </c:pt>
                <c:pt idx="2801">
                  <c:v>9.7213386999999998E-2</c:v>
                </c:pt>
                <c:pt idx="2802">
                  <c:v>0</c:v>
                </c:pt>
                <c:pt idx="2803">
                  <c:v>5.6367483000000003E-2</c:v>
                </c:pt>
                <c:pt idx="2804">
                  <c:v>0.58131951100000001</c:v>
                </c:pt>
                <c:pt idx="2805">
                  <c:v>0.57832998000000002</c:v>
                </c:pt>
                <c:pt idx="2806">
                  <c:v>0</c:v>
                </c:pt>
                <c:pt idx="2807">
                  <c:v>0</c:v>
                </c:pt>
                <c:pt idx="2808">
                  <c:v>0</c:v>
                </c:pt>
                <c:pt idx="2809">
                  <c:v>6.2183677999999999E-2</c:v>
                </c:pt>
                <c:pt idx="2810">
                  <c:v>1.6400751000000002E-2</c:v>
                </c:pt>
                <c:pt idx="2811">
                  <c:v>9.7579100000000005E-4</c:v>
                </c:pt>
                <c:pt idx="2812">
                  <c:v>0</c:v>
                </c:pt>
                <c:pt idx="2813">
                  <c:v>0</c:v>
                </c:pt>
                <c:pt idx="2814">
                  <c:v>0</c:v>
                </c:pt>
                <c:pt idx="2815">
                  <c:v>0.30071127399999997</c:v>
                </c:pt>
                <c:pt idx="2816">
                  <c:v>0</c:v>
                </c:pt>
                <c:pt idx="2817">
                  <c:v>0</c:v>
                </c:pt>
                <c:pt idx="2818">
                  <c:v>0.28038319900000003</c:v>
                </c:pt>
                <c:pt idx="2819">
                  <c:v>0.415061295</c:v>
                </c:pt>
                <c:pt idx="2820">
                  <c:v>0</c:v>
                </c:pt>
                <c:pt idx="2821">
                  <c:v>6.6784469999999997E-3</c:v>
                </c:pt>
                <c:pt idx="2822">
                  <c:v>2.5684614180000001</c:v>
                </c:pt>
                <c:pt idx="2823">
                  <c:v>0.590619385</c:v>
                </c:pt>
                <c:pt idx="2824">
                  <c:v>0</c:v>
                </c:pt>
                <c:pt idx="2825">
                  <c:v>0</c:v>
                </c:pt>
                <c:pt idx="2826">
                  <c:v>0</c:v>
                </c:pt>
                <c:pt idx="2827">
                  <c:v>0</c:v>
                </c:pt>
                <c:pt idx="2828">
                  <c:v>0.463635087</c:v>
                </c:pt>
                <c:pt idx="2829">
                  <c:v>0</c:v>
                </c:pt>
                <c:pt idx="2830">
                  <c:v>0</c:v>
                </c:pt>
                <c:pt idx="2831">
                  <c:v>0.19106224199999999</c:v>
                </c:pt>
                <c:pt idx="2832">
                  <c:v>0</c:v>
                </c:pt>
                <c:pt idx="2833">
                  <c:v>0</c:v>
                </c:pt>
                <c:pt idx="2834">
                  <c:v>0</c:v>
                </c:pt>
                <c:pt idx="2835">
                  <c:v>0</c:v>
                </c:pt>
                <c:pt idx="2836">
                  <c:v>0</c:v>
                </c:pt>
                <c:pt idx="2837">
                  <c:v>0</c:v>
                </c:pt>
                <c:pt idx="2838">
                  <c:v>0</c:v>
                </c:pt>
                <c:pt idx="2839">
                  <c:v>0</c:v>
                </c:pt>
                <c:pt idx="2840">
                  <c:v>0.95566213099999997</c:v>
                </c:pt>
                <c:pt idx="2841">
                  <c:v>0</c:v>
                </c:pt>
                <c:pt idx="2842">
                  <c:v>1.334568024</c:v>
                </c:pt>
                <c:pt idx="2843">
                  <c:v>0.19341438999999999</c:v>
                </c:pt>
                <c:pt idx="2844">
                  <c:v>2.6678252219999998</c:v>
                </c:pt>
                <c:pt idx="2845">
                  <c:v>2.1817599999999999E-4</c:v>
                </c:pt>
                <c:pt idx="2846">
                  <c:v>0</c:v>
                </c:pt>
                <c:pt idx="2847">
                  <c:v>0</c:v>
                </c:pt>
                <c:pt idx="2848">
                  <c:v>0</c:v>
                </c:pt>
                <c:pt idx="2849">
                  <c:v>0.281141013</c:v>
                </c:pt>
                <c:pt idx="2850">
                  <c:v>0.39883333399999998</c:v>
                </c:pt>
                <c:pt idx="2851">
                  <c:v>0.122462057</c:v>
                </c:pt>
                <c:pt idx="2852">
                  <c:v>0</c:v>
                </c:pt>
                <c:pt idx="2853">
                  <c:v>0.401277512</c:v>
                </c:pt>
                <c:pt idx="2854">
                  <c:v>0</c:v>
                </c:pt>
                <c:pt idx="2855">
                  <c:v>0</c:v>
                </c:pt>
                <c:pt idx="2856">
                  <c:v>0</c:v>
                </c:pt>
                <c:pt idx="2857">
                  <c:v>0</c:v>
                </c:pt>
                <c:pt idx="2858">
                  <c:v>9.1082245000000006E-2</c:v>
                </c:pt>
                <c:pt idx="2859">
                  <c:v>0</c:v>
                </c:pt>
                <c:pt idx="2860">
                  <c:v>0</c:v>
                </c:pt>
                <c:pt idx="2861">
                  <c:v>2.1121271E-2</c:v>
                </c:pt>
                <c:pt idx="2862">
                  <c:v>0</c:v>
                </c:pt>
                <c:pt idx="2863">
                  <c:v>0</c:v>
                </c:pt>
                <c:pt idx="2864">
                  <c:v>0</c:v>
                </c:pt>
                <c:pt idx="2865">
                  <c:v>0</c:v>
                </c:pt>
                <c:pt idx="2866">
                  <c:v>0</c:v>
                </c:pt>
                <c:pt idx="2867">
                  <c:v>0</c:v>
                </c:pt>
                <c:pt idx="2868">
                  <c:v>3.7260729999999999E-3</c:v>
                </c:pt>
                <c:pt idx="2869">
                  <c:v>0</c:v>
                </c:pt>
                <c:pt idx="2870">
                  <c:v>1.4031499999999999E-4</c:v>
                </c:pt>
                <c:pt idx="2871">
                  <c:v>0.30215510699999998</c:v>
                </c:pt>
                <c:pt idx="2872">
                  <c:v>0</c:v>
                </c:pt>
                <c:pt idx="2873">
                  <c:v>0</c:v>
                </c:pt>
                <c:pt idx="2874">
                  <c:v>0</c:v>
                </c:pt>
                <c:pt idx="2875">
                  <c:v>2.5538478E-2</c:v>
                </c:pt>
                <c:pt idx="2876">
                  <c:v>0</c:v>
                </c:pt>
                <c:pt idx="2877">
                  <c:v>0</c:v>
                </c:pt>
                <c:pt idx="2878">
                  <c:v>0</c:v>
                </c:pt>
                <c:pt idx="2879">
                  <c:v>0</c:v>
                </c:pt>
                <c:pt idx="2880">
                  <c:v>0</c:v>
                </c:pt>
                <c:pt idx="2881">
                  <c:v>0</c:v>
                </c:pt>
                <c:pt idx="2882">
                  <c:v>2.8305042999999998E-2</c:v>
                </c:pt>
                <c:pt idx="2883">
                  <c:v>0</c:v>
                </c:pt>
                <c:pt idx="2884">
                  <c:v>7.9871479999999995E-3</c:v>
                </c:pt>
                <c:pt idx="2885">
                  <c:v>4.0079060000000003E-3</c:v>
                </c:pt>
                <c:pt idx="2886">
                  <c:v>0</c:v>
                </c:pt>
                <c:pt idx="2887">
                  <c:v>0</c:v>
                </c:pt>
                <c:pt idx="2888">
                  <c:v>0</c:v>
                </c:pt>
                <c:pt idx="2889">
                  <c:v>0</c:v>
                </c:pt>
                <c:pt idx="2890">
                  <c:v>0</c:v>
                </c:pt>
                <c:pt idx="2891">
                  <c:v>0</c:v>
                </c:pt>
                <c:pt idx="2892">
                  <c:v>0</c:v>
                </c:pt>
                <c:pt idx="2893">
                  <c:v>0</c:v>
                </c:pt>
                <c:pt idx="2894">
                  <c:v>0</c:v>
                </c:pt>
                <c:pt idx="2895">
                  <c:v>1.967087746</c:v>
                </c:pt>
                <c:pt idx="2896">
                  <c:v>0</c:v>
                </c:pt>
                <c:pt idx="2897">
                  <c:v>0.63121539400000004</c:v>
                </c:pt>
                <c:pt idx="2898">
                  <c:v>0</c:v>
                </c:pt>
                <c:pt idx="2899">
                  <c:v>0</c:v>
                </c:pt>
                <c:pt idx="2900">
                  <c:v>0</c:v>
                </c:pt>
                <c:pt idx="2901">
                  <c:v>2.163471699</c:v>
                </c:pt>
                <c:pt idx="2902">
                  <c:v>0</c:v>
                </c:pt>
                <c:pt idx="2903">
                  <c:v>0</c:v>
                </c:pt>
                <c:pt idx="2904">
                  <c:v>0</c:v>
                </c:pt>
                <c:pt idx="2905">
                  <c:v>2.7839908599999998</c:v>
                </c:pt>
                <c:pt idx="2906">
                  <c:v>0</c:v>
                </c:pt>
                <c:pt idx="2907">
                  <c:v>0</c:v>
                </c:pt>
                <c:pt idx="2908">
                  <c:v>0</c:v>
                </c:pt>
                <c:pt idx="2909">
                  <c:v>0</c:v>
                </c:pt>
                <c:pt idx="2910">
                  <c:v>0</c:v>
                </c:pt>
                <c:pt idx="2911">
                  <c:v>0</c:v>
                </c:pt>
                <c:pt idx="2912">
                  <c:v>0</c:v>
                </c:pt>
                <c:pt idx="2913">
                  <c:v>0</c:v>
                </c:pt>
                <c:pt idx="2914">
                  <c:v>0.12996169900000001</c:v>
                </c:pt>
                <c:pt idx="2915">
                  <c:v>0.45016160599999999</c:v>
                </c:pt>
                <c:pt idx="2916">
                  <c:v>0</c:v>
                </c:pt>
                <c:pt idx="2917">
                  <c:v>0</c:v>
                </c:pt>
                <c:pt idx="2918">
                  <c:v>3.7032139999999998E-3</c:v>
                </c:pt>
                <c:pt idx="2919">
                  <c:v>1.3447238E-2</c:v>
                </c:pt>
                <c:pt idx="2920">
                  <c:v>0</c:v>
                </c:pt>
                <c:pt idx="2921">
                  <c:v>0</c:v>
                </c:pt>
                <c:pt idx="2922">
                  <c:v>0</c:v>
                </c:pt>
                <c:pt idx="2923">
                  <c:v>0</c:v>
                </c:pt>
                <c:pt idx="2924">
                  <c:v>0</c:v>
                </c:pt>
                <c:pt idx="2925">
                  <c:v>0</c:v>
                </c:pt>
                <c:pt idx="2926">
                  <c:v>0</c:v>
                </c:pt>
                <c:pt idx="2927">
                  <c:v>0</c:v>
                </c:pt>
                <c:pt idx="2928">
                  <c:v>0</c:v>
                </c:pt>
                <c:pt idx="2929">
                  <c:v>0.76327812699999997</c:v>
                </c:pt>
                <c:pt idx="2930">
                  <c:v>0.12782923900000001</c:v>
                </c:pt>
                <c:pt idx="2931">
                  <c:v>0.40979239299999998</c:v>
                </c:pt>
                <c:pt idx="2932">
                  <c:v>0</c:v>
                </c:pt>
                <c:pt idx="2933">
                  <c:v>0</c:v>
                </c:pt>
                <c:pt idx="2934">
                  <c:v>0.113747187</c:v>
                </c:pt>
                <c:pt idx="2935">
                  <c:v>1.6724200000000001E-4</c:v>
                </c:pt>
                <c:pt idx="2936">
                  <c:v>0.24994652000000001</c:v>
                </c:pt>
                <c:pt idx="2937">
                  <c:v>0.127689674</c:v>
                </c:pt>
                <c:pt idx="2938">
                  <c:v>0</c:v>
                </c:pt>
                <c:pt idx="2939">
                  <c:v>8.1519650000000006E-3</c:v>
                </c:pt>
                <c:pt idx="2940">
                  <c:v>0</c:v>
                </c:pt>
                <c:pt idx="2941">
                  <c:v>0</c:v>
                </c:pt>
                <c:pt idx="2942">
                  <c:v>1.716364145</c:v>
                </c:pt>
                <c:pt idx="2943">
                  <c:v>2.1672701839999999</c:v>
                </c:pt>
                <c:pt idx="2944">
                  <c:v>0</c:v>
                </c:pt>
                <c:pt idx="2945">
                  <c:v>0</c:v>
                </c:pt>
                <c:pt idx="2946">
                  <c:v>0</c:v>
                </c:pt>
                <c:pt idx="2947">
                  <c:v>1.3580966E-2</c:v>
                </c:pt>
                <c:pt idx="2948">
                  <c:v>0</c:v>
                </c:pt>
                <c:pt idx="2949">
                  <c:v>0</c:v>
                </c:pt>
                <c:pt idx="2950">
                  <c:v>0</c:v>
                </c:pt>
                <c:pt idx="2951">
                  <c:v>0</c:v>
                </c:pt>
                <c:pt idx="2952">
                  <c:v>8.4577320000000008E-3</c:v>
                </c:pt>
                <c:pt idx="2953">
                  <c:v>0</c:v>
                </c:pt>
                <c:pt idx="2954">
                  <c:v>0</c:v>
                </c:pt>
                <c:pt idx="2955">
                  <c:v>0</c:v>
                </c:pt>
                <c:pt idx="2956">
                  <c:v>0</c:v>
                </c:pt>
                <c:pt idx="2957">
                  <c:v>7.7696999999999998E-4</c:v>
                </c:pt>
                <c:pt idx="2958">
                  <c:v>0</c:v>
                </c:pt>
                <c:pt idx="2959">
                  <c:v>0.51976197999999996</c:v>
                </c:pt>
                <c:pt idx="2960">
                  <c:v>2.2716732030000002</c:v>
                </c:pt>
                <c:pt idx="2961">
                  <c:v>8.0247870000000002E-3</c:v>
                </c:pt>
                <c:pt idx="2962">
                  <c:v>0</c:v>
                </c:pt>
                <c:pt idx="2963">
                  <c:v>0</c:v>
                </c:pt>
                <c:pt idx="2964">
                  <c:v>0</c:v>
                </c:pt>
                <c:pt idx="2965">
                  <c:v>4.1587234000000001E-2</c:v>
                </c:pt>
                <c:pt idx="2966">
                  <c:v>0</c:v>
                </c:pt>
                <c:pt idx="2967">
                  <c:v>0.17889992900000001</c:v>
                </c:pt>
                <c:pt idx="2968">
                  <c:v>0</c:v>
                </c:pt>
                <c:pt idx="2969">
                  <c:v>0</c:v>
                </c:pt>
                <c:pt idx="2970">
                  <c:v>0</c:v>
                </c:pt>
                <c:pt idx="2971">
                  <c:v>0</c:v>
                </c:pt>
                <c:pt idx="2972">
                  <c:v>0</c:v>
                </c:pt>
                <c:pt idx="2973">
                  <c:v>3.6067400000000001E-4</c:v>
                </c:pt>
                <c:pt idx="2974">
                  <c:v>0</c:v>
                </c:pt>
                <c:pt idx="2975">
                  <c:v>0</c:v>
                </c:pt>
                <c:pt idx="2976">
                  <c:v>0</c:v>
                </c:pt>
                <c:pt idx="2977">
                  <c:v>4.3705951E-2</c:v>
                </c:pt>
                <c:pt idx="2978">
                  <c:v>9.1170139999999997E-3</c:v>
                </c:pt>
                <c:pt idx="2979">
                  <c:v>2.232101202</c:v>
                </c:pt>
                <c:pt idx="2980">
                  <c:v>1.393422961</c:v>
                </c:pt>
                <c:pt idx="2981">
                  <c:v>1.4314149999999999E-3</c:v>
                </c:pt>
                <c:pt idx="2982">
                  <c:v>0</c:v>
                </c:pt>
                <c:pt idx="2983">
                  <c:v>0</c:v>
                </c:pt>
                <c:pt idx="2984">
                  <c:v>0</c:v>
                </c:pt>
                <c:pt idx="2985">
                  <c:v>4.8595099999999998E-4</c:v>
                </c:pt>
                <c:pt idx="2986">
                  <c:v>0.69599467500000001</c:v>
                </c:pt>
                <c:pt idx="2987">
                  <c:v>0</c:v>
                </c:pt>
                <c:pt idx="2988">
                  <c:v>0</c:v>
                </c:pt>
                <c:pt idx="2989">
                  <c:v>0</c:v>
                </c:pt>
                <c:pt idx="2990">
                  <c:v>0</c:v>
                </c:pt>
                <c:pt idx="2991">
                  <c:v>0</c:v>
                </c:pt>
                <c:pt idx="2992">
                  <c:v>0</c:v>
                </c:pt>
                <c:pt idx="2993">
                  <c:v>0</c:v>
                </c:pt>
                <c:pt idx="2994">
                  <c:v>3.7672709999999998E-2</c:v>
                </c:pt>
                <c:pt idx="2995">
                  <c:v>0</c:v>
                </c:pt>
                <c:pt idx="2996">
                  <c:v>1.9526669999999999E-2</c:v>
                </c:pt>
                <c:pt idx="2997">
                  <c:v>0</c:v>
                </c:pt>
                <c:pt idx="2998">
                  <c:v>0</c:v>
                </c:pt>
                <c:pt idx="2999">
                  <c:v>0</c:v>
                </c:pt>
                <c:pt idx="3000">
                  <c:v>0</c:v>
                </c:pt>
                <c:pt idx="3001">
                  <c:v>2.378693819</c:v>
                </c:pt>
                <c:pt idx="3002">
                  <c:v>0</c:v>
                </c:pt>
                <c:pt idx="3003">
                  <c:v>0</c:v>
                </c:pt>
                <c:pt idx="3004">
                  <c:v>0</c:v>
                </c:pt>
                <c:pt idx="3005">
                  <c:v>0</c:v>
                </c:pt>
                <c:pt idx="3006">
                  <c:v>0.141084507</c:v>
                </c:pt>
                <c:pt idx="3007">
                  <c:v>1.168115E-3</c:v>
                </c:pt>
                <c:pt idx="3008">
                  <c:v>0.10717394199999999</c:v>
                </c:pt>
                <c:pt idx="3009">
                  <c:v>0</c:v>
                </c:pt>
                <c:pt idx="3010">
                  <c:v>0</c:v>
                </c:pt>
                <c:pt idx="3011">
                  <c:v>0.27991247200000002</c:v>
                </c:pt>
                <c:pt idx="3012">
                  <c:v>0</c:v>
                </c:pt>
                <c:pt idx="3013">
                  <c:v>0.268319011</c:v>
                </c:pt>
                <c:pt idx="3014">
                  <c:v>0</c:v>
                </c:pt>
                <c:pt idx="3015">
                  <c:v>0.111034624</c:v>
                </c:pt>
                <c:pt idx="3016">
                  <c:v>1.259217858</c:v>
                </c:pt>
                <c:pt idx="3017">
                  <c:v>1.3443077800000001</c:v>
                </c:pt>
                <c:pt idx="3018">
                  <c:v>0</c:v>
                </c:pt>
                <c:pt idx="3019">
                  <c:v>0</c:v>
                </c:pt>
                <c:pt idx="3020">
                  <c:v>0</c:v>
                </c:pt>
                <c:pt idx="3021">
                  <c:v>0.107776619</c:v>
                </c:pt>
                <c:pt idx="3022">
                  <c:v>3.4833587999999999E-2</c:v>
                </c:pt>
                <c:pt idx="3023">
                  <c:v>6.3832699999999999E-3</c:v>
                </c:pt>
                <c:pt idx="3024">
                  <c:v>0</c:v>
                </c:pt>
                <c:pt idx="3025">
                  <c:v>0</c:v>
                </c:pt>
                <c:pt idx="3026">
                  <c:v>0</c:v>
                </c:pt>
                <c:pt idx="3027">
                  <c:v>1.159750938</c:v>
                </c:pt>
                <c:pt idx="3028">
                  <c:v>0</c:v>
                </c:pt>
                <c:pt idx="3029">
                  <c:v>0</c:v>
                </c:pt>
                <c:pt idx="3030">
                  <c:v>0.5259009</c:v>
                </c:pt>
                <c:pt idx="3031">
                  <c:v>0.78519922499999995</c:v>
                </c:pt>
                <c:pt idx="3032">
                  <c:v>0</c:v>
                </c:pt>
                <c:pt idx="3033">
                  <c:v>7.9073990000000007E-3</c:v>
                </c:pt>
                <c:pt idx="3034">
                  <c:v>4.9150986669999996</c:v>
                </c:pt>
                <c:pt idx="3035">
                  <c:v>0.899867415</c:v>
                </c:pt>
                <c:pt idx="3036">
                  <c:v>0</c:v>
                </c:pt>
                <c:pt idx="3037">
                  <c:v>0</c:v>
                </c:pt>
                <c:pt idx="3038">
                  <c:v>0</c:v>
                </c:pt>
                <c:pt idx="3039">
                  <c:v>0</c:v>
                </c:pt>
                <c:pt idx="3040">
                  <c:v>0.92254102199999999</c:v>
                </c:pt>
                <c:pt idx="3041">
                  <c:v>0</c:v>
                </c:pt>
                <c:pt idx="3042">
                  <c:v>0</c:v>
                </c:pt>
                <c:pt idx="3043">
                  <c:v>0.37817430499999999</c:v>
                </c:pt>
                <c:pt idx="3044">
                  <c:v>6.4712121999999997E-2</c:v>
                </c:pt>
                <c:pt idx="3045">
                  <c:v>0</c:v>
                </c:pt>
                <c:pt idx="3046">
                  <c:v>0.34845390900000001</c:v>
                </c:pt>
                <c:pt idx="3047">
                  <c:v>0</c:v>
                </c:pt>
                <c:pt idx="3048">
                  <c:v>1.3831800000000001E-4</c:v>
                </c:pt>
                <c:pt idx="3049">
                  <c:v>0</c:v>
                </c:pt>
                <c:pt idx="3050">
                  <c:v>0</c:v>
                </c:pt>
                <c:pt idx="3051">
                  <c:v>0</c:v>
                </c:pt>
                <c:pt idx="3052">
                  <c:v>1.92546916</c:v>
                </c:pt>
                <c:pt idx="3053">
                  <c:v>0</c:v>
                </c:pt>
                <c:pt idx="3054">
                  <c:v>2.7841982839999999</c:v>
                </c:pt>
                <c:pt idx="3055">
                  <c:v>0.48358097700000002</c:v>
                </c:pt>
                <c:pt idx="3056">
                  <c:v>6.7948117259999998</c:v>
                </c:pt>
                <c:pt idx="3057">
                  <c:v>1.069562E-3</c:v>
                </c:pt>
                <c:pt idx="3058">
                  <c:v>1.0597440000000001E-3</c:v>
                </c:pt>
                <c:pt idx="3059">
                  <c:v>4.0833200000000002E-4</c:v>
                </c:pt>
                <c:pt idx="3060">
                  <c:v>0</c:v>
                </c:pt>
                <c:pt idx="3061">
                  <c:v>0.55837720599999996</c:v>
                </c:pt>
                <c:pt idx="3062">
                  <c:v>0.57696646500000004</c:v>
                </c:pt>
                <c:pt idx="3063">
                  <c:v>0.19230462600000001</c:v>
                </c:pt>
                <c:pt idx="3064">
                  <c:v>3.6817104000000003E-2</c:v>
                </c:pt>
                <c:pt idx="3065">
                  <c:v>0.79968428599999997</c:v>
                </c:pt>
                <c:pt idx="3066">
                  <c:v>0</c:v>
                </c:pt>
                <c:pt idx="3067">
                  <c:v>5.2107900000000003E-4</c:v>
                </c:pt>
                <c:pt idx="3068">
                  <c:v>0</c:v>
                </c:pt>
                <c:pt idx="3069">
                  <c:v>0</c:v>
                </c:pt>
                <c:pt idx="3070">
                  <c:v>0.147162706</c:v>
                </c:pt>
                <c:pt idx="3071">
                  <c:v>0</c:v>
                </c:pt>
                <c:pt idx="3072">
                  <c:v>0</c:v>
                </c:pt>
                <c:pt idx="3073">
                  <c:v>4.3406888999999997E-2</c:v>
                </c:pt>
                <c:pt idx="3074">
                  <c:v>0</c:v>
                </c:pt>
                <c:pt idx="3075">
                  <c:v>0</c:v>
                </c:pt>
                <c:pt idx="3076">
                  <c:v>0</c:v>
                </c:pt>
                <c:pt idx="3077">
                  <c:v>0</c:v>
                </c:pt>
                <c:pt idx="3078">
                  <c:v>0</c:v>
                </c:pt>
                <c:pt idx="3079">
                  <c:v>0</c:v>
                </c:pt>
                <c:pt idx="3080">
                  <c:v>1.0293502E-2</c:v>
                </c:pt>
                <c:pt idx="3081" formatCode="0.00E+00">
                  <c:v>2.9900000000000002E-6</c:v>
                </c:pt>
                <c:pt idx="3082">
                  <c:v>1.3697220000000001E-3</c:v>
                </c:pt>
                <c:pt idx="3083">
                  <c:v>0.496486127</c:v>
                </c:pt>
                <c:pt idx="3084">
                  <c:v>3.6993377000000001E-2</c:v>
                </c:pt>
                <c:pt idx="3085">
                  <c:v>0</c:v>
                </c:pt>
                <c:pt idx="3086">
                  <c:v>0</c:v>
                </c:pt>
                <c:pt idx="3087">
                  <c:v>9.9607415000000005E-2</c:v>
                </c:pt>
                <c:pt idx="3088">
                  <c:v>0</c:v>
                </c:pt>
                <c:pt idx="3089">
                  <c:v>0</c:v>
                </c:pt>
                <c:pt idx="3090">
                  <c:v>0</c:v>
                </c:pt>
                <c:pt idx="3091">
                  <c:v>0</c:v>
                </c:pt>
                <c:pt idx="3092">
                  <c:v>0</c:v>
                </c:pt>
                <c:pt idx="3093">
                  <c:v>0</c:v>
                </c:pt>
                <c:pt idx="3094">
                  <c:v>4.3339166999999998E-2</c:v>
                </c:pt>
                <c:pt idx="3095">
                  <c:v>0</c:v>
                </c:pt>
                <c:pt idx="3096">
                  <c:v>1.3151886E-2</c:v>
                </c:pt>
                <c:pt idx="3097">
                  <c:v>1.1083146E-2</c:v>
                </c:pt>
                <c:pt idx="3098">
                  <c:v>8.2539099999999997E-4</c:v>
                </c:pt>
                <c:pt idx="3099">
                  <c:v>0</c:v>
                </c:pt>
                <c:pt idx="3100">
                  <c:v>0</c:v>
                </c:pt>
                <c:pt idx="3101">
                  <c:v>0</c:v>
                </c:pt>
                <c:pt idx="3102">
                  <c:v>0</c:v>
                </c:pt>
                <c:pt idx="3103">
                  <c:v>0</c:v>
                </c:pt>
                <c:pt idx="3104">
                  <c:v>0</c:v>
                </c:pt>
                <c:pt idx="3105">
                  <c:v>0</c:v>
                </c:pt>
                <c:pt idx="3106">
                  <c:v>0</c:v>
                </c:pt>
                <c:pt idx="3107">
                  <c:v>3.2573087219999999</c:v>
                </c:pt>
                <c:pt idx="3108">
                  <c:v>0</c:v>
                </c:pt>
                <c:pt idx="3109">
                  <c:v>3.1687188150000001</c:v>
                </c:pt>
                <c:pt idx="3110">
                  <c:v>1.3166228E-2</c:v>
                </c:pt>
                <c:pt idx="3111">
                  <c:v>0</c:v>
                </c:pt>
                <c:pt idx="3112">
                  <c:v>0</c:v>
                </c:pt>
                <c:pt idx="3113">
                  <c:v>4.6154999730000004</c:v>
                </c:pt>
                <c:pt idx="3114">
                  <c:v>0</c:v>
                </c:pt>
                <c:pt idx="3115">
                  <c:v>0</c:v>
                </c:pt>
                <c:pt idx="3116">
                  <c:v>0</c:v>
                </c:pt>
                <c:pt idx="3117">
                  <c:v>4.1524500849999999</c:v>
                </c:pt>
                <c:pt idx="3118">
                  <c:v>0</c:v>
                </c:pt>
                <c:pt idx="3119">
                  <c:v>0</c:v>
                </c:pt>
                <c:pt idx="3120">
                  <c:v>0</c:v>
                </c:pt>
                <c:pt idx="3121">
                  <c:v>7.6368989999999999E-3</c:v>
                </c:pt>
                <c:pt idx="3122">
                  <c:v>0</c:v>
                </c:pt>
                <c:pt idx="3123">
                  <c:v>0</c:v>
                </c:pt>
                <c:pt idx="3124">
                  <c:v>8.5045780000000005E-3</c:v>
                </c:pt>
                <c:pt idx="3125">
                  <c:v>5.8442529999999998E-3</c:v>
                </c:pt>
                <c:pt idx="3126">
                  <c:v>0.38909813799999998</c:v>
                </c:pt>
                <c:pt idx="3127">
                  <c:v>0.71890574699999998</c:v>
                </c:pt>
                <c:pt idx="3128">
                  <c:v>2.7254661999999999E-2</c:v>
                </c:pt>
                <c:pt idx="3129">
                  <c:v>0</c:v>
                </c:pt>
                <c:pt idx="3130">
                  <c:v>2.6300161999999998E-2</c:v>
                </c:pt>
                <c:pt idx="3131">
                  <c:v>5.3817492000000001E-2</c:v>
                </c:pt>
                <c:pt idx="3132">
                  <c:v>0</c:v>
                </c:pt>
                <c:pt idx="3133">
                  <c:v>0</c:v>
                </c:pt>
                <c:pt idx="3134">
                  <c:v>0</c:v>
                </c:pt>
                <c:pt idx="3135">
                  <c:v>0</c:v>
                </c:pt>
                <c:pt idx="3136">
                  <c:v>0</c:v>
                </c:pt>
                <c:pt idx="3137">
                  <c:v>0</c:v>
                </c:pt>
                <c:pt idx="3138">
                  <c:v>0</c:v>
                </c:pt>
                <c:pt idx="3139">
                  <c:v>0</c:v>
                </c:pt>
                <c:pt idx="3140">
                  <c:v>0</c:v>
                </c:pt>
                <c:pt idx="3141">
                  <c:v>0</c:v>
                </c:pt>
                <c:pt idx="3142">
                  <c:v>1.185203791</c:v>
                </c:pt>
                <c:pt idx="3143">
                  <c:v>0.31850969800000001</c:v>
                </c:pt>
                <c:pt idx="3144">
                  <c:v>1.0715701580000001</c:v>
                </c:pt>
                <c:pt idx="3145">
                  <c:v>0</c:v>
                </c:pt>
                <c:pt idx="3146">
                  <c:v>0</c:v>
                </c:pt>
                <c:pt idx="3147">
                  <c:v>0.24690553500000001</c:v>
                </c:pt>
                <c:pt idx="3148">
                  <c:v>8.5896599999999996E-4</c:v>
                </c:pt>
                <c:pt idx="3149">
                  <c:v>0.31135937600000002</c:v>
                </c:pt>
                <c:pt idx="3150">
                  <c:v>0.28006973899999998</c:v>
                </c:pt>
                <c:pt idx="3151">
                  <c:v>2.7654480000000002E-3</c:v>
                </c:pt>
                <c:pt idx="3152">
                  <c:v>1.7772596000000002E-2</c:v>
                </c:pt>
                <c:pt idx="3153">
                  <c:v>0</c:v>
                </c:pt>
                <c:pt idx="3154">
                  <c:v>0</c:v>
                </c:pt>
                <c:pt idx="3155">
                  <c:v>3.412810087</c:v>
                </c:pt>
                <c:pt idx="3156">
                  <c:v>2.7200043200000001</c:v>
                </c:pt>
                <c:pt idx="3157">
                  <c:v>0</c:v>
                </c:pt>
                <c:pt idx="3158">
                  <c:v>0</c:v>
                </c:pt>
                <c:pt idx="3159">
                  <c:v>0</c:v>
                </c:pt>
                <c:pt idx="3160">
                  <c:v>3.8614322E-2</c:v>
                </c:pt>
                <c:pt idx="3161">
                  <c:v>0</c:v>
                </c:pt>
                <c:pt idx="3162">
                  <c:v>0</c:v>
                </c:pt>
                <c:pt idx="3163">
                  <c:v>0</c:v>
                </c:pt>
                <c:pt idx="3164">
                  <c:v>7.379544E-3</c:v>
                </c:pt>
                <c:pt idx="3165">
                  <c:v>4.9869182999999997E-2</c:v>
                </c:pt>
                <c:pt idx="3166">
                  <c:v>0</c:v>
                </c:pt>
                <c:pt idx="3167">
                  <c:v>0</c:v>
                </c:pt>
                <c:pt idx="3168">
                  <c:v>0</c:v>
                </c:pt>
                <c:pt idx="3169">
                  <c:v>0</c:v>
                </c:pt>
                <c:pt idx="3170">
                  <c:v>1.3641245999999999E-2</c:v>
                </c:pt>
                <c:pt idx="3171">
                  <c:v>0</c:v>
                </c:pt>
                <c:pt idx="3172">
                  <c:v>1.036609173</c:v>
                </c:pt>
                <c:pt idx="3173">
                  <c:v>4.8627805710000001</c:v>
                </c:pt>
                <c:pt idx="3174">
                  <c:v>2.1269960000000001E-2</c:v>
                </c:pt>
                <c:pt idx="3175">
                  <c:v>6.2474385E-2</c:v>
                </c:pt>
                <c:pt idx="3176">
                  <c:v>0</c:v>
                </c:pt>
                <c:pt idx="3177">
                  <c:v>0</c:v>
                </c:pt>
                <c:pt idx="3178">
                  <c:v>5.5486977E-2</c:v>
                </c:pt>
                <c:pt idx="3179">
                  <c:v>0</c:v>
                </c:pt>
                <c:pt idx="3180">
                  <c:v>0.359900206</c:v>
                </c:pt>
                <c:pt idx="3181">
                  <c:v>0</c:v>
                </c:pt>
                <c:pt idx="3182">
                  <c:v>6.7761050000000001E-3</c:v>
                </c:pt>
                <c:pt idx="3183">
                  <c:v>1.7392799999999999E-3</c:v>
                </c:pt>
                <c:pt idx="3184">
                  <c:v>0</c:v>
                </c:pt>
                <c:pt idx="3185">
                  <c:v>1.1168694999999999E-2</c:v>
                </c:pt>
                <c:pt idx="3186">
                  <c:v>1.7689540000000001E-3</c:v>
                </c:pt>
                <c:pt idx="3187">
                  <c:v>0</c:v>
                </c:pt>
                <c:pt idx="3188">
                  <c:v>0</c:v>
                </c:pt>
                <c:pt idx="3189">
                  <c:v>0</c:v>
                </c:pt>
                <c:pt idx="3190">
                  <c:v>8.6277083000000004E-2</c:v>
                </c:pt>
                <c:pt idx="3191">
                  <c:v>5.2743122000000003E-2</c:v>
                </c:pt>
                <c:pt idx="3192">
                  <c:v>0</c:v>
                </c:pt>
                <c:pt idx="3193">
                  <c:v>2.7596545219999999</c:v>
                </c:pt>
                <c:pt idx="3194">
                  <c:v>1.8902105090000001</c:v>
                </c:pt>
                <c:pt idx="3195">
                  <c:v>2.055556E-3</c:v>
                </c:pt>
                <c:pt idx="3196">
                  <c:v>0.96003073500000002</c:v>
                </c:pt>
                <c:pt idx="3197">
                  <c:v>0.34620583100000002</c:v>
                </c:pt>
                <c:pt idx="3198">
                  <c:v>0</c:v>
                </c:pt>
                <c:pt idx="3199">
                  <c:v>7.7522379999999998E-3</c:v>
                </c:pt>
                <c:pt idx="3200">
                  <c:v>2.9212539999999999E-3</c:v>
                </c:pt>
                <c:pt idx="3201">
                  <c:v>0.991662979</c:v>
                </c:pt>
                <c:pt idx="3202">
                  <c:v>4.5397181000000002E-2</c:v>
                </c:pt>
                <c:pt idx="3203">
                  <c:v>0</c:v>
                </c:pt>
                <c:pt idx="3204">
                  <c:v>6.8381633759999998</c:v>
                </c:pt>
                <c:pt idx="3205">
                  <c:v>0</c:v>
                </c:pt>
                <c:pt idx="3206">
                  <c:v>6.6807567999999998E-2</c:v>
                </c:pt>
                <c:pt idx="3207">
                  <c:v>0</c:v>
                </c:pt>
                <c:pt idx="3208">
                  <c:v>6.4521044E-2</c:v>
                </c:pt>
                <c:pt idx="3209">
                  <c:v>0.105138168</c:v>
                </c:pt>
                <c:pt idx="3210">
                  <c:v>1.017080188</c:v>
                </c:pt>
                <c:pt idx="3211">
                  <c:v>0.119665548</c:v>
                </c:pt>
                <c:pt idx="3212">
                  <c:v>0</c:v>
                </c:pt>
                <c:pt idx="3213">
                  <c:v>0</c:v>
                </c:pt>
                <c:pt idx="3214">
                  <c:v>0</c:v>
                </c:pt>
                <c:pt idx="3215">
                  <c:v>0</c:v>
                </c:pt>
                <c:pt idx="3216">
                  <c:v>4.1635251049999997</c:v>
                </c:pt>
                <c:pt idx="3217">
                  <c:v>0</c:v>
                </c:pt>
                <c:pt idx="3218">
                  <c:v>3.9489672179999999</c:v>
                </c:pt>
                <c:pt idx="3219">
                  <c:v>0</c:v>
                </c:pt>
                <c:pt idx="3220">
                  <c:v>0</c:v>
                </c:pt>
                <c:pt idx="3221">
                  <c:v>0.34698077999999999</c:v>
                </c:pt>
                <c:pt idx="3222">
                  <c:v>4.9547100000000002E-3</c:v>
                </c:pt>
                <c:pt idx="3223">
                  <c:v>0.188046783</c:v>
                </c:pt>
                <c:pt idx="3224">
                  <c:v>0</c:v>
                </c:pt>
                <c:pt idx="3225">
                  <c:v>0</c:v>
                </c:pt>
                <c:pt idx="3226">
                  <c:v>0.41682919899999998</c:v>
                </c:pt>
                <c:pt idx="3227">
                  <c:v>2.00256E-4</c:v>
                </c:pt>
                <c:pt idx="3228">
                  <c:v>0.51402860900000003</c:v>
                </c:pt>
                <c:pt idx="3229" formatCode="0.00E+00">
                  <c:v>9.1700000000000006E-5</c:v>
                </c:pt>
                <c:pt idx="3230">
                  <c:v>0.41012069600000001</c:v>
                </c:pt>
                <c:pt idx="3231">
                  <c:v>1.45357585</c:v>
                </c:pt>
                <c:pt idx="3232">
                  <c:v>0</c:v>
                </c:pt>
                <c:pt idx="3233">
                  <c:v>3.825656414</c:v>
                </c:pt>
                <c:pt idx="3234">
                  <c:v>1.6030829E-2</c:v>
                </c:pt>
                <c:pt idx="3235">
                  <c:v>0.54876273900000005</c:v>
                </c:pt>
                <c:pt idx="3236">
                  <c:v>1.7233601000000001E-2</c:v>
                </c:pt>
                <c:pt idx="3237">
                  <c:v>0.19306688</c:v>
                </c:pt>
                <c:pt idx="3238">
                  <c:v>4.3833639000000001E-2</c:v>
                </c:pt>
                <c:pt idx="3239">
                  <c:v>3.1319636999999997E-2</c:v>
                </c:pt>
                <c:pt idx="3240">
                  <c:v>0</c:v>
                </c:pt>
                <c:pt idx="3241">
                  <c:v>0</c:v>
                </c:pt>
                <c:pt idx="3242">
                  <c:v>0</c:v>
                </c:pt>
                <c:pt idx="3243">
                  <c:v>2.7789685730000002</c:v>
                </c:pt>
                <c:pt idx="3244">
                  <c:v>1.0317499999999999E-3</c:v>
                </c:pt>
                <c:pt idx="3245" formatCode="0.00E+00">
                  <c:v>1.7499999999999998E-5</c:v>
                </c:pt>
                <c:pt idx="3246">
                  <c:v>0.99312740600000005</c:v>
                </c:pt>
                <c:pt idx="3247">
                  <c:v>1.5146894449999999</c:v>
                </c:pt>
                <c:pt idx="3248">
                  <c:v>0</c:v>
                </c:pt>
                <c:pt idx="3249">
                  <c:v>9.1153429999999997E-3</c:v>
                </c:pt>
                <c:pt idx="3250">
                  <c:v>13.900303839999999</c:v>
                </c:pt>
                <c:pt idx="3251">
                  <c:v>1.6379472020000001</c:v>
                </c:pt>
                <c:pt idx="3252">
                  <c:v>0</c:v>
                </c:pt>
                <c:pt idx="3253">
                  <c:v>0</c:v>
                </c:pt>
                <c:pt idx="3254">
                  <c:v>9.2175409999999992E-3</c:v>
                </c:pt>
                <c:pt idx="3255">
                  <c:v>1.1836885E-2</c:v>
                </c:pt>
                <c:pt idx="3256">
                  <c:v>1.8377377989999999</c:v>
                </c:pt>
                <c:pt idx="3257">
                  <c:v>3.4791800000000001E-4</c:v>
                </c:pt>
                <c:pt idx="3258">
                  <c:v>0</c:v>
                </c:pt>
                <c:pt idx="3259">
                  <c:v>0.74961650400000002</c:v>
                </c:pt>
                <c:pt idx="3260">
                  <c:v>5.3940341000000003E-2</c:v>
                </c:pt>
                <c:pt idx="3261">
                  <c:v>0</c:v>
                </c:pt>
                <c:pt idx="3262">
                  <c:v>0.65953093799999996</c:v>
                </c:pt>
                <c:pt idx="3263">
                  <c:v>2.9980050000000002E-3</c:v>
                </c:pt>
                <c:pt idx="3264">
                  <c:v>6.6858900000000003E-4</c:v>
                </c:pt>
                <c:pt idx="3265">
                  <c:v>0</c:v>
                </c:pt>
                <c:pt idx="3266">
                  <c:v>0</c:v>
                </c:pt>
                <c:pt idx="3267">
                  <c:v>0</c:v>
                </c:pt>
                <c:pt idx="3268">
                  <c:v>3.6157178879999998</c:v>
                </c:pt>
                <c:pt idx="3269">
                  <c:v>3.6775254E-2</c:v>
                </c:pt>
                <c:pt idx="3270">
                  <c:v>3.218635559</c:v>
                </c:pt>
                <c:pt idx="3271">
                  <c:v>0.67748606200000006</c:v>
                </c:pt>
                <c:pt idx="3272">
                  <c:v>11.215875629999999</c:v>
                </c:pt>
                <c:pt idx="3273">
                  <c:v>2.6228879E-2</c:v>
                </c:pt>
                <c:pt idx="3274">
                  <c:v>2.6109477999999998E-2</c:v>
                </c:pt>
                <c:pt idx="3275">
                  <c:v>4.1797520000000001E-3</c:v>
                </c:pt>
                <c:pt idx="3276">
                  <c:v>0</c:v>
                </c:pt>
                <c:pt idx="3277">
                  <c:v>1.108386278</c:v>
                </c:pt>
                <c:pt idx="3278">
                  <c:v>0.93042296199999996</c:v>
                </c:pt>
                <c:pt idx="3279">
                  <c:v>0.52441281100000003</c:v>
                </c:pt>
                <c:pt idx="3280">
                  <c:v>0.10948798799999999</c:v>
                </c:pt>
                <c:pt idx="3281">
                  <c:v>1.5943630929999999</c:v>
                </c:pt>
                <c:pt idx="3282">
                  <c:v>2.3233920000000002E-2</c:v>
                </c:pt>
                <c:pt idx="3283">
                  <c:v>1.1302355E-2</c:v>
                </c:pt>
                <c:pt idx="3284">
                  <c:v>7.27482E-4</c:v>
                </c:pt>
                <c:pt idx="3285">
                  <c:v>0</c:v>
                </c:pt>
                <c:pt idx="3286">
                  <c:v>0.20289842799999999</c:v>
                </c:pt>
                <c:pt idx="3287">
                  <c:v>0</c:v>
                </c:pt>
                <c:pt idx="3288">
                  <c:v>0</c:v>
                </c:pt>
                <c:pt idx="3289">
                  <c:v>0.105625845</c:v>
                </c:pt>
                <c:pt idx="3290">
                  <c:v>0</c:v>
                </c:pt>
                <c:pt idx="3291">
                  <c:v>7.1617991000000006E-2</c:v>
                </c:pt>
                <c:pt idx="3292">
                  <c:v>0</c:v>
                </c:pt>
                <c:pt idx="3293">
                  <c:v>0</c:v>
                </c:pt>
                <c:pt idx="3294">
                  <c:v>0</c:v>
                </c:pt>
                <c:pt idx="3295">
                  <c:v>0</c:v>
                </c:pt>
                <c:pt idx="3296">
                  <c:v>3.2198897999999997E-2</c:v>
                </c:pt>
                <c:pt idx="3297">
                  <c:v>2.2152900000000001E-4</c:v>
                </c:pt>
                <c:pt idx="3298">
                  <c:v>1.7207449E-2</c:v>
                </c:pt>
                <c:pt idx="3299">
                  <c:v>1.5909419060000001</c:v>
                </c:pt>
                <c:pt idx="3300">
                  <c:v>0.28001409799999999</c:v>
                </c:pt>
                <c:pt idx="3301">
                  <c:v>0</c:v>
                </c:pt>
                <c:pt idx="3302">
                  <c:v>0</c:v>
                </c:pt>
                <c:pt idx="3303">
                  <c:v>0.145673841</c:v>
                </c:pt>
                <c:pt idx="3304">
                  <c:v>0</c:v>
                </c:pt>
                <c:pt idx="3305">
                  <c:v>0</c:v>
                </c:pt>
                <c:pt idx="3306">
                  <c:v>0.22499570299999999</c:v>
                </c:pt>
                <c:pt idx="3307">
                  <c:v>0</c:v>
                </c:pt>
                <c:pt idx="3308">
                  <c:v>0</c:v>
                </c:pt>
                <c:pt idx="3309">
                  <c:v>0</c:v>
                </c:pt>
                <c:pt idx="3310">
                  <c:v>0.102564193</c:v>
                </c:pt>
                <c:pt idx="3311">
                  <c:v>0</c:v>
                </c:pt>
                <c:pt idx="3312">
                  <c:v>3.1096425E-2</c:v>
                </c:pt>
                <c:pt idx="3313">
                  <c:v>3.4687298999999998E-2</c:v>
                </c:pt>
                <c:pt idx="3314">
                  <c:v>3.4572169999999998E-3</c:v>
                </c:pt>
                <c:pt idx="3315">
                  <c:v>0</c:v>
                </c:pt>
                <c:pt idx="3316">
                  <c:v>8.8112250000000007E-3</c:v>
                </c:pt>
                <c:pt idx="3317">
                  <c:v>3.7104920000000001E-3</c:v>
                </c:pt>
                <c:pt idx="3318">
                  <c:v>0</c:v>
                </c:pt>
                <c:pt idx="3319">
                  <c:v>0</c:v>
                </c:pt>
                <c:pt idx="3320">
                  <c:v>6.1720509999999996E-3</c:v>
                </c:pt>
                <c:pt idx="3321">
                  <c:v>0</c:v>
                </c:pt>
                <c:pt idx="3322">
                  <c:v>9.2487799999999996E-4</c:v>
                </c:pt>
                <c:pt idx="3323">
                  <c:v>6.4731578829999998</c:v>
                </c:pt>
                <c:pt idx="3324">
                  <c:v>5.1790129999999997E-3</c:v>
                </c:pt>
                <c:pt idx="3325">
                  <c:v>4.8842406269999996</c:v>
                </c:pt>
                <c:pt idx="3326">
                  <c:v>3.0046478000000001E-2</c:v>
                </c:pt>
                <c:pt idx="3327">
                  <c:v>0</c:v>
                </c:pt>
                <c:pt idx="3328">
                  <c:v>0</c:v>
                </c:pt>
                <c:pt idx="3329">
                  <c:v>8.7339544300000007</c:v>
                </c:pt>
                <c:pt idx="3330">
                  <c:v>0</c:v>
                </c:pt>
                <c:pt idx="3331">
                  <c:v>4.0743838999999997E-2</c:v>
                </c:pt>
                <c:pt idx="3332">
                  <c:v>0</c:v>
                </c:pt>
                <c:pt idx="3333">
                  <c:v>6.4232206339999998</c:v>
                </c:pt>
                <c:pt idx="3334">
                  <c:v>0</c:v>
                </c:pt>
                <c:pt idx="3335">
                  <c:v>1.2270200000000001E-4</c:v>
                </c:pt>
                <c:pt idx="3336">
                  <c:v>5.6123043999999997E-2</c:v>
                </c:pt>
                <c:pt idx="3337">
                  <c:v>0</c:v>
                </c:pt>
                <c:pt idx="3338">
                  <c:v>0</c:v>
                </c:pt>
                <c:pt idx="3339">
                  <c:v>3.3412303999999997E-2</c:v>
                </c:pt>
                <c:pt idx="3340">
                  <c:v>2.8585702000000001E-2</c:v>
                </c:pt>
                <c:pt idx="3341">
                  <c:v>0.64775234500000001</c:v>
                </c:pt>
                <c:pt idx="3342">
                  <c:v>1.494334579</c:v>
                </c:pt>
                <c:pt idx="3343">
                  <c:v>0.13510277900000001</c:v>
                </c:pt>
                <c:pt idx="3344">
                  <c:v>0.19020953800000001</c:v>
                </c:pt>
                <c:pt idx="3345">
                  <c:v>7.4952758999999994E-2</c:v>
                </c:pt>
                <c:pt idx="3346">
                  <c:v>0.14815104000000001</c:v>
                </c:pt>
                <c:pt idx="3347">
                  <c:v>0</c:v>
                </c:pt>
                <c:pt idx="3348">
                  <c:v>0.30565667200000002</c:v>
                </c:pt>
                <c:pt idx="3349">
                  <c:v>0.12863461700000001</c:v>
                </c:pt>
                <c:pt idx="3350">
                  <c:v>0</c:v>
                </c:pt>
                <c:pt idx="3351">
                  <c:v>1.3621326680000001</c:v>
                </c:pt>
                <c:pt idx="3352">
                  <c:v>0</c:v>
                </c:pt>
                <c:pt idx="3353">
                  <c:v>1.0956133999999999E-2</c:v>
                </c:pt>
                <c:pt idx="3354">
                  <c:v>6.9284800000000003E-4</c:v>
                </c:pt>
                <c:pt idx="3355">
                  <c:v>0</c:v>
                </c:pt>
                <c:pt idx="3356">
                  <c:v>0</c:v>
                </c:pt>
                <c:pt idx="3357">
                  <c:v>2.8734188079999998</c:v>
                </c:pt>
                <c:pt idx="3358">
                  <c:v>0.52321016799999998</c:v>
                </c:pt>
                <c:pt idx="3359">
                  <c:v>2.8989856239999998</c:v>
                </c:pt>
                <c:pt idx="3360">
                  <c:v>2.4871910000000001E-2</c:v>
                </c:pt>
                <c:pt idx="3361">
                  <c:v>0</c:v>
                </c:pt>
                <c:pt idx="3362">
                  <c:v>0.67674011000000001</c:v>
                </c:pt>
                <c:pt idx="3363">
                  <c:v>2.0147472999999999E-2</c:v>
                </c:pt>
                <c:pt idx="3364">
                  <c:v>0.81968665100000004</c:v>
                </c:pt>
                <c:pt idx="3365">
                  <c:v>0.38080072399999998</c:v>
                </c:pt>
                <c:pt idx="3366">
                  <c:v>5.4844359999999997E-3</c:v>
                </c:pt>
                <c:pt idx="3367">
                  <c:v>4.8720079999999999E-2</c:v>
                </c:pt>
                <c:pt idx="3368">
                  <c:v>0</c:v>
                </c:pt>
                <c:pt idx="3369">
                  <c:v>0.11472073200000001</c:v>
                </c:pt>
                <c:pt idx="3370">
                  <c:v>5.0980243679999999</c:v>
                </c:pt>
                <c:pt idx="3371">
                  <c:v>3.5520071980000001</c:v>
                </c:pt>
                <c:pt idx="3372">
                  <c:v>0</c:v>
                </c:pt>
                <c:pt idx="3373">
                  <c:v>0</c:v>
                </c:pt>
                <c:pt idx="3374">
                  <c:v>0</c:v>
                </c:pt>
                <c:pt idx="3375">
                  <c:v>7.4825339000000005E-2</c:v>
                </c:pt>
                <c:pt idx="3376">
                  <c:v>0</c:v>
                </c:pt>
                <c:pt idx="3377">
                  <c:v>0.12323112</c:v>
                </c:pt>
                <c:pt idx="3378">
                  <c:v>0.15814989800000001</c:v>
                </c:pt>
                <c:pt idx="3379">
                  <c:v>1.1191954E-2</c:v>
                </c:pt>
                <c:pt idx="3380">
                  <c:v>8.1691206000000002E-2</c:v>
                </c:pt>
                <c:pt idx="3381">
                  <c:v>0</c:v>
                </c:pt>
                <c:pt idx="3382">
                  <c:v>0</c:v>
                </c:pt>
                <c:pt idx="3383">
                  <c:v>0</c:v>
                </c:pt>
                <c:pt idx="3384">
                  <c:v>2.8634709999999998E-3</c:v>
                </c:pt>
                <c:pt idx="3385">
                  <c:v>4.3083983999999999E-2</c:v>
                </c:pt>
                <c:pt idx="3386">
                  <c:v>0.10293917399999999</c:v>
                </c:pt>
                <c:pt idx="3387">
                  <c:v>1.895168304</c:v>
                </c:pt>
                <c:pt idx="3388">
                  <c:v>9.2370882030000008</c:v>
                </c:pt>
                <c:pt idx="3389">
                  <c:v>5.3196928999999997E-2</c:v>
                </c:pt>
                <c:pt idx="3390">
                  <c:v>0.31012856999999999</c:v>
                </c:pt>
                <c:pt idx="3391">
                  <c:v>1.527093E-3</c:v>
                </c:pt>
                <c:pt idx="3392">
                  <c:v>0</c:v>
                </c:pt>
                <c:pt idx="3393">
                  <c:v>0.122214846</c:v>
                </c:pt>
                <c:pt idx="3394">
                  <c:v>0</c:v>
                </c:pt>
                <c:pt idx="3395">
                  <c:v>0.68145698300000002</c:v>
                </c:pt>
                <c:pt idx="3396">
                  <c:v>0</c:v>
                </c:pt>
                <c:pt idx="3397">
                  <c:v>8.7836230000000008E-3</c:v>
                </c:pt>
                <c:pt idx="3398">
                  <c:v>7.68354E-3</c:v>
                </c:pt>
                <c:pt idx="3399">
                  <c:v>0</c:v>
                </c:pt>
                <c:pt idx="3400">
                  <c:v>3.2196826999999997E-2</c:v>
                </c:pt>
                <c:pt idx="3401">
                  <c:v>1.738533E-3</c:v>
                </c:pt>
                <c:pt idx="3402">
                  <c:v>0</c:v>
                </c:pt>
                <c:pt idx="3403">
                  <c:v>1.5266010759999999</c:v>
                </c:pt>
                <c:pt idx="3404">
                  <c:v>7.7592899999999996E-4</c:v>
                </c:pt>
                <c:pt idx="3405">
                  <c:v>2.858449459</c:v>
                </c:pt>
                <c:pt idx="3406">
                  <c:v>0.14195470499999999</c:v>
                </c:pt>
                <c:pt idx="3407">
                  <c:v>9.4572902E-2</c:v>
                </c:pt>
                <c:pt idx="3408">
                  <c:v>2.768382549</c:v>
                </c:pt>
                <c:pt idx="3409">
                  <c:v>3.2752499579999999</c:v>
                </c:pt>
                <c:pt idx="3410">
                  <c:v>6.9091625209999998</c:v>
                </c:pt>
                <c:pt idx="3411">
                  <c:v>6.3545850000000003E-3</c:v>
                </c:pt>
                <c:pt idx="3412">
                  <c:v>1.746950746</c:v>
                </c:pt>
                <c:pt idx="3413">
                  <c:v>0.84325420900000003</c:v>
                </c:pt>
                <c:pt idx="3414">
                  <c:v>0</c:v>
                </c:pt>
                <c:pt idx="3415">
                  <c:v>0.38946419999999998</c:v>
                </c:pt>
                <c:pt idx="3416">
                  <c:v>2.9298293999999999E-2</c:v>
                </c:pt>
                <c:pt idx="3417">
                  <c:v>2.9684116839999999</c:v>
                </c:pt>
                <c:pt idx="3418">
                  <c:v>0.88280731400000001</c:v>
                </c:pt>
                <c:pt idx="3419">
                  <c:v>1.6930999999999999E-3</c:v>
                </c:pt>
                <c:pt idx="3420">
                  <c:v>16.202466959999999</c:v>
                </c:pt>
                <c:pt idx="3421">
                  <c:v>0</c:v>
                </c:pt>
                <c:pt idx="3422">
                  <c:v>0.196081176</c:v>
                </c:pt>
                <c:pt idx="3423">
                  <c:v>1.5125563E-2</c:v>
                </c:pt>
                <c:pt idx="3424">
                  <c:v>0.157454237</c:v>
                </c:pt>
                <c:pt idx="3425">
                  <c:v>0.45078918299999998</c:v>
                </c:pt>
                <c:pt idx="3426">
                  <c:v>0</c:v>
                </c:pt>
                <c:pt idx="3427">
                  <c:v>3.3033499719999999</c:v>
                </c:pt>
                <c:pt idx="3428">
                  <c:v>0.72525113799999996</c:v>
                </c:pt>
                <c:pt idx="3429">
                  <c:v>9.6051899999999996E-4</c:v>
                </c:pt>
                <c:pt idx="3430">
                  <c:v>8.03592E-4</c:v>
                </c:pt>
                <c:pt idx="3431">
                  <c:v>0</c:v>
                </c:pt>
                <c:pt idx="3432">
                  <c:v>0</c:v>
                </c:pt>
                <c:pt idx="3433">
                  <c:v>6.7602396010000003</c:v>
                </c:pt>
                <c:pt idx="3434">
                  <c:v>0</c:v>
                </c:pt>
                <c:pt idx="3435">
                  <c:v>5.8495029999999998E-3</c:v>
                </c:pt>
                <c:pt idx="3436">
                  <c:v>0</c:v>
                </c:pt>
                <c:pt idx="3437">
                  <c:v>0.68347561400000001</c:v>
                </c:pt>
                <c:pt idx="3438">
                  <c:v>1.3081692000000001E-2</c:v>
                </c:pt>
                <c:pt idx="3439">
                  <c:v>0.33001777500000001</c:v>
                </c:pt>
                <c:pt idx="3440">
                  <c:v>0</c:v>
                </c:pt>
                <c:pt idx="3441">
                  <c:v>3.5268600000000002E-3</c:v>
                </c:pt>
                <c:pt idx="3442">
                  <c:v>0.84105706199999997</c:v>
                </c:pt>
                <c:pt idx="3443">
                  <c:v>8.4097800000000004E-3</c:v>
                </c:pt>
                <c:pt idx="3444">
                  <c:v>0.85898238400000004</c:v>
                </c:pt>
                <c:pt idx="3445">
                  <c:v>3.1949001999999997E-2</c:v>
                </c:pt>
                <c:pt idx="3446">
                  <c:v>0.67334353899999999</c:v>
                </c:pt>
                <c:pt idx="3447">
                  <c:v>1.940378189</c:v>
                </c:pt>
                <c:pt idx="3448">
                  <c:v>1.08207E-4</c:v>
                </c:pt>
                <c:pt idx="3449">
                  <c:v>5.7149877550000001</c:v>
                </c:pt>
                <c:pt idx="3450">
                  <c:v>3.1166241000000001E-2</c:v>
                </c:pt>
                <c:pt idx="3451">
                  <c:v>1.1655181649999999</c:v>
                </c:pt>
                <c:pt idx="3452">
                  <c:v>7.4987053999999997E-2</c:v>
                </c:pt>
                <c:pt idx="3453">
                  <c:v>0.46753689599999998</c:v>
                </c:pt>
                <c:pt idx="3454">
                  <c:v>8.6161277999999994E-2</c:v>
                </c:pt>
                <c:pt idx="3455">
                  <c:v>6.1466898999999998E-2</c:v>
                </c:pt>
                <c:pt idx="3456">
                  <c:v>8.6389578999999994E-2</c:v>
                </c:pt>
                <c:pt idx="3457">
                  <c:v>0</c:v>
                </c:pt>
                <c:pt idx="3458">
                  <c:v>0</c:v>
                </c:pt>
                <c:pt idx="3459">
                  <c:v>3.5251111979999998</c:v>
                </c:pt>
                <c:pt idx="3460">
                  <c:v>5.0399009000000002E-2</c:v>
                </c:pt>
                <c:pt idx="3461">
                  <c:v>1.703448E-3</c:v>
                </c:pt>
                <c:pt idx="3462">
                  <c:v>1.841429591</c:v>
                </c:pt>
                <c:pt idx="3463">
                  <c:v>2.6246228220000001</c:v>
                </c:pt>
                <c:pt idx="3464">
                  <c:v>2.3187868599999999</c:v>
                </c:pt>
                <c:pt idx="3465">
                  <c:v>6.4437144000000002E-2</c:v>
                </c:pt>
                <c:pt idx="3466">
                  <c:v>16.780075069999999</c:v>
                </c:pt>
                <c:pt idx="3467">
                  <c:v>2.5840339659999998</c:v>
                </c:pt>
                <c:pt idx="3468">
                  <c:v>9.0971946999999997E-2</c:v>
                </c:pt>
                <c:pt idx="3469">
                  <c:v>0</c:v>
                </c:pt>
                <c:pt idx="3470">
                  <c:v>3.5507359000000002E-2</c:v>
                </c:pt>
                <c:pt idx="3471">
                  <c:v>4.0065418999999998E-2</c:v>
                </c:pt>
                <c:pt idx="3472">
                  <c:v>3.054805279</c:v>
                </c:pt>
                <c:pt idx="3473">
                  <c:v>5.6487630000000002E-3</c:v>
                </c:pt>
                <c:pt idx="3474">
                  <c:v>0</c:v>
                </c:pt>
                <c:pt idx="3475">
                  <c:v>1.395360827</c:v>
                </c:pt>
                <c:pt idx="3476">
                  <c:v>1.7967191929999999</c:v>
                </c:pt>
                <c:pt idx="3477">
                  <c:v>0.29803296899999998</c:v>
                </c:pt>
                <c:pt idx="3478">
                  <c:v>1.356106877</c:v>
                </c:pt>
                <c:pt idx="3479">
                  <c:v>1.9534870999999999E-2</c:v>
                </c:pt>
                <c:pt idx="3480">
                  <c:v>1.9489419999999999E-3</c:v>
                </c:pt>
                <c:pt idx="3481">
                  <c:v>0</c:v>
                </c:pt>
                <c:pt idx="3482">
                  <c:v>6.5854117000000004E-2</c:v>
                </c:pt>
                <c:pt idx="3483">
                  <c:v>7.4842529999999997E-3</c:v>
                </c:pt>
                <c:pt idx="3484">
                  <c:v>6.6459374430000002</c:v>
                </c:pt>
                <c:pt idx="3485">
                  <c:v>4.3711245000000003E-2</c:v>
                </c:pt>
                <c:pt idx="3486">
                  <c:v>4.7488389020000001</c:v>
                </c:pt>
                <c:pt idx="3487">
                  <c:v>0.96923953299999999</c:v>
                </c:pt>
                <c:pt idx="3488">
                  <c:v>14.806479449999999</c:v>
                </c:pt>
                <c:pt idx="3489">
                  <c:v>4.6333975999999999E-2</c:v>
                </c:pt>
                <c:pt idx="3490">
                  <c:v>5.6623988E-2</c:v>
                </c:pt>
                <c:pt idx="3491">
                  <c:v>1.5826079999999999E-2</c:v>
                </c:pt>
                <c:pt idx="3492">
                  <c:v>0</c:v>
                </c:pt>
                <c:pt idx="3493">
                  <c:v>2.1993017199999998</c:v>
                </c:pt>
                <c:pt idx="3494">
                  <c:v>2.168367624</c:v>
                </c:pt>
                <c:pt idx="3495">
                  <c:v>1.023289919</c:v>
                </c:pt>
                <c:pt idx="3496">
                  <c:v>0.59114581300000002</c:v>
                </c:pt>
                <c:pt idx="3497">
                  <c:v>4.3729820249999998</c:v>
                </c:pt>
                <c:pt idx="3498">
                  <c:v>4.4938549000000001E-2</c:v>
                </c:pt>
                <c:pt idx="3499">
                  <c:v>3.1824511E-2</c:v>
                </c:pt>
                <c:pt idx="3500">
                  <c:v>8.8391149999999998E-3</c:v>
                </c:pt>
                <c:pt idx="3501">
                  <c:v>0</c:v>
                </c:pt>
                <c:pt idx="3502">
                  <c:v>0.85566234600000002</c:v>
                </c:pt>
                <c:pt idx="3503">
                  <c:v>0</c:v>
                </c:pt>
                <c:pt idx="3504">
                  <c:v>0</c:v>
                </c:pt>
                <c:pt idx="3505">
                  <c:v>0.30955153699999999</c:v>
                </c:pt>
                <c:pt idx="3506">
                  <c:v>0.81271707999999998</c:v>
                </c:pt>
                <c:pt idx="3507">
                  <c:v>0.14016693799999999</c:v>
                </c:pt>
                <c:pt idx="3508">
                  <c:v>2.8459399999999999E-3</c:v>
                </c:pt>
                <c:pt idx="3509">
                  <c:v>0</c:v>
                </c:pt>
                <c:pt idx="3510">
                  <c:v>0</c:v>
                </c:pt>
                <c:pt idx="3511">
                  <c:v>0.27742129599999998</c:v>
                </c:pt>
                <c:pt idx="3512">
                  <c:v>7.7583812000000002E-2</c:v>
                </c:pt>
                <c:pt idx="3513">
                  <c:v>1.7785749999999999E-3</c:v>
                </c:pt>
                <c:pt idx="3514">
                  <c:v>3.7759580000000001E-2</c:v>
                </c:pt>
                <c:pt idx="3515">
                  <c:v>5.5516533849999998</c:v>
                </c:pt>
                <c:pt idx="3516">
                  <c:v>0.727273583</c:v>
                </c:pt>
                <c:pt idx="3517">
                  <c:v>3.695196E-3</c:v>
                </c:pt>
                <c:pt idx="3518">
                  <c:v>0</c:v>
                </c:pt>
                <c:pt idx="3519">
                  <c:v>0.85204446300000003</c:v>
                </c:pt>
                <c:pt idx="3520">
                  <c:v>0.226930097</c:v>
                </c:pt>
                <c:pt idx="3521">
                  <c:v>2.0552280000000001E-3</c:v>
                </c:pt>
                <c:pt idx="3522">
                  <c:v>1.0515274999999999</c:v>
                </c:pt>
                <c:pt idx="3523">
                  <c:v>3.7059434000000002E-2</c:v>
                </c:pt>
                <c:pt idx="3524">
                  <c:v>0</c:v>
                </c:pt>
                <c:pt idx="3525">
                  <c:v>0.18376915199999999</c:v>
                </c:pt>
                <c:pt idx="3526">
                  <c:v>0.20040628299999999</c:v>
                </c:pt>
                <c:pt idx="3527">
                  <c:v>0.27803778600000001</c:v>
                </c:pt>
                <c:pt idx="3528">
                  <c:v>8.3896792999999997E-2</c:v>
                </c:pt>
                <c:pt idx="3529">
                  <c:v>8.2787491000000005E-2</c:v>
                </c:pt>
                <c:pt idx="3530">
                  <c:v>4.6439009999999998E-3</c:v>
                </c:pt>
                <c:pt idx="3531">
                  <c:v>0</c:v>
                </c:pt>
                <c:pt idx="3532">
                  <c:v>1.8160749E-2</c:v>
                </c:pt>
                <c:pt idx="3533">
                  <c:v>5.675444E-3</c:v>
                </c:pt>
                <c:pt idx="3534">
                  <c:v>3.0429789999999999E-3</c:v>
                </c:pt>
                <c:pt idx="3535">
                  <c:v>0</c:v>
                </c:pt>
                <c:pt idx="3536">
                  <c:v>9.0321450000000001E-3</c:v>
                </c:pt>
                <c:pt idx="3537">
                  <c:v>0</c:v>
                </c:pt>
                <c:pt idx="3538">
                  <c:v>4.5104730000000001E-3</c:v>
                </c:pt>
                <c:pt idx="3539">
                  <c:v>9.6490688319999993</c:v>
                </c:pt>
                <c:pt idx="3540">
                  <c:v>0.25298395800000001</c:v>
                </c:pt>
                <c:pt idx="3541">
                  <c:v>8.0418996810000003</c:v>
                </c:pt>
                <c:pt idx="3542">
                  <c:v>8.4093288000000002E-2</c:v>
                </c:pt>
                <c:pt idx="3543">
                  <c:v>1.0393049999999999E-3</c:v>
                </c:pt>
                <c:pt idx="3544">
                  <c:v>8.8329800000000007E-3</c:v>
                </c:pt>
                <c:pt idx="3545">
                  <c:v>15.46402645</c:v>
                </c:pt>
                <c:pt idx="3546">
                  <c:v>0</c:v>
                </c:pt>
                <c:pt idx="3547">
                  <c:v>7.5995735999999994E-2</c:v>
                </c:pt>
                <c:pt idx="3548">
                  <c:v>18.250310899999999</c:v>
                </c:pt>
                <c:pt idx="3549">
                  <c:v>0</c:v>
                </c:pt>
                <c:pt idx="3550">
                  <c:v>2.9917300000000002E-3</c:v>
                </c:pt>
                <c:pt idx="3551">
                  <c:v>0.219998524</c:v>
                </c:pt>
                <c:pt idx="3552">
                  <c:v>2.0670229999999999E-3</c:v>
                </c:pt>
                <c:pt idx="3553">
                  <c:v>2.0359611E-2</c:v>
                </c:pt>
                <c:pt idx="3554">
                  <c:v>0.246232584</c:v>
                </c:pt>
                <c:pt idx="3555">
                  <c:v>5.5946030000000001E-2</c:v>
                </c:pt>
                <c:pt idx="3556">
                  <c:v>1.295200229</c:v>
                </c:pt>
                <c:pt idx="3557">
                  <c:v>2.9808776379999999</c:v>
                </c:pt>
                <c:pt idx="3558">
                  <c:v>0.26816043299999998</c:v>
                </c:pt>
                <c:pt idx="3559">
                  <c:v>0.93018585399999998</c:v>
                </c:pt>
                <c:pt idx="3560">
                  <c:v>0.22162264600000001</c:v>
                </c:pt>
                <c:pt idx="3561">
                  <c:v>0.26975292000000001</c:v>
                </c:pt>
                <c:pt idx="3562">
                  <c:v>8.83372E-4</c:v>
                </c:pt>
                <c:pt idx="3563">
                  <c:v>1.9455698729999999</c:v>
                </c:pt>
                <c:pt idx="3564">
                  <c:v>0.67046594599999998</c:v>
                </c:pt>
                <c:pt idx="3565">
                  <c:v>0.48324832299999998</c:v>
                </c:pt>
                <c:pt idx="3566">
                  <c:v>0</c:v>
                </c:pt>
                <c:pt idx="3567">
                  <c:v>1.428075194</c:v>
                </c:pt>
                <c:pt idx="3568">
                  <c:v>0</c:v>
                </c:pt>
                <c:pt idx="3569">
                  <c:v>2.6732651999999999E-2</c:v>
                </c:pt>
                <c:pt idx="3570">
                  <c:v>1.1238219000000001E-2</c:v>
                </c:pt>
                <c:pt idx="3571">
                  <c:v>0.65147429700000004</c:v>
                </c:pt>
                <c:pt idx="3572">
                  <c:v>2.5061160000000001E-3</c:v>
                </c:pt>
                <c:pt idx="3573">
                  <c:v>8.3499593730000008</c:v>
                </c:pt>
                <c:pt idx="3574">
                  <c:v>0.783290088</c:v>
                </c:pt>
                <c:pt idx="3575">
                  <c:v>5.0722723009999999</c:v>
                </c:pt>
                <c:pt idx="3576">
                  <c:v>0.268683583</c:v>
                </c:pt>
                <c:pt idx="3577">
                  <c:v>1.5095499999999999E-3</c:v>
                </c:pt>
                <c:pt idx="3578">
                  <c:v>0.84188294399999997</c:v>
                </c:pt>
                <c:pt idx="3579">
                  <c:v>4.0903531E-2</c:v>
                </c:pt>
                <c:pt idx="3580">
                  <c:v>1.6242371799999999</c:v>
                </c:pt>
                <c:pt idx="3581">
                  <c:v>1.331847429</c:v>
                </c:pt>
                <c:pt idx="3582">
                  <c:v>5.4464499999999999E-2</c:v>
                </c:pt>
                <c:pt idx="3583">
                  <c:v>6.8735719000000001E-2</c:v>
                </c:pt>
                <c:pt idx="3584">
                  <c:v>0</c:v>
                </c:pt>
                <c:pt idx="3585">
                  <c:v>0.22630630400000001</c:v>
                </c:pt>
                <c:pt idx="3586">
                  <c:v>9.0436000819999993</c:v>
                </c:pt>
                <c:pt idx="3587">
                  <c:v>4.5496568679999996</c:v>
                </c:pt>
                <c:pt idx="3588">
                  <c:v>0</c:v>
                </c:pt>
                <c:pt idx="3589">
                  <c:v>0</c:v>
                </c:pt>
                <c:pt idx="3590">
                  <c:v>1.6221549999999999E-3</c:v>
                </c:pt>
                <c:pt idx="3591">
                  <c:v>0.115472138</c:v>
                </c:pt>
                <c:pt idx="3592">
                  <c:v>1.0929138999999999E-2</c:v>
                </c:pt>
                <c:pt idx="3593">
                  <c:v>0.16379346</c:v>
                </c:pt>
                <c:pt idx="3594">
                  <c:v>0.39308053300000001</c:v>
                </c:pt>
                <c:pt idx="3595">
                  <c:v>2.7615371999999999E-2</c:v>
                </c:pt>
                <c:pt idx="3596">
                  <c:v>0.19272494300000001</c:v>
                </c:pt>
                <c:pt idx="3597">
                  <c:v>0</c:v>
                </c:pt>
                <c:pt idx="3598">
                  <c:v>0</c:v>
                </c:pt>
                <c:pt idx="3599">
                  <c:v>0</c:v>
                </c:pt>
                <c:pt idx="3600">
                  <c:v>4.6259480000000004E-3</c:v>
                </c:pt>
                <c:pt idx="3601">
                  <c:v>9.8580382999999994E-2</c:v>
                </c:pt>
                <c:pt idx="3602">
                  <c:v>0.37539354000000003</c:v>
                </c:pt>
                <c:pt idx="3603">
                  <c:v>4.1236505509999999</c:v>
                </c:pt>
                <c:pt idx="3604">
                  <c:v>16.419353489999999</c:v>
                </c:pt>
                <c:pt idx="3605">
                  <c:v>0.12711097299999999</c:v>
                </c:pt>
                <c:pt idx="3606">
                  <c:v>1.847472072</c:v>
                </c:pt>
                <c:pt idx="3607">
                  <c:v>4.2850739999999998E-3</c:v>
                </c:pt>
                <c:pt idx="3608">
                  <c:v>5.6845634999999999E-2</c:v>
                </c:pt>
                <c:pt idx="3609">
                  <c:v>0.24826057300000001</c:v>
                </c:pt>
                <c:pt idx="3610">
                  <c:v>1.3481300000000001E-4</c:v>
                </c:pt>
                <c:pt idx="3611">
                  <c:v>1.3234697580000001</c:v>
                </c:pt>
                <c:pt idx="3612">
                  <c:v>6.21081E-4</c:v>
                </c:pt>
                <c:pt idx="3613">
                  <c:v>9.069176E-3</c:v>
                </c:pt>
                <c:pt idx="3614">
                  <c:v>1.6790482999999998E-2</c:v>
                </c:pt>
                <c:pt idx="3615">
                  <c:v>0</c:v>
                </c:pt>
                <c:pt idx="3616">
                  <c:v>4.8593919999999999E-2</c:v>
                </c:pt>
                <c:pt idx="3617">
                  <c:v>1.0268463E-2</c:v>
                </c:pt>
                <c:pt idx="3618">
                  <c:v>0</c:v>
                </c:pt>
                <c:pt idx="3619">
                  <c:v>3.0501754280000002</c:v>
                </c:pt>
                <c:pt idx="3620">
                  <c:v>5.6737460000000003E-3</c:v>
                </c:pt>
                <c:pt idx="3621">
                  <c:v>3.4805369380000002</c:v>
                </c:pt>
                <c:pt idx="3622">
                  <c:v>0.280339897</c:v>
                </c:pt>
                <c:pt idx="3623">
                  <c:v>0.11165093600000001</c:v>
                </c:pt>
                <c:pt idx="3624">
                  <c:v>0</c:v>
                </c:pt>
                <c:pt idx="3625">
                  <c:v>16.36935806</c:v>
                </c:pt>
                <c:pt idx="3626">
                  <c:v>9.5339746479999992</c:v>
                </c:pt>
                <c:pt idx="3627">
                  <c:v>2.5187933999999999E-2</c:v>
                </c:pt>
                <c:pt idx="3628">
                  <c:v>1.362953901</c:v>
                </c:pt>
                <c:pt idx="3629">
                  <c:v>1.6462992430000001</c:v>
                </c:pt>
                <c:pt idx="3630">
                  <c:v>7.5104600000000001E-4</c:v>
                </c:pt>
                <c:pt idx="3631">
                  <c:v>0.78342890700000001</c:v>
                </c:pt>
                <c:pt idx="3632">
                  <c:v>4.9020889999999998E-2</c:v>
                </c:pt>
                <c:pt idx="3633">
                  <c:v>4.9380807879999997</c:v>
                </c:pt>
                <c:pt idx="3634">
                  <c:v>1.2885823249999999</c:v>
                </c:pt>
                <c:pt idx="3635">
                  <c:v>2.4648797E-2</c:v>
                </c:pt>
                <c:pt idx="3636">
                  <c:v>24.189256669999999</c:v>
                </c:pt>
                <c:pt idx="3637">
                  <c:v>0</c:v>
                </c:pt>
                <c:pt idx="3638">
                  <c:v>0.44783902199999998</c:v>
                </c:pt>
                <c:pt idx="3639">
                  <c:v>5.9425563000000001E-2</c:v>
                </c:pt>
                <c:pt idx="3640">
                  <c:v>0.30774685699999998</c:v>
                </c:pt>
                <c:pt idx="3641">
                  <c:v>0.78607916799999999</c:v>
                </c:pt>
                <c:pt idx="3642">
                  <c:v>4.8310580249999999</c:v>
                </c:pt>
                <c:pt idx="3643">
                  <c:v>1.2198131080000001</c:v>
                </c:pt>
                <c:pt idx="3644">
                  <c:v>1.8686352E-2</c:v>
                </c:pt>
                <c:pt idx="3645">
                  <c:v>7.9794389999999996E-3</c:v>
                </c:pt>
                <c:pt idx="3646">
                  <c:v>5.8449110000000004E-3</c:v>
                </c:pt>
                <c:pt idx="3647">
                  <c:v>6.7687440000000001E-3</c:v>
                </c:pt>
                <c:pt idx="3648">
                  <c:v>15.072357179999999</c:v>
                </c:pt>
                <c:pt idx="3649">
                  <c:v>0.24096791400000001</c:v>
                </c:pt>
                <c:pt idx="3650">
                  <c:v>0</c:v>
                </c:pt>
                <c:pt idx="3651">
                  <c:v>1.4270880999999999E-2</c:v>
                </c:pt>
                <c:pt idx="3652">
                  <c:v>6.5816799999999999E-4</c:v>
                </c:pt>
                <c:pt idx="3653">
                  <c:v>1.0570925470000001</c:v>
                </c:pt>
                <c:pt idx="3654">
                  <c:v>3.2394859999999998E-2</c:v>
                </c:pt>
                <c:pt idx="3655">
                  <c:v>0.55052101600000003</c:v>
                </c:pt>
                <c:pt idx="3656">
                  <c:v>0</c:v>
                </c:pt>
                <c:pt idx="3657">
                  <c:v>1.6402212380000001</c:v>
                </c:pt>
                <c:pt idx="3658">
                  <c:v>1.8828359999999999E-2</c:v>
                </c:pt>
                <c:pt idx="3659">
                  <c:v>1.7296093699999999</c:v>
                </c:pt>
                <c:pt idx="3660">
                  <c:v>6.8220213000000002E-2</c:v>
                </c:pt>
                <c:pt idx="3661">
                  <c:v>4.3782720570000002</c:v>
                </c:pt>
                <c:pt idx="3662">
                  <c:v>2.9156987669999999</c:v>
                </c:pt>
                <c:pt idx="3663">
                  <c:v>2.11213E-4</c:v>
                </c:pt>
                <c:pt idx="3664">
                  <c:v>11.382004739999999</c:v>
                </c:pt>
                <c:pt idx="3665">
                  <c:v>8.2941495000000004E-2</c:v>
                </c:pt>
                <c:pt idx="3666">
                  <c:v>0</c:v>
                </c:pt>
                <c:pt idx="3667">
                  <c:v>0.14268755899999999</c:v>
                </c:pt>
                <c:pt idx="3668">
                  <c:v>1.0836856370000001</c:v>
                </c:pt>
                <c:pt idx="3669">
                  <c:v>0.110217959</c:v>
                </c:pt>
                <c:pt idx="3670">
                  <c:v>9.0480246E-2</c:v>
                </c:pt>
                <c:pt idx="3671">
                  <c:v>0.25696068999999999</c:v>
                </c:pt>
                <c:pt idx="3672">
                  <c:v>4.1462290999999998E-2</c:v>
                </c:pt>
                <c:pt idx="3673">
                  <c:v>9.0177179999999992E-3</c:v>
                </c:pt>
                <c:pt idx="3674">
                  <c:v>5.7062764169999998</c:v>
                </c:pt>
                <c:pt idx="3675">
                  <c:v>8.8545985999999993E-2</c:v>
                </c:pt>
                <c:pt idx="3676">
                  <c:v>4.96672E-3</c:v>
                </c:pt>
                <c:pt idx="3677">
                  <c:v>3.3551697730000001</c:v>
                </c:pt>
                <c:pt idx="3678">
                  <c:v>4.8023610120000004</c:v>
                </c:pt>
                <c:pt idx="3679">
                  <c:v>4.601297379</c:v>
                </c:pt>
                <c:pt idx="3680">
                  <c:v>0.22345484800000001</c:v>
                </c:pt>
                <c:pt idx="3681">
                  <c:v>19.458683010000001</c:v>
                </c:pt>
                <c:pt idx="3682">
                  <c:v>4.2550039289999999</c:v>
                </c:pt>
                <c:pt idx="3683">
                  <c:v>0.214385256</c:v>
                </c:pt>
                <c:pt idx="3684">
                  <c:v>4.7999009000000002E-2</c:v>
                </c:pt>
                <c:pt idx="3685">
                  <c:v>5.1311348E-2</c:v>
                </c:pt>
                <c:pt idx="3686">
                  <c:v>6.0930334000000003E-2</c:v>
                </c:pt>
                <c:pt idx="3687">
                  <c:v>6.7110877039999997</c:v>
                </c:pt>
                <c:pt idx="3688">
                  <c:v>2.7537540999999999E-2</c:v>
                </c:pt>
                <c:pt idx="3689">
                  <c:v>2.6629073619999999</c:v>
                </c:pt>
                <c:pt idx="3690">
                  <c:v>1.849634647</c:v>
                </c:pt>
                <c:pt idx="3691">
                  <c:v>7.9545044899999997</c:v>
                </c:pt>
                <c:pt idx="3692">
                  <c:v>0.99088388699999996</c:v>
                </c:pt>
                <c:pt idx="3693">
                  <c:v>2.3445715900000001</c:v>
                </c:pt>
                <c:pt idx="3694">
                  <c:v>9.5476024000000007E-2</c:v>
                </c:pt>
                <c:pt idx="3695">
                  <c:v>3.8031089999999998E-3</c:v>
                </c:pt>
                <c:pt idx="3696">
                  <c:v>1.6389062999999999E-2</c:v>
                </c:pt>
                <c:pt idx="3697">
                  <c:v>0.13182804000000001</c:v>
                </c:pt>
                <c:pt idx="3698">
                  <c:v>0</c:v>
                </c:pt>
                <c:pt idx="3699">
                  <c:v>10.492515559999999</c:v>
                </c:pt>
                <c:pt idx="3700">
                  <c:v>0.17099647200000001</c:v>
                </c:pt>
                <c:pt idx="3701">
                  <c:v>10.518756870000001</c:v>
                </c:pt>
                <c:pt idx="3702">
                  <c:v>1.942449927</c:v>
                </c:pt>
                <c:pt idx="3703">
                  <c:v>27.478868479999999</c:v>
                </c:pt>
                <c:pt idx="3704">
                  <c:v>7.0767849999999993E-2</c:v>
                </c:pt>
                <c:pt idx="3705">
                  <c:v>0.194910258</c:v>
                </c:pt>
                <c:pt idx="3706">
                  <c:v>4.6756091999999999E-2</c:v>
                </c:pt>
                <c:pt idx="3707">
                  <c:v>0</c:v>
                </c:pt>
                <c:pt idx="3708">
                  <c:v>4.0882549289999996</c:v>
                </c:pt>
                <c:pt idx="3709">
                  <c:v>4.3994054790000003</c:v>
                </c:pt>
                <c:pt idx="3710">
                  <c:v>2.2767379280000002</c:v>
                </c:pt>
                <c:pt idx="3711">
                  <c:v>0.79779744100000005</c:v>
                </c:pt>
                <c:pt idx="3712">
                  <c:v>9.1630773540000003</c:v>
                </c:pt>
                <c:pt idx="3713">
                  <c:v>0.59934109400000002</c:v>
                </c:pt>
                <c:pt idx="3714">
                  <c:v>6.4596757000000005E-2</c:v>
                </c:pt>
                <c:pt idx="3715">
                  <c:v>3.4406051E-2</c:v>
                </c:pt>
                <c:pt idx="3716">
                  <c:v>0</c:v>
                </c:pt>
                <c:pt idx="3717">
                  <c:v>2.1745357510000001</c:v>
                </c:pt>
                <c:pt idx="3718">
                  <c:v>0</c:v>
                </c:pt>
                <c:pt idx="3719">
                  <c:v>0</c:v>
                </c:pt>
                <c:pt idx="3720">
                  <c:v>0.60891461400000002</c:v>
                </c:pt>
                <c:pt idx="3721">
                  <c:v>2.0534546379999998</c:v>
                </c:pt>
                <c:pt idx="3722">
                  <c:v>1.2410796879999999</c:v>
                </c:pt>
                <c:pt idx="3723">
                  <c:v>5.5844329999999998E-3</c:v>
                </c:pt>
                <c:pt idx="3724">
                  <c:v>4.4894430000000001E-3</c:v>
                </c:pt>
                <c:pt idx="3725">
                  <c:v>0</c:v>
                </c:pt>
                <c:pt idx="3726">
                  <c:v>0.97842216500000001</c:v>
                </c:pt>
                <c:pt idx="3727">
                  <c:v>0.15478022399999999</c:v>
                </c:pt>
                <c:pt idx="3728">
                  <c:v>9.8493509999999992E-3</c:v>
                </c:pt>
                <c:pt idx="3729">
                  <c:v>7.2265132999999995E-2</c:v>
                </c:pt>
                <c:pt idx="3730">
                  <c:v>7.1427040100000001</c:v>
                </c:pt>
                <c:pt idx="3731">
                  <c:v>2.3641276360000001</c:v>
                </c:pt>
                <c:pt idx="3732">
                  <c:v>1.4333647E-2</c:v>
                </c:pt>
                <c:pt idx="3733">
                  <c:v>4.668518E-3</c:v>
                </c:pt>
                <c:pt idx="3734">
                  <c:v>2.3073933119999999</c:v>
                </c:pt>
                <c:pt idx="3735">
                  <c:v>0.309444249</c:v>
                </c:pt>
                <c:pt idx="3736">
                  <c:v>1.0085919E-2</c:v>
                </c:pt>
                <c:pt idx="3737">
                  <c:v>3.9206051830000002</c:v>
                </c:pt>
                <c:pt idx="3738">
                  <c:v>0</c:v>
                </c:pt>
                <c:pt idx="3739">
                  <c:v>4.1725269999999997E-3</c:v>
                </c:pt>
                <c:pt idx="3740">
                  <c:v>0.47562918100000001</c:v>
                </c:pt>
                <c:pt idx="3741">
                  <c:v>0.62731152800000001</c:v>
                </c:pt>
                <c:pt idx="3742">
                  <c:v>0.57067686299999998</c:v>
                </c:pt>
                <c:pt idx="3743">
                  <c:v>0.22925666</c:v>
                </c:pt>
                <c:pt idx="3744">
                  <c:v>0.16599565699999999</c:v>
                </c:pt>
                <c:pt idx="3745">
                  <c:v>2.8128808000000002E-2</c:v>
                </c:pt>
                <c:pt idx="3746">
                  <c:v>0</c:v>
                </c:pt>
                <c:pt idx="3747">
                  <c:v>0.112742551</c:v>
                </c:pt>
                <c:pt idx="3748">
                  <c:v>2.1635202999999999E-2</c:v>
                </c:pt>
                <c:pt idx="3749">
                  <c:v>1.1842610999999999E-2</c:v>
                </c:pt>
                <c:pt idx="3750">
                  <c:v>0</c:v>
                </c:pt>
                <c:pt idx="3751">
                  <c:v>5.8750678000000001E-2</c:v>
                </c:pt>
                <c:pt idx="3752">
                  <c:v>0</c:v>
                </c:pt>
                <c:pt idx="3753">
                  <c:v>2.1998858E-2</c:v>
                </c:pt>
                <c:pt idx="3754">
                  <c:v>14.0655117</c:v>
                </c:pt>
                <c:pt idx="3755">
                  <c:v>0.98933494099999997</c:v>
                </c:pt>
                <c:pt idx="3756">
                  <c:v>14.60152435</c:v>
                </c:pt>
                <c:pt idx="3757">
                  <c:v>0.206216812</c:v>
                </c:pt>
                <c:pt idx="3758">
                  <c:v>2.0087659999999999E-3</c:v>
                </c:pt>
                <c:pt idx="3759">
                  <c:v>1.7237400999999999E-2</c:v>
                </c:pt>
                <c:pt idx="3760">
                  <c:v>20.971433640000001</c:v>
                </c:pt>
                <c:pt idx="3761">
                  <c:v>0</c:v>
                </c:pt>
                <c:pt idx="3762">
                  <c:v>0.50398498800000002</c:v>
                </c:pt>
                <c:pt idx="3763">
                  <c:v>20.417881009999999</c:v>
                </c:pt>
                <c:pt idx="3764">
                  <c:v>0.43979281199999998</c:v>
                </c:pt>
                <c:pt idx="3765">
                  <c:v>2.7549239E-2</c:v>
                </c:pt>
                <c:pt idx="3766">
                  <c:v>0.53906553999999995</c:v>
                </c:pt>
                <c:pt idx="3767">
                  <c:v>0.10058832199999999</c:v>
                </c:pt>
                <c:pt idx="3768">
                  <c:v>9.9576718999999994E-2</c:v>
                </c:pt>
                <c:pt idx="3769">
                  <c:v>0.40342968699999998</c:v>
                </c:pt>
                <c:pt idx="3770">
                  <c:v>0.136912957</c:v>
                </c:pt>
                <c:pt idx="3771">
                  <c:v>2.0734655860000002</c:v>
                </c:pt>
                <c:pt idx="3772">
                  <c:v>4.9530019760000004</c:v>
                </c:pt>
                <c:pt idx="3773">
                  <c:v>1.331822157</c:v>
                </c:pt>
                <c:pt idx="3774">
                  <c:v>3.083749294</c:v>
                </c:pt>
                <c:pt idx="3775">
                  <c:v>0.44544467300000001</c:v>
                </c:pt>
                <c:pt idx="3776">
                  <c:v>0.47296375000000002</c:v>
                </c:pt>
                <c:pt idx="3777">
                  <c:v>1.6257909999999999E-3</c:v>
                </c:pt>
                <c:pt idx="3778">
                  <c:v>2.2585599420000002</c:v>
                </c:pt>
                <c:pt idx="3779">
                  <c:v>0.99216848599999996</c:v>
                </c:pt>
                <c:pt idx="3780">
                  <c:v>0.92637193200000001</c:v>
                </c:pt>
                <c:pt idx="3781">
                  <c:v>0.174571857</c:v>
                </c:pt>
                <c:pt idx="3782">
                  <c:v>1.418548465</c:v>
                </c:pt>
                <c:pt idx="3783">
                  <c:v>0</c:v>
                </c:pt>
                <c:pt idx="3784">
                  <c:v>5.2099029999999998E-2</c:v>
                </c:pt>
                <c:pt idx="3785">
                  <c:v>2.7347442E-2</c:v>
                </c:pt>
                <c:pt idx="3786">
                  <c:v>1.282955885</c:v>
                </c:pt>
                <c:pt idx="3787">
                  <c:v>4.9878350000000004E-3</c:v>
                </c:pt>
                <c:pt idx="3788">
                  <c:v>13.47162056</c:v>
                </c:pt>
                <c:pt idx="3789">
                  <c:v>1.1733809710000001</c:v>
                </c:pt>
                <c:pt idx="3790">
                  <c:v>7.5919232369999996</c:v>
                </c:pt>
                <c:pt idx="3791">
                  <c:v>0.39192324899999997</c:v>
                </c:pt>
                <c:pt idx="3792">
                  <c:v>2.9487129999999999E-3</c:v>
                </c:pt>
                <c:pt idx="3793">
                  <c:v>1.6320937870000001</c:v>
                </c:pt>
                <c:pt idx="3794">
                  <c:v>6.0390755999999997E-2</c:v>
                </c:pt>
                <c:pt idx="3795">
                  <c:v>3.6008014679999998</c:v>
                </c:pt>
                <c:pt idx="3796">
                  <c:v>2.8033196930000002</c:v>
                </c:pt>
                <c:pt idx="3797">
                  <c:v>0.16246454399999999</c:v>
                </c:pt>
                <c:pt idx="3798">
                  <c:v>0.12897966799999999</c:v>
                </c:pt>
                <c:pt idx="3799">
                  <c:v>1.2318190000000001E-3</c:v>
                </c:pt>
                <c:pt idx="3800">
                  <c:v>1.0030869250000001</c:v>
                </c:pt>
                <c:pt idx="3801">
                  <c:v>23.727947239999999</c:v>
                </c:pt>
                <c:pt idx="3802">
                  <c:v>15.100000380000001</c:v>
                </c:pt>
                <c:pt idx="3803">
                  <c:v>3.2607812E-2</c:v>
                </c:pt>
                <c:pt idx="3804">
                  <c:v>0</c:v>
                </c:pt>
                <c:pt idx="3805">
                  <c:v>7.9002829999999993E-3</c:v>
                </c:pt>
                <c:pt idx="3806">
                  <c:v>0.360522181</c:v>
                </c:pt>
                <c:pt idx="3807">
                  <c:v>0.21113947</c:v>
                </c:pt>
                <c:pt idx="3808">
                  <c:v>0.51086610600000004</c:v>
                </c:pt>
                <c:pt idx="3809">
                  <c:v>1.1731746199999999</c:v>
                </c:pt>
                <c:pt idx="3810">
                  <c:v>4.3656975000000001E-2</c:v>
                </c:pt>
                <c:pt idx="3811">
                  <c:v>0.473695427</c:v>
                </c:pt>
                <c:pt idx="3812">
                  <c:v>0</c:v>
                </c:pt>
                <c:pt idx="3813">
                  <c:v>0</c:v>
                </c:pt>
                <c:pt idx="3814">
                  <c:v>1.0319340999999999E-2</c:v>
                </c:pt>
                <c:pt idx="3815">
                  <c:v>0.198821887</c:v>
                </c:pt>
                <c:pt idx="3816">
                  <c:v>3.2955927850000002</c:v>
                </c:pt>
                <c:pt idx="3817">
                  <c:v>7.385398865</c:v>
                </c:pt>
                <c:pt idx="3818">
                  <c:v>21.616401669999998</c:v>
                </c:pt>
                <c:pt idx="3819">
                  <c:v>6.9483690259999999</c:v>
                </c:pt>
                <c:pt idx="3820">
                  <c:v>0.265398562</c:v>
                </c:pt>
                <c:pt idx="3821">
                  <c:v>3.3632397649999999</c:v>
                </c:pt>
                <c:pt idx="3822">
                  <c:v>1.0536935000000001E-2</c:v>
                </c:pt>
                <c:pt idx="3823">
                  <c:v>0.139505818</c:v>
                </c:pt>
                <c:pt idx="3824">
                  <c:v>0.390959322</c:v>
                </c:pt>
                <c:pt idx="3825">
                  <c:v>3.9819620000000003E-3</c:v>
                </c:pt>
                <c:pt idx="3826">
                  <c:v>2.0395085810000002</c:v>
                </c:pt>
                <c:pt idx="3827">
                  <c:v>1.5025294999999999E-2</c:v>
                </c:pt>
                <c:pt idx="3828">
                  <c:v>9.3296579999999994E-3</c:v>
                </c:pt>
                <c:pt idx="3829">
                  <c:v>3.3080327999999999E-2</c:v>
                </c:pt>
                <c:pt idx="3830">
                  <c:v>0</c:v>
                </c:pt>
                <c:pt idx="3831">
                  <c:v>6.5027371E-2</c:v>
                </c:pt>
                <c:pt idx="3832">
                  <c:v>2.0238553999999999E-2</c:v>
                </c:pt>
                <c:pt idx="3833">
                  <c:v>0</c:v>
                </c:pt>
                <c:pt idx="3834">
                  <c:v>6.886209011</c:v>
                </c:pt>
                <c:pt idx="3835">
                  <c:v>1.8453725000000001E-2</c:v>
                </c:pt>
                <c:pt idx="3836">
                  <c:v>4.0717163090000001</c:v>
                </c:pt>
                <c:pt idx="3837">
                  <c:v>0.83076667800000004</c:v>
                </c:pt>
                <c:pt idx="3838">
                  <c:v>0.128659472</c:v>
                </c:pt>
                <c:pt idx="3839">
                  <c:v>0</c:v>
                </c:pt>
                <c:pt idx="3840">
                  <c:v>30.813240050000001</c:v>
                </c:pt>
                <c:pt idx="3841">
                  <c:v>15.421218870000001</c:v>
                </c:pt>
                <c:pt idx="3842">
                  <c:v>3.7485108000000003E-2</c:v>
                </c:pt>
                <c:pt idx="3843">
                  <c:v>2.3355906009999998</c:v>
                </c:pt>
                <c:pt idx="3844">
                  <c:v>3.2182021139999999</c:v>
                </c:pt>
                <c:pt idx="3845">
                  <c:v>3.6848129999999999E-3</c:v>
                </c:pt>
                <c:pt idx="3846">
                  <c:v>1.9702492949999999</c:v>
                </c:pt>
                <c:pt idx="3847">
                  <c:v>7.3868901000000001E-2</c:v>
                </c:pt>
                <c:pt idx="3848">
                  <c:v>7.8866229060000004</c:v>
                </c:pt>
                <c:pt idx="3849">
                  <c:v>2.091516495</c:v>
                </c:pt>
                <c:pt idx="3850">
                  <c:v>4.7877304000000002E-2</c:v>
                </c:pt>
                <c:pt idx="3851">
                  <c:v>32.103759770000003</c:v>
                </c:pt>
                <c:pt idx="3852">
                  <c:v>0</c:v>
                </c:pt>
                <c:pt idx="3853">
                  <c:v>0.62648403600000002</c:v>
                </c:pt>
                <c:pt idx="3854">
                  <c:v>0.14367106599999999</c:v>
                </c:pt>
                <c:pt idx="3855">
                  <c:v>0.60240095900000001</c:v>
                </c:pt>
                <c:pt idx="3856">
                  <c:v>1.477874994</c:v>
                </c:pt>
                <c:pt idx="3857">
                  <c:v>6.2847428320000001</c:v>
                </c:pt>
                <c:pt idx="3858">
                  <c:v>1.8449651</c:v>
                </c:pt>
                <c:pt idx="3859">
                  <c:v>4.5423485E-2</c:v>
                </c:pt>
                <c:pt idx="3860">
                  <c:v>1.5842776999999999E-2</c:v>
                </c:pt>
                <c:pt idx="3861">
                  <c:v>1.6324986E-2</c:v>
                </c:pt>
                <c:pt idx="3862">
                  <c:v>1.3216341E-2</c:v>
                </c:pt>
                <c:pt idx="3863">
                  <c:v>24.8973999</c:v>
                </c:pt>
                <c:pt idx="3864">
                  <c:v>0.47273501800000001</c:v>
                </c:pt>
                <c:pt idx="3865">
                  <c:v>0</c:v>
                </c:pt>
                <c:pt idx="3866">
                  <c:v>2.7878200999999998E-2</c:v>
                </c:pt>
                <c:pt idx="3867">
                  <c:v>4.2685040000000002E-3</c:v>
                </c:pt>
                <c:pt idx="3868">
                  <c:v>1.6623220439999999</c:v>
                </c:pt>
                <c:pt idx="3869">
                  <c:v>0.168540299</c:v>
                </c:pt>
                <c:pt idx="3870">
                  <c:v>1.126225233</c:v>
                </c:pt>
                <c:pt idx="3871">
                  <c:v>3.7870969999999997E-2</c:v>
                </c:pt>
                <c:pt idx="3872">
                  <c:v>3.4151429999999998E-3</c:v>
                </c:pt>
                <c:pt idx="3873">
                  <c:v>2.666378736</c:v>
                </c:pt>
                <c:pt idx="3874">
                  <c:v>6.0974437999999999E-2</c:v>
                </c:pt>
                <c:pt idx="3875">
                  <c:v>3.2732203009999998</c:v>
                </c:pt>
                <c:pt idx="3876">
                  <c:v>0.22669920299999999</c:v>
                </c:pt>
                <c:pt idx="3877">
                  <c:v>8.8905391690000002</c:v>
                </c:pt>
                <c:pt idx="3878">
                  <c:v>3.895905972</c:v>
                </c:pt>
                <c:pt idx="3879">
                  <c:v>4.13065E-4</c:v>
                </c:pt>
                <c:pt idx="3880">
                  <c:v>22.668746949999999</c:v>
                </c:pt>
                <c:pt idx="3881">
                  <c:v>9.4696007999999998E-2</c:v>
                </c:pt>
                <c:pt idx="3882">
                  <c:v>2.925345182</c:v>
                </c:pt>
                <c:pt idx="3883">
                  <c:v>0.233914182</c:v>
                </c:pt>
                <c:pt idx="3884">
                  <c:v>1.88541472</c:v>
                </c:pt>
                <c:pt idx="3885">
                  <c:v>0.12527276600000001</c:v>
                </c:pt>
                <c:pt idx="3886">
                  <c:v>0.147987381</c:v>
                </c:pt>
                <c:pt idx="3887">
                  <c:v>0.42525365900000001</c:v>
                </c:pt>
                <c:pt idx="3888">
                  <c:v>9.4423771000000004E-2</c:v>
                </c:pt>
                <c:pt idx="3889">
                  <c:v>8.7742359999999995E-3</c:v>
                </c:pt>
                <c:pt idx="3890">
                  <c:v>10.79603481</c:v>
                </c:pt>
                <c:pt idx="3891">
                  <c:v>9.6099608000000003E-2</c:v>
                </c:pt>
                <c:pt idx="3892">
                  <c:v>9.6635169999999999E-3</c:v>
                </c:pt>
                <c:pt idx="3893">
                  <c:v>5.4311809540000002</c:v>
                </c:pt>
                <c:pt idx="3894">
                  <c:v>7.6930322650000003</c:v>
                </c:pt>
                <c:pt idx="3895">
                  <c:v>11.337868690000001</c:v>
                </c:pt>
                <c:pt idx="3896">
                  <c:v>0.63316786300000005</c:v>
                </c:pt>
                <c:pt idx="3897">
                  <c:v>25.452524189999998</c:v>
                </c:pt>
                <c:pt idx="3898">
                  <c:v>6.319778919</c:v>
                </c:pt>
                <c:pt idx="3899">
                  <c:v>1.3161647320000001</c:v>
                </c:pt>
                <c:pt idx="3900">
                  <c:v>0.17012487400000001</c:v>
                </c:pt>
                <c:pt idx="3901">
                  <c:v>0.20609445900000001</c:v>
                </c:pt>
                <c:pt idx="3902">
                  <c:v>0.102830954</c:v>
                </c:pt>
                <c:pt idx="3903">
                  <c:v>9.8778524399999998</c:v>
                </c:pt>
                <c:pt idx="3904">
                  <c:v>3.2240443000000001E-2</c:v>
                </c:pt>
                <c:pt idx="3905">
                  <c:v>4.1837944980000001</c:v>
                </c:pt>
                <c:pt idx="3906">
                  <c:v>3.2218217849999999</c:v>
                </c:pt>
                <c:pt idx="3907">
                  <c:v>14.654447559999999</c:v>
                </c:pt>
                <c:pt idx="3908">
                  <c:v>1.48485446</c:v>
                </c:pt>
                <c:pt idx="3909">
                  <c:v>4.5012841220000004</c:v>
                </c:pt>
                <c:pt idx="3910">
                  <c:v>0.466590434</c:v>
                </c:pt>
                <c:pt idx="3911">
                  <c:v>6.2033690000000002E-3</c:v>
                </c:pt>
                <c:pt idx="3912">
                  <c:v>2.4060420999999999E-2</c:v>
                </c:pt>
                <c:pt idx="3913">
                  <c:v>0.26408812399999998</c:v>
                </c:pt>
                <c:pt idx="3914">
                  <c:v>2.3999477000000002E-2</c:v>
                </c:pt>
                <c:pt idx="3915">
                  <c:v>15.75912952</c:v>
                </c:pt>
                <c:pt idx="3916">
                  <c:v>0.30124720900000002</c:v>
                </c:pt>
                <c:pt idx="3917">
                  <c:v>14.5459795</c:v>
                </c:pt>
                <c:pt idx="3918">
                  <c:v>3.8946433069999999</c:v>
                </c:pt>
                <c:pt idx="3919">
                  <c:v>36.264205930000003</c:v>
                </c:pt>
                <c:pt idx="3920">
                  <c:v>0.13902732700000001</c:v>
                </c:pt>
                <c:pt idx="3921">
                  <c:v>0.25530663100000001</c:v>
                </c:pt>
                <c:pt idx="3922">
                  <c:v>9.9815219999999996E-2</c:v>
                </c:pt>
                <c:pt idx="3923">
                  <c:v>0</c:v>
                </c:pt>
                <c:pt idx="3924">
                  <c:v>8.0960102079999992</c:v>
                </c:pt>
                <c:pt idx="3925">
                  <c:v>10.307069780000001</c:v>
                </c:pt>
                <c:pt idx="3926">
                  <c:v>4.5585193630000003</c:v>
                </c:pt>
                <c:pt idx="3927">
                  <c:v>1.978726268</c:v>
                </c:pt>
                <c:pt idx="3928">
                  <c:v>13.414040569999999</c:v>
                </c:pt>
                <c:pt idx="3929">
                  <c:v>1.3058882949999999</c:v>
                </c:pt>
                <c:pt idx="3930">
                  <c:v>0.13106960100000001</c:v>
                </c:pt>
                <c:pt idx="3931">
                  <c:v>5.0261388999999997E-2</c:v>
                </c:pt>
                <c:pt idx="3932">
                  <c:v>0.61654561799999996</c:v>
                </c:pt>
                <c:pt idx="3933">
                  <c:v>3.0523974900000002</c:v>
                </c:pt>
                <c:pt idx="3934">
                  <c:v>7.2808333000000003E-2</c:v>
                </c:pt>
                <c:pt idx="3935">
                  <c:v>9.6578140000000007E-3</c:v>
                </c:pt>
                <c:pt idx="3936">
                  <c:v>1.228739381</c:v>
                </c:pt>
                <c:pt idx="3937">
                  <c:v>3.3152678010000001</c:v>
                </c:pt>
                <c:pt idx="3938">
                  <c:v>2.7223522660000001</c:v>
                </c:pt>
                <c:pt idx="3939">
                  <c:v>1.0956532999999999E-2</c:v>
                </c:pt>
                <c:pt idx="3940">
                  <c:v>4.0993870000000003E-3</c:v>
                </c:pt>
                <c:pt idx="3941">
                  <c:v>0</c:v>
                </c:pt>
                <c:pt idx="3942">
                  <c:v>0</c:v>
                </c:pt>
                <c:pt idx="3943">
                  <c:v>1.97206378</c:v>
                </c:pt>
                <c:pt idx="3944">
                  <c:v>0.35319065999999999</c:v>
                </c:pt>
                <c:pt idx="3945">
                  <c:v>2.3107711E-2</c:v>
                </c:pt>
                <c:pt idx="3946">
                  <c:v>0.15299587000000001</c:v>
                </c:pt>
                <c:pt idx="3947">
                  <c:v>11.74555397</c:v>
                </c:pt>
                <c:pt idx="3948">
                  <c:v>7.0033240320000001</c:v>
                </c:pt>
                <c:pt idx="3949">
                  <c:v>6.2561019999999995E-2</c:v>
                </c:pt>
                <c:pt idx="3950">
                  <c:v>1.8057364999999999E-2</c:v>
                </c:pt>
                <c:pt idx="3951">
                  <c:v>6.7517704959999998</c:v>
                </c:pt>
                <c:pt idx="3952">
                  <c:v>0.56962746399999997</c:v>
                </c:pt>
                <c:pt idx="3953">
                  <c:v>1.9793888999999999E-2</c:v>
                </c:pt>
                <c:pt idx="3954">
                  <c:v>6.5007839199999999</c:v>
                </c:pt>
                <c:pt idx="3955">
                  <c:v>0</c:v>
                </c:pt>
                <c:pt idx="3956">
                  <c:v>4.0594793999999997E-2</c:v>
                </c:pt>
                <c:pt idx="3957">
                  <c:v>2.5652799609999999</c:v>
                </c:pt>
                <c:pt idx="3958">
                  <c:v>1.26578331</c:v>
                </c:pt>
                <c:pt idx="3959">
                  <c:v>1.858718753</c:v>
                </c:pt>
                <c:pt idx="3960">
                  <c:v>0.490050137</c:v>
                </c:pt>
                <c:pt idx="3961">
                  <c:v>0.37897947399999998</c:v>
                </c:pt>
                <c:pt idx="3962">
                  <c:v>0.26081821300000002</c:v>
                </c:pt>
                <c:pt idx="3963">
                  <c:v>0</c:v>
                </c:pt>
                <c:pt idx="3964">
                  <c:v>0.14581054399999999</c:v>
                </c:pt>
                <c:pt idx="3965">
                  <c:v>0.14230076999999999</c:v>
                </c:pt>
                <c:pt idx="3966">
                  <c:v>2.0197053999999999E-2</c:v>
                </c:pt>
                <c:pt idx="3967">
                  <c:v>0</c:v>
                </c:pt>
                <c:pt idx="3968">
                  <c:v>0.286745101</c:v>
                </c:pt>
                <c:pt idx="3969">
                  <c:v>0</c:v>
                </c:pt>
                <c:pt idx="3970">
                  <c:v>6.4393594999999998E-2</c:v>
                </c:pt>
                <c:pt idx="3971">
                  <c:v>22.24382782</c:v>
                </c:pt>
                <c:pt idx="3972">
                  <c:v>1.936042786</c:v>
                </c:pt>
                <c:pt idx="3973">
                  <c:v>31.63626099</c:v>
                </c:pt>
                <c:pt idx="3974">
                  <c:v>0.30380898699999997</c:v>
                </c:pt>
                <c:pt idx="3975">
                  <c:v>2.9115030000000002E-3</c:v>
                </c:pt>
                <c:pt idx="3976">
                  <c:v>2.5231460000000001E-2</c:v>
                </c:pt>
                <c:pt idx="3977">
                  <c:v>29.58262062</c:v>
                </c:pt>
                <c:pt idx="3978">
                  <c:v>0</c:v>
                </c:pt>
                <c:pt idx="3979">
                  <c:v>1.0028616189999999</c:v>
                </c:pt>
                <c:pt idx="3980">
                  <c:v>22.560112</c:v>
                </c:pt>
                <c:pt idx="3981">
                  <c:v>0.86272531699999999</c:v>
                </c:pt>
                <c:pt idx="3982">
                  <c:v>4.3947719000000003E-2</c:v>
                </c:pt>
                <c:pt idx="3983">
                  <c:v>2.750648022</c:v>
                </c:pt>
                <c:pt idx="3984">
                  <c:v>0.23495854399999999</c:v>
                </c:pt>
                <c:pt idx="3985">
                  <c:v>0.19490495299999999</c:v>
                </c:pt>
                <c:pt idx="3986">
                  <c:v>1.190380454</c:v>
                </c:pt>
                <c:pt idx="3987">
                  <c:v>1.1034059519999999</c:v>
                </c:pt>
                <c:pt idx="3988">
                  <c:v>4.1022720340000003</c:v>
                </c:pt>
                <c:pt idx="3989">
                  <c:v>9.8704462050000004</c:v>
                </c:pt>
                <c:pt idx="3990">
                  <c:v>2.647646666</c:v>
                </c:pt>
                <c:pt idx="3991">
                  <c:v>3.520029783</c:v>
                </c:pt>
                <c:pt idx="3992">
                  <c:v>2.2376494409999999</c:v>
                </c:pt>
                <c:pt idx="3993">
                  <c:v>0.81274443900000004</c:v>
                </c:pt>
                <c:pt idx="3994">
                  <c:v>1.1763572999999999E-2</c:v>
                </c:pt>
                <c:pt idx="3995">
                  <c:v>3.3438105579999999</c:v>
                </c:pt>
                <c:pt idx="3996">
                  <c:v>1.3049889800000001</c:v>
                </c:pt>
                <c:pt idx="3997">
                  <c:v>1.853997707</c:v>
                </c:pt>
                <c:pt idx="3998">
                  <c:v>0.230359018</c:v>
                </c:pt>
                <c:pt idx="3999">
                  <c:v>1.4085578919999999</c:v>
                </c:pt>
                <c:pt idx="4000">
                  <c:v>0.295847058</c:v>
                </c:pt>
                <c:pt idx="4001">
                  <c:v>0.10142989500000001</c:v>
                </c:pt>
                <c:pt idx="4002">
                  <c:v>7.9871379000000006E-2</c:v>
                </c:pt>
                <c:pt idx="4003">
                  <c:v>2.526177406</c:v>
                </c:pt>
                <c:pt idx="4004">
                  <c:v>1.4805064999999999E-2</c:v>
                </c:pt>
                <c:pt idx="4005">
                  <c:v>19.590766909999999</c:v>
                </c:pt>
                <c:pt idx="4006">
                  <c:v>2.6898097989999998</c:v>
                </c:pt>
                <c:pt idx="4007">
                  <c:v>10.104602809999999</c:v>
                </c:pt>
                <c:pt idx="4008">
                  <c:v>0.50829279400000005</c:v>
                </c:pt>
                <c:pt idx="4009">
                  <c:v>7.1644200000000003E-3</c:v>
                </c:pt>
                <c:pt idx="4010">
                  <c:v>2.9062209129999999</c:v>
                </c:pt>
                <c:pt idx="4011">
                  <c:v>0.11771436</c:v>
                </c:pt>
                <c:pt idx="4012">
                  <c:v>6.7818155290000002</c:v>
                </c:pt>
                <c:pt idx="4013">
                  <c:v>4.3618922229999999</c:v>
                </c:pt>
                <c:pt idx="4014">
                  <c:v>0.296351105</c:v>
                </c:pt>
                <c:pt idx="4015">
                  <c:v>0.23445448299999999</c:v>
                </c:pt>
                <c:pt idx="4016">
                  <c:v>4.8050710000000002E-3</c:v>
                </c:pt>
                <c:pt idx="4017">
                  <c:v>1.670148492</c:v>
                </c:pt>
                <c:pt idx="4018">
                  <c:v>33.467514039999998</c:v>
                </c:pt>
                <c:pt idx="4019">
                  <c:v>24.799999239999998</c:v>
                </c:pt>
                <c:pt idx="4020">
                  <c:v>6.3687286999999995E-2</c:v>
                </c:pt>
                <c:pt idx="4021">
                  <c:v>0</c:v>
                </c:pt>
                <c:pt idx="4022">
                  <c:v>9.2441250000000006E-3</c:v>
                </c:pt>
                <c:pt idx="4023">
                  <c:v>1.0912189480000001</c:v>
                </c:pt>
                <c:pt idx="4024">
                  <c:v>0.30558392400000001</c:v>
                </c:pt>
                <c:pt idx="4025">
                  <c:v>0.76513433500000005</c:v>
                </c:pt>
                <c:pt idx="4026">
                  <c:v>2.7248253820000001</c:v>
                </c:pt>
                <c:pt idx="4027">
                  <c:v>0.107940957</c:v>
                </c:pt>
                <c:pt idx="4028">
                  <c:v>0.69880515300000001</c:v>
                </c:pt>
                <c:pt idx="4029">
                  <c:v>0</c:v>
                </c:pt>
                <c:pt idx="4030">
                  <c:v>0</c:v>
                </c:pt>
                <c:pt idx="4031">
                  <c:v>6.5289468000000003E-2</c:v>
                </c:pt>
                <c:pt idx="4032">
                  <c:v>0.30107578600000001</c:v>
                </c:pt>
                <c:pt idx="4033">
                  <c:v>6.908302784</c:v>
                </c:pt>
                <c:pt idx="4034">
                  <c:v>13.66998291</c:v>
                </c:pt>
                <c:pt idx="4035">
                  <c:v>30.09319687</c:v>
                </c:pt>
                <c:pt idx="4036">
                  <c:v>9.2452201840000008</c:v>
                </c:pt>
                <c:pt idx="4037">
                  <c:v>0.62293750000000003</c:v>
                </c:pt>
                <c:pt idx="4038">
                  <c:v>6.9870691300000001</c:v>
                </c:pt>
                <c:pt idx="4039">
                  <c:v>2.0754438E-2</c:v>
                </c:pt>
                <c:pt idx="4040">
                  <c:v>0.27418595600000001</c:v>
                </c:pt>
                <c:pt idx="4041">
                  <c:v>1.383990407</c:v>
                </c:pt>
                <c:pt idx="4042">
                  <c:v>1.3078543E-2</c:v>
                </c:pt>
                <c:pt idx="4043">
                  <c:v>3.1364059449999999</c:v>
                </c:pt>
                <c:pt idx="4044">
                  <c:v>2.3323243E-2</c:v>
                </c:pt>
                <c:pt idx="4045">
                  <c:v>3.0226182000000001E-2</c:v>
                </c:pt>
                <c:pt idx="4046">
                  <c:v>8.1648475999999998E-2</c:v>
                </c:pt>
                <c:pt idx="4047">
                  <c:v>0</c:v>
                </c:pt>
                <c:pt idx="4048">
                  <c:v>8.1437044E-2</c:v>
                </c:pt>
                <c:pt idx="4049">
                  <c:v>0.19952383600000001</c:v>
                </c:pt>
                <c:pt idx="4050">
                  <c:v>0</c:v>
                </c:pt>
                <c:pt idx="4051">
                  <c:v>7.6356859210000003</c:v>
                </c:pt>
                <c:pt idx="4052">
                  <c:v>7.1964084999999997E-2</c:v>
                </c:pt>
                <c:pt idx="4053">
                  <c:v>5.3006811139999996</c:v>
                </c:pt>
                <c:pt idx="4054">
                  <c:v>3.2844820019999998</c:v>
                </c:pt>
                <c:pt idx="4055">
                  <c:v>0.97073775500000004</c:v>
                </c:pt>
                <c:pt idx="4056">
                  <c:v>4.5061793330000004</c:v>
                </c:pt>
                <c:pt idx="4057">
                  <c:v>40.783782960000003</c:v>
                </c:pt>
                <c:pt idx="4058">
                  <c:v>23.044317249999999</c:v>
                </c:pt>
                <c:pt idx="4059">
                  <c:v>9.9228941000000001E-2</c:v>
                </c:pt>
                <c:pt idx="4060">
                  <c:v>3.764557838</c:v>
                </c:pt>
                <c:pt idx="4061">
                  <c:v>4.7203578950000002</c:v>
                </c:pt>
                <c:pt idx="4062">
                  <c:v>3.6170408000000001E-2</c:v>
                </c:pt>
                <c:pt idx="4063">
                  <c:v>2.3762469290000001</c:v>
                </c:pt>
                <c:pt idx="4064">
                  <c:v>0.49488124300000003</c:v>
                </c:pt>
                <c:pt idx="4065">
                  <c:v>13.772214890000001</c:v>
                </c:pt>
                <c:pt idx="4066">
                  <c:v>4.0767407420000001</c:v>
                </c:pt>
                <c:pt idx="4067">
                  <c:v>0.15490673499999999</c:v>
                </c:pt>
                <c:pt idx="4068">
                  <c:v>39.947589870000002</c:v>
                </c:pt>
                <c:pt idx="4069">
                  <c:v>0.13757151400000001</c:v>
                </c:pt>
                <c:pt idx="4070">
                  <c:v>0.98181515900000005</c:v>
                </c:pt>
                <c:pt idx="4071">
                  <c:v>0.19437420399999999</c:v>
                </c:pt>
                <c:pt idx="4072">
                  <c:v>1.122391462</c:v>
                </c:pt>
                <c:pt idx="4073">
                  <c:v>2.03873229</c:v>
                </c:pt>
                <c:pt idx="4074">
                  <c:v>7.6710410119999999</c:v>
                </c:pt>
                <c:pt idx="4075">
                  <c:v>2.9081540110000001</c:v>
                </c:pt>
                <c:pt idx="4076">
                  <c:v>6.1780293E-2</c:v>
                </c:pt>
                <c:pt idx="4077">
                  <c:v>3.9204470999999998E-2</c:v>
                </c:pt>
                <c:pt idx="4078">
                  <c:v>3.1969576999999999E-2</c:v>
                </c:pt>
                <c:pt idx="4079">
                  <c:v>0.12906758500000001</c:v>
                </c:pt>
                <c:pt idx="4080">
                  <c:v>36.18643951</c:v>
                </c:pt>
                <c:pt idx="4081">
                  <c:v>1.1599824430000001</c:v>
                </c:pt>
                <c:pt idx="4082">
                  <c:v>0</c:v>
                </c:pt>
                <c:pt idx="4083">
                  <c:v>4.0894289E-2</c:v>
                </c:pt>
                <c:pt idx="4084">
                  <c:v>1.2321728000000001E-2</c:v>
                </c:pt>
                <c:pt idx="4085">
                  <c:v>4.103419304</c:v>
                </c:pt>
                <c:pt idx="4086">
                  <c:v>0.70818793800000002</c:v>
                </c:pt>
                <c:pt idx="4087">
                  <c:v>1.6977307800000001</c:v>
                </c:pt>
                <c:pt idx="4088">
                  <c:v>0.14816296100000001</c:v>
                </c:pt>
                <c:pt idx="4089">
                  <c:v>1.6791048999999999E-2</c:v>
                </c:pt>
                <c:pt idx="4090">
                  <c:v>3.9043233389999998</c:v>
                </c:pt>
                <c:pt idx="4091">
                  <c:v>0.118685916</c:v>
                </c:pt>
                <c:pt idx="4092">
                  <c:v>4.4053592679999998</c:v>
                </c:pt>
                <c:pt idx="4093">
                  <c:v>0.31469053000000002</c:v>
                </c:pt>
                <c:pt idx="4094">
                  <c:v>11.342398640000001</c:v>
                </c:pt>
                <c:pt idx="4095">
                  <c:v>6.8328018190000002</c:v>
                </c:pt>
                <c:pt idx="4096">
                  <c:v>1.009076E-3</c:v>
                </c:pt>
                <c:pt idx="4097">
                  <c:v>30.59204102</c:v>
                </c:pt>
                <c:pt idx="4098">
                  <c:v>0.105761908</c:v>
                </c:pt>
                <c:pt idx="4099">
                  <c:v>2.9321644309999999</c:v>
                </c:pt>
                <c:pt idx="4100">
                  <c:v>1.1047438380000001</c:v>
                </c:pt>
                <c:pt idx="4101">
                  <c:v>3.417878151</c:v>
                </c:pt>
                <c:pt idx="4102">
                  <c:v>0.82337164900000004</c:v>
                </c:pt>
                <c:pt idx="4103">
                  <c:v>0.29044526799999998</c:v>
                </c:pt>
                <c:pt idx="4104">
                  <c:v>0.84542876499999997</c:v>
                </c:pt>
                <c:pt idx="4105">
                  <c:v>9.7415946000000003E-2</c:v>
                </c:pt>
                <c:pt idx="4106">
                  <c:v>2.5495027999999999E-2</c:v>
                </c:pt>
                <c:pt idx="4107">
                  <c:v>14.50089741</c:v>
                </c:pt>
                <c:pt idx="4108">
                  <c:v>0.47071760899999998</c:v>
                </c:pt>
                <c:pt idx="4109">
                  <c:v>1.2541599E-2</c:v>
                </c:pt>
                <c:pt idx="4110">
                  <c:v>9.2258043290000007</c:v>
                </c:pt>
                <c:pt idx="4111">
                  <c:v>13.627860070000001</c:v>
                </c:pt>
                <c:pt idx="4112">
                  <c:v>22.297538759999998</c:v>
                </c:pt>
                <c:pt idx="4113">
                  <c:v>0.942462087</c:v>
                </c:pt>
                <c:pt idx="4114">
                  <c:v>32.295093540000003</c:v>
                </c:pt>
                <c:pt idx="4115">
                  <c:v>9.1253175740000003</c:v>
                </c:pt>
                <c:pt idx="4116">
                  <c:v>3.4489002229999999</c:v>
                </c:pt>
                <c:pt idx="4117">
                  <c:v>0.24900956499999999</c:v>
                </c:pt>
                <c:pt idx="4118">
                  <c:v>0.715826988</c:v>
                </c:pt>
                <c:pt idx="4119">
                  <c:v>0.41634357</c:v>
                </c:pt>
                <c:pt idx="4120">
                  <c:v>20.84598351</c:v>
                </c:pt>
                <c:pt idx="4121">
                  <c:v>0.10489546499999999</c:v>
                </c:pt>
                <c:pt idx="4122">
                  <c:v>5.9369783399999996</c:v>
                </c:pt>
                <c:pt idx="4123">
                  <c:v>6.8772921560000002</c:v>
                </c:pt>
                <c:pt idx="4124">
                  <c:v>21.60261345</c:v>
                </c:pt>
                <c:pt idx="4125">
                  <c:v>2.4731662270000001</c:v>
                </c:pt>
                <c:pt idx="4126">
                  <c:v>8.4971761699999995</c:v>
                </c:pt>
                <c:pt idx="4127">
                  <c:v>0.592652917</c:v>
                </c:pt>
                <c:pt idx="4128">
                  <c:v>6.0808919000000003E-2</c:v>
                </c:pt>
                <c:pt idx="4129">
                  <c:v>0.117702447</c:v>
                </c:pt>
                <c:pt idx="4130">
                  <c:v>0.40000000600000002</c:v>
                </c:pt>
                <c:pt idx="4131">
                  <c:v>7.0658474999999998E-2</c:v>
                </c:pt>
                <c:pt idx="4132">
                  <c:v>22.773086549999999</c:v>
                </c:pt>
                <c:pt idx="4133">
                  <c:v>0.57357549699999999</c:v>
                </c:pt>
                <c:pt idx="4134">
                  <c:v>21.23068237</c:v>
                </c:pt>
                <c:pt idx="4135">
                  <c:v>5.8578405379999996</c:v>
                </c:pt>
                <c:pt idx="4136">
                  <c:v>41.294567110000003</c:v>
                </c:pt>
                <c:pt idx="4137">
                  <c:v>0.27322426399999999</c:v>
                </c:pt>
                <c:pt idx="4138">
                  <c:v>0.44441592699999999</c:v>
                </c:pt>
                <c:pt idx="4139">
                  <c:v>0.37856909599999999</c:v>
                </c:pt>
                <c:pt idx="4140">
                  <c:v>0</c:v>
                </c:pt>
                <c:pt idx="4141">
                  <c:v>10.93380833</c:v>
                </c:pt>
                <c:pt idx="4142">
                  <c:v>13.43612194</c:v>
                </c:pt>
                <c:pt idx="4143">
                  <c:v>14.37841034</c:v>
                </c:pt>
                <c:pt idx="4144">
                  <c:v>2.355688572</c:v>
                </c:pt>
                <c:pt idx="4145">
                  <c:v>21.391290659999999</c:v>
                </c:pt>
                <c:pt idx="4146">
                  <c:v>2.52696538</c:v>
                </c:pt>
                <c:pt idx="4147">
                  <c:v>0.464277208</c:v>
                </c:pt>
                <c:pt idx="4148">
                  <c:v>0.114256024</c:v>
                </c:pt>
                <c:pt idx="4149">
                  <c:v>1.211577892</c:v>
                </c:pt>
                <c:pt idx="4150">
                  <c:v>4.7562222480000003</c:v>
                </c:pt>
                <c:pt idx="4151">
                  <c:v>0.20471134799999999</c:v>
                </c:pt>
                <c:pt idx="4152">
                  <c:v>3.7780710000000002E-2</c:v>
                </c:pt>
                <c:pt idx="4153">
                  <c:v>2.0465683939999999</c:v>
                </c:pt>
                <c:pt idx="4154">
                  <c:v>4.3874092100000004</c:v>
                </c:pt>
                <c:pt idx="4155">
                  <c:v>5.3768095970000003</c:v>
                </c:pt>
                <c:pt idx="4156">
                  <c:v>5.3804460999999998E-2</c:v>
                </c:pt>
                <c:pt idx="4157">
                  <c:v>1.1328731999999999E-2</c:v>
                </c:pt>
                <c:pt idx="4158">
                  <c:v>0.133617282</c:v>
                </c:pt>
                <c:pt idx="4159">
                  <c:v>0</c:v>
                </c:pt>
                <c:pt idx="4160">
                  <c:v>2.9230546949999998</c:v>
                </c:pt>
                <c:pt idx="4161">
                  <c:v>0.70847153699999998</c:v>
                </c:pt>
                <c:pt idx="4162">
                  <c:v>5.1753629000000002E-2</c:v>
                </c:pt>
                <c:pt idx="4163">
                  <c:v>0.27714300200000003</c:v>
                </c:pt>
                <c:pt idx="4164">
                  <c:v>17.387958529999999</c:v>
                </c:pt>
                <c:pt idx="4165">
                  <c:v>9.212004662</c:v>
                </c:pt>
                <c:pt idx="4166">
                  <c:v>0.16860878500000001</c:v>
                </c:pt>
                <c:pt idx="4167">
                  <c:v>8.7278754E-2</c:v>
                </c:pt>
                <c:pt idx="4168">
                  <c:v>12.305501939999999</c:v>
                </c:pt>
                <c:pt idx="4169">
                  <c:v>1.1199085710000001</c:v>
                </c:pt>
                <c:pt idx="4170">
                  <c:v>6.0909875000000002E-2</c:v>
                </c:pt>
                <c:pt idx="4171">
                  <c:v>7.7597980499999997</c:v>
                </c:pt>
                <c:pt idx="4172">
                  <c:v>0.966071546</c:v>
                </c:pt>
                <c:pt idx="4173">
                  <c:v>0.11846446200000001</c:v>
                </c:pt>
                <c:pt idx="4174">
                  <c:v>4.6522130969999997</c:v>
                </c:pt>
                <c:pt idx="4175">
                  <c:v>1.8574361800000001</c:v>
                </c:pt>
                <c:pt idx="4176">
                  <c:v>2.7975940700000002</c:v>
                </c:pt>
                <c:pt idx="4177">
                  <c:v>0.92812532199999997</c:v>
                </c:pt>
                <c:pt idx="4178">
                  <c:v>0.75979363899999997</c:v>
                </c:pt>
                <c:pt idx="4179">
                  <c:v>0.60069525199999996</c:v>
                </c:pt>
                <c:pt idx="4180">
                  <c:v>0</c:v>
                </c:pt>
                <c:pt idx="4181">
                  <c:v>0.50847154900000002</c:v>
                </c:pt>
                <c:pt idx="4182">
                  <c:v>0.17559534299999999</c:v>
                </c:pt>
                <c:pt idx="4183">
                  <c:v>5.6250627999999997E-2</c:v>
                </c:pt>
                <c:pt idx="4184">
                  <c:v>1.5170900000000001E-4</c:v>
                </c:pt>
                <c:pt idx="4185">
                  <c:v>0.33621770099999998</c:v>
                </c:pt>
                <c:pt idx="4186">
                  <c:v>0</c:v>
                </c:pt>
                <c:pt idx="4187">
                  <c:v>0.14666886600000001</c:v>
                </c:pt>
                <c:pt idx="4188">
                  <c:v>39.176006319999999</c:v>
                </c:pt>
                <c:pt idx="4189">
                  <c:v>5.6881475449999996</c:v>
                </c:pt>
                <c:pt idx="4190">
                  <c:v>41.494483950000003</c:v>
                </c:pt>
                <c:pt idx="4191">
                  <c:v>0.49790164799999997</c:v>
                </c:pt>
                <c:pt idx="4192">
                  <c:v>2.8136022E-2</c:v>
                </c:pt>
                <c:pt idx="4193">
                  <c:v>4.1038722E-2</c:v>
                </c:pt>
                <c:pt idx="4194">
                  <c:v>35.882709499999997</c:v>
                </c:pt>
                <c:pt idx="4195">
                  <c:v>0</c:v>
                </c:pt>
                <c:pt idx="4196">
                  <c:v>1.497330308</c:v>
                </c:pt>
                <c:pt idx="4197">
                  <c:v>0</c:v>
                </c:pt>
                <c:pt idx="4198">
                  <c:v>40</c:v>
                </c:pt>
                <c:pt idx="4199">
                  <c:v>2.5156660080000002</c:v>
                </c:pt>
                <c:pt idx="4200">
                  <c:v>5.5357235999999997E-2</c:v>
                </c:pt>
                <c:pt idx="4201">
                  <c:v>3.8368644710000002</c:v>
                </c:pt>
                <c:pt idx="4202">
                  <c:v>0.66711330400000002</c:v>
                </c:pt>
                <c:pt idx="4203">
                  <c:v>0.38165733200000002</c:v>
                </c:pt>
                <c:pt idx="4204">
                  <c:v>1.952497602</c:v>
                </c:pt>
                <c:pt idx="4205">
                  <c:v>1.4316087959999999</c:v>
                </c:pt>
                <c:pt idx="4206">
                  <c:v>5.4564437870000004</c:v>
                </c:pt>
                <c:pt idx="4207">
                  <c:v>14.742338180000001</c:v>
                </c:pt>
                <c:pt idx="4208">
                  <c:v>5.2656826969999999</c:v>
                </c:pt>
                <c:pt idx="4209">
                  <c:v>4.0707287790000004</c:v>
                </c:pt>
                <c:pt idx="4210">
                  <c:v>2.6975800990000001</c:v>
                </c:pt>
                <c:pt idx="4211">
                  <c:v>1.0189845559999999</c:v>
                </c:pt>
                <c:pt idx="4212">
                  <c:v>6.7176483999999995E-2</c:v>
                </c:pt>
                <c:pt idx="4213">
                  <c:v>4.4004402159999998</c:v>
                </c:pt>
                <c:pt idx="4214">
                  <c:v>1.9321057800000001</c:v>
                </c:pt>
                <c:pt idx="4215">
                  <c:v>2.782002211</c:v>
                </c:pt>
                <c:pt idx="4216">
                  <c:v>0.28530833100000003</c:v>
                </c:pt>
                <c:pt idx="4217">
                  <c:v>42.803314210000003</c:v>
                </c:pt>
                <c:pt idx="4218">
                  <c:v>0.36320316800000002</c:v>
                </c:pt>
                <c:pt idx="4219">
                  <c:v>0.49358534799999998</c:v>
                </c:pt>
                <c:pt idx="4220">
                  <c:v>0.31109094599999998</c:v>
                </c:pt>
                <c:pt idx="4221">
                  <c:v>6.229054928</c:v>
                </c:pt>
                <c:pt idx="4222">
                  <c:v>4.8490655000000001E-2</c:v>
                </c:pt>
                <c:pt idx="4223">
                  <c:v>24.155437469999999</c:v>
                </c:pt>
                <c:pt idx="4224">
                  <c:v>5.4377579689999997</c:v>
                </c:pt>
                <c:pt idx="4225">
                  <c:v>12.61093807</c:v>
                </c:pt>
                <c:pt idx="4226">
                  <c:v>0.49454149600000002</c:v>
                </c:pt>
                <c:pt idx="4227">
                  <c:v>1.3910394E-2</c:v>
                </c:pt>
                <c:pt idx="4228">
                  <c:v>4.1162495610000001</c:v>
                </c:pt>
                <c:pt idx="4229">
                  <c:v>0.22764663399999999</c:v>
                </c:pt>
                <c:pt idx="4230">
                  <c:v>23.5521946</c:v>
                </c:pt>
                <c:pt idx="4231">
                  <c:v>7.0850396160000004</c:v>
                </c:pt>
                <c:pt idx="4232">
                  <c:v>0.34841442099999997</c:v>
                </c:pt>
                <c:pt idx="4233">
                  <c:v>0.36033931400000002</c:v>
                </c:pt>
                <c:pt idx="4234">
                  <c:v>8.7945809999999992E-3</c:v>
                </c:pt>
                <c:pt idx="4235">
                  <c:v>1.8918713330000001</c:v>
                </c:pt>
                <c:pt idx="4236">
                  <c:v>41.432785029999998</c:v>
                </c:pt>
                <c:pt idx="4237">
                  <c:v>34</c:v>
                </c:pt>
                <c:pt idx="4238">
                  <c:v>0.12429546599999999</c:v>
                </c:pt>
                <c:pt idx="4239">
                  <c:v>3.2791857000000001E-2</c:v>
                </c:pt>
                <c:pt idx="4240">
                  <c:v>7.5130886999999993E-2</c:v>
                </c:pt>
                <c:pt idx="4241">
                  <c:v>2.426242352</c:v>
                </c:pt>
                <c:pt idx="4242">
                  <c:v>0.59036326400000005</c:v>
                </c:pt>
                <c:pt idx="4243">
                  <c:v>1.0179671050000001</c:v>
                </c:pt>
                <c:pt idx="4244">
                  <c:v>5.8142509459999996</c:v>
                </c:pt>
                <c:pt idx="4245">
                  <c:v>1.6024947169999999</c:v>
                </c:pt>
                <c:pt idx="4246">
                  <c:v>2.2921175960000002</c:v>
                </c:pt>
                <c:pt idx="4247">
                  <c:v>4.5020770000000002E-2</c:v>
                </c:pt>
                <c:pt idx="4248">
                  <c:v>0</c:v>
                </c:pt>
                <c:pt idx="4249">
                  <c:v>0.105543941</c:v>
                </c:pt>
                <c:pt idx="4250">
                  <c:v>0.40538543500000002</c:v>
                </c:pt>
                <c:pt idx="4251">
                  <c:v>14.942699429999999</c:v>
                </c:pt>
                <c:pt idx="4252">
                  <c:v>21.293638229999999</c:v>
                </c:pt>
                <c:pt idx="4253">
                  <c:v>35.848724369999999</c:v>
                </c:pt>
                <c:pt idx="4254">
                  <c:v>11.07460594</c:v>
                </c:pt>
                <c:pt idx="4255">
                  <c:v>1.295389533</c:v>
                </c:pt>
                <c:pt idx="4256">
                  <c:v>9.972764969</c:v>
                </c:pt>
                <c:pt idx="4257">
                  <c:v>3.0688343999999999E-2</c:v>
                </c:pt>
                <c:pt idx="4258">
                  <c:v>0.53830003699999995</c:v>
                </c:pt>
                <c:pt idx="4259">
                  <c:v>2.8398258689999998</c:v>
                </c:pt>
                <c:pt idx="4260">
                  <c:v>0.128926665</c:v>
                </c:pt>
                <c:pt idx="4261">
                  <c:v>4.6294898990000002</c:v>
                </c:pt>
                <c:pt idx="4262">
                  <c:v>5.6628673999999997E-2</c:v>
                </c:pt>
                <c:pt idx="4263">
                  <c:v>0.14705316700000001</c:v>
                </c:pt>
                <c:pt idx="4264">
                  <c:v>0.16167552800000001</c:v>
                </c:pt>
                <c:pt idx="4265">
                  <c:v>0</c:v>
                </c:pt>
                <c:pt idx="4266">
                  <c:v>0.114097349</c:v>
                </c:pt>
                <c:pt idx="4267">
                  <c:v>0.49170568599999998</c:v>
                </c:pt>
                <c:pt idx="4268">
                  <c:v>0</c:v>
                </c:pt>
                <c:pt idx="4269">
                  <c:v>10.53883553</c:v>
                </c:pt>
                <c:pt idx="4270">
                  <c:v>0.10504556399999999</c:v>
                </c:pt>
                <c:pt idx="4271">
                  <c:v>6.482225895</c:v>
                </c:pt>
                <c:pt idx="4272">
                  <c:v>7.038682938</c:v>
                </c:pt>
                <c:pt idx="4273">
                  <c:v>1.300469995</c:v>
                </c:pt>
                <c:pt idx="4274">
                  <c:v>15.442823410000001</c:v>
                </c:pt>
                <c:pt idx="4275">
                  <c:v>46.756114959999998</c:v>
                </c:pt>
                <c:pt idx="4276">
                  <c:v>33.73013306</c:v>
                </c:pt>
                <c:pt idx="4277">
                  <c:v>0.147757575</c:v>
                </c:pt>
                <c:pt idx="4278">
                  <c:v>8</c:v>
                </c:pt>
                <c:pt idx="4279">
                  <c:v>6.1537327770000001</c:v>
                </c:pt>
                <c:pt idx="4280">
                  <c:v>7.1039423000000004E-2</c:v>
                </c:pt>
                <c:pt idx="4281">
                  <c:v>3.9736783500000001</c:v>
                </c:pt>
                <c:pt idx="4282">
                  <c:v>1.8603981730000001</c:v>
                </c:pt>
                <c:pt idx="4283">
                  <c:v>29.431692120000001</c:v>
                </c:pt>
                <c:pt idx="4284">
                  <c:v>5.9638352389999998</c:v>
                </c:pt>
                <c:pt idx="4285">
                  <c:v>0.225247845</c:v>
                </c:pt>
                <c:pt idx="4286">
                  <c:v>42.949859619999998</c:v>
                </c:pt>
                <c:pt idx="4287">
                  <c:v>0.40094444200000001</c:v>
                </c:pt>
                <c:pt idx="4288">
                  <c:v>1.4427635670000001</c:v>
                </c:pt>
                <c:pt idx="4289">
                  <c:v>1.082960725</c:v>
                </c:pt>
                <c:pt idx="4290">
                  <c:v>2.902666569</c:v>
                </c:pt>
                <c:pt idx="4291">
                  <c:v>2.8706851009999999</c:v>
                </c:pt>
                <c:pt idx="4292">
                  <c:v>8.9962844850000003</c:v>
                </c:pt>
                <c:pt idx="4293">
                  <c:v>5.3709235189999998</c:v>
                </c:pt>
                <c:pt idx="4294">
                  <c:v>7.7080168000000004E-2</c:v>
                </c:pt>
                <c:pt idx="4295">
                  <c:v>7.7248446999999998E-2</c:v>
                </c:pt>
                <c:pt idx="4296">
                  <c:v>4.7022640999999997E-2</c:v>
                </c:pt>
                <c:pt idx="4297">
                  <c:v>0.25212007800000003</c:v>
                </c:pt>
                <c:pt idx="4298">
                  <c:v>51.299999239999998</c:v>
                </c:pt>
                <c:pt idx="4299">
                  <c:v>1.8224438430000001</c:v>
                </c:pt>
                <c:pt idx="4300">
                  <c:v>0</c:v>
                </c:pt>
                <c:pt idx="4301">
                  <c:v>5.3394171999999997E-2</c:v>
                </c:pt>
                <c:pt idx="4302">
                  <c:v>3.5707074999999998E-2</c:v>
                </c:pt>
                <c:pt idx="4303">
                  <c:v>16.600000380000001</c:v>
                </c:pt>
                <c:pt idx="4304">
                  <c:v>1.7759132390000001</c:v>
                </c:pt>
                <c:pt idx="4305">
                  <c:v>2.2075328829999998</c:v>
                </c:pt>
                <c:pt idx="4306">
                  <c:v>0.27174061500000002</c:v>
                </c:pt>
                <c:pt idx="4307">
                  <c:v>2.6354731999999999E-2</c:v>
                </c:pt>
                <c:pt idx="4308">
                  <c:v>5.8002529139999996</c:v>
                </c:pt>
                <c:pt idx="4309">
                  <c:v>0.23146167400000001</c:v>
                </c:pt>
                <c:pt idx="4310">
                  <c:v>6.6448826790000002</c:v>
                </c:pt>
                <c:pt idx="4311">
                  <c:v>0.54118257800000003</c:v>
                </c:pt>
                <c:pt idx="4312">
                  <c:v>15.255393979999999</c:v>
                </c:pt>
                <c:pt idx="4313">
                  <c:v>9.7805280690000007</c:v>
                </c:pt>
                <c:pt idx="4314">
                  <c:v>5.902114E-3</c:v>
                </c:pt>
                <c:pt idx="4315">
                  <c:v>39.172431950000004</c:v>
                </c:pt>
                <c:pt idx="4316">
                  <c:v>0.19450052100000001</c:v>
                </c:pt>
                <c:pt idx="4317">
                  <c:v>8.8148441309999992</c:v>
                </c:pt>
                <c:pt idx="4318">
                  <c:v>3.704692364</c:v>
                </c:pt>
                <c:pt idx="4319">
                  <c:v>5.6092405320000003</c:v>
                </c:pt>
                <c:pt idx="4320">
                  <c:v>1.462188482</c:v>
                </c:pt>
                <c:pt idx="4321">
                  <c:v>0.64126503499999998</c:v>
                </c:pt>
                <c:pt idx="4322">
                  <c:v>1.1773972509999999</c:v>
                </c:pt>
                <c:pt idx="4323">
                  <c:v>0.13235466200000001</c:v>
                </c:pt>
                <c:pt idx="4324">
                  <c:v>0.13671194</c:v>
                </c:pt>
                <c:pt idx="4325">
                  <c:v>28.576953889999999</c:v>
                </c:pt>
                <c:pt idx="4326">
                  <c:v>0.92619180700000003</c:v>
                </c:pt>
                <c:pt idx="4327">
                  <c:v>1.5263766999999999E-2</c:v>
                </c:pt>
                <c:pt idx="4328">
                  <c:v>13.156255720000001</c:v>
                </c:pt>
                <c:pt idx="4329">
                  <c:v>19.64716911</c:v>
                </c:pt>
                <c:pt idx="4330">
                  <c:v>32.916393280000001</c:v>
                </c:pt>
                <c:pt idx="4331">
                  <c:v>1.496854782</c:v>
                </c:pt>
                <c:pt idx="4332">
                  <c:v>37.248462680000003</c:v>
                </c:pt>
                <c:pt idx="4333">
                  <c:v>14.307924270000001</c:v>
                </c:pt>
                <c:pt idx="4334">
                  <c:v>6.3570637699999999</c:v>
                </c:pt>
                <c:pt idx="4335">
                  <c:v>1.216140628</c:v>
                </c:pt>
                <c:pt idx="4336">
                  <c:v>0.92179489100000001</c:v>
                </c:pt>
                <c:pt idx="4337">
                  <c:v>0.48474630699999999</c:v>
                </c:pt>
                <c:pt idx="4338">
                  <c:v>30.216346739999999</c:v>
                </c:pt>
                <c:pt idx="4339">
                  <c:v>0.15361529600000001</c:v>
                </c:pt>
                <c:pt idx="4340">
                  <c:v>19.131637569999999</c:v>
                </c:pt>
                <c:pt idx="4341">
                  <c:v>9.1388368609999997</c:v>
                </c:pt>
                <c:pt idx="4342">
                  <c:v>31.747810359999999</c:v>
                </c:pt>
                <c:pt idx="4343">
                  <c:v>4.0639080999999999</c:v>
                </c:pt>
                <c:pt idx="4344">
                  <c:v>16.113126749999999</c:v>
                </c:pt>
                <c:pt idx="4345">
                  <c:v>0.71233290400000004</c:v>
                </c:pt>
                <c:pt idx="4346">
                  <c:v>9.5424919999999996E-2</c:v>
                </c:pt>
                <c:pt idx="4347">
                  <c:v>0.230103165</c:v>
                </c:pt>
                <c:pt idx="4348">
                  <c:v>0.60000002399999997</c:v>
                </c:pt>
                <c:pt idx="4349">
                  <c:v>0.23127071599999999</c:v>
                </c:pt>
                <c:pt idx="4350">
                  <c:v>30.545068740000001</c:v>
                </c:pt>
                <c:pt idx="4351">
                  <c:v>1.203855991</c:v>
                </c:pt>
                <c:pt idx="4352">
                  <c:v>27.827760699999999</c:v>
                </c:pt>
                <c:pt idx="4353">
                  <c:v>6.9996762280000002</c:v>
                </c:pt>
                <c:pt idx="4354">
                  <c:v>44.47053528</c:v>
                </c:pt>
                <c:pt idx="4355">
                  <c:v>0.52753245800000004</c:v>
                </c:pt>
                <c:pt idx="4356">
                  <c:v>0.92556387200000001</c:v>
                </c:pt>
                <c:pt idx="4357">
                  <c:v>0.93419003499999997</c:v>
                </c:pt>
                <c:pt idx="4358">
                  <c:v>0</c:v>
                </c:pt>
                <c:pt idx="4359">
                  <c:v>17.850467680000001</c:v>
                </c:pt>
                <c:pt idx="4360">
                  <c:v>20.87379074</c:v>
                </c:pt>
                <c:pt idx="4361">
                  <c:v>23.11087418</c:v>
                </c:pt>
                <c:pt idx="4362">
                  <c:v>3.1157779689999998</c:v>
                </c:pt>
                <c:pt idx="4363">
                  <c:v>29.990739820000002</c:v>
                </c:pt>
                <c:pt idx="4364">
                  <c:v>2.6232755179999998</c:v>
                </c:pt>
                <c:pt idx="4365">
                  <c:v>0.66859442000000002</c:v>
                </c:pt>
                <c:pt idx="4366">
                  <c:v>0.31805971300000002</c:v>
                </c:pt>
                <c:pt idx="4367">
                  <c:v>1.7852255109999999</c:v>
                </c:pt>
                <c:pt idx="4368">
                  <c:v>6.7313957210000002</c:v>
                </c:pt>
                <c:pt idx="4369">
                  <c:v>1.0414011480000001</c:v>
                </c:pt>
                <c:pt idx="4370">
                  <c:v>0.111044034</c:v>
                </c:pt>
                <c:pt idx="4371">
                  <c:v>3.875832081</c:v>
                </c:pt>
                <c:pt idx="4372">
                  <c:v>6.3190622330000004</c:v>
                </c:pt>
                <c:pt idx="4373">
                  <c:v>7.9527435300000002</c:v>
                </c:pt>
                <c:pt idx="4374">
                  <c:v>0.21180607400000001</c:v>
                </c:pt>
                <c:pt idx="4375">
                  <c:v>1.7702705999999999E-2</c:v>
                </c:pt>
                <c:pt idx="4376">
                  <c:v>0.18704262399999999</c:v>
                </c:pt>
                <c:pt idx="4377">
                  <c:v>36.515228270000001</c:v>
                </c:pt>
                <c:pt idx="4378">
                  <c:v>6.4270672800000002</c:v>
                </c:pt>
                <c:pt idx="4379">
                  <c:v>1.4343905450000001</c:v>
                </c:pt>
                <c:pt idx="4380">
                  <c:v>7.7921784999999993E-2</c:v>
                </c:pt>
                <c:pt idx="4381">
                  <c:v>0.56479811700000004</c:v>
                </c:pt>
                <c:pt idx="4382">
                  <c:v>22.887327190000001</c:v>
                </c:pt>
                <c:pt idx="4383">
                  <c:v>13.60859013</c:v>
                </c:pt>
                <c:pt idx="4384">
                  <c:v>0.19639469700000001</c:v>
                </c:pt>
                <c:pt idx="4385">
                  <c:v>0.12678094200000001</c:v>
                </c:pt>
                <c:pt idx="4386">
                  <c:v>21.384731290000001</c:v>
                </c:pt>
                <c:pt idx="4387">
                  <c:v>2.2038729190000002</c:v>
                </c:pt>
                <c:pt idx="4388">
                  <c:v>0.14254575999999999</c:v>
                </c:pt>
                <c:pt idx="4389">
                  <c:v>13.1137085</c:v>
                </c:pt>
                <c:pt idx="4390">
                  <c:v>1.5342718360000001</c:v>
                </c:pt>
                <c:pt idx="4391">
                  <c:v>0.19203145799999999</c:v>
                </c:pt>
                <c:pt idx="4392">
                  <c:v>7.2815351489999998</c:v>
                </c:pt>
                <c:pt idx="4393">
                  <c:v>5.0813841819999999</c:v>
                </c:pt>
                <c:pt idx="4394">
                  <c:v>3.7348620889999999</c:v>
                </c:pt>
                <c:pt idx="4395">
                  <c:v>1.707568049</c:v>
                </c:pt>
                <c:pt idx="4396">
                  <c:v>1.5464551449999999</c:v>
                </c:pt>
                <c:pt idx="4397">
                  <c:v>1.2828464509999999</c:v>
                </c:pt>
                <c:pt idx="4398">
                  <c:v>42.184864040000001</c:v>
                </c:pt>
                <c:pt idx="4399">
                  <c:v>1.2556519509999999</c:v>
                </c:pt>
                <c:pt idx="4400">
                  <c:v>0.69379126999999996</c:v>
                </c:pt>
                <c:pt idx="4401">
                  <c:v>0.109592527</c:v>
                </c:pt>
                <c:pt idx="4402">
                  <c:v>0</c:v>
                </c:pt>
                <c:pt idx="4403">
                  <c:v>1.6447395090000001</c:v>
                </c:pt>
                <c:pt idx="4404">
                  <c:v>0</c:v>
                </c:pt>
                <c:pt idx="4405">
                  <c:v>0.204651684</c:v>
                </c:pt>
                <c:pt idx="4406">
                  <c:v>43.984352110000003</c:v>
                </c:pt>
                <c:pt idx="4407">
                  <c:v>13.93954849</c:v>
                </c:pt>
                <c:pt idx="4408">
                  <c:v>47.379554749999997</c:v>
                </c:pt>
                <c:pt idx="4409">
                  <c:v>0.98021650299999996</c:v>
                </c:pt>
                <c:pt idx="4410">
                  <c:v>3.6261293999999999E-2</c:v>
                </c:pt>
                <c:pt idx="4411">
                  <c:v>6.4080805000000005E-2</c:v>
                </c:pt>
                <c:pt idx="4412">
                  <c:v>43.8841629</c:v>
                </c:pt>
                <c:pt idx="4413">
                  <c:v>0</c:v>
                </c:pt>
                <c:pt idx="4414">
                  <c:v>2.4855663780000001</c:v>
                </c:pt>
                <c:pt idx="4415">
                  <c:v>0</c:v>
                </c:pt>
                <c:pt idx="4416">
                  <c:v>52</c:v>
                </c:pt>
                <c:pt idx="4417">
                  <c:v>3.5204215049999998</c:v>
                </c:pt>
                <c:pt idx="4418">
                  <c:v>0</c:v>
                </c:pt>
                <c:pt idx="4419">
                  <c:v>1.1113061900000001</c:v>
                </c:pt>
                <c:pt idx="4420">
                  <c:v>6.5547966960000004</c:v>
                </c:pt>
                <c:pt idx="4421">
                  <c:v>0.83524930500000005</c:v>
                </c:pt>
                <c:pt idx="4422">
                  <c:v>0.747630715</c:v>
                </c:pt>
                <c:pt idx="4423">
                  <c:v>3.0764305589999998</c:v>
                </c:pt>
                <c:pt idx="4424">
                  <c:v>1.9822531940000001</c:v>
                </c:pt>
                <c:pt idx="4425">
                  <c:v>7.2854285240000003</c:v>
                </c:pt>
                <c:pt idx="4426">
                  <c:v>16.430467610000001</c:v>
                </c:pt>
                <c:pt idx="4427">
                  <c:v>10.474648480000001</c:v>
                </c:pt>
                <c:pt idx="4428">
                  <c:v>4.8636794090000004</c:v>
                </c:pt>
                <c:pt idx="4429">
                  <c:v>3.613717318</c:v>
                </c:pt>
                <c:pt idx="4430">
                  <c:v>1.977230072</c:v>
                </c:pt>
                <c:pt idx="4431">
                  <c:v>6.2831461000000005E-2</c:v>
                </c:pt>
                <c:pt idx="4432">
                  <c:v>5.8628101350000001</c:v>
                </c:pt>
                <c:pt idx="4433">
                  <c:v>5.0904831890000004</c:v>
                </c:pt>
                <c:pt idx="4434">
                  <c:v>3.245037317</c:v>
                </c:pt>
                <c:pt idx="4435">
                  <c:v>0.56639254100000003</c:v>
                </c:pt>
                <c:pt idx="4436">
                  <c:v>48.799495700000001</c:v>
                </c:pt>
                <c:pt idx="4437">
                  <c:v>4.6385169030000002</c:v>
                </c:pt>
                <c:pt idx="4438">
                  <c:v>2.21069169</c:v>
                </c:pt>
                <c:pt idx="4439">
                  <c:v>0.40396749999999998</c:v>
                </c:pt>
                <c:pt idx="4440">
                  <c:v>7.3956294060000003</c:v>
                </c:pt>
                <c:pt idx="4441">
                  <c:v>0.11825424399999999</c:v>
                </c:pt>
                <c:pt idx="4442">
                  <c:v>36</c:v>
                </c:pt>
                <c:pt idx="4443">
                  <c:v>9.4268035890000004</c:v>
                </c:pt>
                <c:pt idx="4444">
                  <c:v>15.110260009999999</c:v>
                </c:pt>
                <c:pt idx="4445">
                  <c:v>0.48129680800000002</c:v>
                </c:pt>
                <c:pt idx="4446">
                  <c:v>0.02</c:v>
                </c:pt>
                <c:pt idx="4447">
                  <c:v>5.3485598559999996</c:v>
                </c:pt>
                <c:pt idx="4448">
                  <c:v>0.475928515</c:v>
                </c:pt>
                <c:pt idx="4449">
                  <c:v>44.700000760000002</c:v>
                </c:pt>
                <c:pt idx="4450">
                  <c:v>13.6249609</c:v>
                </c:pt>
                <c:pt idx="4451">
                  <c:v>0.64741003500000005</c:v>
                </c:pt>
                <c:pt idx="4452">
                  <c:v>0.50095140900000001</c:v>
                </c:pt>
                <c:pt idx="4453">
                  <c:v>2.5785032999999999E-2</c:v>
                </c:pt>
                <c:pt idx="4454">
                  <c:v>2.506411076</c:v>
                </c:pt>
                <c:pt idx="4455">
                  <c:v>45.687652589999999</c:v>
                </c:pt>
                <c:pt idx="4456">
                  <c:v>47.099998470000003</c:v>
                </c:pt>
                <c:pt idx="4457">
                  <c:v>0.181698576</c:v>
                </c:pt>
                <c:pt idx="4458">
                  <c:v>4.8599593000000003E-2</c:v>
                </c:pt>
                <c:pt idx="4459">
                  <c:v>0.117194436</c:v>
                </c:pt>
                <c:pt idx="4460">
                  <c:v>3.689041376</c:v>
                </c:pt>
                <c:pt idx="4461">
                  <c:v>0.80000001200000004</c:v>
                </c:pt>
                <c:pt idx="4462">
                  <c:v>2.4343979359999999</c:v>
                </c:pt>
                <c:pt idx="4463">
                  <c:v>7.7214117050000004</c:v>
                </c:pt>
                <c:pt idx="4464">
                  <c:v>2.75074029</c:v>
                </c:pt>
                <c:pt idx="4465">
                  <c:v>3.7616851329999998</c:v>
                </c:pt>
                <c:pt idx="4466">
                  <c:v>0.133282185</c:v>
                </c:pt>
                <c:pt idx="4467">
                  <c:v>5.2416396140000003</c:v>
                </c:pt>
                <c:pt idx="4468">
                  <c:v>0.16371406599999999</c:v>
                </c:pt>
                <c:pt idx="4469">
                  <c:v>0.71618378199999999</c:v>
                </c:pt>
                <c:pt idx="4470">
                  <c:v>23.625301360000002</c:v>
                </c:pt>
                <c:pt idx="4471">
                  <c:v>26.821754460000001</c:v>
                </c:pt>
                <c:pt idx="4472">
                  <c:v>43.079162599999997</c:v>
                </c:pt>
                <c:pt idx="4473">
                  <c:v>13.81508064</c:v>
                </c:pt>
                <c:pt idx="4474">
                  <c:v>2.5626230240000001</c:v>
                </c:pt>
                <c:pt idx="4475">
                  <c:v>10.53905773</c:v>
                </c:pt>
                <c:pt idx="4476">
                  <c:v>0.48434731399999997</c:v>
                </c:pt>
                <c:pt idx="4477">
                  <c:v>2.1083369259999998</c:v>
                </c:pt>
                <c:pt idx="4478">
                  <c:v>3.3595974449999999</c:v>
                </c:pt>
                <c:pt idx="4479">
                  <c:v>0.25424826099999998</c:v>
                </c:pt>
                <c:pt idx="4480">
                  <c:v>6.7331190110000003</c:v>
                </c:pt>
                <c:pt idx="4481">
                  <c:v>8.2500391000000006E-2</c:v>
                </c:pt>
                <c:pt idx="4482">
                  <c:v>0.19107164400000001</c:v>
                </c:pt>
                <c:pt idx="4483">
                  <c:v>0.40143352700000001</c:v>
                </c:pt>
                <c:pt idx="4484">
                  <c:v>4.7225679999999999E-3</c:v>
                </c:pt>
                <c:pt idx="4485">
                  <c:v>0.32579836200000001</c:v>
                </c:pt>
                <c:pt idx="4486">
                  <c:v>0.64611399199999997</c:v>
                </c:pt>
                <c:pt idx="4487">
                  <c:v>0</c:v>
                </c:pt>
                <c:pt idx="4488">
                  <c:v>0</c:v>
                </c:pt>
                <c:pt idx="4489">
                  <c:v>0.13601386500000001</c:v>
                </c:pt>
                <c:pt idx="4490">
                  <c:v>8.8992853160000003</c:v>
                </c:pt>
                <c:pt idx="4491">
                  <c:v>9.7808074949999995</c:v>
                </c:pt>
                <c:pt idx="4492">
                  <c:v>1.631094694</c:v>
                </c:pt>
                <c:pt idx="4493">
                  <c:v>17.100000380000001</c:v>
                </c:pt>
                <c:pt idx="4494">
                  <c:v>52.689266199999999</c:v>
                </c:pt>
                <c:pt idx="4495">
                  <c:v>39.18545151</c:v>
                </c:pt>
                <c:pt idx="4496">
                  <c:v>0.305564642</c:v>
                </c:pt>
                <c:pt idx="4497">
                  <c:v>11.80000019</c:v>
                </c:pt>
                <c:pt idx="4498">
                  <c:v>15.0386343</c:v>
                </c:pt>
                <c:pt idx="4499">
                  <c:v>0.12980797899999999</c:v>
                </c:pt>
                <c:pt idx="4500">
                  <c:v>11.936450000000001</c:v>
                </c:pt>
                <c:pt idx="4501">
                  <c:v>4.300615788</c:v>
                </c:pt>
                <c:pt idx="4502">
                  <c:v>31.288394929999999</c:v>
                </c:pt>
                <c:pt idx="4503">
                  <c:v>0</c:v>
                </c:pt>
                <c:pt idx="4504">
                  <c:v>0.36341789400000002</c:v>
                </c:pt>
                <c:pt idx="4505">
                  <c:v>47.509700780000003</c:v>
                </c:pt>
                <c:pt idx="4506">
                  <c:v>0.86462855299999997</c:v>
                </c:pt>
                <c:pt idx="4507">
                  <c:v>2.1204624179999998</c:v>
                </c:pt>
                <c:pt idx="4508">
                  <c:v>1.200526953</c:v>
                </c:pt>
                <c:pt idx="4509">
                  <c:v>3.430886745</c:v>
                </c:pt>
                <c:pt idx="4510">
                  <c:v>4.5284948350000001</c:v>
                </c:pt>
                <c:pt idx="4511">
                  <c:v>12.91776943</c:v>
                </c:pt>
                <c:pt idx="4512">
                  <c:v>7.6122975349999997</c:v>
                </c:pt>
                <c:pt idx="4513">
                  <c:v>0.15773247200000001</c:v>
                </c:pt>
                <c:pt idx="4514">
                  <c:v>0.10600124299999999</c:v>
                </c:pt>
                <c:pt idx="4515">
                  <c:v>7.6956055999999995E-2</c:v>
                </c:pt>
                <c:pt idx="4516">
                  <c:v>0.27705132999999998</c:v>
                </c:pt>
                <c:pt idx="4517">
                  <c:v>60.200000760000002</c:v>
                </c:pt>
                <c:pt idx="4518">
                  <c:v>2.685332775</c:v>
                </c:pt>
                <c:pt idx="4519">
                  <c:v>0</c:v>
                </c:pt>
                <c:pt idx="4520">
                  <c:v>7.8543425E-2</c:v>
                </c:pt>
                <c:pt idx="4521">
                  <c:v>4.5934133000000002E-2</c:v>
                </c:pt>
                <c:pt idx="4522">
                  <c:v>19.100000380000001</c:v>
                </c:pt>
                <c:pt idx="4523">
                  <c:v>2.6396501059999999</c:v>
                </c:pt>
                <c:pt idx="4524">
                  <c:v>2.854199886</c:v>
                </c:pt>
                <c:pt idx="4525">
                  <c:v>0.44306838500000001</c:v>
                </c:pt>
                <c:pt idx="4526">
                  <c:v>3.2223615999999997E-2</c:v>
                </c:pt>
                <c:pt idx="4527">
                  <c:v>9.5594825740000005</c:v>
                </c:pt>
                <c:pt idx="4528">
                  <c:v>0.39574769100000001</c:v>
                </c:pt>
                <c:pt idx="4529">
                  <c:v>11.55857277</c:v>
                </c:pt>
                <c:pt idx="4530">
                  <c:v>1.0797517299999999</c:v>
                </c:pt>
                <c:pt idx="4531">
                  <c:v>18.818759920000002</c:v>
                </c:pt>
                <c:pt idx="4532">
                  <c:v>14.697172159999999</c:v>
                </c:pt>
                <c:pt idx="4533">
                  <c:v>1.1475782E-2</c:v>
                </c:pt>
                <c:pt idx="4534">
                  <c:v>42.957523350000002</c:v>
                </c:pt>
                <c:pt idx="4535">
                  <c:v>0.34352627400000002</c:v>
                </c:pt>
                <c:pt idx="4536">
                  <c:v>13.245227809999999</c:v>
                </c:pt>
                <c:pt idx="4537">
                  <c:v>4.4293909070000002</c:v>
                </c:pt>
                <c:pt idx="4538">
                  <c:v>7.2783479690000004</c:v>
                </c:pt>
                <c:pt idx="4539">
                  <c:v>2.6704437730000001</c:v>
                </c:pt>
                <c:pt idx="4540">
                  <c:v>0.83894562699999997</c:v>
                </c:pt>
                <c:pt idx="4541">
                  <c:v>1.5</c:v>
                </c:pt>
                <c:pt idx="4542">
                  <c:v>0.16526041899999999</c:v>
                </c:pt>
                <c:pt idx="4543">
                  <c:v>0.157815292</c:v>
                </c:pt>
                <c:pt idx="4544">
                  <c:v>31.527490619999998</c:v>
                </c:pt>
                <c:pt idx="4545">
                  <c:v>1.281590104</c:v>
                </c:pt>
                <c:pt idx="4546">
                  <c:v>3.7162382000000001E-2</c:v>
                </c:pt>
                <c:pt idx="4547">
                  <c:v>16.38033867</c:v>
                </c:pt>
                <c:pt idx="4548">
                  <c:v>24.138994220000001</c:v>
                </c:pt>
                <c:pt idx="4549">
                  <c:v>43.24698257</c:v>
                </c:pt>
                <c:pt idx="4550">
                  <c:v>1.8579785820000001</c:v>
                </c:pt>
                <c:pt idx="4551">
                  <c:v>43.105361940000002</c:v>
                </c:pt>
                <c:pt idx="4552">
                  <c:v>26.325902939999999</c:v>
                </c:pt>
                <c:pt idx="4553">
                  <c:v>6.2515888210000004</c:v>
                </c:pt>
                <c:pt idx="4554">
                  <c:v>1.347620249</c:v>
                </c:pt>
                <c:pt idx="4555">
                  <c:v>1.336791158</c:v>
                </c:pt>
                <c:pt idx="4556">
                  <c:v>0.99234443900000002</c:v>
                </c:pt>
                <c:pt idx="4557">
                  <c:v>31.650939940000001</c:v>
                </c:pt>
                <c:pt idx="4558">
                  <c:v>0.20000806500000001</c:v>
                </c:pt>
                <c:pt idx="4559">
                  <c:v>21.171110150000001</c:v>
                </c:pt>
                <c:pt idx="4560">
                  <c:v>10.93502617</c:v>
                </c:pt>
                <c:pt idx="4561">
                  <c:v>35.464138030000001</c:v>
                </c:pt>
                <c:pt idx="4562">
                  <c:v>5.1281042100000001</c:v>
                </c:pt>
                <c:pt idx="4563">
                  <c:v>25.380228039999999</c:v>
                </c:pt>
                <c:pt idx="4564">
                  <c:v>1.738201737</c:v>
                </c:pt>
                <c:pt idx="4565">
                  <c:v>0.17554186299999999</c:v>
                </c:pt>
                <c:pt idx="4566">
                  <c:v>0.29956916</c:v>
                </c:pt>
                <c:pt idx="4567">
                  <c:v>1</c:v>
                </c:pt>
                <c:pt idx="4568">
                  <c:v>0.34083232299999999</c:v>
                </c:pt>
                <c:pt idx="4569">
                  <c:v>36.63056564</c:v>
                </c:pt>
                <c:pt idx="4570">
                  <c:v>1.4152818920000001</c:v>
                </c:pt>
                <c:pt idx="4571">
                  <c:v>38.671401979999999</c:v>
                </c:pt>
                <c:pt idx="4572">
                  <c:v>14.52855396</c:v>
                </c:pt>
                <c:pt idx="4573">
                  <c:v>49.392993930000003</c:v>
                </c:pt>
                <c:pt idx="4574">
                  <c:v>0.66014635600000005</c:v>
                </c:pt>
                <c:pt idx="4575">
                  <c:v>2.0186138150000001</c:v>
                </c:pt>
                <c:pt idx="4576">
                  <c:v>1.4842213390000001</c:v>
                </c:pt>
                <c:pt idx="4577">
                  <c:v>0.10000000100000001</c:v>
                </c:pt>
                <c:pt idx="4578">
                  <c:v>23.138813020000001</c:v>
                </c:pt>
                <c:pt idx="4579">
                  <c:v>17.378623959999999</c:v>
                </c:pt>
                <c:pt idx="4580">
                  <c:v>27.22211647</c:v>
                </c:pt>
                <c:pt idx="4581">
                  <c:v>3.8630204199999998</c:v>
                </c:pt>
                <c:pt idx="4582">
                  <c:v>38.532062529999997</c:v>
                </c:pt>
                <c:pt idx="4583">
                  <c:v>4.7057194710000001</c:v>
                </c:pt>
                <c:pt idx="4584">
                  <c:v>1.006124258</c:v>
                </c:pt>
                <c:pt idx="4585">
                  <c:v>0.619782269</c:v>
                </c:pt>
                <c:pt idx="4586">
                  <c:v>2.3374588489999999</c:v>
                </c:pt>
                <c:pt idx="4587">
                  <c:v>8.5517921450000003</c:v>
                </c:pt>
                <c:pt idx="4588">
                  <c:v>3.0029413699999998</c:v>
                </c:pt>
                <c:pt idx="4589">
                  <c:v>0.181664467</c:v>
                </c:pt>
                <c:pt idx="4590">
                  <c:v>5.6136837010000002</c:v>
                </c:pt>
                <c:pt idx="4591">
                  <c:v>7.2193455699999998</c:v>
                </c:pt>
                <c:pt idx="4592">
                  <c:v>6.7832198139999997</c:v>
                </c:pt>
                <c:pt idx="4593">
                  <c:v>0.26115006200000002</c:v>
                </c:pt>
                <c:pt idx="4594">
                  <c:v>3.3812228999999999E-2</c:v>
                </c:pt>
                <c:pt idx="4595">
                  <c:v>0.36653316000000002</c:v>
                </c:pt>
                <c:pt idx="4596">
                  <c:v>45.11685181</c:v>
                </c:pt>
                <c:pt idx="4597">
                  <c:v>7.1793570520000003</c:v>
                </c:pt>
                <c:pt idx="4598">
                  <c:v>2.0376300810000001</c:v>
                </c:pt>
                <c:pt idx="4599">
                  <c:v>0.121920377</c:v>
                </c:pt>
                <c:pt idx="4600">
                  <c:v>0.87549370500000001</c:v>
                </c:pt>
                <c:pt idx="4601">
                  <c:v>36.163421630000002</c:v>
                </c:pt>
                <c:pt idx="4602">
                  <c:v>22.521217350000001</c:v>
                </c:pt>
                <c:pt idx="4603">
                  <c:v>0.22251159000000001</c:v>
                </c:pt>
                <c:pt idx="4604">
                  <c:v>0.164020732</c:v>
                </c:pt>
                <c:pt idx="4605">
                  <c:v>26.695972439999998</c:v>
                </c:pt>
                <c:pt idx="4606">
                  <c:v>3.6172907350000001</c:v>
                </c:pt>
                <c:pt idx="4607">
                  <c:v>0.18589741000000001</c:v>
                </c:pt>
                <c:pt idx="4608">
                  <c:v>17.877847670000001</c:v>
                </c:pt>
                <c:pt idx="4609">
                  <c:v>1.7066141370000001</c:v>
                </c:pt>
                <c:pt idx="4610">
                  <c:v>0.261448562</c:v>
                </c:pt>
                <c:pt idx="4611">
                  <c:v>8.7809038160000004</c:v>
                </c:pt>
                <c:pt idx="4612">
                  <c:v>7.0380229950000004</c:v>
                </c:pt>
                <c:pt idx="4613">
                  <c:v>4.6605272290000004</c:v>
                </c:pt>
                <c:pt idx="4614">
                  <c:v>2.0981481080000002</c:v>
                </c:pt>
                <c:pt idx="4615">
                  <c:v>2.199699163</c:v>
                </c:pt>
                <c:pt idx="4616">
                  <c:v>1.4878129959999999</c:v>
                </c:pt>
                <c:pt idx="4617">
                  <c:v>46.646141049999997</c:v>
                </c:pt>
                <c:pt idx="4618">
                  <c:v>1.6532382969999999</c:v>
                </c:pt>
                <c:pt idx="4619">
                  <c:v>1.371438146</c:v>
                </c:pt>
                <c:pt idx="4620">
                  <c:v>0.16003194500000001</c:v>
                </c:pt>
                <c:pt idx="4621">
                  <c:v>2.89277E-4</c:v>
                </c:pt>
                <c:pt idx="4622">
                  <c:v>2.4169795509999998</c:v>
                </c:pt>
                <c:pt idx="4623">
                  <c:v>2.987155199</c:v>
                </c:pt>
                <c:pt idx="4624">
                  <c:v>0.24001529799999999</c:v>
                </c:pt>
                <c:pt idx="4625">
                  <c:v>49.373062130000001</c:v>
                </c:pt>
                <c:pt idx="4626">
                  <c:v>18.237110139999999</c:v>
                </c:pt>
                <c:pt idx="4627">
                  <c:v>53.241016389999999</c:v>
                </c:pt>
                <c:pt idx="4628">
                  <c:v>1.4487993720000001</c:v>
                </c:pt>
                <c:pt idx="4629">
                  <c:v>0.10518543399999999</c:v>
                </c:pt>
                <c:pt idx="4630">
                  <c:v>8.9901373000000007E-2</c:v>
                </c:pt>
                <c:pt idx="4631">
                  <c:v>50.168628689999998</c:v>
                </c:pt>
                <c:pt idx="4632">
                  <c:v>0</c:v>
                </c:pt>
                <c:pt idx="4633">
                  <c:v>3.4681847100000001</c:v>
                </c:pt>
                <c:pt idx="4634">
                  <c:v>0</c:v>
                </c:pt>
                <c:pt idx="4635">
                  <c:v>64</c:v>
                </c:pt>
                <c:pt idx="4636">
                  <c:v>5.8938417430000003</c:v>
                </c:pt>
                <c:pt idx="4637">
                  <c:v>1.318550825</c:v>
                </c:pt>
                <c:pt idx="4638">
                  <c:v>1.8368548149999999</c:v>
                </c:pt>
                <c:pt idx="4639">
                  <c:v>7.2683997150000001</c:v>
                </c:pt>
                <c:pt idx="4640">
                  <c:v>0.90410351799999999</c:v>
                </c:pt>
                <c:pt idx="4641">
                  <c:v>1.0987938639999999</c:v>
                </c:pt>
                <c:pt idx="4642">
                  <c:v>7.5787630080000001</c:v>
                </c:pt>
                <c:pt idx="4643">
                  <c:v>2.524005651</c:v>
                </c:pt>
                <c:pt idx="4644">
                  <c:v>9.9006700520000006</c:v>
                </c:pt>
                <c:pt idx="4645">
                  <c:v>18.087137219999999</c:v>
                </c:pt>
                <c:pt idx="4646">
                  <c:v>15.63003063</c:v>
                </c:pt>
                <c:pt idx="4647">
                  <c:v>6.170268536</c:v>
                </c:pt>
                <c:pt idx="4648">
                  <c:v>4.5386691089999998</c:v>
                </c:pt>
                <c:pt idx="4649">
                  <c:v>2.9443678860000002</c:v>
                </c:pt>
                <c:pt idx="4650">
                  <c:v>0.24067241</c:v>
                </c:pt>
                <c:pt idx="4651">
                  <c:v>7.7147264480000004</c:v>
                </c:pt>
                <c:pt idx="4652">
                  <c:v>8.1818637850000009</c:v>
                </c:pt>
                <c:pt idx="4653">
                  <c:v>5.0948100089999997</c:v>
                </c:pt>
                <c:pt idx="4654">
                  <c:v>1.6899027820000001</c:v>
                </c:pt>
                <c:pt idx="4655">
                  <c:v>50.341670989999997</c:v>
                </c:pt>
                <c:pt idx="4656">
                  <c:v>6.3109178540000004</c:v>
                </c:pt>
                <c:pt idx="4657">
                  <c:v>4.6810531620000004</c:v>
                </c:pt>
                <c:pt idx="4658">
                  <c:v>0.98379403399999998</c:v>
                </c:pt>
                <c:pt idx="4659">
                  <c:v>11.01510334</c:v>
                </c:pt>
                <c:pt idx="4660">
                  <c:v>0.160264447</c:v>
                </c:pt>
                <c:pt idx="4661">
                  <c:v>41.670425420000001</c:v>
                </c:pt>
                <c:pt idx="4662">
                  <c:v>12.52832222</c:v>
                </c:pt>
                <c:pt idx="4663">
                  <c:v>30.175910949999999</c:v>
                </c:pt>
                <c:pt idx="4664">
                  <c:v>0.46855196399999999</c:v>
                </c:pt>
                <c:pt idx="4665">
                  <c:v>7.9039179000000001E-2</c:v>
                </c:pt>
                <c:pt idx="4666">
                  <c:v>6.3466191289999996</c:v>
                </c:pt>
                <c:pt idx="4667">
                  <c:v>0.66454297299999998</c:v>
                </c:pt>
                <c:pt idx="4668">
                  <c:v>56.599998470000003</c:v>
                </c:pt>
                <c:pt idx="4669">
                  <c:v>18.1487236</c:v>
                </c:pt>
                <c:pt idx="4670">
                  <c:v>0.79382187100000001</c:v>
                </c:pt>
                <c:pt idx="4671">
                  <c:v>0.64098423699999996</c:v>
                </c:pt>
                <c:pt idx="4672">
                  <c:v>0.140185222</c:v>
                </c:pt>
                <c:pt idx="4673">
                  <c:v>3.0644483569999998</c:v>
                </c:pt>
                <c:pt idx="4674">
                  <c:v>51.765663150000002</c:v>
                </c:pt>
                <c:pt idx="4675">
                  <c:v>55.099998470000003</c:v>
                </c:pt>
                <c:pt idx="4676">
                  <c:v>0.35375914000000003</c:v>
                </c:pt>
                <c:pt idx="4677">
                  <c:v>5.1259133999999998E-2</c:v>
                </c:pt>
                <c:pt idx="4678">
                  <c:v>0.17130035199999999</c:v>
                </c:pt>
                <c:pt idx="4679">
                  <c:v>5.5563259120000001</c:v>
                </c:pt>
                <c:pt idx="4680">
                  <c:v>0.89999997600000003</c:v>
                </c:pt>
                <c:pt idx="4681">
                  <c:v>2.8253717420000002</c:v>
                </c:pt>
                <c:pt idx="4682">
                  <c:v>15.38462734</c:v>
                </c:pt>
                <c:pt idx="4683">
                  <c:v>4.297966003</c:v>
                </c:pt>
                <c:pt idx="4684">
                  <c:v>5.1894812579999998</c:v>
                </c:pt>
                <c:pt idx="4685">
                  <c:v>0.17520952200000001</c:v>
                </c:pt>
                <c:pt idx="4686">
                  <c:v>5.6999998090000004</c:v>
                </c:pt>
                <c:pt idx="4687">
                  <c:v>0.23794508</c:v>
                </c:pt>
                <c:pt idx="4688">
                  <c:v>1.2387595179999999</c:v>
                </c:pt>
                <c:pt idx="4689">
                  <c:v>26.271753310000001</c:v>
                </c:pt>
                <c:pt idx="4690">
                  <c:v>33.48109436</c:v>
                </c:pt>
                <c:pt idx="4691">
                  <c:v>49.080833439999999</c:v>
                </c:pt>
                <c:pt idx="4692">
                  <c:v>18.37576675</c:v>
                </c:pt>
                <c:pt idx="4693">
                  <c:v>3.6832394599999998</c:v>
                </c:pt>
                <c:pt idx="4694">
                  <c:v>11.12143803</c:v>
                </c:pt>
                <c:pt idx="4695">
                  <c:v>0.597567976</c:v>
                </c:pt>
                <c:pt idx="4696">
                  <c:v>2.830572128</c:v>
                </c:pt>
                <c:pt idx="4697">
                  <c:v>4.6360011099999996</c:v>
                </c:pt>
                <c:pt idx="4698">
                  <c:v>1.2656512259999999</c:v>
                </c:pt>
                <c:pt idx="4699">
                  <c:v>8.0576047899999992</c:v>
                </c:pt>
                <c:pt idx="4700">
                  <c:v>9.0802461000000001E-2</c:v>
                </c:pt>
                <c:pt idx="4701">
                  <c:v>0.23312956100000001</c:v>
                </c:pt>
                <c:pt idx="4702">
                  <c:v>0.799846053</c:v>
                </c:pt>
                <c:pt idx="4703">
                  <c:v>4.5613950000000002E-3</c:v>
                </c:pt>
                <c:pt idx="4704">
                  <c:v>0.39008128600000003</c:v>
                </c:pt>
                <c:pt idx="4705">
                  <c:v>1.5916413069999999</c:v>
                </c:pt>
                <c:pt idx="4706">
                  <c:v>0</c:v>
                </c:pt>
                <c:pt idx="4707">
                  <c:v>11.26046848</c:v>
                </c:pt>
                <c:pt idx="4708">
                  <c:v>0.270376742</c:v>
                </c:pt>
                <c:pt idx="4709">
                  <c:v>12.5</c:v>
                </c:pt>
                <c:pt idx="4710">
                  <c:v>10.88212395</c:v>
                </c:pt>
                <c:pt idx="4711">
                  <c:v>1.960404992</c:v>
                </c:pt>
                <c:pt idx="4712">
                  <c:v>18.799999239999998</c:v>
                </c:pt>
                <c:pt idx="4713">
                  <c:v>0</c:v>
                </c:pt>
                <c:pt idx="4714">
                  <c:v>36.560001370000002</c:v>
                </c:pt>
                <c:pt idx="4715">
                  <c:v>4.9997138980000004</c:v>
                </c:pt>
                <c:pt idx="4716">
                  <c:v>18</c:v>
                </c:pt>
                <c:pt idx="4717">
                  <c:v>18.050720210000001</c:v>
                </c:pt>
                <c:pt idx="4718">
                  <c:v>0.139920294</c:v>
                </c:pt>
                <c:pt idx="4719">
                  <c:v>27.83632278</c:v>
                </c:pt>
                <c:pt idx="4720">
                  <c:v>8.9509716029999993</c:v>
                </c:pt>
                <c:pt idx="4721">
                  <c:v>46.33000183</c:v>
                </c:pt>
                <c:pt idx="4722">
                  <c:v>5.6842513080000003</c:v>
                </c:pt>
                <c:pt idx="4723">
                  <c:v>0.70294559000000001</c:v>
                </c:pt>
                <c:pt idx="4724">
                  <c:v>52.031597140000002</c:v>
                </c:pt>
                <c:pt idx="4725">
                  <c:v>1.675802588</c:v>
                </c:pt>
                <c:pt idx="4726">
                  <c:v>3.1171929839999999</c:v>
                </c:pt>
                <c:pt idx="4727">
                  <c:v>2.6482679839999999</c:v>
                </c:pt>
                <c:pt idx="4728">
                  <c:v>3.3859224320000001</c:v>
                </c:pt>
                <c:pt idx="4729">
                  <c:v>9.1494255070000001</c:v>
                </c:pt>
                <c:pt idx="4730">
                  <c:v>18.885742189999998</c:v>
                </c:pt>
                <c:pt idx="4731">
                  <c:v>15.329879760000001</c:v>
                </c:pt>
                <c:pt idx="4732">
                  <c:v>9.0799999239999991</c:v>
                </c:pt>
                <c:pt idx="4733">
                  <c:v>0.20099259899999999</c:v>
                </c:pt>
                <c:pt idx="4734">
                  <c:v>0.118228413</c:v>
                </c:pt>
                <c:pt idx="4735">
                  <c:v>0.22698323400000001</c:v>
                </c:pt>
                <c:pt idx="4736">
                  <c:v>0.360871583</c:v>
                </c:pt>
                <c:pt idx="4737">
                  <c:v>61.593299870000003</c:v>
                </c:pt>
                <c:pt idx="4738">
                  <c:v>3.5187571050000002</c:v>
                </c:pt>
                <c:pt idx="4739">
                  <c:v>0</c:v>
                </c:pt>
                <c:pt idx="4740">
                  <c:v>0.12853711800000001</c:v>
                </c:pt>
                <c:pt idx="4741">
                  <c:v>0.166069672</c:v>
                </c:pt>
                <c:pt idx="4742">
                  <c:v>22.100000380000001</c:v>
                </c:pt>
                <c:pt idx="4743">
                  <c:v>4.5957045560000003</c:v>
                </c:pt>
                <c:pt idx="4744">
                  <c:v>4.5999999049999998</c:v>
                </c:pt>
                <c:pt idx="4745">
                  <c:v>0.55486965200000005</c:v>
                </c:pt>
                <c:pt idx="4746">
                  <c:v>0.15724951000000001</c:v>
                </c:pt>
                <c:pt idx="4747">
                  <c:v>19.894851679999999</c:v>
                </c:pt>
                <c:pt idx="4748">
                  <c:v>0.49792936399999999</c:v>
                </c:pt>
                <c:pt idx="4749">
                  <c:v>17.760000229999999</c:v>
                </c:pt>
                <c:pt idx="4750">
                  <c:v>3.7705850600000002</c:v>
                </c:pt>
                <c:pt idx="4751">
                  <c:v>28.31999969</c:v>
                </c:pt>
                <c:pt idx="4752">
                  <c:v>23.93000031</c:v>
                </c:pt>
                <c:pt idx="4753">
                  <c:v>9.2790700000000004E-2</c:v>
                </c:pt>
                <c:pt idx="4754">
                  <c:v>64.25</c:v>
                </c:pt>
                <c:pt idx="4755">
                  <c:v>0.486971706</c:v>
                </c:pt>
                <c:pt idx="4756">
                  <c:v>18.42489243</c:v>
                </c:pt>
                <c:pt idx="4757">
                  <c:v>6.8237256999999998</c:v>
                </c:pt>
                <c:pt idx="4758">
                  <c:v>9.0301704409999992</c:v>
                </c:pt>
                <c:pt idx="4759">
                  <c:v>4.2607970240000004</c:v>
                </c:pt>
                <c:pt idx="4760">
                  <c:v>2.7199997900000001</c:v>
                </c:pt>
                <c:pt idx="4761">
                  <c:v>1.8999999759999999</c:v>
                </c:pt>
                <c:pt idx="4762">
                  <c:v>0.32119798700000002</c:v>
                </c:pt>
                <c:pt idx="4763">
                  <c:v>0.227090135</c:v>
                </c:pt>
                <c:pt idx="4764">
                  <c:v>41.520000459999999</c:v>
                </c:pt>
                <c:pt idx="4765">
                  <c:v>1.8162038330000001</c:v>
                </c:pt>
                <c:pt idx="4766">
                  <c:v>7.2402260999999996E-2</c:v>
                </c:pt>
                <c:pt idx="4767">
                  <c:v>23.00713348</c:v>
                </c:pt>
                <c:pt idx="4768">
                  <c:v>32.128261569999999</c:v>
                </c:pt>
                <c:pt idx="4769">
                  <c:v>53.299221039999999</c:v>
                </c:pt>
                <c:pt idx="4770">
                  <c:v>6.1526498790000002</c:v>
                </c:pt>
                <c:pt idx="4771">
                  <c:v>62.430000309999997</c:v>
                </c:pt>
                <c:pt idx="4772">
                  <c:v>30.18000031</c:v>
                </c:pt>
                <c:pt idx="4773">
                  <c:v>8.2002162930000004</c:v>
                </c:pt>
                <c:pt idx="4774">
                  <c:v>1.939530134</c:v>
                </c:pt>
                <c:pt idx="4775">
                  <c:v>1.796779871</c:v>
                </c:pt>
                <c:pt idx="4776">
                  <c:v>1.587875605</c:v>
                </c:pt>
                <c:pt idx="4777">
                  <c:v>48.819999690000003</c:v>
                </c:pt>
                <c:pt idx="4778">
                  <c:v>0.83028405900000002</c:v>
                </c:pt>
                <c:pt idx="4779">
                  <c:v>23.670240400000001</c:v>
                </c:pt>
                <c:pt idx="4780">
                  <c:v>14.670000079999999</c:v>
                </c:pt>
                <c:pt idx="4781">
                  <c:v>44.154788969999998</c:v>
                </c:pt>
                <c:pt idx="4782">
                  <c:v>14.758840559999999</c:v>
                </c:pt>
                <c:pt idx="4783">
                  <c:v>31.19229507</c:v>
                </c:pt>
                <c:pt idx="4784">
                  <c:v>3.3917462829999998</c:v>
                </c:pt>
                <c:pt idx="4785">
                  <c:v>0.40202274900000001</c:v>
                </c:pt>
                <c:pt idx="4786">
                  <c:v>1.0229932070000001</c:v>
                </c:pt>
                <c:pt idx="4787">
                  <c:v>1.5</c:v>
                </c:pt>
                <c:pt idx="4788">
                  <c:v>0.89343297499999996</c:v>
                </c:pt>
                <c:pt idx="4789">
                  <c:v>45.074661249999998</c:v>
                </c:pt>
                <c:pt idx="4790">
                  <c:v>2.5974025730000001</c:v>
                </c:pt>
                <c:pt idx="4791">
                  <c:v>43.082382199999998</c:v>
                </c:pt>
                <c:pt idx="4792">
                  <c:v>16.670000080000001</c:v>
                </c:pt>
                <c:pt idx="4793">
                  <c:v>79.120002749999998</c:v>
                </c:pt>
                <c:pt idx="4794">
                  <c:v>1.537875533</c:v>
                </c:pt>
                <c:pt idx="4795">
                  <c:v>2.134135723</c:v>
                </c:pt>
                <c:pt idx="4796">
                  <c:v>4.6261749270000001</c:v>
                </c:pt>
                <c:pt idx="4797">
                  <c:v>0.5</c:v>
                </c:pt>
                <c:pt idx="4798">
                  <c:v>25.850000380000001</c:v>
                </c:pt>
                <c:pt idx="4799">
                  <c:v>17.764598849999999</c:v>
                </c:pt>
                <c:pt idx="4800">
                  <c:v>28.040000920000001</c:v>
                </c:pt>
                <c:pt idx="4801">
                  <c:v>6.0999999049999998</c:v>
                </c:pt>
                <c:pt idx="4802">
                  <c:v>46.594200129999997</c:v>
                </c:pt>
                <c:pt idx="4803">
                  <c:v>6.025532246</c:v>
                </c:pt>
                <c:pt idx="4804">
                  <c:v>1.674770951</c:v>
                </c:pt>
                <c:pt idx="4805">
                  <c:v>1.2077739240000001</c:v>
                </c:pt>
                <c:pt idx="4806">
                  <c:v>2.5</c:v>
                </c:pt>
                <c:pt idx="4807">
                  <c:v>10.248968120000001</c:v>
                </c:pt>
                <c:pt idx="4808">
                  <c:v>2.9992651939999999</c:v>
                </c:pt>
                <c:pt idx="4809">
                  <c:v>0.26789924500000001</c:v>
                </c:pt>
                <c:pt idx="4810">
                  <c:v>8.8423175809999996</c:v>
                </c:pt>
                <c:pt idx="4811">
                  <c:v>21.940000529999999</c:v>
                </c:pt>
                <c:pt idx="4812">
                  <c:v>7</c:v>
                </c:pt>
                <c:pt idx="4813">
                  <c:v>1.0839431289999999</c:v>
                </c:pt>
                <c:pt idx="4814">
                  <c:v>3.2713304999999998E-2</c:v>
                </c:pt>
                <c:pt idx="4815">
                  <c:v>2.2444181439999999</c:v>
                </c:pt>
                <c:pt idx="4816">
                  <c:v>59.470710750000002</c:v>
                </c:pt>
                <c:pt idx="4817">
                  <c:v>17.690000529999999</c:v>
                </c:pt>
                <c:pt idx="4818">
                  <c:v>3.4400520320000001</c:v>
                </c:pt>
                <c:pt idx="4819">
                  <c:v>0.29393556700000001</c:v>
                </c:pt>
                <c:pt idx="4820">
                  <c:v>1.6461236480000001</c:v>
                </c:pt>
                <c:pt idx="4821">
                  <c:v>39.840000150000002</c:v>
                </c:pt>
                <c:pt idx="4822">
                  <c:v>25.171880720000001</c:v>
                </c:pt>
                <c:pt idx="4823">
                  <c:v>0.33972015999999999</c:v>
                </c:pt>
                <c:pt idx="4824">
                  <c:v>0.21509473000000001</c:v>
                </c:pt>
                <c:pt idx="4825">
                  <c:v>32.33820343</c:v>
                </c:pt>
                <c:pt idx="4826">
                  <c:v>5.347764969</c:v>
                </c:pt>
                <c:pt idx="4827">
                  <c:v>0.227045581</c:v>
                </c:pt>
                <c:pt idx="4828">
                  <c:v>28.920000080000001</c:v>
                </c:pt>
                <c:pt idx="4829">
                  <c:v>2.335444689</c:v>
                </c:pt>
                <c:pt idx="4830">
                  <c:v>0.36322942400000002</c:v>
                </c:pt>
                <c:pt idx="4831">
                  <c:v>10.25262451</c:v>
                </c:pt>
                <c:pt idx="4832">
                  <c:v>11.899999619999999</c:v>
                </c:pt>
                <c:pt idx="4833">
                  <c:v>5.5700998310000003</c:v>
                </c:pt>
                <c:pt idx="4834">
                  <c:v>3.7802629470000002</c:v>
                </c:pt>
                <c:pt idx="4835">
                  <c:v>3.7104210850000001</c:v>
                </c:pt>
                <c:pt idx="4836">
                  <c:v>3.7872428889999998</c:v>
                </c:pt>
                <c:pt idx="4837">
                  <c:v>48.047115329999997</c:v>
                </c:pt>
                <c:pt idx="4838">
                  <c:v>2.0395727159999999</c:v>
                </c:pt>
                <c:pt idx="4839">
                  <c:v>2.373253107</c:v>
                </c:pt>
                <c:pt idx="4840">
                  <c:v>0.25961262000000002</c:v>
                </c:pt>
                <c:pt idx="4841">
                  <c:v>4.2649400000000003E-4</c:v>
                </c:pt>
                <c:pt idx="4842">
                  <c:v>2.6336996560000001</c:v>
                </c:pt>
                <c:pt idx="4843">
                  <c:v>0.31295606500000001</c:v>
                </c:pt>
                <c:pt idx="4844">
                  <c:v>61.290000919999997</c:v>
                </c:pt>
                <c:pt idx="4845">
                  <c:v>22.389797210000001</c:v>
                </c:pt>
                <c:pt idx="4846">
                  <c:v>59.08075333</c:v>
                </c:pt>
                <c:pt idx="4847">
                  <c:v>1.714729548</c:v>
                </c:pt>
                <c:pt idx="4848">
                  <c:v>0.12715247299999999</c:v>
                </c:pt>
                <c:pt idx="4849">
                  <c:v>0.32046198799999998</c:v>
                </c:pt>
                <c:pt idx="4850">
                  <c:v>59.058860780000003</c:v>
                </c:pt>
                <c:pt idx="4851">
                  <c:v>0</c:v>
                </c:pt>
                <c:pt idx="4852">
                  <c:v>17.329999919999999</c:v>
                </c:pt>
                <c:pt idx="4853">
                  <c:v>0</c:v>
                </c:pt>
                <c:pt idx="4854">
                  <c:v>72.839996339999999</c:v>
                </c:pt>
                <c:pt idx="4855">
                  <c:v>6.8733959200000001</c:v>
                </c:pt>
                <c:pt idx="4856">
                  <c:v>2.5774266720000001</c:v>
                </c:pt>
                <c:pt idx="4857">
                  <c:v>20.243940349999999</c:v>
                </c:pt>
                <c:pt idx="4858">
                  <c:v>3.1000921730000002</c:v>
                </c:pt>
                <c:pt idx="4859">
                  <c:v>8.5180778499999992</c:v>
                </c:pt>
                <c:pt idx="4860">
                  <c:v>1.3216569419999999</c:v>
                </c:pt>
                <c:pt idx="4861">
                  <c:v>1.7949695590000001</c:v>
                </c:pt>
                <c:pt idx="4862">
                  <c:v>8.9669494630000006</c:v>
                </c:pt>
                <c:pt idx="4863">
                  <c:v>4.3322758669999999</c:v>
                </c:pt>
                <c:pt idx="4864">
                  <c:v>21.149999619999999</c:v>
                </c:pt>
                <c:pt idx="4865">
                  <c:v>19.370000839999999</c:v>
                </c:pt>
                <c:pt idx="4866">
                  <c:v>17.547647479999998</c:v>
                </c:pt>
                <c:pt idx="4867">
                  <c:v>10.226128579999999</c:v>
                </c:pt>
                <c:pt idx="4868">
                  <c:v>6.579999924</c:v>
                </c:pt>
                <c:pt idx="4869">
                  <c:v>4.1282715799999998</c:v>
                </c:pt>
                <c:pt idx="4870">
                  <c:v>0.29278472100000003</c:v>
                </c:pt>
                <c:pt idx="4871">
                  <c:v>21.152381900000002</c:v>
                </c:pt>
                <c:pt idx="4872">
                  <c:v>14.641836169999999</c:v>
                </c:pt>
                <c:pt idx="4873">
                  <c:v>5.5495948789999998</c:v>
                </c:pt>
                <c:pt idx="4874">
                  <c:v>2.2448327539999999</c:v>
                </c:pt>
                <c:pt idx="4875">
                  <c:v>50.834838869999999</c:v>
                </c:pt>
                <c:pt idx="4876">
                  <c:v>7.5806651120000001</c:v>
                </c:pt>
                <c:pt idx="4877">
                  <c:v>6.3847050669999996</c:v>
                </c:pt>
                <c:pt idx="4878">
                  <c:v>1.0064545869999999</c:v>
                </c:pt>
                <c:pt idx="4879">
                  <c:v>14.30417061</c:v>
                </c:pt>
                <c:pt idx="4880">
                  <c:v>0.17619895899999999</c:v>
                </c:pt>
                <c:pt idx="4881">
                  <c:v>47</c:v>
                </c:pt>
                <c:pt idx="4882">
                  <c:v>40.13999939</c:v>
                </c:pt>
                <c:pt idx="4883">
                  <c:v>27.838886259999999</c:v>
                </c:pt>
                <c:pt idx="4884">
                  <c:v>0.50191986600000005</c:v>
                </c:pt>
                <c:pt idx="4885">
                  <c:v>0.11561421299999999</c:v>
                </c:pt>
                <c:pt idx="4886">
                  <c:v>6.71032238</c:v>
                </c:pt>
                <c:pt idx="4887">
                  <c:v>1.4666445260000001</c:v>
                </c:pt>
                <c:pt idx="4888">
                  <c:v>59.400001529999997</c:v>
                </c:pt>
                <c:pt idx="4889">
                  <c:v>20.38999939</c:v>
                </c:pt>
                <c:pt idx="4890">
                  <c:v>1.0504226679999999</c:v>
                </c:pt>
                <c:pt idx="4891">
                  <c:v>0.82715552999999997</c:v>
                </c:pt>
                <c:pt idx="4892">
                  <c:v>0.439477652</c:v>
                </c:pt>
                <c:pt idx="4893">
                  <c:v>4.1615686419999998</c:v>
                </c:pt>
                <c:pt idx="4894">
                  <c:v>70.569999690000003</c:v>
                </c:pt>
                <c:pt idx="4895">
                  <c:v>61.400001529999997</c:v>
                </c:pt>
                <c:pt idx="4896">
                  <c:v>2.0931010250000002</c:v>
                </c:pt>
                <c:pt idx="4897">
                  <c:v>5.5462826E-2</c:v>
                </c:pt>
                <c:pt idx="4898">
                  <c:v>0.22248440999999999</c:v>
                </c:pt>
                <c:pt idx="4899">
                  <c:v>7.5312504770000004</c:v>
                </c:pt>
                <c:pt idx="4900">
                  <c:v>1</c:v>
                </c:pt>
                <c:pt idx="4901">
                  <c:v>2.907297373</c:v>
                </c:pt>
                <c:pt idx="4902">
                  <c:v>21.9986763</c:v>
                </c:pt>
                <c:pt idx="4903">
                  <c:v>5.2528872489999996</c:v>
                </c:pt>
                <c:pt idx="4904">
                  <c:v>11.380000109999999</c:v>
                </c:pt>
                <c:pt idx="4905">
                  <c:v>0.30213201000000001</c:v>
                </c:pt>
                <c:pt idx="4906">
                  <c:v>0</c:v>
                </c:pt>
                <c:pt idx="4907">
                  <c:v>6.3000001909999996</c:v>
                </c:pt>
                <c:pt idx="4908">
                  <c:v>0.38409349300000001</c:v>
                </c:pt>
                <c:pt idx="4909">
                  <c:v>1.873885155</c:v>
                </c:pt>
                <c:pt idx="4910">
                  <c:v>28.316484450000001</c:v>
                </c:pt>
                <c:pt idx="4911">
                  <c:v>56.479999540000001</c:v>
                </c:pt>
                <c:pt idx="4912">
                  <c:v>58.785404210000003</c:v>
                </c:pt>
                <c:pt idx="4913">
                  <c:v>27.494432450000001</c:v>
                </c:pt>
                <c:pt idx="4914">
                  <c:v>6.0458297730000004</c:v>
                </c:pt>
                <c:pt idx="4915">
                  <c:v>11.419469830000001</c:v>
                </c:pt>
                <c:pt idx="4916">
                  <c:v>1.0819396969999999</c:v>
                </c:pt>
                <c:pt idx="4917">
                  <c:v>3.5100386139999999</c:v>
                </c:pt>
                <c:pt idx="4918">
                  <c:v>4.9104461669999999</c:v>
                </c:pt>
                <c:pt idx="4919">
                  <c:v>1.8549991850000001</c:v>
                </c:pt>
                <c:pt idx="4920">
                  <c:v>10.52728939</c:v>
                </c:pt>
                <c:pt idx="4921">
                  <c:v>0.51879602700000005</c:v>
                </c:pt>
                <c:pt idx="4922">
                  <c:v>0.47775089700000001</c:v>
                </c:pt>
                <c:pt idx="4923">
                  <c:v>1.1000000240000001</c:v>
                </c:pt>
                <c:pt idx="4924">
                  <c:v>8.7891251000000004E-2</c:v>
                </c:pt>
                <c:pt idx="4925">
                  <c:v>0.97190040300000002</c:v>
                </c:pt>
                <c:pt idx="4926">
                  <c:v>2.1953597070000002</c:v>
                </c:pt>
                <c:pt idx="4927">
                  <c:v>0</c:v>
                </c:pt>
                <c:pt idx="4928">
                  <c:v>13.54641247</c:v>
                </c:pt>
                <c:pt idx="4929">
                  <c:v>0.37068206100000001</c:v>
                </c:pt>
                <c:pt idx="4930">
                  <c:v>17.228649140000002</c:v>
                </c:pt>
                <c:pt idx="4931">
                  <c:v>11.913696290000001</c:v>
                </c:pt>
                <c:pt idx="4932">
                  <c:v>4.5752172470000003</c:v>
                </c:pt>
                <c:pt idx="4933">
                  <c:v>20.799999239999998</c:v>
                </c:pt>
                <c:pt idx="4934">
                  <c:v>0</c:v>
                </c:pt>
                <c:pt idx="4935">
                  <c:v>42.700000760000002</c:v>
                </c:pt>
                <c:pt idx="4936">
                  <c:v>0</c:v>
                </c:pt>
                <c:pt idx="4937">
                  <c:v>20</c:v>
                </c:pt>
                <c:pt idx="4938">
                  <c:v>21.554944989999999</c:v>
                </c:pt>
                <c:pt idx="4939">
                  <c:v>0.16387766600000001</c:v>
                </c:pt>
                <c:pt idx="4940">
                  <c:v>39.689628599999999</c:v>
                </c:pt>
                <c:pt idx="4941">
                  <c:v>0</c:v>
                </c:pt>
                <c:pt idx="4942">
                  <c:v>49.97000122</c:v>
                </c:pt>
                <c:pt idx="4943">
                  <c:v>0</c:v>
                </c:pt>
                <c:pt idx="4944">
                  <c:v>0.95132708499999996</c:v>
                </c:pt>
                <c:pt idx="4945">
                  <c:v>56.522010799999997</c:v>
                </c:pt>
                <c:pt idx="4946">
                  <c:v>2.4369122980000002</c:v>
                </c:pt>
                <c:pt idx="4947">
                  <c:v>3.5085964199999999</c:v>
                </c:pt>
                <c:pt idx="4948">
                  <c:v>3.965036869</c:v>
                </c:pt>
                <c:pt idx="4949">
                  <c:v>3.3451902869999999</c:v>
                </c:pt>
                <c:pt idx="4950">
                  <c:v>13.20758629</c:v>
                </c:pt>
                <c:pt idx="4951">
                  <c:v>19.595003129999998</c:v>
                </c:pt>
                <c:pt idx="4952">
                  <c:v>12.039999959999999</c:v>
                </c:pt>
                <c:pt idx="4953">
                  <c:v>0.37344029499999998</c:v>
                </c:pt>
                <c:pt idx="4954">
                  <c:v>0.20127320300000001</c:v>
                </c:pt>
                <c:pt idx="4955">
                  <c:v>0.26057019799999998</c:v>
                </c:pt>
                <c:pt idx="4956">
                  <c:v>0.58762258300000003</c:v>
                </c:pt>
                <c:pt idx="4957">
                  <c:v>64.199996949999999</c:v>
                </c:pt>
                <c:pt idx="4958">
                  <c:v>4.3248853680000003</c:v>
                </c:pt>
                <c:pt idx="4959">
                  <c:v>0</c:v>
                </c:pt>
                <c:pt idx="4960">
                  <c:v>0.151563331</c:v>
                </c:pt>
                <c:pt idx="4961">
                  <c:v>0.32030856600000002</c:v>
                </c:pt>
                <c:pt idx="4962">
                  <c:v>25.47377968</c:v>
                </c:pt>
                <c:pt idx="4963">
                  <c:v>6.1999998090000004</c:v>
                </c:pt>
                <c:pt idx="4964">
                  <c:v>7.3889236450000002</c:v>
                </c:pt>
                <c:pt idx="4965">
                  <c:v>0.84818935399999995</c:v>
                </c:pt>
                <c:pt idx="4966">
                  <c:v>0.46001419399999999</c:v>
                </c:pt>
                <c:pt idx="4967">
                  <c:v>20.333614350000001</c:v>
                </c:pt>
                <c:pt idx="4968">
                  <c:v>0.75866961499999996</c:v>
                </c:pt>
                <c:pt idx="4969">
                  <c:v>22.75</c:v>
                </c:pt>
                <c:pt idx="4970">
                  <c:v>5.2412691120000003</c:v>
                </c:pt>
                <c:pt idx="4971">
                  <c:v>30.090000150000002</c:v>
                </c:pt>
                <c:pt idx="4972">
                  <c:v>34.299999239999998</c:v>
                </c:pt>
                <c:pt idx="4973">
                  <c:v>0.13491483000000001</c:v>
                </c:pt>
                <c:pt idx="4974">
                  <c:v>76.260002139999997</c:v>
                </c:pt>
                <c:pt idx="4975">
                  <c:v>0.62594020399999994</c:v>
                </c:pt>
                <c:pt idx="4976">
                  <c:v>23.620420459999998</c:v>
                </c:pt>
                <c:pt idx="4977">
                  <c:v>7.8983931539999999</c:v>
                </c:pt>
                <c:pt idx="4978">
                  <c:v>10.578619</c:v>
                </c:pt>
                <c:pt idx="4979">
                  <c:v>4.4602284430000001</c:v>
                </c:pt>
                <c:pt idx="4980">
                  <c:v>4.0378851889999998</c:v>
                </c:pt>
                <c:pt idx="4981">
                  <c:v>2.5</c:v>
                </c:pt>
                <c:pt idx="4982">
                  <c:v>0.52052426299999999</c:v>
                </c:pt>
                <c:pt idx="4983">
                  <c:v>0</c:v>
                </c:pt>
                <c:pt idx="4984">
                  <c:v>45.319999690000003</c:v>
                </c:pt>
                <c:pt idx="4985">
                  <c:v>2.4370739459999999</c:v>
                </c:pt>
                <c:pt idx="4986">
                  <c:v>0.105811656</c:v>
                </c:pt>
                <c:pt idx="4987">
                  <c:v>28.309757229999999</c:v>
                </c:pt>
                <c:pt idx="4988">
                  <c:v>38.607795719999999</c:v>
                </c:pt>
                <c:pt idx="4989">
                  <c:v>58.91263962</c:v>
                </c:pt>
                <c:pt idx="4990">
                  <c:v>6.7254347799999996</c:v>
                </c:pt>
                <c:pt idx="4991">
                  <c:v>69.22000122</c:v>
                </c:pt>
                <c:pt idx="4992">
                  <c:v>36.13999939</c:v>
                </c:pt>
                <c:pt idx="4993">
                  <c:v>14.12429333</c:v>
                </c:pt>
                <c:pt idx="4994">
                  <c:v>2.6595866680000002</c:v>
                </c:pt>
                <c:pt idx="4995">
                  <c:v>2.436781168</c:v>
                </c:pt>
                <c:pt idx="4996">
                  <c:v>2.5588164330000001</c:v>
                </c:pt>
                <c:pt idx="4997">
                  <c:v>55.900001529999997</c:v>
                </c:pt>
                <c:pt idx="4998">
                  <c:v>1.1930578949999999</c:v>
                </c:pt>
                <c:pt idx="4999">
                  <c:v>28.325778960000001</c:v>
                </c:pt>
                <c:pt idx="5000">
                  <c:v>17.799999239999998</c:v>
                </c:pt>
                <c:pt idx="5001">
                  <c:v>54.534259800000001</c:v>
                </c:pt>
                <c:pt idx="5002">
                  <c:v>18.645181659999999</c:v>
                </c:pt>
                <c:pt idx="5003">
                  <c:v>33.716682429999999</c:v>
                </c:pt>
                <c:pt idx="5004">
                  <c:v>4.5488548279999996</c:v>
                </c:pt>
                <c:pt idx="5005">
                  <c:v>0.450960368</c:v>
                </c:pt>
                <c:pt idx="5006">
                  <c:v>1.3541975020000001</c:v>
                </c:pt>
                <c:pt idx="5007">
                  <c:v>2.4000000950000002</c:v>
                </c:pt>
                <c:pt idx="5008">
                  <c:v>1.6473582980000001</c:v>
                </c:pt>
                <c:pt idx="5009">
                  <c:v>49.804645540000003</c:v>
                </c:pt>
                <c:pt idx="5010">
                  <c:v>4.8000001909999996</c:v>
                </c:pt>
                <c:pt idx="5011">
                  <c:v>52.200042719999999</c:v>
                </c:pt>
                <c:pt idx="5012">
                  <c:v>21.629999160000001</c:v>
                </c:pt>
                <c:pt idx="5013">
                  <c:v>83.13999939</c:v>
                </c:pt>
                <c:pt idx="5014">
                  <c:v>1.68648994</c:v>
                </c:pt>
                <c:pt idx="5015">
                  <c:v>2.3870198729999998</c:v>
                </c:pt>
                <c:pt idx="5016">
                  <c:v>6.9337220190000002</c:v>
                </c:pt>
                <c:pt idx="5017">
                  <c:v>0.60000002399999997</c:v>
                </c:pt>
                <c:pt idx="5018">
                  <c:v>34.310001370000002</c:v>
                </c:pt>
                <c:pt idx="5019">
                  <c:v>19.593393330000001</c:v>
                </c:pt>
                <c:pt idx="5020">
                  <c:v>29.040000920000001</c:v>
                </c:pt>
                <c:pt idx="5021">
                  <c:v>7.8000001909999996</c:v>
                </c:pt>
                <c:pt idx="5022">
                  <c:v>48.435264590000003</c:v>
                </c:pt>
                <c:pt idx="5023">
                  <c:v>8.4660053249999994</c:v>
                </c:pt>
                <c:pt idx="5024">
                  <c:v>2.0004148480000001</c:v>
                </c:pt>
                <c:pt idx="5025">
                  <c:v>2.9419028759999999</c:v>
                </c:pt>
                <c:pt idx="5026">
                  <c:v>3</c:v>
                </c:pt>
                <c:pt idx="5027">
                  <c:v>22.402938840000001</c:v>
                </c:pt>
                <c:pt idx="5028">
                  <c:v>3.9087662700000001</c:v>
                </c:pt>
                <c:pt idx="5029">
                  <c:v>0.33391246200000002</c:v>
                </c:pt>
                <c:pt idx="5030">
                  <c:v>11.25331783</c:v>
                </c:pt>
                <c:pt idx="5031">
                  <c:v>26.979999540000001</c:v>
                </c:pt>
                <c:pt idx="5032">
                  <c:v>8</c:v>
                </c:pt>
                <c:pt idx="5033">
                  <c:v>1.5324965719999999</c:v>
                </c:pt>
                <c:pt idx="5034">
                  <c:v>3.1868935000000001E-2</c:v>
                </c:pt>
                <c:pt idx="5035">
                  <c:v>2.8145179749999998</c:v>
                </c:pt>
                <c:pt idx="5036">
                  <c:v>58.809692380000001</c:v>
                </c:pt>
                <c:pt idx="5037">
                  <c:v>25.909999849999998</c:v>
                </c:pt>
                <c:pt idx="5038">
                  <c:v>4.5103974339999997</c:v>
                </c:pt>
                <c:pt idx="5039">
                  <c:v>0.42136073099999999</c:v>
                </c:pt>
                <c:pt idx="5040">
                  <c:v>2.1919100280000001</c:v>
                </c:pt>
                <c:pt idx="5041">
                  <c:v>54.549999239999998</c:v>
                </c:pt>
                <c:pt idx="5042">
                  <c:v>25.742124560000001</c:v>
                </c:pt>
                <c:pt idx="5043">
                  <c:v>0.42325243400000001</c:v>
                </c:pt>
                <c:pt idx="5044">
                  <c:v>0.27881512000000003</c:v>
                </c:pt>
                <c:pt idx="5045">
                  <c:v>34.971153260000001</c:v>
                </c:pt>
                <c:pt idx="5046">
                  <c:v>5.976593018</c:v>
                </c:pt>
                <c:pt idx="5047">
                  <c:v>0.31036445499999998</c:v>
                </c:pt>
                <c:pt idx="5048">
                  <c:v>31.63999939</c:v>
                </c:pt>
                <c:pt idx="5049">
                  <c:v>2.5697503089999998</c:v>
                </c:pt>
                <c:pt idx="5050">
                  <c:v>0.424004883</c:v>
                </c:pt>
                <c:pt idx="5051">
                  <c:v>12.18710613</c:v>
                </c:pt>
                <c:pt idx="5052">
                  <c:v>12.899999619999999</c:v>
                </c:pt>
                <c:pt idx="5053">
                  <c:v>9.2325019840000007</c:v>
                </c:pt>
                <c:pt idx="5054">
                  <c:v>5.156982899</c:v>
                </c:pt>
                <c:pt idx="5055">
                  <c:v>4.8669242859999997</c:v>
                </c:pt>
                <c:pt idx="5056">
                  <c:v>7.4075446129999998</c:v>
                </c:pt>
                <c:pt idx="5057">
                  <c:v>49.491168979999998</c:v>
                </c:pt>
                <c:pt idx="5058">
                  <c:v>0</c:v>
                </c:pt>
                <c:pt idx="5059">
                  <c:v>3.3533666129999999</c:v>
                </c:pt>
                <c:pt idx="5060">
                  <c:v>0.41953885600000002</c:v>
                </c:pt>
                <c:pt idx="5061">
                  <c:v>2.4064149999999999E-2</c:v>
                </c:pt>
                <c:pt idx="5062">
                  <c:v>3.3598399159999999</c:v>
                </c:pt>
                <c:pt idx="5063">
                  <c:v>0.38281092</c:v>
                </c:pt>
                <c:pt idx="5064">
                  <c:v>64.349998470000003</c:v>
                </c:pt>
                <c:pt idx="5065">
                  <c:v>26.40833473</c:v>
                </c:pt>
                <c:pt idx="5066">
                  <c:v>60.962539669999998</c:v>
                </c:pt>
                <c:pt idx="5067">
                  <c:v>1.8804125789999999</c:v>
                </c:pt>
                <c:pt idx="5068">
                  <c:v>0.15569870199999999</c:v>
                </c:pt>
                <c:pt idx="5069">
                  <c:v>0.55857622600000001</c:v>
                </c:pt>
                <c:pt idx="5070">
                  <c:v>61.941287989999999</c:v>
                </c:pt>
                <c:pt idx="5071">
                  <c:v>0</c:v>
                </c:pt>
                <c:pt idx="5072">
                  <c:v>19.06999969</c:v>
                </c:pt>
                <c:pt idx="5073">
                  <c:v>0</c:v>
                </c:pt>
                <c:pt idx="5074">
                  <c:v>78.129997250000002</c:v>
                </c:pt>
                <c:pt idx="5075">
                  <c:v>7.2557430270000003</c:v>
                </c:pt>
                <c:pt idx="5076">
                  <c:v>5.0411581989999998</c:v>
                </c:pt>
                <c:pt idx="5077">
                  <c:v>21.60152626</c:v>
                </c:pt>
                <c:pt idx="5078">
                  <c:v>4.1306161880000003</c:v>
                </c:pt>
                <c:pt idx="5079">
                  <c:v>9.9874238969999993</c:v>
                </c:pt>
                <c:pt idx="5080">
                  <c:v>1.374404669</c:v>
                </c:pt>
                <c:pt idx="5081">
                  <c:v>2.1119420529999999</c:v>
                </c:pt>
                <c:pt idx="5082">
                  <c:v>11.600000380000001</c:v>
                </c:pt>
                <c:pt idx="5083">
                  <c:v>4.857672215</c:v>
                </c:pt>
                <c:pt idx="5084">
                  <c:v>24.870000839999999</c:v>
                </c:pt>
                <c:pt idx="5085">
                  <c:v>29.670000080000001</c:v>
                </c:pt>
                <c:pt idx="5086">
                  <c:v>19.707025529999999</c:v>
                </c:pt>
                <c:pt idx="5087">
                  <c:v>19.242336269999999</c:v>
                </c:pt>
                <c:pt idx="5088">
                  <c:v>8.8999996190000008</c:v>
                </c:pt>
                <c:pt idx="5089">
                  <c:v>8.2988605500000006</c:v>
                </c:pt>
                <c:pt idx="5090">
                  <c:v>0.356918454</c:v>
                </c:pt>
                <c:pt idx="5091">
                  <c:v>22.96978378</c:v>
                </c:pt>
                <c:pt idx="5092">
                  <c:v>20.982473370000001</c:v>
                </c:pt>
                <c:pt idx="5093">
                  <c:v>6.4622740749999998</c:v>
                </c:pt>
                <c:pt idx="5094">
                  <c:v>2.7996304040000002</c:v>
                </c:pt>
                <c:pt idx="5095">
                  <c:v>50.003452299999999</c:v>
                </c:pt>
                <c:pt idx="5096">
                  <c:v>10.16184425</c:v>
                </c:pt>
                <c:pt idx="5097">
                  <c:v>8.0015830989999994</c:v>
                </c:pt>
                <c:pt idx="5098">
                  <c:v>2.1014363770000002</c:v>
                </c:pt>
                <c:pt idx="5099">
                  <c:v>14.5925045</c:v>
                </c:pt>
                <c:pt idx="5100">
                  <c:v>0.190173283</c:v>
                </c:pt>
                <c:pt idx="5101">
                  <c:v>53.837944030000003</c:v>
                </c:pt>
                <c:pt idx="5102">
                  <c:v>43.040000919999997</c:v>
                </c:pt>
                <c:pt idx="5103">
                  <c:v>31.85479355</c:v>
                </c:pt>
                <c:pt idx="5104">
                  <c:v>0.55560988200000005</c:v>
                </c:pt>
                <c:pt idx="5105">
                  <c:v>0.37619799399999998</c:v>
                </c:pt>
                <c:pt idx="5106">
                  <c:v>7.0076918600000004</c:v>
                </c:pt>
                <c:pt idx="5107">
                  <c:v>1.846656799</c:v>
                </c:pt>
                <c:pt idx="5108">
                  <c:v>65.5</c:v>
                </c:pt>
                <c:pt idx="5109">
                  <c:v>39.930000309999997</c:v>
                </c:pt>
                <c:pt idx="5110">
                  <c:v>1.4585802560000001</c:v>
                </c:pt>
                <c:pt idx="5111">
                  <c:v>1.1050802470000001</c:v>
                </c:pt>
                <c:pt idx="5112">
                  <c:v>0.53847169900000003</c:v>
                </c:pt>
                <c:pt idx="5113">
                  <c:v>4.7198753360000003</c:v>
                </c:pt>
                <c:pt idx="5114">
                  <c:v>79.129997250000002</c:v>
                </c:pt>
                <c:pt idx="5115">
                  <c:v>65.099998470000003</c:v>
                </c:pt>
                <c:pt idx="5116">
                  <c:v>3.3979725840000001</c:v>
                </c:pt>
                <c:pt idx="5117">
                  <c:v>6.4583777999999994E-2</c:v>
                </c:pt>
                <c:pt idx="5118">
                  <c:v>0.67696285199999995</c:v>
                </c:pt>
                <c:pt idx="5119">
                  <c:v>9.2990274429999999</c:v>
                </c:pt>
                <c:pt idx="5120">
                  <c:v>0</c:v>
                </c:pt>
                <c:pt idx="5121">
                  <c:v>1.2000000479999999</c:v>
                </c:pt>
                <c:pt idx="5122">
                  <c:v>2.9858174320000002</c:v>
                </c:pt>
                <c:pt idx="5123">
                  <c:v>25.97176361</c:v>
                </c:pt>
                <c:pt idx="5124">
                  <c:v>6.4908456799999996</c:v>
                </c:pt>
                <c:pt idx="5125">
                  <c:v>12.329999920000001</c:v>
                </c:pt>
                <c:pt idx="5126">
                  <c:v>0.42518264099999997</c:v>
                </c:pt>
                <c:pt idx="5127">
                  <c:v>0</c:v>
                </c:pt>
                <c:pt idx="5128">
                  <c:v>6.9000000950000002</c:v>
                </c:pt>
                <c:pt idx="5129">
                  <c:v>0.46484983000000002</c:v>
                </c:pt>
                <c:pt idx="5130">
                  <c:v>3.1481275559999999</c:v>
                </c:pt>
                <c:pt idx="5131">
                  <c:v>29.47795296</c:v>
                </c:pt>
                <c:pt idx="5132">
                  <c:v>64.819999690000003</c:v>
                </c:pt>
                <c:pt idx="5133">
                  <c:v>61.69711685</c:v>
                </c:pt>
                <c:pt idx="5134">
                  <c:v>27.429073330000001</c:v>
                </c:pt>
                <c:pt idx="5135">
                  <c:v>7.9427037240000002</c:v>
                </c:pt>
                <c:pt idx="5136">
                  <c:v>15.937136649999999</c:v>
                </c:pt>
                <c:pt idx="5137">
                  <c:v>1.912595153</c:v>
                </c:pt>
                <c:pt idx="5138">
                  <c:v>3.9032957549999998</c:v>
                </c:pt>
                <c:pt idx="5139">
                  <c:v>7.4999632839999997</c:v>
                </c:pt>
                <c:pt idx="5140">
                  <c:v>3.780280828</c:v>
                </c:pt>
                <c:pt idx="5141">
                  <c:v>12.20860195</c:v>
                </c:pt>
                <c:pt idx="5142">
                  <c:v>0.60473412299999996</c:v>
                </c:pt>
                <c:pt idx="5143">
                  <c:v>0.98048305499999999</c:v>
                </c:pt>
                <c:pt idx="5144">
                  <c:v>1.7999999520000001</c:v>
                </c:pt>
                <c:pt idx="5145">
                  <c:v>0.105809033</c:v>
                </c:pt>
                <c:pt idx="5146">
                  <c:v>2.4203877450000002</c:v>
                </c:pt>
                <c:pt idx="5147">
                  <c:v>4.6344752309999997</c:v>
                </c:pt>
                <c:pt idx="5148">
                  <c:v>0</c:v>
                </c:pt>
                <c:pt idx="5149">
                  <c:v>26.83795357</c:v>
                </c:pt>
                <c:pt idx="5150">
                  <c:v>0.46481460299999999</c:v>
                </c:pt>
                <c:pt idx="5151">
                  <c:v>24.266544339999999</c:v>
                </c:pt>
                <c:pt idx="5152">
                  <c:v>16.036684040000001</c:v>
                </c:pt>
                <c:pt idx="5153">
                  <c:v>4.8990087510000002</c:v>
                </c:pt>
                <c:pt idx="5154">
                  <c:v>23</c:v>
                </c:pt>
                <c:pt idx="5155">
                  <c:v>0</c:v>
                </c:pt>
                <c:pt idx="5156">
                  <c:v>54.27999878</c:v>
                </c:pt>
                <c:pt idx="5157">
                  <c:v>0</c:v>
                </c:pt>
                <c:pt idx="5158">
                  <c:v>22</c:v>
                </c:pt>
                <c:pt idx="5159">
                  <c:v>21.458681110000001</c:v>
                </c:pt>
                <c:pt idx="5160">
                  <c:v>0.19903633000000001</c:v>
                </c:pt>
                <c:pt idx="5161">
                  <c:v>49.799999239999998</c:v>
                </c:pt>
                <c:pt idx="5162">
                  <c:v>0</c:v>
                </c:pt>
                <c:pt idx="5163">
                  <c:v>53.86000061</c:v>
                </c:pt>
                <c:pt idx="5164">
                  <c:v>9.8000001910000005</c:v>
                </c:pt>
                <c:pt idx="5165">
                  <c:v>1.182541013</c:v>
                </c:pt>
                <c:pt idx="5166">
                  <c:v>60.990867610000002</c:v>
                </c:pt>
                <c:pt idx="5167">
                  <c:v>3.156984091</c:v>
                </c:pt>
                <c:pt idx="5168">
                  <c:v>4.4399247170000002</c:v>
                </c:pt>
                <c:pt idx="5169">
                  <c:v>15.468971249999999</c:v>
                </c:pt>
                <c:pt idx="5170">
                  <c:v>3.304889202</c:v>
                </c:pt>
                <c:pt idx="5171">
                  <c:v>19.073671340000001</c:v>
                </c:pt>
                <c:pt idx="5172">
                  <c:v>29.71560478</c:v>
                </c:pt>
                <c:pt idx="5173">
                  <c:v>18.129999160000001</c:v>
                </c:pt>
                <c:pt idx="5174">
                  <c:v>0.400295287</c:v>
                </c:pt>
                <c:pt idx="5175">
                  <c:v>0.34906047600000001</c:v>
                </c:pt>
                <c:pt idx="5176">
                  <c:v>0.30043664599999997</c:v>
                </c:pt>
                <c:pt idx="5177">
                  <c:v>0.97607541099999995</c:v>
                </c:pt>
                <c:pt idx="5178">
                  <c:v>65.955963130000001</c:v>
                </c:pt>
                <c:pt idx="5179">
                  <c:v>5.3188319210000001</c:v>
                </c:pt>
                <c:pt idx="5180">
                  <c:v>0</c:v>
                </c:pt>
                <c:pt idx="5181">
                  <c:v>0.223401397</c:v>
                </c:pt>
                <c:pt idx="5182">
                  <c:v>0.36092010099999999</c:v>
                </c:pt>
                <c:pt idx="5183">
                  <c:v>28.177909849999999</c:v>
                </c:pt>
                <c:pt idx="5184">
                  <c:v>7.3000001909999996</c:v>
                </c:pt>
                <c:pt idx="5185">
                  <c:v>9.1186904910000006</c:v>
                </c:pt>
                <c:pt idx="5186">
                  <c:v>1.327327132</c:v>
                </c:pt>
                <c:pt idx="5187">
                  <c:v>1.0775048730000001</c:v>
                </c:pt>
                <c:pt idx="5188">
                  <c:v>20.7923069</c:v>
                </c:pt>
                <c:pt idx="5189">
                  <c:v>0.84928244399999997</c:v>
                </c:pt>
                <c:pt idx="5190">
                  <c:v>30.909999849999998</c:v>
                </c:pt>
                <c:pt idx="5191">
                  <c:v>8.4079847339999993</c:v>
                </c:pt>
                <c:pt idx="5192">
                  <c:v>33.83000183</c:v>
                </c:pt>
                <c:pt idx="5193">
                  <c:v>35.5</c:v>
                </c:pt>
                <c:pt idx="5194">
                  <c:v>0.19620837299999999</c:v>
                </c:pt>
                <c:pt idx="5195">
                  <c:v>80.930000309999997</c:v>
                </c:pt>
                <c:pt idx="5196">
                  <c:v>0.781317174</c:v>
                </c:pt>
                <c:pt idx="5197">
                  <c:v>30.319612500000002</c:v>
                </c:pt>
                <c:pt idx="5198">
                  <c:v>8.865553856</c:v>
                </c:pt>
                <c:pt idx="5199">
                  <c:v>12.628152849999999</c:v>
                </c:pt>
                <c:pt idx="5200">
                  <c:v>4.8344426159999996</c:v>
                </c:pt>
                <c:pt idx="5201">
                  <c:v>11.920000079999999</c:v>
                </c:pt>
                <c:pt idx="5202">
                  <c:v>3.2000000480000002</c:v>
                </c:pt>
                <c:pt idx="5203">
                  <c:v>0.84393030400000002</c:v>
                </c:pt>
                <c:pt idx="5204">
                  <c:v>0</c:v>
                </c:pt>
                <c:pt idx="5205">
                  <c:v>53.200000760000002</c:v>
                </c:pt>
                <c:pt idx="5206">
                  <c:v>3.2286851410000001</c:v>
                </c:pt>
                <c:pt idx="5207">
                  <c:v>0.15533451700000001</c:v>
                </c:pt>
                <c:pt idx="5208">
                  <c:v>32.295730589999998</c:v>
                </c:pt>
                <c:pt idx="5209">
                  <c:v>44.18730927</c:v>
                </c:pt>
                <c:pt idx="5210">
                  <c:v>66.533599850000002</c:v>
                </c:pt>
                <c:pt idx="5211">
                  <c:v>7.4129433630000001</c:v>
                </c:pt>
                <c:pt idx="5212">
                  <c:v>72.38999939</c:v>
                </c:pt>
                <c:pt idx="5213">
                  <c:v>39.150001529999997</c:v>
                </c:pt>
                <c:pt idx="5214">
                  <c:v>17.884536740000001</c:v>
                </c:pt>
                <c:pt idx="5215">
                  <c:v>2.9790697100000001</c:v>
                </c:pt>
                <c:pt idx="5216">
                  <c:v>3.308003426</c:v>
                </c:pt>
                <c:pt idx="5217">
                  <c:v>3.886221409</c:v>
                </c:pt>
                <c:pt idx="5218">
                  <c:v>64.730003359999998</c:v>
                </c:pt>
                <c:pt idx="5219">
                  <c:v>1.7167977089999999</c:v>
                </c:pt>
                <c:pt idx="5220">
                  <c:v>32.886081699999998</c:v>
                </c:pt>
                <c:pt idx="5221">
                  <c:v>21.420000080000001</c:v>
                </c:pt>
                <c:pt idx="5222">
                  <c:v>56.099014279999999</c:v>
                </c:pt>
                <c:pt idx="5223">
                  <c:v>19.570621490000001</c:v>
                </c:pt>
                <c:pt idx="5224">
                  <c:v>36.161788940000001</c:v>
                </c:pt>
                <c:pt idx="5225">
                  <c:v>5.0999999049999998</c:v>
                </c:pt>
                <c:pt idx="5226">
                  <c:v>0.50881934200000001</c:v>
                </c:pt>
                <c:pt idx="5227">
                  <c:v>1.8081421849999999</c:v>
                </c:pt>
                <c:pt idx="5228">
                  <c:v>3.7000000480000002</c:v>
                </c:pt>
                <c:pt idx="5229">
                  <c:v>5.4012618059999999</c:v>
                </c:pt>
                <c:pt idx="5230">
                  <c:v>55.000186919999997</c:v>
                </c:pt>
                <c:pt idx="5231">
                  <c:v>5.5999999049999998</c:v>
                </c:pt>
                <c:pt idx="5232">
                  <c:v>56.399879460000001</c:v>
                </c:pt>
                <c:pt idx="5233">
                  <c:v>27.739999770000001</c:v>
                </c:pt>
                <c:pt idx="5234">
                  <c:v>83.879997250000002</c:v>
                </c:pt>
                <c:pt idx="5235">
                  <c:v>1.9761364459999999</c:v>
                </c:pt>
                <c:pt idx="5236">
                  <c:v>2.6002857690000001</c:v>
                </c:pt>
                <c:pt idx="5237">
                  <c:v>7.4899997709999999</c:v>
                </c:pt>
                <c:pt idx="5238">
                  <c:v>0.89999997600000003</c:v>
                </c:pt>
                <c:pt idx="5239">
                  <c:v>36.990001679999999</c:v>
                </c:pt>
                <c:pt idx="5240">
                  <c:v>22.770484920000001</c:v>
                </c:pt>
                <c:pt idx="5241">
                  <c:v>33.240001679999999</c:v>
                </c:pt>
                <c:pt idx="5242">
                  <c:v>10</c:v>
                </c:pt>
                <c:pt idx="5243">
                  <c:v>62.393928529999997</c:v>
                </c:pt>
                <c:pt idx="5244">
                  <c:v>11.658740999999999</c:v>
                </c:pt>
                <c:pt idx="5245">
                  <c:v>2.6503946780000001</c:v>
                </c:pt>
                <c:pt idx="5246">
                  <c:v>3.023528099</c:v>
                </c:pt>
                <c:pt idx="5247">
                  <c:v>3.5</c:v>
                </c:pt>
                <c:pt idx="5248">
                  <c:v>22.927112579999999</c:v>
                </c:pt>
                <c:pt idx="5249">
                  <c:v>5.0903854370000001</c:v>
                </c:pt>
                <c:pt idx="5250">
                  <c:v>0.36143448900000003</c:v>
                </c:pt>
                <c:pt idx="5251">
                  <c:v>14.38350677</c:v>
                </c:pt>
                <c:pt idx="5252">
                  <c:v>38.58000183</c:v>
                </c:pt>
                <c:pt idx="5253">
                  <c:v>9</c:v>
                </c:pt>
                <c:pt idx="5254">
                  <c:v>2.1755242350000001</c:v>
                </c:pt>
                <c:pt idx="5255">
                  <c:v>3.1011185E-2</c:v>
                </c:pt>
                <c:pt idx="5256">
                  <c:v>3.5328381059999998</c:v>
                </c:pt>
                <c:pt idx="5257">
                  <c:v>64.007446290000004</c:v>
                </c:pt>
                <c:pt idx="5258">
                  <c:v>31.229999540000001</c:v>
                </c:pt>
                <c:pt idx="5259">
                  <c:v>5.7955565450000002</c:v>
                </c:pt>
                <c:pt idx="5260">
                  <c:v>0.58086651600000005</c:v>
                </c:pt>
                <c:pt idx="5261">
                  <c:v>3.0132677559999999</c:v>
                </c:pt>
                <c:pt idx="5262">
                  <c:v>65.879997250000002</c:v>
                </c:pt>
                <c:pt idx="5263">
                  <c:v>31.484096529999999</c:v>
                </c:pt>
                <c:pt idx="5264">
                  <c:v>0.52535366999999999</c:v>
                </c:pt>
                <c:pt idx="5265">
                  <c:v>0.34750533099999997</c:v>
                </c:pt>
                <c:pt idx="5266">
                  <c:v>42.25226593</c:v>
                </c:pt>
                <c:pt idx="5267">
                  <c:v>6.5882549289999996</c:v>
                </c:pt>
                <c:pt idx="5268">
                  <c:v>0.43281963499999998</c:v>
                </c:pt>
                <c:pt idx="5269">
                  <c:v>34.619998930000001</c:v>
                </c:pt>
                <c:pt idx="5270">
                  <c:v>3.5997767449999998</c:v>
                </c:pt>
                <c:pt idx="5271">
                  <c:v>0.481470436</c:v>
                </c:pt>
                <c:pt idx="5272">
                  <c:v>13.68908882</c:v>
                </c:pt>
                <c:pt idx="5273">
                  <c:v>14.100000380000001</c:v>
                </c:pt>
                <c:pt idx="5274">
                  <c:v>11.017867089999999</c:v>
                </c:pt>
                <c:pt idx="5275">
                  <c:v>8.4317216869999996</c:v>
                </c:pt>
                <c:pt idx="5276">
                  <c:v>6.2567925449999997</c:v>
                </c:pt>
                <c:pt idx="5277">
                  <c:v>10.62939072</c:v>
                </c:pt>
                <c:pt idx="5278">
                  <c:v>52.490196230000002</c:v>
                </c:pt>
                <c:pt idx="5279">
                  <c:v>0</c:v>
                </c:pt>
                <c:pt idx="5280">
                  <c:v>25.350069049999998</c:v>
                </c:pt>
                <c:pt idx="5281">
                  <c:v>11.607934950000001</c:v>
                </c:pt>
                <c:pt idx="5282">
                  <c:v>0.67944782999999997</c:v>
                </c:pt>
                <c:pt idx="5283">
                  <c:v>2.4337391999999999E-2</c:v>
                </c:pt>
                <c:pt idx="5284">
                  <c:v>3.8047156329999998</c:v>
                </c:pt>
                <c:pt idx="5285">
                  <c:v>0.44984364500000001</c:v>
                </c:pt>
                <c:pt idx="5286">
                  <c:v>68.519996640000002</c:v>
                </c:pt>
                <c:pt idx="5287">
                  <c:v>30.298046110000001</c:v>
                </c:pt>
                <c:pt idx="5288">
                  <c:v>61.847629550000001</c:v>
                </c:pt>
                <c:pt idx="5289">
                  <c:v>2.3206646439999998</c:v>
                </c:pt>
                <c:pt idx="5290">
                  <c:v>0.18993373199999999</c:v>
                </c:pt>
                <c:pt idx="5291">
                  <c:v>1.2861377000000001</c:v>
                </c:pt>
                <c:pt idx="5292">
                  <c:v>64.875015259999998</c:v>
                </c:pt>
                <c:pt idx="5293">
                  <c:v>0</c:v>
                </c:pt>
                <c:pt idx="5294">
                  <c:v>24.440000529999999</c:v>
                </c:pt>
                <c:pt idx="5295">
                  <c:v>0</c:v>
                </c:pt>
                <c:pt idx="5296">
                  <c:v>77.690002440000001</c:v>
                </c:pt>
                <c:pt idx="5297">
                  <c:v>6.7588520049999996</c:v>
                </c:pt>
                <c:pt idx="5298">
                  <c:v>6.1643209460000001</c:v>
                </c:pt>
                <c:pt idx="5299">
                  <c:v>26.970333100000001</c:v>
                </c:pt>
                <c:pt idx="5300">
                  <c:v>4.4009046549999997</c:v>
                </c:pt>
                <c:pt idx="5301">
                  <c:v>11.140862459999999</c:v>
                </c:pt>
                <c:pt idx="5302">
                  <c:v>1.507912755</c:v>
                </c:pt>
                <c:pt idx="5303">
                  <c:v>3.4524383539999999</c:v>
                </c:pt>
                <c:pt idx="5304">
                  <c:v>14.100000380000001</c:v>
                </c:pt>
                <c:pt idx="5305">
                  <c:v>5.243628502</c:v>
                </c:pt>
                <c:pt idx="5306">
                  <c:v>32.52999878</c:v>
                </c:pt>
                <c:pt idx="5307">
                  <c:v>31.780000690000001</c:v>
                </c:pt>
                <c:pt idx="5308">
                  <c:v>22.1307373</c:v>
                </c:pt>
                <c:pt idx="5309">
                  <c:v>20.701648710000001</c:v>
                </c:pt>
                <c:pt idx="5310">
                  <c:v>15</c:v>
                </c:pt>
                <c:pt idx="5311">
                  <c:v>12.859389309999999</c:v>
                </c:pt>
                <c:pt idx="5312">
                  <c:v>0.43085423099999998</c:v>
                </c:pt>
                <c:pt idx="5313">
                  <c:v>24.737676619999998</c:v>
                </c:pt>
                <c:pt idx="5314">
                  <c:v>21.395212170000001</c:v>
                </c:pt>
                <c:pt idx="5315">
                  <c:v>7.3711657519999996</c:v>
                </c:pt>
                <c:pt idx="5316">
                  <c:v>3.0755293369999999</c:v>
                </c:pt>
                <c:pt idx="5317">
                  <c:v>50.566341399999999</c:v>
                </c:pt>
                <c:pt idx="5318">
                  <c:v>13.322853090000001</c:v>
                </c:pt>
                <c:pt idx="5319">
                  <c:v>10.23453331</c:v>
                </c:pt>
                <c:pt idx="5320">
                  <c:v>4.3860239979999998</c:v>
                </c:pt>
                <c:pt idx="5321">
                  <c:v>23.5</c:v>
                </c:pt>
                <c:pt idx="5322">
                  <c:v>24.272138600000002</c:v>
                </c:pt>
                <c:pt idx="5323">
                  <c:v>62</c:v>
                </c:pt>
                <c:pt idx="5324">
                  <c:v>52.88999939</c:v>
                </c:pt>
                <c:pt idx="5325">
                  <c:v>40.810001370000002</c:v>
                </c:pt>
                <c:pt idx="5326">
                  <c:v>0.64967268700000003</c:v>
                </c:pt>
                <c:pt idx="5327">
                  <c:v>1.0534547569999999</c:v>
                </c:pt>
                <c:pt idx="5328">
                  <c:v>8.4251184460000008</c:v>
                </c:pt>
                <c:pt idx="5329">
                  <c:v>2.1900753970000002</c:v>
                </c:pt>
                <c:pt idx="5330">
                  <c:v>72.699996949999999</c:v>
                </c:pt>
                <c:pt idx="5331">
                  <c:v>44.009998320000001</c:v>
                </c:pt>
                <c:pt idx="5332">
                  <c:v>1.4461599590000001</c:v>
                </c:pt>
                <c:pt idx="5333">
                  <c:v>1.484804273</c:v>
                </c:pt>
                <c:pt idx="5334">
                  <c:v>0.79156160399999997</c:v>
                </c:pt>
                <c:pt idx="5335">
                  <c:v>6.0760478969999996</c:v>
                </c:pt>
                <c:pt idx="5336">
                  <c:v>83.88999939</c:v>
                </c:pt>
                <c:pt idx="5337">
                  <c:v>67.800003050000001</c:v>
                </c:pt>
                <c:pt idx="5338">
                  <c:v>4.3215937609999999</c:v>
                </c:pt>
                <c:pt idx="5339">
                  <c:v>7.7479906000000001E-2</c:v>
                </c:pt>
                <c:pt idx="5340">
                  <c:v>0.87757498</c:v>
                </c:pt>
                <c:pt idx="5341">
                  <c:v>10.677303309999999</c:v>
                </c:pt>
                <c:pt idx="5342">
                  <c:v>0</c:v>
                </c:pt>
                <c:pt idx="5343">
                  <c:v>1.5</c:v>
                </c:pt>
                <c:pt idx="5344">
                  <c:v>3.952373981</c:v>
                </c:pt>
                <c:pt idx="5345">
                  <c:v>27.02427101</c:v>
                </c:pt>
                <c:pt idx="5346">
                  <c:v>8.5288181299999994</c:v>
                </c:pt>
                <c:pt idx="5347">
                  <c:v>14.579999920000001</c:v>
                </c:pt>
                <c:pt idx="5348">
                  <c:v>0.75405401000000005</c:v>
                </c:pt>
                <c:pt idx="5349">
                  <c:v>0</c:v>
                </c:pt>
                <c:pt idx="5350">
                  <c:v>7.5999999049999998</c:v>
                </c:pt>
                <c:pt idx="5351">
                  <c:v>0.71997070299999999</c:v>
                </c:pt>
                <c:pt idx="5352">
                  <c:v>3.4894778729999998</c:v>
                </c:pt>
                <c:pt idx="5353">
                  <c:v>30.131296160000002</c:v>
                </c:pt>
                <c:pt idx="5354">
                  <c:v>65.61000061</c:v>
                </c:pt>
                <c:pt idx="5355">
                  <c:v>64.758255000000005</c:v>
                </c:pt>
                <c:pt idx="5356">
                  <c:v>27.377008440000001</c:v>
                </c:pt>
                <c:pt idx="5357">
                  <c:v>10.00442982</c:v>
                </c:pt>
                <c:pt idx="5358">
                  <c:v>17.063098910000001</c:v>
                </c:pt>
                <c:pt idx="5359">
                  <c:v>2.5937254429999999</c:v>
                </c:pt>
                <c:pt idx="5360">
                  <c:v>4.7466025350000001</c:v>
                </c:pt>
                <c:pt idx="5361">
                  <c:v>8.4044694900000003</c:v>
                </c:pt>
                <c:pt idx="5362">
                  <c:v>7.6424083710000001</c:v>
                </c:pt>
                <c:pt idx="5363">
                  <c:v>14.09536552</c:v>
                </c:pt>
                <c:pt idx="5364">
                  <c:v>0.88122296300000003</c:v>
                </c:pt>
                <c:pt idx="5365">
                  <c:v>1.1000000240000001</c:v>
                </c:pt>
                <c:pt idx="5366">
                  <c:v>2.0999999049999998</c:v>
                </c:pt>
                <c:pt idx="5367">
                  <c:v>1.224148035</c:v>
                </c:pt>
                <c:pt idx="5368">
                  <c:v>6.043890953</c:v>
                </c:pt>
                <c:pt idx="5369">
                  <c:v>5.8439421649999996</c:v>
                </c:pt>
                <c:pt idx="5370">
                  <c:v>37.605766299999999</c:v>
                </c:pt>
                <c:pt idx="5371">
                  <c:v>1.143366814</c:v>
                </c:pt>
                <c:pt idx="5372">
                  <c:v>27</c:v>
                </c:pt>
                <c:pt idx="5373">
                  <c:v>17.720582960000002</c:v>
                </c:pt>
                <c:pt idx="5374">
                  <c:v>5.2529835699999996</c:v>
                </c:pt>
                <c:pt idx="5375">
                  <c:v>25.399999619999999</c:v>
                </c:pt>
                <c:pt idx="5376">
                  <c:v>63</c:v>
                </c:pt>
                <c:pt idx="5377">
                  <c:v>58</c:v>
                </c:pt>
                <c:pt idx="5378">
                  <c:v>8.0303754810000001</c:v>
                </c:pt>
                <c:pt idx="5379">
                  <c:v>25</c:v>
                </c:pt>
                <c:pt idx="5380">
                  <c:v>21.303733829999999</c:v>
                </c:pt>
                <c:pt idx="5381">
                  <c:v>0.24163731899999999</c:v>
                </c:pt>
                <c:pt idx="5382">
                  <c:v>52.5</c:v>
                </c:pt>
                <c:pt idx="5383">
                  <c:v>0</c:v>
                </c:pt>
                <c:pt idx="5384">
                  <c:v>55.819999690000003</c:v>
                </c:pt>
                <c:pt idx="5385">
                  <c:v>17</c:v>
                </c:pt>
                <c:pt idx="5386">
                  <c:v>1.2710313799999999</c:v>
                </c:pt>
                <c:pt idx="5387">
                  <c:v>65.447067259999997</c:v>
                </c:pt>
                <c:pt idx="5388">
                  <c:v>3.8471066949999999</c:v>
                </c:pt>
                <c:pt idx="5389">
                  <c:v>5.2275838849999996</c:v>
                </c:pt>
                <c:pt idx="5390">
                  <c:v>21.326700209999998</c:v>
                </c:pt>
                <c:pt idx="5391">
                  <c:v>3.2625539300000002</c:v>
                </c:pt>
                <c:pt idx="5392">
                  <c:v>21.022747039999999</c:v>
                </c:pt>
                <c:pt idx="5393">
                  <c:v>36.466392519999999</c:v>
                </c:pt>
                <c:pt idx="5394">
                  <c:v>19.969999309999999</c:v>
                </c:pt>
                <c:pt idx="5395">
                  <c:v>0.46991449600000001</c:v>
                </c:pt>
                <c:pt idx="5396">
                  <c:v>0.542142868</c:v>
                </c:pt>
                <c:pt idx="5397">
                  <c:v>0.31732177700000003</c:v>
                </c:pt>
                <c:pt idx="5398">
                  <c:v>1.402654171</c:v>
                </c:pt>
                <c:pt idx="5399">
                  <c:v>71.660003660000001</c:v>
                </c:pt>
                <c:pt idx="5400">
                  <c:v>6.0740871429999999</c:v>
                </c:pt>
                <c:pt idx="5401">
                  <c:v>38.034381869999997</c:v>
                </c:pt>
                <c:pt idx="5402">
                  <c:v>0.26819559900000001</c:v>
                </c:pt>
                <c:pt idx="5403">
                  <c:v>0.39925769</c:v>
                </c:pt>
                <c:pt idx="5404">
                  <c:v>31.17534637</c:v>
                </c:pt>
                <c:pt idx="5405">
                  <c:v>8.5232572560000008</c:v>
                </c:pt>
                <c:pt idx="5406">
                  <c:v>11.00726414</c:v>
                </c:pt>
                <c:pt idx="5407">
                  <c:v>2</c:v>
                </c:pt>
                <c:pt idx="5408">
                  <c:v>1.463420033</c:v>
                </c:pt>
                <c:pt idx="5409">
                  <c:v>22.06999969</c:v>
                </c:pt>
                <c:pt idx="5410">
                  <c:v>1.039238214</c:v>
                </c:pt>
                <c:pt idx="5411">
                  <c:v>33.13999939</c:v>
                </c:pt>
                <c:pt idx="5412">
                  <c:v>9.7380619050000004</c:v>
                </c:pt>
                <c:pt idx="5413">
                  <c:v>32.810001370000002</c:v>
                </c:pt>
                <c:pt idx="5414">
                  <c:v>35.270000459999999</c:v>
                </c:pt>
                <c:pt idx="5415">
                  <c:v>0.238037795</c:v>
                </c:pt>
                <c:pt idx="5416">
                  <c:v>82.739997860000003</c:v>
                </c:pt>
                <c:pt idx="5417">
                  <c:v>0.95361143400000004</c:v>
                </c:pt>
                <c:pt idx="5418">
                  <c:v>38.543643950000003</c:v>
                </c:pt>
                <c:pt idx="5419">
                  <c:v>11.48319817</c:v>
                </c:pt>
                <c:pt idx="5420">
                  <c:v>14.686472889999999</c:v>
                </c:pt>
                <c:pt idx="5421">
                  <c:v>5.994255066</c:v>
                </c:pt>
                <c:pt idx="5422">
                  <c:v>12.75</c:v>
                </c:pt>
                <c:pt idx="5423">
                  <c:v>4.1999998090000004</c:v>
                </c:pt>
                <c:pt idx="5424">
                  <c:v>1.1497896910000001</c:v>
                </c:pt>
                <c:pt idx="5425">
                  <c:v>0</c:v>
                </c:pt>
                <c:pt idx="5426">
                  <c:v>61.450000760000002</c:v>
                </c:pt>
                <c:pt idx="5427">
                  <c:v>3.6969611640000002</c:v>
                </c:pt>
                <c:pt idx="5428">
                  <c:v>0.21965982000000001</c:v>
                </c:pt>
                <c:pt idx="5429">
                  <c:v>35.161399840000001</c:v>
                </c:pt>
                <c:pt idx="5430">
                  <c:v>48.301944730000002</c:v>
                </c:pt>
                <c:pt idx="5431">
                  <c:v>67.90263367</c:v>
                </c:pt>
                <c:pt idx="5432">
                  <c:v>8.4536361689999993</c:v>
                </c:pt>
                <c:pt idx="5433">
                  <c:v>74.480003359999998</c:v>
                </c:pt>
                <c:pt idx="5434">
                  <c:v>42.869998930000001</c:v>
                </c:pt>
                <c:pt idx="5435">
                  <c:v>21.54218483</c:v>
                </c:pt>
                <c:pt idx="5436">
                  <c:v>4.8932647710000001</c:v>
                </c:pt>
                <c:pt idx="5437">
                  <c:v>3.7990012169999998</c:v>
                </c:pt>
                <c:pt idx="5438">
                  <c:v>6.0794577600000004</c:v>
                </c:pt>
                <c:pt idx="5439">
                  <c:v>68.709999080000003</c:v>
                </c:pt>
                <c:pt idx="5440">
                  <c:v>1.8311975</c:v>
                </c:pt>
                <c:pt idx="5441">
                  <c:v>39.070129389999998</c:v>
                </c:pt>
                <c:pt idx="5442">
                  <c:v>24</c:v>
                </c:pt>
                <c:pt idx="5443">
                  <c:v>57.703403469999998</c:v>
                </c:pt>
                <c:pt idx="5444">
                  <c:v>20.487804409999999</c:v>
                </c:pt>
                <c:pt idx="5445">
                  <c:v>5.6999998090000004</c:v>
                </c:pt>
                <c:pt idx="5446">
                  <c:v>0.54225420999999996</c:v>
                </c:pt>
                <c:pt idx="5447">
                  <c:v>1.90136528</c:v>
                </c:pt>
                <c:pt idx="5448">
                  <c:v>5.6999998090000004</c:v>
                </c:pt>
                <c:pt idx="5449">
                  <c:v>6.3762016299999997</c:v>
                </c:pt>
                <c:pt idx="5450">
                  <c:v>58.700576779999999</c:v>
                </c:pt>
                <c:pt idx="5451">
                  <c:v>6.5</c:v>
                </c:pt>
                <c:pt idx="5452">
                  <c:v>56.900001529999997</c:v>
                </c:pt>
                <c:pt idx="5453">
                  <c:v>38.97000122</c:v>
                </c:pt>
                <c:pt idx="5454">
                  <c:v>87</c:v>
                </c:pt>
                <c:pt idx="5455">
                  <c:v>2.3880751130000002</c:v>
                </c:pt>
                <c:pt idx="5456">
                  <c:v>3.6020247940000001</c:v>
                </c:pt>
                <c:pt idx="5457">
                  <c:v>8.1000003809999992</c:v>
                </c:pt>
                <c:pt idx="5458">
                  <c:v>0.89999997600000003</c:v>
                </c:pt>
                <c:pt idx="5459">
                  <c:v>41.61000061</c:v>
                </c:pt>
                <c:pt idx="5460">
                  <c:v>25.194042209999999</c:v>
                </c:pt>
                <c:pt idx="5461">
                  <c:v>35</c:v>
                </c:pt>
                <c:pt idx="5462">
                  <c:v>12.80000019</c:v>
                </c:pt>
                <c:pt idx="5463">
                  <c:v>66.921066280000005</c:v>
                </c:pt>
                <c:pt idx="5464">
                  <c:v>12.932851790000001</c:v>
                </c:pt>
                <c:pt idx="5465">
                  <c:v>2.9617075919999998</c:v>
                </c:pt>
                <c:pt idx="5466">
                  <c:v>3.1018977169999999</c:v>
                </c:pt>
                <c:pt idx="5467">
                  <c:v>4</c:v>
                </c:pt>
                <c:pt idx="5468">
                  <c:v>0</c:v>
                </c:pt>
                <c:pt idx="5469">
                  <c:v>25.926109310000001</c:v>
                </c:pt>
                <c:pt idx="5470">
                  <c:v>10.53380108</c:v>
                </c:pt>
                <c:pt idx="5471">
                  <c:v>0.85035747299999997</c:v>
                </c:pt>
                <c:pt idx="5472">
                  <c:v>16.601411819999999</c:v>
                </c:pt>
                <c:pt idx="5473">
                  <c:v>46</c:v>
                </c:pt>
                <c:pt idx="5474">
                  <c:v>10.14000034</c:v>
                </c:pt>
                <c:pt idx="5475">
                  <c:v>2.5802454949999998</c:v>
                </c:pt>
                <c:pt idx="5476">
                  <c:v>0</c:v>
                </c:pt>
                <c:pt idx="5477">
                  <c:v>3.917788029</c:v>
                </c:pt>
                <c:pt idx="5478">
                  <c:v>63.37135696</c:v>
                </c:pt>
                <c:pt idx="5479">
                  <c:v>36.22000122</c:v>
                </c:pt>
                <c:pt idx="5480">
                  <c:v>6.8566884989999997</c:v>
                </c:pt>
                <c:pt idx="5481">
                  <c:v>0.86802148800000001</c:v>
                </c:pt>
                <c:pt idx="5482">
                  <c:v>3.7502543930000001</c:v>
                </c:pt>
                <c:pt idx="5483">
                  <c:v>70</c:v>
                </c:pt>
                <c:pt idx="5484">
                  <c:v>34.862926479999999</c:v>
                </c:pt>
                <c:pt idx="5485">
                  <c:v>0.56772178399999995</c:v>
                </c:pt>
                <c:pt idx="5486">
                  <c:v>0.38448932800000002</c:v>
                </c:pt>
                <c:pt idx="5487">
                  <c:v>48.62916946</c:v>
                </c:pt>
                <c:pt idx="5488">
                  <c:v>6.8696050639999999</c:v>
                </c:pt>
                <c:pt idx="5489">
                  <c:v>0.50706315000000002</c:v>
                </c:pt>
                <c:pt idx="5490">
                  <c:v>41.240001679999999</c:v>
                </c:pt>
                <c:pt idx="5491">
                  <c:v>3.878702402</c:v>
                </c:pt>
                <c:pt idx="5492">
                  <c:v>0.66996645899999996</c:v>
                </c:pt>
                <c:pt idx="5493">
                  <c:v>15.17222881</c:v>
                </c:pt>
                <c:pt idx="5494">
                  <c:v>17.209999079999999</c:v>
                </c:pt>
                <c:pt idx="5495">
                  <c:v>11.88136864</c:v>
                </c:pt>
                <c:pt idx="5496">
                  <c:v>9.8417158130000004</c:v>
                </c:pt>
                <c:pt idx="5497">
                  <c:v>7.390552521</c:v>
                </c:pt>
                <c:pt idx="5498">
                  <c:v>14.630269999999999</c:v>
                </c:pt>
                <c:pt idx="5499">
                  <c:v>55.46482468</c:v>
                </c:pt>
                <c:pt idx="5500">
                  <c:v>0</c:v>
                </c:pt>
                <c:pt idx="5501">
                  <c:v>27.100000380000001</c:v>
                </c:pt>
                <c:pt idx="5502">
                  <c:v>15.08444405</c:v>
                </c:pt>
                <c:pt idx="5503">
                  <c:v>0.854357123</c:v>
                </c:pt>
                <c:pt idx="5504">
                  <c:v>6.5238855999999998E-2</c:v>
                </c:pt>
                <c:pt idx="5505">
                  <c:v>4.0100464819999999</c:v>
                </c:pt>
                <c:pt idx="5506">
                  <c:v>0.82655125900000004</c:v>
                </c:pt>
                <c:pt idx="5507">
                  <c:v>81</c:v>
                </c:pt>
                <c:pt idx="5508">
                  <c:v>32.359016420000003</c:v>
                </c:pt>
                <c:pt idx="5509">
                  <c:v>62.720211030000002</c:v>
                </c:pt>
                <c:pt idx="5510">
                  <c:v>2.5663511749999999</c:v>
                </c:pt>
                <c:pt idx="5511">
                  <c:v>0.22134135699999999</c:v>
                </c:pt>
                <c:pt idx="5512">
                  <c:v>3.5491557120000001</c:v>
                </c:pt>
                <c:pt idx="5513">
                  <c:v>68.330436710000001</c:v>
                </c:pt>
                <c:pt idx="5514">
                  <c:v>0</c:v>
                </c:pt>
                <c:pt idx="5515">
                  <c:v>26.450000760000002</c:v>
                </c:pt>
                <c:pt idx="5516">
                  <c:v>81.989997860000003</c:v>
                </c:pt>
                <c:pt idx="5517">
                  <c:v>6.683581352</c:v>
                </c:pt>
                <c:pt idx="5518">
                  <c:v>6.332329273</c:v>
                </c:pt>
                <c:pt idx="5519">
                  <c:v>0</c:v>
                </c:pt>
                <c:pt idx="5520">
                  <c:v>16.004999160000001</c:v>
                </c:pt>
                <c:pt idx="5521">
                  <c:v>11.484009739999999</c:v>
                </c:pt>
                <c:pt idx="5522">
                  <c:v>1.7161904569999999</c:v>
                </c:pt>
                <c:pt idx="5523">
                  <c:v>7.9070076939999998</c:v>
                </c:pt>
                <c:pt idx="5524">
                  <c:v>17.100000380000001</c:v>
                </c:pt>
                <c:pt idx="5525">
                  <c:v>5.3976364139999999</c:v>
                </c:pt>
                <c:pt idx="5526">
                  <c:v>38.810001370000002</c:v>
                </c:pt>
                <c:pt idx="5527">
                  <c:v>34.990001679999999</c:v>
                </c:pt>
                <c:pt idx="5528">
                  <c:v>23.400051120000001</c:v>
                </c:pt>
                <c:pt idx="5529">
                  <c:v>24.733493800000002</c:v>
                </c:pt>
                <c:pt idx="5530">
                  <c:v>21.5</c:v>
                </c:pt>
                <c:pt idx="5531">
                  <c:v>15.22667313</c:v>
                </c:pt>
                <c:pt idx="5532">
                  <c:v>0.556041181</c:v>
                </c:pt>
                <c:pt idx="5533">
                  <c:v>34</c:v>
                </c:pt>
                <c:pt idx="5534">
                  <c:v>21.567583079999999</c:v>
                </c:pt>
                <c:pt idx="5535">
                  <c:v>9.198278427</c:v>
                </c:pt>
                <c:pt idx="5536">
                  <c:v>3.35259223</c:v>
                </c:pt>
                <c:pt idx="5537">
                  <c:v>50.259563450000002</c:v>
                </c:pt>
                <c:pt idx="5538">
                  <c:v>13.75948429</c:v>
                </c:pt>
                <c:pt idx="5539">
                  <c:v>12.705036160000001</c:v>
                </c:pt>
                <c:pt idx="5540">
                  <c:v>4.7866840359999996</c:v>
                </c:pt>
                <c:pt idx="5541">
                  <c:v>26.299999239999998</c:v>
                </c:pt>
                <c:pt idx="5542">
                  <c:v>25.413269039999999</c:v>
                </c:pt>
                <c:pt idx="5543">
                  <c:v>61</c:v>
                </c:pt>
                <c:pt idx="5544">
                  <c:v>55.189998629999998</c:v>
                </c:pt>
                <c:pt idx="5545">
                  <c:v>46.810001370000002</c:v>
                </c:pt>
                <c:pt idx="5546">
                  <c:v>0.84430760100000002</c:v>
                </c:pt>
                <c:pt idx="5547">
                  <c:v>1.0773278470000001</c:v>
                </c:pt>
                <c:pt idx="5548">
                  <c:v>7.4885425569999997</c:v>
                </c:pt>
                <c:pt idx="5549">
                  <c:v>2.55564642</c:v>
                </c:pt>
                <c:pt idx="5550">
                  <c:v>73.5</c:v>
                </c:pt>
                <c:pt idx="5551">
                  <c:v>47.880001069999999</c:v>
                </c:pt>
                <c:pt idx="5552">
                  <c:v>1.7920467849999999</c:v>
                </c:pt>
                <c:pt idx="5553">
                  <c:v>2.008217573</c:v>
                </c:pt>
                <c:pt idx="5554">
                  <c:v>1.2920407060000001</c:v>
                </c:pt>
                <c:pt idx="5555">
                  <c:v>6.4030861850000003</c:v>
                </c:pt>
                <c:pt idx="5556">
                  <c:v>84.83000183</c:v>
                </c:pt>
                <c:pt idx="5557">
                  <c:v>70.099998470000003</c:v>
                </c:pt>
                <c:pt idx="5558">
                  <c:v>5.6481060980000004</c:v>
                </c:pt>
                <c:pt idx="5559">
                  <c:v>0.29869002099999997</c:v>
                </c:pt>
                <c:pt idx="5560">
                  <c:v>1.1000000240000001</c:v>
                </c:pt>
                <c:pt idx="5561">
                  <c:v>15.02600479</c:v>
                </c:pt>
                <c:pt idx="5562">
                  <c:v>9.9031769000000006E-2</c:v>
                </c:pt>
                <c:pt idx="5563">
                  <c:v>1.7999999520000001</c:v>
                </c:pt>
                <c:pt idx="5564">
                  <c:v>4.9077825549999998</c:v>
                </c:pt>
                <c:pt idx="5565">
                  <c:v>28.976713180000001</c:v>
                </c:pt>
                <c:pt idx="5566">
                  <c:v>9.6550865170000009</c:v>
                </c:pt>
                <c:pt idx="5567">
                  <c:v>15.460000040000001</c:v>
                </c:pt>
                <c:pt idx="5568">
                  <c:v>0.99725657700000003</c:v>
                </c:pt>
                <c:pt idx="5569">
                  <c:v>8.3000001910000005</c:v>
                </c:pt>
                <c:pt idx="5570">
                  <c:v>1.7422055009999999</c:v>
                </c:pt>
                <c:pt idx="5571">
                  <c:v>3.749764442</c:v>
                </c:pt>
                <c:pt idx="5572">
                  <c:v>40</c:v>
                </c:pt>
                <c:pt idx="5573">
                  <c:v>70</c:v>
                </c:pt>
                <c:pt idx="5574">
                  <c:v>67.968055730000003</c:v>
                </c:pt>
                <c:pt idx="5575">
                  <c:v>27.3443203</c:v>
                </c:pt>
                <c:pt idx="5576">
                  <c:v>11.62245178</c:v>
                </c:pt>
                <c:pt idx="5577">
                  <c:v>20.08819008</c:v>
                </c:pt>
                <c:pt idx="5578">
                  <c:v>3.343509912</c:v>
                </c:pt>
                <c:pt idx="5579">
                  <c:v>5.0823340420000003</c:v>
                </c:pt>
                <c:pt idx="5580">
                  <c:v>12.55299759</c:v>
                </c:pt>
                <c:pt idx="5581">
                  <c:v>12.739929200000001</c:v>
                </c:pt>
                <c:pt idx="5582">
                  <c:v>15.69612122</c:v>
                </c:pt>
                <c:pt idx="5583">
                  <c:v>1.0485979320000001</c:v>
                </c:pt>
                <c:pt idx="5584">
                  <c:v>1.2999999520000001</c:v>
                </c:pt>
                <c:pt idx="5585">
                  <c:v>2.4000000950000002</c:v>
                </c:pt>
                <c:pt idx="5586">
                  <c:v>2.1071236130000002</c:v>
                </c:pt>
                <c:pt idx="5587">
                  <c:v>9.6099910739999999</c:v>
                </c:pt>
                <c:pt idx="5588">
                  <c:v>7.3759851459999997</c:v>
                </c:pt>
                <c:pt idx="5589">
                  <c:v>48.93684769</c:v>
                </c:pt>
                <c:pt idx="5590">
                  <c:v>1.5</c:v>
                </c:pt>
                <c:pt idx="5591">
                  <c:v>30</c:v>
                </c:pt>
                <c:pt idx="5592">
                  <c:v>20.927202220000002</c:v>
                </c:pt>
                <c:pt idx="5593">
                  <c:v>5.6317877770000004</c:v>
                </c:pt>
                <c:pt idx="5594">
                  <c:v>28</c:v>
                </c:pt>
                <c:pt idx="5595">
                  <c:v>66</c:v>
                </c:pt>
                <c:pt idx="5596">
                  <c:v>63.599998470000003</c:v>
                </c:pt>
                <c:pt idx="5597">
                  <c:v>11.992177010000001</c:v>
                </c:pt>
                <c:pt idx="5598">
                  <c:v>26</c:v>
                </c:pt>
                <c:pt idx="5599">
                  <c:v>28.243951800000001</c:v>
                </c:pt>
                <c:pt idx="5600">
                  <c:v>1</c:v>
                </c:pt>
                <c:pt idx="5601">
                  <c:v>55.299999239999998</c:v>
                </c:pt>
                <c:pt idx="5602">
                  <c:v>16.200000760000002</c:v>
                </c:pt>
                <c:pt idx="5603">
                  <c:v>59.72000122</c:v>
                </c:pt>
                <c:pt idx="5604">
                  <c:v>24</c:v>
                </c:pt>
                <c:pt idx="5605">
                  <c:v>1.5378543140000001</c:v>
                </c:pt>
                <c:pt idx="5606">
                  <c:v>69.899658200000005</c:v>
                </c:pt>
                <c:pt idx="5607">
                  <c:v>4.5183172230000004</c:v>
                </c:pt>
                <c:pt idx="5608">
                  <c:v>6.2006711960000001</c:v>
                </c:pt>
                <c:pt idx="5609">
                  <c:v>25.12238503</c:v>
                </c:pt>
                <c:pt idx="5610">
                  <c:v>4.2899332049999996</c:v>
                </c:pt>
                <c:pt idx="5611">
                  <c:v>28.178380969999999</c:v>
                </c:pt>
                <c:pt idx="5612">
                  <c:v>42.186347959999999</c:v>
                </c:pt>
                <c:pt idx="5613">
                  <c:v>27.090000150000002</c:v>
                </c:pt>
                <c:pt idx="5614">
                  <c:v>0.63270753599999996</c:v>
                </c:pt>
                <c:pt idx="5615">
                  <c:v>0.657592595</c:v>
                </c:pt>
                <c:pt idx="5616">
                  <c:v>0.46835672900000003</c:v>
                </c:pt>
                <c:pt idx="5617">
                  <c:v>2.0287446980000001</c:v>
                </c:pt>
                <c:pt idx="5618">
                  <c:v>72.400001529999997</c:v>
                </c:pt>
                <c:pt idx="5619">
                  <c:v>6.8089108469999999</c:v>
                </c:pt>
                <c:pt idx="5620">
                  <c:v>44.5</c:v>
                </c:pt>
                <c:pt idx="5621">
                  <c:v>0.31115916399999999</c:v>
                </c:pt>
                <c:pt idx="5622">
                  <c:v>0.581045747</c:v>
                </c:pt>
                <c:pt idx="5623">
                  <c:v>34.497749329999998</c:v>
                </c:pt>
                <c:pt idx="5624">
                  <c:v>10.52315235</c:v>
                </c:pt>
                <c:pt idx="5625">
                  <c:v>15.3416748</c:v>
                </c:pt>
                <c:pt idx="5626">
                  <c:v>2.2000000480000002</c:v>
                </c:pt>
                <c:pt idx="5627">
                  <c:v>2.0079901219999998</c:v>
                </c:pt>
                <c:pt idx="5628">
                  <c:v>25.100000380000001</c:v>
                </c:pt>
                <c:pt idx="5629">
                  <c:v>1.5249007939999999</c:v>
                </c:pt>
                <c:pt idx="5630">
                  <c:v>37.979999540000001</c:v>
                </c:pt>
                <c:pt idx="5631">
                  <c:v>11.15960121</c:v>
                </c:pt>
                <c:pt idx="5632">
                  <c:v>35.83000183</c:v>
                </c:pt>
                <c:pt idx="5633">
                  <c:v>47.930000309999997</c:v>
                </c:pt>
                <c:pt idx="5634">
                  <c:v>0.29605361800000002</c:v>
                </c:pt>
                <c:pt idx="5635">
                  <c:v>86.650001529999997</c:v>
                </c:pt>
                <c:pt idx="5636">
                  <c:v>1.270041108</c:v>
                </c:pt>
                <c:pt idx="5637">
                  <c:v>39.39817429</c:v>
                </c:pt>
                <c:pt idx="5638">
                  <c:v>14.84492874</c:v>
                </c:pt>
                <c:pt idx="5639">
                  <c:v>16.637498860000001</c:v>
                </c:pt>
                <c:pt idx="5640">
                  <c:v>7.1999998090000004</c:v>
                </c:pt>
                <c:pt idx="5641">
                  <c:v>13.65999985</c:v>
                </c:pt>
                <c:pt idx="5642">
                  <c:v>5.5</c:v>
                </c:pt>
                <c:pt idx="5643">
                  <c:v>1.2791936399999999</c:v>
                </c:pt>
                <c:pt idx="5644">
                  <c:v>0</c:v>
                </c:pt>
                <c:pt idx="5645">
                  <c:v>63.509998320000001</c:v>
                </c:pt>
                <c:pt idx="5646">
                  <c:v>3.6965386869999999</c:v>
                </c:pt>
                <c:pt idx="5647">
                  <c:v>0.310592651</c:v>
                </c:pt>
                <c:pt idx="5648">
                  <c:v>38.031425480000003</c:v>
                </c:pt>
                <c:pt idx="5649">
                  <c:v>52.550205230000003</c:v>
                </c:pt>
                <c:pt idx="5650">
                  <c:v>69.359443659999997</c:v>
                </c:pt>
                <c:pt idx="5651">
                  <c:v>9.6000385280000007</c:v>
                </c:pt>
                <c:pt idx="5652">
                  <c:v>79.660003660000001</c:v>
                </c:pt>
                <c:pt idx="5653">
                  <c:v>46.869998930000001</c:v>
                </c:pt>
                <c:pt idx="5654">
                  <c:v>25.107963560000002</c:v>
                </c:pt>
                <c:pt idx="5655">
                  <c:v>5.4892005920000004</c:v>
                </c:pt>
                <c:pt idx="5656">
                  <c:v>5.237690926</c:v>
                </c:pt>
                <c:pt idx="5657">
                  <c:v>7.5268769259999999</c:v>
                </c:pt>
                <c:pt idx="5658">
                  <c:v>72.160003660000001</c:v>
                </c:pt>
                <c:pt idx="5659">
                  <c:v>2.7231760029999998</c:v>
                </c:pt>
                <c:pt idx="5660">
                  <c:v>45.298648829999998</c:v>
                </c:pt>
                <c:pt idx="5661">
                  <c:v>32.25</c:v>
                </c:pt>
                <c:pt idx="5662">
                  <c:v>59.361686710000001</c:v>
                </c:pt>
                <c:pt idx="5663">
                  <c:v>21.39599037</c:v>
                </c:pt>
                <c:pt idx="5664">
                  <c:v>6.5</c:v>
                </c:pt>
                <c:pt idx="5665">
                  <c:v>2.0571966169999998</c:v>
                </c:pt>
                <c:pt idx="5666">
                  <c:v>8.8999996190000008</c:v>
                </c:pt>
                <c:pt idx="5667">
                  <c:v>6.7960004810000001</c:v>
                </c:pt>
                <c:pt idx="5668">
                  <c:v>61.410343169999997</c:v>
                </c:pt>
                <c:pt idx="5669">
                  <c:v>7.8000001909999996</c:v>
                </c:pt>
                <c:pt idx="5670">
                  <c:v>60.799999239999998</c:v>
                </c:pt>
                <c:pt idx="5671">
                  <c:v>47.060001370000002</c:v>
                </c:pt>
                <c:pt idx="5672">
                  <c:v>89.510002139999997</c:v>
                </c:pt>
                <c:pt idx="5673">
                  <c:v>2.805499792</c:v>
                </c:pt>
                <c:pt idx="5674">
                  <c:v>4.7648129460000002</c:v>
                </c:pt>
                <c:pt idx="5675">
                  <c:v>8.7600002289999992</c:v>
                </c:pt>
                <c:pt idx="5676">
                  <c:v>0.95234423899999998</c:v>
                </c:pt>
                <c:pt idx="5677">
                  <c:v>54.819999690000003</c:v>
                </c:pt>
                <c:pt idx="5678">
                  <c:v>27.881074909999999</c:v>
                </c:pt>
                <c:pt idx="5679">
                  <c:v>37.990001679999999</c:v>
                </c:pt>
                <c:pt idx="5680">
                  <c:v>16.399999619999999</c:v>
                </c:pt>
                <c:pt idx="5681">
                  <c:v>68.685272220000002</c:v>
                </c:pt>
                <c:pt idx="5682">
                  <c:v>13.867108350000001</c:v>
                </c:pt>
                <c:pt idx="5683">
                  <c:v>3.268368959</c:v>
                </c:pt>
                <c:pt idx="5684">
                  <c:v>3.5999999049999998</c:v>
                </c:pt>
                <c:pt idx="5685">
                  <c:v>4.5</c:v>
                </c:pt>
                <c:pt idx="5686">
                  <c:v>0</c:v>
                </c:pt>
                <c:pt idx="5687">
                  <c:v>28.791198730000001</c:v>
                </c:pt>
                <c:pt idx="5688">
                  <c:v>12.306906700000001</c:v>
                </c:pt>
                <c:pt idx="5689">
                  <c:v>1.1698933840000001</c:v>
                </c:pt>
                <c:pt idx="5690">
                  <c:v>20.737667080000001</c:v>
                </c:pt>
                <c:pt idx="5691">
                  <c:v>53.630001069999999</c:v>
                </c:pt>
                <c:pt idx="5692">
                  <c:v>15</c:v>
                </c:pt>
                <c:pt idx="5693">
                  <c:v>2.9797081950000002</c:v>
                </c:pt>
                <c:pt idx="5694">
                  <c:v>0</c:v>
                </c:pt>
                <c:pt idx="5695">
                  <c:v>4.3010516169999997</c:v>
                </c:pt>
                <c:pt idx="5696">
                  <c:v>64.214164729999993</c:v>
                </c:pt>
                <c:pt idx="5697">
                  <c:v>43.900001529999997</c:v>
                </c:pt>
                <c:pt idx="5698">
                  <c:v>8.4269065859999994</c:v>
                </c:pt>
                <c:pt idx="5699">
                  <c:v>1.125612617</c:v>
                </c:pt>
                <c:pt idx="5700">
                  <c:v>4.5826849940000001</c:v>
                </c:pt>
                <c:pt idx="5701">
                  <c:v>72.510002139999997</c:v>
                </c:pt>
                <c:pt idx="5702">
                  <c:v>46.400001529999997</c:v>
                </c:pt>
                <c:pt idx="5703">
                  <c:v>0.60755223000000003</c:v>
                </c:pt>
                <c:pt idx="5704">
                  <c:v>0.42513749000000001</c:v>
                </c:pt>
                <c:pt idx="5705">
                  <c:v>51.637989040000001</c:v>
                </c:pt>
                <c:pt idx="5706">
                  <c:v>11.03635311</c:v>
                </c:pt>
                <c:pt idx="5707">
                  <c:v>0.729627252</c:v>
                </c:pt>
                <c:pt idx="5708">
                  <c:v>40.409999849999998</c:v>
                </c:pt>
                <c:pt idx="5709">
                  <c:v>0.97966122600000005</c:v>
                </c:pt>
                <c:pt idx="5710">
                  <c:v>16.700000760000002</c:v>
                </c:pt>
                <c:pt idx="5711">
                  <c:v>19.520000459999999</c:v>
                </c:pt>
                <c:pt idx="5712">
                  <c:v>12.75033951</c:v>
                </c:pt>
                <c:pt idx="5713">
                  <c:v>11.882906910000001</c:v>
                </c:pt>
                <c:pt idx="5714">
                  <c:v>9.0165662770000008</c:v>
                </c:pt>
                <c:pt idx="5715">
                  <c:v>19.620647429999998</c:v>
                </c:pt>
                <c:pt idx="5716">
                  <c:v>61.476039890000003</c:v>
                </c:pt>
                <c:pt idx="5717">
                  <c:v>0</c:v>
                </c:pt>
                <c:pt idx="5718">
                  <c:v>28.899999619999999</c:v>
                </c:pt>
                <c:pt idx="5719">
                  <c:v>19.77119064</c:v>
                </c:pt>
                <c:pt idx="5720">
                  <c:v>0.84295451600000004</c:v>
                </c:pt>
                <c:pt idx="5721">
                  <c:v>0.18204833600000001</c:v>
                </c:pt>
                <c:pt idx="5722">
                  <c:v>4.3988704680000001</c:v>
                </c:pt>
                <c:pt idx="5723">
                  <c:v>1.141389132</c:v>
                </c:pt>
                <c:pt idx="5724">
                  <c:v>83.699996949999999</c:v>
                </c:pt>
                <c:pt idx="5725">
                  <c:v>33.51571655</c:v>
                </c:pt>
                <c:pt idx="5726">
                  <c:v>69</c:v>
                </c:pt>
                <c:pt idx="5727">
                  <c:v>2.8055729870000001</c:v>
                </c:pt>
                <c:pt idx="5728">
                  <c:v>0.29403397399999998</c:v>
                </c:pt>
                <c:pt idx="5729">
                  <c:v>5.545036316</c:v>
                </c:pt>
                <c:pt idx="5730">
                  <c:v>69.273025509999997</c:v>
                </c:pt>
                <c:pt idx="5731">
                  <c:v>0</c:v>
                </c:pt>
                <c:pt idx="5732">
                  <c:v>28.620000839999999</c:v>
                </c:pt>
                <c:pt idx="5733">
                  <c:v>82.550003050000001</c:v>
                </c:pt>
                <c:pt idx="5734">
                  <c:v>8.2997169490000005</c:v>
                </c:pt>
                <c:pt idx="5735">
                  <c:v>6.5</c:v>
                </c:pt>
                <c:pt idx="5736">
                  <c:v>0</c:v>
                </c:pt>
                <c:pt idx="5737">
                  <c:v>18.409999849999998</c:v>
                </c:pt>
                <c:pt idx="5738">
                  <c:v>17.349565510000001</c:v>
                </c:pt>
                <c:pt idx="5739">
                  <c:v>1.7544872760000001</c:v>
                </c:pt>
                <c:pt idx="5740">
                  <c:v>7.962073803</c:v>
                </c:pt>
                <c:pt idx="5741">
                  <c:v>20.700000760000002</c:v>
                </c:pt>
                <c:pt idx="5742">
                  <c:v>5.7405862809999997</c:v>
                </c:pt>
                <c:pt idx="5743">
                  <c:v>44.58000183</c:v>
                </c:pt>
                <c:pt idx="5744">
                  <c:v>38.009998320000001</c:v>
                </c:pt>
                <c:pt idx="5745">
                  <c:v>25.442419050000002</c:v>
                </c:pt>
                <c:pt idx="5746">
                  <c:v>28.974113460000002</c:v>
                </c:pt>
                <c:pt idx="5747">
                  <c:v>24.659999849999998</c:v>
                </c:pt>
                <c:pt idx="5748">
                  <c:v>18.023277279999999</c:v>
                </c:pt>
                <c:pt idx="5749">
                  <c:v>0</c:v>
                </c:pt>
                <c:pt idx="5750">
                  <c:v>38.5</c:v>
                </c:pt>
                <c:pt idx="5751">
                  <c:v>24.5</c:v>
                </c:pt>
                <c:pt idx="5752">
                  <c:v>12</c:v>
                </c:pt>
                <c:pt idx="5753">
                  <c:v>4.4691739080000001</c:v>
                </c:pt>
                <c:pt idx="5754">
                  <c:v>50.208660129999998</c:v>
                </c:pt>
                <c:pt idx="5755">
                  <c:v>14.182020189999999</c:v>
                </c:pt>
                <c:pt idx="5756">
                  <c:v>19.459554669999999</c:v>
                </c:pt>
                <c:pt idx="5757">
                  <c:v>5.6117386820000004</c:v>
                </c:pt>
                <c:pt idx="5758">
                  <c:v>27.200000760000002</c:v>
                </c:pt>
                <c:pt idx="5759">
                  <c:v>34.951972959999999</c:v>
                </c:pt>
                <c:pt idx="5760">
                  <c:v>59</c:v>
                </c:pt>
                <c:pt idx="5761">
                  <c:v>56.08000183</c:v>
                </c:pt>
                <c:pt idx="5762">
                  <c:v>54.009998320000001</c:v>
                </c:pt>
                <c:pt idx="5763">
                  <c:v>1.6463479999999999</c:v>
                </c:pt>
                <c:pt idx="5764">
                  <c:v>1.1002163890000001</c:v>
                </c:pt>
                <c:pt idx="5765">
                  <c:v>7.6071395869999998</c:v>
                </c:pt>
                <c:pt idx="5766">
                  <c:v>2.9922404290000002</c:v>
                </c:pt>
                <c:pt idx="5767">
                  <c:v>78.099998470000003</c:v>
                </c:pt>
                <c:pt idx="5768">
                  <c:v>50.369998930000001</c:v>
                </c:pt>
                <c:pt idx="5769">
                  <c:v>2.5375661850000002</c:v>
                </c:pt>
                <c:pt idx="5770">
                  <c:v>2.6620194910000001</c:v>
                </c:pt>
                <c:pt idx="5771">
                  <c:v>0</c:v>
                </c:pt>
                <c:pt idx="5772">
                  <c:v>9.4996271130000007</c:v>
                </c:pt>
                <c:pt idx="5773">
                  <c:v>87.760002139999997</c:v>
                </c:pt>
                <c:pt idx="5774">
                  <c:v>75.699996949999999</c:v>
                </c:pt>
                <c:pt idx="5775">
                  <c:v>7.8325514790000001</c:v>
                </c:pt>
                <c:pt idx="5776">
                  <c:v>3.7724061010000001</c:v>
                </c:pt>
                <c:pt idx="5777">
                  <c:v>1.2999999520000001</c:v>
                </c:pt>
                <c:pt idx="5778">
                  <c:v>17.160715100000001</c:v>
                </c:pt>
                <c:pt idx="5779">
                  <c:v>0.5</c:v>
                </c:pt>
                <c:pt idx="5780">
                  <c:v>2</c:v>
                </c:pt>
                <c:pt idx="5781">
                  <c:v>5.8539443020000004</c:v>
                </c:pt>
                <c:pt idx="5782">
                  <c:v>30.00374794</c:v>
                </c:pt>
                <c:pt idx="5783">
                  <c:v>12.98640823</c:v>
                </c:pt>
                <c:pt idx="5784">
                  <c:v>18.239999770000001</c:v>
                </c:pt>
                <c:pt idx="5785">
                  <c:v>1.3195731639999999</c:v>
                </c:pt>
                <c:pt idx="5786">
                  <c:v>9.1000003809999992</c:v>
                </c:pt>
                <c:pt idx="5787">
                  <c:v>2.529363155</c:v>
                </c:pt>
                <c:pt idx="5788">
                  <c:v>4.506124496</c:v>
                </c:pt>
                <c:pt idx="5789">
                  <c:v>52</c:v>
                </c:pt>
                <c:pt idx="5790">
                  <c:v>68.819999690000003</c:v>
                </c:pt>
                <c:pt idx="5791">
                  <c:v>68.931190490000006</c:v>
                </c:pt>
                <c:pt idx="5792">
                  <c:v>14.19637108</c:v>
                </c:pt>
                <c:pt idx="5793">
                  <c:v>29.399999619999999</c:v>
                </c:pt>
                <c:pt idx="5794">
                  <c:v>6.3883218770000001</c:v>
                </c:pt>
                <c:pt idx="5795">
                  <c:v>5.8505849840000002</c:v>
                </c:pt>
                <c:pt idx="5796">
                  <c:v>15.22471142</c:v>
                </c:pt>
                <c:pt idx="5797">
                  <c:v>17.254562379999999</c:v>
                </c:pt>
                <c:pt idx="5798">
                  <c:v>17.474918370000001</c:v>
                </c:pt>
                <c:pt idx="5799">
                  <c:v>1.2478240730000001</c:v>
                </c:pt>
                <c:pt idx="5800">
                  <c:v>1.6000000240000001</c:v>
                </c:pt>
                <c:pt idx="5801">
                  <c:v>2.4000000950000002</c:v>
                </c:pt>
                <c:pt idx="5802">
                  <c:v>1.8999999759999999</c:v>
                </c:pt>
                <c:pt idx="5803">
                  <c:v>15.036115649999999</c:v>
                </c:pt>
                <c:pt idx="5804">
                  <c:v>9.4511909480000007</c:v>
                </c:pt>
                <c:pt idx="5805">
                  <c:v>70.870002749999998</c:v>
                </c:pt>
                <c:pt idx="5806">
                  <c:v>1.7000000479999999</c:v>
                </c:pt>
                <c:pt idx="5807">
                  <c:v>34</c:v>
                </c:pt>
                <c:pt idx="5808">
                  <c:v>25.946632390000001</c:v>
                </c:pt>
                <c:pt idx="5809">
                  <c:v>6.0212535860000003</c:v>
                </c:pt>
                <c:pt idx="5810">
                  <c:v>30.899999619999999</c:v>
                </c:pt>
                <c:pt idx="5811">
                  <c:v>69.449996949999999</c:v>
                </c:pt>
                <c:pt idx="5812">
                  <c:v>69.370002749999998</c:v>
                </c:pt>
                <c:pt idx="5813">
                  <c:v>14.539999959999999</c:v>
                </c:pt>
                <c:pt idx="5814">
                  <c:v>27</c:v>
                </c:pt>
                <c:pt idx="5815">
                  <c:v>32.909999849999998</c:v>
                </c:pt>
                <c:pt idx="5816">
                  <c:v>1.7999999520000001</c:v>
                </c:pt>
                <c:pt idx="5817">
                  <c:v>58.200000760000002</c:v>
                </c:pt>
                <c:pt idx="5818">
                  <c:v>19.700000760000002</c:v>
                </c:pt>
                <c:pt idx="5819">
                  <c:v>64.440002440000001</c:v>
                </c:pt>
                <c:pt idx="5820">
                  <c:v>24.600000380000001</c:v>
                </c:pt>
                <c:pt idx="5821">
                  <c:v>1.789999962</c:v>
                </c:pt>
                <c:pt idx="5822">
                  <c:v>74.350593570000001</c:v>
                </c:pt>
                <c:pt idx="5823">
                  <c:v>5.920000076</c:v>
                </c:pt>
                <c:pt idx="5824">
                  <c:v>10.499244689999999</c:v>
                </c:pt>
                <c:pt idx="5825">
                  <c:v>27.920000080000001</c:v>
                </c:pt>
                <c:pt idx="5826">
                  <c:v>5.2800002099999999</c:v>
                </c:pt>
                <c:pt idx="5827">
                  <c:v>30.879999160000001</c:v>
                </c:pt>
                <c:pt idx="5828">
                  <c:v>0</c:v>
                </c:pt>
                <c:pt idx="5829">
                  <c:v>44.680000309999997</c:v>
                </c:pt>
                <c:pt idx="5830">
                  <c:v>33.63999939</c:v>
                </c:pt>
                <c:pt idx="5831">
                  <c:v>0.75</c:v>
                </c:pt>
                <c:pt idx="5832">
                  <c:v>0.69999998799999996</c:v>
                </c:pt>
                <c:pt idx="5833">
                  <c:v>0.49000000999999999</c:v>
                </c:pt>
                <c:pt idx="5834">
                  <c:v>2.9300000669999999</c:v>
                </c:pt>
                <c:pt idx="5835">
                  <c:v>73.199996949999999</c:v>
                </c:pt>
                <c:pt idx="5836">
                  <c:v>8.2832202909999992</c:v>
                </c:pt>
                <c:pt idx="5837">
                  <c:v>52</c:v>
                </c:pt>
                <c:pt idx="5838">
                  <c:v>0.37581595800000001</c:v>
                </c:pt>
                <c:pt idx="5839">
                  <c:v>0.84722453399999997</c:v>
                </c:pt>
                <c:pt idx="5840">
                  <c:v>35.900001529999997</c:v>
                </c:pt>
                <c:pt idx="5841">
                  <c:v>16</c:v>
                </c:pt>
                <c:pt idx="5842">
                  <c:v>21.799999239999998</c:v>
                </c:pt>
                <c:pt idx="5843">
                  <c:v>2.5</c:v>
                </c:pt>
                <c:pt idx="5844">
                  <c:v>2.7597043509999999</c:v>
                </c:pt>
                <c:pt idx="5845">
                  <c:v>28.399999619999999</c:v>
                </c:pt>
                <c:pt idx="5846">
                  <c:v>1.7999999520000001</c:v>
                </c:pt>
                <c:pt idx="5847">
                  <c:v>41.439998629999998</c:v>
                </c:pt>
                <c:pt idx="5848">
                  <c:v>11.68999958</c:v>
                </c:pt>
                <c:pt idx="5849">
                  <c:v>40.770000459999999</c:v>
                </c:pt>
                <c:pt idx="5850">
                  <c:v>51.930000309999997</c:v>
                </c:pt>
                <c:pt idx="5851">
                  <c:v>0.37000000500000002</c:v>
                </c:pt>
                <c:pt idx="5852">
                  <c:v>85.02999878</c:v>
                </c:pt>
                <c:pt idx="5853">
                  <c:v>1.6200000050000001</c:v>
                </c:pt>
                <c:pt idx="5854">
                  <c:v>40.274463650000001</c:v>
                </c:pt>
                <c:pt idx="5855">
                  <c:v>17.659999849999998</c:v>
                </c:pt>
                <c:pt idx="5856">
                  <c:v>20.790456769999999</c:v>
                </c:pt>
                <c:pt idx="5857">
                  <c:v>10.80000019</c:v>
                </c:pt>
                <c:pt idx="5858">
                  <c:v>16.030000690000001</c:v>
                </c:pt>
                <c:pt idx="5859">
                  <c:v>6.1100001339999999</c:v>
                </c:pt>
                <c:pt idx="5860">
                  <c:v>1.5571230650000001</c:v>
                </c:pt>
                <c:pt idx="5861">
                  <c:v>0.40999999599999998</c:v>
                </c:pt>
                <c:pt idx="5862">
                  <c:v>66.190002440000001</c:v>
                </c:pt>
                <c:pt idx="5863">
                  <c:v>4.0999999049999998</c:v>
                </c:pt>
                <c:pt idx="5864">
                  <c:v>0.37000000500000002</c:v>
                </c:pt>
                <c:pt idx="5865">
                  <c:v>43.637168879999997</c:v>
                </c:pt>
                <c:pt idx="5866">
                  <c:v>58.249103550000001</c:v>
                </c:pt>
                <c:pt idx="5867">
                  <c:v>75.980003359999998</c:v>
                </c:pt>
                <c:pt idx="5868">
                  <c:v>10.89783096</c:v>
                </c:pt>
                <c:pt idx="5869">
                  <c:v>80.77999878</c:v>
                </c:pt>
                <c:pt idx="5870">
                  <c:v>66.089996339999999</c:v>
                </c:pt>
                <c:pt idx="5871">
                  <c:v>28.590000150000002</c:v>
                </c:pt>
                <c:pt idx="5872">
                  <c:v>5.7670044899999997</c:v>
                </c:pt>
                <c:pt idx="5873">
                  <c:v>6.2050375940000002</c:v>
                </c:pt>
                <c:pt idx="5874">
                  <c:v>8.2600002289999992</c:v>
                </c:pt>
                <c:pt idx="5875">
                  <c:v>75.160003660000001</c:v>
                </c:pt>
                <c:pt idx="5876">
                  <c:v>3.8499999049999998</c:v>
                </c:pt>
                <c:pt idx="5877">
                  <c:v>51.61000061</c:v>
                </c:pt>
                <c:pt idx="5878">
                  <c:v>35.880001069999999</c:v>
                </c:pt>
                <c:pt idx="5879">
                  <c:v>61.069999690000003</c:v>
                </c:pt>
                <c:pt idx="5880">
                  <c:v>22.290000920000001</c:v>
                </c:pt>
                <c:pt idx="5881">
                  <c:v>7.3000001909999996</c:v>
                </c:pt>
                <c:pt idx="5882">
                  <c:v>0.78002530299999995</c:v>
                </c:pt>
                <c:pt idx="5883">
                  <c:v>2.206302166</c:v>
                </c:pt>
                <c:pt idx="5884">
                  <c:v>13.80000019</c:v>
                </c:pt>
                <c:pt idx="5885">
                  <c:v>7.1999998090000004</c:v>
                </c:pt>
                <c:pt idx="5886">
                  <c:v>66.809646610000001</c:v>
                </c:pt>
                <c:pt idx="5887">
                  <c:v>9.3999996190000008</c:v>
                </c:pt>
                <c:pt idx="5888">
                  <c:v>64.800003050000001</c:v>
                </c:pt>
                <c:pt idx="5889">
                  <c:v>53.299999239999998</c:v>
                </c:pt>
                <c:pt idx="5890">
                  <c:v>90.599998470000003</c:v>
                </c:pt>
                <c:pt idx="5891">
                  <c:v>3.9500000480000002</c:v>
                </c:pt>
                <c:pt idx="5892">
                  <c:v>5.7862749100000004</c:v>
                </c:pt>
                <c:pt idx="5893">
                  <c:v>9.4700002669999996</c:v>
                </c:pt>
                <c:pt idx="5894">
                  <c:v>0.93000000699999996</c:v>
                </c:pt>
                <c:pt idx="5895">
                  <c:v>61.1583252</c:v>
                </c:pt>
                <c:pt idx="5896">
                  <c:v>48.1280632</c:v>
                </c:pt>
                <c:pt idx="5897">
                  <c:v>40.790000919999997</c:v>
                </c:pt>
                <c:pt idx="5898">
                  <c:v>21.100000380000001</c:v>
                </c:pt>
                <c:pt idx="5899">
                  <c:v>74.300003050000001</c:v>
                </c:pt>
                <c:pt idx="5900">
                  <c:v>20</c:v>
                </c:pt>
                <c:pt idx="5901">
                  <c:v>4.0199999809999998</c:v>
                </c:pt>
                <c:pt idx="5902">
                  <c:v>4.4000000950000002</c:v>
                </c:pt>
                <c:pt idx="5903">
                  <c:v>6</c:v>
                </c:pt>
                <c:pt idx="5904">
                  <c:v>0</c:v>
                </c:pt>
                <c:pt idx="5905">
                  <c:v>34.799999239999998</c:v>
                </c:pt>
                <c:pt idx="5906">
                  <c:v>14.02999973</c:v>
                </c:pt>
                <c:pt idx="5907">
                  <c:v>1.6399999860000001</c:v>
                </c:pt>
                <c:pt idx="5908">
                  <c:v>23.71184731</c:v>
                </c:pt>
                <c:pt idx="5909">
                  <c:v>59.16999817</c:v>
                </c:pt>
                <c:pt idx="5910">
                  <c:v>18.739999770000001</c:v>
                </c:pt>
                <c:pt idx="5911">
                  <c:v>3.4454312319999998</c:v>
                </c:pt>
                <c:pt idx="5912">
                  <c:v>0.55137658099999998</c:v>
                </c:pt>
                <c:pt idx="5913">
                  <c:v>4.721999168</c:v>
                </c:pt>
                <c:pt idx="5914">
                  <c:v>65.080215449999997</c:v>
                </c:pt>
                <c:pt idx="5915">
                  <c:v>49.900001529999997</c:v>
                </c:pt>
                <c:pt idx="5916">
                  <c:v>10.98380375</c:v>
                </c:pt>
                <c:pt idx="5917">
                  <c:v>2.237142086</c:v>
                </c:pt>
                <c:pt idx="5918">
                  <c:v>5.700994015</c:v>
                </c:pt>
                <c:pt idx="5919">
                  <c:v>78.91999817</c:v>
                </c:pt>
                <c:pt idx="5920">
                  <c:v>47.326999659999998</c:v>
                </c:pt>
                <c:pt idx="5921">
                  <c:v>0.64999997600000003</c:v>
                </c:pt>
                <c:pt idx="5922">
                  <c:v>0.96586471799999996</c:v>
                </c:pt>
                <c:pt idx="5923">
                  <c:v>55.700000760000002</c:v>
                </c:pt>
                <c:pt idx="5924">
                  <c:v>16.299999239999998</c:v>
                </c:pt>
                <c:pt idx="5925">
                  <c:v>0.810000002</c:v>
                </c:pt>
                <c:pt idx="5926">
                  <c:v>46.900001529999997</c:v>
                </c:pt>
                <c:pt idx="5927">
                  <c:v>1.4336131809999999</c:v>
                </c:pt>
                <c:pt idx="5928">
                  <c:v>20.219999309999999</c:v>
                </c:pt>
                <c:pt idx="5929">
                  <c:v>20.809999470000001</c:v>
                </c:pt>
                <c:pt idx="5930">
                  <c:v>13.62113285</c:v>
                </c:pt>
                <c:pt idx="5931">
                  <c:v>15.12908363</c:v>
                </c:pt>
                <c:pt idx="5932">
                  <c:v>11.798952099999999</c:v>
                </c:pt>
                <c:pt idx="5933">
                  <c:v>20.450000760000002</c:v>
                </c:pt>
                <c:pt idx="5934">
                  <c:v>64.377685549999995</c:v>
                </c:pt>
                <c:pt idx="5935">
                  <c:v>9</c:v>
                </c:pt>
                <c:pt idx="5936">
                  <c:v>30.799999239999998</c:v>
                </c:pt>
                <c:pt idx="5937">
                  <c:v>21.5</c:v>
                </c:pt>
                <c:pt idx="5938">
                  <c:v>0.91000002599999996</c:v>
                </c:pt>
                <c:pt idx="5939">
                  <c:v>0.21712844100000001</c:v>
                </c:pt>
                <c:pt idx="5940">
                  <c:v>4.8356108669999998</c:v>
                </c:pt>
                <c:pt idx="5941">
                  <c:v>1.4099999670000001</c:v>
                </c:pt>
                <c:pt idx="5942">
                  <c:v>85.819999690000003</c:v>
                </c:pt>
                <c:pt idx="5943">
                  <c:v>35.049999239999998</c:v>
                </c:pt>
                <c:pt idx="5944">
                  <c:v>69.760002139999997</c:v>
                </c:pt>
                <c:pt idx="5945">
                  <c:v>3.9000000950000002</c:v>
                </c:pt>
                <c:pt idx="5946">
                  <c:v>0.39039063499999999</c:v>
                </c:pt>
                <c:pt idx="5947">
                  <c:v>6.7699999809999998</c:v>
                </c:pt>
                <c:pt idx="5948">
                  <c:v>74.82218933</c:v>
                </c:pt>
                <c:pt idx="5949">
                  <c:v>0</c:v>
                </c:pt>
                <c:pt idx="5950">
                  <c:v>36.299999239999998</c:v>
                </c:pt>
                <c:pt idx="5951">
                  <c:v>86.930000309999997</c:v>
                </c:pt>
                <c:pt idx="5952">
                  <c:v>16.68000031</c:v>
                </c:pt>
                <c:pt idx="5953">
                  <c:v>6.8000001909999996</c:v>
                </c:pt>
                <c:pt idx="5954">
                  <c:v>0</c:v>
                </c:pt>
                <c:pt idx="5955">
                  <c:v>21.176000599999998</c:v>
                </c:pt>
                <c:pt idx="5956">
                  <c:v>22.290000920000001</c:v>
                </c:pt>
                <c:pt idx="5957">
                  <c:v>1.790559411</c:v>
                </c:pt>
                <c:pt idx="5958">
                  <c:v>11.210000040000001</c:v>
                </c:pt>
                <c:pt idx="5959">
                  <c:v>25.200000760000002</c:v>
                </c:pt>
                <c:pt idx="5960">
                  <c:v>5.9699997900000001</c:v>
                </c:pt>
                <c:pt idx="5961">
                  <c:v>48.599998470000003</c:v>
                </c:pt>
                <c:pt idx="5962">
                  <c:v>42.090000150000002</c:v>
                </c:pt>
                <c:pt idx="5963">
                  <c:v>27.86000061</c:v>
                </c:pt>
                <c:pt idx="5964">
                  <c:v>37</c:v>
                </c:pt>
                <c:pt idx="5965">
                  <c:v>28.299999239999998</c:v>
                </c:pt>
                <c:pt idx="5966">
                  <c:v>24.659999849999998</c:v>
                </c:pt>
                <c:pt idx="5967">
                  <c:v>2.1153872009999999</c:v>
                </c:pt>
                <c:pt idx="5968">
                  <c:v>43.5</c:v>
                </c:pt>
                <c:pt idx="5969">
                  <c:v>27.899999619999999</c:v>
                </c:pt>
                <c:pt idx="5970">
                  <c:v>16</c:v>
                </c:pt>
                <c:pt idx="5971">
                  <c:v>4.7499833110000003</c:v>
                </c:pt>
                <c:pt idx="5972">
                  <c:v>50.36482239</c:v>
                </c:pt>
                <c:pt idx="5973">
                  <c:v>14.590483669999999</c:v>
                </c:pt>
                <c:pt idx="5974">
                  <c:v>30</c:v>
                </c:pt>
                <c:pt idx="5975">
                  <c:v>6.8899998660000001</c:v>
                </c:pt>
                <c:pt idx="5976">
                  <c:v>33.150001529999997</c:v>
                </c:pt>
                <c:pt idx="5977">
                  <c:v>38.380001069999999</c:v>
                </c:pt>
                <c:pt idx="5978">
                  <c:v>0.23983469600000001</c:v>
                </c:pt>
                <c:pt idx="5979">
                  <c:v>69.900001529999997</c:v>
                </c:pt>
                <c:pt idx="5980">
                  <c:v>61.799999239999998</c:v>
                </c:pt>
                <c:pt idx="5981">
                  <c:v>56.740001679999999</c:v>
                </c:pt>
                <c:pt idx="5982">
                  <c:v>2</c:v>
                </c:pt>
                <c:pt idx="5983">
                  <c:v>1.122235656</c:v>
                </c:pt>
                <c:pt idx="5984">
                  <c:v>8.065375328</c:v>
                </c:pt>
                <c:pt idx="5985">
                  <c:v>3.9838173389999998</c:v>
                </c:pt>
                <c:pt idx="5986">
                  <c:v>78.800003050000001</c:v>
                </c:pt>
                <c:pt idx="5987">
                  <c:v>55.11000061</c:v>
                </c:pt>
                <c:pt idx="5988">
                  <c:v>3.880000114</c:v>
                </c:pt>
                <c:pt idx="5989">
                  <c:v>3.440220118</c:v>
                </c:pt>
                <c:pt idx="5990">
                  <c:v>8.6599998469999999</c:v>
                </c:pt>
                <c:pt idx="5991">
                  <c:v>14.10999966</c:v>
                </c:pt>
                <c:pt idx="5992">
                  <c:v>82.010002139999997</c:v>
                </c:pt>
                <c:pt idx="5993">
                  <c:v>77.199996949999999</c:v>
                </c:pt>
                <c:pt idx="5994">
                  <c:v>11.5</c:v>
                </c:pt>
                <c:pt idx="5995">
                  <c:v>7.1976194380000003</c:v>
                </c:pt>
                <c:pt idx="5996">
                  <c:v>1.6000000240000001</c:v>
                </c:pt>
                <c:pt idx="5997">
                  <c:v>20.030000690000001</c:v>
                </c:pt>
                <c:pt idx="5998">
                  <c:v>1</c:v>
                </c:pt>
                <c:pt idx="5999">
                  <c:v>2.2000000480000002</c:v>
                </c:pt>
                <c:pt idx="6000">
                  <c:v>7.17986536</c:v>
                </c:pt>
                <c:pt idx="6001">
                  <c:v>32.299999239999998</c:v>
                </c:pt>
                <c:pt idx="6002">
                  <c:v>17.100000380000001</c:v>
                </c:pt>
                <c:pt idx="6003">
                  <c:v>28.629999160000001</c:v>
                </c:pt>
                <c:pt idx="6004">
                  <c:v>1.406360745</c:v>
                </c:pt>
                <c:pt idx="6005">
                  <c:v>10</c:v>
                </c:pt>
                <c:pt idx="6006">
                  <c:v>3.6719653609999998</c:v>
                </c:pt>
                <c:pt idx="6007">
                  <c:v>6.5500001909999996</c:v>
                </c:pt>
                <c:pt idx="6008">
                  <c:v>61</c:v>
                </c:pt>
                <c:pt idx="6009">
                  <c:v>75.089996339999999</c:v>
                </c:pt>
                <c:pt idx="6010">
                  <c:v>75</c:v>
                </c:pt>
                <c:pt idx="6011">
                  <c:v>18.99392319</c:v>
                </c:pt>
                <c:pt idx="6012">
                  <c:v>34</c:v>
                </c:pt>
                <c:pt idx="6013">
                  <c:v>7.490604877</c:v>
                </c:pt>
                <c:pt idx="6014">
                  <c:v>6.8000001909999996</c:v>
                </c:pt>
                <c:pt idx="6015">
                  <c:v>20.829999919999999</c:v>
                </c:pt>
                <c:pt idx="6016">
                  <c:v>20.755445479999999</c:v>
                </c:pt>
                <c:pt idx="6017">
                  <c:v>20.402954099999999</c:v>
                </c:pt>
                <c:pt idx="6018">
                  <c:v>5.0100002290000001</c:v>
                </c:pt>
                <c:pt idx="6019">
                  <c:v>1.8999999759999999</c:v>
                </c:pt>
                <c:pt idx="6020">
                  <c:v>3</c:v>
                </c:pt>
                <c:pt idx="6021">
                  <c:v>1.8400000329999999</c:v>
                </c:pt>
                <c:pt idx="6022">
                  <c:v>23.86000061</c:v>
                </c:pt>
                <c:pt idx="6023">
                  <c:v>10.18000031</c:v>
                </c:pt>
                <c:pt idx="6024">
                  <c:v>70.040000919999997</c:v>
                </c:pt>
                <c:pt idx="6025">
                  <c:v>1.8999999759999999</c:v>
                </c:pt>
                <c:pt idx="6026">
                  <c:v>38</c:v>
                </c:pt>
                <c:pt idx="6027">
                  <c:v>28.112623209999999</c:v>
                </c:pt>
                <c:pt idx="6028">
                  <c:v>6.2100000380000004</c:v>
                </c:pt>
                <c:pt idx="6029">
                  <c:v>52</c:v>
                </c:pt>
                <c:pt idx="6030">
                  <c:v>71.66999817</c:v>
                </c:pt>
                <c:pt idx="6031">
                  <c:v>72.870002749999998</c:v>
                </c:pt>
                <c:pt idx="6032">
                  <c:v>17.079999919999999</c:v>
                </c:pt>
                <c:pt idx="6033">
                  <c:v>31.540000920000001</c:v>
                </c:pt>
                <c:pt idx="6034">
                  <c:v>51.950000760000002</c:v>
                </c:pt>
                <c:pt idx="6035">
                  <c:v>2.5</c:v>
                </c:pt>
                <c:pt idx="6036">
                  <c:v>61.400001529999997</c:v>
                </c:pt>
                <c:pt idx="6037">
                  <c:v>23</c:v>
                </c:pt>
                <c:pt idx="6038">
                  <c:v>66</c:v>
                </c:pt>
                <c:pt idx="6039">
                  <c:v>26.299999239999998</c:v>
                </c:pt>
                <c:pt idx="6040">
                  <c:v>1.8500000240000001</c:v>
                </c:pt>
                <c:pt idx="6041">
                  <c:v>82.300003050000001</c:v>
                </c:pt>
                <c:pt idx="6042">
                  <c:v>6.5500001909999996</c:v>
                </c:pt>
                <c:pt idx="6043">
                  <c:v>12.5</c:v>
                </c:pt>
                <c:pt idx="6044">
                  <c:v>34.659999849999998</c:v>
                </c:pt>
                <c:pt idx="6045">
                  <c:v>6.25</c:v>
                </c:pt>
                <c:pt idx="6046">
                  <c:v>33.83000183</c:v>
                </c:pt>
                <c:pt idx="6047">
                  <c:v>0</c:v>
                </c:pt>
                <c:pt idx="6048">
                  <c:v>46</c:v>
                </c:pt>
                <c:pt idx="6049">
                  <c:v>39.66999817</c:v>
                </c:pt>
                <c:pt idx="6050">
                  <c:v>0.920000017</c:v>
                </c:pt>
                <c:pt idx="6051">
                  <c:v>0.810000002</c:v>
                </c:pt>
                <c:pt idx="6052">
                  <c:v>0.50999998999999996</c:v>
                </c:pt>
                <c:pt idx="6053">
                  <c:v>3.4000000950000002</c:v>
                </c:pt>
                <c:pt idx="6054">
                  <c:v>76.699996949999999</c:v>
                </c:pt>
                <c:pt idx="6055">
                  <c:v>14</c:v>
                </c:pt>
                <c:pt idx="6056">
                  <c:v>61</c:v>
                </c:pt>
                <c:pt idx="6057">
                  <c:v>1</c:v>
                </c:pt>
                <c:pt idx="6058">
                  <c:v>1.190000057</c:v>
                </c:pt>
                <c:pt idx="6059">
                  <c:v>37.299999239999998</c:v>
                </c:pt>
                <c:pt idx="6060">
                  <c:v>22.600000380000001</c:v>
                </c:pt>
                <c:pt idx="6061">
                  <c:v>25.600000380000001</c:v>
                </c:pt>
                <c:pt idx="6062">
                  <c:v>3</c:v>
                </c:pt>
                <c:pt idx="6063">
                  <c:v>4.2875099179999996</c:v>
                </c:pt>
                <c:pt idx="6064">
                  <c:v>32.290000919999997</c:v>
                </c:pt>
                <c:pt idx="6065">
                  <c:v>1.8999999759999999</c:v>
                </c:pt>
                <c:pt idx="6066">
                  <c:v>44.240001679999999</c:v>
                </c:pt>
                <c:pt idx="6067">
                  <c:v>12.93999958</c:v>
                </c:pt>
                <c:pt idx="6068">
                  <c:v>42.310001370000002</c:v>
                </c:pt>
                <c:pt idx="6069">
                  <c:v>62.97000122</c:v>
                </c:pt>
                <c:pt idx="6070">
                  <c:v>0.439999998</c:v>
                </c:pt>
                <c:pt idx="6071">
                  <c:v>85.019996640000002</c:v>
                </c:pt>
                <c:pt idx="6072">
                  <c:v>2.2599999899999998</c:v>
                </c:pt>
                <c:pt idx="6073">
                  <c:v>41.159999849999998</c:v>
                </c:pt>
                <c:pt idx="6074">
                  <c:v>20.81999969</c:v>
                </c:pt>
                <c:pt idx="6075">
                  <c:v>25.285493850000002</c:v>
                </c:pt>
                <c:pt idx="6076">
                  <c:v>18.799999239999998</c:v>
                </c:pt>
                <c:pt idx="6077">
                  <c:v>18.010000229999999</c:v>
                </c:pt>
                <c:pt idx="6078">
                  <c:v>10.079999920000001</c:v>
                </c:pt>
                <c:pt idx="6079">
                  <c:v>1.8200000519999999</c:v>
                </c:pt>
                <c:pt idx="6080">
                  <c:v>0.469999999</c:v>
                </c:pt>
                <c:pt idx="6081">
                  <c:v>70.58000183</c:v>
                </c:pt>
                <c:pt idx="6082">
                  <c:v>6.8499999049999998</c:v>
                </c:pt>
                <c:pt idx="6083">
                  <c:v>0.44999998800000002</c:v>
                </c:pt>
                <c:pt idx="6084">
                  <c:v>48.182502749999998</c:v>
                </c:pt>
                <c:pt idx="6085">
                  <c:v>62.250095369999997</c:v>
                </c:pt>
                <c:pt idx="6086">
                  <c:v>75.569999690000003</c:v>
                </c:pt>
                <c:pt idx="6087">
                  <c:v>13</c:v>
                </c:pt>
                <c:pt idx="6088">
                  <c:v>83.66999817</c:v>
                </c:pt>
                <c:pt idx="6089">
                  <c:v>70.680000309999997</c:v>
                </c:pt>
                <c:pt idx="6090">
                  <c:v>33.869998930000001</c:v>
                </c:pt>
                <c:pt idx="6091">
                  <c:v>7.5</c:v>
                </c:pt>
                <c:pt idx="6092">
                  <c:v>6.8800001139999996</c:v>
                </c:pt>
                <c:pt idx="6093">
                  <c:v>10.010000229999999</c:v>
                </c:pt>
                <c:pt idx="6094">
                  <c:v>78</c:v>
                </c:pt>
                <c:pt idx="6095">
                  <c:v>4.2699999809999998</c:v>
                </c:pt>
                <c:pt idx="6096">
                  <c:v>58</c:v>
                </c:pt>
                <c:pt idx="6097">
                  <c:v>38.200000760000002</c:v>
                </c:pt>
                <c:pt idx="6098">
                  <c:v>62.819999690000003</c:v>
                </c:pt>
                <c:pt idx="6099">
                  <c:v>23.18000031</c:v>
                </c:pt>
                <c:pt idx="6100">
                  <c:v>8.3000001910000005</c:v>
                </c:pt>
                <c:pt idx="6101">
                  <c:v>0.920000017</c:v>
                </c:pt>
                <c:pt idx="6102">
                  <c:v>2.354888678</c:v>
                </c:pt>
                <c:pt idx="6103">
                  <c:v>18.200000760000002</c:v>
                </c:pt>
                <c:pt idx="6104">
                  <c:v>7.5999999049999998</c:v>
                </c:pt>
                <c:pt idx="6105">
                  <c:v>68.904006960000004</c:v>
                </c:pt>
                <c:pt idx="6106">
                  <c:v>9.6000003809999992</c:v>
                </c:pt>
                <c:pt idx="6107">
                  <c:v>66.699996949999999</c:v>
                </c:pt>
                <c:pt idx="6108">
                  <c:v>61</c:v>
                </c:pt>
                <c:pt idx="6109">
                  <c:v>91</c:v>
                </c:pt>
                <c:pt idx="6110">
                  <c:v>4.3800001139999996</c:v>
                </c:pt>
                <c:pt idx="6111">
                  <c:v>7.9174795150000001</c:v>
                </c:pt>
                <c:pt idx="6112">
                  <c:v>12.02000046</c:v>
                </c:pt>
                <c:pt idx="6113">
                  <c:v>1</c:v>
                </c:pt>
                <c:pt idx="6114">
                  <c:v>65.339996339999999</c:v>
                </c:pt>
                <c:pt idx="6115">
                  <c:v>59.38999939</c:v>
                </c:pt>
                <c:pt idx="6116">
                  <c:v>44.52999878</c:v>
                </c:pt>
                <c:pt idx="6117">
                  <c:v>23.600000380000001</c:v>
                </c:pt>
                <c:pt idx="6118">
                  <c:v>75.400001529999997</c:v>
                </c:pt>
                <c:pt idx="6119">
                  <c:v>23</c:v>
                </c:pt>
                <c:pt idx="6120">
                  <c:v>11</c:v>
                </c:pt>
                <c:pt idx="6121">
                  <c:v>5.1999998090000004</c:v>
                </c:pt>
                <c:pt idx="6122">
                  <c:v>7</c:v>
                </c:pt>
                <c:pt idx="6123">
                  <c:v>0</c:v>
                </c:pt>
                <c:pt idx="6124">
                  <c:v>42</c:v>
                </c:pt>
                <c:pt idx="6125">
                  <c:v>15.69999981</c:v>
                </c:pt>
                <c:pt idx="6126">
                  <c:v>3.5499999519999998</c:v>
                </c:pt>
                <c:pt idx="6127">
                  <c:v>26.51404381</c:v>
                </c:pt>
                <c:pt idx="6128">
                  <c:v>63.409999849999998</c:v>
                </c:pt>
                <c:pt idx="6129">
                  <c:v>22.530000690000001</c:v>
                </c:pt>
                <c:pt idx="6130">
                  <c:v>3.579999924</c:v>
                </c:pt>
                <c:pt idx="6131">
                  <c:v>0.52999997099999996</c:v>
                </c:pt>
                <c:pt idx="6132">
                  <c:v>9</c:v>
                </c:pt>
                <c:pt idx="6133">
                  <c:v>70</c:v>
                </c:pt>
                <c:pt idx="6134">
                  <c:v>55.22000122</c:v>
                </c:pt>
                <c:pt idx="6135">
                  <c:v>13.72850895</c:v>
                </c:pt>
                <c:pt idx="6136">
                  <c:v>2.0697057249999999</c:v>
                </c:pt>
                <c:pt idx="6137">
                  <c:v>6.7702250480000004</c:v>
                </c:pt>
                <c:pt idx="6138">
                  <c:v>82.230003359999998</c:v>
                </c:pt>
                <c:pt idx="6139">
                  <c:v>49.240001679999999</c:v>
                </c:pt>
                <c:pt idx="6140">
                  <c:v>1.6499999759999999</c:v>
                </c:pt>
                <c:pt idx="6141">
                  <c:v>0.69999998799999996</c:v>
                </c:pt>
                <c:pt idx="6142">
                  <c:v>55.799999239999998</c:v>
                </c:pt>
                <c:pt idx="6143">
                  <c:v>23.200000760000002</c:v>
                </c:pt>
                <c:pt idx="6144">
                  <c:v>1.5700000519999999</c:v>
                </c:pt>
                <c:pt idx="6145">
                  <c:v>50.08000183</c:v>
                </c:pt>
                <c:pt idx="6146">
                  <c:v>1.8700000050000001</c:v>
                </c:pt>
                <c:pt idx="6147">
                  <c:v>21.809999470000001</c:v>
                </c:pt>
                <c:pt idx="6148">
                  <c:v>21.709999079999999</c:v>
                </c:pt>
                <c:pt idx="6149">
                  <c:v>14.489999770000001</c:v>
                </c:pt>
                <c:pt idx="6150">
                  <c:v>18.838487629999999</c:v>
                </c:pt>
                <c:pt idx="6151">
                  <c:v>14.74204254</c:v>
                </c:pt>
                <c:pt idx="6152">
                  <c:v>23.38999939</c:v>
                </c:pt>
                <c:pt idx="6153">
                  <c:v>67.25</c:v>
                </c:pt>
                <c:pt idx="6154">
                  <c:v>9.8000001910000005</c:v>
                </c:pt>
                <c:pt idx="6155">
                  <c:v>32.900001529999997</c:v>
                </c:pt>
                <c:pt idx="6156">
                  <c:v>33.099998470000003</c:v>
                </c:pt>
                <c:pt idx="6157">
                  <c:v>1.559999943</c:v>
                </c:pt>
                <c:pt idx="6158">
                  <c:v>0.219999999</c:v>
                </c:pt>
                <c:pt idx="6159">
                  <c:v>5.3290038109999998</c:v>
                </c:pt>
                <c:pt idx="6160">
                  <c:v>1.730000019</c:v>
                </c:pt>
                <c:pt idx="6161">
                  <c:v>87.41999817</c:v>
                </c:pt>
                <c:pt idx="6162">
                  <c:v>34.509998320000001</c:v>
                </c:pt>
                <c:pt idx="6163">
                  <c:v>72.02999878</c:v>
                </c:pt>
                <c:pt idx="6164">
                  <c:v>5.3000001909999996</c:v>
                </c:pt>
                <c:pt idx="6165">
                  <c:v>0.69999998799999996</c:v>
                </c:pt>
                <c:pt idx="6166">
                  <c:v>8</c:v>
                </c:pt>
                <c:pt idx="6167">
                  <c:v>74.268806459999993</c:v>
                </c:pt>
                <c:pt idx="6168">
                  <c:v>0</c:v>
                </c:pt>
                <c:pt idx="6169">
                  <c:v>46.040000919999997</c:v>
                </c:pt>
                <c:pt idx="6170">
                  <c:v>90.569999690000003</c:v>
                </c:pt>
                <c:pt idx="6171">
                  <c:v>20</c:v>
                </c:pt>
                <c:pt idx="6172">
                  <c:v>7</c:v>
                </c:pt>
                <c:pt idx="6173">
                  <c:v>0</c:v>
                </c:pt>
                <c:pt idx="6174">
                  <c:v>24.357999800000002</c:v>
                </c:pt>
                <c:pt idx="6175">
                  <c:v>33.819999690000003</c:v>
                </c:pt>
                <c:pt idx="6176">
                  <c:v>1.1499999759999999</c:v>
                </c:pt>
                <c:pt idx="6177">
                  <c:v>14.27000046</c:v>
                </c:pt>
                <c:pt idx="6178">
                  <c:v>30.56999969</c:v>
                </c:pt>
                <c:pt idx="6179">
                  <c:v>6.2199997900000001</c:v>
                </c:pt>
                <c:pt idx="6180">
                  <c:v>53.130001069999999</c:v>
                </c:pt>
                <c:pt idx="6181">
                  <c:v>44.130001069999999</c:v>
                </c:pt>
                <c:pt idx="6182">
                  <c:v>38</c:v>
                </c:pt>
                <c:pt idx="6183">
                  <c:v>44.299999239999998</c:v>
                </c:pt>
                <c:pt idx="6184">
                  <c:v>32.41999817</c:v>
                </c:pt>
                <c:pt idx="6185">
                  <c:v>32</c:v>
                </c:pt>
                <c:pt idx="6186">
                  <c:v>4.5</c:v>
                </c:pt>
                <c:pt idx="6187">
                  <c:v>49.200000760000002</c:v>
                </c:pt>
                <c:pt idx="6188">
                  <c:v>30</c:v>
                </c:pt>
                <c:pt idx="6189">
                  <c:v>21</c:v>
                </c:pt>
                <c:pt idx="6190">
                  <c:v>54.520000459999999</c:v>
                </c:pt>
                <c:pt idx="6191">
                  <c:v>15.47999954</c:v>
                </c:pt>
                <c:pt idx="6192">
                  <c:v>36</c:v>
                </c:pt>
                <c:pt idx="6193">
                  <c:v>7.1199998860000004</c:v>
                </c:pt>
                <c:pt idx="6194">
                  <c:v>35.599998470000003</c:v>
                </c:pt>
                <c:pt idx="6195">
                  <c:v>40.439998629999998</c:v>
                </c:pt>
                <c:pt idx="6196">
                  <c:v>0.25</c:v>
                </c:pt>
                <c:pt idx="6197">
                  <c:v>69</c:v>
                </c:pt>
                <c:pt idx="6198">
                  <c:v>66.050003050000001</c:v>
                </c:pt>
                <c:pt idx="6199">
                  <c:v>58</c:v>
                </c:pt>
                <c:pt idx="6200">
                  <c:v>3</c:v>
                </c:pt>
                <c:pt idx="6201">
                  <c:v>1.1426873209999999</c:v>
                </c:pt>
                <c:pt idx="6202">
                  <c:v>8.4300003050000001</c:v>
                </c:pt>
                <c:pt idx="6203">
                  <c:v>4.4087963099999996</c:v>
                </c:pt>
                <c:pt idx="6204">
                  <c:v>81</c:v>
                </c:pt>
                <c:pt idx="6205">
                  <c:v>59.599998470000003</c:v>
                </c:pt>
                <c:pt idx="6206">
                  <c:v>0</c:v>
                </c:pt>
                <c:pt idx="6207">
                  <c:v>3.6749396320000001</c:v>
                </c:pt>
                <c:pt idx="6208">
                  <c:v>0</c:v>
                </c:pt>
                <c:pt idx="6209">
                  <c:v>21.059999470000001</c:v>
                </c:pt>
                <c:pt idx="6210">
                  <c:v>90</c:v>
                </c:pt>
                <c:pt idx="6211">
                  <c:v>79.199996949999999</c:v>
                </c:pt>
                <c:pt idx="6212">
                  <c:v>14</c:v>
                </c:pt>
                <c:pt idx="6213">
                  <c:v>8.7799997330000004</c:v>
                </c:pt>
                <c:pt idx="6214">
                  <c:v>1.8999999759999999</c:v>
                </c:pt>
                <c:pt idx="6215">
                  <c:v>18.200000760000002</c:v>
                </c:pt>
                <c:pt idx="6216">
                  <c:v>1.5</c:v>
                </c:pt>
                <c:pt idx="6217">
                  <c:v>2.4000000950000002</c:v>
                </c:pt>
                <c:pt idx="6218">
                  <c:v>8.1107702259999996</c:v>
                </c:pt>
                <c:pt idx="6219">
                  <c:v>34.799999239999998</c:v>
                </c:pt>
                <c:pt idx="6220">
                  <c:v>27.530000690000001</c:v>
                </c:pt>
                <c:pt idx="6221">
                  <c:v>34.369998930000001</c:v>
                </c:pt>
                <c:pt idx="6222">
                  <c:v>1.75</c:v>
                </c:pt>
                <c:pt idx="6223">
                  <c:v>3.880000114</c:v>
                </c:pt>
                <c:pt idx="6224">
                  <c:v>11</c:v>
                </c:pt>
                <c:pt idx="6225">
                  <c:v>63</c:v>
                </c:pt>
                <c:pt idx="6226">
                  <c:v>78.38999939</c:v>
                </c:pt>
                <c:pt idx="6227">
                  <c:v>74</c:v>
                </c:pt>
                <c:pt idx="6228">
                  <c:v>24.163248060000001</c:v>
                </c:pt>
                <c:pt idx="6229">
                  <c:v>39.299999239999998</c:v>
                </c:pt>
                <c:pt idx="6230">
                  <c:v>9.080114365</c:v>
                </c:pt>
                <c:pt idx="6231">
                  <c:v>7.2691197399999998</c:v>
                </c:pt>
                <c:pt idx="6232">
                  <c:v>25.879999160000001</c:v>
                </c:pt>
                <c:pt idx="6233">
                  <c:v>23.920000080000001</c:v>
                </c:pt>
                <c:pt idx="6234">
                  <c:v>23.092138290000001</c:v>
                </c:pt>
                <c:pt idx="6235">
                  <c:v>6.8899998660000001</c:v>
                </c:pt>
                <c:pt idx="6236">
                  <c:v>2.2000000480000002</c:v>
                </c:pt>
                <c:pt idx="6237">
                  <c:v>3.5</c:v>
                </c:pt>
                <c:pt idx="6238">
                  <c:v>3.5499999519999998</c:v>
                </c:pt>
                <c:pt idx="6239">
                  <c:v>41.200000760000002</c:v>
                </c:pt>
                <c:pt idx="6240">
                  <c:v>11.22999954</c:v>
                </c:pt>
                <c:pt idx="6241">
                  <c:v>78.52999878</c:v>
                </c:pt>
                <c:pt idx="6242">
                  <c:v>2.2999999519999998</c:v>
                </c:pt>
                <c:pt idx="6243">
                  <c:v>42</c:v>
                </c:pt>
                <c:pt idx="6244">
                  <c:v>34</c:v>
                </c:pt>
                <c:pt idx="6245">
                  <c:v>15.30000019</c:v>
                </c:pt>
                <c:pt idx="6246">
                  <c:v>58</c:v>
                </c:pt>
                <c:pt idx="6247">
                  <c:v>74.25</c:v>
                </c:pt>
                <c:pt idx="6248">
                  <c:v>73.449996949999999</c:v>
                </c:pt>
                <c:pt idx="6249">
                  <c:v>27.399999619999999</c:v>
                </c:pt>
                <c:pt idx="6250">
                  <c:v>33.880001069999999</c:v>
                </c:pt>
                <c:pt idx="6251">
                  <c:v>53</c:v>
                </c:pt>
                <c:pt idx="6252">
                  <c:v>3.0999999049999998</c:v>
                </c:pt>
                <c:pt idx="6253">
                  <c:v>64.699996949999999</c:v>
                </c:pt>
                <c:pt idx="6254">
                  <c:v>27.43000031</c:v>
                </c:pt>
                <c:pt idx="6255">
                  <c:v>70</c:v>
                </c:pt>
                <c:pt idx="6256">
                  <c:v>27.200000760000002</c:v>
                </c:pt>
                <c:pt idx="6257">
                  <c:v>2.2400000100000002</c:v>
                </c:pt>
                <c:pt idx="6258">
                  <c:v>83.25</c:v>
                </c:pt>
                <c:pt idx="6259">
                  <c:v>7.170000076</c:v>
                </c:pt>
                <c:pt idx="6260">
                  <c:v>16.799999239999998</c:v>
                </c:pt>
                <c:pt idx="6261">
                  <c:v>37.740001679999999</c:v>
                </c:pt>
                <c:pt idx="6262">
                  <c:v>6.1500000950000002</c:v>
                </c:pt>
                <c:pt idx="6263">
                  <c:v>39.22000122</c:v>
                </c:pt>
                <c:pt idx="6264">
                  <c:v>36</c:v>
                </c:pt>
                <c:pt idx="6265">
                  <c:v>49</c:v>
                </c:pt>
                <c:pt idx="6266">
                  <c:v>45</c:v>
                </c:pt>
                <c:pt idx="6267">
                  <c:v>1.1299999949999999</c:v>
                </c:pt>
                <c:pt idx="6268">
                  <c:v>0.89999997600000003</c:v>
                </c:pt>
                <c:pt idx="6269">
                  <c:v>0.52999997099999996</c:v>
                </c:pt>
                <c:pt idx="6270">
                  <c:v>3.8399999139999998</c:v>
                </c:pt>
                <c:pt idx="6271">
                  <c:v>80.300003050000001</c:v>
                </c:pt>
                <c:pt idx="6272">
                  <c:v>21</c:v>
                </c:pt>
                <c:pt idx="6273">
                  <c:v>64.5</c:v>
                </c:pt>
                <c:pt idx="6274">
                  <c:v>1.7999999520000001</c:v>
                </c:pt>
                <c:pt idx="6275">
                  <c:v>1.5</c:v>
                </c:pt>
                <c:pt idx="6276">
                  <c:v>41.560001370000002</c:v>
                </c:pt>
                <c:pt idx="6277">
                  <c:v>28.899999619999999</c:v>
                </c:pt>
                <c:pt idx="6278">
                  <c:v>30</c:v>
                </c:pt>
                <c:pt idx="6279">
                  <c:v>3.5</c:v>
                </c:pt>
                <c:pt idx="6280">
                  <c:v>4.5</c:v>
                </c:pt>
                <c:pt idx="6281">
                  <c:v>34.33000183</c:v>
                </c:pt>
                <c:pt idx="6282">
                  <c:v>2</c:v>
                </c:pt>
                <c:pt idx="6283">
                  <c:v>50.58000183</c:v>
                </c:pt>
                <c:pt idx="6284">
                  <c:v>14.329999920000001</c:v>
                </c:pt>
                <c:pt idx="6285">
                  <c:v>0</c:v>
                </c:pt>
                <c:pt idx="6286">
                  <c:v>49.810001370000002</c:v>
                </c:pt>
                <c:pt idx="6287">
                  <c:v>64.430000309999997</c:v>
                </c:pt>
                <c:pt idx="6288">
                  <c:v>0.560000002</c:v>
                </c:pt>
                <c:pt idx="6289">
                  <c:v>86.839996339999999</c:v>
                </c:pt>
                <c:pt idx="6290">
                  <c:v>4</c:v>
                </c:pt>
                <c:pt idx="6291">
                  <c:v>42.020000459999999</c:v>
                </c:pt>
                <c:pt idx="6292">
                  <c:v>27.719999309999999</c:v>
                </c:pt>
                <c:pt idx="6293">
                  <c:v>29.550662989999999</c:v>
                </c:pt>
                <c:pt idx="6294">
                  <c:v>24.600000380000001</c:v>
                </c:pt>
                <c:pt idx="6295">
                  <c:v>20</c:v>
                </c:pt>
                <c:pt idx="6296">
                  <c:v>12.10999966</c:v>
                </c:pt>
                <c:pt idx="6297">
                  <c:v>2.130000114</c:v>
                </c:pt>
                <c:pt idx="6298">
                  <c:v>0.540000021</c:v>
                </c:pt>
                <c:pt idx="6299">
                  <c:v>72.5</c:v>
                </c:pt>
                <c:pt idx="6300">
                  <c:v>8.9399995800000003</c:v>
                </c:pt>
                <c:pt idx="6301">
                  <c:v>0.540000021</c:v>
                </c:pt>
                <c:pt idx="6302">
                  <c:v>52.760330199999999</c:v>
                </c:pt>
                <c:pt idx="6303">
                  <c:v>64.992835999999997</c:v>
                </c:pt>
                <c:pt idx="6304">
                  <c:v>75.180000309999997</c:v>
                </c:pt>
                <c:pt idx="6305">
                  <c:v>17</c:v>
                </c:pt>
                <c:pt idx="6306">
                  <c:v>82.489997860000003</c:v>
                </c:pt>
                <c:pt idx="6307">
                  <c:v>71.58000183</c:v>
                </c:pt>
                <c:pt idx="6308">
                  <c:v>44.599998470000003</c:v>
                </c:pt>
                <c:pt idx="6309">
                  <c:v>9.5</c:v>
                </c:pt>
                <c:pt idx="6310">
                  <c:v>7.6300001139999996</c:v>
                </c:pt>
                <c:pt idx="6311">
                  <c:v>20.06999969</c:v>
                </c:pt>
                <c:pt idx="6312">
                  <c:v>79</c:v>
                </c:pt>
                <c:pt idx="6313">
                  <c:v>5.4400000569999998</c:v>
                </c:pt>
                <c:pt idx="6314">
                  <c:v>65.069999690000003</c:v>
                </c:pt>
                <c:pt idx="6315">
                  <c:v>42.400001529999997</c:v>
                </c:pt>
                <c:pt idx="6316">
                  <c:v>62.83000183</c:v>
                </c:pt>
                <c:pt idx="6317">
                  <c:v>24.049999239999998</c:v>
                </c:pt>
                <c:pt idx="6318">
                  <c:v>9.3000001910000005</c:v>
                </c:pt>
                <c:pt idx="6319">
                  <c:v>0.939999998</c:v>
                </c:pt>
                <c:pt idx="6320">
                  <c:v>2.3032805920000001</c:v>
                </c:pt>
                <c:pt idx="6321">
                  <c:v>23.899999619999999</c:v>
                </c:pt>
                <c:pt idx="6322">
                  <c:v>8.1000003809999992</c:v>
                </c:pt>
                <c:pt idx="6323">
                  <c:v>70.145912170000003</c:v>
                </c:pt>
                <c:pt idx="6324">
                  <c:v>9.8000001910000005</c:v>
                </c:pt>
                <c:pt idx="6325">
                  <c:v>69.400001529999997</c:v>
                </c:pt>
                <c:pt idx="6326">
                  <c:v>62</c:v>
                </c:pt>
                <c:pt idx="6327">
                  <c:v>93</c:v>
                </c:pt>
                <c:pt idx="6328">
                  <c:v>5.1199998860000004</c:v>
                </c:pt>
                <c:pt idx="6329">
                  <c:v>6.920000076</c:v>
                </c:pt>
                <c:pt idx="6330">
                  <c:v>13.80000019</c:v>
                </c:pt>
                <c:pt idx="6331">
                  <c:v>1.059999943</c:v>
                </c:pt>
                <c:pt idx="6332">
                  <c:v>67.379997250000002</c:v>
                </c:pt>
                <c:pt idx="6333">
                  <c:v>63.119998930000001</c:v>
                </c:pt>
                <c:pt idx="6334">
                  <c:v>48.83000183</c:v>
                </c:pt>
                <c:pt idx="6335">
                  <c:v>24.299999239999998</c:v>
                </c:pt>
                <c:pt idx="6336">
                  <c:v>78</c:v>
                </c:pt>
                <c:pt idx="6337">
                  <c:v>26</c:v>
                </c:pt>
                <c:pt idx="6338">
                  <c:v>18.200000760000002</c:v>
                </c:pt>
                <c:pt idx="6339">
                  <c:v>6.0999999049999998</c:v>
                </c:pt>
                <c:pt idx="6340">
                  <c:v>8.9700002669999996</c:v>
                </c:pt>
                <c:pt idx="6341">
                  <c:v>0</c:v>
                </c:pt>
                <c:pt idx="6342">
                  <c:v>50.799999239999998</c:v>
                </c:pt>
                <c:pt idx="6343">
                  <c:v>16</c:v>
                </c:pt>
                <c:pt idx="6344">
                  <c:v>6</c:v>
                </c:pt>
                <c:pt idx="6345">
                  <c:v>31.039295200000002</c:v>
                </c:pt>
                <c:pt idx="6346">
                  <c:v>66.839996339999999</c:v>
                </c:pt>
                <c:pt idx="6347">
                  <c:v>30.13999939</c:v>
                </c:pt>
                <c:pt idx="6348">
                  <c:v>3.7200000289999999</c:v>
                </c:pt>
                <c:pt idx="6349">
                  <c:v>2</c:v>
                </c:pt>
                <c:pt idx="6350">
                  <c:v>10.80000019</c:v>
                </c:pt>
                <c:pt idx="6351">
                  <c:v>75</c:v>
                </c:pt>
                <c:pt idx="6352">
                  <c:v>59.759998320000001</c:v>
                </c:pt>
                <c:pt idx="6353">
                  <c:v>16.605812069999999</c:v>
                </c:pt>
                <c:pt idx="6354">
                  <c:v>2.7164011000000001</c:v>
                </c:pt>
                <c:pt idx="6355">
                  <c:v>7.7818737029999996</c:v>
                </c:pt>
                <c:pt idx="6356">
                  <c:v>87.309997559999999</c:v>
                </c:pt>
                <c:pt idx="6357">
                  <c:v>54</c:v>
                </c:pt>
                <c:pt idx="6358">
                  <c:v>1.6299999949999999</c:v>
                </c:pt>
                <c:pt idx="6359">
                  <c:v>1.0700000519999999</c:v>
                </c:pt>
                <c:pt idx="6360">
                  <c:v>55.900001529999997</c:v>
                </c:pt>
                <c:pt idx="6361">
                  <c:v>24.799999239999998</c:v>
                </c:pt>
                <c:pt idx="6362">
                  <c:v>1.7999999520000001</c:v>
                </c:pt>
                <c:pt idx="6363">
                  <c:v>58.86000061</c:v>
                </c:pt>
                <c:pt idx="6364">
                  <c:v>2.2799999710000001</c:v>
                </c:pt>
                <c:pt idx="6365">
                  <c:v>22.510000229999999</c:v>
                </c:pt>
                <c:pt idx="6366">
                  <c:v>26.340000150000002</c:v>
                </c:pt>
                <c:pt idx="6367">
                  <c:v>15.350000380000001</c:v>
                </c:pt>
                <c:pt idx="6368">
                  <c:v>21.738912580000001</c:v>
                </c:pt>
                <c:pt idx="6369">
                  <c:v>17.832651139999999</c:v>
                </c:pt>
                <c:pt idx="6370">
                  <c:v>27.5</c:v>
                </c:pt>
                <c:pt idx="6371">
                  <c:v>70.099998470000003</c:v>
                </c:pt>
                <c:pt idx="6372">
                  <c:v>10</c:v>
                </c:pt>
                <c:pt idx="6373">
                  <c:v>35.099998470000003</c:v>
                </c:pt>
                <c:pt idx="6374">
                  <c:v>41.299999239999998</c:v>
                </c:pt>
                <c:pt idx="6375">
                  <c:v>2.6800000669999999</c:v>
                </c:pt>
                <c:pt idx="6376">
                  <c:v>0.219999999</c:v>
                </c:pt>
                <c:pt idx="6377">
                  <c:v>6.5</c:v>
                </c:pt>
                <c:pt idx="6378">
                  <c:v>1.9700000289999999</c:v>
                </c:pt>
                <c:pt idx="6379">
                  <c:v>89.629997250000002</c:v>
                </c:pt>
                <c:pt idx="6380">
                  <c:v>33.990001679999999</c:v>
                </c:pt>
                <c:pt idx="6381">
                  <c:v>79.699996949999999</c:v>
                </c:pt>
                <c:pt idx="6382">
                  <c:v>7.3000001909999996</c:v>
                </c:pt>
                <c:pt idx="6383">
                  <c:v>0.75999998999999996</c:v>
                </c:pt>
                <c:pt idx="6384">
                  <c:v>9.3000001910000005</c:v>
                </c:pt>
                <c:pt idx="6385">
                  <c:v>71.925094599999994</c:v>
                </c:pt>
                <c:pt idx="6386">
                  <c:v>0</c:v>
                </c:pt>
                <c:pt idx="6387">
                  <c:v>51.770000459999999</c:v>
                </c:pt>
                <c:pt idx="6388">
                  <c:v>92.08000183</c:v>
                </c:pt>
                <c:pt idx="6389">
                  <c:v>26.799999239999998</c:v>
                </c:pt>
                <c:pt idx="6390">
                  <c:v>7.5</c:v>
                </c:pt>
                <c:pt idx="6391">
                  <c:v>0</c:v>
                </c:pt>
                <c:pt idx="6392">
                  <c:v>32.229999540000001</c:v>
                </c:pt>
                <c:pt idx="6393">
                  <c:v>39.08000183</c:v>
                </c:pt>
                <c:pt idx="6394">
                  <c:v>1.6100000139999999</c:v>
                </c:pt>
                <c:pt idx="6395">
                  <c:v>18.899999619999999</c:v>
                </c:pt>
                <c:pt idx="6396">
                  <c:v>31.399999619999999</c:v>
                </c:pt>
                <c:pt idx="6397">
                  <c:v>9</c:v>
                </c:pt>
                <c:pt idx="6398">
                  <c:v>58.97000122</c:v>
                </c:pt>
                <c:pt idx="6399">
                  <c:v>48.270000459999999</c:v>
                </c:pt>
                <c:pt idx="6400">
                  <c:v>41.5</c:v>
                </c:pt>
                <c:pt idx="6401">
                  <c:v>53.099998470000003</c:v>
                </c:pt>
                <c:pt idx="6402">
                  <c:v>36.599998470000003</c:v>
                </c:pt>
                <c:pt idx="6403">
                  <c:v>42.549999239999998</c:v>
                </c:pt>
                <c:pt idx="6404">
                  <c:v>7.6999998090000004</c:v>
                </c:pt>
                <c:pt idx="6405">
                  <c:v>55.700000760000002</c:v>
                </c:pt>
                <c:pt idx="6406">
                  <c:v>31</c:v>
                </c:pt>
                <c:pt idx="6407">
                  <c:v>31</c:v>
                </c:pt>
                <c:pt idx="6408">
                  <c:v>54.209999080000003</c:v>
                </c:pt>
                <c:pt idx="6409">
                  <c:v>16.409999849999998</c:v>
                </c:pt>
                <c:pt idx="6410">
                  <c:v>38</c:v>
                </c:pt>
                <c:pt idx="6411">
                  <c:v>7.5</c:v>
                </c:pt>
                <c:pt idx="6412">
                  <c:v>38.099998470000003</c:v>
                </c:pt>
                <c:pt idx="6413">
                  <c:v>0</c:v>
                </c:pt>
                <c:pt idx="6414">
                  <c:v>0.25999999000000001</c:v>
                </c:pt>
                <c:pt idx="6415">
                  <c:v>69</c:v>
                </c:pt>
                <c:pt idx="6416">
                  <c:v>70</c:v>
                </c:pt>
                <c:pt idx="6417">
                  <c:v>64</c:v>
                </c:pt>
                <c:pt idx="6418">
                  <c:v>4</c:v>
                </c:pt>
                <c:pt idx="6419">
                  <c:v>1.160610557</c:v>
                </c:pt>
                <c:pt idx="6420">
                  <c:v>10</c:v>
                </c:pt>
                <c:pt idx="6421">
                  <c:v>5.1212944980000001</c:v>
                </c:pt>
                <c:pt idx="6422">
                  <c:v>81.599998470000003</c:v>
                </c:pt>
                <c:pt idx="6423">
                  <c:v>62.400001529999997</c:v>
                </c:pt>
                <c:pt idx="6424">
                  <c:v>0</c:v>
                </c:pt>
                <c:pt idx="6425">
                  <c:v>4.3194828029999996</c:v>
                </c:pt>
                <c:pt idx="6426">
                  <c:v>0</c:v>
                </c:pt>
                <c:pt idx="6427">
                  <c:v>31.36000061</c:v>
                </c:pt>
                <c:pt idx="6428">
                  <c:v>91</c:v>
                </c:pt>
                <c:pt idx="6429">
                  <c:v>81.300003050000001</c:v>
                </c:pt>
                <c:pt idx="6430">
                  <c:v>17.299999239999998</c:v>
                </c:pt>
                <c:pt idx="6431">
                  <c:v>10.06999969</c:v>
                </c:pt>
                <c:pt idx="6432">
                  <c:v>2.4000000950000002</c:v>
                </c:pt>
                <c:pt idx="6433">
                  <c:v>20.100000380000001</c:v>
                </c:pt>
                <c:pt idx="6434">
                  <c:v>2</c:v>
                </c:pt>
                <c:pt idx="6435">
                  <c:v>2.5999999049999998</c:v>
                </c:pt>
                <c:pt idx="6436">
                  <c:v>10</c:v>
                </c:pt>
                <c:pt idx="6437">
                  <c:v>44.299999239999998</c:v>
                </c:pt>
                <c:pt idx="6438">
                  <c:v>34.069999690000003</c:v>
                </c:pt>
                <c:pt idx="6439">
                  <c:v>36.400001529999997</c:v>
                </c:pt>
                <c:pt idx="6440">
                  <c:v>1.9500000479999999</c:v>
                </c:pt>
                <c:pt idx="6441">
                  <c:v>12.80000019</c:v>
                </c:pt>
                <c:pt idx="6442">
                  <c:v>4.0999999049999998</c:v>
                </c:pt>
                <c:pt idx="6443">
                  <c:v>17.899999619999999</c:v>
                </c:pt>
                <c:pt idx="6444">
                  <c:v>64</c:v>
                </c:pt>
                <c:pt idx="6445">
                  <c:v>83.559997559999999</c:v>
                </c:pt>
                <c:pt idx="6446">
                  <c:v>71</c:v>
                </c:pt>
                <c:pt idx="6447">
                  <c:v>29.81319427</c:v>
                </c:pt>
                <c:pt idx="6448">
                  <c:v>41.799999239999998</c:v>
                </c:pt>
                <c:pt idx="6449">
                  <c:v>11.899999619999999</c:v>
                </c:pt>
                <c:pt idx="6450">
                  <c:v>7.5</c:v>
                </c:pt>
                <c:pt idx="6451">
                  <c:v>32.700000760000002</c:v>
                </c:pt>
                <c:pt idx="6452">
                  <c:v>26.549999239999998</c:v>
                </c:pt>
                <c:pt idx="6453">
                  <c:v>25.668510439999999</c:v>
                </c:pt>
                <c:pt idx="6454">
                  <c:v>9.9600000380000004</c:v>
                </c:pt>
                <c:pt idx="6455">
                  <c:v>2.5</c:v>
                </c:pt>
                <c:pt idx="6456">
                  <c:v>4</c:v>
                </c:pt>
                <c:pt idx="6457">
                  <c:v>4</c:v>
                </c:pt>
                <c:pt idx="6458">
                  <c:v>45</c:v>
                </c:pt>
                <c:pt idx="6459">
                  <c:v>12.5</c:v>
                </c:pt>
                <c:pt idx="6460">
                  <c:v>81</c:v>
                </c:pt>
                <c:pt idx="6461">
                  <c:v>2.7999999519999998</c:v>
                </c:pt>
                <c:pt idx="6462">
                  <c:v>47</c:v>
                </c:pt>
                <c:pt idx="6463">
                  <c:v>45</c:v>
                </c:pt>
                <c:pt idx="6464">
                  <c:v>25</c:v>
                </c:pt>
                <c:pt idx="6465">
                  <c:v>62</c:v>
                </c:pt>
                <c:pt idx="6466">
                  <c:v>76</c:v>
                </c:pt>
                <c:pt idx="6467">
                  <c:v>75.16999817</c:v>
                </c:pt>
                <c:pt idx="6468">
                  <c:v>46</c:v>
                </c:pt>
                <c:pt idx="6469">
                  <c:v>43</c:v>
                </c:pt>
                <c:pt idx="6470">
                  <c:v>55</c:v>
                </c:pt>
                <c:pt idx="6471">
                  <c:v>3.7000000480000002</c:v>
                </c:pt>
                <c:pt idx="6472">
                  <c:v>65.099998470000003</c:v>
                </c:pt>
                <c:pt idx="6473">
                  <c:v>31.799999239999998</c:v>
                </c:pt>
                <c:pt idx="6474">
                  <c:v>75</c:v>
                </c:pt>
                <c:pt idx="6475">
                  <c:v>28.200000760000002</c:v>
                </c:pt>
                <c:pt idx="6476">
                  <c:v>3.130000114</c:v>
                </c:pt>
                <c:pt idx="6477">
                  <c:v>84.209999080000003</c:v>
                </c:pt>
                <c:pt idx="6478">
                  <c:v>13.600000380000001</c:v>
                </c:pt>
                <c:pt idx="6479">
                  <c:v>22.399999619999999</c:v>
                </c:pt>
                <c:pt idx="6480">
                  <c:v>42.75</c:v>
                </c:pt>
                <c:pt idx="6481">
                  <c:v>6</c:v>
                </c:pt>
                <c:pt idx="6482">
                  <c:v>40.650001529999997</c:v>
                </c:pt>
                <c:pt idx="6483">
                  <c:v>37</c:v>
                </c:pt>
                <c:pt idx="6484">
                  <c:v>53</c:v>
                </c:pt>
                <c:pt idx="6485">
                  <c:v>46.229999540000001</c:v>
                </c:pt>
                <c:pt idx="6486">
                  <c:v>2.4000000950000002</c:v>
                </c:pt>
                <c:pt idx="6487">
                  <c:v>1</c:v>
                </c:pt>
                <c:pt idx="6488">
                  <c:v>1.2599999900000001</c:v>
                </c:pt>
                <c:pt idx="6489">
                  <c:v>4.3000001909999996</c:v>
                </c:pt>
                <c:pt idx="6490">
                  <c:v>80.300003050000001</c:v>
                </c:pt>
                <c:pt idx="6491">
                  <c:v>30</c:v>
                </c:pt>
                <c:pt idx="6492">
                  <c:v>66</c:v>
                </c:pt>
                <c:pt idx="6493">
                  <c:v>2</c:v>
                </c:pt>
                <c:pt idx="6494">
                  <c:v>1.7000000479999999</c:v>
                </c:pt>
                <c:pt idx="6495">
                  <c:v>45</c:v>
                </c:pt>
                <c:pt idx="6496">
                  <c:v>34.299999239999998</c:v>
                </c:pt>
                <c:pt idx="6497">
                  <c:v>36.5</c:v>
                </c:pt>
                <c:pt idx="6498">
                  <c:v>5.0999999049999998</c:v>
                </c:pt>
                <c:pt idx="6499">
                  <c:v>5</c:v>
                </c:pt>
                <c:pt idx="6500">
                  <c:v>36.5</c:v>
                </c:pt>
                <c:pt idx="6501">
                  <c:v>2.7000000480000002</c:v>
                </c:pt>
                <c:pt idx="6502">
                  <c:v>56.549999239999998</c:v>
                </c:pt>
                <c:pt idx="6503">
                  <c:v>15.899999619999999</c:v>
                </c:pt>
                <c:pt idx="6504">
                  <c:v>0</c:v>
                </c:pt>
                <c:pt idx="6505">
                  <c:v>52.990001679999999</c:v>
                </c:pt>
                <c:pt idx="6506">
                  <c:v>68.819999690000003</c:v>
                </c:pt>
                <c:pt idx="6507">
                  <c:v>0.72000002900000004</c:v>
                </c:pt>
                <c:pt idx="6508">
                  <c:v>88.72000122</c:v>
                </c:pt>
                <c:pt idx="6509">
                  <c:v>6.5</c:v>
                </c:pt>
                <c:pt idx="6510">
                  <c:v>47.450000760000002</c:v>
                </c:pt>
                <c:pt idx="6511">
                  <c:v>31.399999619999999</c:v>
                </c:pt>
                <c:pt idx="6512">
                  <c:v>34.270504000000003</c:v>
                </c:pt>
                <c:pt idx="6513">
                  <c:v>29.030000690000001</c:v>
                </c:pt>
                <c:pt idx="6514">
                  <c:v>21.600000380000001</c:v>
                </c:pt>
                <c:pt idx="6515">
                  <c:v>15.899999619999999</c:v>
                </c:pt>
                <c:pt idx="6516">
                  <c:v>6</c:v>
                </c:pt>
                <c:pt idx="6517">
                  <c:v>0.61000001400000003</c:v>
                </c:pt>
                <c:pt idx="6518">
                  <c:v>74.099998470000003</c:v>
                </c:pt>
                <c:pt idx="6519">
                  <c:v>11.039999959999999</c:v>
                </c:pt>
                <c:pt idx="6520">
                  <c:v>0.75</c:v>
                </c:pt>
                <c:pt idx="6521">
                  <c:v>57.087581630000003</c:v>
                </c:pt>
                <c:pt idx="6522">
                  <c:v>68.695640560000001</c:v>
                </c:pt>
                <c:pt idx="6523">
                  <c:v>75.199996949999999</c:v>
                </c:pt>
                <c:pt idx="6524">
                  <c:v>20</c:v>
                </c:pt>
                <c:pt idx="6525">
                  <c:v>86.88999939</c:v>
                </c:pt>
                <c:pt idx="6526">
                  <c:v>77.27999878</c:v>
                </c:pt>
                <c:pt idx="6527">
                  <c:v>49</c:v>
                </c:pt>
                <c:pt idx="6528">
                  <c:v>13</c:v>
                </c:pt>
                <c:pt idx="6529">
                  <c:v>9.1999998089999995</c:v>
                </c:pt>
                <c:pt idx="6530">
                  <c:v>26.899999619999999</c:v>
                </c:pt>
                <c:pt idx="6531">
                  <c:v>82</c:v>
                </c:pt>
                <c:pt idx="6532">
                  <c:v>7.8000001909999996</c:v>
                </c:pt>
                <c:pt idx="6533">
                  <c:v>65</c:v>
                </c:pt>
                <c:pt idx="6534">
                  <c:v>44.400001529999997</c:v>
                </c:pt>
                <c:pt idx="6535">
                  <c:v>63</c:v>
                </c:pt>
                <c:pt idx="6536">
                  <c:v>27</c:v>
                </c:pt>
                <c:pt idx="6537">
                  <c:v>10.5</c:v>
                </c:pt>
                <c:pt idx="6538">
                  <c:v>1</c:v>
                </c:pt>
                <c:pt idx="6539">
                  <c:v>2.4500000480000002</c:v>
                </c:pt>
                <c:pt idx="6540">
                  <c:v>29.899999619999999</c:v>
                </c:pt>
                <c:pt idx="6541">
                  <c:v>8.3699998860000004</c:v>
                </c:pt>
                <c:pt idx="6542">
                  <c:v>72.247673030000001</c:v>
                </c:pt>
                <c:pt idx="6543">
                  <c:v>11.09000015</c:v>
                </c:pt>
                <c:pt idx="6544">
                  <c:v>72</c:v>
                </c:pt>
                <c:pt idx="6545">
                  <c:v>65</c:v>
                </c:pt>
                <c:pt idx="6546">
                  <c:v>93.38999939</c:v>
                </c:pt>
                <c:pt idx="6547">
                  <c:v>7.5</c:v>
                </c:pt>
                <c:pt idx="6548">
                  <c:v>10.920000079999999</c:v>
                </c:pt>
                <c:pt idx="6549">
                  <c:v>15.899999619999999</c:v>
                </c:pt>
                <c:pt idx="6550">
                  <c:v>2.5</c:v>
                </c:pt>
                <c:pt idx="6551">
                  <c:v>69.849998470000003</c:v>
                </c:pt>
                <c:pt idx="6552">
                  <c:v>67.5</c:v>
                </c:pt>
                <c:pt idx="6553">
                  <c:v>53.680000309999997</c:v>
                </c:pt>
                <c:pt idx="6554">
                  <c:v>27.670000080000001</c:v>
                </c:pt>
                <c:pt idx="6555">
                  <c:v>78.209999080000003</c:v>
                </c:pt>
                <c:pt idx="6556">
                  <c:v>27.200000760000002</c:v>
                </c:pt>
                <c:pt idx="6557">
                  <c:v>31.600000380000001</c:v>
                </c:pt>
                <c:pt idx="6558">
                  <c:v>7.1999998090000004</c:v>
                </c:pt>
                <c:pt idx="6559">
                  <c:v>9.0699996949999999</c:v>
                </c:pt>
                <c:pt idx="6560">
                  <c:v>0</c:v>
                </c:pt>
                <c:pt idx="6561">
                  <c:v>61.400001529999997</c:v>
                </c:pt>
                <c:pt idx="6562">
                  <c:v>16.299999239999998</c:v>
                </c:pt>
                <c:pt idx="6563">
                  <c:v>7</c:v>
                </c:pt>
                <c:pt idx="6564">
                  <c:v>34.702140810000003</c:v>
                </c:pt>
                <c:pt idx="6565">
                  <c:v>68.41999817</c:v>
                </c:pt>
                <c:pt idx="6566">
                  <c:v>43.680000309999997</c:v>
                </c:pt>
                <c:pt idx="6567">
                  <c:v>3.8599998950000001</c:v>
                </c:pt>
                <c:pt idx="6568">
                  <c:v>2.2999999519999998</c:v>
                </c:pt>
                <c:pt idx="6569">
                  <c:v>14</c:v>
                </c:pt>
                <c:pt idx="6570">
                  <c:v>80</c:v>
                </c:pt>
                <c:pt idx="6571">
                  <c:v>62.119998930000001</c:v>
                </c:pt>
                <c:pt idx="6572">
                  <c:v>20.131690979999998</c:v>
                </c:pt>
                <c:pt idx="6573">
                  <c:v>3.3365640640000001</c:v>
                </c:pt>
                <c:pt idx="6574">
                  <c:v>10.549719809999999</c:v>
                </c:pt>
                <c:pt idx="6575">
                  <c:v>90.620002749999998</c:v>
                </c:pt>
                <c:pt idx="6576">
                  <c:v>55.198001859999998</c:v>
                </c:pt>
                <c:pt idx="6577">
                  <c:v>1.7000000479999999</c:v>
                </c:pt>
                <c:pt idx="6578">
                  <c:v>2.2599999899999998</c:v>
                </c:pt>
                <c:pt idx="6579">
                  <c:v>56.299999239999998</c:v>
                </c:pt>
                <c:pt idx="6580">
                  <c:v>26.530000690000001</c:v>
                </c:pt>
                <c:pt idx="6581">
                  <c:v>2</c:v>
                </c:pt>
                <c:pt idx="6582">
                  <c:v>63</c:v>
                </c:pt>
                <c:pt idx="6583">
                  <c:v>4</c:v>
                </c:pt>
                <c:pt idx="6584">
                  <c:v>28.329999919999999</c:v>
                </c:pt>
                <c:pt idx="6585">
                  <c:v>31.049999239999998</c:v>
                </c:pt>
                <c:pt idx="6586">
                  <c:v>20</c:v>
                </c:pt>
                <c:pt idx="6587">
                  <c:v>25.032726289999999</c:v>
                </c:pt>
                <c:pt idx="6588">
                  <c:v>21.599393840000001</c:v>
                </c:pt>
                <c:pt idx="6589">
                  <c:v>32.299999239999998</c:v>
                </c:pt>
                <c:pt idx="6590">
                  <c:v>75</c:v>
                </c:pt>
                <c:pt idx="6591">
                  <c:v>10.19999981</c:v>
                </c:pt>
                <c:pt idx="6592">
                  <c:v>37.5</c:v>
                </c:pt>
                <c:pt idx="6593">
                  <c:v>52</c:v>
                </c:pt>
                <c:pt idx="6594">
                  <c:v>4.170000076</c:v>
                </c:pt>
                <c:pt idx="6595">
                  <c:v>0.25</c:v>
                </c:pt>
                <c:pt idx="6596">
                  <c:v>11.600000380000001</c:v>
                </c:pt>
                <c:pt idx="6597">
                  <c:v>0</c:v>
                </c:pt>
                <c:pt idx="6598">
                  <c:v>7.9299998279999997</c:v>
                </c:pt>
                <c:pt idx="6599">
                  <c:v>90.72000122</c:v>
                </c:pt>
                <c:pt idx="6600">
                  <c:v>42</c:v>
                </c:pt>
                <c:pt idx="6601">
                  <c:v>80.459999080000003</c:v>
                </c:pt>
                <c:pt idx="6602">
                  <c:v>10</c:v>
                </c:pt>
                <c:pt idx="6603">
                  <c:v>0.829999983</c:v>
                </c:pt>
                <c:pt idx="6604">
                  <c:v>11.5</c:v>
                </c:pt>
                <c:pt idx="6605">
                  <c:v>72.548995969999993</c:v>
                </c:pt>
                <c:pt idx="6606">
                  <c:v>0</c:v>
                </c:pt>
                <c:pt idx="6607">
                  <c:v>51.900001529999997</c:v>
                </c:pt>
                <c:pt idx="6608">
                  <c:v>93.38999939</c:v>
                </c:pt>
                <c:pt idx="6609">
                  <c:v>35.827800750000002</c:v>
                </c:pt>
                <c:pt idx="6610">
                  <c:v>8</c:v>
                </c:pt>
                <c:pt idx="6611">
                  <c:v>0</c:v>
                </c:pt>
                <c:pt idx="6612">
                  <c:v>37.400001529999997</c:v>
                </c:pt>
                <c:pt idx="6613">
                  <c:v>40.099998470000003</c:v>
                </c:pt>
                <c:pt idx="6614">
                  <c:v>1.2799999710000001</c:v>
                </c:pt>
                <c:pt idx="6615">
                  <c:v>19.799999239999998</c:v>
                </c:pt>
                <c:pt idx="6616">
                  <c:v>34.770000459999999</c:v>
                </c:pt>
                <c:pt idx="6617">
                  <c:v>25</c:v>
                </c:pt>
                <c:pt idx="6618">
                  <c:v>62.319999690000003</c:v>
                </c:pt>
                <c:pt idx="6619">
                  <c:v>53.299999239999998</c:v>
                </c:pt>
                <c:pt idx="6620">
                  <c:v>45.299999239999998</c:v>
                </c:pt>
                <c:pt idx="6621">
                  <c:v>69</c:v>
                </c:pt>
                <c:pt idx="6622">
                  <c:v>39.930000309999997</c:v>
                </c:pt>
                <c:pt idx="6623">
                  <c:v>49</c:v>
                </c:pt>
                <c:pt idx="6624">
                  <c:v>8</c:v>
                </c:pt>
                <c:pt idx="6625">
                  <c:v>63</c:v>
                </c:pt>
                <c:pt idx="6626">
                  <c:v>32.5</c:v>
                </c:pt>
                <c:pt idx="6627">
                  <c:v>33.700000760000002</c:v>
                </c:pt>
                <c:pt idx="6628">
                  <c:v>7</c:v>
                </c:pt>
                <c:pt idx="6629">
                  <c:v>0</c:v>
                </c:pt>
                <c:pt idx="6630">
                  <c:v>18.75</c:v>
                </c:pt>
                <c:pt idx="6631">
                  <c:v>41</c:v>
                </c:pt>
                <c:pt idx="6632">
                  <c:v>8</c:v>
                </c:pt>
                <c:pt idx="6633">
                  <c:v>40.900001529999997</c:v>
                </c:pt>
                <c:pt idx="6634">
                  <c:v>41</c:v>
                </c:pt>
                <c:pt idx="6635">
                  <c:v>0.579999983</c:v>
                </c:pt>
                <c:pt idx="6636">
                  <c:v>71</c:v>
                </c:pt>
                <c:pt idx="6637">
                  <c:v>75.709999080000003</c:v>
                </c:pt>
                <c:pt idx="6638">
                  <c:v>70</c:v>
                </c:pt>
                <c:pt idx="6639">
                  <c:v>5</c:v>
                </c:pt>
                <c:pt idx="6640">
                  <c:v>0</c:v>
                </c:pt>
                <c:pt idx="6641">
                  <c:v>24</c:v>
                </c:pt>
                <c:pt idx="6642">
                  <c:v>7.1598973270000004</c:v>
                </c:pt>
                <c:pt idx="6643">
                  <c:v>83.699996949999999</c:v>
                </c:pt>
                <c:pt idx="6644">
                  <c:v>0</c:v>
                </c:pt>
                <c:pt idx="6645">
                  <c:v>65.800003050000001</c:v>
                </c:pt>
                <c:pt idx="6646">
                  <c:v>0</c:v>
                </c:pt>
                <c:pt idx="6647">
                  <c:v>6.1483483310000002</c:v>
                </c:pt>
                <c:pt idx="6648">
                  <c:v>0</c:v>
                </c:pt>
                <c:pt idx="6649">
                  <c:v>31.590000150000002</c:v>
                </c:pt>
                <c:pt idx="6650">
                  <c:v>90</c:v>
                </c:pt>
                <c:pt idx="6651">
                  <c:v>83.900001529999997</c:v>
                </c:pt>
                <c:pt idx="6652">
                  <c:v>20.700000760000002</c:v>
                </c:pt>
                <c:pt idx="6653">
                  <c:v>11.55000019</c:v>
                </c:pt>
                <c:pt idx="6654">
                  <c:v>2.9000000950000002</c:v>
                </c:pt>
                <c:pt idx="6655">
                  <c:v>22.399999619999999</c:v>
                </c:pt>
                <c:pt idx="6656">
                  <c:v>3</c:v>
                </c:pt>
                <c:pt idx="6657">
                  <c:v>3</c:v>
                </c:pt>
                <c:pt idx="6658">
                  <c:v>16</c:v>
                </c:pt>
                <c:pt idx="6659">
                  <c:v>48.5</c:v>
                </c:pt>
                <c:pt idx="6660">
                  <c:v>36.799999239999998</c:v>
                </c:pt>
                <c:pt idx="6661">
                  <c:v>39.819999690000003</c:v>
                </c:pt>
                <c:pt idx="6662">
                  <c:v>3</c:v>
                </c:pt>
                <c:pt idx="6663">
                  <c:v>14.600000380000001</c:v>
                </c:pt>
                <c:pt idx="6664">
                  <c:v>4.3000001909999996</c:v>
                </c:pt>
                <c:pt idx="6665">
                  <c:v>23.299999239999998</c:v>
                </c:pt>
                <c:pt idx="6666">
                  <c:v>68</c:v>
                </c:pt>
                <c:pt idx="6667">
                  <c:v>85</c:v>
                </c:pt>
                <c:pt idx="6668">
                  <c:v>71.690002440000001</c:v>
                </c:pt>
                <c:pt idx="6669">
                  <c:v>34.879310609999997</c:v>
                </c:pt>
                <c:pt idx="6670">
                  <c:v>46.400001529999997</c:v>
                </c:pt>
                <c:pt idx="6671">
                  <c:v>15.899999619999999</c:v>
                </c:pt>
                <c:pt idx="6672">
                  <c:v>8</c:v>
                </c:pt>
                <c:pt idx="6673">
                  <c:v>37.369998930000001</c:v>
                </c:pt>
                <c:pt idx="6674">
                  <c:v>30.649999619999999</c:v>
                </c:pt>
                <c:pt idx="6675">
                  <c:v>28.933120729999999</c:v>
                </c:pt>
                <c:pt idx="6676">
                  <c:v>12.350000380000001</c:v>
                </c:pt>
                <c:pt idx="6677">
                  <c:v>3</c:v>
                </c:pt>
                <c:pt idx="6678">
                  <c:v>6.4000000950000002</c:v>
                </c:pt>
                <c:pt idx="6679">
                  <c:v>5</c:v>
                </c:pt>
                <c:pt idx="6680">
                  <c:v>47</c:v>
                </c:pt>
                <c:pt idx="6681">
                  <c:v>14.899999619999999</c:v>
                </c:pt>
                <c:pt idx="6682">
                  <c:v>81</c:v>
                </c:pt>
                <c:pt idx="6683">
                  <c:v>4.6999998090000004</c:v>
                </c:pt>
                <c:pt idx="6684">
                  <c:v>52</c:v>
                </c:pt>
                <c:pt idx="6685">
                  <c:v>51</c:v>
                </c:pt>
                <c:pt idx="6686">
                  <c:v>32</c:v>
                </c:pt>
                <c:pt idx="6687">
                  <c:v>79.487701419999993</c:v>
                </c:pt>
                <c:pt idx="6688">
                  <c:v>78.739990230000004</c:v>
                </c:pt>
                <c:pt idx="6689">
                  <c:v>50</c:v>
                </c:pt>
                <c:pt idx="6690">
                  <c:v>65</c:v>
                </c:pt>
                <c:pt idx="6691">
                  <c:v>76.999969480000004</c:v>
                </c:pt>
                <c:pt idx="6692">
                  <c:v>4.5</c:v>
                </c:pt>
                <c:pt idx="6693">
                  <c:v>66.5</c:v>
                </c:pt>
                <c:pt idx="6694">
                  <c:v>39.648895260000003</c:v>
                </c:pt>
                <c:pt idx="6695">
                  <c:v>81.609992980000001</c:v>
                </c:pt>
                <c:pt idx="6696">
                  <c:v>30.700000760000002</c:v>
                </c:pt>
                <c:pt idx="6697">
                  <c:v>4.148323059</c:v>
                </c:pt>
                <c:pt idx="6698">
                  <c:v>14.399999619999999</c:v>
                </c:pt>
                <c:pt idx="6699">
                  <c:v>30</c:v>
                </c:pt>
                <c:pt idx="6700">
                  <c:v>43.887687679999999</c:v>
                </c:pt>
                <c:pt idx="6701">
                  <c:v>9</c:v>
                </c:pt>
                <c:pt idx="6702">
                  <c:v>45.689998629999998</c:v>
                </c:pt>
                <c:pt idx="6703">
                  <c:v>37.400001529999997</c:v>
                </c:pt>
                <c:pt idx="6704">
                  <c:v>56</c:v>
                </c:pt>
                <c:pt idx="6705">
                  <c:v>47.979991910000003</c:v>
                </c:pt>
                <c:pt idx="6706">
                  <c:v>3</c:v>
                </c:pt>
                <c:pt idx="6707">
                  <c:v>1.1100000139999999</c:v>
                </c:pt>
                <c:pt idx="6708">
                  <c:v>3.0999999049999998</c:v>
                </c:pt>
                <c:pt idx="6709">
                  <c:v>5</c:v>
                </c:pt>
                <c:pt idx="6710">
                  <c:v>83</c:v>
                </c:pt>
                <c:pt idx="6711">
                  <c:v>32</c:v>
                </c:pt>
                <c:pt idx="6712">
                  <c:v>69.465942380000001</c:v>
                </c:pt>
                <c:pt idx="6713">
                  <c:v>2.2000000480000002</c:v>
                </c:pt>
                <c:pt idx="6714">
                  <c:v>1.8999999759999999</c:v>
                </c:pt>
                <c:pt idx="6715">
                  <c:v>52.249607089999998</c:v>
                </c:pt>
                <c:pt idx="6716">
                  <c:v>38.299999239999998</c:v>
                </c:pt>
                <c:pt idx="6717">
                  <c:v>40.350914000000003</c:v>
                </c:pt>
                <c:pt idx="6718">
                  <c:v>5.5</c:v>
                </c:pt>
                <c:pt idx="6719">
                  <c:v>5.5999999049999998</c:v>
                </c:pt>
                <c:pt idx="6720">
                  <c:v>39.212196349999999</c:v>
                </c:pt>
                <c:pt idx="6721">
                  <c:v>2.9000000950000002</c:v>
                </c:pt>
                <c:pt idx="6722">
                  <c:v>57.78997803</c:v>
                </c:pt>
                <c:pt idx="6723">
                  <c:v>16.017290119999998</c:v>
                </c:pt>
                <c:pt idx="6724">
                  <c:v>0</c:v>
                </c:pt>
                <c:pt idx="6725">
                  <c:v>56.859893800000002</c:v>
                </c:pt>
                <c:pt idx="6726">
                  <c:v>70.489997860000003</c:v>
                </c:pt>
                <c:pt idx="6727">
                  <c:v>1.2000000479999999</c:v>
                </c:pt>
                <c:pt idx="6728">
                  <c:v>89.810012819999997</c:v>
                </c:pt>
                <c:pt idx="6729">
                  <c:v>7</c:v>
                </c:pt>
                <c:pt idx="6730">
                  <c:v>48.599998470000003</c:v>
                </c:pt>
                <c:pt idx="6731">
                  <c:v>38</c:v>
                </c:pt>
                <c:pt idx="6732">
                  <c:v>37.402259829999998</c:v>
                </c:pt>
                <c:pt idx="6733">
                  <c:v>31.366807940000001</c:v>
                </c:pt>
                <c:pt idx="6734">
                  <c:v>25.600000380000001</c:v>
                </c:pt>
                <c:pt idx="6735">
                  <c:v>18.899999619999999</c:v>
                </c:pt>
                <c:pt idx="6736">
                  <c:v>11.5</c:v>
                </c:pt>
                <c:pt idx="6737">
                  <c:v>0.69999998799999996</c:v>
                </c:pt>
                <c:pt idx="6738">
                  <c:v>76.5</c:v>
                </c:pt>
                <c:pt idx="6739">
                  <c:v>18.129999160000001</c:v>
                </c:pt>
                <c:pt idx="6740">
                  <c:v>1.1000000240000001</c:v>
                </c:pt>
                <c:pt idx="6741">
                  <c:v>60.272930150000001</c:v>
                </c:pt>
                <c:pt idx="6742">
                  <c:v>69.661781309999995</c:v>
                </c:pt>
                <c:pt idx="6743">
                  <c:v>80.732170100000005</c:v>
                </c:pt>
                <c:pt idx="6744">
                  <c:v>28</c:v>
                </c:pt>
                <c:pt idx="6745">
                  <c:v>88.709991459999998</c:v>
                </c:pt>
                <c:pt idx="6746">
                  <c:v>77.819999690000003</c:v>
                </c:pt>
                <c:pt idx="6747">
                  <c:v>49</c:v>
                </c:pt>
                <c:pt idx="6748">
                  <c:v>18</c:v>
                </c:pt>
                <c:pt idx="6749">
                  <c:v>10.870300289999999</c:v>
                </c:pt>
                <c:pt idx="6750">
                  <c:v>31.520000459999999</c:v>
                </c:pt>
                <c:pt idx="6751">
                  <c:v>81.269996640000002</c:v>
                </c:pt>
                <c:pt idx="6752">
                  <c:v>9</c:v>
                </c:pt>
                <c:pt idx="6753">
                  <c:v>65</c:v>
                </c:pt>
                <c:pt idx="6754">
                  <c:v>51.649993899999998</c:v>
                </c:pt>
                <c:pt idx="6755">
                  <c:v>64</c:v>
                </c:pt>
                <c:pt idx="6756">
                  <c:v>30</c:v>
                </c:pt>
                <c:pt idx="6757">
                  <c:v>12.30000019</c:v>
                </c:pt>
                <c:pt idx="6758">
                  <c:v>2</c:v>
                </c:pt>
                <c:pt idx="6759">
                  <c:v>2.6719999310000002</c:v>
                </c:pt>
                <c:pt idx="6760">
                  <c:v>30</c:v>
                </c:pt>
                <c:pt idx="6761">
                  <c:v>9</c:v>
                </c:pt>
                <c:pt idx="6762">
                  <c:v>72.799301150000005</c:v>
                </c:pt>
                <c:pt idx="6763">
                  <c:v>15.899999619999999</c:v>
                </c:pt>
                <c:pt idx="6764">
                  <c:v>72.199996949999999</c:v>
                </c:pt>
                <c:pt idx="6765">
                  <c:v>68.019989010000003</c:v>
                </c:pt>
                <c:pt idx="6766">
                  <c:v>94.81968689</c:v>
                </c:pt>
                <c:pt idx="6767">
                  <c:v>10.06999969</c:v>
                </c:pt>
                <c:pt idx="6768">
                  <c:v>12.27999973</c:v>
                </c:pt>
                <c:pt idx="6769">
                  <c:v>19</c:v>
                </c:pt>
                <c:pt idx="6770">
                  <c:v>5</c:v>
                </c:pt>
                <c:pt idx="6771">
                  <c:v>74.889976500000003</c:v>
                </c:pt>
                <c:pt idx="6772">
                  <c:v>68.873878480000002</c:v>
                </c:pt>
                <c:pt idx="6773">
                  <c:v>54.38999939</c:v>
                </c:pt>
                <c:pt idx="6774">
                  <c:v>37.438613889999999</c:v>
                </c:pt>
                <c:pt idx="6775">
                  <c:v>79.054115300000007</c:v>
                </c:pt>
                <c:pt idx="6776">
                  <c:v>34.900001529999997</c:v>
                </c:pt>
                <c:pt idx="6777">
                  <c:v>50.599998470000003</c:v>
                </c:pt>
                <c:pt idx="6778">
                  <c:v>8.8000001910000005</c:v>
                </c:pt>
                <c:pt idx="6779">
                  <c:v>10</c:v>
                </c:pt>
                <c:pt idx="6780">
                  <c:v>65.769073489999997</c:v>
                </c:pt>
                <c:pt idx="6781">
                  <c:v>17.5</c:v>
                </c:pt>
                <c:pt idx="6782">
                  <c:v>9</c:v>
                </c:pt>
                <c:pt idx="6783">
                  <c:v>39.338489529999997</c:v>
                </c:pt>
                <c:pt idx="6784">
                  <c:v>69.749954220000006</c:v>
                </c:pt>
                <c:pt idx="6785">
                  <c:v>52</c:v>
                </c:pt>
                <c:pt idx="6786">
                  <c:v>7</c:v>
                </c:pt>
                <c:pt idx="6787">
                  <c:v>2.5</c:v>
                </c:pt>
                <c:pt idx="6788">
                  <c:v>14</c:v>
                </c:pt>
                <c:pt idx="6789">
                  <c:v>85</c:v>
                </c:pt>
                <c:pt idx="6790">
                  <c:v>63.639976500000003</c:v>
                </c:pt>
                <c:pt idx="6791">
                  <c:v>23.018709179999998</c:v>
                </c:pt>
                <c:pt idx="6792">
                  <c:v>3.795007467</c:v>
                </c:pt>
                <c:pt idx="6793">
                  <c:v>12.67747307</c:v>
                </c:pt>
                <c:pt idx="6794">
                  <c:v>90.029861449999999</c:v>
                </c:pt>
                <c:pt idx="6795">
                  <c:v>60.203697200000001</c:v>
                </c:pt>
                <c:pt idx="6796">
                  <c:v>1.8999999759999999</c:v>
                </c:pt>
                <c:pt idx="6797">
                  <c:v>3.329999924</c:v>
                </c:pt>
                <c:pt idx="6798">
                  <c:v>61</c:v>
                </c:pt>
                <c:pt idx="6799">
                  <c:v>34</c:v>
                </c:pt>
                <c:pt idx="6800">
                  <c:v>2.2000000480000002</c:v>
                </c:pt>
                <c:pt idx="6801">
                  <c:v>68.01982117</c:v>
                </c:pt>
                <c:pt idx="6802">
                  <c:v>4.5</c:v>
                </c:pt>
                <c:pt idx="6803">
                  <c:v>34.950000760000002</c:v>
                </c:pt>
                <c:pt idx="6804">
                  <c:v>37.176296229999998</c:v>
                </c:pt>
                <c:pt idx="6805">
                  <c:v>22.799999239999998</c:v>
                </c:pt>
                <c:pt idx="6806">
                  <c:v>28.005775450000002</c:v>
                </c:pt>
                <c:pt idx="6807">
                  <c:v>24.768136980000001</c:v>
                </c:pt>
                <c:pt idx="6808">
                  <c:v>38</c:v>
                </c:pt>
                <c:pt idx="6809">
                  <c:v>80.300003050000001</c:v>
                </c:pt>
                <c:pt idx="6810">
                  <c:v>12.499991420000001</c:v>
                </c:pt>
                <c:pt idx="6811">
                  <c:v>35.611541750000001</c:v>
                </c:pt>
                <c:pt idx="6812">
                  <c:v>46.107482910000002</c:v>
                </c:pt>
                <c:pt idx="6813">
                  <c:v>4.5999999049999998</c:v>
                </c:pt>
                <c:pt idx="6814">
                  <c:v>0.980000019</c:v>
                </c:pt>
                <c:pt idx="6815">
                  <c:v>12</c:v>
                </c:pt>
                <c:pt idx="6816">
                  <c:v>54</c:v>
                </c:pt>
                <c:pt idx="6817">
                  <c:v>9</c:v>
                </c:pt>
                <c:pt idx="6818">
                  <c:v>91.41999817</c:v>
                </c:pt>
                <c:pt idx="6819">
                  <c:v>50</c:v>
                </c:pt>
                <c:pt idx="6820">
                  <c:v>81.230003359999998</c:v>
                </c:pt>
                <c:pt idx="6821">
                  <c:v>10.600000380000001</c:v>
                </c:pt>
                <c:pt idx="6822">
                  <c:v>0.89999997600000003</c:v>
                </c:pt>
                <c:pt idx="6823">
                  <c:v>13.80000019</c:v>
                </c:pt>
                <c:pt idx="6824">
                  <c:v>71.056961060000006</c:v>
                </c:pt>
                <c:pt idx="6825">
                  <c:v>0</c:v>
                </c:pt>
                <c:pt idx="6826">
                  <c:v>56.700000760000002</c:v>
                </c:pt>
                <c:pt idx="6827">
                  <c:v>93.489982600000005</c:v>
                </c:pt>
                <c:pt idx="6828">
                  <c:v>48</c:v>
                </c:pt>
                <c:pt idx="6829">
                  <c:v>8</c:v>
                </c:pt>
                <c:pt idx="6830">
                  <c:v>0</c:v>
                </c:pt>
                <c:pt idx="6831">
                  <c:v>41.08000183</c:v>
                </c:pt>
                <c:pt idx="6832">
                  <c:v>42.700000760000002</c:v>
                </c:pt>
                <c:pt idx="6833">
                  <c:v>2</c:v>
                </c:pt>
                <c:pt idx="6834">
                  <c:v>24.763515470000002</c:v>
                </c:pt>
                <c:pt idx="6835">
                  <c:v>36.009998320000001</c:v>
                </c:pt>
                <c:pt idx="6836">
                  <c:v>29</c:v>
                </c:pt>
                <c:pt idx="6837">
                  <c:v>61.950000760000002</c:v>
                </c:pt>
                <c:pt idx="6838">
                  <c:v>55.249996189999997</c:v>
                </c:pt>
                <c:pt idx="6839">
                  <c:v>48</c:v>
                </c:pt>
                <c:pt idx="6840">
                  <c:v>69</c:v>
                </c:pt>
                <c:pt idx="6841">
                  <c:v>40.009998320000001</c:v>
                </c:pt>
                <c:pt idx="6842">
                  <c:v>58</c:v>
                </c:pt>
                <c:pt idx="6843">
                  <c:v>7</c:v>
                </c:pt>
                <c:pt idx="6844">
                  <c:v>63.200000760000002</c:v>
                </c:pt>
                <c:pt idx="6845">
                  <c:v>34</c:v>
                </c:pt>
                <c:pt idx="6846">
                  <c:v>36.700000760000002</c:v>
                </c:pt>
                <c:pt idx="6847">
                  <c:v>49.599998470000003</c:v>
                </c:pt>
                <c:pt idx="6848">
                  <c:v>20.161199570000001</c:v>
                </c:pt>
                <c:pt idx="6849">
                  <c:v>47.5</c:v>
                </c:pt>
                <c:pt idx="6850">
                  <c:v>9.8000001910000005</c:v>
                </c:pt>
                <c:pt idx="6851">
                  <c:v>42.200000760000002</c:v>
                </c:pt>
                <c:pt idx="6852">
                  <c:v>43.164005279999998</c:v>
                </c:pt>
                <c:pt idx="6853">
                  <c:v>0.89999997600000003</c:v>
                </c:pt>
                <c:pt idx="6854">
                  <c:v>71</c:v>
                </c:pt>
                <c:pt idx="6855">
                  <c:v>74.439994810000002</c:v>
                </c:pt>
                <c:pt idx="6856">
                  <c:v>67.339996339999999</c:v>
                </c:pt>
                <c:pt idx="6857">
                  <c:v>6</c:v>
                </c:pt>
                <c:pt idx="6858">
                  <c:v>1.25</c:v>
                </c:pt>
                <c:pt idx="6859">
                  <c:v>33.97000122</c:v>
                </c:pt>
                <c:pt idx="6860">
                  <c:v>9.2288208009999995</c:v>
                </c:pt>
                <c:pt idx="6861">
                  <c:v>83.759117130000007</c:v>
                </c:pt>
                <c:pt idx="6862">
                  <c:v>0</c:v>
                </c:pt>
                <c:pt idx="6863">
                  <c:v>67.089996339999999</c:v>
                </c:pt>
                <c:pt idx="6864">
                  <c:v>0</c:v>
                </c:pt>
                <c:pt idx="6865">
                  <c:v>7.6112461089999996</c:v>
                </c:pt>
                <c:pt idx="6866">
                  <c:v>0</c:v>
                </c:pt>
                <c:pt idx="6867">
                  <c:v>32</c:v>
                </c:pt>
                <c:pt idx="6868">
                  <c:v>92.769989010000003</c:v>
                </c:pt>
                <c:pt idx="6869">
                  <c:v>85.193031309999995</c:v>
                </c:pt>
                <c:pt idx="6870">
                  <c:v>22.5</c:v>
                </c:pt>
                <c:pt idx="6871">
                  <c:v>13.02999973</c:v>
                </c:pt>
                <c:pt idx="6872">
                  <c:v>3.2000000480000002</c:v>
                </c:pt>
                <c:pt idx="6873">
                  <c:v>23.669925689999999</c:v>
                </c:pt>
                <c:pt idx="6874">
                  <c:v>4</c:v>
                </c:pt>
                <c:pt idx="6875">
                  <c:v>3.5</c:v>
                </c:pt>
                <c:pt idx="6876">
                  <c:v>25</c:v>
                </c:pt>
                <c:pt idx="6877">
                  <c:v>55.200000760000002</c:v>
                </c:pt>
                <c:pt idx="6878">
                  <c:v>39.099998470000003</c:v>
                </c:pt>
                <c:pt idx="6879">
                  <c:v>43.065711980000003</c:v>
                </c:pt>
                <c:pt idx="6880">
                  <c:v>5</c:v>
                </c:pt>
                <c:pt idx="6881">
                  <c:v>16.5</c:v>
                </c:pt>
                <c:pt idx="6882">
                  <c:v>4.5999999049999998</c:v>
                </c:pt>
                <c:pt idx="6883">
                  <c:v>28.7082634</c:v>
                </c:pt>
                <c:pt idx="6884">
                  <c:v>78</c:v>
                </c:pt>
                <c:pt idx="6885">
                  <c:v>85.379997250000002</c:v>
                </c:pt>
                <c:pt idx="6886">
                  <c:v>69.729461670000006</c:v>
                </c:pt>
                <c:pt idx="6887">
                  <c:v>39.413764950000001</c:v>
                </c:pt>
                <c:pt idx="6888">
                  <c:v>51.404659270000003</c:v>
                </c:pt>
                <c:pt idx="6889">
                  <c:v>18.600000380000001</c:v>
                </c:pt>
                <c:pt idx="6890">
                  <c:v>9.1999998089999995</c:v>
                </c:pt>
                <c:pt idx="6891">
                  <c:v>40.22000122</c:v>
                </c:pt>
                <c:pt idx="6892">
                  <c:v>35.069999690000003</c:v>
                </c:pt>
                <c:pt idx="6893">
                  <c:v>31.370603559999999</c:v>
                </c:pt>
                <c:pt idx="6894">
                  <c:v>14.90499973</c:v>
                </c:pt>
                <c:pt idx="6895">
                  <c:v>3.5</c:v>
                </c:pt>
                <c:pt idx="6896">
                  <c:v>8.3999996190000008</c:v>
                </c:pt>
                <c:pt idx="6897">
                  <c:v>5.4545454979999999</c:v>
                </c:pt>
                <c:pt idx="6898">
                  <c:v>49.400001529999997</c:v>
                </c:pt>
                <c:pt idx="6899">
                  <c:v>18.200000760000002</c:v>
                </c:pt>
                <c:pt idx="6900">
                  <c:v>82.699996949999999</c:v>
                </c:pt>
                <c:pt idx="6901">
                  <c:v>7.6999998090000004</c:v>
                </c:pt>
                <c:pt idx="6902">
                  <c:v>58</c:v>
                </c:pt>
                <c:pt idx="6903">
                  <c:v>55.799999239999998</c:v>
                </c:pt>
                <c:pt idx="6904">
                  <c:v>37.5</c:v>
                </c:pt>
                <c:pt idx="6905">
                  <c:v>74</c:v>
                </c:pt>
                <c:pt idx="6906">
                  <c:v>79</c:v>
                </c:pt>
                <c:pt idx="6907">
                  <c:v>80.029991150000001</c:v>
                </c:pt>
                <c:pt idx="6908">
                  <c:v>54.200000760000002</c:v>
                </c:pt>
                <c:pt idx="6909">
                  <c:v>71.748199459999995</c:v>
                </c:pt>
                <c:pt idx="6910">
                  <c:v>88</c:v>
                </c:pt>
                <c:pt idx="6911">
                  <c:v>5</c:v>
                </c:pt>
                <c:pt idx="6912">
                  <c:v>71.199996949999999</c:v>
                </c:pt>
                <c:pt idx="6913">
                  <c:v>46.909999849999998</c:v>
                </c:pt>
                <c:pt idx="6914">
                  <c:v>80.719993590000001</c:v>
                </c:pt>
                <c:pt idx="6915">
                  <c:v>31</c:v>
                </c:pt>
                <c:pt idx="6916">
                  <c:v>4.5</c:v>
                </c:pt>
                <c:pt idx="6917">
                  <c:v>91.299301150000005</c:v>
                </c:pt>
                <c:pt idx="6918">
                  <c:v>15.600000380000001</c:v>
                </c:pt>
                <c:pt idx="6919">
                  <c:v>35.340000150000002</c:v>
                </c:pt>
                <c:pt idx="6920">
                  <c:v>45.064498899999997</c:v>
                </c:pt>
                <c:pt idx="6921">
                  <c:v>16</c:v>
                </c:pt>
                <c:pt idx="6922">
                  <c:v>48.560001370000002</c:v>
                </c:pt>
                <c:pt idx="6923">
                  <c:v>37.599998470000003</c:v>
                </c:pt>
                <c:pt idx="6924">
                  <c:v>60.273063659999998</c:v>
                </c:pt>
                <c:pt idx="6925">
                  <c:v>51.899986269999999</c:v>
                </c:pt>
                <c:pt idx="6926">
                  <c:v>3.7250349520000001</c:v>
                </c:pt>
                <c:pt idx="6927">
                  <c:v>1.219999909</c:v>
                </c:pt>
                <c:pt idx="6928">
                  <c:v>4.9400000569999998</c:v>
                </c:pt>
                <c:pt idx="6929">
                  <c:v>7.5</c:v>
                </c:pt>
                <c:pt idx="6930">
                  <c:v>83</c:v>
                </c:pt>
                <c:pt idx="6931">
                  <c:v>34.740001679999999</c:v>
                </c:pt>
                <c:pt idx="6932">
                  <c:v>69.699996949999999</c:v>
                </c:pt>
                <c:pt idx="6933">
                  <c:v>2.4000000950000002</c:v>
                </c:pt>
                <c:pt idx="6934">
                  <c:v>2.0999999049999998</c:v>
                </c:pt>
                <c:pt idx="6935">
                  <c:v>55.049999239999998</c:v>
                </c:pt>
                <c:pt idx="6936">
                  <c:v>42.300117489999998</c:v>
                </c:pt>
                <c:pt idx="6937">
                  <c:v>48.979999540000001</c:v>
                </c:pt>
                <c:pt idx="6938">
                  <c:v>5.9752964970000004</c:v>
                </c:pt>
                <c:pt idx="6939">
                  <c:v>6.1066951749999996</c:v>
                </c:pt>
                <c:pt idx="6940">
                  <c:v>47.5</c:v>
                </c:pt>
                <c:pt idx="6941">
                  <c:v>4.4000000950000002</c:v>
                </c:pt>
                <c:pt idx="6942">
                  <c:v>61.939971919999998</c:v>
                </c:pt>
                <c:pt idx="6943">
                  <c:v>21.200000760000002</c:v>
                </c:pt>
                <c:pt idx="6944">
                  <c:v>0</c:v>
                </c:pt>
                <c:pt idx="6945">
                  <c:v>60.689868930000003</c:v>
                </c:pt>
                <c:pt idx="6946">
                  <c:v>73.430007930000002</c:v>
                </c:pt>
                <c:pt idx="6947">
                  <c:v>1.6799609659999999</c:v>
                </c:pt>
                <c:pt idx="6948">
                  <c:v>92.260009769999996</c:v>
                </c:pt>
                <c:pt idx="6949">
                  <c:v>9.3999996190000008</c:v>
                </c:pt>
                <c:pt idx="6950">
                  <c:v>49.799999239999998</c:v>
                </c:pt>
                <c:pt idx="6951">
                  <c:v>42.319999690000003</c:v>
                </c:pt>
                <c:pt idx="6952">
                  <c:v>40.452175140000001</c:v>
                </c:pt>
                <c:pt idx="6953">
                  <c:v>35.135147089999997</c:v>
                </c:pt>
                <c:pt idx="6954">
                  <c:v>26.399999619999999</c:v>
                </c:pt>
                <c:pt idx="6955">
                  <c:v>20.321388240000001</c:v>
                </c:pt>
                <c:pt idx="6956">
                  <c:v>13.943181989999999</c:v>
                </c:pt>
                <c:pt idx="6957">
                  <c:v>0.80000001200000004</c:v>
                </c:pt>
                <c:pt idx="6958">
                  <c:v>78.389923100000004</c:v>
                </c:pt>
                <c:pt idx="6959">
                  <c:v>20.781782150000002</c:v>
                </c:pt>
                <c:pt idx="6960">
                  <c:v>2.9000000950000002</c:v>
                </c:pt>
                <c:pt idx="6961">
                  <c:v>63.958011630000001</c:v>
                </c:pt>
                <c:pt idx="6962">
                  <c:v>71.857452390000006</c:v>
                </c:pt>
                <c:pt idx="6963">
                  <c:v>85.335189819999997</c:v>
                </c:pt>
                <c:pt idx="6964">
                  <c:v>33.742355349999997</c:v>
                </c:pt>
                <c:pt idx="6965">
                  <c:v>89.879997250000002</c:v>
                </c:pt>
                <c:pt idx="6966">
                  <c:v>81.440002440000001</c:v>
                </c:pt>
                <c:pt idx="6967">
                  <c:v>52.876628879999998</c:v>
                </c:pt>
                <c:pt idx="6968">
                  <c:v>24</c:v>
                </c:pt>
                <c:pt idx="6969">
                  <c:v>12.449228290000001</c:v>
                </c:pt>
                <c:pt idx="6970">
                  <c:v>36.939998629999998</c:v>
                </c:pt>
                <c:pt idx="6971">
                  <c:v>82.349998470000003</c:v>
                </c:pt>
                <c:pt idx="6972">
                  <c:v>10.600000380000001</c:v>
                </c:pt>
                <c:pt idx="6973">
                  <c:v>65.016998290000004</c:v>
                </c:pt>
                <c:pt idx="6974">
                  <c:v>55.069992069999998</c:v>
                </c:pt>
                <c:pt idx="6975">
                  <c:v>64.896011349999995</c:v>
                </c:pt>
                <c:pt idx="6976">
                  <c:v>32</c:v>
                </c:pt>
                <c:pt idx="6977">
                  <c:v>16</c:v>
                </c:pt>
                <c:pt idx="6978">
                  <c:v>3.0999999049999998</c:v>
                </c:pt>
                <c:pt idx="6979">
                  <c:v>2.8939905170000002</c:v>
                </c:pt>
                <c:pt idx="6980">
                  <c:v>30.5</c:v>
                </c:pt>
                <c:pt idx="6981">
                  <c:v>9.8000001910000005</c:v>
                </c:pt>
                <c:pt idx="6982">
                  <c:v>75.499732969999997</c:v>
                </c:pt>
                <c:pt idx="6983">
                  <c:v>18.120000839999999</c:v>
                </c:pt>
                <c:pt idx="6984">
                  <c:v>72.900001529999997</c:v>
                </c:pt>
                <c:pt idx="6985">
                  <c:v>70.58000183</c:v>
                </c:pt>
                <c:pt idx="6986">
                  <c:v>96.209800720000004</c:v>
                </c:pt>
                <c:pt idx="6987">
                  <c:v>11.100000380000001</c:v>
                </c:pt>
                <c:pt idx="6988">
                  <c:v>14.52000046</c:v>
                </c:pt>
                <c:pt idx="6989">
                  <c:v>22.729999540000001</c:v>
                </c:pt>
                <c:pt idx="6990">
                  <c:v>7.0999999049999998</c:v>
                </c:pt>
                <c:pt idx="6991">
                  <c:v>76.919990540000001</c:v>
                </c:pt>
                <c:pt idx="6992">
                  <c:v>70.800003050000001</c:v>
                </c:pt>
                <c:pt idx="6993">
                  <c:v>55.829998019999998</c:v>
                </c:pt>
                <c:pt idx="6994">
                  <c:v>33.790000919999997</c:v>
                </c:pt>
                <c:pt idx="6995">
                  <c:v>79.496398929999998</c:v>
                </c:pt>
                <c:pt idx="6996">
                  <c:v>37</c:v>
                </c:pt>
                <c:pt idx="6997">
                  <c:v>61.906627659999998</c:v>
                </c:pt>
                <c:pt idx="6998">
                  <c:v>10.5</c:v>
                </c:pt>
                <c:pt idx="6999">
                  <c:v>10.746797559999999</c:v>
                </c:pt>
                <c:pt idx="7000">
                  <c:v>70.449996949999999</c:v>
                </c:pt>
                <c:pt idx="7001">
                  <c:v>19.799999239999998</c:v>
                </c:pt>
                <c:pt idx="7002">
                  <c:v>10.747675900000001</c:v>
                </c:pt>
                <c:pt idx="7003">
                  <c:v>43.158397669999999</c:v>
                </c:pt>
                <c:pt idx="7004">
                  <c:v>73.119941710000006</c:v>
                </c:pt>
                <c:pt idx="7005">
                  <c:v>61.249786380000003</c:v>
                </c:pt>
                <c:pt idx="7006">
                  <c:v>10</c:v>
                </c:pt>
                <c:pt idx="7007">
                  <c:v>2.5999999049999998</c:v>
                </c:pt>
                <c:pt idx="7008">
                  <c:v>15.19999981</c:v>
                </c:pt>
                <c:pt idx="7009">
                  <c:v>89.407699579999999</c:v>
                </c:pt>
                <c:pt idx="7010">
                  <c:v>67.2299881</c:v>
                </c:pt>
                <c:pt idx="7011">
                  <c:v>25.522783279999999</c:v>
                </c:pt>
                <c:pt idx="7012">
                  <c:v>4.6105251310000002</c:v>
                </c:pt>
                <c:pt idx="7013">
                  <c:v>14.236222270000001</c:v>
                </c:pt>
                <c:pt idx="7014">
                  <c:v>91.949920649999996</c:v>
                </c:pt>
                <c:pt idx="7015">
                  <c:v>61.310001370000002</c:v>
                </c:pt>
                <c:pt idx="7016">
                  <c:v>2.2999999519999998</c:v>
                </c:pt>
                <c:pt idx="7017">
                  <c:v>4.3505997660000002</c:v>
                </c:pt>
                <c:pt idx="7018">
                  <c:v>65.800003050000001</c:v>
                </c:pt>
                <c:pt idx="7019">
                  <c:v>38.930099490000003</c:v>
                </c:pt>
                <c:pt idx="7020">
                  <c:v>2.7999999519999998</c:v>
                </c:pt>
                <c:pt idx="7021">
                  <c:v>68.199874879999996</c:v>
                </c:pt>
                <c:pt idx="7022">
                  <c:v>5</c:v>
                </c:pt>
                <c:pt idx="7023">
                  <c:v>35.41999817</c:v>
                </c:pt>
                <c:pt idx="7024">
                  <c:v>39.75</c:v>
                </c:pt>
                <c:pt idx="7025">
                  <c:v>25.974422449999999</c:v>
                </c:pt>
                <c:pt idx="7026">
                  <c:v>31.543954849999999</c:v>
                </c:pt>
                <c:pt idx="7027">
                  <c:v>27.452705380000001</c:v>
                </c:pt>
                <c:pt idx="7028">
                  <c:v>43.369998930000001</c:v>
                </c:pt>
                <c:pt idx="7029">
                  <c:v>87</c:v>
                </c:pt>
                <c:pt idx="7030">
                  <c:v>16.399999619999999</c:v>
                </c:pt>
                <c:pt idx="7031">
                  <c:v>56.83878326</c:v>
                </c:pt>
                <c:pt idx="7032">
                  <c:v>55.416053769999998</c:v>
                </c:pt>
                <c:pt idx="7033">
                  <c:v>5</c:v>
                </c:pt>
                <c:pt idx="7034">
                  <c:v>1.3999999759999999</c:v>
                </c:pt>
                <c:pt idx="7035">
                  <c:v>12.94139957</c:v>
                </c:pt>
                <c:pt idx="7036">
                  <c:v>0</c:v>
                </c:pt>
                <c:pt idx="7037">
                  <c:v>11.149299620000001</c:v>
                </c:pt>
                <c:pt idx="7038">
                  <c:v>92.859992980000001</c:v>
                </c:pt>
                <c:pt idx="7039">
                  <c:v>58</c:v>
                </c:pt>
                <c:pt idx="7040">
                  <c:v>81.644470209999994</c:v>
                </c:pt>
                <c:pt idx="7041">
                  <c:v>13.5</c:v>
                </c:pt>
                <c:pt idx="7042">
                  <c:v>1.0499999520000001</c:v>
                </c:pt>
                <c:pt idx="7043">
                  <c:v>16.100000380000001</c:v>
                </c:pt>
                <c:pt idx="7044">
                  <c:v>75.533531190000005</c:v>
                </c:pt>
                <c:pt idx="7045">
                  <c:v>0</c:v>
                </c:pt>
                <c:pt idx="7046">
                  <c:v>57.449947360000003</c:v>
                </c:pt>
                <c:pt idx="7047">
                  <c:v>94.64997864</c:v>
                </c:pt>
                <c:pt idx="7048">
                  <c:v>60</c:v>
                </c:pt>
                <c:pt idx="7049">
                  <c:v>8.1000003809999992</c:v>
                </c:pt>
                <c:pt idx="7050">
                  <c:v>0</c:v>
                </c:pt>
                <c:pt idx="7051">
                  <c:v>43.400001529999997</c:v>
                </c:pt>
                <c:pt idx="7052">
                  <c:v>40.301895139999999</c:v>
                </c:pt>
                <c:pt idx="7053">
                  <c:v>3.5</c:v>
                </c:pt>
                <c:pt idx="7054">
                  <c:v>29.340000150000002</c:v>
                </c:pt>
                <c:pt idx="7055">
                  <c:v>38.200000760000002</c:v>
                </c:pt>
                <c:pt idx="7056">
                  <c:v>30.799999239999998</c:v>
                </c:pt>
                <c:pt idx="7057">
                  <c:v>62.309997559999999</c:v>
                </c:pt>
                <c:pt idx="7058">
                  <c:v>60.339996339999999</c:v>
                </c:pt>
                <c:pt idx="7059">
                  <c:v>68.999984740000002</c:v>
                </c:pt>
                <c:pt idx="7060">
                  <c:v>69.300003050000001</c:v>
                </c:pt>
                <c:pt idx="7061">
                  <c:v>45.87999344</c:v>
                </c:pt>
                <c:pt idx="7062">
                  <c:v>66</c:v>
                </c:pt>
                <c:pt idx="7063">
                  <c:v>8.0238542559999999</c:v>
                </c:pt>
                <c:pt idx="7064">
                  <c:v>64</c:v>
                </c:pt>
                <c:pt idx="7065">
                  <c:v>34.819999690000003</c:v>
                </c:pt>
                <c:pt idx="7066">
                  <c:v>40</c:v>
                </c:pt>
                <c:pt idx="7067">
                  <c:v>12.922490120000001</c:v>
                </c:pt>
                <c:pt idx="7068">
                  <c:v>0</c:v>
                </c:pt>
                <c:pt idx="7069">
                  <c:v>21.572399140000002</c:v>
                </c:pt>
                <c:pt idx="7070">
                  <c:v>54</c:v>
                </c:pt>
                <c:pt idx="7071">
                  <c:v>10.80000019</c:v>
                </c:pt>
                <c:pt idx="7072">
                  <c:v>48.099998470000003</c:v>
                </c:pt>
                <c:pt idx="7073">
                  <c:v>47.076000209999997</c:v>
                </c:pt>
                <c:pt idx="7074">
                  <c:v>2.5</c:v>
                </c:pt>
                <c:pt idx="7075">
                  <c:v>72</c:v>
                </c:pt>
                <c:pt idx="7076">
                  <c:v>0</c:v>
                </c:pt>
                <c:pt idx="7077">
                  <c:v>76.709991459999998</c:v>
                </c:pt>
                <c:pt idx="7078">
                  <c:v>68.34997559</c:v>
                </c:pt>
                <c:pt idx="7079">
                  <c:v>6.9973998069999999</c:v>
                </c:pt>
                <c:pt idx="7080">
                  <c:v>1.3767000439999999</c:v>
                </c:pt>
                <c:pt idx="7081">
                  <c:v>41</c:v>
                </c:pt>
                <c:pt idx="7082">
                  <c:v>10.11200142</c:v>
                </c:pt>
                <c:pt idx="7083">
                  <c:v>84.069999690000003</c:v>
                </c:pt>
                <c:pt idx="7084">
                  <c:v>0</c:v>
                </c:pt>
                <c:pt idx="7085">
                  <c:v>69.809997559999999</c:v>
                </c:pt>
                <c:pt idx="7086">
                  <c:v>0</c:v>
                </c:pt>
                <c:pt idx="7087">
                  <c:v>9.3054218290000001</c:v>
                </c:pt>
                <c:pt idx="7088">
                  <c:v>0</c:v>
                </c:pt>
                <c:pt idx="7089">
                  <c:v>34.681198119999998</c:v>
                </c:pt>
                <c:pt idx="7090">
                  <c:v>93.179985049999999</c:v>
                </c:pt>
                <c:pt idx="7091">
                  <c:v>85.199996949999999</c:v>
                </c:pt>
                <c:pt idx="7092">
                  <c:v>24.300100329999999</c:v>
                </c:pt>
                <c:pt idx="7093">
                  <c:v>14.510000229999999</c:v>
                </c:pt>
                <c:pt idx="7094">
                  <c:v>3.9500000480000002</c:v>
                </c:pt>
                <c:pt idx="7095">
                  <c:v>26.459999079999999</c:v>
                </c:pt>
                <c:pt idx="7096">
                  <c:v>7</c:v>
                </c:pt>
                <c:pt idx="7097">
                  <c:v>4</c:v>
                </c:pt>
                <c:pt idx="7098">
                  <c:v>30</c:v>
                </c:pt>
                <c:pt idx="7099">
                  <c:v>57.5</c:v>
                </c:pt>
                <c:pt idx="7100">
                  <c:v>41.441600800000003</c:v>
                </c:pt>
                <c:pt idx="7101">
                  <c:v>45.130001069999999</c:v>
                </c:pt>
                <c:pt idx="7102">
                  <c:v>7.1957998280000002</c:v>
                </c:pt>
                <c:pt idx="7103">
                  <c:v>18.700000760000002</c:v>
                </c:pt>
                <c:pt idx="7104">
                  <c:v>4.8000001909999996</c:v>
                </c:pt>
                <c:pt idx="7105">
                  <c:v>35.270000459999999</c:v>
                </c:pt>
                <c:pt idx="7106">
                  <c:v>84.999992370000001</c:v>
                </c:pt>
                <c:pt idx="7107">
                  <c:v>87.479995729999999</c:v>
                </c:pt>
                <c:pt idx="7108">
                  <c:v>74.699996949999999</c:v>
                </c:pt>
                <c:pt idx="7109">
                  <c:v>43.5828743</c:v>
                </c:pt>
                <c:pt idx="7110">
                  <c:v>54.453769680000001</c:v>
                </c:pt>
                <c:pt idx="7111">
                  <c:v>23.600000380000001</c:v>
                </c:pt>
                <c:pt idx="7112">
                  <c:v>10.597999570000001</c:v>
                </c:pt>
                <c:pt idx="7113">
                  <c:v>49.05008316</c:v>
                </c:pt>
                <c:pt idx="7114">
                  <c:v>36.799999239999998</c:v>
                </c:pt>
                <c:pt idx="7115">
                  <c:v>33.886585240000002</c:v>
                </c:pt>
                <c:pt idx="7116">
                  <c:v>17.446500780000001</c:v>
                </c:pt>
                <c:pt idx="7117">
                  <c:v>4.0999999049999998</c:v>
                </c:pt>
                <c:pt idx="7118">
                  <c:v>12</c:v>
                </c:pt>
                <c:pt idx="7119">
                  <c:v>5.9000000950000002</c:v>
                </c:pt>
                <c:pt idx="7120">
                  <c:v>51.799999239999998</c:v>
                </c:pt>
                <c:pt idx="7121">
                  <c:v>22.5</c:v>
                </c:pt>
                <c:pt idx="7122">
                  <c:v>84.400001529999997</c:v>
                </c:pt>
                <c:pt idx="7123">
                  <c:v>13</c:v>
                </c:pt>
                <c:pt idx="7124">
                  <c:v>63.400001529999997</c:v>
                </c:pt>
                <c:pt idx="7125">
                  <c:v>59.900001529999997</c:v>
                </c:pt>
                <c:pt idx="7126">
                  <c:v>41.900001529999997</c:v>
                </c:pt>
                <c:pt idx="7127">
                  <c:v>78.900001529999997</c:v>
                </c:pt>
                <c:pt idx="7128">
                  <c:v>83.453498839999995</c:v>
                </c:pt>
                <c:pt idx="7129">
                  <c:v>80.618797299999997</c:v>
                </c:pt>
                <c:pt idx="7130">
                  <c:v>73</c:v>
                </c:pt>
                <c:pt idx="7131">
                  <c:v>72</c:v>
                </c:pt>
                <c:pt idx="7132">
                  <c:v>90.000038149999995</c:v>
                </c:pt>
                <c:pt idx="7133">
                  <c:v>6.6300001139999996</c:v>
                </c:pt>
                <c:pt idx="7134">
                  <c:v>71.800003050000001</c:v>
                </c:pt>
                <c:pt idx="7135">
                  <c:v>54.16999817</c:v>
                </c:pt>
                <c:pt idx="7136">
                  <c:v>82.170196529999998</c:v>
                </c:pt>
                <c:pt idx="7137">
                  <c:v>33.599998470000003</c:v>
                </c:pt>
                <c:pt idx="7138">
                  <c:v>4.9000000950000002</c:v>
                </c:pt>
                <c:pt idx="7139">
                  <c:v>95.300003050000001</c:v>
                </c:pt>
                <c:pt idx="7140">
                  <c:v>22.399999619999999</c:v>
                </c:pt>
                <c:pt idx="7141">
                  <c:v>36.990001679999999</c:v>
                </c:pt>
                <c:pt idx="7142">
                  <c:v>48.521312709999997</c:v>
                </c:pt>
                <c:pt idx="7143">
                  <c:v>30</c:v>
                </c:pt>
                <c:pt idx="7144">
                  <c:v>51.040000919999997</c:v>
                </c:pt>
                <c:pt idx="7145">
                  <c:v>0</c:v>
                </c:pt>
                <c:pt idx="7146">
                  <c:v>64.5</c:v>
                </c:pt>
                <c:pt idx="7147">
                  <c:v>53.061500549999998</c:v>
                </c:pt>
                <c:pt idx="7148">
                  <c:v>5</c:v>
                </c:pt>
                <c:pt idx="7149">
                  <c:v>1.2642180919999999</c:v>
                </c:pt>
                <c:pt idx="7150">
                  <c:v>6</c:v>
                </c:pt>
                <c:pt idx="7151">
                  <c:v>10</c:v>
                </c:pt>
                <c:pt idx="7152">
                  <c:v>85.800003050000001</c:v>
                </c:pt>
                <c:pt idx="7153">
                  <c:v>37.5</c:v>
                </c:pt>
                <c:pt idx="7154">
                  <c:v>71.400001529999997</c:v>
                </c:pt>
                <c:pt idx="7155">
                  <c:v>2.5</c:v>
                </c:pt>
                <c:pt idx="7156">
                  <c:v>2.5</c:v>
                </c:pt>
                <c:pt idx="7157">
                  <c:v>58</c:v>
                </c:pt>
                <c:pt idx="7158">
                  <c:v>45.799999239999998</c:v>
                </c:pt>
                <c:pt idx="7159">
                  <c:v>51.700000760000002</c:v>
                </c:pt>
                <c:pt idx="7160">
                  <c:v>6.5</c:v>
                </c:pt>
                <c:pt idx="7161">
                  <c:v>6.5999999049999998</c:v>
                </c:pt>
                <c:pt idx="7162">
                  <c:v>45.959999080000003</c:v>
                </c:pt>
                <c:pt idx="7163">
                  <c:v>6.5999999049999998</c:v>
                </c:pt>
                <c:pt idx="7164">
                  <c:v>66.747596740000006</c:v>
                </c:pt>
                <c:pt idx="7165">
                  <c:v>27.93000031</c:v>
                </c:pt>
                <c:pt idx="7166">
                  <c:v>0</c:v>
                </c:pt>
                <c:pt idx="7167">
                  <c:v>65.454803470000002</c:v>
                </c:pt>
                <c:pt idx="7168">
                  <c:v>74.110397340000006</c:v>
                </c:pt>
                <c:pt idx="7169">
                  <c:v>2.2000000480000002</c:v>
                </c:pt>
                <c:pt idx="7170">
                  <c:v>94.629699709999997</c:v>
                </c:pt>
                <c:pt idx="7171">
                  <c:v>12.69999981</c:v>
                </c:pt>
                <c:pt idx="7172">
                  <c:v>51</c:v>
                </c:pt>
                <c:pt idx="7173">
                  <c:v>45.900001529999997</c:v>
                </c:pt>
                <c:pt idx="7174">
                  <c:v>43.31155777</c:v>
                </c:pt>
                <c:pt idx="7175">
                  <c:v>40.279121400000001</c:v>
                </c:pt>
                <c:pt idx="7176">
                  <c:v>29.399999619999999</c:v>
                </c:pt>
                <c:pt idx="7177">
                  <c:v>23.109300609999998</c:v>
                </c:pt>
                <c:pt idx="7178">
                  <c:v>16.399999619999999</c:v>
                </c:pt>
                <c:pt idx="7179">
                  <c:v>0.89999997600000003</c:v>
                </c:pt>
                <c:pt idx="7180">
                  <c:v>80.004302980000006</c:v>
                </c:pt>
                <c:pt idx="7181">
                  <c:v>24.700000760000002</c:v>
                </c:pt>
                <c:pt idx="7182">
                  <c:v>4.5999999049999998</c:v>
                </c:pt>
                <c:pt idx="7183">
                  <c:v>66.319389340000001</c:v>
                </c:pt>
                <c:pt idx="7184">
                  <c:v>73.610366819999996</c:v>
                </c:pt>
                <c:pt idx="7185">
                  <c:v>90</c:v>
                </c:pt>
                <c:pt idx="7186">
                  <c:v>35.200000760000002</c:v>
                </c:pt>
                <c:pt idx="7187">
                  <c:v>91.514396669999996</c:v>
                </c:pt>
                <c:pt idx="7188">
                  <c:v>81.919799800000007</c:v>
                </c:pt>
                <c:pt idx="7189">
                  <c:v>56.799999239999998</c:v>
                </c:pt>
                <c:pt idx="7190">
                  <c:v>30.538032529999999</c:v>
                </c:pt>
                <c:pt idx="7191">
                  <c:v>14</c:v>
                </c:pt>
                <c:pt idx="7192">
                  <c:v>43.299999239999998</c:v>
                </c:pt>
                <c:pt idx="7193">
                  <c:v>84.16999817</c:v>
                </c:pt>
                <c:pt idx="7194">
                  <c:v>15</c:v>
                </c:pt>
                <c:pt idx="7195">
                  <c:v>59.86629868</c:v>
                </c:pt>
                <c:pt idx="7196">
                  <c:v>65.800003050000001</c:v>
                </c:pt>
                <c:pt idx="7197">
                  <c:v>35</c:v>
                </c:pt>
                <c:pt idx="7198">
                  <c:v>19.700000760000002</c:v>
                </c:pt>
                <c:pt idx="7199">
                  <c:v>4.5</c:v>
                </c:pt>
                <c:pt idx="7200">
                  <c:v>3.0999999049999998</c:v>
                </c:pt>
                <c:pt idx="7201">
                  <c:v>31</c:v>
                </c:pt>
                <c:pt idx="7202">
                  <c:v>10.600000380000001</c:v>
                </c:pt>
                <c:pt idx="7203">
                  <c:v>76.855369569999993</c:v>
                </c:pt>
                <c:pt idx="7204">
                  <c:v>17.799999239999998</c:v>
                </c:pt>
                <c:pt idx="7205">
                  <c:v>74.199996949999999</c:v>
                </c:pt>
                <c:pt idx="7206">
                  <c:v>72.643898010000001</c:v>
                </c:pt>
                <c:pt idx="7207">
                  <c:v>96.546798710000004</c:v>
                </c:pt>
                <c:pt idx="7208">
                  <c:v>12.30000019</c:v>
                </c:pt>
                <c:pt idx="7209">
                  <c:v>14.93999958</c:v>
                </c:pt>
                <c:pt idx="7210">
                  <c:v>29.950000760000002</c:v>
                </c:pt>
                <c:pt idx="7211">
                  <c:v>9.1999998089999995</c:v>
                </c:pt>
                <c:pt idx="7212">
                  <c:v>78.247703549999997</c:v>
                </c:pt>
                <c:pt idx="7213">
                  <c:v>70.250312809999997</c:v>
                </c:pt>
                <c:pt idx="7214">
                  <c:v>58.459300990000003</c:v>
                </c:pt>
                <c:pt idx="7215">
                  <c:v>37.099998470000003</c:v>
                </c:pt>
                <c:pt idx="7216">
                  <c:v>88.219429020000007</c:v>
                </c:pt>
                <c:pt idx="7217">
                  <c:v>41.400001529999997</c:v>
                </c:pt>
                <c:pt idx="7218">
                  <c:v>63.30422592</c:v>
                </c:pt>
                <c:pt idx="7219">
                  <c:v>13</c:v>
                </c:pt>
                <c:pt idx="7220">
                  <c:v>11.5</c:v>
                </c:pt>
                <c:pt idx="7221">
                  <c:v>75.459999080000003</c:v>
                </c:pt>
                <c:pt idx="7222">
                  <c:v>23</c:v>
                </c:pt>
                <c:pt idx="7223">
                  <c:v>12.5</c:v>
                </c:pt>
                <c:pt idx="7224">
                  <c:v>46.228675840000001</c:v>
                </c:pt>
                <c:pt idx="7225">
                  <c:v>75.234397889999997</c:v>
                </c:pt>
                <c:pt idx="7226">
                  <c:v>70.5</c:v>
                </c:pt>
                <c:pt idx="7227">
                  <c:v>15</c:v>
                </c:pt>
                <c:pt idx="7228">
                  <c:v>3.2000000480000002</c:v>
                </c:pt>
                <c:pt idx="7229">
                  <c:v>16.5</c:v>
                </c:pt>
                <c:pt idx="7230">
                  <c:v>93.800003050000001</c:v>
                </c:pt>
                <c:pt idx="7231">
                  <c:v>68.452903750000004</c:v>
                </c:pt>
                <c:pt idx="7232">
                  <c:v>27.648586269999999</c:v>
                </c:pt>
                <c:pt idx="7233">
                  <c:v>5.3868007660000004</c:v>
                </c:pt>
                <c:pt idx="7234">
                  <c:v>15.94791889</c:v>
                </c:pt>
                <c:pt idx="7235">
                  <c:v>93.776496890000004</c:v>
                </c:pt>
                <c:pt idx="7236">
                  <c:v>65.800003050000001</c:v>
                </c:pt>
                <c:pt idx="7237">
                  <c:v>3</c:v>
                </c:pt>
                <c:pt idx="7238">
                  <c:v>5.0500001909999996</c:v>
                </c:pt>
                <c:pt idx="7239">
                  <c:v>57.057510379999997</c:v>
                </c:pt>
                <c:pt idx="7240">
                  <c:v>44.099998470000003</c:v>
                </c:pt>
                <c:pt idx="7241">
                  <c:v>3.5</c:v>
                </c:pt>
                <c:pt idx="7242">
                  <c:v>68.913803099999996</c:v>
                </c:pt>
                <c:pt idx="7243">
                  <c:v>6.1999998090000004</c:v>
                </c:pt>
                <c:pt idx="7244">
                  <c:v>40.1168251</c:v>
                </c:pt>
                <c:pt idx="7245">
                  <c:v>43.459999080000003</c:v>
                </c:pt>
                <c:pt idx="7246">
                  <c:v>27.799999239999998</c:v>
                </c:pt>
                <c:pt idx="7247">
                  <c:v>35.515625</c:v>
                </c:pt>
                <c:pt idx="7248">
                  <c:v>29.773996350000001</c:v>
                </c:pt>
                <c:pt idx="7249">
                  <c:v>60</c:v>
                </c:pt>
                <c:pt idx="7250">
                  <c:v>90.699996949999999</c:v>
                </c:pt>
                <c:pt idx="7251">
                  <c:v>17.699983599999999</c:v>
                </c:pt>
                <c:pt idx="7252">
                  <c:v>60.310001370000002</c:v>
                </c:pt>
                <c:pt idx="7253">
                  <c:v>56</c:v>
                </c:pt>
                <c:pt idx="7254">
                  <c:v>5.5</c:v>
                </c:pt>
                <c:pt idx="7255">
                  <c:v>1.7999999520000001</c:v>
                </c:pt>
                <c:pt idx="7256">
                  <c:v>13.899999619999999</c:v>
                </c:pt>
                <c:pt idx="7257">
                  <c:v>13.30000019</c:v>
                </c:pt>
                <c:pt idx="7258">
                  <c:v>93.956398010000001</c:v>
                </c:pt>
                <c:pt idx="7259">
                  <c:v>66</c:v>
                </c:pt>
                <c:pt idx="7260">
                  <c:v>82.77999878</c:v>
                </c:pt>
                <c:pt idx="7261">
                  <c:v>15.5</c:v>
                </c:pt>
                <c:pt idx="7262">
                  <c:v>1.1499999759999999</c:v>
                </c:pt>
                <c:pt idx="7263">
                  <c:v>19.100000380000001</c:v>
                </c:pt>
                <c:pt idx="7264">
                  <c:v>72.849304200000006</c:v>
                </c:pt>
                <c:pt idx="7265">
                  <c:v>0</c:v>
                </c:pt>
                <c:pt idx="7266">
                  <c:v>65.239997860000003</c:v>
                </c:pt>
                <c:pt idx="7267">
                  <c:v>95.053398130000005</c:v>
                </c:pt>
                <c:pt idx="7268">
                  <c:v>66.449996949999999</c:v>
                </c:pt>
                <c:pt idx="7269">
                  <c:v>9</c:v>
                </c:pt>
                <c:pt idx="7270">
                  <c:v>0</c:v>
                </c:pt>
                <c:pt idx="7271">
                  <c:v>46.599998470000003</c:v>
                </c:pt>
                <c:pt idx="7272">
                  <c:v>44.02999878</c:v>
                </c:pt>
                <c:pt idx="7273">
                  <c:v>5.0999999049999998</c:v>
                </c:pt>
                <c:pt idx="7274">
                  <c:v>36.900001529999997</c:v>
                </c:pt>
                <c:pt idx="7275">
                  <c:v>39.200000760000002</c:v>
                </c:pt>
                <c:pt idx="7276">
                  <c:v>32.700000760000002</c:v>
                </c:pt>
                <c:pt idx="7277">
                  <c:v>62.849201200000003</c:v>
                </c:pt>
                <c:pt idx="7278">
                  <c:v>62.095600130000001</c:v>
                </c:pt>
                <c:pt idx="7279">
                  <c:v>68.999992370000001</c:v>
                </c:pt>
                <c:pt idx="7280">
                  <c:v>85.300003050000001</c:v>
                </c:pt>
                <c:pt idx="7281">
                  <c:v>49.764499659999998</c:v>
                </c:pt>
                <c:pt idx="7282">
                  <c:v>67.97000122</c:v>
                </c:pt>
                <c:pt idx="7283">
                  <c:v>9</c:v>
                </c:pt>
                <c:pt idx="7284">
                  <c:v>64.599998470000003</c:v>
                </c:pt>
                <c:pt idx="7285">
                  <c:v>36</c:v>
                </c:pt>
                <c:pt idx="7286">
                  <c:v>43.5</c:v>
                </c:pt>
                <c:pt idx="7287">
                  <c:v>15.30000019</c:v>
                </c:pt>
                <c:pt idx="7288">
                  <c:v>0</c:v>
                </c:pt>
                <c:pt idx="7289">
                  <c:v>23</c:v>
                </c:pt>
                <c:pt idx="7290">
                  <c:v>60.5</c:v>
                </c:pt>
                <c:pt idx="7291">
                  <c:v>13.100000380000001</c:v>
                </c:pt>
                <c:pt idx="7292">
                  <c:v>53.450363160000002</c:v>
                </c:pt>
                <c:pt idx="7293">
                  <c:v>50.400001529999997</c:v>
                </c:pt>
                <c:pt idx="7294">
                  <c:v>4</c:v>
                </c:pt>
                <c:pt idx="7295">
                  <c:v>80.90205383</c:v>
                </c:pt>
                <c:pt idx="7296">
                  <c:v>77.882598880000003</c:v>
                </c:pt>
                <c:pt idx="7297">
                  <c:v>72.675598140000005</c:v>
                </c:pt>
                <c:pt idx="7298">
                  <c:v>8</c:v>
                </c:pt>
                <c:pt idx="7299">
                  <c:v>1.5</c:v>
                </c:pt>
                <c:pt idx="7300">
                  <c:v>46.5</c:v>
                </c:pt>
                <c:pt idx="7301">
                  <c:v>11.31699467</c:v>
                </c:pt>
                <c:pt idx="7302">
                  <c:v>84.769996640000002</c:v>
                </c:pt>
                <c:pt idx="7303">
                  <c:v>2.2000000480000002</c:v>
                </c:pt>
                <c:pt idx="7304">
                  <c:v>71.635002139999997</c:v>
                </c:pt>
                <c:pt idx="7305">
                  <c:v>0</c:v>
                </c:pt>
                <c:pt idx="7306">
                  <c:v>11.192032810000001</c:v>
                </c:pt>
                <c:pt idx="7307">
                  <c:v>0</c:v>
                </c:pt>
                <c:pt idx="7308">
                  <c:v>37.400001529999997</c:v>
                </c:pt>
                <c:pt idx="7309">
                  <c:v>94.783599850000002</c:v>
                </c:pt>
                <c:pt idx="7310">
                  <c:v>86.339996339999999</c:v>
                </c:pt>
                <c:pt idx="7311">
                  <c:v>26.200000760000002</c:v>
                </c:pt>
                <c:pt idx="7312">
                  <c:v>16</c:v>
                </c:pt>
                <c:pt idx="7313">
                  <c:v>4.4000000950000002</c:v>
                </c:pt>
                <c:pt idx="7314">
                  <c:v>28.940000529999999</c:v>
                </c:pt>
                <c:pt idx="7315">
                  <c:v>11</c:v>
                </c:pt>
                <c:pt idx="7316">
                  <c:v>4.5</c:v>
                </c:pt>
                <c:pt idx="7317">
                  <c:v>32.75395966</c:v>
                </c:pt>
                <c:pt idx="7318">
                  <c:v>59.900001529999997</c:v>
                </c:pt>
                <c:pt idx="7319">
                  <c:v>43.799999239999998</c:v>
                </c:pt>
                <c:pt idx="7320">
                  <c:v>46.25</c:v>
                </c:pt>
                <c:pt idx="7321">
                  <c:v>9.6000003809999992</c:v>
                </c:pt>
                <c:pt idx="7322">
                  <c:v>21.200000760000002</c:v>
                </c:pt>
                <c:pt idx="7323">
                  <c:v>5.0999999049999998</c:v>
                </c:pt>
                <c:pt idx="7324">
                  <c:v>40.954128269999998</c:v>
                </c:pt>
                <c:pt idx="7325">
                  <c:v>88</c:v>
                </c:pt>
                <c:pt idx="7326">
                  <c:v>89.844100949999998</c:v>
                </c:pt>
                <c:pt idx="7327">
                  <c:v>71.400001529999997</c:v>
                </c:pt>
                <c:pt idx="7328">
                  <c:v>46.771739959999998</c:v>
                </c:pt>
                <c:pt idx="7329">
                  <c:v>57.689998629999998</c:v>
                </c:pt>
                <c:pt idx="7330">
                  <c:v>26.799999239999998</c:v>
                </c:pt>
                <c:pt idx="7331">
                  <c:v>11.30000019</c:v>
                </c:pt>
                <c:pt idx="7332">
                  <c:v>54.900001529999997</c:v>
                </c:pt>
                <c:pt idx="7333">
                  <c:v>38.5</c:v>
                </c:pt>
                <c:pt idx="7334">
                  <c:v>35.839931489999998</c:v>
                </c:pt>
                <c:pt idx="7335">
                  <c:v>20</c:v>
                </c:pt>
                <c:pt idx="7336">
                  <c:v>4.8000001909999996</c:v>
                </c:pt>
                <c:pt idx="7337">
                  <c:v>15.5</c:v>
                </c:pt>
                <c:pt idx="7338">
                  <c:v>7</c:v>
                </c:pt>
                <c:pt idx="7339">
                  <c:v>54.299999239999998</c:v>
                </c:pt>
                <c:pt idx="7340">
                  <c:v>29.5</c:v>
                </c:pt>
                <c:pt idx="7341">
                  <c:v>86.099998470000003</c:v>
                </c:pt>
                <c:pt idx="7342">
                  <c:v>21.399999619999999</c:v>
                </c:pt>
                <c:pt idx="7343">
                  <c:v>67.77999878</c:v>
                </c:pt>
                <c:pt idx="7344">
                  <c:v>64.699996949999999</c:v>
                </c:pt>
                <c:pt idx="7345">
                  <c:v>54.62280655</c:v>
                </c:pt>
                <c:pt idx="7346">
                  <c:v>83.77999878</c:v>
                </c:pt>
                <c:pt idx="7347">
                  <c:v>84</c:v>
                </c:pt>
                <c:pt idx="7348">
                  <c:v>80.995826719999997</c:v>
                </c:pt>
                <c:pt idx="7349">
                  <c:v>75.000015259999998</c:v>
                </c:pt>
                <c:pt idx="7350">
                  <c:v>76.91999817</c:v>
                </c:pt>
                <c:pt idx="7351">
                  <c:v>90.50313568</c:v>
                </c:pt>
                <c:pt idx="7352">
                  <c:v>11.899999619999999</c:v>
                </c:pt>
                <c:pt idx="7353">
                  <c:v>75.160003660000001</c:v>
                </c:pt>
                <c:pt idx="7354">
                  <c:v>59.020000459999999</c:v>
                </c:pt>
                <c:pt idx="7355">
                  <c:v>85</c:v>
                </c:pt>
                <c:pt idx="7356">
                  <c:v>38.700000760000002</c:v>
                </c:pt>
                <c:pt idx="7357">
                  <c:v>6</c:v>
                </c:pt>
                <c:pt idx="7358">
                  <c:v>96.800003050000001</c:v>
                </c:pt>
                <c:pt idx="7359">
                  <c:v>30.299999239999998</c:v>
                </c:pt>
                <c:pt idx="7360">
                  <c:v>34.599998470000003</c:v>
                </c:pt>
                <c:pt idx="7361">
                  <c:v>49.917732239999999</c:v>
                </c:pt>
                <c:pt idx="7362">
                  <c:v>36.744747160000003</c:v>
                </c:pt>
                <c:pt idx="7363">
                  <c:v>54.551002500000003</c:v>
                </c:pt>
                <c:pt idx="7364">
                  <c:v>0</c:v>
                </c:pt>
                <c:pt idx="7365">
                  <c:v>68.769996640000002</c:v>
                </c:pt>
                <c:pt idx="7366">
                  <c:v>55.490001679999999</c:v>
                </c:pt>
                <c:pt idx="7367">
                  <c:v>6</c:v>
                </c:pt>
                <c:pt idx="7368">
                  <c:v>1.3999999759999999</c:v>
                </c:pt>
                <c:pt idx="7369">
                  <c:v>14</c:v>
                </c:pt>
                <c:pt idx="7370">
                  <c:v>16.214872360000001</c:v>
                </c:pt>
                <c:pt idx="7371">
                  <c:v>87.120002749999998</c:v>
                </c:pt>
                <c:pt idx="7372">
                  <c:v>40.259998320000001</c:v>
                </c:pt>
                <c:pt idx="7373">
                  <c:v>74.099998470000003</c:v>
                </c:pt>
                <c:pt idx="7374">
                  <c:v>2.7000000480000002</c:v>
                </c:pt>
                <c:pt idx="7375">
                  <c:v>2.9000000950000002</c:v>
                </c:pt>
                <c:pt idx="7376">
                  <c:v>61.11000061</c:v>
                </c:pt>
                <c:pt idx="7377">
                  <c:v>47.900001529999997</c:v>
                </c:pt>
                <c:pt idx="7378">
                  <c:v>52.569999690000003</c:v>
                </c:pt>
                <c:pt idx="7379">
                  <c:v>6.9800000190000002</c:v>
                </c:pt>
                <c:pt idx="7380">
                  <c:v>7.1100001339999999</c:v>
                </c:pt>
                <c:pt idx="7381">
                  <c:v>53</c:v>
                </c:pt>
                <c:pt idx="7382">
                  <c:v>10</c:v>
                </c:pt>
                <c:pt idx="7383">
                  <c:v>68.569999690000003</c:v>
                </c:pt>
                <c:pt idx="7384">
                  <c:v>29.070184709999999</c:v>
                </c:pt>
                <c:pt idx="7385">
                  <c:v>0</c:v>
                </c:pt>
                <c:pt idx="7386">
                  <c:v>69.33000183</c:v>
                </c:pt>
                <c:pt idx="7387">
                  <c:v>74.231712340000001</c:v>
                </c:pt>
                <c:pt idx="7388">
                  <c:v>3</c:v>
                </c:pt>
                <c:pt idx="7389">
                  <c:v>95.989997860000003</c:v>
                </c:pt>
                <c:pt idx="7390">
                  <c:v>17</c:v>
                </c:pt>
                <c:pt idx="7391">
                  <c:v>57.5</c:v>
                </c:pt>
                <c:pt idx="7392">
                  <c:v>49.58000183</c:v>
                </c:pt>
                <c:pt idx="7393">
                  <c:v>46.09100342</c:v>
                </c:pt>
                <c:pt idx="7394">
                  <c:v>45.590389250000001</c:v>
                </c:pt>
                <c:pt idx="7395">
                  <c:v>33.89460373</c:v>
                </c:pt>
                <c:pt idx="7396">
                  <c:v>24.761713029999999</c:v>
                </c:pt>
                <c:pt idx="7397">
                  <c:v>18.86000061</c:v>
                </c:pt>
                <c:pt idx="7398">
                  <c:v>0.99000001000000004</c:v>
                </c:pt>
                <c:pt idx="7399">
                  <c:v>84.241531370000004</c:v>
                </c:pt>
                <c:pt idx="7400">
                  <c:v>25</c:v>
                </c:pt>
                <c:pt idx="7401">
                  <c:v>7.6999998090000004</c:v>
                </c:pt>
                <c:pt idx="7402">
                  <c:v>68.9834137</c:v>
                </c:pt>
                <c:pt idx="7403">
                  <c:v>75.185501099999996</c:v>
                </c:pt>
                <c:pt idx="7404">
                  <c:v>93.300003050000001</c:v>
                </c:pt>
                <c:pt idx="7405">
                  <c:v>37.400001529999997</c:v>
                </c:pt>
                <c:pt idx="7406">
                  <c:v>86.530395510000005</c:v>
                </c:pt>
                <c:pt idx="7407">
                  <c:v>83.75</c:v>
                </c:pt>
                <c:pt idx="7408">
                  <c:v>60.680000309999997</c:v>
                </c:pt>
                <c:pt idx="7409">
                  <c:v>38.071208949999999</c:v>
                </c:pt>
                <c:pt idx="7410">
                  <c:v>15.56000042</c:v>
                </c:pt>
                <c:pt idx="7411">
                  <c:v>44</c:v>
                </c:pt>
                <c:pt idx="7412">
                  <c:v>86.190002440000001</c:v>
                </c:pt>
                <c:pt idx="7413">
                  <c:v>19</c:v>
                </c:pt>
                <c:pt idx="7414">
                  <c:v>0</c:v>
                </c:pt>
                <c:pt idx="7415">
                  <c:v>63.209999080000003</c:v>
                </c:pt>
                <c:pt idx="7416">
                  <c:v>66.699996949999999</c:v>
                </c:pt>
                <c:pt idx="7417">
                  <c:v>51.599998470000003</c:v>
                </c:pt>
                <c:pt idx="7418">
                  <c:v>23.399999619999999</c:v>
                </c:pt>
                <c:pt idx="7419">
                  <c:v>6.4000000950000002</c:v>
                </c:pt>
                <c:pt idx="7420">
                  <c:v>3.3199999330000001</c:v>
                </c:pt>
                <c:pt idx="7421">
                  <c:v>32</c:v>
                </c:pt>
                <c:pt idx="7422">
                  <c:v>11.399999619999999</c:v>
                </c:pt>
                <c:pt idx="7423">
                  <c:v>78.494445799999994</c:v>
                </c:pt>
                <c:pt idx="7424">
                  <c:v>23</c:v>
                </c:pt>
                <c:pt idx="7425">
                  <c:v>79.86627197</c:v>
                </c:pt>
                <c:pt idx="7426">
                  <c:v>75.653198239999995</c:v>
                </c:pt>
                <c:pt idx="7427">
                  <c:v>98.160003660000001</c:v>
                </c:pt>
                <c:pt idx="7428">
                  <c:v>13.5</c:v>
                </c:pt>
                <c:pt idx="7429">
                  <c:v>17.13999939</c:v>
                </c:pt>
                <c:pt idx="7430">
                  <c:v>39.349998470000003</c:v>
                </c:pt>
                <c:pt idx="7431">
                  <c:v>13.210000040000001</c:v>
                </c:pt>
                <c:pt idx="7432">
                  <c:v>83.491722109999998</c:v>
                </c:pt>
                <c:pt idx="7433">
                  <c:v>75.017753600000006</c:v>
                </c:pt>
                <c:pt idx="7434">
                  <c:v>55.638462070000003</c:v>
                </c:pt>
                <c:pt idx="7435">
                  <c:v>40.402736660000002</c:v>
                </c:pt>
                <c:pt idx="7436">
                  <c:v>89.106834410000005</c:v>
                </c:pt>
                <c:pt idx="7437">
                  <c:v>46.200000760000002</c:v>
                </c:pt>
                <c:pt idx="7438">
                  <c:v>66</c:v>
                </c:pt>
                <c:pt idx="7439">
                  <c:v>16.5</c:v>
                </c:pt>
                <c:pt idx="7440">
                  <c:v>12.25</c:v>
                </c:pt>
                <c:pt idx="7441">
                  <c:v>78.699996949999999</c:v>
                </c:pt>
                <c:pt idx="7442">
                  <c:v>28.299999239999998</c:v>
                </c:pt>
                <c:pt idx="7443">
                  <c:v>14.260000229999999</c:v>
                </c:pt>
                <c:pt idx="7444">
                  <c:v>48.772315980000002</c:v>
                </c:pt>
                <c:pt idx="7445">
                  <c:v>75.83000183</c:v>
                </c:pt>
                <c:pt idx="7446">
                  <c:v>73</c:v>
                </c:pt>
                <c:pt idx="7447">
                  <c:v>22</c:v>
                </c:pt>
                <c:pt idx="7448">
                  <c:v>5.4099998469999999</c:v>
                </c:pt>
                <c:pt idx="7449">
                  <c:v>17.760000229999999</c:v>
                </c:pt>
                <c:pt idx="7450">
                  <c:v>95.209999080000003</c:v>
                </c:pt>
                <c:pt idx="7451">
                  <c:v>72.129997250000002</c:v>
                </c:pt>
                <c:pt idx="7452">
                  <c:v>30.04125977</c:v>
                </c:pt>
                <c:pt idx="7453">
                  <c:v>7.023654938</c:v>
                </c:pt>
                <c:pt idx="7454">
                  <c:v>18.337512969999999</c:v>
                </c:pt>
                <c:pt idx="7455">
                  <c:v>94.66999817</c:v>
                </c:pt>
                <c:pt idx="7456">
                  <c:v>69.77999878</c:v>
                </c:pt>
                <c:pt idx="7457">
                  <c:v>3.7000000480000002</c:v>
                </c:pt>
                <c:pt idx="7458">
                  <c:v>5.829999924</c:v>
                </c:pt>
                <c:pt idx="7459">
                  <c:v>63.665424350000002</c:v>
                </c:pt>
                <c:pt idx="7460">
                  <c:v>49.27999878</c:v>
                </c:pt>
                <c:pt idx="7461">
                  <c:v>7</c:v>
                </c:pt>
                <c:pt idx="7462">
                  <c:v>73.16999817</c:v>
                </c:pt>
                <c:pt idx="7463">
                  <c:v>16.799999239999998</c:v>
                </c:pt>
                <c:pt idx="7464">
                  <c:v>11.80000019</c:v>
                </c:pt>
                <c:pt idx="7465">
                  <c:v>44.803276060000002</c:v>
                </c:pt>
                <c:pt idx="7466">
                  <c:v>44.38999939</c:v>
                </c:pt>
                <c:pt idx="7467">
                  <c:v>40.413547520000002</c:v>
                </c:pt>
                <c:pt idx="7468">
                  <c:v>32.157234189999997</c:v>
                </c:pt>
                <c:pt idx="7469">
                  <c:v>67</c:v>
                </c:pt>
                <c:pt idx="7470">
                  <c:v>92.400001529999997</c:v>
                </c:pt>
                <c:pt idx="7471">
                  <c:v>19.942447659999999</c:v>
                </c:pt>
                <c:pt idx="7472">
                  <c:v>61</c:v>
                </c:pt>
                <c:pt idx="7473">
                  <c:v>56.799999239999998</c:v>
                </c:pt>
                <c:pt idx="7474">
                  <c:v>6</c:v>
                </c:pt>
                <c:pt idx="7475">
                  <c:v>7.4000000950000002</c:v>
                </c:pt>
                <c:pt idx="7476">
                  <c:v>14.84000015</c:v>
                </c:pt>
                <c:pt idx="7477">
                  <c:v>15.43999958</c:v>
                </c:pt>
                <c:pt idx="7478">
                  <c:v>91.666664119999993</c:v>
                </c:pt>
                <c:pt idx="7479">
                  <c:v>70</c:v>
                </c:pt>
                <c:pt idx="7480">
                  <c:v>84</c:v>
                </c:pt>
                <c:pt idx="7481">
                  <c:v>17.600000380000001</c:v>
                </c:pt>
                <c:pt idx="7482">
                  <c:v>1.2486757040000001</c:v>
                </c:pt>
                <c:pt idx="7483">
                  <c:v>21</c:v>
                </c:pt>
                <c:pt idx="7484">
                  <c:v>74.425231929999995</c:v>
                </c:pt>
                <c:pt idx="7485">
                  <c:v>0</c:v>
                </c:pt>
                <c:pt idx="7486">
                  <c:v>68.059997559999999</c:v>
                </c:pt>
                <c:pt idx="7487">
                  <c:v>96.300003050000001</c:v>
                </c:pt>
                <c:pt idx="7488">
                  <c:v>70.22000122</c:v>
                </c:pt>
                <c:pt idx="7489">
                  <c:v>10</c:v>
                </c:pt>
                <c:pt idx="7490">
                  <c:v>0</c:v>
                </c:pt>
                <c:pt idx="7491">
                  <c:v>53.66999817</c:v>
                </c:pt>
                <c:pt idx="7492">
                  <c:v>44.91999817</c:v>
                </c:pt>
                <c:pt idx="7493">
                  <c:v>6.5</c:v>
                </c:pt>
                <c:pt idx="7494">
                  <c:v>43</c:v>
                </c:pt>
                <c:pt idx="7495">
                  <c:v>40.200000760000002</c:v>
                </c:pt>
                <c:pt idx="7496">
                  <c:v>34.700000760000002</c:v>
                </c:pt>
                <c:pt idx="7497">
                  <c:v>66.599998470000003</c:v>
                </c:pt>
                <c:pt idx="7498">
                  <c:v>64.589996339999999</c:v>
                </c:pt>
                <c:pt idx="7499">
                  <c:v>69</c:v>
                </c:pt>
                <c:pt idx="7500">
                  <c:v>91.489997860000003</c:v>
                </c:pt>
                <c:pt idx="7501">
                  <c:v>54.08000183</c:v>
                </c:pt>
                <c:pt idx="7502">
                  <c:v>70.519996640000002</c:v>
                </c:pt>
                <c:pt idx="7503">
                  <c:v>10.600000380000001</c:v>
                </c:pt>
                <c:pt idx="7504">
                  <c:v>68</c:v>
                </c:pt>
                <c:pt idx="7505">
                  <c:v>39.700000760000002</c:v>
                </c:pt>
                <c:pt idx="7506">
                  <c:v>47.400001529999997</c:v>
                </c:pt>
                <c:pt idx="7507">
                  <c:v>21.200000760000002</c:v>
                </c:pt>
                <c:pt idx="7508">
                  <c:v>0</c:v>
                </c:pt>
                <c:pt idx="7509">
                  <c:v>24.409999849999998</c:v>
                </c:pt>
                <c:pt idx="7510">
                  <c:v>64.713653559999997</c:v>
                </c:pt>
                <c:pt idx="7511">
                  <c:v>17.700000760000002</c:v>
                </c:pt>
                <c:pt idx="7512">
                  <c:v>62.075080870000001</c:v>
                </c:pt>
                <c:pt idx="7513">
                  <c:v>51.25470352</c:v>
                </c:pt>
                <c:pt idx="7514">
                  <c:v>6.0572991370000002</c:v>
                </c:pt>
                <c:pt idx="7515">
                  <c:v>82.099998470000003</c:v>
                </c:pt>
                <c:pt idx="7516">
                  <c:v>79.980003359999998</c:v>
                </c:pt>
                <c:pt idx="7517">
                  <c:v>71.589996339999999</c:v>
                </c:pt>
                <c:pt idx="7518">
                  <c:v>9</c:v>
                </c:pt>
                <c:pt idx="7519">
                  <c:v>1.6299999949999999</c:v>
                </c:pt>
                <c:pt idx="7520">
                  <c:v>49</c:v>
                </c:pt>
                <c:pt idx="7521">
                  <c:v>12.84579754</c:v>
                </c:pt>
                <c:pt idx="7522">
                  <c:v>87.556823730000005</c:v>
                </c:pt>
                <c:pt idx="7523">
                  <c:v>2.5999999049999998</c:v>
                </c:pt>
                <c:pt idx="7524">
                  <c:v>76.190002440000001</c:v>
                </c:pt>
                <c:pt idx="7525">
                  <c:v>10.5</c:v>
                </c:pt>
                <c:pt idx="7526">
                  <c:v>13.408720969999999</c:v>
                </c:pt>
                <c:pt idx="7527">
                  <c:v>0</c:v>
                </c:pt>
                <c:pt idx="7528">
                  <c:v>40.08000183</c:v>
                </c:pt>
                <c:pt idx="7529">
                  <c:v>92.519996640000002</c:v>
                </c:pt>
                <c:pt idx="7530">
                  <c:v>87.400001529999997</c:v>
                </c:pt>
                <c:pt idx="7531">
                  <c:v>28.090000150000002</c:v>
                </c:pt>
                <c:pt idx="7532">
                  <c:v>17.489999770000001</c:v>
                </c:pt>
                <c:pt idx="7533">
                  <c:v>7</c:v>
                </c:pt>
                <c:pt idx="7534">
                  <c:v>34.88999939</c:v>
                </c:pt>
                <c:pt idx="7535">
                  <c:v>17.5</c:v>
                </c:pt>
                <c:pt idx="7536">
                  <c:v>5.6999998090000004</c:v>
                </c:pt>
                <c:pt idx="7537">
                  <c:v>35.954441070000001</c:v>
                </c:pt>
                <c:pt idx="7538">
                  <c:v>62.400001529999997</c:v>
                </c:pt>
                <c:pt idx="7539">
                  <c:v>46.159999849999998</c:v>
                </c:pt>
                <c:pt idx="7540">
                  <c:v>51.040000919999997</c:v>
                </c:pt>
                <c:pt idx="7541">
                  <c:v>12.19999981</c:v>
                </c:pt>
                <c:pt idx="7542">
                  <c:v>24.100000380000001</c:v>
                </c:pt>
                <c:pt idx="7543">
                  <c:v>5.4000000950000002</c:v>
                </c:pt>
                <c:pt idx="7544">
                  <c:v>46.235977169999998</c:v>
                </c:pt>
                <c:pt idx="7545">
                  <c:v>90.400001529999997</c:v>
                </c:pt>
                <c:pt idx="7546">
                  <c:v>91.61000061</c:v>
                </c:pt>
                <c:pt idx="7547">
                  <c:v>73</c:v>
                </c:pt>
                <c:pt idx="7548">
                  <c:v>49.373310089999997</c:v>
                </c:pt>
                <c:pt idx="7549">
                  <c:v>61.459999080000003</c:v>
                </c:pt>
                <c:pt idx="7550">
                  <c:v>35.5</c:v>
                </c:pt>
                <c:pt idx="7551">
                  <c:v>18.799999239999998</c:v>
                </c:pt>
                <c:pt idx="7552">
                  <c:v>57</c:v>
                </c:pt>
                <c:pt idx="7553">
                  <c:v>41</c:v>
                </c:pt>
                <c:pt idx="7554">
                  <c:v>38.065929410000003</c:v>
                </c:pt>
                <c:pt idx="7555">
                  <c:v>22.549999239999998</c:v>
                </c:pt>
                <c:pt idx="7556">
                  <c:v>6.5</c:v>
                </c:pt>
                <c:pt idx="7557">
                  <c:v>16.36474037</c:v>
                </c:pt>
                <c:pt idx="7558">
                  <c:v>8.2600002289999992</c:v>
                </c:pt>
                <c:pt idx="7559">
                  <c:v>56.900001529999997</c:v>
                </c:pt>
                <c:pt idx="7560">
                  <c:v>38.200000760000002</c:v>
                </c:pt>
                <c:pt idx="7561">
                  <c:v>87.900001529999997</c:v>
                </c:pt>
                <c:pt idx="7562">
                  <c:v>22</c:v>
                </c:pt>
                <c:pt idx="7563">
                  <c:v>70</c:v>
                </c:pt>
                <c:pt idx="7564">
                  <c:v>68.043060299999993</c:v>
                </c:pt>
                <c:pt idx="7565">
                  <c:v>59.100833889999997</c:v>
                </c:pt>
                <c:pt idx="7566">
                  <c:v>88.661224369999999</c:v>
                </c:pt>
                <c:pt idx="7567">
                  <c:v>84.560516359999994</c:v>
                </c:pt>
                <c:pt idx="7568">
                  <c:v>83.940139770000002</c:v>
                </c:pt>
                <c:pt idx="7569">
                  <c:v>77</c:v>
                </c:pt>
                <c:pt idx="7570">
                  <c:v>78</c:v>
                </c:pt>
                <c:pt idx="7571">
                  <c:v>93.478301999999999</c:v>
                </c:pt>
                <c:pt idx="7572">
                  <c:v>12.899999619999999</c:v>
                </c:pt>
                <c:pt idx="7573">
                  <c:v>76.11000061</c:v>
                </c:pt>
                <c:pt idx="7574">
                  <c:v>62.230361940000002</c:v>
                </c:pt>
                <c:pt idx="7575">
                  <c:v>85.052940370000002</c:v>
                </c:pt>
                <c:pt idx="7576">
                  <c:v>41.590000150000002</c:v>
                </c:pt>
                <c:pt idx="7577">
                  <c:v>11.254987720000001</c:v>
                </c:pt>
                <c:pt idx="7578">
                  <c:v>98.323608399999998</c:v>
                </c:pt>
                <c:pt idx="7579">
                  <c:v>39.799999239999998</c:v>
                </c:pt>
                <c:pt idx="7580">
                  <c:v>37.490001679999999</c:v>
                </c:pt>
                <c:pt idx="7581">
                  <c:v>52.599998470000003</c:v>
                </c:pt>
                <c:pt idx="7582">
                  <c:v>37.312049870000003</c:v>
                </c:pt>
                <c:pt idx="7583">
                  <c:v>58.327953340000001</c:v>
                </c:pt>
                <c:pt idx="7584">
                  <c:v>0</c:v>
                </c:pt>
                <c:pt idx="7585">
                  <c:v>71.199996949999999</c:v>
                </c:pt>
                <c:pt idx="7586">
                  <c:v>56.65625</c:v>
                </c:pt>
                <c:pt idx="7587">
                  <c:v>8</c:v>
                </c:pt>
                <c:pt idx="7588">
                  <c:v>2</c:v>
                </c:pt>
                <c:pt idx="7589">
                  <c:v>18</c:v>
                </c:pt>
                <c:pt idx="7590">
                  <c:v>18.299999239999998</c:v>
                </c:pt>
                <c:pt idx="7591">
                  <c:v>90</c:v>
                </c:pt>
                <c:pt idx="7592">
                  <c:v>42.68301392</c:v>
                </c:pt>
                <c:pt idx="7593">
                  <c:v>77</c:v>
                </c:pt>
                <c:pt idx="7594">
                  <c:v>2.9000000950000002</c:v>
                </c:pt>
                <c:pt idx="7595">
                  <c:v>3.5</c:v>
                </c:pt>
                <c:pt idx="7596">
                  <c:v>76.629592900000006</c:v>
                </c:pt>
                <c:pt idx="7597">
                  <c:v>50.299999239999998</c:v>
                </c:pt>
                <c:pt idx="7598">
                  <c:v>55.90497208</c:v>
                </c:pt>
                <c:pt idx="7599">
                  <c:v>7.4591612820000002</c:v>
                </c:pt>
                <c:pt idx="7600">
                  <c:v>7.6159744260000002</c:v>
                </c:pt>
                <c:pt idx="7601">
                  <c:v>59.7629509</c:v>
                </c:pt>
                <c:pt idx="7602">
                  <c:v>16.700000760000002</c:v>
                </c:pt>
                <c:pt idx="7603">
                  <c:v>69.845039369999995</c:v>
                </c:pt>
                <c:pt idx="7604">
                  <c:v>37.30509567</c:v>
                </c:pt>
                <c:pt idx="7605">
                  <c:v>0</c:v>
                </c:pt>
                <c:pt idx="7606">
                  <c:v>71.715744020000002</c:v>
                </c:pt>
                <c:pt idx="7607">
                  <c:v>75.668838500000007</c:v>
                </c:pt>
                <c:pt idx="7608">
                  <c:v>3.7999994749999999</c:v>
                </c:pt>
                <c:pt idx="7609">
                  <c:v>96.330505369999997</c:v>
                </c:pt>
                <c:pt idx="7610">
                  <c:v>22.899999619999999</c:v>
                </c:pt>
                <c:pt idx="7611">
                  <c:v>65</c:v>
                </c:pt>
                <c:pt idx="7612">
                  <c:v>54.215766909999999</c:v>
                </c:pt>
                <c:pt idx="7613">
                  <c:v>48.879989620000003</c:v>
                </c:pt>
                <c:pt idx="7614">
                  <c:v>48.940433499999997</c:v>
                </c:pt>
                <c:pt idx="7615">
                  <c:v>37.819381710000002</c:v>
                </c:pt>
                <c:pt idx="7616">
                  <c:v>26.802604680000002</c:v>
                </c:pt>
                <c:pt idx="7617">
                  <c:v>21.31999969</c:v>
                </c:pt>
                <c:pt idx="7618">
                  <c:v>1.083733082</c:v>
                </c:pt>
                <c:pt idx="7619">
                  <c:v>88.409706119999996</c:v>
                </c:pt>
                <c:pt idx="7620">
                  <c:v>25.643041610000001</c:v>
                </c:pt>
                <c:pt idx="7621">
                  <c:v>13.855175969999999</c:v>
                </c:pt>
                <c:pt idx="7622">
                  <c:v>70.018310549999995</c:v>
                </c:pt>
                <c:pt idx="7623">
                  <c:v>75.654418949999993</c:v>
                </c:pt>
                <c:pt idx="7624">
                  <c:v>94.199996949999999</c:v>
                </c:pt>
                <c:pt idx="7625">
                  <c:v>42.5</c:v>
                </c:pt>
                <c:pt idx="7626">
                  <c:v>86.422134400000004</c:v>
                </c:pt>
                <c:pt idx="7627">
                  <c:v>78.006034850000006</c:v>
                </c:pt>
                <c:pt idx="7628">
                  <c:v>64.560211179999996</c:v>
                </c:pt>
                <c:pt idx="7629">
                  <c:v>45.784538269999999</c:v>
                </c:pt>
                <c:pt idx="7630">
                  <c:v>18.200000760000002</c:v>
                </c:pt>
                <c:pt idx="7631">
                  <c:v>47.56975937</c:v>
                </c:pt>
                <c:pt idx="7632">
                  <c:v>87.589797970000006</c:v>
                </c:pt>
                <c:pt idx="7633">
                  <c:v>23</c:v>
                </c:pt>
                <c:pt idx="7634">
                  <c:v>0</c:v>
                </c:pt>
                <c:pt idx="7635">
                  <c:v>66.834960940000002</c:v>
                </c:pt>
                <c:pt idx="7636">
                  <c:v>67.600440980000002</c:v>
                </c:pt>
                <c:pt idx="7637">
                  <c:v>52.5</c:v>
                </c:pt>
                <c:pt idx="7638">
                  <c:v>28.805940629999998</c:v>
                </c:pt>
                <c:pt idx="7639">
                  <c:v>9.1999998089999995</c:v>
                </c:pt>
                <c:pt idx="7640">
                  <c:v>6.0999999049999998</c:v>
                </c:pt>
                <c:pt idx="7641">
                  <c:v>34</c:v>
                </c:pt>
                <c:pt idx="7642">
                  <c:v>14.19999981</c:v>
                </c:pt>
                <c:pt idx="7643">
                  <c:v>79.930953979999998</c:v>
                </c:pt>
                <c:pt idx="7644">
                  <c:v>27.100000380000001</c:v>
                </c:pt>
                <c:pt idx="7645">
                  <c:v>84.948356630000006</c:v>
                </c:pt>
                <c:pt idx="7646">
                  <c:v>72.834739690000006</c:v>
                </c:pt>
                <c:pt idx="7647">
                  <c:v>98.199996949999999</c:v>
                </c:pt>
                <c:pt idx="7648">
                  <c:v>14.899999619999999</c:v>
                </c:pt>
                <c:pt idx="7649">
                  <c:v>22.062742230000001</c:v>
                </c:pt>
                <c:pt idx="7650">
                  <c:v>45.3349762</c:v>
                </c:pt>
                <c:pt idx="7651">
                  <c:v>16.799999239999998</c:v>
                </c:pt>
                <c:pt idx="7652">
                  <c:v>83.494789119999993</c:v>
                </c:pt>
                <c:pt idx="7653">
                  <c:v>77.352088929999994</c:v>
                </c:pt>
                <c:pt idx="7654">
                  <c:v>58.141735079999997</c:v>
                </c:pt>
                <c:pt idx="7655">
                  <c:v>42.221221919999998</c:v>
                </c:pt>
                <c:pt idx="7656">
                  <c:v>91.058029169999998</c:v>
                </c:pt>
                <c:pt idx="7657">
                  <c:v>54.22000122</c:v>
                </c:pt>
                <c:pt idx="7658">
                  <c:v>70.829933170000004</c:v>
                </c:pt>
                <c:pt idx="7659">
                  <c:v>16.58785439</c:v>
                </c:pt>
                <c:pt idx="7660">
                  <c:v>14.899999619999999</c:v>
                </c:pt>
                <c:pt idx="7661">
                  <c:v>82</c:v>
                </c:pt>
                <c:pt idx="7662">
                  <c:v>30.247043609999999</c:v>
                </c:pt>
                <c:pt idx="7663">
                  <c:v>18.200000760000002</c:v>
                </c:pt>
                <c:pt idx="7664">
                  <c:v>54.390365600000003</c:v>
                </c:pt>
                <c:pt idx="7665">
                  <c:v>79.200584410000005</c:v>
                </c:pt>
                <c:pt idx="7666">
                  <c:v>74</c:v>
                </c:pt>
                <c:pt idx="7667">
                  <c:v>25</c:v>
                </c:pt>
                <c:pt idx="7668">
                  <c:v>10</c:v>
                </c:pt>
                <c:pt idx="7669">
                  <c:v>0</c:v>
                </c:pt>
                <c:pt idx="7670">
                  <c:v>96.641197199999993</c:v>
                </c:pt>
                <c:pt idx="7671">
                  <c:v>71.378059390000004</c:v>
                </c:pt>
                <c:pt idx="7672">
                  <c:v>32.678039550000001</c:v>
                </c:pt>
                <c:pt idx="7673">
                  <c:v>9.1581516270000005</c:v>
                </c:pt>
                <c:pt idx="7674">
                  <c:v>20.77431679</c:v>
                </c:pt>
                <c:pt idx="7675">
                  <c:v>96.376716610000003</c:v>
                </c:pt>
                <c:pt idx="7676">
                  <c:v>77.600128170000005</c:v>
                </c:pt>
                <c:pt idx="7677">
                  <c:v>4.1739721300000001</c:v>
                </c:pt>
                <c:pt idx="7678">
                  <c:v>6</c:v>
                </c:pt>
                <c:pt idx="7679">
                  <c:v>71.064064029999997</c:v>
                </c:pt>
                <c:pt idx="7680">
                  <c:v>54.461956020000002</c:v>
                </c:pt>
                <c:pt idx="7681">
                  <c:v>10.329999920000001</c:v>
                </c:pt>
                <c:pt idx="7682">
                  <c:v>75.96002197</c:v>
                </c:pt>
                <c:pt idx="7683">
                  <c:v>19.28244209</c:v>
                </c:pt>
                <c:pt idx="7684">
                  <c:v>17.600000380000001</c:v>
                </c:pt>
                <c:pt idx="7685">
                  <c:v>50.13932037</c:v>
                </c:pt>
                <c:pt idx="7686">
                  <c:v>57.431041720000003</c:v>
                </c:pt>
                <c:pt idx="7687">
                  <c:v>31.501081469999999</c:v>
                </c:pt>
                <c:pt idx="7688">
                  <c:v>44.844196320000002</c:v>
                </c:pt>
                <c:pt idx="7689">
                  <c:v>34.875549319999998</c:v>
                </c:pt>
                <c:pt idx="7690">
                  <c:v>69.000007629999999</c:v>
                </c:pt>
                <c:pt idx="7691">
                  <c:v>93.363304139999997</c:v>
                </c:pt>
                <c:pt idx="7692">
                  <c:v>22.500003809999999</c:v>
                </c:pt>
                <c:pt idx="7693">
                  <c:v>68.119789119999993</c:v>
                </c:pt>
                <c:pt idx="7694">
                  <c:v>57.079998019999998</c:v>
                </c:pt>
                <c:pt idx="7695">
                  <c:v>6.5</c:v>
                </c:pt>
                <c:pt idx="7696">
                  <c:v>10.899999619999999</c:v>
                </c:pt>
                <c:pt idx="7697">
                  <c:v>25.687850950000001</c:v>
                </c:pt>
                <c:pt idx="7698">
                  <c:v>0</c:v>
                </c:pt>
                <c:pt idx="7699">
                  <c:v>17.581617359999999</c:v>
                </c:pt>
                <c:pt idx="7700">
                  <c:v>91.724136349999995</c:v>
                </c:pt>
                <c:pt idx="7701">
                  <c:v>74.001754759999997</c:v>
                </c:pt>
                <c:pt idx="7702">
                  <c:v>85.199996949999999</c:v>
                </c:pt>
                <c:pt idx="7703">
                  <c:v>19.704292299999999</c:v>
                </c:pt>
                <c:pt idx="7704">
                  <c:v>2.4762198930000001</c:v>
                </c:pt>
                <c:pt idx="7705">
                  <c:v>24.5</c:v>
                </c:pt>
                <c:pt idx="7706">
                  <c:v>76.117294310000005</c:v>
                </c:pt>
                <c:pt idx="7707">
                  <c:v>0</c:v>
                </c:pt>
                <c:pt idx="7708">
                  <c:v>70.380203249999994</c:v>
                </c:pt>
                <c:pt idx="7709">
                  <c:v>96.81032562</c:v>
                </c:pt>
                <c:pt idx="7710">
                  <c:v>73.52999878</c:v>
                </c:pt>
                <c:pt idx="7711">
                  <c:v>11</c:v>
                </c:pt>
                <c:pt idx="7712">
                  <c:v>0</c:v>
                </c:pt>
                <c:pt idx="7713">
                  <c:v>56.700000760000002</c:v>
                </c:pt>
                <c:pt idx="7714">
                  <c:v>51.205425259999998</c:v>
                </c:pt>
                <c:pt idx="7715">
                  <c:v>7.9000000950000002</c:v>
                </c:pt>
                <c:pt idx="7716">
                  <c:v>49.716304780000002</c:v>
                </c:pt>
                <c:pt idx="7717">
                  <c:v>40.852600099999997</c:v>
                </c:pt>
                <c:pt idx="7718">
                  <c:v>36.900001529999997</c:v>
                </c:pt>
                <c:pt idx="7719">
                  <c:v>67.996986390000004</c:v>
                </c:pt>
                <c:pt idx="7720">
                  <c:v>68.632858279999994</c:v>
                </c:pt>
                <c:pt idx="7721">
                  <c:v>63.466335299999997</c:v>
                </c:pt>
                <c:pt idx="7722">
                  <c:v>92.884826660000002</c:v>
                </c:pt>
                <c:pt idx="7723">
                  <c:v>55.763156889999998</c:v>
                </c:pt>
                <c:pt idx="7724">
                  <c:v>70.09924316</c:v>
                </c:pt>
                <c:pt idx="7725">
                  <c:v>18</c:v>
                </c:pt>
                <c:pt idx="7726">
                  <c:v>75.699996949999999</c:v>
                </c:pt>
                <c:pt idx="7727">
                  <c:v>41.700000760000002</c:v>
                </c:pt>
                <c:pt idx="7728">
                  <c:v>49.400001529999997</c:v>
                </c:pt>
                <c:pt idx="7729">
                  <c:v>25.407009120000001</c:v>
                </c:pt>
                <c:pt idx="7730">
                  <c:v>0</c:v>
                </c:pt>
                <c:pt idx="7731">
                  <c:v>25.81999969</c:v>
                </c:pt>
                <c:pt idx="7732">
                  <c:v>69.616233829999999</c:v>
                </c:pt>
                <c:pt idx="7733">
                  <c:v>21.700000760000002</c:v>
                </c:pt>
                <c:pt idx="7734">
                  <c:v>65.317024230000001</c:v>
                </c:pt>
                <c:pt idx="7735">
                  <c:v>54.25961685</c:v>
                </c:pt>
                <c:pt idx="7736">
                  <c:v>6.3444213869999997</c:v>
                </c:pt>
                <c:pt idx="7737">
                  <c:v>83.199996949999999</c:v>
                </c:pt>
                <c:pt idx="7738">
                  <c:v>77.634681700000002</c:v>
                </c:pt>
                <c:pt idx="7739">
                  <c:v>73.098663329999994</c:v>
                </c:pt>
                <c:pt idx="7740">
                  <c:v>10.00046539</c:v>
                </c:pt>
                <c:pt idx="7741">
                  <c:v>1.7599999900000001</c:v>
                </c:pt>
                <c:pt idx="7742">
                  <c:v>51.919116969999997</c:v>
                </c:pt>
                <c:pt idx="7743">
                  <c:v>14.174726489999999</c:v>
                </c:pt>
                <c:pt idx="7744">
                  <c:v>89.896255490000001</c:v>
                </c:pt>
                <c:pt idx="7745">
                  <c:v>3</c:v>
                </c:pt>
                <c:pt idx="7746">
                  <c:v>78.689628600000006</c:v>
                </c:pt>
                <c:pt idx="7747">
                  <c:v>12.100000380000001</c:v>
                </c:pt>
                <c:pt idx="7748">
                  <c:v>16.123025890000001</c:v>
                </c:pt>
                <c:pt idx="7749">
                  <c:v>0</c:v>
                </c:pt>
                <c:pt idx="7750">
                  <c:v>42.763828279999998</c:v>
                </c:pt>
                <c:pt idx="7751">
                  <c:v>90.610198969999999</c:v>
                </c:pt>
                <c:pt idx="7752">
                  <c:v>87.479057310000002</c:v>
                </c:pt>
                <c:pt idx="7753">
                  <c:v>29.979797359999999</c:v>
                </c:pt>
                <c:pt idx="7754">
                  <c:v>18.979999540000001</c:v>
                </c:pt>
                <c:pt idx="7755">
                  <c:v>10</c:v>
                </c:pt>
                <c:pt idx="7756">
                  <c:v>39.316127780000002</c:v>
                </c:pt>
                <c:pt idx="7757">
                  <c:v>18.600000380000001</c:v>
                </c:pt>
                <c:pt idx="7758">
                  <c:v>7.1199998860000004</c:v>
                </c:pt>
                <c:pt idx="7759">
                  <c:v>38.651271819999998</c:v>
                </c:pt>
                <c:pt idx="7760">
                  <c:v>65.099998470000003</c:v>
                </c:pt>
                <c:pt idx="7761">
                  <c:v>46.499996189999997</c:v>
                </c:pt>
                <c:pt idx="7762">
                  <c:v>53.744979860000001</c:v>
                </c:pt>
                <c:pt idx="7763">
                  <c:v>14.996774670000001</c:v>
                </c:pt>
                <c:pt idx="7764">
                  <c:v>27.299999239999998</c:v>
                </c:pt>
                <c:pt idx="7765">
                  <c:v>5.6999998090000004</c:v>
                </c:pt>
                <c:pt idx="7766">
                  <c:v>48.88464355</c:v>
                </c:pt>
                <c:pt idx="7767">
                  <c:v>90.5</c:v>
                </c:pt>
                <c:pt idx="7768">
                  <c:v>92.000297549999999</c:v>
                </c:pt>
                <c:pt idx="7769">
                  <c:v>74.554199220000001</c:v>
                </c:pt>
                <c:pt idx="7770">
                  <c:v>52.618579859999997</c:v>
                </c:pt>
                <c:pt idx="7771">
                  <c:v>64.570785520000001</c:v>
                </c:pt>
                <c:pt idx="7772">
                  <c:v>42.799999239999998</c:v>
                </c:pt>
                <c:pt idx="7773">
                  <c:v>22.35140419</c:v>
                </c:pt>
                <c:pt idx="7774">
                  <c:v>58</c:v>
                </c:pt>
                <c:pt idx="7775">
                  <c:v>45</c:v>
                </c:pt>
                <c:pt idx="7776">
                  <c:v>40.457054139999997</c:v>
                </c:pt>
                <c:pt idx="7777">
                  <c:v>24.085409160000001</c:v>
                </c:pt>
                <c:pt idx="7778">
                  <c:v>8.8000001910000005</c:v>
                </c:pt>
                <c:pt idx="7779">
                  <c:v>22.742818830000001</c:v>
                </c:pt>
                <c:pt idx="7780">
                  <c:v>11</c:v>
                </c:pt>
                <c:pt idx="7781">
                  <c:v>59.599998470000003</c:v>
                </c:pt>
                <c:pt idx="7782">
                  <c:v>42.945526119999997</c:v>
                </c:pt>
                <c:pt idx="7783">
                  <c:v>89.699996949999999</c:v>
                </c:pt>
                <c:pt idx="7784">
                  <c:v>23.200000760000002</c:v>
                </c:pt>
                <c:pt idx="7785">
                  <c:v>73</c:v>
                </c:pt>
                <c:pt idx="7786">
                  <c:v>70.968978879999995</c:v>
                </c:pt>
                <c:pt idx="7787">
                  <c:v>64.346031190000005</c:v>
                </c:pt>
                <c:pt idx="7788">
                  <c:v>86.540000919999997</c:v>
                </c:pt>
                <c:pt idx="7789">
                  <c:v>84.323745729999999</c:v>
                </c:pt>
                <c:pt idx="7790">
                  <c:v>78.199996949999999</c:v>
                </c:pt>
                <c:pt idx="7791">
                  <c:v>80</c:v>
                </c:pt>
                <c:pt idx="7792">
                  <c:v>97.999977110000003</c:v>
                </c:pt>
                <c:pt idx="7793">
                  <c:v>18.100000380000001</c:v>
                </c:pt>
                <c:pt idx="7794">
                  <c:v>79.549400329999997</c:v>
                </c:pt>
                <c:pt idx="7795">
                  <c:v>71.113044740000007</c:v>
                </c:pt>
                <c:pt idx="7796">
                  <c:v>86.516479489999995</c:v>
                </c:pt>
                <c:pt idx="7797">
                  <c:v>44.575740809999999</c:v>
                </c:pt>
                <c:pt idx="7798">
                  <c:v>14.5</c:v>
                </c:pt>
                <c:pt idx="7799">
                  <c:v>98</c:v>
                </c:pt>
                <c:pt idx="7800">
                  <c:v>41.772644040000003</c:v>
                </c:pt>
                <c:pt idx="7801">
                  <c:v>39.697513579999999</c:v>
                </c:pt>
                <c:pt idx="7802">
                  <c:v>60.25653458</c:v>
                </c:pt>
                <c:pt idx="7803">
                  <c:v>39.362998959999999</c:v>
                </c:pt>
                <c:pt idx="7804">
                  <c:v>60.872539519999997</c:v>
                </c:pt>
                <c:pt idx="7805">
                  <c:v>77.70143127</c:v>
                </c:pt>
                <c:pt idx="7806">
                  <c:v>90</c:v>
                </c:pt>
                <c:pt idx="7807">
                  <c:v>59.825546260000003</c:v>
                </c:pt>
                <c:pt idx="7808">
                  <c:v>12</c:v>
                </c:pt>
                <c:pt idx="7809">
                  <c:v>2.2000000480000002</c:v>
                </c:pt>
                <c:pt idx="7810">
                  <c:v>32.398452759999998</c:v>
                </c:pt>
                <c:pt idx="7811">
                  <c:v>20.600000380000001</c:v>
                </c:pt>
                <c:pt idx="7812">
                  <c:v>91.160003660000001</c:v>
                </c:pt>
                <c:pt idx="7813">
                  <c:v>50.322818759999997</c:v>
                </c:pt>
                <c:pt idx="7814">
                  <c:v>79</c:v>
                </c:pt>
                <c:pt idx="7815">
                  <c:v>3.0999999049999998</c:v>
                </c:pt>
                <c:pt idx="7816">
                  <c:v>5.8000001909999996</c:v>
                </c:pt>
                <c:pt idx="7817">
                  <c:v>83.558586120000001</c:v>
                </c:pt>
                <c:pt idx="7818">
                  <c:v>53.200000760000002</c:v>
                </c:pt>
                <c:pt idx="7819">
                  <c:v>58.136493680000001</c:v>
                </c:pt>
                <c:pt idx="7820">
                  <c:v>7.938322544</c:v>
                </c:pt>
                <c:pt idx="7821">
                  <c:v>8.1219491959999992</c:v>
                </c:pt>
                <c:pt idx="7822">
                  <c:v>65.88044739</c:v>
                </c:pt>
                <c:pt idx="7823">
                  <c:v>25.299999239999998</c:v>
                </c:pt>
                <c:pt idx="7824">
                  <c:v>72.697273249999995</c:v>
                </c:pt>
                <c:pt idx="7825">
                  <c:v>42.978675840000001</c:v>
                </c:pt>
                <c:pt idx="7826">
                  <c:v>61.855510709999997</c:v>
                </c:pt>
                <c:pt idx="7827">
                  <c:v>75.900207519999995</c:v>
                </c:pt>
                <c:pt idx="7828">
                  <c:v>76.481201170000006</c:v>
                </c:pt>
                <c:pt idx="7829">
                  <c:v>6.2099742889999998</c:v>
                </c:pt>
                <c:pt idx="7830">
                  <c:v>96.9677887</c:v>
                </c:pt>
                <c:pt idx="7831">
                  <c:v>30.799999239999998</c:v>
                </c:pt>
                <c:pt idx="7832">
                  <c:v>67.02999878</c:v>
                </c:pt>
                <c:pt idx="7833">
                  <c:v>63.870864869999998</c:v>
                </c:pt>
                <c:pt idx="7834">
                  <c:v>52.242248539999999</c:v>
                </c:pt>
                <c:pt idx="7835">
                  <c:v>54.062923429999998</c:v>
                </c:pt>
                <c:pt idx="7836">
                  <c:v>41.248065949999997</c:v>
                </c:pt>
                <c:pt idx="7837">
                  <c:v>28.99707222</c:v>
                </c:pt>
                <c:pt idx="7838">
                  <c:v>23.780000690000001</c:v>
                </c:pt>
                <c:pt idx="7839">
                  <c:v>1.1771187780000001</c:v>
                </c:pt>
                <c:pt idx="7840">
                  <c:v>87.240234380000004</c:v>
                </c:pt>
                <c:pt idx="7841">
                  <c:v>28.56999969</c:v>
                </c:pt>
                <c:pt idx="7842">
                  <c:v>15.36692429</c:v>
                </c:pt>
                <c:pt idx="7843">
                  <c:v>72.396621699999997</c:v>
                </c:pt>
                <c:pt idx="7844">
                  <c:v>76.897178650000001</c:v>
                </c:pt>
                <c:pt idx="7845">
                  <c:v>95.108680730000003</c:v>
                </c:pt>
                <c:pt idx="7846">
                  <c:v>49.41999817</c:v>
                </c:pt>
                <c:pt idx="7847">
                  <c:v>87.703651429999994</c:v>
                </c:pt>
                <c:pt idx="7848">
                  <c:v>79.269813540000001</c:v>
                </c:pt>
                <c:pt idx="7849">
                  <c:v>68.440422060000003</c:v>
                </c:pt>
                <c:pt idx="7850">
                  <c:v>48.052272799999997</c:v>
                </c:pt>
                <c:pt idx="7851">
                  <c:v>21.399999619999999</c:v>
                </c:pt>
                <c:pt idx="7852">
                  <c:v>58.459289550000001</c:v>
                </c:pt>
                <c:pt idx="7853">
                  <c:v>84.165206909999995</c:v>
                </c:pt>
                <c:pt idx="7854">
                  <c:v>28</c:v>
                </c:pt>
                <c:pt idx="7855">
                  <c:v>94.444473270000003</c:v>
                </c:pt>
                <c:pt idx="7856">
                  <c:v>69.087913510000007</c:v>
                </c:pt>
                <c:pt idx="7857">
                  <c:v>53.299999239999998</c:v>
                </c:pt>
                <c:pt idx="7858">
                  <c:v>34.50932693</c:v>
                </c:pt>
                <c:pt idx="7859">
                  <c:v>13.100000380000001</c:v>
                </c:pt>
                <c:pt idx="7860">
                  <c:v>13.80000019</c:v>
                </c:pt>
                <c:pt idx="7861">
                  <c:v>35.659999849999998</c:v>
                </c:pt>
                <c:pt idx="7862">
                  <c:v>22.799999239999998</c:v>
                </c:pt>
                <c:pt idx="7863">
                  <c:v>84.273597719999998</c:v>
                </c:pt>
                <c:pt idx="7864">
                  <c:v>29.5</c:v>
                </c:pt>
                <c:pt idx="7865">
                  <c:v>87.479415889999999</c:v>
                </c:pt>
                <c:pt idx="7866">
                  <c:v>79.259414669999998</c:v>
                </c:pt>
                <c:pt idx="7867">
                  <c:v>98.24001312</c:v>
                </c:pt>
                <c:pt idx="7868">
                  <c:v>16.5</c:v>
                </c:pt>
                <c:pt idx="7869">
                  <c:v>25.447353360000001</c:v>
                </c:pt>
                <c:pt idx="7870">
                  <c:v>53.226772310000001</c:v>
                </c:pt>
                <c:pt idx="7871">
                  <c:v>37.66999817</c:v>
                </c:pt>
                <c:pt idx="7872">
                  <c:v>83.5</c:v>
                </c:pt>
                <c:pt idx="7873">
                  <c:v>79.653121949999999</c:v>
                </c:pt>
                <c:pt idx="7874">
                  <c:v>61.324253079999998</c:v>
                </c:pt>
                <c:pt idx="7875">
                  <c:v>44.366855620000003</c:v>
                </c:pt>
                <c:pt idx="7876">
                  <c:v>93.182723999999993</c:v>
                </c:pt>
                <c:pt idx="7877">
                  <c:v>56.150001529999997</c:v>
                </c:pt>
                <c:pt idx="7878">
                  <c:v>74.587722780000007</c:v>
                </c:pt>
                <c:pt idx="7879">
                  <c:v>16.600000380000001</c:v>
                </c:pt>
                <c:pt idx="7880">
                  <c:v>18.700000760000002</c:v>
                </c:pt>
                <c:pt idx="7881">
                  <c:v>85.599998470000003</c:v>
                </c:pt>
                <c:pt idx="7882">
                  <c:v>34.5</c:v>
                </c:pt>
                <c:pt idx="7883">
                  <c:v>21.870000839999999</c:v>
                </c:pt>
                <c:pt idx="7884">
                  <c:v>57.528785710000001</c:v>
                </c:pt>
                <c:pt idx="7885">
                  <c:v>79.842094419999995</c:v>
                </c:pt>
                <c:pt idx="7886">
                  <c:v>76.11000061</c:v>
                </c:pt>
                <c:pt idx="7887">
                  <c:v>32.453857419999999</c:v>
                </c:pt>
                <c:pt idx="7888">
                  <c:v>15.69999981</c:v>
                </c:pt>
                <c:pt idx="7889">
                  <c:v>0</c:v>
                </c:pt>
                <c:pt idx="7890">
                  <c:v>98.093902589999999</c:v>
                </c:pt>
                <c:pt idx="7891">
                  <c:v>74.376647950000006</c:v>
                </c:pt>
                <c:pt idx="7892">
                  <c:v>35.392631530000003</c:v>
                </c:pt>
                <c:pt idx="7893">
                  <c:v>11.100525859999999</c:v>
                </c:pt>
                <c:pt idx="7894">
                  <c:v>23.49909401</c:v>
                </c:pt>
                <c:pt idx="7895">
                  <c:v>98.136695860000003</c:v>
                </c:pt>
                <c:pt idx="7896">
                  <c:v>81.642982480000001</c:v>
                </c:pt>
                <c:pt idx="7897">
                  <c:v>4.7136631009999999</c:v>
                </c:pt>
                <c:pt idx="7898">
                  <c:v>6.3000001909999996</c:v>
                </c:pt>
                <c:pt idx="7899">
                  <c:v>78.788307189999998</c:v>
                </c:pt>
                <c:pt idx="7900">
                  <c:v>59.09259033</c:v>
                </c:pt>
                <c:pt idx="7901">
                  <c:v>14</c:v>
                </c:pt>
                <c:pt idx="7902">
                  <c:v>78.075149539999998</c:v>
                </c:pt>
                <c:pt idx="7903">
                  <c:v>24.100000380000001</c:v>
                </c:pt>
                <c:pt idx="7904">
                  <c:v>52.191326140000001</c:v>
                </c:pt>
                <c:pt idx="7905">
                  <c:v>59.540447239999999</c:v>
                </c:pt>
                <c:pt idx="7906">
                  <c:v>33.352161410000001</c:v>
                </c:pt>
                <c:pt idx="7907">
                  <c:v>50.287536619999997</c:v>
                </c:pt>
                <c:pt idx="7908">
                  <c:v>37.869800570000002</c:v>
                </c:pt>
                <c:pt idx="7909">
                  <c:v>71</c:v>
                </c:pt>
                <c:pt idx="7910">
                  <c:v>95.208175659999995</c:v>
                </c:pt>
                <c:pt idx="7911">
                  <c:v>22.26576996</c:v>
                </c:pt>
                <c:pt idx="7912">
                  <c:v>69.881645199999994</c:v>
                </c:pt>
                <c:pt idx="7913">
                  <c:v>58.271236420000001</c:v>
                </c:pt>
                <c:pt idx="7914">
                  <c:v>7</c:v>
                </c:pt>
                <c:pt idx="7915">
                  <c:v>16</c:v>
                </c:pt>
                <c:pt idx="7916">
                  <c:v>31.033346179999999</c:v>
                </c:pt>
                <c:pt idx="7917">
                  <c:v>0</c:v>
                </c:pt>
                <c:pt idx="7918">
                  <c:v>20.700000760000002</c:v>
                </c:pt>
                <c:pt idx="7919">
                  <c:v>90.410957339999996</c:v>
                </c:pt>
                <c:pt idx="7920">
                  <c:v>86.5</c:v>
                </c:pt>
                <c:pt idx="7921">
                  <c:v>24.571834559999999</c:v>
                </c:pt>
                <c:pt idx="7922">
                  <c:v>4.3227581979999998</c:v>
                </c:pt>
                <c:pt idx="7923">
                  <c:v>25.670000080000001</c:v>
                </c:pt>
                <c:pt idx="7924">
                  <c:v>86.114997860000003</c:v>
                </c:pt>
                <c:pt idx="7925">
                  <c:v>0</c:v>
                </c:pt>
                <c:pt idx="7926">
                  <c:v>72.156814580000002</c:v>
                </c:pt>
                <c:pt idx="7927">
                  <c:v>97.298202509999996</c:v>
                </c:pt>
                <c:pt idx="7928">
                  <c:v>76.845390320000007</c:v>
                </c:pt>
                <c:pt idx="7929">
                  <c:v>12.385446549999999</c:v>
                </c:pt>
                <c:pt idx="7930">
                  <c:v>59.900001529999997</c:v>
                </c:pt>
                <c:pt idx="7931">
                  <c:v>54</c:v>
                </c:pt>
                <c:pt idx="7932">
                  <c:v>9.6015386580000008</c:v>
                </c:pt>
                <c:pt idx="7933">
                  <c:v>53.40412903</c:v>
                </c:pt>
                <c:pt idx="7934">
                  <c:v>45.461742399999999</c:v>
                </c:pt>
                <c:pt idx="7935">
                  <c:v>39.200000760000002</c:v>
                </c:pt>
                <c:pt idx="7936">
                  <c:v>73.300704960000004</c:v>
                </c:pt>
                <c:pt idx="7937">
                  <c:v>70.42356873</c:v>
                </c:pt>
                <c:pt idx="7938">
                  <c:v>68.643806459999993</c:v>
                </c:pt>
                <c:pt idx="7939">
                  <c:v>95.12466431</c:v>
                </c:pt>
                <c:pt idx="7940">
                  <c:v>59.503952030000001</c:v>
                </c:pt>
                <c:pt idx="7941">
                  <c:v>73.091438289999999</c:v>
                </c:pt>
                <c:pt idx="7942">
                  <c:v>20</c:v>
                </c:pt>
                <c:pt idx="7943">
                  <c:v>76.817672729999998</c:v>
                </c:pt>
                <c:pt idx="7944">
                  <c:v>43.799999239999998</c:v>
                </c:pt>
                <c:pt idx="7945">
                  <c:v>51.5</c:v>
                </c:pt>
                <c:pt idx="7946">
                  <c:v>29.411729810000001</c:v>
                </c:pt>
                <c:pt idx="7947">
                  <c:v>0</c:v>
                </c:pt>
                <c:pt idx="7948">
                  <c:v>28</c:v>
                </c:pt>
                <c:pt idx="7949">
                  <c:v>74.879272459999996</c:v>
                </c:pt>
                <c:pt idx="7950">
                  <c:v>25.664768219999999</c:v>
                </c:pt>
                <c:pt idx="7951">
                  <c:v>67.056838990000003</c:v>
                </c:pt>
                <c:pt idx="7952">
                  <c:v>56.51470947</c:v>
                </c:pt>
                <c:pt idx="7953">
                  <c:v>11.773184779999999</c:v>
                </c:pt>
                <c:pt idx="7954">
                  <c:v>84.452270510000005</c:v>
                </c:pt>
                <c:pt idx="7955">
                  <c:v>80.475860600000004</c:v>
                </c:pt>
                <c:pt idx="7956">
                  <c:v>75.498504639999993</c:v>
                </c:pt>
                <c:pt idx="7957">
                  <c:v>11.000902180000001</c:v>
                </c:pt>
                <c:pt idx="7958">
                  <c:v>1.8799999949999999</c:v>
                </c:pt>
                <c:pt idx="7959">
                  <c:v>54</c:v>
                </c:pt>
                <c:pt idx="7960">
                  <c:v>16.129732130000001</c:v>
                </c:pt>
                <c:pt idx="7961">
                  <c:v>92.843025209999993</c:v>
                </c:pt>
                <c:pt idx="7962">
                  <c:v>3.5</c:v>
                </c:pt>
                <c:pt idx="7963">
                  <c:v>80.561332699999994</c:v>
                </c:pt>
                <c:pt idx="7964">
                  <c:v>15.100000380000001</c:v>
                </c:pt>
                <c:pt idx="7965">
                  <c:v>17.92468452</c:v>
                </c:pt>
                <c:pt idx="7966">
                  <c:v>14.100000380000001</c:v>
                </c:pt>
                <c:pt idx="7967">
                  <c:v>45.400001529999997</c:v>
                </c:pt>
                <c:pt idx="7968">
                  <c:v>89.65094757</c:v>
                </c:pt>
                <c:pt idx="7969">
                  <c:v>89.13468933</c:v>
                </c:pt>
                <c:pt idx="7970">
                  <c:v>31.869627000000001</c:v>
                </c:pt>
                <c:pt idx="7971">
                  <c:v>20.469999309999999</c:v>
                </c:pt>
                <c:pt idx="7972">
                  <c:v>13.50423241</c:v>
                </c:pt>
                <c:pt idx="7973">
                  <c:v>47.50496674</c:v>
                </c:pt>
                <c:pt idx="7974">
                  <c:v>21.200000760000002</c:v>
                </c:pt>
                <c:pt idx="7975">
                  <c:v>11.31000042</c:v>
                </c:pt>
                <c:pt idx="7976">
                  <c:v>39.950000760000002</c:v>
                </c:pt>
                <c:pt idx="7977">
                  <c:v>67.800003050000001</c:v>
                </c:pt>
                <c:pt idx="7978">
                  <c:v>49.59999466</c:v>
                </c:pt>
                <c:pt idx="7979">
                  <c:v>58.347732540000003</c:v>
                </c:pt>
                <c:pt idx="7980">
                  <c:v>17.990324019999999</c:v>
                </c:pt>
                <c:pt idx="7981">
                  <c:v>31</c:v>
                </c:pt>
                <c:pt idx="7982">
                  <c:v>6</c:v>
                </c:pt>
                <c:pt idx="7983">
                  <c:v>53.000968929999999</c:v>
                </c:pt>
                <c:pt idx="7984">
                  <c:v>90.600006100000002</c:v>
                </c:pt>
                <c:pt idx="7985">
                  <c:v>94.77580261</c:v>
                </c:pt>
                <c:pt idx="7986">
                  <c:v>85.544418329999999</c:v>
                </c:pt>
                <c:pt idx="7987">
                  <c:v>56.083614349999998</c:v>
                </c:pt>
                <c:pt idx="7988">
                  <c:v>66.400001529999997</c:v>
                </c:pt>
                <c:pt idx="7989">
                  <c:v>46.791286470000003</c:v>
                </c:pt>
                <c:pt idx="7990">
                  <c:v>24</c:v>
                </c:pt>
                <c:pt idx="7991">
                  <c:v>60</c:v>
                </c:pt>
                <c:pt idx="7992">
                  <c:v>53</c:v>
                </c:pt>
                <c:pt idx="7993">
                  <c:v>43.338352200000003</c:v>
                </c:pt>
                <c:pt idx="7994">
                  <c:v>24.57920837</c:v>
                </c:pt>
                <c:pt idx="7995">
                  <c:v>10.30000019</c:v>
                </c:pt>
                <c:pt idx="7996">
                  <c:v>23.119989400000001</c:v>
                </c:pt>
                <c:pt idx="7997">
                  <c:v>13.5</c:v>
                </c:pt>
                <c:pt idx="7998">
                  <c:v>62.400001529999997</c:v>
                </c:pt>
                <c:pt idx="7999">
                  <c:v>47.691055300000002</c:v>
                </c:pt>
                <c:pt idx="8000">
                  <c:v>91.56746674</c:v>
                </c:pt>
                <c:pt idx="8001">
                  <c:v>26</c:v>
                </c:pt>
                <c:pt idx="8002">
                  <c:v>0</c:v>
                </c:pt>
                <c:pt idx="8003">
                  <c:v>74.294906620000006</c:v>
                </c:pt>
                <c:pt idx="8004">
                  <c:v>64.744880679999994</c:v>
                </c:pt>
                <c:pt idx="8005">
                  <c:v>86.545051569999998</c:v>
                </c:pt>
                <c:pt idx="8006">
                  <c:v>87.935585020000005</c:v>
                </c:pt>
                <c:pt idx="8007">
                  <c:v>79</c:v>
                </c:pt>
                <c:pt idx="8008">
                  <c:v>80.599998470000003</c:v>
                </c:pt>
                <c:pt idx="8009">
                  <c:v>95.87813568</c:v>
                </c:pt>
                <c:pt idx="8010">
                  <c:v>19.799999239999998</c:v>
                </c:pt>
                <c:pt idx="8011">
                  <c:v>81.760780330000003</c:v>
                </c:pt>
                <c:pt idx="8012">
                  <c:v>74.436447139999999</c:v>
                </c:pt>
                <c:pt idx="8013">
                  <c:v>87.679679870000001</c:v>
                </c:pt>
                <c:pt idx="8014">
                  <c:v>47.082626339999997</c:v>
                </c:pt>
                <c:pt idx="8015">
                  <c:v>18.700000760000002</c:v>
                </c:pt>
                <c:pt idx="8016">
                  <c:v>98.370002749999998</c:v>
                </c:pt>
                <c:pt idx="8017">
                  <c:v>46.200000760000002</c:v>
                </c:pt>
                <c:pt idx="8018">
                  <c:v>43.83227539</c:v>
                </c:pt>
                <c:pt idx="8019">
                  <c:v>64.89202118</c:v>
                </c:pt>
                <c:pt idx="8020">
                  <c:v>41.413795469999997</c:v>
                </c:pt>
                <c:pt idx="8021">
                  <c:v>67.471282959999996</c:v>
                </c:pt>
                <c:pt idx="8022">
                  <c:v>77.704269409999995</c:v>
                </c:pt>
                <c:pt idx="8023">
                  <c:v>94.866691590000002</c:v>
                </c:pt>
                <c:pt idx="8024">
                  <c:v>63.41010284</c:v>
                </c:pt>
                <c:pt idx="8025">
                  <c:v>16.799999239999998</c:v>
                </c:pt>
                <c:pt idx="8026">
                  <c:v>2.6607484819999998</c:v>
                </c:pt>
                <c:pt idx="8027">
                  <c:v>32.900280000000002</c:v>
                </c:pt>
                <c:pt idx="8028">
                  <c:v>23.202972410000001</c:v>
                </c:pt>
                <c:pt idx="8029">
                  <c:v>92.701370240000003</c:v>
                </c:pt>
                <c:pt idx="8030">
                  <c:v>57.162147519999998</c:v>
                </c:pt>
                <c:pt idx="8031">
                  <c:v>81.067695619999995</c:v>
                </c:pt>
                <c:pt idx="8032">
                  <c:v>4</c:v>
                </c:pt>
                <c:pt idx="8033">
                  <c:v>7.4000000950000002</c:v>
                </c:pt>
                <c:pt idx="8034">
                  <c:v>82.327484130000002</c:v>
                </c:pt>
                <c:pt idx="8035">
                  <c:v>54.299999239999998</c:v>
                </c:pt>
                <c:pt idx="8036">
                  <c:v>62.259880070000001</c:v>
                </c:pt>
                <c:pt idx="8037">
                  <c:v>8.4781703949999994</c:v>
                </c:pt>
                <c:pt idx="8038">
                  <c:v>8.6499996190000008</c:v>
                </c:pt>
                <c:pt idx="8039">
                  <c:v>71.581665040000004</c:v>
                </c:pt>
                <c:pt idx="8040">
                  <c:v>34.799999239999998</c:v>
                </c:pt>
                <c:pt idx="8041">
                  <c:v>67.096191410000003</c:v>
                </c:pt>
                <c:pt idx="8042">
                  <c:v>57.148403170000002</c:v>
                </c:pt>
                <c:pt idx="8043">
                  <c:v>68.12721252</c:v>
                </c:pt>
                <c:pt idx="8044">
                  <c:v>80.743186949999995</c:v>
                </c:pt>
                <c:pt idx="8045">
                  <c:v>78.719169620000002</c:v>
                </c:pt>
                <c:pt idx="8046">
                  <c:v>8.6199045180000002</c:v>
                </c:pt>
                <c:pt idx="8047">
                  <c:v>97.099365230000004</c:v>
                </c:pt>
                <c:pt idx="8048">
                  <c:v>55.681407929999999</c:v>
                </c:pt>
                <c:pt idx="8049">
                  <c:v>69.619667050000004</c:v>
                </c:pt>
                <c:pt idx="8050">
                  <c:v>67.571243289999998</c:v>
                </c:pt>
                <c:pt idx="8051">
                  <c:v>54.373229979999998</c:v>
                </c:pt>
                <c:pt idx="8052">
                  <c:v>55.799999239999998</c:v>
                </c:pt>
                <c:pt idx="8053">
                  <c:v>44.950202939999997</c:v>
                </c:pt>
                <c:pt idx="8054">
                  <c:v>33.820728299999999</c:v>
                </c:pt>
                <c:pt idx="8055">
                  <c:v>26.239999770000001</c:v>
                </c:pt>
                <c:pt idx="8056">
                  <c:v>1.308907032</c:v>
                </c:pt>
                <c:pt idx="8057">
                  <c:v>88.102455140000004</c:v>
                </c:pt>
                <c:pt idx="8058">
                  <c:v>30.299999239999998</c:v>
                </c:pt>
                <c:pt idx="8059">
                  <c:v>18.618051529999999</c:v>
                </c:pt>
                <c:pt idx="8060">
                  <c:v>74.528816219999996</c:v>
                </c:pt>
                <c:pt idx="8061">
                  <c:v>78.683814999999996</c:v>
                </c:pt>
                <c:pt idx="8062">
                  <c:v>97.581962590000003</c:v>
                </c:pt>
                <c:pt idx="8063">
                  <c:v>65.77999878</c:v>
                </c:pt>
                <c:pt idx="8064">
                  <c:v>87.468925479999996</c:v>
                </c:pt>
                <c:pt idx="8065">
                  <c:v>80.502456670000001</c:v>
                </c:pt>
                <c:pt idx="8066">
                  <c:v>72.70389557</c:v>
                </c:pt>
                <c:pt idx="8067">
                  <c:v>50.32012177</c:v>
                </c:pt>
                <c:pt idx="8068">
                  <c:v>25.100000380000001</c:v>
                </c:pt>
                <c:pt idx="8069">
                  <c:v>59.705505369999997</c:v>
                </c:pt>
                <c:pt idx="8070">
                  <c:v>84.394157410000005</c:v>
                </c:pt>
                <c:pt idx="8071">
                  <c:v>37.884151459999998</c:v>
                </c:pt>
                <c:pt idx="8072">
                  <c:v>0</c:v>
                </c:pt>
                <c:pt idx="8073">
                  <c:v>69.892967220000003</c:v>
                </c:pt>
                <c:pt idx="8074">
                  <c:v>69.482460020000005</c:v>
                </c:pt>
                <c:pt idx="8075">
                  <c:v>54.200000760000002</c:v>
                </c:pt>
                <c:pt idx="8076">
                  <c:v>37.900001529999997</c:v>
                </c:pt>
                <c:pt idx="8077">
                  <c:v>18.700000760000002</c:v>
                </c:pt>
                <c:pt idx="8078">
                  <c:v>14.80000019</c:v>
                </c:pt>
                <c:pt idx="8079">
                  <c:v>37.325836180000003</c:v>
                </c:pt>
                <c:pt idx="8080">
                  <c:v>27.200000760000002</c:v>
                </c:pt>
                <c:pt idx="8081">
                  <c:v>85.774185180000003</c:v>
                </c:pt>
                <c:pt idx="8082">
                  <c:v>31.700000760000002</c:v>
                </c:pt>
                <c:pt idx="8083">
                  <c:v>89.415946959999999</c:v>
                </c:pt>
                <c:pt idx="8084">
                  <c:v>76.750549320000005</c:v>
                </c:pt>
                <c:pt idx="8085">
                  <c:v>98.255203249999994</c:v>
                </c:pt>
                <c:pt idx="8086">
                  <c:v>18.200000760000002</c:v>
                </c:pt>
                <c:pt idx="8087">
                  <c:v>32.335807799999998</c:v>
                </c:pt>
                <c:pt idx="8088">
                  <c:v>64.043975829999994</c:v>
                </c:pt>
                <c:pt idx="8089">
                  <c:v>41.939998629999998</c:v>
                </c:pt>
                <c:pt idx="8090">
                  <c:v>84.114006040000007</c:v>
                </c:pt>
                <c:pt idx="8091">
                  <c:v>81.581184390000004</c:v>
                </c:pt>
                <c:pt idx="8092">
                  <c:v>63.077346800000001</c:v>
                </c:pt>
                <c:pt idx="8093">
                  <c:v>55.072067259999997</c:v>
                </c:pt>
                <c:pt idx="8094">
                  <c:v>91.726547240000002</c:v>
                </c:pt>
                <c:pt idx="8095">
                  <c:v>64.5</c:v>
                </c:pt>
                <c:pt idx="8096">
                  <c:v>76.426750179999999</c:v>
                </c:pt>
                <c:pt idx="8097">
                  <c:v>17.82710075</c:v>
                </c:pt>
                <c:pt idx="8098">
                  <c:v>23.399999619999999</c:v>
                </c:pt>
                <c:pt idx="8099">
                  <c:v>97.999992370000001</c:v>
                </c:pt>
                <c:pt idx="8100">
                  <c:v>38.199039460000002</c:v>
                </c:pt>
                <c:pt idx="8101">
                  <c:v>25.510435099999999</c:v>
                </c:pt>
                <c:pt idx="8102">
                  <c:v>62.344631200000002</c:v>
                </c:pt>
                <c:pt idx="8103">
                  <c:v>80.114074709999997</c:v>
                </c:pt>
                <c:pt idx="8104">
                  <c:v>78.180778500000002</c:v>
                </c:pt>
                <c:pt idx="8105">
                  <c:v>39</c:v>
                </c:pt>
                <c:pt idx="8106">
                  <c:v>16.299999239999998</c:v>
                </c:pt>
                <c:pt idx="8107">
                  <c:v>0</c:v>
                </c:pt>
                <c:pt idx="8108">
                  <c:v>99.546615599999996</c:v>
                </c:pt>
                <c:pt idx="8109">
                  <c:v>77.615257260000007</c:v>
                </c:pt>
                <c:pt idx="8110">
                  <c:v>38.153244020000002</c:v>
                </c:pt>
                <c:pt idx="8111">
                  <c:v>13.800062179999999</c:v>
                </c:pt>
                <c:pt idx="8112">
                  <c:v>26.56108665</c:v>
                </c:pt>
                <c:pt idx="8113">
                  <c:v>97.362960819999998</c:v>
                </c:pt>
                <c:pt idx="8114">
                  <c:v>83.17408752</c:v>
                </c:pt>
                <c:pt idx="8115">
                  <c:v>9.8000001910000005</c:v>
                </c:pt>
                <c:pt idx="8116">
                  <c:v>7</c:v>
                </c:pt>
                <c:pt idx="8117">
                  <c:v>80.14048004</c:v>
                </c:pt>
                <c:pt idx="8118">
                  <c:v>61.25</c:v>
                </c:pt>
                <c:pt idx="8119">
                  <c:v>18.899999619999999</c:v>
                </c:pt>
                <c:pt idx="8120">
                  <c:v>81.01190948</c:v>
                </c:pt>
                <c:pt idx="8121">
                  <c:v>38.701164249999998</c:v>
                </c:pt>
                <c:pt idx="8122">
                  <c:v>24.200000760000002</c:v>
                </c:pt>
                <c:pt idx="8123">
                  <c:v>55.403240199999999</c:v>
                </c:pt>
                <c:pt idx="8124">
                  <c:v>63.852249149999999</c:v>
                </c:pt>
                <c:pt idx="8125">
                  <c:v>35.304054260000001</c:v>
                </c:pt>
                <c:pt idx="8126">
                  <c:v>56.633930210000003</c:v>
                </c:pt>
                <c:pt idx="8127">
                  <c:v>40.674972529999998</c:v>
                </c:pt>
                <c:pt idx="8128">
                  <c:v>76.12451935</c:v>
                </c:pt>
                <c:pt idx="8129">
                  <c:v>97.052978519999996</c:v>
                </c:pt>
                <c:pt idx="8130">
                  <c:v>23.714265820000001</c:v>
                </c:pt>
                <c:pt idx="8131">
                  <c:v>71.27233124</c:v>
                </c:pt>
                <c:pt idx="8132">
                  <c:v>61.762210850000002</c:v>
                </c:pt>
                <c:pt idx="8133">
                  <c:v>7.8000001909999996</c:v>
                </c:pt>
                <c:pt idx="8134">
                  <c:v>23.621082309999998</c:v>
                </c:pt>
                <c:pt idx="8135">
                  <c:v>36.83740616</c:v>
                </c:pt>
                <c:pt idx="8136">
                  <c:v>62.385124210000001</c:v>
                </c:pt>
                <c:pt idx="8137">
                  <c:v>24.299999239999998</c:v>
                </c:pt>
                <c:pt idx="8138">
                  <c:v>93.197280879999994</c:v>
                </c:pt>
                <c:pt idx="8139">
                  <c:v>87.699996949999999</c:v>
                </c:pt>
                <c:pt idx="8140">
                  <c:v>30.399999619999999</c:v>
                </c:pt>
                <c:pt idx="8141">
                  <c:v>10.22431183</c:v>
                </c:pt>
                <c:pt idx="8142">
                  <c:v>28</c:v>
                </c:pt>
                <c:pt idx="8143">
                  <c:v>87.827629090000002</c:v>
                </c:pt>
                <c:pt idx="8144">
                  <c:v>0</c:v>
                </c:pt>
                <c:pt idx="8145">
                  <c:v>74.516822809999994</c:v>
                </c:pt>
                <c:pt idx="8146">
                  <c:v>96.357604980000005</c:v>
                </c:pt>
                <c:pt idx="8147">
                  <c:v>80.185638429999997</c:v>
                </c:pt>
                <c:pt idx="8148">
                  <c:v>13.77999973</c:v>
                </c:pt>
                <c:pt idx="8149">
                  <c:v>63.299999239999998</c:v>
                </c:pt>
                <c:pt idx="8150">
                  <c:v>59.950630189999998</c:v>
                </c:pt>
                <c:pt idx="8151">
                  <c:v>11.209197039999999</c:v>
                </c:pt>
                <c:pt idx="8152">
                  <c:v>61.075756069999997</c:v>
                </c:pt>
                <c:pt idx="8153">
                  <c:v>50.450412749999998</c:v>
                </c:pt>
                <c:pt idx="8154">
                  <c:v>41.599998470000003</c:v>
                </c:pt>
                <c:pt idx="8155">
                  <c:v>75.985366819999996</c:v>
                </c:pt>
                <c:pt idx="8156">
                  <c:v>73.791213990000003</c:v>
                </c:pt>
                <c:pt idx="8157">
                  <c:v>68.740776060000002</c:v>
                </c:pt>
                <c:pt idx="8158">
                  <c:v>97.388847350000006</c:v>
                </c:pt>
                <c:pt idx="8159">
                  <c:v>63.747283940000003</c:v>
                </c:pt>
                <c:pt idx="8160">
                  <c:v>76.008140560000001</c:v>
                </c:pt>
                <c:pt idx="8161">
                  <c:v>21.767633440000001</c:v>
                </c:pt>
                <c:pt idx="8162">
                  <c:v>80.710189819999997</c:v>
                </c:pt>
                <c:pt idx="8163">
                  <c:v>46</c:v>
                </c:pt>
                <c:pt idx="8164">
                  <c:v>53.700000760000002</c:v>
                </c:pt>
                <c:pt idx="8165">
                  <c:v>33.610939029999997</c:v>
                </c:pt>
                <c:pt idx="8166">
                  <c:v>60.182300570000002</c:v>
                </c:pt>
                <c:pt idx="8167">
                  <c:v>29.93122864</c:v>
                </c:pt>
                <c:pt idx="8168">
                  <c:v>94.175598140000005</c:v>
                </c:pt>
                <c:pt idx="8169">
                  <c:v>29.643123630000002</c:v>
                </c:pt>
                <c:pt idx="8170">
                  <c:v>70.330833440000006</c:v>
                </c:pt>
                <c:pt idx="8171">
                  <c:v>58.769809719999998</c:v>
                </c:pt>
                <c:pt idx="8172">
                  <c:v>13.23693085</c:v>
                </c:pt>
                <c:pt idx="8173">
                  <c:v>84.452270510000005</c:v>
                </c:pt>
                <c:pt idx="8174">
                  <c:v>81.625663759999995</c:v>
                </c:pt>
                <c:pt idx="8175">
                  <c:v>78.885429380000005</c:v>
                </c:pt>
                <c:pt idx="8176">
                  <c:v>11.92422867</c:v>
                </c:pt>
                <c:pt idx="8177">
                  <c:v>2.0040485860000001</c:v>
                </c:pt>
                <c:pt idx="8178">
                  <c:v>56.167392730000003</c:v>
                </c:pt>
                <c:pt idx="8179">
                  <c:v>17.888860699999999</c:v>
                </c:pt>
                <c:pt idx="8180">
                  <c:v>95.069419859999996</c:v>
                </c:pt>
                <c:pt idx="8181">
                  <c:v>4.0999999049999998</c:v>
                </c:pt>
                <c:pt idx="8182">
                  <c:v>84.602249150000006</c:v>
                </c:pt>
                <c:pt idx="8183">
                  <c:v>21.299999239999998</c:v>
                </c:pt>
                <c:pt idx="8184">
                  <c:v>20.832130429999999</c:v>
                </c:pt>
                <c:pt idx="8185">
                  <c:v>18.600000380000001</c:v>
                </c:pt>
                <c:pt idx="8186">
                  <c:v>48.945175169999999</c:v>
                </c:pt>
                <c:pt idx="8187">
                  <c:v>93.006263730000001</c:v>
                </c:pt>
                <c:pt idx="8188">
                  <c:v>89.686149599999993</c:v>
                </c:pt>
                <c:pt idx="8189">
                  <c:v>32.700000760000002</c:v>
                </c:pt>
                <c:pt idx="8190">
                  <c:v>21.959999079999999</c:v>
                </c:pt>
                <c:pt idx="8191">
                  <c:v>15.99999905</c:v>
                </c:pt>
                <c:pt idx="8192">
                  <c:v>52.89192963</c:v>
                </c:pt>
                <c:pt idx="8193">
                  <c:v>24.200000760000002</c:v>
                </c:pt>
                <c:pt idx="8194">
                  <c:v>12.36022472</c:v>
                </c:pt>
                <c:pt idx="8195">
                  <c:v>41.248725890000003</c:v>
                </c:pt>
                <c:pt idx="8196">
                  <c:v>70.599998470000003</c:v>
                </c:pt>
                <c:pt idx="8197">
                  <c:v>55.500156400000002</c:v>
                </c:pt>
                <c:pt idx="8198">
                  <c:v>64.684616090000006</c:v>
                </c:pt>
                <c:pt idx="8199">
                  <c:v>21.25099754</c:v>
                </c:pt>
                <c:pt idx="8200">
                  <c:v>35.200000760000002</c:v>
                </c:pt>
                <c:pt idx="8201">
                  <c:v>8.1000003809999992</c:v>
                </c:pt>
                <c:pt idx="8202">
                  <c:v>58.889480589999998</c:v>
                </c:pt>
                <c:pt idx="8203">
                  <c:v>94.819923399999993</c:v>
                </c:pt>
                <c:pt idx="8204">
                  <c:v>90.424552919999996</c:v>
                </c:pt>
                <c:pt idx="8205">
                  <c:v>87.274887079999999</c:v>
                </c:pt>
                <c:pt idx="8206">
                  <c:v>58.681304930000003</c:v>
                </c:pt>
                <c:pt idx="8207">
                  <c:v>70.322357179999997</c:v>
                </c:pt>
                <c:pt idx="8208">
                  <c:v>48.699996949999999</c:v>
                </c:pt>
                <c:pt idx="8209">
                  <c:v>25.7197876</c:v>
                </c:pt>
                <c:pt idx="8210">
                  <c:v>61.599998470000003</c:v>
                </c:pt>
                <c:pt idx="8211">
                  <c:v>58.13999939</c:v>
                </c:pt>
                <c:pt idx="8212">
                  <c:v>45.839836120000001</c:v>
                </c:pt>
                <c:pt idx="8213">
                  <c:v>26.71835518</c:v>
                </c:pt>
                <c:pt idx="8214">
                  <c:v>12.19999981</c:v>
                </c:pt>
                <c:pt idx="8215">
                  <c:v>24.399999619999999</c:v>
                </c:pt>
                <c:pt idx="8216">
                  <c:v>16.799999239999998</c:v>
                </c:pt>
                <c:pt idx="8217">
                  <c:v>65.400001529999997</c:v>
                </c:pt>
                <c:pt idx="8218">
                  <c:v>49.038467410000003</c:v>
                </c:pt>
                <c:pt idx="8219">
                  <c:v>0</c:v>
                </c:pt>
                <c:pt idx="8220">
                  <c:v>29</c:v>
                </c:pt>
                <c:pt idx="8221">
                  <c:v>77.699996949999999</c:v>
                </c:pt>
                <c:pt idx="8222">
                  <c:v>68.245048519999997</c:v>
                </c:pt>
                <c:pt idx="8223">
                  <c:v>87.599998470000003</c:v>
                </c:pt>
                <c:pt idx="8224">
                  <c:v>87.479133610000005</c:v>
                </c:pt>
                <c:pt idx="8225">
                  <c:v>79.799995420000002</c:v>
                </c:pt>
                <c:pt idx="8226">
                  <c:v>83</c:v>
                </c:pt>
                <c:pt idx="8227">
                  <c:v>98.64467621</c:v>
                </c:pt>
                <c:pt idx="8228">
                  <c:v>21.799999239999998</c:v>
                </c:pt>
                <c:pt idx="8229">
                  <c:v>0</c:v>
                </c:pt>
                <c:pt idx="8230">
                  <c:v>79.129890439999997</c:v>
                </c:pt>
                <c:pt idx="8231">
                  <c:v>88.647346499999998</c:v>
                </c:pt>
                <c:pt idx="8232">
                  <c:v>49.799999239999998</c:v>
                </c:pt>
                <c:pt idx="8233">
                  <c:v>19</c:v>
                </c:pt>
                <c:pt idx="8234">
                  <c:v>49.5</c:v>
                </c:pt>
                <c:pt idx="8235">
                  <c:v>44.286140439999997</c:v>
                </c:pt>
                <c:pt idx="8236">
                  <c:v>70.12013245</c:v>
                </c:pt>
                <c:pt idx="8237">
                  <c:v>58</c:v>
                </c:pt>
                <c:pt idx="8238">
                  <c:v>70.434280400000006</c:v>
                </c:pt>
                <c:pt idx="8239">
                  <c:v>0</c:v>
                </c:pt>
                <c:pt idx="8240">
                  <c:v>95</c:v>
                </c:pt>
                <c:pt idx="8241">
                  <c:v>64.782012940000001</c:v>
                </c:pt>
                <c:pt idx="8242">
                  <c:v>17.399999619999999</c:v>
                </c:pt>
                <c:pt idx="8243">
                  <c:v>4.0999999049999998</c:v>
                </c:pt>
                <c:pt idx="8244">
                  <c:v>0</c:v>
                </c:pt>
                <c:pt idx="8245">
                  <c:v>29.700000760000002</c:v>
                </c:pt>
                <c:pt idx="8246">
                  <c:v>94.63999939</c:v>
                </c:pt>
                <c:pt idx="8247">
                  <c:v>59.5</c:v>
                </c:pt>
                <c:pt idx="8248">
                  <c:v>5.0999999049999998</c:v>
                </c:pt>
                <c:pt idx="8249">
                  <c:v>8</c:v>
                </c:pt>
                <c:pt idx="8250">
                  <c:v>84.900001529999997</c:v>
                </c:pt>
                <c:pt idx="8251">
                  <c:v>59.200000760000002</c:v>
                </c:pt>
                <c:pt idx="8252">
                  <c:v>64.126373290000004</c:v>
                </c:pt>
                <c:pt idx="8253">
                  <c:v>0</c:v>
                </c:pt>
                <c:pt idx="8254">
                  <c:v>0</c:v>
                </c:pt>
                <c:pt idx="8255">
                  <c:v>73.479728699999995</c:v>
                </c:pt>
                <c:pt idx="8256">
                  <c:v>37.546535489999997</c:v>
                </c:pt>
                <c:pt idx="8257">
                  <c:v>75.294624330000005</c:v>
                </c:pt>
                <c:pt idx="8258">
                  <c:v>62.678924559999999</c:v>
                </c:pt>
                <c:pt idx="8259">
                  <c:v>0</c:v>
                </c:pt>
                <c:pt idx="8260">
                  <c:v>84.433586120000001</c:v>
                </c:pt>
                <c:pt idx="8261">
                  <c:v>80.688163759999995</c:v>
                </c:pt>
                <c:pt idx="8262">
                  <c:v>11.69999981</c:v>
                </c:pt>
                <c:pt idx="8263">
                  <c:v>97.31920624</c:v>
                </c:pt>
                <c:pt idx="8264">
                  <c:v>58</c:v>
                </c:pt>
                <c:pt idx="8265">
                  <c:v>0</c:v>
                </c:pt>
                <c:pt idx="8266">
                  <c:v>74.822051999999999</c:v>
                </c:pt>
                <c:pt idx="8267">
                  <c:v>59.515537260000002</c:v>
                </c:pt>
                <c:pt idx="8268">
                  <c:v>57.5</c:v>
                </c:pt>
                <c:pt idx="8269">
                  <c:v>46.924335480000003</c:v>
                </c:pt>
                <c:pt idx="8270">
                  <c:v>43.799999239999998</c:v>
                </c:pt>
                <c:pt idx="8271">
                  <c:v>0</c:v>
                </c:pt>
                <c:pt idx="8272">
                  <c:v>89.35700989</c:v>
                </c:pt>
                <c:pt idx="8273">
                  <c:v>78.920410160000003</c:v>
                </c:pt>
                <c:pt idx="8274">
                  <c:v>81.738372799999993</c:v>
                </c:pt>
                <c:pt idx="8275">
                  <c:v>0</c:v>
                </c:pt>
                <c:pt idx="8276">
                  <c:v>68.900001529999997</c:v>
                </c:pt>
                <c:pt idx="8277">
                  <c:v>88.889961240000005</c:v>
                </c:pt>
                <c:pt idx="8278">
                  <c:v>82.043189999999996</c:v>
                </c:pt>
                <c:pt idx="8279">
                  <c:v>0</c:v>
                </c:pt>
                <c:pt idx="8280">
                  <c:v>59.599998470000003</c:v>
                </c:pt>
                <c:pt idx="8281">
                  <c:v>32.599998470000003</c:v>
                </c:pt>
                <c:pt idx="8282">
                  <c:v>62.71790695</c:v>
                </c:pt>
                <c:pt idx="8283">
                  <c:v>87.037109380000004</c:v>
                </c:pt>
                <c:pt idx="8284">
                  <c:v>43</c:v>
                </c:pt>
                <c:pt idx="8285">
                  <c:v>0</c:v>
                </c:pt>
                <c:pt idx="8286">
                  <c:v>72.238372799999993</c:v>
                </c:pt>
                <c:pt idx="8287">
                  <c:v>0</c:v>
                </c:pt>
                <c:pt idx="8288">
                  <c:v>55.099998470000003</c:v>
                </c:pt>
                <c:pt idx="8289">
                  <c:v>41.5</c:v>
                </c:pt>
                <c:pt idx="8290">
                  <c:v>21.830022809999999</c:v>
                </c:pt>
                <c:pt idx="8291">
                  <c:v>15.69999981</c:v>
                </c:pt>
                <c:pt idx="8292">
                  <c:v>32.473629000000003</c:v>
                </c:pt>
                <c:pt idx="8293">
                  <c:v>87.484680179999998</c:v>
                </c:pt>
                <c:pt idx="8294">
                  <c:v>36</c:v>
                </c:pt>
                <c:pt idx="8295">
                  <c:v>90.507392879999998</c:v>
                </c:pt>
                <c:pt idx="8296">
                  <c:v>76.07436371</c:v>
                </c:pt>
                <c:pt idx="8297">
                  <c:v>99.010955809999999</c:v>
                </c:pt>
                <c:pt idx="8298">
                  <c:v>20.08130074</c:v>
                </c:pt>
                <c:pt idx="8299">
                  <c:v>39.904640200000003</c:v>
                </c:pt>
                <c:pt idx="8300">
                  <c:v>70.200561519999994</c:v>
                </c:pt>
                <c:pt idx="8301">
                  <c:v>43.299999239999998</c:v>
                </c:pt>
                <c:pt idx="8302">
                  <c:v>87.000137330000001</c:v>
                </c:pt>
                <c:pt idx="8303">
                  <c:v>83.733154299999995</c:v>
                </c:pt>
                <c:pt idx="8304">
                  <c:v>74.387184140000002</c:v>
                </c:pt>
                <c:pt idx="8305">
                  <c:v>68.214515689999999</c:v>
                </c:pt>
                <c:pt idx="8306">
                  <c:v>91.27999878</c:v>
                </c:pt>
                <c:pt idx="8307">
                  <c:v>66.099998470000003</c:v>
                </c:pt>
                <c:pt idx="8308">
                  <c:v>78.903915409999996</c:v>
                </c:pt>
                <c:pt idx="8309">
                  <c:v>19.5</c:v>
                </c:pt>
                <c:pt idx="8310">
                  <c:v>29.399999619999999</c:v>
                </c:pt>
                <c:pt idx="8311">
                  <c:v>99.598846440000003</c:v>
                </c:pt>
                <c:pt idx="8312">
                  <c:v>42.799999239999998</c:v>
                </c:pt>
                <c:pt idx="8313">
                  <c:v>29.100000380000001</c:v>
                </c:pt>
                <c:pt idx="8314">
                  <c:v>65.438003539999997</c:v>
                </c:pt>
                <c:pt idx="8315">
                  <c:v>83.577171329999999</c:v>
                </c:pt>
                <c:pt idx="8316">
                  <c:v>80.900001529999997</c:v>
                </c:pt>
                <c:pt idx="8317">
                  <c:v>40.799999239999998</c:v>
                </c:pt>
                <c:pt idx="8318">
                  <c:v>0</c:v>
                </c:pt>
                <c:pt idx="8319">
                  <c:v>79.722579960000004</c:v>
                </c:pt>
                <c:pt idx="8320">
                  <c:v>42.068420410000002</c:v>
                </c:pt>
                <c:pt idx="8321">
                  <c:v>16.288969040000001</c:v>
                </c:pt>
                <c:pt idx="8322">
                  <c:v>29.896684650000001</c:v>
                </c:pt>
                <c:pt idx="8323">
                  <c:v>97.061302190000006</c:v>
                </c:pt>
                <c:pt idx="8324">
                  <c:v>83.794090269999998</c:v>
                </c:pt>
                <c:pt idx="8325">
                  <c:v>15</c:v>
                </c:pt>
                <c:pt idx="8326">
                  <c:v>8</c:v>
                </c:pt>
                <c:pt idx="8327">
                  <c:v>81.201049800000007</c:v>
                </c:pt>
                <c:pt idx="8328">
                  <c:v>62.069999690000003</c:v>
                </c:pt>
                <c:pt idx="8329">
                  <c:v>21.399999619999999</c:v>
                </c:pt>
                <c:pt idx="8330">
                  <c:v>81.658042910000006</c:v>
                </c:pt>
                <c:pt idx="8331">
                  <c:v>35.099998470000003</c:v>
                </c:pt>
                <c:pt idx="8332">
                  <c:v>58.596168519999999</c:v>
                </c:pt>
                <c:pt idx="8333">
                  <c:v>65.772636410000004</c:v>
                </c:pt>
                <c:pt idx="8334">
                  <c:v>61.444274900000003</c:v>
                </c:pt>
                <c:pt idx="8335">
                  <c:v>44.493942259999997</c:v>
                </c:pt>
                <c:pt idx="8336">
                  <c:v>0</c:v>
                </c:pt>
                <c:pt idx="8337">
                  <c:v>0</c:v>
                </c:pt>
                <c:pt idx="8338">
                  <c:v>47.130001069999999</c:v>
                </c:pt>
                <c:pt idx="8339">
                  <c:v>71.517097469999996</c:v>
                </c:pt>
                <c:pt idx="8340">
                  <c:v>64.803863530000001</c:v>
                </c:pt>
                <c:pt idx="8341">
                  <c:v>10.899999619999999</c:v>
                </c:pt>
                <c:pt idx="8342">
                  <c:v>28.700000760000002</c:v>
                </c:pt>
                <c:pt idx="8343">
                  <c:v>40</c:v>
                </c:pt>
                <c:pt idx="8344">
                  <c:v>28.600000380000001</c:v>
                </c:pt>
                <c:pt idx="8345">
                  <c:v>91.891891479999998</c:v>
                </c:pt>
                <c:pt idx="8346">
                  <c:v>89</c:v>
                </c:pt>
                <c:pt idx="8347">
                  <c:v>37.599998470000003</c:v>
                </c:pt>
                <c:pt idx="8348">
                  <c:v>31.899999619999999</c:v>
                </c:pt>
                <c:pt idx="8349">
                  <c:v>89.124099729999998</c:v>
                </c:pt>
                <c:pt idx="8350">
                  <c:v>79.167755130000003</c:v>
                </c:pt>
                <c:pt idx="8351">
                  <c:v>96.491661070000006</c:v>
                </c:pt>
                <c:pt idx="8352">
                  <c:v>85.5</c:v>
                </c:pt>
                <c:pt idx="8353">
                  <c:v>15.34000015</c:v>
                </c:pt>
                <c:pt idx="8354">
                  <c:v>64.399993899999998</c:v>
                </c:pt>
                <c:pt idx="8355">
                  <c:v>61.80553055</c:v>
                </c:pt>
                <c:pt idx="8356">
                  <c:v>0</c:v>
                </c:pt>
                <c:pt idx="8357">
                  <c:v>64.993545530000006</c:v>
                </c:pt>
                <c:pt idx="8358">
                  <c:v>55.054332729999999</c:v>
                </c:pt>
                <c:pt idx="8359">
                  <c:v>44.099998470000003</c:v>
                </c:pt>
                <c:pt idx="8360">
                  <c:v>77.541732789999998</c:v>
                </c:pt>
                <c:pt idx="8361">
                  <c:v>74.660964969999995</c:v>
                </c:pt>
                <c:pt idx="8362">
                  <c:v>70.856399539999998</c:v>
                </c:pt>
                <c:pt idx="8363">
                  <c:v>99.652847289999997</c:v>
                </c:pt>
                <c:pt idx="8364">
                  <c:v>70.68127441</c:v>
                </c:pt>
                <c:pt idx="8365">
                  <c:v>80.864723209999994</c:v>
                </c:pt>
                <c:pt idx="8366">
                  <c:v>25</c:v>
                </c:pt>
                <c:pt idx="8367">
                  <c:v>0</c:v>
                </c:pt>
                <c:pt idx="8368">
                  <c:v>48.299999239999998</c:v>
                </c:pt>
                <c:pt idx="8369">
                  <c:v>56</c:v>
                </c:pt>
                <c:pt idx="8370">
                  <c:v>0</c:v>
                </c:pt>
                <c:pt idx="8371">
                  <c:v>0</c:v>
                </c:pt>
                <c:pt idx="8372">
                  <c:v>31.899999619999999</c:v>
                </c:pt>
                <c:pt idx="8373">
                  <c:v>93.310005189999998</c:v>
                </c:pt>
                <c:pt idx="8374">
                  <c:v>35.299999239999998</c:v>
                </c:pt>
                <c:pt idx="8375">
                  <c:v>73.360710139999995</c:v>
                </c:pt>
                <c:pt idx="8376">
                  <c:v>70.099998470000003</c:v>
                </c:pt>
                <c:pt idx="8377">
                  <c:v>15.80000019</c:v>
                </c:pt>
                <c:pt idx="8378">
                  <c:v>88.165634159999996</c:v>
                </c:pt>
                <c:pt idx="8379">
                  <c:v>80.448921200000001</c:v>
                </c:pt>
                <c:pt idx="8380">
                  <c:v>79.749977110000003</c:v>
                </c:pt>
                <c:pt idx="8381">
                  <c:v>0</c:v>
                </c:pt>
                <c:pt idx="8382">
                  <c:v>0</c:v>
                </c:pt>
                <c:pt idx="8383">
                  <c:v>62.400001529999997</c:v>
                </c:pt>
                <c:pt idx="8384">
                  <c:v>19.83763123</c:v>
                </c:pt>
                <c:pt idx="8385">
                  <c:v>96.022857669999993</c:v>
                </c:pt>
                <c:pt idx="8386">
                  <c:v>4.8000001909999996</c:v>
                </c:pt>
                <c:pt idx="8387">
                  <c:v>86.107238769999995</c:v>
                </c:pt>
                <c:pt idx="8388">
                  <c:v>26</c:v>
                </c:pt>
                <c:pt idx="8389">
                  <c:v>24.71623421</c:v>
                </c:pt>
                <c:pt idx="8390">
                  <c:v>24.600000380000001</c:v>
                </c:pt>
                <c:pt idx="8391">
                  <c:v>53.799999239999998</c:v>
                </c:pt>
                <c:pt idx="8392">
                  <c:v>89.246963500000007</c:v>
                </c:pt>
                <c:pt idx="8393">
                  <c:v>91.800003050000001</c:v>
                </c:pt>
                <c:pt idx="8394">
                  <c:v>33.770000459999999</c:v>
                </c:pt>
                <c:pt idx="8395">
                  <c:v>0</c:v>
                </c:pt>
                <c:pt idx="8396">
                  <c:v>19</c:v>
                </c:pt>
                <c:pt idx="8397">
                  <c:v>56.817481989999997</c:v>
                </c:pt>
                <c:pt idx="8398">
                  <c:v>27.600000380000001</c:v>
                </c:pt>
                <c:pt idx="8399">
                  <c:v>15.5</c:v>
                </c:pt>
                <c:pt idx="8400">
                  <c:v>0</c:v>
                </c:pt>
                <c:pt idx="8401">
                  <c:v>0</c:v>
                </c:pt>
                <c:pt idx="8402">
                  <c:v>64.190811159999996</c:v>
                </c:pt>
                <c:pt idx="8403">
                  <c:v>71.042762760000002</c:v>
                </c:pt>
                <c:pt idx="8404">
                  <c:v>0</c:v>
                </c:pt>
                <c:pt idx="8405">
                  <c:v>0</c:v>
                </c:pt>
                <c:pt idx="8406">
                  <c:v>10.899999619999999</c:v>
                </c:pt>
                <c:pt idx="8407">
                  <c:v>62.553153989999998</c:v>
                </c:pt>
                <c:pt idx="8408">
                  <c:v>98.450004579999998</c:v>
                </c:pt>
                <c:pt idx="8409">
                  <c:v>90.692008970000003</c:v>
                </c:pt>
                <c:pt idx="8410">
                  <c:v>88.498901369999999</c:v>
                </c:pt>
                <c:pt idx="8411">
                  <c:v>63.114257809999998</c:v>
                </c:pt>
                <c:pt idx="8412">
                  <c:v>80.726844790000001</c:v>
                </c:pt>
                <c:pt idx="8413">
                  <c:v>55.200000760000002</c:v>
                </c:pt>
                <c:pt idx="8414">
                  <c:v>0</c:v>
                </c:pt>
                <c:pt idx="8415">
                  <c:v>0</c:v>
                </c:pt>
                <c:pt idx="8416">
                  <c:v>69.847930910000002</c:v>
                </c:pt>
                <c:pt idx="8417">
                  <c:v>49.396488189999999</c:v>
                </c:pt>
                <c:pt idx="8418">
                  <c:v>0</c:v>
                </c:pt>
                <c:pt idx="8419">
                  <c:v>14.29999733</c:v>
                </c:pt>
                <c:pt idx="8420">
                  <c:v>25</c:v>
                </c:pt>
                <c:pt idx="8421">
                  <c:v>17.600000380000001</c:v>
                </c:pt>
                <c:pt idx="8422">
                  <c:v>68.550392149999993</c:v>
                </c:pt>
                <c:pt idx="8423">
                  <c:v>57.900001529999997</c:v>
                </c:pt>
                <c:pt idx="8424">
                  <c:v>0</c:v>
                </c:pt>
                <c:pt idx="8425">
                  <c:v>32.400001529999997</c:v>
                </c:pt>
                <c:pt idx="8426">
                  <c:v>0</c:v>
                </c:pt>
                <c:pt idx="8427">
                  <c:v>79.900001529999997</c:v>
                </c:pt>
                <c:pt idx="8428">
                  <c:v>66.543952939999997</c:v>
                </c:pt>
                <c:pt idx="8429">
                  <c:v>0</c:v>
                </c:pt>
                <c:pt idx="8430">
                  <c:v>88.599998470000003</c:v>
                </c:pt>
                <c:pt idx="8431">
                  <c:v>87.752204899999995</c:v>
                </c:pt>
                <c:pt idx="8432">
                  <c:v>81.099998470000003</c:v>
                </c:pt>
                <c:pt idx="8433">
                  <c:v>85</c:v>
                </c:pt>
                <c:pt idx="8434">
                  <c:v>99.701492310000006</c:v>
                </c:pt>
                <c:pt idx="8435">
                  <c:v>23.799999239999998</c:v>
                </c:pt>
                <c:pt idx="8436">
                  <c:v>0</c:v>
                </c:pt>
                <c:pt idx="8437">
                  <c:v>82.789154049999993</c:v>
                </c:pt>
                <c:pt idx="8438">
                  <c:v>90.275428770000005</c:v>
                </c:pt>
                <c:pt idx="8439">
                  <c:v>50.799999239999998</c:v>
                </c:pt>
                <c:pt idx="8440">
                  <c:v>22.399999619999999</c:v>
                </c:pt>
                <c:pt idx="8441">
                  <c:v>0</c:v>
                </c:pt>
                <c:pt idx="8442">
                  <c:v>53.5</c:v>
                </c:pt>
                <c:pt idx="8443">
                  <c:v>47.474819179999997</c:v>
                </c:pt>
                <c:pt idx="8444">
                  <c:v>69.946350100000004</c:v>
                </c:pt>
                <c:pt idx="8445">
                  <c:v>61</c:v>
                </c:pt>
                <c:pt idx="8446">
                  <c:v>73.912437440000005</c:v>
                </c:pt>
                <c:pt idx="8447">
                  <c:v>0</c:v>
                </c:pt>
                <c:pt idx="8448">
                  <c:v>95</c:v>
                </c:pt>
                <c:pt idx="8449">
                  <c:v>67.946983340000003</c:v>
                </c:pt>
                <c:pt idx="8450">
                  <c:v>18</c:v>
                </c:pt>
                <c:pt idx="8451">
                  <c:v>6.1999998090000004</c:v>
                </c:pt>
                <c:pt idx="8452">
                  <c:v>0</c:v>
                </c:pt>
                <c:pt idx="8453">
                  <c:v>33.5</c:v>
                </c:pt>
                <c:pt idx="8454">
                  <c:v>96.5</c:v>
                </c:pt>
                <c:pt idx="8455">
                  <c:v>61.943397519999998</c:v>
                </c:pt>
                <c:pt idx="8456">
                  <c:v>0</c:v>
                </c:pt>
                <c:pt idx="8457">
                  <c:v>8.3000001910000005</c:v>
                </c:pt>
                <c:pt idx="8458">
                  <c:v>9.8000001910000005</c:v>
                </c:pt>
                <c:pt idx="8459">
                  <c:v>86.099998470000003</c:v>
                </c:pt>
                <c:pt idx="8460">
                  <c:v>64.109840390000002</c:v>
                </c:pt>
                <c:pt idx="8461">
                  <c:v>65.00689697</c:v>
                </c:pt>
                <c:pt idx="8462">
                  <c:v>0</c:v>
                </c:pt>
                <c:pt idx="8463">
                  <c:v>0</c:v>
                </c:pt>
                <c:pt idx="8464">
                  <c:v>81.202598570000006</c:v>
                </c:pt>
                <c:pt idx="8465">
                  <c:v>36.288955690000002</c:v>
                </c:pt>
                <c:pt idx="8466">
                  <c:v>79.079780580000005</c:v>
                </c:pt>
                <c:pt idx="8467">
                  <c:v>67.970809939999995</c:v>
                </c:pt>
                <c:pt idx="8468">
                  <c:v>0</c:v>
                </c:pt>
                <c:pt idx="8469">
                  <c:v>86.063629149999997</c:v>
                </c:pt>
                <c:pt idx="8470">
                  <c:v>80.866943359999993</c:v>
                </c:pt>
                <c:pt idx="8471">
                  <c:v>12.5</c:v>
                </c:pt>
                <c:pt idx="8472">
                  <c:v>98.046432499999995</c:v>
                </c:pt>
                <c:pt idx="8473">
                  <c:v>59</c:v>
                </c:pt>
                <c:pt idx="8474">
                  <c:v>0</c:v>
                </c:pt>
                <c:pt idx="8475">
                  <c:v>75.800003050000001</c:v>
                </c:pt>
                <c:pt idx="8476">
                  <c:v>63.940296170000003</c:v>
                </c:pt>
                <c:pt idx="8477">
                  <c:v>61.599998470000003</c:v>
                </c:pt>
                <c:pt idx="8478">
                  <c:v>57.282867430000003</c:v>
                </c:pt>
                <c:pt idx="8479">
                  <c:v>50.491191860000001</c:v>
                </c:pt>
                <c:pt idx="8480">
                  <c:v>0</c:v>
                </c:pt>
                <c:pt idx="8481">
                  <c:v>0</c:v>
                </c:pt>
                <c:pt idx="8482">
                  <c:v>90.22892761</c:v>
                </c:pt>
                <c:pt idx="8483">
                  <c:v>0</c:v>
                </c:pt>
                <c:pt idx="8484">
                  <c:v>22</c:v>
                </c:pt>
                <c:pt idx="8485">
                  <c:v>81.823348999999993</c:v>
                </c:pt>
                <c:pt idx="8486">
                  <c:v>83.844215390000002</c:v>
                </c:pt>
                <c:pt idx="8487">
                  <c:v>0</c:v>
                </c:pt>
                <c:pt idx="8488">
                  <c:v>0</c:v>
                </c:pt>
                <c:pt idx="8489">
                  <c:v>89.607383729999995</c:v>
                </c:pt>
                <c:pt idx="8490">
                  <c:v>83.339744569999993</c:v>
                </c:pt>
                <c:pt idx="8491">
                  <c:v>0</c:v>
                </c:pt>
                <c:pt idx="8492">
                  <c:v>61</c:v>
                </c:pt>
                <c:pt idx="8493">
                  <c:v>34.5</c:v>
                </c:pt>
                <c:pt idx="8494">
                  <c:v>68.846702579999999</c:v>
                </c:pt>
                <c:pt idx="8495">
                  <c:v>88.134513850000005</c:v>
                </c:pt>
                <c:pt idx="8496">
                  <c:v>53</c:v>
                </c:pt>
                <c:pt idx="8497">
                  <c:v>0</c:v>
                </c:pt>
                <c:pt idx="8498">
                  <c:v>75.671203610000006</c:v>
                </c:pt>
                <c:pt idx="8499">
                  <c:v>0</c:v>
                </c:pt>
                <c:pt idx="8500">
                  <c:v>56</c:v>
                </c:pt>
                <c:pt idx="8501">
                  <c:v>44.401050570000002</c:v>
                </c:pt>
                <c:pt idx="8502">
                  <c:v>23</c:v>
                </c:pt>
                <c:pt idx="8503">
                  <c:v>19.399999619999999</c:v>
                </c:pt>
                <c:pt idx="8504">
                  <c:v>0</c:v>
                </c:pt>
                <c:pt idx="8505">
                  <c:v>33.299999239999998</c:v>
                </c:pt>
                <c:pt idx="8506">
                  <c:v>89.041252139999997</c:v>
                </c:pt>
                <c:pt idx="8507">
                  <c:v>39.388351440000001</c:v>
                </c:pt>
                <c:pt idx="8508">
                  <c:v>91.743400570000006</c:v>
                </c:pt>
                <c:pt idx="8509">
                  <c:v>80.371696470000003</c:v>
                </c:pt>
                <c:pt idx="8510">
                  <c:v>99</c:v>
                </c:pt>
                <c:pt idx="8511">
                  <c:v>29.399999619999999</c:v>
                </c:pt>
                <c:pt idx="8512">
                  <c:v>47.690647130000002</c:v>
                </c:pt>
                <c:pt idx="8513">
                  <c:v>77.770835880000007</c:v>
                </c:pt>
                <c:pt idx="8514">
                  <c:v>60</c:v>
                </c:pt>
                <c:pt idx="8515">
                  <c:v>87.000053410000007</c:v>
                </c:pt>
                <c:pt idx="8516">
                  <c:v>86.787879939999996</c:v>
                </c:pt>
                <c:pt idx="8517">
                  <c:v>76.099998470000003</c:v>
                </c:pt>
                <c:pt idx="8518">
                  <c:v>0</c:v>
                </c:pt>
                <c:pt idx="8519">
                  <c:v>92.730400090000003</c:v>
                </c:pt>
                <c:pt idx="8520">
                  <c:v>0</c:v>
                </c:pt>
                <c:pt idx="8521">
                  <c:v>81.877616880000005</c:v>
                </c:pt>
                <c:pt idx="8522">
                  <c:v>22.56511879</c:v>
                </c:pt>
                <c:pt idx="8523">
                  <c:v>36.900001529999997</c:v>
                </c:pt>
                <c:pt idx="8524">
                  <c:v>99.54267883</c:v>
                </c:pt>
                <c:pt idx="8525">
                  <c:v>51</c:v>
                </c:pt>
                <c:pt idx="8526">
                  <c:v>30.840000150000002</c:v>
                </c:pt>
                <c:pt idx="8527">
                  <c:v>68.727584840000006</c:v>
                </c:pt>
                <c:pt idx="8528">
                  <c:v>86.135459900000001</c:v>
                </c:pt>
                <c:pt idx="8529">
                  <c:v>80.900001529999997</c:v>
                </c:pt>
                <c:pt idx="8530">
                  <c:v>42.301734920000001</c:v>
                </c:pt>
                <c:pt idx="8531">
                  <c:v>22</c:v>
                </c:pt>
                <c:pt idx="8532">
                  <c:v>0</c:v>
                </c:pt>
                <c:pt idx="8533">
                  <c:v>0</c:v>
                </c:pt>
                <c:pt idx="8534">
                  <c:v>81.581871030000002</c:v>
                </c:pt>
                <c:pt idx="8535">
                  <c:v>47.282508849999999</c:v>
                </c:pt>
                <c:pt idx="8536">
                  <c:v>18.175981520000001</c:v>
                </c:pt>
                <c:pt idx="8537">
                  <c:v>36.228801730000001</c:v>
                </c:pt>
                <c:pt idx="8538">
                  <c:v>97.120635989999997</c:v>
                </c:pt>
                <c:pt idx="8539">
                  <c:v>86.467926030000001</c:v>
                </c:pt>
                <c:pt idx="8540">
                  <c:v>0</c:v>
                </c:pt>
                <c:pt idx="8541">
                  <c:v>9.8999996190000008</c:v>
                </c:pt>
                <c:pt idx="8542">
                  <c:v>84.187141420000003</c:v>
                </c:pt>
                <c:pt idx="8543">
                  <c:v>62.5</c:v>
                </c:pt>
                <c:pt idx="8544">
                  <c:v>24.200000760000002</c:v>
                </c:pt>
                <c:pt idx="8545">
                  <c:v>85.778564450000005</c:v>
                </c:pt>
                <c:pt idx="8546">
                  <c:v>0</c:v>
                </c:pt>
                <c:pt idx="8547">
                  <c:v>36.700000760000002</c:v>
                </c:pt>
                <c:pt idx="8548">
                  <c:v>61.729953770000002</c:v>
                </c:pt>
                <c:pt idx="8549">
                  <c:v>70.069908139999995</c:v>
                </c:pt>
                <c:pt idx="8550">
                  <c:v>0</c:v>
                </c:pt>
                <c:pt idx="8551">
                  <c:v>69.281524660000002</c:v>
                </c:pt>
                <c:pt idx="8552">
                  <c:v>49.936508179999997</c:v>
                </c:pt>
                <c:pt idx="8553">
                  <c:v>0</c:v>
                </c:pt>
                <c:pt idx="8554">
                  <c:v>0</c:v>
                </c:pt>
                <c:pt idx="8555">
                  <c:v>51.079994200000002</c:v>
                </c:pt>
                <c:pt idx="8556">
                  <c:v>73.476669310000005</c:v>
                </c:pt>
                <c:pt idx="8557">
                  <c:v>74.376312260000006</c:v>
                </c:pt>
                <c:pt idx="8558">
                  <c:v>15.100000380000001</c:v>
                </c:pt>
                <c:pt idx="8559">
                  <c:v>34.900001529999997</c:v>
                </c:pt>
                <c:pt idx="8560">
                  <c:v>40.5</c:v>
                </c:pt>
                <c:pt idx="8561">
                  <c:v>0</c:v>
                </c:pt>
                <c:pt idx="8562">
                  <c:v>32.799999239999998</c:v>
                </c:pt>
                <c:pt idx="8563">
                  <c:v>93.288589479999999</c:v>
                </c:pt>
                <c:pt idx="8564">
                  <c:v>0</c:v>
                </c:pt>
                <c:pt idx="8565">
                  <c:v>90.199996949999999</c:v>
                </c:pt>
                <c:pt idx="8566">
                  <c:v>37.799999239999998</c:v>
                </c:pt>
                <c:pt idx="8567">
                  <c:v>0</c:v>
                </c:pt>
                <c:pt idx="8568">
                  <c:v>33.599998470000003</c:v>
                </c:pt>
                <c:pt idx="8569">
                  <c:v>90.151985170000003</c:v>
                </c:pt>
                <c:pt idx="8570">
                  <c:v>0</c:v>
                </c:pt>
                <c:pt idx="8571">
                  <c:v>81.412879939999996</c:v>
                </c:pt>
                <c:pt idx="8572">
                  <c:v>98.000007629999999</c:v>
                </c:pt>
                <c:pt idx="8573">
                  <c:v>90.300003050000001</c:v>
                </c:pt>
                <c:pt idx="8574">
                  <c:v>17.07090187</c:v>
                </c:pt>
                <c:pt idx="8575">
                  <c:v>0</c:v>
                </c:pt>
                <c:pt idx="8576">
                  <c:v>70.622581479999994</c:v>
                </c:pt>
                <c:pt idx="8577">
                  <c:v>63.628414149999998</c:v>
                </c:pt>
                <c:pt idx="8578">
                  <c:v>0</c:v>
                </c:pt>
                <c:pt idx="8579">
                  <c:v>68.517631530000003</c:v>
                </c:pt>
                <c:pt idx="8580">
                  <c:v>59.950500490000003</c:v>
                </c:pt>
                <c:pt idx="8581">
                  <c:v>43.026611330000001</c:v>
                </c:pt>
                <c:pt idx="8582">
                  <c:v>80.435905460000001</c:v>
                </c:pt>
                <c:pt idx="8583">
                  <c:v>75.346374510000004</c:v>
                </c:pt>
                <c:pt idx="8584">
                  <c:v>77.736442569999994</c:v>
                </c:pt>
                <c:pt idx="8585">
                  <c:v>99.652801510000003</c:v>
                </c:pt>
                <c:pt idx="8586">
                  <c:v>73.657478330000004</c:v>
                </c:pt>
                <c:pt idx="8587">
                  <c:v>82.642158510000002</c:v>
                </c:pt>
                <c:pt idx="8588">
                  <c:v>26</c:v>
                </c:pt>
                <c:pt idx="8589">
                  <c:v>0</c:v>
                </c:pt>
                <c:pt idx="8590">
                  <c:v>50.700000760000002</c:v>
                </c:pt>
                <c:pt idx="8591">
                  <c:v>0</c:v>
                </c:pt>
                <c:pt idx="8592">
                  <c:v>0</c:v>
                </c:pt>
                <c:pt idx="8593">
                  <c:v>0</c:v>
                </c:pt>
                <c:pt idx="8594">
                  <c:v>32</c:v>
                </c:pt>
                <c:pt idx="8595">
                  <c:v>95.724739069999998</c:v>
                </c:pt>
                <c:pt idx="8596">
                  <c:v>39.5</c:v>
                </c:pt>
                <c:pt idx="8597">
                  <c:v>77.416770940000006</c:v>
                </c:pt>
                <c:pt idx="8598">
                  <c:v>75</c:v>
                </c:pt>
                <c:pt idx="8599">
                  <c:v>16.799999239999998</c:v>
                </c:pt>
                <c:pt idx="8600">
                  <c:v>88.949249269999996</c:v>
                </c:pt>
                <c:pt idx="8601">
                  <c:v>82.853660579999996</c:v>
                </c:pt>
                <c:pt idx="8602">
                  <c:v>83.108360289999993</c:v>
                </c:pt>
                <c:pt idx="8603">
                  <c:v>0</c:v>
                </c:pt>
                <c:pt idx="8604">
                  <c:v>0</c:v>
                </c:pt>
                <c:pt idx="8605">
                  <c:v>68.199996949999999</c:v>
                </c:pt>
                <c:pt idx="8606">
                  <c:v>27.27102661</c:v>
                </c:pt>
                <c:pt idx="8607">
                  <c:v>96.157577509999996</c:v>
                </c:pt>
                <c:pt idx="8608">
                  <c:v>5.5999999049999998</c:v>
                </c:pt>
                <c:pt idx="8609">
                  <c:v>90.718666080000006</c:v>
                </c:pt>
                <c:pt idx="8610">
                  <c:v>29</c:v>
                </c:pt>
                <c:pt idx="8611">
                  <c:v>27.335393910000001</c:v>
                </c:pt>
                <c:pt idx="8612">
                  <c:v>25.899999619999999</c:v>
                </c:pt>
                <c:pt idx="8613">
                  <c:v>68.75</c:v>
                </c:pt>
                <c:pt idx="8614">
                  <c:v>94.493446349999999</c:v>
                </c:pt>
                <c:pt idx="8615">
                  <c:v>93.146087649999998</c:v>
                </c:pt>
                <c:pt idx="8616">
                  <c:v>34.650001529999997</c:v>
                </c:pt>
                <c:pt idx="8617">
                  <c:v>0</c:v>
                </c:pt>
                <c:pt idx="8618">
                  <c:v>20</c:v>
                </c:pt>
                <c:pt idx="8619">
                  <c:v>66.652420039999996</c:v>
                </c:pt>
                <c:pt idx="8620">
                  <c:v>29</c:v>
                </c:pt>
                <c:pt idx="8621">
                  <c:v>19.299999239999998</c:v>
                </c:pt>
                <c:pt idx="8622">
                  <c:v>0</c:v>
                </c:pt>
                <c:pt idx="8623">
                  <c:v>0</c:v>
                </c:pt>
                <c:pt idx="8624">
                  <c:v>66.699996949999999</c:v>
                </c:pt>
                <c:pt idx="8625">
                  <c:v>73.976699830000001</c:v>
                </c:pt>
                <c:pt idx="8626">
                  <c:v>0</c:v>
                </c:pt>
                <c:pt idx="8627">
                  <c:v>0</c:v>
                </c:pt>
                <c:pt idx="8628">
                  <c:v>14.69999981</c:v>
                </c:pt>
                <c:pt idx="8629">
                  <c:v>70.124847410000001</c:v>
                </c:pt>
                <c:pt idx="8630">
                  <c:v>99.150001529999997</c:v>
                </c:pt>
                <c:pt idx="8631">
                  <c:v>92.516632079999994</c:v>
                </c:pt>
                <c:pt idx="8632">
                  <c:v>89.430282590000004</c:v>
                </c:pt>
                <c:pt idx="8633">
                  <c:v>0</c:v>
                </c:pt>
                <c:pt idx="8634">
                  <c:v>67.654502870000002</c:v>
                </c:pt>
                <c:pt idx="8635">
                  <c:v>83.351531980000004</c:v>
                </c:pt>
                <c:pt idx="8636">
                  <c:v>70.400001529999997</c:v>
                </c:pt>
                <c:pt idx="8637">
                  <c:v>0</c:v>
                </c:pt>
                <c:pt idx="8638">
                  <c:v>0</c:v>
                </c:pt>
                <c:pt idx="8639">
                  <c:v>68.661582949999996</c:v>
                </c:pt>
                <c:pt idx="8640">
                  <c:v>54.012985229999998</c:v>
                </c:pt>
                <c:pt idx="8641">
                  <c:v>0</c:v>
                </c:pt>
                <c:pt idx="8642">
                  <c:v>16.799999239999998</c:v>
                </c:pt>
                <c:pt idx="8643">
                  <c:v>25.100000380000001</c:v>
                </c:pt>
                <c:pt idx="8644">
                  <c:v>18.399999619999999</c:v>
                </c:pt>
                <c:pt idx="8645">
                  <c:v>72.239997860000003</c:v>
                </c:pt>
                <c:pt idx="8646">
                  <c:v>62.900001529999997</c:v>
                </c:pt>
                <c:pt idx="8647">
                  <c:v>0</c:v>
                </c:pt>
                <c:pt idx="8648">
                  <c:v>36</c:v>
                </c:pt>
                <c:pt idx="8649">
                  <c:v>0</c:v>
                </c:pt>
                <c:pt idx="8650">
                  <c:v>85.5</c:v>
                </c:pt>
                <c:pt idx="8651">
                  <c:v>76.510002139999997</c:v>
                </c:pt>
                <c:pt idx="8652">
                  <c:v>0</c:v>
                </c:pt>
                <c:pt idx="8653">
                  <c:v>89.599998470000003</c:v>
                </c:pt>
                <c:pt idx="8654">
                  <c:v>87.529426569999998</c:v>
                </c:pt>
                <c:pt idx="8655">
                  <c:v>84.599998470000003</c:v>
                </c:pt>
                <c:pt idx="8656">
                  <c:v>87</c:v>
                </c:pt>
                <c:pt idx="8657">
                  <c:v>99.66999817</c:v>
                </c:pt>
                <c:pt idx="8658">
                  <c:v>24.799999239999998</c:v>
                </c:pt>
                <c:pt idx="8659">
                  <c:v>0</c:v>
                </c:pt>
                <c:pt idx="8660">
                  <c:v>85.089996339999999</c:v>
                </c:pt>
                <c:pt idx="8661">
                  <c:v>91.526412960000002</c:v>
                </c:pt>
                <c:pt idx="8662">
                  <c:v>0</c:v>
                </c:pt>
                <c:pt idx="8663">
                  <c:v>25.799999239999998</c:v>
                </c:pt>
                <c:pt idx="8664">
                  <c:v>0</c:v>
                </c:pt>
                <c:pt idx="8665">
                  <c:v>53.5</c:v>
                </c:pt>
                <c:pt idx="8666">
                  <c:v>59.94010162</c:v>
                </c:pt>
                <c:pt idx="8667">
                  <c:v>73.209999080000003</c:v>
                </c:pt>
                <c:pt idx="8668">
                  <c:v>64</c:v>
                </c:pt>
                <c:pt idx="8669">
                  <c:v>81.342697139999999</c:v>
                </c:pt>
                <c:pt idx="8670">
                  <c:v>0</c:v>
                </c:pt>
                <c:pt idx="8671">
                  <c:v>95</c:v>
                </c:pt>
                <c:pt idx="8672">
                  <c:v>70.160003660000001</c:v>
                </c:pt>
                <c:pt idx="8673">
                  <c:v>22</c:v>
                </c:pt>
                <c:pt idx="8674">
                  <c:v>9.3999996190000008</c:v>
                </c:pt>
                <c:pt idx="8675">
                  <c:v>0</c:v>
                </c:pt>
                <c:pt idx="8676">
                  <c:v>37.799999239999998</c:v>
                </c:pt>
                <c:pt idx="8677">
                  <c:v>96.97000122</c:v>
                </c:pt>
                <c:pt idx="8678">
                  <c:v>64.5</c:v>
                </c:pt>
                <c:pt idx="8679">
                  <c:v>0</c:v>
                </c:pt>
                <c:pt idx="8680">
                  <c:v>10.399999619999999</c:v>
                </c:pt>
                <c:pt idx="8681">
                  <c:v>10.399999619999999</c:v>
                </c:pt>
                <c:pt idx="8682">
                  <c:v>88.300003050000001</c:v>
                </c:pt>
                <c:pt idx="8683">
                  <c:v>70.404777530000004</c:v>
                </c:pt>
                <c:pt idx="8684">
                  <c:v>69.790000919999997</c:v>
                </c:pt>
                <c:pt idx="8685">
                  <c:v>0</c:v>
                </c:pt>
                <c:pt idx="8686">
                  <c:v>0</c:v>
                </c:pt>
                <c:pt idx="8687">
                  <c:v>80.53018951</c:v>
                </c:pt>
                <c:pt idx="8688">
                  <c:v>0</c:v>
                </c:pt>
                <c:pt idx="8689">
                  <c:v>78.320930480000001</c:v>
                </c:pt>
                <c:pt idx="8690">
                  <c:v>74</c:v>
                </c:pt>
                <c:pt idx="8691">
                  <c:v>0</c:v>
                </c:pt>
                <c:pt idx="8692">
                  <c:v>90.801948550000006</c:v>
                </c:pt>
                <c:pt idx="8693">
                  <c:v>81.338897709999998</c:v>
                </c:pt>
                <c:pt idx="8694">
                  <c:v>13.600000380000001</c:v>
                </c:pt>
                <c:pt idx="8695">
                  <c:v>96.549148560000006</c:v>
                </c:pt>
                <c:pt idx="8696">
                  <c:v>59</c:v>
                </c:pt>
                <c:pt idx="8697">
                  <c:v>0</c:v>
                </c:pt>
                <c:pt idx="8698">
                  <c:v>76.900001529999997</c:v>
                </c:pt>
                <c:pt idx="8699">
                  <c:v>69.218086240000005</c:v>
                </c:pt>
                <c:pt idx="8700">
                  <c:v>64.599998470000003</c:v>
                </c:pt>
                <c:pt idx="8701">
                  <c:v>71.914199830000001</c:v>
                </c:pt>
                <c:pt idx="8702">
                  <c:v>54.60137177</c:v>
                </c:pt>
                <c:pt idx="8703">
                  <c:v>0</c:v>
                </c:pt>
                <c:pt idx="8704">
                  <c:v>0</c:v>
                </c:pt>
                <c:pt idx="8705">
                  <c:v>89.058288570000002</c:v>
                </c:pt>
                <c:pt idx="8706">
                  <c:v>0</c:v>
                </c:pt>
                <c:pt idx="8707">
                  <c:v>24</c:v>
                </c:pt>
                <c:pt idx="8708">
                  <c:v>83.889053340000004</c:v>
                </c:pt>
                <c:pt idx="8709">
                  <c:v>84.743476869999995</c:v>
                </c:pt>
                <c:pt idx="8710">
                  <c:v>0</c:v>
                </c:pt>
                <c:pt idx="8711">
                  <c:v>0</c:v>
                </c:pt>
                <c:pt idx="8712">
                  <c:v>92.16999817</c:v>
                </c:pt>
                <c:pt idx="8713">
                  <c:v>84.800003050000001</c:v>
                </c:pt>
                <c:pt idx="8714">
                  <c:v>0</c:v>
                </c:pt>
                <c:pt idx="8715">
                  <c:v>62</c:v>
                </c:pt>
                <c:pt idx="8716">
                  <c:v>36.5</c:v>
                </c:pt>
                <c:pt idx="8717">
                  <c:v>72.53158569</c:v>
                </c:pt>
                <c:pt idx="8718">
                  <c:v>89.812942500000005</c:v>
                </c:pt>
                <c:pt idx="8719">
                  <c:v>58</c:v>
                </c:pt>
                <c:pt idx="8720">
                  <c:v>0</c:v>
                </c:pt>
                <c:pt idx="8721">
                  <c:v>78.115844730000006</c:v>
                </c:pt>
                <c:pt idx="8722">
                  <c:v>0</c:v>
                </c:pt>
                <c:pt idx="8723">
                  <c:v>56.900001529999997</c:v>
                </c:pt>
                <c:pt idx="8724">
                  <c:v>49.97000122</c:v>
                </c:pt>
                <c:pt idx="8725">
                  <c:v>26</c:v>
                </c:pt>
                <c:pt idx="8726">
                  <c:v>22.899999619999999</c:v>
                </c:pt>
                <c:pt idx="8727">
                  <c:v>0</c:v>
                </c:pt>
                <c:pt idx="8728">
                  <c:v>34.5</c:v>
                </c:pt>
                <c:pt idx="8729">
                  <c:v>89.821617130000007</c:v>
                </c:pt>
                <c:pt idx="8730">
                  <c:v>42.049999239999998</c:v>
                </c:pt>
                <c:pt idx="8731">
                  <c:v>92.413139340000001</c:v>
                </c:pt>
                <c:pt idx="8732">
                  <c:v>84.771148679999996</c:v>
                </c:pt>
                <c:pt idx="8733">
                  <c:v>99</c:v>
                </c:pt>
                <c:pt idx="8734">
                  <c:v>43</c:v>
                </c:pt>
                <c:pt idx="8735">
                  <c:v>53.726493840000003</c:v>
                </c:pt>
                <c:pt idx="8736">
                  <c:v>84.110870360000007</c:v>
                </c:pt>
                <c:pt idx="8737">
                  <c:v>0</c:v>
                </c:pt>
                <c:pt idx="8738">
                  <c:v>91.999893189999995</c:v>
                </c:pt>
                <c:pt idx="8739">
                  <c:v>90.127342220000003</c:v>
                </c:pt>
                <c:pt idx="8740">
                  <c:v>70.483428959999998</c:v>
                </c:pt>
                <c:pt idx="8741">
                  <c:v>0</c:v>
                </c:pt>
                <c:pt idx="8742">
                  <c:v>90.219459529999995</c:v>
                </c:pt>
                <c:pt idx="8743">
                  <c:v>0</c:v>
                </c:pt>
                <c:pt idx="8744">
                  <c:v>85.942596440000003</c:v>
                </c:pt>
                <c:pt idx="8745">
                  <c:v>29.5</c:v>
                </c:pt>
                <c:pt idx="8746">
                  <c:v>38</c:v>
                </c:pt>
                <c:pt idx="8747">
                  <c:v>99.105880740000003</c:v>
                </c:pt>
                <c:pt idx="8748">
                  <c:v>0</c:v>
                </c:pt>
                <c:pt idx="8749">
                  <c:v>33.799999239999998</c:v>
                </c:pt>
                <c:pt idx="8750">
                  <c:v>73.685585020000005</c:v>
                </c:pt>
                <c:pt idx="8751">
                  <c:v>88.900001529999997</c:v>
                </c:pt>
                <c:pt idx="8752">
                  <c:v>84.099998470000003</c:v>
                </c:pt>
                <c:pt idx="8753">
                  <c:v>43</c:v>
                </c:pt>
                <c:pt idx="8754">
                  <c:v>25.600000380000001</c:v>
                </c:pt>
                <c:pt idx="8755">
                  <c:v>0</c:v>
                </c:pt>
                <c:pt idx="8756">
                  <c:v>0</c:v>
                </c:pt>
                <c:pt idx="8757">
                  <c:v>83.055549619999994</c:v>
                </c:pt>
                <c:pt idx="8758">
                  <c:v>54.172683720000002</c:v>
                </c:pt>
                <c:pt idx="8759">
                  <c:v>20.61533356</c:v>
                </c:pt>
                <c:pt idx="8760">
                  <c:v>44.87673187</c:v>
                </c:pt>
                <c:pt idx="8761">
                  <c:v>98.822425839999994</c:v>
                </c:pt>
                <c:pt idx="8762">
                  <c:v>88.099998470000003</c:v>
                </c:pt>
                <c:pt idx="8763">
                  <c:v>0</c:v>
                </c:pt>
                <c:pt idx="8764">
                  <c:v>0</c:v>
                </c:pt>
                <c:pt idx="8765">
                  <c:v>89.555015560000001</c:v>
                </c:pt>
                <c:pt idx="8766">
                  <c:v>62.930000309999997</c:v>
                </c:pt>
                <c:pt idx="8767">
                  <c:v>27.399999619999999</c:v>
                </c:pt>
                <c:pt idx="8768">
                  <c:v>86.858764649999998</c:v>
                </c:pt>
                <c:pt idx="8769">
                  <c:v>0</c:v>
                </c:pt>
                <c:pt idx="8770">
                  <c:v>40.799999239999998</c:v>
                </c:pt>
                <c:pt idx="8771">
                  <c:v>64.884902949999997</c:v>
                </c:pt>
                <c:pt idx="8772">
                  <c:v>71.968193049999996</c:v>
                </c:pt>
                <c:pt idx="8773">
                  <c:v>0</c:v>
                </c:pt>
                <c:pt idx="8774">
                  <c:v>77.832336429999998</c:v>
                </c:pt>
                <c:pt idx="8775">
                  <c:v>57.212821959999999</c:v>
                </c:pt>
                <c:pt idx="8776">
                  <c:v>0</c:v>
                </c:pt>
                <c:pt idx="8777">
                  <c:v>0</c:v>
                </c:pt>
                <c:pt idx="8778">
                  <c:v>62.500026699999999</c:v>
                </c:pt>
                <c:pt idx="8779">
                  <c:v>77.608795169999993</c:v>
                </c:pt>
                <c:pt idx="8780">
                  <c:v>84.120361329999994</c:v>
                </c:pt>
                <c:pt idx="8781">
                  <c:v>16.5</c:v>
                </c:pt>
                <c:pt idx="8782">
                  <c:v>35.099998470000003</c:v>
                </c:pt>
                <c:pt idx="8783">
                  <c:v>41</c:v>
                </c:pt>
                <c:pt idx="8784">
                  <c:v>0</c:v>
                </c:pt>
                <c:pt idx="8785">
                  <c:v>37.700000760000002</c:v>
                </c:pt>
                <c:pt idx="8786">
                  <c:v>91.333335880000007</c:v>
                </c:pt>
                <c:pt idx="8787">
                  <c:v>0</c:v>
                </c:pt>
                <c:pt idx="8788">
                  <c:v>91.5</c:v>
                </c:pt>
                <c:pt idx="8789">
                  <c:v>45.200000760000002</c:v>
                </c:pt>
                <c:pt idx="8790">
                  <c:v>0</c:v>
                </c:pt>
                <c:pt idx="8791">
                  <c:v>35.5</c:v>
                </c:pt>
                <c:pt idx="8792">
                  <c:v>91.521286009999997</c:v>
                </c:pt>
                <c:pt idx="8793">
                  <c:v>0</c:v>
                </c:pt>
                <c:pt idx="8794">
                  <c:v>81.405540470000005</c:v>
                </c:pt>
                <c:pt idx="8795">
                  <c:v>97</c:v>
                </c:pt>
                <c:pt idx="8796">
                  <c:v>95.230003359999998</c:v>
                </c:pt>
                <c:pt idx="8797">
                  <c:v>25</c:v>
                </c:pt>
                <c:pt idx="8798">
                  <c:v>0</c:v>
                </c:pt>
                <c:pt idx="8799">
                  <c:v>74.599998470000003</c:v>
                </c:pt>
                <c:pt idx="8800">
                  <c:v>64.25</c:v>
                </c:pt>
                <c:pt idx="8801">
                  <c:v>0</c:v>
                </c:pt>
                <c:pt idx="8802">
                  <c:v>73.9575119</c:v>
                </c:pt>
                <c:pt idx="8803">
                  <c:v>65.25</c:v>
                </c:pt>
                <c:pt idx="8804">
                  <c:v>49.799999239999998</c:v>
                </c:pt>
                <c:pt idx="8805">
                  <c:v>83.184890749999994</c:v>
                </c:pt>
                <c:pt idx="8806">
                  <c:v>78.261657709999994</c:v>
                </c:pt>
                <c:pt idx="8807">
                  <c:v>0</c:v>
                </c:pt>
                <c:pt idx="8808">
                  <c:v>99.652847289999997</c:v>
                </c:pt>
                <c:pt idx="8809">
                  <c:v>78.455268860000004</c:v>
                </c:pt>
                <c:pt idx="8810">
                  <c:v>84.994667050000004</c:v>
                </c:pt>
                <c:pt idx="8811">
                  <c:v>26.5</c:v>
                </c:pt>
                <c:pt idx="8812">
                  <c:v>0</c:v>
                </c:pt>
                <c:pt idx="8813">
                  <c:v>53.299999239999998</c:v>
                </c:pt>
                <c:pt idx="8814">
                  <c:v>0</c:v>
                </c:pt>
                <c:pt idx="8815">
                  <c:v>0</c:v>
                </c:pt>
                <c:pt idx="8816">
                  <c:v>0</c:v>
                </c:pt>
                <c:pt idx="8817">
                  <c:v>33</c:v>
                </c:pt>
                <c:pt idx="8818">
                  <c:v>97.86000061</c:v>
                </c:pt>
                <c:pt idx="8819">
                  <c:v>42.599998470000003</c:v>
                </c:pt>
                <c:pt idx="8820">
                  <c:v>78.368041989999995</c:v>
                </c:pt>
                <c:pt idx="8821">
                  <c:v>79</c:v>
                </c:pt>
                <c:pt idx="8822">
                  <c:v>18</c:v>
                </c:pt>
                <c:pt idx="8823">
                  <c:v>92.004348750000005</c:v>
                </c:pt>
                <c:pt idx="8824">
                  <c:v>89.920906070000001</c:v>
                </c:pt>
                <c:pt idx="8825">
                  <c:v>86.601303099999996</c:v>
                </c:pt>
                <c:pt idx="8826">
                  <c:v>0</c:v>
                </c:pt>
                <c:pt idx="8827">
                  <c:v>0</c:v>
                </c:pt>
                <c:pt idx="8828">
                  <c:v>70</c:v>
                </c:pt>
                <c:pt idx="8829">
                  <c:v>38.56237411</c:v>
                </c:pt>
                <c:pt idx="8830">
                  <c:v>96.505058289999994</c:v>
                </c:pt>
                <c:pt idx="8831">
                  <c:v>6.5</c:v>
                </c:pt>
                <c:pt idx="8832">
                  <c:v>93.205650329999997</c:v>
                </c:pt>
                <c:pt idx="8833">
                  <c:v>35</c:v>
                </c:pt>
                <c:pt idx="8834">
                  <c:v>30.04261971</c:v>
                </c:pt>
                <c:pt idx="8835">
                  <c:v>28.399999619999999</c:v>
                </c:pt>
                <c:pt idx="8836">
                  <c:v>70.059997559999999</c:v>
                </c:pt>
                <c:pt idx="8837">
                  <c:v>94.539428709999996</c:v>
                </c:pt>
                <c:pt idx="8838">
                  <c:v>94.199996949999999</c:v>
                </c:pt>
                <c:pt idx="8839">
                  <c:v>35.77999878</c:v>
                </c:pt>
                <c:pt idx="8840">
                  <c:v>0</c:v>
                </c:pt>
                <c:pt idx="8841">
                  <c:v>22</c:v>
                </c:pt>
                <c:pt idx="8842">
                  <c:v>77.843742370000001</c:v>
                </c:pt>
                <c:pt idx="8843">
                  <c:v>29.100000380000001</c:v>
                </c:pt>
                <c:pt idx="8844">
                  <c:v>24</c:v>
                </c:pt>
                <c:pt idx="8845">
                  <c:v>0</c:v>
                </c:pt>
                <c:pt idx="8846">
                  <c:v>0</c:v>
                </c:pt>
                <c:pt idx="8847">
                  <c:v>71.900001529999997</c:v>
                </c:pt>
                <c:pt idx="8848">
                  <c:v>77.66999817</c:v>
                </c:pt>
                <c:pt idx="8849">
                  <c:v>0</c:v>
                </c:pt>
                <c:pt idx="8850">
                  <c:v>0</c:v>
                </c:pt>
                <c:pt idx="8851">
                  <c:v>19.899999619999999</c:v>
                </c:pt>
                <c:pt idx="8852">
                  <c:v>75.037910460000006</c:v>
                </c:pt>
                <c:pt idx="8853">
                  <c:v>100</c:v>
                </c:pt>
                <c:pt idx="8854">
                  <c:v>94.818199160000006</c:v>
                </c:pt>
                <c:pt idx="8855">
                  <c:v>90.900001529999997</c:v>
                </c:pt>
                <c:pt idx="8856">
                  <c:v>0</c:v>
                </c:pt>
                <c:pt idx="8857">
                  <c:v>73.379814150000001</c:v>
                </c:pt>
                <c:pt idx="8858">
                  <c:v>86.099998470000003</c:v>
                </c:pt>
                <c:pt idx="8859">
                  <c:v>71.099998470000003</c:v>
                </c:pt>
                <c:pt idx="8860">
                  <c:v>0</c:v>
                </c:pt>
                <c:pt idx="8861">
                  <c:v>0</c:v>
                </c:pt>
                <c:pt idx="8862">
                  <c:v>70.300003050000001</c:v>
                </c:pt>
                <c:pt idx="8863">
                  <c:v>59.94024658</c:v>
                </c:pt>
                <c:pt idx="8864">
                  <c:v>0</c:v>
                </c:pt>
                <c:pt idx="8865">
                  <c:v>19.799999239999998</c:v>
                </c:pt>
                <c:pt idx="8866">
                  <c:v>29.299999239999998</c:v>
                </c:pt>
              </c:numCache>
            </c:numRef>
          </c:yVal>
          <c:smooth val="0"/>
          <c:extLst>
            <c:ext xmlns:c16="http://schemas.microsoft.com/office/drawing/2014/chart" uri="{C3380CC4-5D6E-409C-BE32-E72D297353CC}">
              <c16:uniqueId val="{00000000-C10A-433A-ACB7-F2532A4DC1B5}"/>
            </c:ext>
          </c:extLst>
        </c:ser>
        <c:ser>
          <c:idx val="1"/>
          <c:order val="1"/>
          <c:tx>
            <c:v>Predicted Y</c:v>
          </c:tx>
          <c:spPr>
            <a:ln w="25400" cap="rnd">
              <a:noFill/>
              <a:round/>
            </a:ln>
            <a:effectLst/>
          </c:spPr>
          <c:marker>
            <c:symbol val="circle"/>
            <c:size val="5"/>
            <c:spPr>
              <a:solidFill>
                <a:schemeClr val="accent3"/>
              </a:solidFill>
              <a:ln w="9525">
                <a:solidFill>
                  <a:schemeClr val="accent3"/>
                </a:solidFill>
              </a:ln>
              <a:effectLst/>
            </c:spPr>
          </c:marker>
          <c:xVal>
            <c:numRef>
              <c:f>DataSet!$E$2:$E$8868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2.997446E-3</c:v>
                </c:pt>
                <c:pt idx="65">
                  <c:v>5.7693060000000001E-3</c:v>
                </c:pt>
                <c:pt idx="66">
                  <c:v>0</c:v>
                </c:pt>
                <c:pt idx="67">
                  <c:v>0</c:v>
                </c:pt>
                <c:pt idx="68">
                  <c:v>0.49040952300000001</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2.5564089999999999E-3</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5.3008299999999999E-4</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8.2810999999999996E-4</c:v>
                </c:pt>
                <c:pt idx="271">
                  <c:v>0</c:v>
                </c:pt>
                <c:pt idx="272">
                  <c:v>0</c:v>
                </c:pt>
                <c:pt idx="273">
                  <c:v>0</c:v>
                </c:pt>
                <c:pt idx="274">
                  <c:v>0</c:v>
                </c:pt>
                <c:pt idx="275">
                  <c:v>0</c:v>
                </c:pt>
                <c:pt idx="276">
                  <c:v>0</c:v>
                </c:pt>
                <c:pt idx="277">
                  <c:v>0</c:v>
                </c:pt>
                <c:pt idx="278">
                  <c:v>0</c:v>
                </c:pt>
                <c:pt idx="279">
                  <c:v>6.3820669999999999E-3</c:v>
                </c:pt>
                <c:pt idx="280">
                  <c:v>1.1907768000000001E-2</c:v>
                </c:pt>
                <c:pt idx="281">
                  <c:v>0</c:v>
                </c:pt>
                <c:pt idx="282">
                  <c:v>0</c:v>
                </c:pt>
                <c:pt idx="283">
                  <c:v>0.58792305</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9.1720770000000007E-3</c:v>
                </c:pt>
                <c:pt idx="302">
                  <c:v>0</c:v>
                </c:pt>
                <c:pt idx="303">
                  <c:v>0</c:v>
                </c:pt>
                <c:pt idx="304">
                  <c:v>0</c:v>
                </c:pt>
                <c:pt idx="305">
                  <c:v>0</c:v>
                </c:pt>
                <c:pt idx="306">
                  <c:v>0</c:v>
                </c:pt>
                <c:pt idx="307">
                  <c:v>0</c:v>
                </c:pt>
                <c:pt idx="308">
                  <c:v>0</c:v>
                </c:pt>
                <c:pt idx="309">
                  <c:v>0</c:v>
                </c:pt>
                <c:pt idx="310">
                  <c:v>0</c:v>
                </c:pt>
                <c:pt idx="311">
                  <c:v>0</c:v>
                </c:pt>
                <c:pt idx="312">
                  <c:v>0</c:v>
                </c:pt>
                <c:pt idx="313">
                  <c:v>1.1180562999999999E-2</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4.0741912999999998E-2</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0.24457409999999999</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1.4869149999999999E-3</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0.14053307500000001</c:v>
                </c:pt>
                <c:pt idx="480">
                  <c:v>0</c:v>
                </c:pt>
                <c:pt idx="481">
                  <c:v>0</c:v>
                </c:pt>
                <c:pt idx="482">
                  <c:v>0</c:v>
                </c:pt>
                <c:pt idx="483">
                  <c:v>1.2164599999999999E-3</c:v>
                </c:pt>
                <c:pt idx="484">
                  <c:v>0</c:v>
                </c:pt>
                <c:pt idx="485">
                  <c:v>0</c:v>
                </c:pt>
                <c:pt idx="486">
                  <c:v>0</c:v>
                </c:pt>
                <c:pt idx="487">
                  <c:v>0</c:v>
                </c:pt>
                <c:pt idx="488">
                  <c:v>0</c:v>
                </c:pt>
                <c:pt idx="489">
                  <c:v>0</c:v>
                </c:pt>
                <c:pt idx="490">
                  <c:v>0</c:v>
                </c:pt>
                <c:pt idx="491">
                  <c:v>0</c:v>
                </c:pt>
                <c:pt idx="492">
                  <c:v>1.0007983999999999E-2</c:v>
                </c:pt>
                <c:pt idx="493">
                  <c:v>1.6671808E-2</c:v>
                </c:pt>
                <c:pt idx="494">
                  <c:v>0</c:v>
                </c:pt>
                <c:pt idx="495">
                  <c:v>0</c:v>
                </c:pt>
                <c:pt idx="496">
                  <c:v>0.70070940299999995</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1.4539198999999999E-2</c:v>
                </c:pt>
                <c:pt idx="515">
                  <c:v>0</c:v>
                </c:pt>
                <c:pt idx="516">
                  <c:v>0</c:v>
                </c:pt>
                <c:pt idx="517">
                  <c:v>0</c:v>
                </c:pt>
                <c:pt idx="518">
                  <c:v>0</c:v>
                </c:pt>
                <c:pt idx="519">
                  <c:v>0</c:v>
                </c:pt>
                <c:pt idx="520">
                  <c:v>0</c:v>
                </c:pt>
                <c:pt idx="521">
                  <c:v>0</c:v>
                </c:pt>
                <c:pt idx="522">
                  <c:v>0</c:v>
                </c:pt>
                <c:pt idx="523">
                  <c:v>0</c:v>
                </c:pt>
                <c:pt idx="524">
                  <c:v>0</c:v>
                </c:pt>
                <c:pt idx="525">
                  <c:v>0</c:v>
                </c:pt>
                <c:pt idx="526">
                  <c:v>1.6557802E-2</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1.281127E-3</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0.26896700299999998</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0.32698535899999998</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0.20003330699999999</c:v>
                </c:pt>
                <c:pt idx="629">
                  <c:v>0</c:v>
                </c:pt>
                <c:pt idx="630">
                  <c:v>0</c:v>
                </c:pt>
                <c:pt idx="631">
                  <c:v>0</c:v>
                </c:pt>
                <c:pt idx="632">
                  <c:v>0</c:v>
                </c:pt>
                <c:pt idx="633">
                  <c:v>0</c:v>
                </c:pt>
                <c:pt idx="634">
                  <c:v>0</c:v>
                </c:pt>
                <c:pt idx="635">
                  <c:v>0</c:v>
                </c:pt>
                <c:pt idx="636">
                  <c:v>0</c:v>
                </c:pt>
                <c:pt idx="637">
                  <c:v>2.3311719999999998E-3</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0.31447726500000001</c:v>
                </c:pt>
                <c:pt idx="693">
                  <c:v>0</c:v>
                </c:pt>
                <c:pt idx="694">
                  <c:v>0</c:v>
                </c:pt>
                <c:pt idx="695">
                  <c:v>0</c:v>
                </c:pt>
                <c:pt idx="696">
                  <c:v>1.6447059999999999E-3</c:v>
                </c:pt>
                <c:pt idx="697">
                  <c:v>0</c:v>
                </c:pt>
                <c:pt idx="698">
                  <c:v>0</c:v>
                </c:pt>
                <c:pt idx="699">
                  <c:v>0</c:v>
                </c:pt>
                <c:pt idx="700">
                  <c:v>0</c:v>
                </c:pt>
                <c:pt idx="701">
                  <c:v>0</c:v>
                </c:pt>
                <c:pt idx="702">
                  <c:v>0</c:v>
                </c:pt>
                <c:pt idx="703">
                  <c:v>0</c:v>
                </c:pt>
                <c:pt idx="704">
                  <c:v>0</c:v>
                </c:pt>
                <c:pt idx="705">
                  <c:v>1.5549166999999999E-2</c:v>
                </c:pt>
                <c:pt idx="706">
                  <c:v>2.5398199999999999E-2</c:v>
                </c:pt>
                <c:pt idx="707">
                  <c:v>0</c:v>
                </c:pt>
                <c:pt idx="708">
                  <c:v>0</c:v>
                </c:pt>
                <c:pt idx="709">
                  <c:v>0.86845850899999999</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2.2426617999999999E-2</c:v>
                </c:pt>
                <c:pt idx="728">
                  <c:v>0</c:v>
                </c:pt>
                <c:pt idx="729">
                  <c:v>0</c:v>
                </c:pt>
                <c:pt idx="730">
                  <c:v>0</c:v>
                </c:pt>
                <c:pt idx="731">
                  <c:v>0</c:v>
                </c:pt>
                <c:pt idx="732">
                  <c:v>0</c:v>
                </c:pt>
                <c:pt idx="733">
                  <c:v>0</c:v>
                </c:pt>
                <c:pt idx="734">
                  <c:v>0</c:v>
                </c:pt>
                <c:pt idx="735">
                  <c:v>0</c:v>
                </c:pt>
                <c:pt idx="736">
                  <c:v>0</c:v>
                </c:pt>
                <c:pt idx="737">
                  <c:v>0</c:v>
                </c:pt>
                <c:pt idx="738">
                  <c:v>0</c:v>
                </c:pt>
                <c:pt idx="739">
                  <c:v>2.2584516999999998E-2</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1.8984889999999999E-3</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0.56909966499999998</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0.43557453200000001</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0.29011955900000003</c:v>
                </c:pt>
                <c:pt idx="841">
                  <c:v>0</c:v>
                </c:pt>
                <c:pt idx="842">
                  <c:v>0</c:v>
                </c:pt>
                <c:pt idx="843">
                  <c:v>0</c:v>
                </c:pt>
                <c:pt idx="844">
                  <c:v>0</c:v>
                </c:pt>
                <c:pt idx="845">
                  <c:v>0</c:v>
                </c:pt>
                <c:pt idx="846">
                  <c:v>0</c:v>
                </c:pt>
                <c:pt idx="847">
                  <c:v>0</c:v>
                </c:pt>
                <c:pt idx="848">
                  <c:v>0</c:v>
                </c:pt>
                <c:pt idx="849">
                  <c:v>3.386914E-3</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0.59811675500000006</c:v>
                </c:pt>
                <c:pt idx="905">
                  <c:v>0</c:v>
                </c:pt>
                <c:pt idx="906">
                  <c:v>0</c:v>
                </c:pt>
                <c:pt idx="907">
                  <c:v>0</c:v>
                </c:pt>
                <c:pt idx="908">
                  <c:v>2.634352E-3</c:v>
                </c:pt>
                <c:pt idx="909">
                  <c:v>0</c:v>
                </c:pt>
                <c:pt idx="910">
                  <c:v>0</c:v>
                </c:pt>
                <c:pt idx="911">
                  <c:v>0</c:v>
                </c:pt>
                <c:pt idx="912">
                  <c:v>0</c:v>
                </c:pt>
                <c:pt idx="913">
                  <c:v>0</c:v>
                </c:pt>
                <c:pt idx="914">
                  <c:v>0</c:v>
                </c:pt>
                <c:pt idx="915">
                  <c:v>0</c:v>
                </c:pt>
                <c:pt idx="916">
                  <c:v>0</c:v>
                </c:pt>
                <c:pt idx="917">
                  <c:v>2.3953529000000001E-2</c:v>
                </c:pt>
                <c:pt idx="918">
                  <c:v>3.9133544999999999E-2</c:v>
                </c:pt>
                <c:pt idx="919">
                  <c:v>0</c:v>
                </c:pt>
                <c:pt idx="920">
                  <c:v>0</c:v>
                </c:pt>
                <c:pt idx="921">
                  <c:v>1.063989997</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3.7424721000000001E-2</c:v>
                </c:pt>
                <c:pt idx="940">
                  <c:v>0</c:v>
                </c:pt>
                <c:pt idx="941">
                  <c:v>1.9201823E-2</c:v>
                </c:pt>
                <c:pt idx="942">
                  <c:v>0</c:v>
                </c:pt>
                <c:pt idx="943">
                  <c:v>0</c:v>
                </c:pt>
                <c:pt idx="944">
                  <c:v>0</c:v>
                </c:pt>
                <c:pt idx="945">
                  <c:v>1.083435E-3</c:v>
                </c:pt>
                <c:pt idx="946">
                  <c:v>0</c:v>
                </c:pt>
                <c:pt idx="947">
                  <c:v>0</c:v>
                </c:pt>
                <c:pt idx="948">
                  <c:v>0</c:v>
                </c:pt>
                <c:pt idx="949">
                  <c:v>0</c:v>
                </c:pt>
                <c:pt idx="950">
                  <c:v>0</c:v>
                </c:pt>
                <c:pt idx="951">
                  <c:v>3.3329683999999998E-2</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formatCode="0.00E+00">
                  <c:v>4.6199999999999998E-5</c:v>
                </c:pt>
                <c:pt idx="967">
                  <c:v>0</c:v>
                </c:pt>
                <c:pt idx="968">
                  <c:v>1.00128E-4</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2.5477149999999999E-3</c:v>
                </c:pt>
                <c:pt idx="983" formatCode="0.00E+00">
                  <c:v>4.9400000000000001E-5</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3.4728419000000003E-2</c:v>
                </c:pt>
                <c:pt idx="999">
                  <c:v>0</c:v>
                </c:pt>
                <c:pt idx="1000">
                  <c:v>0</c:v>
                </c:pt>
                <c:pt idx="1001">
                  <c:v>0</c:v>
                </c:pt>
                <c:pt idx="1002">
                  <c:v>0.94363147000000003</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0.69437581299999995</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0.381461412</c:v>
                </c:pt>
                <c:pt idx="1051">
                  <c:v>0</c:v>
                </c:pt>
                <c:pt idx="1052">
                  <c:v>3.8445905000000002E-2</c:v>
                </c:pt>
                <c:pt idx="1053">
                  <c:v>0</c:v>
                </c:pt>
                <c:pt idx="1054">
                  <c:v>0</c:v>
                </c:pt>
                <c:pt idx="1055">
                  <c:v>0</c:v>
                </c:pt>
                <c:pt idx="1056">
                  <c:v>0</c:v>
                </c:pt>
                <c:pt idx="1057">
                  <c:v>0</c:v>
                </c:pt>
                <c:pt idx="1058">
                  <c:v>0</c:v>
                </c:pt>
                <c:pt idx="1059">
                  <c:v>0</c:v>
                </c:pt>
                <c:pt idx="1060">
                  <c:v>6.8554039999999998E-3</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0.128196582</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4.6611334999999997E-2</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0.90140420200000004</c:v>
                </c:pt>
                <c:pt idx="1116">
                  <c:v>0</c:v>
                </c:pt>
                <c:pt idx="1117">
                  <c:v>0</c:v>
                </c:pt>
                <c:pt idx="1118">
                  <c:v>0</c:v>
                </c:pt>
                <c:pt idx="1119">
                  <c:v>4.1350060000000001E-3</c:v>
                </c:pt>
                <c:pt idx="1120">
                  <c:v>0</c:v>
                </c:pt>
                <c:pt idx="1121">
                  <c:v>0</c:v>
                </c:pt>
                <c:pt idx="1122">
                  <c:v>0</c:v>
                </c:pt>
                <c:pt idx="1123">
                  <c:v>0</c:v>
                </c:pt>
                <c:pt idx="1124">
                  <c:v>0</c:v>
                </c:pt>
                <c:pt idx="1125">
                  <c:v>0</c:v>
                </c:pt>
                <c:pt idx="1126">
                  <c:v>0</c:v>
                </c:pt>
                <c:pt idx="1127">
                  <c:v>0</c:v>
                </c:pt>
                <c:pt idx="1128">
                  <c:v>4.1909091000000002E-2</c:v>
                </c:pt>
                <c:pt idx="1129">
                  <c:v>5.5837209999999998E-2</c:v>
                </c:pt>
                <c:pt idx="1130">
                  <c:v>0</c:v>
                </c:pt>
                <c:pt idx="1131">
                  <c:v>0</c:v>
                </c:pt>
                <c:pt idx="1132">
                  <c:v>1.3772342209999999</c:v>
                </c:pt>
                <c:pt idx="1133">
                  <c:v>0</c:v>
                </c:pt>
                <c:pt idx="1134">
                  <c:v>0</c:v>
                </c:pt>
                <c:pt idx="1135">
                  <c:v>0</c:v>
                </c:pt>
                <c:pt idx="1136">
                  <c:v>0</c:v>
                </c:pt>
                <c:pt idx="1137">
                  <c:v>0</c:v>
                </c:pt>
                <c:pt idx="1138">
                  <c:v>1.390112E-3</c:v>
                </c:pt>
                <c:pt idx="1139">
                  <c:v>0</c:v>
                </c:pt>
                <c:pt idx="1140">
                  <c:v>0</c:v>
                </c:pt>
                <c:pt idx="1141">
                  <c:v>0</c:v>
                </c:pt>
                <c:pt idx="1142">
                  <c:v>0</c:v>
                </c:pt>
                <c:pt idx="1143">
                  <c:v>0</c:v>
                </c:pt>
                <c:pt idx="1144">
                  <c:v>0</c:v>
                </c:pt>
                <c:pt idx="1145">
                  <c:v>0</c:v>
                </c:pt>
                <c:pt idx="1146">
                  <c:v>0</c:v>
                </c:pt>
                <c:pt idx="1147">
                  <c:v>0</c:v>
                </c:pt>
                <c:pt idx="1148">
                  <c:v>0</c:v>
                </c:pt>
                <c:pt idx="1149">
                  <c:v>0</c:v>
                </c:pt>
                <c:pt idx="1150">
                  <c:v>8.6219773E-2</c:v>
                </c:pt>
                <c:pt idx="1151">
                  <c:v>0</c:v>
                </c:pt>
                <c:pt idx="1152">
                  <c:v>8.3222657000000005E-2</c:v>
                </c:pt>
                <c:pt idx="1153">
                  <c:v>0</c:v>
                </c:pt>
                <c:pt idx="1154">
                  <c:v>0</c:v>
                </c:pt>
                <c:pt idx="1155">
                  <c:v>0</c:v>
                </c:pt>
                <c:pt idx="1156">
                  <c:v>1.2298280000000001E-3</c:v>
                </c:pt>
                <c:pt idx="1157">
                  <c:v>0</c:v>
                </c:pt>
                <c:pt idx="1158">
                  <c:v>0</c:v>
                </c:pt>
                <c:pt idx="1159">
                  <c:v>8.5446250000000001E-3</c:v>
                </c:pt>
                <c:pt idx="1160">
                  <c:v>1.1266884E-2</c:v>
                </c:pt>
                <c:pt idx="1161">
                  <c:v>0</c:v>
                </c:pt>
                <c:pt idx="1162">
                  <c:v>5.0704162999999997E-2</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formatCode="0.00E+00">
                  <c:v>5.27E-5</c:v>
                </c:pt>
                <c:pt idx="1178">
                  <c:v>0</c:v>
                </c:pt>
                <c:pt idx="1179">
                  <c:v>1.13774E-4</c:v>
                </c:pt>
                <c:pt idx="1180">
                  <c:v>1.0902629E-2</c:v>
                </c:pt>
                <c:pt idx="1181">
                  <c:v>0</c:v>
                </c:pt>
                <c:pt idx="1182">
                  <c:v>0</c:v>
                </c:pt>
                <c:pt idx="1183">
                  <c:v>0</c:v>
                </c:pt>
                <c:pt idx="1184">
                  <c:v>0</c:v>
                </c:pt>
                <c:pt idx="1185">
                  <c:v>0</c:v>
                </c:pt>
                <c:pt idx="1186">
                  <c:v>0</c:v>
                </c:pt>
                <c:pt idx="1187">
                  <c:v>0</c:v>
                </c:pt>
                <c:pt idx="1188">
                  <c:v>0</c:v>
                </c:pt>
                <c:pt idx="1189">
                  <c:v>0</c:v>
                </c:pt>
                <c:pt idx="1190">
                  <c:v>0</c:v>
                </c:pt>
                <c:pt idx="1191">
                  <c:v>0</c:v>
                </c:pt>
                <c:pt idx="1192">
                  <c:v>4.1427290000000004E-3</c:v>
                </c:pt>
                <c:pt idx="1193" formatCode="0.00E+00">
                  <c:v>5.6499999999999998E-5</c:v>
                </c:pt>
                <c:pt idx="1194">
                  <c:v>0</c:v>
                </c:pt>
                <c:pt idx="1195">
                  <c:v>0</c:v>
                </c:pt>
                <c:pt idx="1196">
                  <c:v>0</c:v>
                </c:pt>
                <c:pt idx="1197">
                  <c:v>0</c:v>
                </c:pt>
                <c:pt idx="1198">
                  <c:v>0</c:v>
                </c:pt>
                <c:pt idx="1199">
                  <c:v>0</c:v>
                </c:pt>
                <c:pt idx="1200">
                  <c:v>0</c:v>
                </c:pt>
                <c:pt idx="1201">
                  <c:v>0</c:v>
                </c:pt>
                <c:pt idx="1202">
                  <c:v>0</c:v>
                </c:pt>
                <c:pt idx="1203">
                  <c:v>3.3071633000000003E-2</c:v>
                </c:pt>
                <c:pt idx="1204">
                  <c:v>0</c:v>
                </c:pt>
                <c:pt idx="1205">
                  <c:v>0</c:v>
                </c:pt>
                <c:pt idx="1206">
                  <c:v>0</c:v>
                </c:pt>
                <c:pt idx="1207">
                  <c:v>0</c:v>
                </c:pt>
                <c:pt idx="1208">
                  <c:v>0</c:v>
                </c:pt>
                <c:pt idx="1209">
                  <c:v>0.13225963700000001</c:v>
                </c:pt>
                <c:pt idx="1210">
                  <c:v>0</c:v>
                </c:pt>
                <c:pt idx="1211">
                  <c:v>0</c:v>
                </c:pt>
                <c:pt idx="1212">
                  <c:v>0</c:v>
                </c:pt>
                <c:pt idx="1213">
                  <c:v>1.5187431570000001</c:v>
                </c:pt>
                <c:pt idx="1214">
                  <c:v>3.470327E-3</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0.873451054</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0.58001822199999997</c:v>
                </c:pt>
                <c:pt idx="1261">
                  <c:v>8.8631183000000002E-2</c:v>
                </c:pt>
                <c:pt idx="1262">
                  <c:v>0.14146080599999999</c:v>
                </c:pt>
                <c:pt idx="1263">
                  <c:v>0</c:v>
                </c:pt>
                <c:pt idx="1264">
                  <c:v>0</c:v>
                </c:pt>
                <c:pt idx="1265">
                  <c:v>0</c:v>
                </c:pt>
                <c:pt idx="1266">
                  <c:v>0</c:v>
                </c:pt>
                <c:pt idx="1267">
                  <c:v>0</c:v>
                </c:pt>
                <c:pt idx="1268">
                  <c:v>0</c:v>
                </c:pt>
                <c:pt idx="1269">
                  <c:v>0</c:v>
                </c:pt>
                <c:pt idx="1270">
                  <c:v>1.5857230999999999E-2</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0.25053134599999999</c:v>
                </c:pt>
                <c:pt idx="1286">
                  <c:v>0</c:v>
                </c:pt>
                <c:pt idx="1287">
                  <c:v>0</c:v>
                </c:pt>
                <c:pt idx="1288">
                  <c:v>0.14256712799999999</c:v>
                </c:pt>
                <c:pt idx="1289">
                  <c:v>0</c:v>
                </c:pt>
                <c:pt idx="1290">
                  <c:v>0</c:v>
                </c:pt>
                <c:pt idx="1291">
                  <c:v>0</c:v>
                </c:pt>
                <c:pt idx="1292">
                  <c:v>3.8253351999999997E-2</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0.23010106399999999</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1.126253486</c:v>
                </c:pt>
                <c:pt idx="1325">
                  <c:v>0</c:v>
                </c:pt>
                <c:pt idx="1326">
                  <c:v>0</c:v>
                </c:pt>
                <c:pt idx="1327">
                  <c:v>0</c:v>
                </c:pt>
                <c:pt idx="1328">
                  <c:v>7.3923069999999999E-3</c:v>
                </c:pt>
                <c:pt idx="1329">
                  <c:v>0</c:v>
                </c:pt>
                <c:pt idx="1330">
                  <c:v>0</c:v>
                </c:pt>
                <c:pt idx="1331">
                  <c:v>0</c:v>
                </c:pt>
                <c:pt idx="1332">
                  <c:v>0</c:v>
                </c:pt>
                <c:pt idx="1333">
                  <c:v>0</c:v>
                </c:pt>
                <c:pt idx="1334">
                  <c:v>0</c:v>
                </c:pt>
                <c:pt idx="1335">
                  <c:v>0</c:v>
                </c:pt>
                <c:pt idx="1336">
                  <c:v>0</c:v>
                </c:pt>
                <c:pt idx="1337">
                  <c:v>6.8818398000000003E-2</c:v>
                </c:pt>
                <c:pt idx="1338">
                  <c:v>8.1813558999999994E-2</c:v>
                </c:pt>
                <c:pt idx="1339">
                  <c:v>0</c:v>
                </c:pt>
                <c:pt idx="1340">
                  <c:v>0</c:v>
                </c:pt>
                <c:pt idx="1341">
                  <c:v>1.7301034930000001</c:v>
                </c:pt>
                <c:pt idx="1342">
                  <c:v>1.6302016999999999E-2</c:v>
                </c:pt>
                <c:pt idx="1343">
                  <c:v>0</c:v>
                </c:pt>
                <c:pt idx="1344">
                  <c:v>0</c:v>
                </c:pt>
                <c:pt idx="1345">
                  <c:v>0</c:v>
                </c:pt>
                <c:pt idx="1346">
                  <c:v>0</c:v>
                </c:pt>
                <c:pt idx="1347">
                  <c:v>3.0588843000000001E-2</c:v>
                </c:pt>
                <c:pt idx="1348">
                  <c:v>0</c:v>
                </c:pt>
                <c:pt idx="1349">
                  <c:v>0</c:v>
                </c:pt>
                <c:pt idx="1350">
                  <c:v>0</c:v>
                </c:pt>
                <c:pt idx="1351">
                  <c:v>0</c:v>
                </c:pt>
                <c:pt idx="1352">
                  <c:v>0</c:v>
                </c:pt>
                <c:pt idx="1353">
                  <c:v>0</c:v>
                </c:pt>
                <c:pt idx="1354">
                  <c:v>0</c:v>
                </c:pt>
                <c:pt idx="1355">
                  <c:v>0</c:v>
                </c:pt>
                <c:pt idx="1356">
                  <c:v>0</c:v>
                </c:pt>
                <c:pt idx="1357">
                  <c:v>0</c:v>
                </c:pt>
                <c:pt idx="1358">
                  <c:v>0</c:v>
                </c:pt>
                <c:pt idx="1359">
                  <c:v>0.15081280499999999</c:v>
                </c:pt>
                <c:pt idx="1360">
                  <c:v>0</c:v>
                </c:pt>
                <c:pt idx="1361">
                  <c:v>0.186100289</c:v>
                </c:pt>
                <c:pt idx="1362">
                  <c:v>0</c:v>
                </c:pt>
                <c:pt idx="1363">
                  <c:v>1.081320047</c:v>
                </c:pt>
                <c:pt idx="1364">
                  <c:v>0</c:v>
                </c:pt>
                <c:pt idx="1365">
                  <c:v>2.6910279999999998E-3</c:v>
                </c:pt>
                <c:pt idx="1366">
                  <c:v>0</c:v>
                </c:pt>
                <c:pt idx="1367">
                  <c:v>0</c:v>
                </c:pt>
                <c:pt idx="1368">
                  <c:v>4.2656995000000003E-2</c:v>
                </c:pt>
                <c:pt idx="1369">
                  <c:v>1.5871140999999998E-2</c:v>
                </c:pt>
                <c:pt idx="1370">
                  <c:v>0</c:v>
                </c:pt>
                <c:pt idx="1371">
                  <c:v>7.7652179000000002E-2</c:v>
                </c:pt>
                <c:pt idx="1372">
                  <c:v>0</c:v>
                </c:pt>
                <c:pt idx="1373">
                  <c:v>0</c:v>
                </c:pt>
                <c:pt idx="1374">
                  <c:v>0</c:v>
                </c:pt>
                <c:pt idx="1375">
                  <c:v>0</c:v>
                </c:pt>
                <c:pt idx="1376">
                  <c:v>0.44752252100000001</c:v>
                </c:pt>
                <c:pt idx="1377">
                  <c:v>0</c:v>
                </c:pt>
                <c:pt idx="1378">
                  <c:v>0</c:v>
                </c:pt>
                <c:pt idx="1379">
                  <c:v>0</c:v>
                </c:pt>
                <c:pt idx="1380">
                  <c:v>0</c:v>
                </c:pt>
                <c:pt idx="1381">
                  <c:v>0</c:v>
                </c:pt>
                <c:pt idx="1382">
                  <c:v>0</c:v>
                </c:pt>
                <c:pt idx="1383">
                  <c:v>0</c:v>
                </c:pt>
                <c:pt idx="1384">
                  <c:v>0</c:v>
                </c:pt>
                <c:pt idx="1385">
                  <c:v>0</c:v>
                </c:pt>
                <c:pt idx="1386">
                  <c:v>4.1904900000000001E-4</c:v>
                </c:pt>
                <c:pt idx="1387">
                  <c:v>0</c:v>
                </c:pt>
                <c:pt idx="1388">
                  <c:v>2.4806600000000002E-4</c:v>
                </c:pt>
                <c:pt idx="1389">
                  <c:v>7.9204485000000005E-2</c:v>
                </c:pt>
                <c:pt idx="1390">
                  <c:v>0</c:v>
                </c:pt>
                <c:pt idx="1391">
                  <c:v>0</c:v>
                </c:pt>
                <c:pt idx="1392">
                  <c:v>0</c:v>
                </c:pt>
                <c:pt idx="1393">
                  <c:v>6.7421972999999996E-2</c:v>
                </c:pt>
                <c:pt idx="1394">
                  <c:v>0</c:v>
                </c:pt>
                <c:pt idx="1395">
                  <c:v>0</c:v>
                </c:pt>
                <c:pt idx="1396">
                  <c:v>0</c:v>
                </c:pt>
                <c:pt idx="1397">
                  <c:v>0</c:v>
                </c:pt>
                <c:pt idx="1398">
                  <c:v>0</c:v>
                </c:pt>
                <c:pt idx="1399">
                  <c:v>0</c:v>
                </c:pt>
                <c:pt idx="1400">
                  <c:v>0</c:v>
                </c:pt>
                <c:pt idx="1401">
                  <c:v>0</c:v>
                </c:pt>
                <c:pt idx="1402">
                  <c:v>1.0453875E-2</c:v>
                </c:pt>
                <c:pt idx="1403">
                  <c:v>4.4875699999999999E-4</c:v>
                </c:pt>
                <c:pt idx="1404">
                  <c:v>0</c:v>
                </c:pt>
                <c:pt idx="1405">
                  <c:v>0</c:v>
                </c:pt>
                <c:pt idx="1406">
                  <c:v>0</c:v>
                </c:pt>
                <c:pt idx="1407">
                  <c:v>0</c:v>
                </c:pt>
                <c:pt idx="1408">
                  <c:v>0</c:v>
                </c:pt>
                <c:pt idx="1409">
                  <c:v>0</c:v>
                </c:pt>
                <c:pt idx="1410">
                  <c:v>0</c:v>
                </c:pt>
                <c:pt idx="1411">
                  <c:v>0</c:v>
                </c:pt>
                <c:pt idx="1412">
                  <c:v>0</c:v>
                </c:pt>
                <c:pt idx="1413">
                  <c:v>0.104824997</c:v>
                </c:pt>
                <c:pt idx="1414">
                  <c:v>0</c:v>
                </c:pt>
                <c:pt idx="1415">
                  <c:v>0</c:v>
                </c:pt>
                <c:pt idx="1416">
                  <c:v>0</c:v>
                </c:pt>
                <c:pt idx="1417">
                  <c:v>0</c:v>
                </c:pt>
                <c:pt idx="1418">
                  <c:v>0</c:v>
                </c:pt>
                <c:pt idx="1419">
                  <c:v>0.27587529999999999</c:v>
                </c:pt>
                <c:pt idx="1420">
                  <c:v>0</c:v>
                </c:pt>
                <c:pt idx="1421">
                  <c:v>0</c:v>
                </c:pt>
                <c:pt idx="1422">
                  <c:v>0</c:v>
                </c:pt>
                <c:pt idx="1423">
                  <c:v>2.0881333350000002</c:v>
                </c:pt>
                <c:pt idx="1424">
                  <c:v>4.7848268999999999E-2</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1.7181584999999999E-2</c:v>
                </c:pt>
                <c:pt idx="1451">
                  <c:v>4.3751709999999997E-3</c:v>
                </c:pt>
                <c:pt idx="1452">
                  <c:v>0</c:v>
                </c:pt>
                <c:pt idx="1453">
                  <c:v>0</c:v>
                </c:pt>
                <c:pt idx="1454">
                  <c:v>0</c:v>
                </c:pt>
                <c:pt idx="1455">
                  <c:v>0</c:v>
                </c:pt>
                <c:pt idx="1456">
                  <c:v>1.342875957</c:v>
                </c:pt>
                <c:pt idx="1457">
                  <c:v>0</c:v>
                </c:pt>
                <c:pt idx="1458">
                  <c:v>0</c:v>
                </c:pt>
                <c:pt idx="1459">
                  <c:v>0</c:v>
                </c:pt>
                <c:pt idx="1460">
                  <c:v>0</c:v>
                </c:pt>
                <c:pt idx="1461">
                  <c:v>1.549639E-3</c:v>
                </c:pt>
                <c:pt idx="1462">
                  <c:v>0</c:v>
                </c:pt>
                <c:pt idx="1463">
                  <c:v>0</c:v>
                </c:pt>
                <c:pt idx="1464">
                  <c:v>0</c:v>
                </c:pt>
                <c:pt idx="1465">
                  <c:v>7.2812799999999998E-4</c:v>
                </c:pt>
                <c:pt idx="1466">
                  <c:v>0</c:v>
                </c:pt>
                <c:pt idx="1467">
                  <c:v>0</c:v>
                </c:pt>
                <c:pt idx="1468">
                  <c:v>0</c:v>
                </c:pt>
                <c:pt idx="1469">
                  <c:v>0</c:v>
                </c:pt>
                <c:pt idx="1470">
                  <c:v>0</c:v>
                </c:pt>
                <c:pt idx="1471">
                  <c:v>0.77372473500000005</c:v>
                </c:pt>
                <c:pt idx="1472">
                  <c:v>0.22999689000000001</c:v>
                </c:pt>
                <c:pt idx="1473">
                  <c:v>0.28086018600000001</c:v>
                </c:pt>
                <c:pt idx="1474">
                  <c:v>0</c:v>
                </c:pt>
                <c:pt idx="1475">
                  <c:v>6.46063E-4</c:v>
                </c:pt>
                <c:pt idx="1476">
                  <c:v>0</c:v>
                </c:pt>
                <c:pt idx="1477">
                  <c:v>0</c:v>
                </c:pt>
                <c:pt idx="1478">
                  <c:v>0</c:v>
                </c:pt>
                <c:pt idx="1479">
                  <c:v>0</c:v>
                </c:pt>
                <c:pt idx="1480">
                  <c:v>0</c:v>
                </c:pt>
                <c:pt idx="1481">
                  <c:v>2.9510551999999999E-2</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2.7330865999999999E-2</c:v>
                </c:pt>
                <c:pt idx="1495">
                  <c:v>0.34326210600000001</c:v>
                </c:pt>
                <c:pt idx="1496">
                  <c:v>0</c:v>
                </c:pt>
                <c:pt idx="1497">
                  <c:v>0</c:v>
                </c:pt>
                <c:pt idx="1498">
                  <c:v>0.381316394</c:v>
                </c:pt>
                <c:pt idx="1499">
                  <c:v>0</c:v>
                </c:pt>
                <c:pt idx="1500">
                  <c:v>0</c:v>
                </c:pt>
                <c:pt idx="1501">
                  <c:v>0</c:v>
                </c:pt>
                <c:pt idx="1502">
                  <c:v>7.2649263000000006E-2</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0.37212726499999998</c:v>
                </c:pt>
                <c:pt idx="1517">
                  <c:v>0</c:v>
                </c:pt>
                <c:pt idx="1518">
                  <c:v>0</c:v>
                </c:pt>
                <c:pt idx="1519">
                  <c:v>0</c:v>
                </c:pt>
                <c:pt idx="1520">
                  <c:v>0</c:v>
                </c:pt>
                <c:pt idx="1521" formatCode="0.00E+00">
                  <c:v>6.2700000000000006E-5</c:v>
                </c:pt>
                <c:pt idx="1522">
                  <c:v>0</c:v>
                </c:pt>
                <c:pt idx="1523">
                  <c:v>0</c:v>
                </c:pt>
                <c:pt idx="1524">
                  <c:v>0</c:v>
                </c:pt>
                <c:pt idx="1525">
                  <c:v>0</c:v>
                </c:pt>
                <c:pt idx="1526">
                  <c:v>0</c:v>
                </c:pt>
                <c:pt idx="1527">
                  <c:v>0</c:v>
                </c:pt>
                <c:pt idx="1528">
                  <c:v>0</c:v>
                </c:pt>
                <c:pt idx="1529">
                  <c:v>0</c:v>
                </c:pt>
                <c:pt idx="1530">
                  <c:v>0</c:v>
                </c:pt>
                <c:pt idx="1531">
                  <c:v>0</c:v>
                </c:pt>
                <c:pt idx="1532">
                  <c:v>1.513148546</c:v>
                </c:pt>
                <c:pt idx="1533">
                  <c:v>0</c:v>
                </c:pt>
                <c:pt idx="1534">
                  <c:v>0</c:v>
                </c:pt>
                <c:pt idx="1535">
                  <c:v>1.2790523E-2</c:v>
                </c:pt>
                <c:pt idx="1536">
                  <c:v>0</c:v>
                </c:pt>
                <c:pt idx="1537">
                  <c:v>5.0527300000000001E-3</c:v>
                </c:pt>
                <c:pt idx="1538">
                  <c:v>0</c:v>
                </c:pt>
                <c:pt idx="1539">
                  <c:v>0</c:v>
                </c:pt>
                <c:pt idx="1540">
                  <c:v>0</c:v>
                </c:pt>
                <c:pt idx="1541">
                  <c:v>0</c:v>
                </c:pt>
                <c:pt idx="1542">
                  <c:v>0</c:v>
                </c:pt>
                <c:pt idx="1543">
                  <c:v>0</c:v>
                </c:pt>
                <c:pt idx="1544">
                  <c:v>0.11646519599999999</c:v>
                </c:pt>
                <c:pt idx="1545">
                  <c:v>0.126658723</c:v>
                </c:pt>
                <c:pt idx="1546">
                  <c:v>0</c:v>
                </c:pt>
                <c:pt idx="1547">
                  <c:v>0</c:v>
                </c:pt>
                <c:pt idx="1548">
                  <c:v>2.1401541229999999</c:v>
                </c:pt>
                <c:pt idx="1549">
                  <c:v>7.0264443999999995E-2</c:v>
                </c:pt>
                <c:pt idx="1550">
                  <c:v>0</c:v>
                </c:pt>
                <c:pt idx="1551">
                  <c:v>0</c:v>
                </c:pt>
                <c:pt idx="1552">
                  <c:v>0</c:v>
                </c:pt>
                <c:pt idx="1553">
                  <c:v>0</c:v>
                </c:pt>
                <c:pt idx="1554">
                  <c:v>6.2483552999999997E-2</c:v>
                </c:pt>
                <c:pt idx="1555">
                  <c:v>0</c:v>
                </c:pt>
                <c:pt idx="1556">
                  <c:v>0</c:v>
                </c:pt>
                <c:pt idx="1557">
                  <c:v>0</c:v>
                </c:pt>
                <c:pt idx="1558">
                  <c:v>0</c:v>
                </c:pt>
                <c:pt idx="1559">
                  <c:v>0</c:v>
                </c:pt>
                <c:pt idx="1560">
                  <c:v>0</c:v>
                </c:pt>
                <c:pt idx="1561">
                  <c:v>0</c:v>
                </c:pt>
                <c:pt idx="1562">
                  <c:v>0</c:v>
                </c:pt>
                <c:pt idx="1563">
                  <c:v>0</c:v>
                </c:pt>
                <c:pt idx="1564">
                  <c:v>0</c:v>
                </c:pt>
                <c:pt idx="1565">
                  <c:v>0</c:v>
                </c:pt>
                <c:pt idx="1566">
                  <c:v>0.26116257900000001</c:v>
                </c:pt>
                <c:pt idx="1567">
                  <c:v>0</c:v>
                </c:pt>
                <c:pt idx="1568">
                  <c:v>0.51347696799999998</c:v>
                </c:pt>
                <c:pt idx="1569">
                  <c:v>0</c:v>
                </c:pt>
                <c:pt idx="1570">
                  <c:v>2.0270707610000001</c:v>
                </c:pt>
                <c:pt idx="1571">
                  <c:v>0</c:v>
                </c:pt>
                <c:pt idx="1572">
                  <c:v>3.6813620000000001E-3</c:v>
                </c:pt>
                <c:pt idx="1573">
                  <c:v>0</c:v>
                </c:pt>
                <c:pt idx="1574">
                  <c:v>0</c:v>
                </c:pt>
                <c:pt idx="1575">
                  <c:v>9.8838738999999995E-2</c:v>
                </c:pt>
                <c:pt idx="1576">
                  <c:v>2.9003078000000002E-2</c:v>
                </c:pt>
                <c:pt idx="1577">
                  <c:v>0</c:v>
                </c:pt>
                <c:pt idx="1578">
                  <c:v>0.12250725899999999</c:v>
                </c:pt>
                <c:pt idx="1579">
                  <c:v>0</c:v>
                </c:pt>
                <c:pt idx="1580">
                  <c:v>0</c:v>
                </c:pt>
                <c:pt idx="1581">
                  <c:v>0</c:v>
                </c:pt>
                <c:pt idx="1582">
                  <c:v>0</c:v>
                </c:pt>
                <c:pt idx="1583">
                  <c:v>0.73752814499999997</c:v>
                </c:pt>
                <c:pt idx="1584">
                  <c:v>0</c:v>
                </c:pt>
                <c:pt idx="1585">
                  <c:v>0</c:v>
                </c:pt>
                <c:pt idx="1586">
                  <c:v>9.5396299999999995E-4</c:v>
                </c:pt>
                <c:pt idx="1587">
                  <c:v>0</c:v>
                </c:pt>
                <c:pt idx="1588">
                  <c:v>0</c:v>
                </c:pt>
                <c:pt idx="1589">
                  <c:v>0</c:v>
                </c:pt>
                <c:pt idx="1590">
                  <c:v>0</c:v>
                </c:pt>
                <c:pt idx="1591">
                  <c:v>0</c:v>
                </c:pt>
                <c:pt idx="1592">
                  <c:v>0</c:v>
                </c:pt>
                <c:pt idx="1593">
                  <c:v>9.5083799999999997E-4</c:v>
                </c:pt>
                <c:pt idx="1594">
                  <c:v>0</c:v>
                </c:pt>
                <c:pt idx="1595">
                  <c:v>4.9164300000000005E-4</c:v>
                </c:pt>
                <c:pt idx="1596">
                  <c:v>0.101056919</c:v>
                </c:pt>
                <c:pt idx="1597">
                  <c:v>0</c:v>
                </c:pt>
                <c:pt idx="1598">
                  <c:v>0</c:v>
                </c:pt>
                <c:pt idx="1599">
                  <c:v>0</c:v>
                </c:pt>
                <c:pt idx="1600">
                  <c:v>0.105380706</c:v>
                </c:pt>
                <c:pt idx="1601">
                  <c:v>0</c:v>
                </c:pt>
                <c:pt idx="1602">
                  <c:v>0</c:v>
                </c:pt>
                <c:pt idx="1603">
                  <c:v>0</c:v>
                </c:pt>
                <c:pt idx="1604">
                  <c:v>0</c:v>
                </c:pt>
                <c:pt idx="1605">
                  <c:v>0</c:v>
                </c:pt>
                <c:pt idx="1606">
                  <c:v>0</c:v>
                </c:pt>
                <c:pt idx="1607">
                  <c:v>0</c:v>
                </c:pt>
                <c:pt idx="1608">
                  <c:v>0</c:v>
                </c:pt>
                <c:pt idx="1609">
                  <c:v>1.5914464E-2</c:v>
                </c:pt>
                <c:pt idx="1610">
                  <c:v>1.0185839999999999E-3</c:v>
                </c:pt>
                <c:pt idx="1611">
                  <c:v>0</c:v>
                </c:pt>
                <c:pt idx="1612">
                  <c:v>0</c:v>
                </c:pt>
                <c:pt idx="1613">
                  <c:v>0</c:v>
                </c:pt>
                <c:pt idx="1614">
                  <c:v>2.55894E-4</c:v>
                </c:pt>
                <c:pt idx="1615">
                  <c:v>0</c:v>
                </c:pt>
                <c:pt idx="1616">
                  <c:v>0</c:v>
                </c:pt>
                <c:pt idx="1617">
                  <c:v>0</c:v>
                </c:pt>
                <c:pt idx="1618">
                  <c:v>0</c:v>
                </c:pt>
                <c:pt idx="1619">
                  <c:v>0</c:v>
                </c:pt>
                <c:pt idx="1620">
                  <c:v>0.16482038800000001</c:v>
                </c:pt>
                <c:pt idx="1621">
                  <c:v>0</c:v>
                </c:pt>
                <c:pt idx="1622">
                  <c:v>7.2491281000000005E-2</c:v>
                </c:pt>
                <c:pt idx="1623">
                  <c:v>0</c:v>
                </c:pt>
                <c:pt idx="1624">
                  <c:v>0</c:v>
                </c:pt>
                <c:pt idx="1625">
                  <c:v>0</c:v>
                </c:pt>
                <c:pt idx="1626">
                  <c:v>0.48960924099999997</c:v>
                </c:pt>
                <c:pt idx="1627">
                  <c:v>0</c:v>
                </c:pt>
                <c:pt idx="1628">
                  <c:v>0</c:v>
                </c:pt>
                <c:pt idx="1629">
                  <c:v>0</c:v>
                </c:pt>
                <c:pt idx="1630">
                  <c:v>2.8667283060000002</c:v>
                </c:pt>
                <c:pt idx="1631">
                  <c:v>7.1549259000000004E-2</c:v>
                </c:pt>
                <c:pt idx="1632">
                  <c:v>0</c:v>
                </c:pt>
                <c:pt idx="1633">
                  <c:v>0</c:v>
                </c:pt>
                <c:pt idx="1634">
                  <c:v>0</c:v>
                </c:pt>
                <c:pt idx="1635">
                  <c:v>0</c:v>
                </c:pt>
                <c:pt idx="1636">
                  <c:v>0</c:v>
                </c:pt>
                <c:pt idx="1637">
                  <c:v>0</c:v>
                </c:pt>
                <c:pt idx="1638">
                  <c:v>0</c:v>
                </c:pt>
                <c:pt idx="1639">
                  <c:v>0</c:v>
                </c:pt>
                <c:pt idx="1640">
                  <c:v>0.118023381</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2.4600253999999998E-2</c:v>
                </c:pt>
                <c:pt idx="1659">
                  <c:v>1.0781809999999999E-2</c:v>
                </c:pt>
                <c:pt idx="1660">
                  <c:v>0</c:v>
                </c:pt>
                <c:pt idx="1661">
                  <c:v>0</c:v>
                </c:pt>
                <c:pt idx="1662">
                  <c:v>0</c:v>
                </c:pt>
                <c:pt idx="1663">
                  <c:v>0</c:v>
                </c:pt>
                <c:pt idx="1664">
                  <c:v>2.054374218</c:v>
                </c:pt>
                <c:pt idx="1665">
                  <c:v>8.4093667999999996E-2</c:v>
                </c:pt>
                <c:pt idx="1666">
                  <c:v>0</c:v>
                </c:pt>
                <c:pt idx="1667">
                  <c:v>0</c:v>
                </c:pt>
                <c:pt idx="1668">
                  <c:v>0</c:v>
                </c:pt>
                <c:pt idx="1669">
                  <c:v>1.090352E-2</c:v>
                </c:pt>
                <c:pt idx="1670">
                  <c:v>0</c:v>
                </c:pt>
                <c:pt idx="1671">
                  <c:v>0</c:v>
                </c:pt>
                <c:pt idx="1672">
                  <c:v>0</c:v>
                </c:pt>
                <c:pt idx="1673">
                  <c:v>2.9088130000000001E-3</c:v>
                </c:pt>
                <c:pt idx="1674">
                  <c:v>9.9822069999999999E-3</c:v>
                </c:pt>
                <c:pt idx="1675">
                  <c:v>0</c:v>
                </c:pt>
                <c:pt idx="1676">
                  <c:v>0</c:v>
                </c:pt>
                <c:pt idx="1677">
                  <c:v>0</c:v>
                </c:pt>
                <c:pt idx="1678">
                  <c:v>0</c:v>
                </c:pt>
                <c:pt idx="1679">
                  <c:v>0</c:v>
                </c:pt>
                <c:pt idx="1680">
                  <c:v>0.89407747999999998</c:v>
                </c:pt>
                <c:pt idx="1681">
                  <c:v>0.51184052199999996</c:v>
                </c:pt>
                <c:pt idx="1682">
                  <c:v>0.50228154700000005</c:v>
                </c:pt>
                <c:pt idx="1683">
                  <c:v>0</c:v>
                </c:pt>
                <c:pt idx="1684">
                  <c:v>1.543544E-3</c:v>
                </c:pt>
                <c:pt idx="1685">
                  <c:v>0</c:v>
                </c:pt>
                <c:pt idx="1686">
                  <c:v>0</c:v>
                </c:pt>
                <c:pt idx="1687">
                  <c:v>0</c:v>
                </c:pt>
                <c:pt idx="1688">
                  <c:v>0</c:v>
                </c:pt>
                <c:pt idx="1689">
                  <c:v>0</c:v>
                </c:pt>
                <c:pt idx="1690">
                  <c:v>5.0815052999999999E-2</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0.192204654</c:v>
                </c:pt>
                <c:pt idx="1704">
                  <c:v>0.48184841899999997</c:v>
                </c:pt>
                <c:pt idx="1705">
                  <c:v>0</c:v>
                </c:pt>
                <c:pt idx="1706">
                  <c:v>0</c:v>
                </c:pt>
                <c:pt idx="1707">
                  <c:v>0.62038099800000002</c:v>
                </c:pt>
                <c:pt idx="1708">
                  <c:v>0</c:v>
                </c:pt>
                <c:pt idx="1709">
                  <c:v>0</c:v>
                </c:pt>
                <c:pt idx="1710">
                  <c:v>0</c:v>
                </c:pt>
                <c:pt idx="1711">
                  <c:v>0.192328155</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0.75592052899999995</c:v>
                </c:pt>
                <c:pt idx="1726">
                  <c:v>0</c:v>
                </c:pt>
                <c:pt idx="1727">
                  <c:v>0</c:v>
                </c:pt>
                <c:pt idx="1728">
                  <c:v>0</c:v>
                </c:pt>
                <c:pt idx="1729">
                  <c:v>0</c:v>
                </c:pt>
                <c:pt idx="1730">
                  <c:v>2.8363599999999998E-4</c:v>
                </c:pt>
                <c:pt idx="1731">
                  <c:v>0</c:v>
                </c:pt>
                <c:pt idx="1732">
                  <c:v>0</c:v>
                </c:pt>
                <c:pt idx="1733">
                  <c:v>0</c:v>
                </c:pt>
                <c:pt idx="1734">
                  <c:v>0</c:v>
                </c:pt>
                <c:pt idx="1735">
                  <c:v>0</c:v>
                </c:pt>
                <c:pt idx="1736">
                  <c:v>0</c:v>
                </c:pt>
                <c:pt idx="1737">
                  <c:v>0</c:v>
                </c:pt>
                <c:pt idx="1738">
                  <c:v>3.0037547000000001E-2</c:v>
                </c:pt>
                <c:pt idx="1739">
                  <c:v>0</c:v>
                </c:pt>
                <c:pt idx="1740">
                  <c:v>0</c:v>
                </c:pt>
                <c:pt idx="1741">
                  <c:v>1.981067181</c:v>
                </c:pt>
                <c:pt idx="1742">
                  <c:v>0</c:v>
                </c:pt>
                <c:pt idx="1743">
                  <c:v>0</c:v>
                </c:pt>
                <c:pt idx="1744">
                  <c:v>2.3508253E-2</c:v>
                </c:pt>
                <c:pt idx="1745">
                  <c:v>0</c:v>
                </c:pt>
                <c:pt idx="1746">
                  <c:v>5.6573830000000002E-3</c:v>
                </c:pt>
                <c:pt idx="1747">
                  <c:v>0</c:v>
                </c:pt>
                <c:pt idx="1748">
                  <c:v>0</c:v>
                </c:pt>
                <c:pt idx="1749">
                  <c:v>0</c:v>
                </c:pt>
                <c:pt idx="1750">
                  <c:v>0</c:v>
                </c:pt>
                <c:pt idx="1751">
                  <c:v>0</c:v>
                </c:pt>
                <c:pt idx="1752">
                  <c:v>0</c:v>
                </c:pt>
                <c:pt idx="1753">
                  <c:v>0.19217020300000001</c:v>
                </c:pt>
                <c:pt idx="1754">
                  <c:v>0.196935415</c:v>
                </c:pt>
                <c:pt idx="1755">
                  <c:v>0</c:v>
                </c:pt>
                <c:pt idx="1756">
                  <c:v>0</c:v>
                </c:pt>
                <c:pt idx="1757">
                  <c:v>2.784873486</c:v>
                </c:pt>
                <c:pt idx="1758">
                  <c:v>0.17519764600000001</c:v>
                </c:pt>
                <c:pt idx="1759">
                  <c:v>0</c:v>
                </c:pt>
                <c:pt idx="1760">
                  <c:v>0</c:v>
                </c:pt>
                <c:pt idx="1761">
                  <c:v>0</c:v>
                </c:pt>
                <c:pt idx="1762">
                  <c:v>0</c:v>
                </c:pt>
                <c:pt idx="1763">
                  <c:v>0.12612198299999999</c:v>
                </c:pt>
                <c:pt idx="1764">
                  <c:v>0</c:v>
                </c:pt>
                <c:pt idx="1765">
                  <c:v>0</c:v>
                </c:pt>
                <c:pt idx="1766">
                  <c:v>0</c:v>
                </c:pt>
                <c:pt idx="1767">
                  <c:v>0</c:v>
                </c:pt>
                <c:pt idx="1768">
                  <c:v>0</c:v>
                </c:pt>
                <c:pt idx="1769">
                  <c:v>0</c:v>
                </c:pt>
                <c:pt idx="1770">
                  <c:v>0</c:v>
                </c:pt>
                <c:pt idx="1771">
                  <c:v>0</c:v>
                </c:pt>
                <c:pt idx="1772">
                  <c:v>0</c:v>
                </c:pt>
                <c:pt idx="1773">
                  <c:v>0</c:v>
                </c:pt>
                <c:pt idx="1774">
                  <c:v>0</c:v>
                </c:pt>
                <c:pt idx="1775">
                  <c:v>0.43905740999999998</c:v>
                </c:pt>
                <c:pt idx="1776">
                  <c:v>0</c:v>
                </c:pt>
                <c:pt idx="1777">
                  <c:v>0.92273515500000003</c:v>
                </c:pt>
                <c:pt idx="1778">
                  <c:v>0</c:v>
                </c:pt>
                <c:pt idx="1779">
                  <c:v>2.6101474759999999</c:v>
                </c:pt>
                <c:pt idx="1780">
                  <c:v>0</c:v>
                </c:pt>
                <c:pt idx="1781">
                  <c:v>5.1481360000000002E-3</c:v>
                </c:pt>
                <c:pt idx="1782">
                  <c:v>0</c:v>
                </c:pt>
                <c:pt idx="1783">
                  <c:v>0</c:v>
                </c:pt>
                <c:pt idx="1784">
                  <c:v>0.17937551400000001</c:v>
                </c:pt>
                <c:pt idx="1785">
                  <c:v>5.8944356000000003E-2</c:v>
                </c:pt>
                <c:pt idx="1786">
                  <c:v>0</c:v>
                </c:pt>
                <c:pt idx="1787">
                  <c:v>0.19653593</c:v>
                </c:pt>
                <c:pt idx="1788">
                  <c:v>0</c:v>
                </c:pt>
                <c:pt idx="1789">
                  <c:v>0</c:v>
                </c:pt>
                <c:pt idx="1790">
                  <c:v>0</c:v>
                </c:pt>
                <c:pt idx="1791">
                  <c:v>0</c:v>
                </c:pt>
                <c:pt idx="1792">
                  <c:v>0.86001128000000004</c:v>
                </c:pt>
                <c:pt idx="1793">
                  <c:v>0</c:v>
                </c:pt>
                <c:pt idx="1794">
                  <c:v>0</c:v>
                </c:pt>
                <c:pt idx="1795">
                  <c:v>2.8666999999999998E-3</c:v>
                </c:pt>
                <c:pt idx="1796">
                  <c:v>0</c:v>
                </c:pt>
                <c:pt idx="1797">
                  <c:v>0</c:v>
                </c:pt>
                <c:pt idx="1798">
                  <c:v>0</c:v>
                </c:pt>
                <c:pt idx="1799">
                  <c:v>0</c:v>
                </c:pt>
                <c:pt idx="1800">
                  <c:v>0</c:v>
                </c:pt>
                <c:pt idx="1801">
                  <c:v>0</c:v>
                </c:pt>
                <c:pt idx="1802">
                  <c:v>1.7486450000000001E-3</c:v>
                </c:pt>
                <c:pt idx="1803">
                  <c:v>0</c:v>
                </c:pt>
                <c:pt idx="1804">
                  <c:v>6.52281E-4</c:v>
                </c:pt>
                <c:pt idx="1805">
                  <c:v>0.14487408099999999</c:v>
                </c:pt>
                <c:pt idx="1806">
                  <c:v>0</c:v>
                </c:pt>
                <c:pt idx="1807">
                  <c:v>0</c:v>
                </c:pt>
                <c:pt idx="1808">
                  <c:v>0</c:v>
                </c:pt>
                <c:pt idx="1809">
                  <c:v>0.160388052</c:v>
                </c:pt>
                <c:pt idx="1810">
                  <c:v>0</c:v>
                </c:pt>
                <c:pt idx="1811">
                  <c:v>0</c:v>
                </c:pt>
                <c:pt idx="1812">
                  <c:v>0</c:v>
                </c:pt>
                <c:pt idx="1813">
                  <c:v>0</c:v>
                </c:pt>
                <c:pt idx="1814">
                  <c:v>0</c:v>
                </c:pt>
                <c:pt idx="1815">
                  <c:v>0</c:v>
                </c:pt>
                <c:pt idx="1816">
                  <c:v>1.856695E-3</c:v>
                </c:pt>
                <c:pt idx="1817">
                  <c:v>0</c:v>
                </c:pt>
                <c:pt idx="1818">
                  <c:v>1.8043809000000001E-2</c:v>
                </c:pt>
                <c:pt idx="1819">
                  <c:v>1.874E-3</c:v>
                </c:pt>
                <c:pt idx="1820">
                  <c:v>0</c:v>
                </c:pt>
                <c:pt idx="1821">
                  <c:v>0</c:v>
                </c:pt>
                <c:pt idx="1822">
                  <c:v>0</c:v>
                </c:pt>
                <c:pt idx="1823">
                  <c:v>4.3926499999999999E-4</c:v>
                </c:pt>
                <c:pt idx="1824">
                  <c:v>0</c:v>
                </c:pt>
                <c:pt idx="1825">
                  <c:v>0</c:v>
                </c:pt>
                <c:pt idx="1826">
                  <c:v>0</c:v>
                </c:pt>
                <c:pt idx="1827">
                  <c:v>0</c:v>
                </c:pt>
                <c:pt idx="1828">
                  <c:v>0</c:v>
                </c:pt>
                <c:pt idx="1829">
                  <c:v>0.2233648</c:v>
                </c:pt>
                <c:pt idx="1830">
                  <c:v>0</c:v>
                </c:pt>
                <c:pt idx="1831">
                  <c:v>0.30004873900000001</c:v>
                </c:pt>
                <c:pt idx="1832">
                  <c:v>0</c:v>
                </c:pt>
                <c:pt idx="1833">
                  <c:v>0</c:v>
                </c:pt>
                <c:pt idx="1834">
                  <c:v>0</c:v>
                </c:pt>
                <c:pt idx="1835">
                  <c:v>0.82868456800000001</c:v>
                </c:pt>
                <c:pt idx="1836">
                  <c:v>0</c:v>
                </c:pt>
                <c:pt idx="1837">
                  <c:v>0</c:v>
                </c:pt>
                <c:pt idx="1838">
                  <c:v>0</c:v>
                </c:pt>
                <c:pt idx="1839">
                  <c:v>3.618502855</c:v>
                </c:pt>
                <c:pt idx="1840">
                  <c:v>0.101959944</c:v>
                </c:pt>
                <c:pt idx="1841">
                  <c:v>0</c:v>
                </c:pt>
                <c:pt idx="1842">
                  <c:v>0</c:v>
                </c:pt>
                <c:pt idx="1843">
                  <c:v>0</c:v>
                </c:pt>
                <c:pt idx="1844">
                  <c:v>0</c:v>
                </c:pt>
                <c:pt idx="1845">
                  <c:v>0</c:v>
                </c:pt>
                <c:pt idx="1846">
                  <c:v>0</c:v>
                </c:pt>
                <c:pt idx="1847">
                  <c:v>0</c:v>
                </c:pt>
                <c:pt idx="1848">
                  <c:v>0</c:v>
                </c:pt>
                <c:pt idx="1849">
                  <c:v>0.26004490299999999</c:v>
                </c:pt>
                <c:pt idx="1850">
                  <c:v>0</c:v>
                </c:pt>
                <c:pt idx="1851">
                  <c:v>0</c:v>
                </c:pt>
                <c:pt idx="1852">
                  <c:v>0</c:v>
                </c:pt>
                <c:pt idx="1853">
                  <c:v>0</c:v>
                </c:pt>
                <c:pt idx="1854">
                  <c:v>0</c:v>
                </c:pt>
                <c:pt idx="1855">
                  <c:v>0</c:v>
                </c:pt>
                <c:pt idx="1856">
                  <c:v>0</c:v>
                </c:pt>
                <c:pt idx="1857">
                  <c:v>0</c:v>
                </c:pt>
                <c:pt idx="1858">
                  <c:v>0</c:v>
                </c:pt>
                <c:pt idx="1859">
                  <c:v>0</c:v>
                </c:pt>
                <c:pt idx="1860">
                  <c:v>0</c:v>
                </c:pt>
                <c:pt idx="1861">
                  <c:v>0.37681660099999997</c:v>
                </c:pt>
                <c:pt idx="1862">
                  <c:v>0</c:v>
                </c:pt>
                <c:pt idx="1863">
                  <c:v>0</c:v>
                </c:pt>
                <c:pt idx="1864">
                  <c:v>0</c:v>
                </c:pt>
                <c:pt idx="1865">
                  <c:v>0</c:v>
                </c:pt>
                <c:pt idx="1866">
                  <c:v>0</c:v>
                </c:pt>
                <c:pt idx="1867">
                  <c:v>0</c:v>
                </c:pt>
                <c:pt idx="1868">
                  <c:v>4.8359740999999998E-2</c:v>
                </c:pt>
                <c:pt idx="1869">
                  <c:v>2.9785834000000001E-2</c:v>
                </c:pt>
                <c:pt idx="1870">
                  <c:v>0</c:v>
                </c:pt>
                <c:pt idx="1871">
                  <c:v>0</c:v>
                </c:pt>
                <c:pt idx="1872">
                  <c:v>0</c:v>
                </c:pt>
                <c:pt idx="1873">
                  <c:v>0</c:v>
                </c:pt>
                <c:pt idx="1874">
                  <c:v>2.8707160950000001</c:v>
                </c:pt>
                <c:pt idx="1875">
                  <c:v>0.46968847499999999</c:v>
                </c:pt>
                <c:pt idx="1876">
                  <c:v>0</c:v>
                </c:pt>
                <c:pt idx="1877">
                  <c:v>0</c:v>
                </c:pt>
                <c:pt idx="1878">
                  <c:v>0</c:v>
                </c:pt>
                <c:pt idx="1879">
                  <c:v>3.1995836999999999E-2</c:v>
                </c:pt>
                <c:pt idx="1880">
                  <c:v>0</c:v>
                </c:pt>
                <c:pt idx="1881">
                  <c:v>0</c:v>
                </c:pt>
                <c:pt idx="1882">
                  <c:v>0</c:v>
                </c:pt>
                <c:pt idx="1883">
                  <c:v>5.0886179999999996E-3</c:v>
                </c:pt>
                <c:pt idx="1884">
                  <c:v>1.8915056999999999E-2</c:v>
                </c:pt>
                <c:pt idx="1885">
                  <c:v>0</c:v>
                </c:pt>
                <c:pt idx="1886">
                  <c:v>0</c:v>
                </c:pt>
                <c:pt idx="1887">
                  <c:v>0</c:v>
                </c:pt>
                <c:pt idx="1888">
                  <c:v>0</c:v>
                </c:pt>
                <c:pt idx="1889">
                  <c:v>0</c:v>
                </c:pt>
                <c:pt idx="1890">
                  <c:v>0.84956604199999997</c:v>
                </c:pt>
                <c:pt idx="1891">
                  <c:v>0.98569410999999996</c:v>
                </c:pt>
                <c:pt idx="1892">
                  <c:v>0.83656954800000005</c:v>
                </c:pt>
                <c:pt idx="1893">
                  <c:v>0</c:v>
                </c:pt>
                <c:pt idx="1894">
                  <c:v>3.0975210000000002E-3</c:v>
                </c:pt>
                <c:pt idx="1895">
                  <c:v>0</c:v>
                </c:pt>
                <c:pt idx="1896">
                  <c:v>0</c:v>
                </c:pt>
                <c:pt idx="1897">
                  <c:v>0</c:v>
                </c:pt>
                <c:pt idx="1898">
                  <c:v>9.626262E-3</c:v>
                </c:pt>
                <c:pt idx="1899">
                  <c:v>0</c:v>
                </c:pt>
                <c:pt idx="1900">
                  <c:v>8.4802612999999999E-2</c:v>
                </c:pt>
                <c:pt idx="1901">
                  <c:v>0</c:v>
                </c:pt>
                <c:pt idx="1902">
                  <c:v>0</c:v>
                </c:pt>
                <c:pt idx="1903">
                  <c:v>0</c:v>
                </c:pt>
                <c:pt idx="1904">
                  <c:v>0</c:v>
                </c:pt>
                <c:pt idx="1905">
                  <c:v>0</c:v>
                </c:pt>
                <c:pt idx="1906">
                  <c:v>0</c:v>
                </c:pt>
                <c:pt idx="1907">
                  <c:v>0</c:v>
                </c:pt>
                <c:pt idx="1908">
                  <c:v>0</c:v>
                </c:pt>
                <c:pt idx="1909">
                  <c:v>7.1543809999999996E-3</c:v>
                </c:pt>
                <c:pt idx="1910">
                  <c:v>0</c:v>
                </c:pt>
                <c:pt idx="1911">
                  <c:v>0</c:v>
                </c:pt>
                <c:pt idx="1912">
                  <c:v>0.56556814899999996</c:v>
                </c:pt>
                <c:pt idx="1913">
                  <c:v>0.65986502199999997</c:v>
                </c:pt>
                <c:pt idx="1914">
                  <c:v>0</c:v>
                </c:pt>
                <c:pt idx="1915">
                  <c:v>0</c:v>
                </c:pt>
                <c:pt idx="1916">
                  <c:v>0.88362395800000004</c:v>
                </c:pt>
                <c:pt idx="1917">
                  <c:v>0</c:v>
                </c:pt>
                <c:pt idx="1918">
                  <c:v>0</c:v>
                </c:pt>
                <c:pt idx="1919">
                  <c:v>0</c:v>
                </c:pt>
                <c:pt idx="1920">
                  <c:v>0.30852159899999998</c:v>
                </c:pt>
                <c:pt idx="1921">
                  <c:v>0</c:v>
                </c:pt>
                <c:pt idx="1922">
                  <c:v>0</c:v>
                </c:pt>
                <c:pt idx="1923">
                  <c:v>1.216465592</c:v>
                </c:pt>
                <c:pt idx="1924">
                  <c:v>0</c:v>
                </c:pt>
                <c:pt idx="1925">
                  <c:v>0</c:v>
                </c:pt>
                <c:pt idx="1926">
                  <c:v>0</c:v>
                </c:pt>
                <c:pt idx="1927">
                  <c:v>0</c:v>
                </c:pt>
                <c:pt idx="1928">
                  <c:v>0</c:v>
                </c:pt>
                <c:pt idx="1929">
                  <c:v>0</c:v>
                </c:pt>
                <c:pt idx="1930">
                  <c:v>0</c:v>
                </c:pt>
                <c:pt idx="1931">
                  <c:v>0</c:v>
                </c:pt>
                <c:pt idx="1932">
                  <c:v>0</c:v>
                </c:pt>
                <c:pt idx="1933">
                  <c:v>0</c:v>
                </c:pt>
                <c:pt idx="1934">
                  <c:v>1.269993782</c:v>
                </c:pt>
                <c:pt idx="1935">
                  <c:v>0</c:v>
                </c:pt>
                <c:pt idx="1936">
                  <c:v>0</c:v>
                </c:pt>
                <c:pt idx="1937">
                  <c:v>0</c:v>
                </c:pt>
                <c:pt idx="1938">
                  <c:v>3.7415504000000002E-2</c:v>
                </c:pt>
                <c:pt idx="1939">
                  <c:v>8.46457E-4</c:v>
                </c:pt>
                <c:pt idx="1940">
                  <c:v>0</c:v>
                </c:pt>
                <c:pt idx="1941">
                  <c:v>0</c:v>
                </c:pt>
                <c:pt idx="1942">
                  <c:v>0</c:v>
                </c:pt>
                <c:pt idx="1943">
                  <c:v>0</c:v>
                </c:pt>
                <c:pt idx="1944">
                  <c:v>0</c:v>
                </c:pt>
                <c:pt idx="1945">
                  <c:v>0</c:v>
                </c:pt>
                <c:pt idx="1946">
                  <c:v>0</c:v>
                </c:pt>
                <c:pt idx="1947">
                  <c:v>0.237533033</c:v>
                </c:pt>
                <c:pt idx="1948">
                  <c:v>0</c:v>
                </c:pt>
                <c:pt idx="1949">
                  <c:v>0</c:v>
                </c:pt>
                <c:pt idx="1950">
                  <c:v>2.412929535</c:v>
                </c:pt>
                <c:pt idx="1951">
                  <c:v>0</c:v>
                </c:pt>
                <c:pt idx="1952">
                  <c:v>0</c:v>
                </c:pt>
                <c:pt idx="1953">
                  <c:v>4.9539900999999997E-2</c:v>
                </c:pt>
                <c:pt idx="1954">
                  <c:v>0</c:v>
                </c:pt>
                <c:pt idx="1955">
                  <c:v>6.6053780000000003E-3</c:v>
                </c:pt>
                <c:pt idx="1956">
                  <c:v>0</c:v>
                </c:pt>
                <c:pt idx="1957">
                  <c:v>0</c:v>
                </c:pt>
                <c:pt idx="1958">
                  <c:v>0</c:v>
                </c:pt>
                <c:pt idx="1959">
                  <c:v>0</c:v>
                </c:pt>
                <c:pt idx="1960">
                  <c:v>0</c:v>
                </c:pt>
                <c:pt idx="1961">
                  <c:v>0</c:v>
                </c:pt>
                <c:pt idx="1962">
                  <c:v>0.30179747899999998</c:v>
                </c:pt>
                <c:pt idx="1963">
                  <c:v>0.30052551599999999</c:v>
                </c:pt>
                <c:pt idx="1964">
                  <c:v>0</c:v>
                </c:pt>
                <c:pt idx="1965">
                  <c:v>3.8180954460000001</c:v>
                </c:pt>
                <c:pt idx="1966">
                  <c:v>0.31628793500000002</c:v>
                </c:pt>
                <c:pt idx="1967">
                  <c:v>0</c:v>
                </c:pt>
                <c:pt idx="1968">
                  <c:v>0</c:v>
                </c:pt>
                <c:pt idx="1969">
                  <c:v>0</c:v>
                </c:pt>
                <c:pt idx="1970">
                  <c:v>0</c:v>
                </c:pt>
                <c:pt idx="1971">
                  <c:v>0.20800708200000001</c:v>
                </c:pt>
                <c:pt idx="1972">
                  <c:v>0</c:v>
                </c:pt>
                <c:pt idx="1973">
                  <c:v>0</c:v>
                </c:pt>
                <c:pt idx="1974">
                  <c:v>0</c:v>
                </c:pt>
                <c:pt idx="1975">
                  <c:v>0</c:v>
                </c:pt>
                <c:pt idx="1976">
                  <c:v>0</c:v>
                </c:pt>
                <c:pt idx="1977">
                  <c:v>0</c:v>
                </c:pt>
                <c:pt idx="1978">
                  <c:v>0</c:v>
                </c:pt>
                <c:pt idx="1979">
                  <c:v>0</c:v>
                </c:pt>
                <c:pt idx="1980">
                  <c:v>0</c:v>
                </c:pt>
                <c:pt idx="1981">
                  <c:v>0</c:v>
                </c:pt>
                <c:pt idx="1982">
                  <c:v>0</c:v>
                </c:pt>
                <c:pt idx="1983">
                  <c:v>0.73978650599999995</c:v>
                </c:pt>
                <c:pt idx="1984">
                  <c:v>0</c:v>
                </c:pt>
                <c:pt idx="1985">
                  <c:v>1.579679251</c:v>
                </c:pt>
                <c:pt idx="1986">
                  <c:v>0</c:v>
                </c:pt>
                <c:pt idx="1987">
                  <c:v>3.1270179749999998</c:v>
                </c:pt>
                <c:pt idx="1988">
                  <c:v>0</c:v>
                </c:pt>
                <c:pt idx="1989">
                  <c:v>7.2543970000000001E-3</c:v>
                </c:pt>
                <c:pt idx="1990">
                  <c:v>0</c:v>
                </c:pt>
                <c:pt idx="1991">
                  <c:v>0</c:v>
                </c:pt>
                <c:pt idx="1992">
                  <c:v>0.38691911099999998</c:v>
                </c:pt>
                <c:pt idx="1993">
                  <c:v>0.115853943</c:v>
                </c:pt>
                <c:pt idx="1994">
                  <c:v>0</c:v>
                </c:pt>
                <c:pt idx="1995">
                  <c:v>0.39461860100000001</c:v>
                </c:pt>
                <c:pt idx="1996">
                  <c:v>0</c:v>
                </c:pt>
                <c:pt idx="1997">
                  <c:v>0</c:v>
                </c:pt>
                <c:pt idx="1998">
                  <c:v>0</c:v>
                </c:pt>
                <c:pt idx="1999">
                  <c:v>0</c:v>
                </c:pt>
                <c:pt idx="2000">
                  <c:v>1.0751265290000001</c:v>
                </c:pt>
                <c:pt idx="2001">
                  <c:v>0</c:v>
                </c:pt>
                <c:pt idx="2002">
                  <c:v>0</c:v>
                </c:pt>
                <c:pt idx="2003">
                  <c:v>7.2613249999999999E-3</c:v>
                </c:pt>
                <c:pt idx="2004">
                  <c:v>0</c:v>
                </c:pt>
                <c:pt idx="2005">
                  <c:v>0</c:v>
                </c:pt>
                <c:pt idx="2006">
                  <c:v>0</c:v>
                </c:pt>
                <c:pt idx="2007">
                  <c:v>0</c:v>
                </c:pt>
                <c:pt idx="2008">
                  <c:v>0</c:v>
                </c:pt>
                <c:pt idx="2009">
                  <c:v>0</c:v>
                </c:pt>
                <c:pt idx="2010">
                  <c:v>3.2719649999999999E-3</c:v>
                </c:pt>
                <c:pt idx="2011">
                  <c:v>0</c:v>
                </c:pt>
                <c:pt idx="2012">
                  <c:v>9.0977199999999999E-4</c:v>
                </c:pt>
                <c:pt idx="2013">
                  <c:v>0.17606286700000001</c:v>
                </c:pt>
                <c:pt idx="2014">
                  <c:v>0.40747273000000001</c:v>
                </c:pt>
                <c:pt idx="2015">
                  <c:v>0</c:v>
                </c:pt>
                <c:pt idx="2016">
                  <c:v>0</c:v>
                </c:pt>
                <c:pt idx="2017">
                  <c:v>0.22487927999999999</c:v>
                </c:pt>
                <c:pt idx="2018">
                  <c:v>0</c:v>
                </c:pt>
                <c:pt idx="2019">
                  <c:v>0</c:v>
                </c:pt>
                <c:pt idx="2020">
                  <c:v>0</c:v>
                </c:pt>
                <c:pt idx="2021">
                  <c:v>0</c:v>
                </c:pt>
                <c:pt idx="2022">
                  <c:v>0</c:v>
                </c:pt>
                <c:pt idx="2023">
                  <c:v>0</c:v>
                </c:pt>
                <c:pt idx="2024">
                  <c:v>1.0319425E-2</c:v>
                </c:pt>
                <c:pt idx="2025">
                  <c:v>0</c:v>
                </c:pt>
                <c:pt idx="2026">
                  <c:v>2.6132540999999999E-2</c:v>
                </c:pt>
                <c:pt idx="2027">
                  <c:v>3.5083250000000001E-3</c:v>
                </c:pt>
                <c:pt idx="2028">
                  <c:v>0</c:v>
                </c:pt>
                <c:pt idx="2029">
                  <c:v>0</c:v>
                </c:pt>
                <c:pt idx="2030">
                  <c:v>0</c:v>
                </c:pt>
                <c:pt idx="2031">
                  <c:v>2.8740800000000002E-3</c:v>
                </c:pt>
                <c:pt idx="2032">
                  <c:v>0</c:v>
                </c:pt>
                <c:pt idx="2033">
                  <c:v>0</c:v>
                </c:pt>
                <c:pt idx="2034">
                  <c:v>0</c:v>
                </c:pt>
                <c:pt idx="2035">
                  <c:v>0</c:v>
                </c:pt>
                <c:pt idx="2036">
                  <c:v>0</c:v>
                </c:pt>
                <c:pt idx="2037">
                  <c:v>0.37663122999999998</c:v>
                </c:pt>
                <c:pt idx="2038">
                  <c:v>0</c:v>
                </c:pt>
                <c:pt idx="2039">
                  <c:v>0.85987412900000004</c:v>
                </c:pt>
                <c:pt idx="2040">
                  <c:v>0</c:v>
                </c:pt>
                <c:pt idx="2041">
                  <c:v>0</c:v>
                </c:pt>
                <c:pt idx="2042">
                  <c:v>0</c:v>
                </c:pt>
                <c:pt idx="2043">
                  <c:v>1.391816854</c:v>
                </c:pt>
                <c:pt idx="2044">
                  <c:v>0</c:v>
                </c:pt>
                <c:pt idx="2045">
                  <c:v>0</c:v>
                </c:pt>
                <c:pt idx="2046">
                  <c:v>0</c:v>
                </c:pt>
                <c:pt idx="2047">
                  <c:v>3.9670174120000001</c:v>
                </c:pt>
                <c:pt idx="2048">
                  <c:v>0.120494664</c:v>
                </c:pt>
                <c:pt idx="2049">
                  <c:v>0</c:v>
                </c:pt>
                <c:pt idx="2050">
                  <c:v>0</c:v>
                </c:pt>
                <c:pt idx="2051">
                  <c:v>0</c:v>
                </c:pt>
                <c:pt idx="2052">
                  <c:v>0</c:v>
                </c:pt>
                <c:pt idx="2053">
                  <c:v>0</c:v>
                </c:pt>
                <c:pt idx="2054">
                  <c:v>0</c:v>
                </c:pt>
                <c:pt idx="2055">
                  <c:v>0</c:v>
                </c:pt>
                <c:pt idx="2056">
                  <c:v>2.8127085E-2</c:v>
                </c:pt>
                <c:pt idx="2057">
                  <c:v>0.34386897100000002</c:v>
                </c:pt>
                <c:pt idx="2058">
                  <c:v>0</c:v>
                </c:pt>
                <c:pt idx="2059">
                  <c:v>0</c:v>
                </c:pt>
                <c:pt idx="2060">
                  <c:v>0</c:v>
                </c:pt>
                <c:pt idx="2061">
                  <c:v>0</c:v>
                </c:pt>
                <c:pt idx="2062">
                  <c:v>0</c:v>
                </c:pt>
                <c:pt idx="2063">
                  <c:v>0</c:v>
                </c:pt>
                <c:pt idx="2064">
                  <c:v>0</c:v>
                </c:pt>
                <c:pt idx="2065">
                  <c:v>0</c:v>
                </c:pt>
                <c:pt idx="2066">
                  <c:v>0</c:v>
                </c:pt>
                <c:pt idx="2067">
                  <c:v>0</c:v>
                </c:pt>
                <c:pt idx="2068">
                  <c:v>0</c:v>
                </c:pt>
                <c:pt idx="2069">
                  <c:v>0.89521717999999995</c:v>
                </c:pt>
                <c:pt idx="2070">
                  <c:v>0</c:v>
                </c:pt>
                <c:pt idx="2071">
                  <c:v>0</c:v>
                </c:pt>
                <c:pt idx="2072">
                  <c:v>0</c:v>
                </c:pt>
                <c:pt idx="2073">
                  <c:v>0</c:v>
                </c:pt>
                <c:pt idx="2074">
                  <c:v>1.1077079E-2</c:v>
                </c:pt>
                <c:pt idx="2075">
                  <c:v>0</c:v>
                </c:pt>
                <c:pt idx="2076">
                  <c:v>9.3473478999999998E-2</c:v>
                </c:pt>
                <c:pt idx="2077">
                  <c:v>7.6135210999999994E-2</c:v>
                </c:pt>
                <c:pt idx="2078">
                  <c:v>0</c:v>
                </c:pt>
                <c:pt idx="2079">
                  <c:v>8.0338700000000002E-4</c:v>
                </c:pt>
                <c:pt idx="2080">
                  <c:v>0</c:v>
                </c:pt>
                <c:pt idx="2081">
                  <c:v>0</c:v>
                </c:pt>
                <c:pt idx="2082">
                  <c:v>4.0990314479999999</c:v>
                </c:pt>
                <c:pt idx="2083">
                  <c:v>1.1024848220000001</c:v>
                </c:pt>
                <c:pt idx="2084">
                  <c:v>0</c:v>
                </c:pt>
                <c:pt idx="2085">
                  <c:v>0</c:v>
                </c:pt>
                <c:pt idx="2086">
                  <c:v>0</c:v>
                </c:pt>
                <c:pt idx="2087">
                  <c:v>7.1605608000000001E-2</c:v>
                </c:pt>
                <c:pt idx="2088">
                  <c:v>0</c:v>
                </c:pt>
                <c:pt idx="2089">
                  <c:v>0</c:v>
                </c:pt>
                <c:pt idx="2090">
                  <c:v>0</c:v>
                </c:pt>
                <c:pt idx="2091">
                  <c:v>7.8906129999999994E-3</c:v>
                </c:pt>
                <c:pt idx="2092">
                  <c:v>2.9449456999999998E-2</c:v>
                </c:pt>
                <c:pt idx="2093">
                  <c:v>0</c:v>
                </c:pt>
                <c:pt idx="2094">
                  <c:v>0</c:v>
                </c:pt>
                <c:pt idx="2095">
                  <c:v>0</c:v>
                </c:pt>
                <c:pt idx="2096">
                  <c:v>0</c:v>
                </c:pt>
                <c:pt idx="2097">
                  <c:v>0</c:v>
                </c:pt>
                <c:pt idx="2098">
                  <c:v>1.4455742840000001</c:v>
                </c:pt>
                <c:pt idx="2099">
                  <c:v>1.711297989</c:v>
                </c:pt>
                <c:pt idx="2100">
                  <c:v>1.4051187039999999</c:v>
                </c:pt>
                <c:pt idx="2101">
                  <c:v>0</c:v>
                </c:pt>
                <c:pt idx="2102">
                  <c:v>6.1256349999999999E-3</c:v>
                </c:pt>
                <c:pt idx="2103">
                  <c:v>0</c:v>
                </c:pt>
                <c:pt idx="2104">
                  <c:v>0</c:v>
                </c:pt>
                <c:pt idx="2105">
                  <c:v>0</c:v>
                </c:pt>
                <c:pt idx="2106">
                  <c:v>1.9226283E-2</c:v>
                </c:pt>
                <c:pt idx="2107">
                  <c:v>0</c:v>
                </c:pt>
                <c:pt idx="2108">
                  <c:v>0.14156217900000001</c:v>
                </c:pt>
                <c:pt idx="2109">
                  <c:v>0</c:v>
                </c:pt>
                <c:pt idx="2110">
                  <c:v>0</c:v>
                </c:pt>
                <c:pt idx="2111">
                  <c:v>0</c:v>
                </c:pt>
                <c:pt idx="2112">
                  <c:v>0</c:v>
                </c:pt>
                <c:pt idx="2113">
                  <c:v>0</c:v>
                </c:pt>
                <c:pt idx="2114">
                  <c:v>1.824614E-3</c:v>
                </c:pt>
                <c:pt idx="2115">
                  <c:v>0</c:v>
                </c:pt>
                <c:pt idx="2116">
                  <c:v>0</c:v>
                </c:pt>
                <c:pt idx="2117">
                  <c:v>0</c:v>
                </c:pt>
                <c:pt idx="2118">
                  <c:v>0</c:v>
                </c:pt>
                <c:pt idx="2119">
                  <c:v>3.6788768999999999E-2</c:v>
                </c:pt>
                <c:pt idx="2120">
                  <c:v>0</c:v>
                </c:pt>
                <c:pt idx="2121">
                  <c:v>0</c:v>
                </c:pt>
                <c:pt idx="2122">
                  <c:v>1.090427399</c:v>
                </c:pt>
                <c:pt idx="2123">
                  <c:v>0.95414924599999995</c:v>
                </c:pt>
                <c:pt idx="2124">
                  <c:v>0</c:v>
                </c:pt>
                <c:pt idx="2125">
                  <c:v>0.75012779200000002</c:v>
                </c:pt>
                <c:pt idx="2126">
                  <c:v>1.0378459689999999</c:v>
                </c:pt>
                <c:pt idx="2127">
                  <c:v>0</c:v>
                </c:pt>
                <c:pt idx="2128">
                  <c:v>0</c:v>
                </c:pt>
                <c:pt idx="2129">
                  <c:v>0</c:v>
                </c:pt>
                <c:pt idx="2130">
                  <c:v>0.42851957699999998</c:v>
                </c:pt>
                <c:pt idx="2131">
                  <c:v>0</c:v>
                </c:pt>
                <c:pt idx="2132">
                  <c:v>0</c:v>
                </c:pt>
                <c:pt idx="2133">
                  <c:v>1.80419898</c:v>
                </c:pt>
                <c:pt idx="2134">
                  <c:v>0</c:v>
                </c:pt>
                <c:pt idx="2135">
                  <c:v>0</c:v>
                </c:pt>
                <c:pt idx="2136">
                  <c:v>0</c:v>
                </c:pt>
                <c:pt idx="2137">
                  <c:v>0</c:v>
                </c:pt>
                <c:pt idx="2138">
                  <c:v>4.4764099999999998E-4</c:v>
                </c:pt>
                <c:pt idx="2139">
                  <c:v>0</c:v>
                </c:pt>
                <c:pt idx="2140">
                  <c:v>0.68490767500000005</c:v>
                </c:pt>
                <c:pt idx="2141">
                  <c:v>0</c:v>
                </c:pt>
                <c:pt idx="2142">
                  <c:v>0</c:v>
                </c:pt>
                <c:pt idx="2143">
                  <c:v>0</c:v>
                </c:pt>
                <c:pt idx="2144">
                  <c:v>0</c:v>
                </c:pt>
                <c:pt idx="2145">
                  <c:v>0</c:v>
                </c:pt>
                <c:pt idx="2146">
                  <c:v>2.1196007730000002</c:v>
                </c:pt>
                <c:pt idx="2147">
                  <c:v>0</c:v>
                </c:pt>
                <c:pt idx="2148">
                  <c:v>0</c:v>
                </c:pt>
                <c:pt idx="2149">
                  <c:v>0</c:v>
                </c:pt>
                <c:pt idx="2150">
                  <c:v>0</c:v>
                </c:pt>
                <c:pt idx="2151">
                  <c:v>0.104869269</c:v>
                </c:pt>
                <c:pt idx="2152">
                  <c:v>1.5565679999999999E-3</c:v>
                </c:pt>
                <c:pt idx="2153">
                  <c:v>0</c:v>
                </c:pt>
                <c:pt idx="2154">
                  <c:v>0</c:v>
                </c:pt>
                <c:pt idx="2155">
                  <c:v>0</c:v>
                </c:pt>
                <c:pt idx="2156">
                  <c:v>0</c:v>
                </c:pt>
                <c:pt idx="2157">
                  <c:v>0</c:v>
                </c:pt>
                <c:pt idx="2158">
                  <c:v>5.0247319999999996E-3</c:v>
                </c:pt>
                <c:pt idx="2159">
                  <c:v>0</c:v>
                </c:pt>
                <c:pt idx="2160">
                  <c:v>0.54470139699999998</c:v>
                </c:pt>
                <c:pt idx="2161">
                  <c:v>0</c:v>
                </c:pt>
                <c:pt idx="2162">
                  <c:v>0</c:v>
                </c:pt>
                <c:pt idx="2163">
                  <c:v>2.8830320839999999</c:v>
                </c:pt>
                <c:pt idx="2164">
                  <c:v>0</c:v>
                </c:pt>
                <c:pt idx="2165">
                  <c:v>0</c:v>
                </c:pt>
                <c:pt idx="2166">
                  <c:v>4.4382177000000002E-2</c:v>
                </c:pt>
                <c:pt idx="2167">
                  <c:v>8.8282510999999994E-2</c:v>
                </c:pt>
                <c:pt idx="2168">
                  <c:v>0</c:v>
                </c:pt>
                <c:pt idx="2169">
                  <c:v>7.1257459999999996E-3</c:v>
                </c:pt>
                <c:pt idx="2170">
                  <c:v>0</c:v>
                </c:pt>
                <c:pt idx="2171">
                  <c:v>0</c:v>
                </c:pt>
                <c:pt idx="2172">
                  <c:v>0</c:v>
                </c:pt>
                <c:pt idx="2173">
                  <c:v>0</c:v>
                </c:pt>
                <c:pt idx="2174">
                  <c:v>0</c:v>
                </c:pt>
                <c:pt idx="2175">
                  <c:v>0</c:v>
                </c:pt>
                <c:pt idx="2176">
                  <c:v>0.41580471400000002</c:v>
                </c:pt>
                <c:pt idx="2177">
                  <c:v>0.47163990099999997</c:v>
                </c:pt>
                <c:pt idx="2178">
                  <c:v>0</c:v>
                </c:pt>
                <c:pt idx="2179">
                  <c:v>0</c:v>
                </c:pt>
                <c:pt idx="2180">
                  <c:v>5.1613397599999997</c:v>
                </c:pt>
                <c:pt idx="2181">
                  <c:v>0.49976310099999999</c:v>
                </c:pt>
                <c:pt idx="2182">
                  <c:v>0</c:v>
                </c:pt>
                <c:pt idx="2183">
                  <c:v>0</c:v>
                </c:pt>
                <c:pt idx="2184">
                  <c:v>0</c:v>
                </c:pt>
                <c:pt idx="2185">
                  <c:v>0</c:v>
                </c:pt>
                <c:pt idx="2186">
                  <c:v>0.34483903599999999</c:v>
                </c:pt>
                <c:pt idx="2187">
                  <c:v>0</c:v>
                </c:pt>
                <c:pt idx="2188">
                  <c:v>0</c:v>
                </c:pt>
                <c:pt idx="2189">
                  <c:v>0</c:v>
                </c:pt>
                <c:pt idx="2190">
                  <c:v>0</c:v>
                </c:pt>
                <c:pt idx="2191">
                  <c:v>0.15571311099999999</c:v>
                </c:pt>
                <c:pt idx="2192">
                  <c:v>0</c:v>
                </c:pt>
                <c:pt idx="2193">
                  <c:v>3.1628450000000001E-3</c:v>
                </c:pt>
                <c:pt idx="2194">
                  <c:v>0</c:v>
                </c:pt>
                <c:pt idx="2195">
                  <c:v>0</c:v>
                </c:pt>
                <c:pt idx="2196">
                  <c:v>0</c:v>
                </c:pt>
                <c:pt idx="2197">
                  <c:v>0</c:v>
                </c:pt>
                <c:pt idx="2198">
                  <c:v>1.085421443</c:v>
                </c:pt>
                <c:pt idx="2199">
                  <c:v>0</c:v>
                </c:pt>
                <c:pt idx="2200">
                  <c:v>2.3378744130000002</c:v>
                </c:pt>
                <c:pt idx="2201">
                  <c:v>2.5488726999999999E-2</c:v>
                </c:pt>
                <c:pt idx="2202">
                  <c:v>3.9248282909999999</c:v>
                </c:pt>
                <c:pt idx="2203">
                  <c:v>0</c:v>
                </c:pt>
                <c:pt idx="2204">
                  <c:v>9.9750069999999993E-3</c:v>
                </c:pt>
                <c:pt idx="2205">
                  <c:v>0</c:v>
                </c:pt>
                <c:pt idx="2206">
                  <c:v>0</c:v>
                </c:pt>
                <c:pt idx="2207">
                  <c:v>0.71207118000000003</c:v>
                </c:pt>
                <c:pt idx="2208">
                  <c:v>0.34259870599999998</c:v>
                </c:pt>
                <c:pt idx="2209">
                  <c:v>0.46627208599999997</c:v>
                </c:pt>
                <c:pt idx="2210">
                  <c:v>0</c:v>
                </c:pt>
                <c:pt idx="2211">
                  <c:v>0.69722205400000004</c:v>
                </c:pt>
                <c:pt idx="2212">
                  <c:v>4.0354582999999999E-2</c:v>
                </c:pt>
                <c:pt idx="2213">
                  <c:v>0</c:v>
                </c:pt>
                <c:pt idx="2214">
                  <c:v>0</c:v>
                </c:pt>
                <c:pt idx="2215">
                  <c:v>0</c:v>
                </c:pt>
                <c:pt idx="2216">
                  <c:v>0.98957496899999997</c:v>
                </c:pt>
                <c:pt idx="2217">
                  <c:v>0</c:v>
                </c:pt>
                <c:pt idx="2218">
                  <c:v>0</c:v>
                </c:pt>
                <c:pt idx="2219">
                  <c:v>2.8407867999999999E-2</c:v>
                </c:pt>
                <c:pt idx="2220">
                  <c:v>0</c:v>
                </c:pt>
                <c:pt idx="2221">
                  <c:v>0</c:v>
                </c:pt>
                <c:pt idx="2222">
                  <c:v>0</c:v>
                </c:pt>
                <c:pt idx="2223">
                  <c:v>0</c:v>
                </c:pt>
                <c:pt idx="2224">
                  <c:v>0</c:v>
                </c:pt>
                <c:pt idx="2225">
                  <c:v>0</c:v>
                </c:pt>
                <c:pt idx="2226">
                  <c:v>0</c:v>
                </c:pt>
                <c:pt idx="2227">
                  <c:v>7.4221570000000004E-3</c:v>
                </c:pt>
                <c:pt idx="2228">
                  <c:v>0</c:v>
                </c:pt>
                <c:pt idx="2229">
                  <c:v>1.363272E-3</c:v>
                </c:pt>
                <c:pt idx="2230">
                  <c:v>0.21582488699999999</c:v>
                </c:pt>
                <c:pt idx="2231">
                  <c:v>0.64919954499999999</c:v>
                </c:pt>
                <c:pt idx="2232">
                  <c:v>0</c:v>
                </c:pt>
                <c:pt idx="2233">
                  <c:v>0</c:v>
                </c:pt>
                <c:pt idx="2234">
                  <c:v>0.48042622200000001</c:v>
                </c:pt>
                <c:pt idx="2235">
                  <c:v>0</c:v>
                </c:pt>
                <c:pt idx="2236">
                  <c:v>0</c:v>
                </c:pt>
                <c:pt idx="2237">
                  <c:v>0</c:v>
                </c:pt>
                <c:pt idx="2238">
                  <c:v>0</c:v>
                </c:pt>
                <c:pt idx="2239">
                  <c:v>0</c:v>
                </c:pt>
                <c:pt idx="2240">
                  <c:v>0.20835937600000001</c:v>
                </c:pt>
                <c:pt idx="2241">
                  <c:v>7.6153934000000006E-2</c:v>
                </c:pt>
                <c:pt idx="2242">
                  <c:v>0</c:v>
                </c:pt>
                <c:pt idx="2243">
                  <c:v>4.0867331999999999E-2</c:v>
                </c:pt>
                <c:pt idx="2244">
                  <c:v>7.9620909999999993E-3</c:v>
                </c:pt>
                <c:pt idx="2245">
                  <c:v>0</c:v>
                </c:pt>
                <c:pt idx="2246">
                  <c:v>0</c:v>
                </c:pt>
                <c:pt idx="2247">
                  <c:v>0</c:v>
                </c:pt>
                <c:pt idx="2248">
                  <c:v>3.6440650000000002E-3</c:v>
                </c:pt>
                <c:pt idx="2249">
                  <c:v>0</c:v>
                </c:pt>
                <c:pt idx="2250">
                  <c:v>0</c:v>
                </c:pt>
                <c:pt idx="2251">
                  <c:v>0</c:v>
                </c:pt>
                <c:pt idx="2252">
                  <c:v>0</c:v>
                </c:pt>
                <c:pt idx="2253">
                  <c:v>0</c:v>
                </c:pt>
                <c:pt idx="2254">
                  <c:v>0.52788263599999996</c:v>
                </c:pt>
                <c:pt idx="2255">
                  <c:v>0</c:v>
                </c:pt>
                <c:pt idx="2256">
                  <c:v>1.592032433</c:v>
                </c:pt>
                <c:pt idx="2257">
                  <c:v>0</c:v>
                </c:pt>
                <c:pt idx="2258">
                  <c:v>0</c:v>
                </c:pt>
                <c:pt idx="2259">
                  <c:v>0</c:v>
                </c:pt>
                <c:pt idx="2260">
                  <c:v>2.0977637769999999</c:v>
                </c:pt>
                <c:pt idx="2261">
                  <c:v>0</c:v>
                </c:pt>
                <c:pt idx="2262">
                  <c:v>0</c:v>
                </c:pt>
                <c:pt idx="2263">
                  <c:v>0</c:v>
                </c:pt>
                <c:pt idx="2264">
                  <c:v>4.6342077259999996</c:v>
                </c:pt>
                <c:pt idx="2265">
                  <c:v>0.15064886199999999</c:v>
                </c:pt>
                <c:pt idx="2266">
                  <c:v>1.857909E-3</c:v>
                </c:pt>
                <c:pt idx="2267">
                  <c:v>0</c:v>
                </c:pt>
                <c:pt idx="2268">
                  <c:v>0</c:v>
                </c:pt>
                <c:pt idx="2269">
                  <c:v>0</c:v>
                </c:pt>
                <c:pt idx="2270">
                  <c:v>0</c:v>
                </c:pt>
                <c:pt idx="2271">
                  <c:v>7.4757269999999997E-3</c:v>
                </c:pt>
                <c:pt idx="2272">
                  <c:v>0</c:v>
                </c:pt>
                <c:pt idx="2273">
                  <c:v>0</c:v>
                </c:pt>
                <c:pt idx="2274">
                  <c:v>6.5687329000000003E-2</c:v>
                </c:pt>
                <c:pt idx="2275">
                  <c:v>0.59853303400000002</c:v>
                </c:pt>
                <c:pt idx="2276">
                  <c:v>0.80016291100000003</c:v>
                </c:pt>
                <c:pt idx="2277">
                  <c:v>0</c:v>
                </c:pt>
                <c:pt idx="2278">
                  <c:v>0</c:v>
                </c:pt>
                <c:pt idx="2279">
                  <c:v>0</c:v>
                </c:pt>
                <c:pt idx="2280">
                  <c:v>0</c:v>
                </c:pt>
                <c:pt idx="2281">
                  <c:v>0</c:v>
                </c:pt>
                <c:pt idx="2282">
                  <c:v>0</c:v>
                </c:pt>
                <c:pt idx="2283">
                  <c:v>0</c:v>
                </c:pt>
                <c:pt idx="2284">
                  <c:v>0</c:v>
                </c:pt>
                <c:pt idx="2285">
                  <c:v>0</c:v>
                </c:pt>
                <c:pt idx="2286">
                  <c:v>9.1482050999999995E-2</c:v>
                </c:pt>
                <c:pt idx="2287">
                  <c:v>0</c:v>
                </c:pt>
                <c:pt idx="2288">
                  <c:v>0</c:v>
                </c:pt>
                <c:pt idx="2289">
                  <c:v>0</c:v>
                </c:pt>
                <c:pt idx="2290">
                  <c:v>1.716846466</c:v>
                </c:pt>
                <c:pt idx="2291">
                  <c:v>0</c:v>
                </c:pt>
                <c:pt idx="2292">
                  <c:v>0</c:v>
                </c:pt>
                <c:pt idx="2293">
                  <c:v>0</c:v>
                </c:pt>
                <c:pt idx="2294">
                  <c:v>0</c:v>
                </c:pt>
                <c:pt idx="2295">
                  <c:v>1.5434569E-2</c:v>
                </c:pt>
                <c:pt idx="2296">
                  <c:v>2.6554999999999998E-4</c:v>
                </c:pt>
                <c:pt idx="2297">
                  <c:v>0.18641181300000001</c:v>
                </c:pt>
                <c:pt idx="2298">
                  <c:v>0.13953183599999999</c:v>
                </c:pt>
                <c:pt idx="2299">
                  <c:v>5.8294660000000002E-3</c:v>
                </c:pt>
                <c:pt idx="2300">
                  <c:v>1.546766E-3</c:v>
                </c:pt>
                <c:pt idx="2301">
                  <c:v>0</c:v>
                </c:pt>
                <c:pt idx="2302">
                  <c:v>0</c:v>
                </c:pt>
                <c:pt idx="2303">
                  <c:v>5.383206844</c:v>
                </c:pt>
                <c:pt idx="2304">
                  <c:v>1.8795953990000001</c:v>
                </c:pt>
                <c:pt idx="2305">
                  <c:v>0</c:v>
                </c:pt>
                <c:pt idx="2306">
                  <c:v>0</c:v>
                </c:pt>
                <c:pt idx="2307">
                  <c:v>0</c:v>
                </c:pt>
                <c:pt idx="2308">
                  <c:v>0.111783996</c:v>
                </c:pt>
                <c:pt idx="2309">
                  <c:v>0</c:v>
                </c:pt>
                <c:pt idx="2310">
                  <c:v>0</c:v>
                </c:pt>
                <c:pt idx="2311">
                  <c:v>0</c:v>
                </c:pt>
                <c:pt idx="2312">
                  <c:v>0</c:v>
                </c:pt>
                <c:pt idx="2313">
                  <c:v>1.1562032E-2</c:v>
                </c:pt>
                <c:pt idx="2314">
                  <c:v>5.8991026000000002E-2</c:v>
                </c:pt>
                <c:pt idx="2315">
                  <c:v>0</c:v>
                </c:pt>
                <c:pt idx="2316">
                  <c:v>0</c:v>
                </c:pt>
                <c:pt idx="2317">
                  <c:v>0</c:v>
                </c:pt>
                <c:pt idx="2318">
                  <c:v>0</c:v>
                </c:pt>
                <c:pt idx="2319">
                  <c:v>0</c:v>
                </c:pt>
                <c:pt idx="2320">
                  <c:v>1.8364368680000001</c:v>
                </c:pt>
                <c:pt idx="2321">
                  <c:v>1.949788928</c:v>
                </c:pt>
                <c:pt idx="2322">
                  <c:v>2.095449924</c:v>
                </c:pt>
                <c:pt idx="2323">
                  <c:v>0</c:v>
                </c:pt>
                <c:pt idx="2324">
                  <c:v>1.4638669E-2</c:v>
                </c:pt>
                <c:pt idx="2325">
                  <c:v>0</c:v>
                </c:pt>
                <c:pt idx="2326">
                  <c:v>0</c:v>
                </c:pt>
                <c:pt idx="2327">
                  <c:v>0</c:v>
                </c:pt>
                <c:pt idx="2328">
                  <c:v>3.7804342999999997E-2</c:v>
                </c:pt>
                <c:pt idx="2329">
                  <c:v>0</c:v>
                </c:pt>
                <c:pt idx="2330">
                  <c:v>0.21093040699999999</c:v>
                </c:pt>
                <c:pt idx="2331">
                  <c:v>0</c:v>
                </c:pt>
                <c:pt idx="2332">
                  <c:v>0</c:v>
                </c:pt>
                <c:pt idx="2333">
                  <c:v>0</c:v>
                </c:pt>
                <c:pt idx="2334">
                  <c:v>0</c:v>
                </c:pt>
                <c:pt idx="2335">
                  <c:v>0</c:v>
                </c:pt>
                <c:pt idx="2336">
                  <c:v>1.8109521E-2</c:v>
                </c:pt>
                <c:pt idx="2337">
                  <c:v>0</c:v>
                </c:pt>
                <c:pt idx="2338">
                  <c:v>0</c:v>
                </c:pt>
                <c:pt idx="2339">
                  <c:v>0</c:v>
                </c:pt>
                <c:pt idx="2340">
                  <c:v>7.5576647999999996E-2</c:v>
                </c:pt>
                <c:pt idx="2341">
                  <c:v>0</c:v>
                </c:pt>
                <c:pt idx="2342">
                  <c:v>0</c:v>
                </c:pt>
                <c:pt idx="2343">
                  <c:v>1.695589781</c:v>
                </c:pt>
                <c:pt idx="2344">
                  <c:v>1.484709144</c:v>
                </c:pt>
                <c:pt idx="2345">
                  <c:v>0</c:v>
                </c:pt>
                <c:pt idx="2346">
                  <c:v>0.77392262199999995</c:v>
                </c:pt>
                <c:pt idx="2347">
                  <c:v>1.442639709</c:v>
                </c:pt>
                <c:pt idx="2348">
                  <c:v>0</c:v>
                </c:pt>
                <c:pt idx="2349">
                  <c:v>0.18556347500000001</c:v>
                </c:pt>
                <c:pt idx="2350">
                  <c:v>0</c:v>
                </c:pt>
                <c:pt idx="2351">
                  <c:v>0.512179732</c:v>
                </c:pt>
                <c:pt idx="2352">
                  <c:v>0</c:v>
                </c:pt>
                <c:pt idx="2353">
                  <c:v>0</c:v>
                </c:pt>
                <c:pt idx="2354">
                  <c:v>2.321831703</c:v>
                </c:pt>
                <c:pt idx="2355">
                  <c:v>0</c:v>
                </c:pt>
                <c:pt idx="2356">
                  <c:v>4.2074019999999998E-3</c:v>
                </c:pt>
                <c:pt idx="2357">
                  <c:v>0</c:v>
                </c:pt>
                <c:pt idx="2358">
                  <c:v>0</c:v>
                </c:pt>
                <c:pt idx="2359">
                  <c:v>4.4181259999999997E-3</c:v>
                </c:pt>
                <c:pt idx="2360">
                  <c:v>1.1363209489999999</c:v>
                </c:pt>
                <c:pt idx="2361">
                  <c:v>0</c:v>
                </c:pt>
                <c:pt idx="2362">
                  <c:v>0</c:v>
                </c:pt>
                <c:pt idx="2363">
                  <c:v>0</c:v>
                </c:pt>
                <c:pt idx="2364">
                  <c:v>0</c:v>
                </c:pt>
                <c:pt idx="2365">
                  <c:v>0</c:v>
                </c:pt>
                <c:pt idx="2366">
                  <c:v>2.781872034</c:v>
                </c:pt>
                <c:pt idx="2367">
                  <c:v>0</c:v>
                </c:pt>
                <c:pt idx="2368">
                  <c:v>2.1059372430000001</c:v>
                </c:pt>
                <c:pt idx="2369">
                  <c:v>0</c:v>
                </c:pt>
                <c:pt idx="2370">
                  <c:v>0</c:v>
                </c:pt>
                <c:pt idx="2371">
                  <c:v>0.26776814500000001</c:v>
                </c:pt>
                <c:pt idx="2372">
                  <c:v>3.9855899999999998E-3</c:v>
                </c:pt>
                <c:pt idx="2373">
                  <c:v>0</c:v>
                </c:pt>
                <c:pt idx="2374">
                  <c:v>0</c:v>
                </c:pt>
                <c:pt idx="2375">
                  <c:v>0</c:v>
                </c:pt>
                <c:pt idx="2376">
                  <c:v>0</c:v>
                </c:pt>
                <c:pt idx="2377">
                  <c:v>0</c:v>
                </c:pt>
                <c:pt idx="2378">
                  <c:v>4.2415939E-2</c:v>
                </c:pt>
                <c:pt idx="2379">
                  <c:v>0</c:v>
                </c:pt>
                <c:pt idx="2380">
                  <c:v>0.86249792599999997</c:v>
                </c:pt>
                <c:pt idx="2381">
                  <c:v>1.2004114999999999E-2</c:v>
                </c:pt>
                <c:pt idx="2382">
                  <c:v>0</c:v>
                </c:pt>
                <c:pt idx="2383">
                  <c:v>3.4131162169999998</c:v>
                </c:pt>
                <c:pt idx="2384">
                  <c:v>0</c:v>
                </c:pt>
                <c:pt idx="2385">
                  <c:v>0</c:v>
                </c:pt>
                <c:pt idx="2386">
                  <c:v>7.7093326000000004E-2</c:v>
                </c:pt>
                <c:pt idx="2387">
                  <c:v>0.145204097</c:v>
                </c:pt>
                <c:pt idx="2388">
                  <c:v>0</c:v>
                </c:pt>
                <c:pt idx="2389">
                  <c:v>7.8363700000000005E-3</c:v>
                </c:pt>
                <c:pt idx="2390">
                  <c:v>0</c:v>
                </c:pt>
                <c:pt idx="2391">
                  <c:v>0</c:v>
                </c:pt>
                <c:pt idx="2392">
                  <c:v>0</c:v>
                </c:pt>
                <c:pt idx="2393">
                  <c:v>3.6816495999999997E-2</c:v>
                </c:pt>
                <c:pt idx="2394">
                  <c:v>0</c:v>
                </c:pt>
                <c:pt idx="2395">
                  <c:v>0</c:v>
                </c:pt>
                <c:pt idx="2396">
                  <c:v>0.56607860300000001</c:v>
                </c:pt>
                <c:pt idx="2397">
                  <c:v>0.71213895100000002</c:v>
                </c:pt>
                <c:pt idx="2398">
                  <c:v>3.0326824189999999</c:v>
                </c:pt>
                <c:pt idx="2399">
                  <c:v>0</c:v>
                </c:pt>
                <c:pt idx="2400">
                  <c:v>6.358418941</c:v>
                </c:pt>
                <c:pt idx="2401">
                  <c:v>0.65889364500000003</c:v>
                </c:pt>
                <c:pt idx="2402">
                  <c:v>0</c:v>
                </c:pt>
                <c:pt idx="2403">
                  <c:v>0</c:v>
                </c:pt>
                <c:pt idx="2404">
                  <c:v>0</c:v>
                </c:pt>
                <c:pt idx="2405">
                  <c:v>0</c:v>
                </c:pt>
                <c:pt idx="2406">
                  <c:v>0.66957533400000002</c:v>
                </c:pt>
                <c:pt idx="2407">
                  <c:v>0</c:v>
                </c:pt>
                <c:pt idx="2408">
                  <c:v>0</c:v>
                </c:pt>
                <c:pt idx="2409">
                  <c:v>0</c:v>
                </c:pt>
                <c:pt idx="2410">
                  <c:v>0</c:v>
                </c:pt>
                <c:pt idx="2411">
                  <c:v>0.15239477200000001</c:v>
                </c:pt>
                <c:pt idx="2412">
                  <c:v>0.64915615299999996</c:v>
                </c:pt>
                <c:pt idx="2413">
                  <c:v>1.2875306E-2</c:v>
                </c:pt>
                <c:pt idx="2414">
                  <c:v>0</c:v>
                </c:pt>
                <c:pt idx="2415">
                  <c:v>0</c:v>
                </c:pt>
                <c:pt idx="2416">
                  <c:v>0</c:v>
                </c:pt>
                <c:pt idx="2417">
                  <c:v>0</c:v>
                </c:pt>
                <c:pt idx="2418">
                  <c:v>1.5464133019999999</c:v>
                </c:pt>
                <c:pt idx="2419">
                  <c:v>0</c:v>
                </c:pt>
                <c:pt idx="2420">
                  <c:v>3.2700481410000002</c:v>
                </c:pt>
                <c:pt idx="2421">
                  <c:v>8.1800252000000004E-2</c:v>
                </c:pt>
                <c:pt idx="2422">
                  <c:v>5.0030274390000002</c:v>
                </c:pt>
                <c:pt idx="2423">
                  <c:v>0</c:v>
                </c:pt>
                <c:pt idx="2424">
                  <c:v>1.328769E-2</c:v>
                </c:pt>
                <c:pt idx="2425">
                  <c:v>0</c:v>
                </c:pt>
                <c:pt idx="2426">
                  <c:v>0</c:v>
                </c:pt>
                <c:pt idx="2427">
                  <c:v>0.90968269099999999</c:v>
                </c:pt>
                <c:pt idx="2428">
                  <c:v>0.50116550900000001</c:v>
                </c:pt>
                <c:pt idx="2429">
                  <c:v>0.994953215</c:v>
                </c:pt>
                <c:pt idx="2430">
                  <c:v>0.100314267</c:v>
                </c:pt>
                <c:pt idx="2431">
                  <c:v>1.103106141</c:v>
                </c:pt>
                <c:pt idx="2432">
                  <c:v>3.8877848999999999E-2</c:v>
                </c:pt>
                <c:pt idx="2433">
                  <c:v>0</c:v>
                </c:pt>
                <c:pt idx="2434">
                  <c:v>0</c:v>
                </c:pt>
                <c:pt idx="2435">
                  <c:v>0</c:v>
                </c:pt>
                <c:pt idx="2436">
                  <c:v>2.1168751719999999</c:v>
                </c:pt>
                <c:pt idx="2437">
                  <c:v>0</c:v>
                </c:pt>
                <c:pt idx="2438">
                  <c:v>0</c:v>
                </c:pt>
                <c:pt idx="2439">
                  <c:v>6.6240526999999993E-2</c:v>
                </c:pt>
                <c:pt idx="2440">
                  <c:v>0</c:v>
                </c:pt>
                <c:pt idx="2441">
                  <c:v>0</c:v>
                </c:pt>
                <c:pt idx="2442">
                  <c:v>0</c:v>
                </c:pt>
                <c:pt idx="2443">
                  <c:v>0</c:v>
                </c:pt>
                <c:pt idx="2444">
                  <c:v>0</c:v>
                </c:pt>
                <c:pt idx="2445">
                  <c:v>0</c:v>
                </c:pt>
                <c:pt idx="2446">
                  <c:v>1.4873536E-2</c:v>
                </c:pt>
                <c:pt idx="2447">
                  <c:v>0</c:v>
                </c:pt>
                <c:pt idx="2448">
                  <c:v>3.9816319999999997E-3</c:v>
                </c:pt>
                <c:pt idx="2449">
                  <c:v>0.29480886499999998</c:v>
                </c:pt>
                <c:pt idx="2450">
                  <c:v>1.370657086</c:v>
                </c:pt>
                <c:pt idx="2451">
                  <c:v>0</c:v>
                </c:pt>
                <c:pt idx="2452">
                  <c:v>0</c:v>
                </c:pt>
                <c:pt idx="2453">
                  <c:v>0.70194625899999996</c:v>
                </c:pt>
                <c:pt idx="2454">
                  <c:v>0</c:v>
                </c:pt>
                <c:pt idx="2455">
                  <c:v>0</c:v>
                </c:pt>
                <c:pt idx="2456">
                  <c:v>0.62465411400000004</c:v>
                </c:pt>
                <c:pt idx="2457">
                  <c:v>0</c:v>
                </c:pt>
                <c:pt idx="2458">
                  <c:v>0</c:v>
                </c:pt>
                <c:pt idx="2459">
                  <c:v>0.233986214</c:v>
                </c:pt>
                <c:pt idx="2460">
                  <c:v>0.18815702200000001</c:v>
                </c:pt>
                <c:pt idx="2461">
                  <c:v>0</c:v>
                </c:pt>
                <c:pt idx="2462">
                  <c:v>6.0004889999999998E-2</c:v>
                </c:pt>
                <c:pt idx="2463">
                  <c:v>1.5968929999999999E-2</c:v>
                </c:pt>
                <c:pt idx="2464">
                  <c:v>0</c:v>
                </c:pt>
                <c:pt idx="2465">
                  <c:v>0</c:v>
                </c:pt>
                <c:pt idx="2466">
                  <c:v>0</c:v>
                </c:pt>
                <c:pt idx="2467">
                  <c:v>5.9381470000000004E-3</c:v>
                </c:pt>
                <c:pt idx="2468">
                  <c:v>0</c:v>
                </c:pt>
                <c:pt idx="2469">
                  <c:v>0</c:v>
                </c:pt>
                <c:pt idx="2470">
                  <c:v>0</c:v>
                </c:pt>
                <c:pt idx="2471">
                  <c:v>0</c:v>
                </c:pt>
                <c:pt idx="2472">
                  <c:v>0</c:v>
                </c:pt>
                <c:pt idx="2473">
                  <c:v>0.76338315000000001</c:v>
                </c:pt>
                <c:pt idx="2474">
                  <c:v>0</c:v>
                </c:pt>
                <c:pt idx="2475">
                  <c:v>2.0979812149999999</c:v>
                </c:pt>
                <c:pt idx="2476">
                  <c:v>0</c:v>
                </c:pt>
                <c:pt idx="2477">
                  <c:v>0</c:v>
                </c:pt>
                <c:pt idx="2478">
                  <c:v>0</c:v>
                </c:pt>
                <c:pt idx="2479">
                  <c:v>2.9503390789999999</c:v>
                </c:pt>
                <c:pt idx="2480">
                  <c:v>0</c:v>
                </c:pt>
                <c:pt idx="2481">
                  <c:v>0</c:v>
                </c:pt>
                <c:pt idx="2482">
                  <c:v>5.4906802179999996</c:v>
                </c:pt>
                <c:pt idx="2483">
                  <c:v>0.19389914</c:v>
                </c:pt>
                <c:pt idx="2484">
                  <c:v>7.672959E-3</c:v>
                </c:pt>
                <c:pt idx="2485">
                  <c:v>0</c:v>
                </c:pt>
                <c:pt idx="2486">
                  <c:v>0</c:v>
                </c:pt>
                <c:pt idx="2487">
                  <c:v>0</c:v>
                </c:pt>
                <c:pt idx="2488">
                  <c:v>2.5308161999999999E-2</c:v>
                </c:pt>
                <c:pt idx="2489">
                  <c:v>5.4527013999999999E-2</c:v>
                </c:pt>
                <c:pt idx="2490">
                  <c:v>0</c:v>
                </c:pt>
                <c:pt idx="2491">
                  <c:v>0.12706673099999999</c:v>
                </c:pt>
                <c:pt idx="2492">
                  <c:v>0.97256302800000005</c:v>
                </c:pt>
                <c:pt idx="2493">
                  <c:v>0.83245617199999999</c:v>
                </c:pt>
                <c:pt idx="2494">
                  <c:v>0</c:v>
                </c:pt>
                <c:pt idx="2495">
                  <c:v>2.02709E-4</c:v>
                </c:pt>
                <c:pt idx="2496">
                  <c:v>0</c:v>
                </c:pt>
                <c:pt idx="2497">
                  <c:v>0</c:v>
                </c:pt>
                <c:pt idx="2498">
                  <c:v>0</c:v>
                </c:pt>
                <c:pt idx="2499">
                  <c:v>9.1404520000000003E-2</c:v>
                </c:pt>
                <c:pt idx="2500">
                  <c:v>0</c:v>
                </c:pt>
                <c:pt idx="2501">
                  <c:v>0</c:v>
                </c:pt>
                <c:pt idx="2502">
                  <c:v>0</c:v>
                </c:pt>
                <c:pt idx="2503">
                  <c:v>2.6411519050000001</c:v>
                </c:pt>
                <c:pt idx="2504">
                  <c:v>2.241378E-3</c:v>
                </c:pt>
                <c:pt idx="2505">
                  <c:v>2.60488E-2</c:v>
                </c:pt>
                <c:pt idx="2506">
                  <c:v>0</c:v>
                </c:pt>
                <c:pt idx="2507">
                  <c:v>0</c:v>
                </c:pt>
                <c:pt idx="2508">
                  <c:v>1.8823429999999999E-2</c:v>
                </c:pt>
                <c:pt idx="2509">
                  <c:v>8.8896099999999996E-4</c:v>
                </c:pt>
                <c:pt idx="2510">
                  <c:v>0.382974237</c:v>
                </c:pt>
                <c:pt idx="2511">
                  <c:v>0.275963187</c:v>
                </c:pt>
                <c:pt idx="2512">
                  <c:v>1.0264756999999999E-2</c:v>
                </c:pt>
                <c:pt idx="2513">
                  <c:v>1.833019E-3</c:v>
                </c:pt>
                <c:pt idx="2514">
                  <c:v>0</c:v>
                </c:pt>
                <c:pt idx="2515">
                  <c:v>0</c:v>
                </c:pt>
                <c:pt idx="2516">
                  <c:v>6.5877213479999996</c:v>
                </c:pt>
                <c:pt idx="2517">
                  <c:v>2.5980274680000002</c:v>
                </c:pt>
                <c:pt idx="2518">
                  <c:v>0</c:v>
                </c:pt>
                <c:pt idx="2519">
                  <c:v>0</c:v>
                </c:pt>
                <c:pt idx="2520">
                  <c:v>0</c:v>
                </c:pt>
                <c:pt idx="2521">
                  <c:v>0.21587572999999999</c:v>
                </c:pt>
                <c:pt idx="2522">
                  <c:v>0</c:v>
                </c:pt>
                <c:pt idx="2523">
                  <c:v>0</c:v>
                </c:pt>
                <c:pt idx="2524">
                  <c:v>3.4659423000000002E-2</c:v>
                </c:pt>
                <c:pt idx="2525">
                  <c:v>1.4701245999999999E-2</c:v>
                </c:pt>
                <c:pt idx="2526">
                  <c:v>8.7212770999999994E-2</c:v>
                </c:pt>
                <c:pt idx="2527">
                  <c:v>0</c:v>
                </c:pt>
                <c:pt idx="2528">
                  <c:v>0</c:v>
                </c:pt>
                <c:pt idx="2529">
                  <c:v>0</c:v>
                </c:pt>
                <c:pt idx="2530">
                  <c:v>0</c:v>
                </c:pt>
                <c:pt idx="2531">
                  <c:v>0</c:v>
                </c:pt>
                <c:pt idx="2532">
                  <c:v>2.2201652529999998</c:v>
                </c:pt>
                <c:pt idx="2533">
                  <c:v>2.1993064879999999</c:v>
                </c:pt>
                <c:pt idx="2534">
                  <c:v>2.96895051</c:v>
                </c:pt>
                <c:pt idx="2535">
                  <c:v>2.8177388000000001E-2</c:v>
                </c:pt>
                <c:pt idx="2536">
                  <c:v>0</c:v>
                </c:pt>
                <c:pt idx="2537">
                  <c:v>0</c:v>
                </c:pt>
                <c:pt idx="2538">
                  <c:v>0</c:v>
                </c:pt>
                <c:pt idx="2539">
                  <c:v>8.2602202999999999E-2</c:v>
                </c:pt>
                <c:pt idx="2540">
                  <c:v>0</c:v>
                </c:pt>
                <c:pt idx="2541">
                  <c:v>0.30152788800000002</c:v>
                </c:pt>
                <c:pt idx="2542">
                  <c:v>0</c:v>
                </c:pt>
                <c:pt idx="2543">
                  <c:v>0</c:v>
                </c:pt>
                <c:pt idx="2544">
                  <c:v>0</c:v>
                </c:pt>
                <c:pt idx="2545">
                  <c:v>0</c:v>
                </c:pt>
                <c:pt idx="2546">
                  <c:v>0</c:v>
                </c:pt>
                <c:pt idx="2547">
                  <c:v>1.7688849999999999E-2</c:v>
                </c:pt>
                <c:pt idx="2548">
                  <c:v>1.4029180999999999</c:v>
                </c:pt>
                <c:pt idx="2549">
                  <c:v>1.3075668810000001</c:v>
                </c:pt>
                <c:pt idx="2550">
                  <c:v>0</c:v>
                </c:pt>
                <c:pt idx="2551">
                  <c:v>0.138952985</c:v>
                </c:pt>
                <c:pt idx="2552">
                  <c:v>0</c:v>
                </c:pt>
                <c:pt idx="2553">
                  <c:v>2.9310470000000002E-2</c:v>
                </c:pt>
                <c:pt idx="2554">
                  <c:v>2.8559651370000001</c:v>
                </c:pt>
                <c:pt idx="2555">
                  <c:v>2.2022025589999998</c:v>
                </c:pt>
                <c:pt idx="2556">
                  <c:v>0</c:v>
                </c:pt>
                <c:pt idx="2557">
                  <c:v>0.97733706200000003</c:v>
                </c:pt>
                <c:pt idx="2558">
                  <c:v>1.8511296509999999</c:v>
                </c:pt>
                <c:pt idx="2559">
                  <c:v>2.31516E-4</c:v>
                </c:pt>
                <c:pt idx="2560">
                  <c:v>0.30279284699999998</c:v>
                </c:pt>
                <c:pt idx="2561">
                  <c:v>0</c:v>
                </c:pt>
                <c:pt idx="2562">
                  <c:v>0.60983711500000004</c:v>
                </c:pt>
                <c:pt idx="2563">
                  <c:v>0</c:v>
                </c:pt>
                <c:pt idx="2564">
                  <c:v>0</c:v>
                </c:pt>
                <c:pt idx="2565">
                  <c:v>3.1031110289999999</c:v>
                </c:pt>
                <c:pt idx="2566">
                  <c:v>0</c:v>
                </c:pt>
                <c:pt idx="2567">
                  <c:v>2.1659227E-2</c:v>
                </c:pt>
                <c:pt idx="2568">
                  <c:v>0</c:v>
                </c:pt>
                <c:pt idx="2569">
                  <c:v>0</c:v>
                </c:pt>
                <c:pt idx="2570">
                  <c:v>2.0744281E-2</c:v>
                </c:pt>
                <c:pt idx="2571">
                  <c:v>1.4980356690000001</c:v>
                </c:pt>
                <c:pt idx="2572">
                  <c:v>0</c:v>
                </c:pt>
                <c:pt idx="2573">
                  <c:v>0</c:v>
                </c:pt>
                <c:pt idx="2574">
                  <c:v>0</c:v>
                </c:pt>
                <c:pt idx="2575">
                  <c:v>0</c:v>
                </c:pt>
                <c:pt idx="2576">
                  <c:v>0</c:v>
                </c:pt>
                <c:pt idx="2577">
                  <c:v>3.6373162269999999</c:v>
                </c:pt>
                <c:pt idx="2578">
                  <c:v>0</c:v>
                </c:pt>
                <c:pt idx="2579">
                  <c:v>3.556515455</c:v>
                </c:pt>
                <c:pt idx="2580">
                  <c:v>0</c:v>
                </c:pt>
                <c:pt idx="2581">
                  <c:v>0</c:v>
                </c:pt>
                <c:pt idx="2582">
                  <c:v>0.46967092199999999</c:v>
                </c:pt>
                <c:pt idx="2583">
                  <c:v>1.4663242999999999E-2</c:v>
                </c:pt>
                <c:pt idx="2584">
                  <c:v>0</c:v>
                </c:pt>
                <c:pt idx="2585">
                  <c:v>0</c:v>
                </c:pt>
                <c:pt idx="2586">
                  <c:v>0</c:v>
                </c:pt>
                <c:pt idx="2587">
                  <c:v>9.1525383000000002E-2</c:v>
                </c:pt>
                <c:pt idx="2588">
                  <c:v>0</c:v>
                </c:pt>
                <c:pt idx="2589">
                  <c:v>0.13353441699999999</c:v>
                </c:pt>
                <c:pt idx="2590">
                  <c:v>2.1795040000000001E-3</c:v>
                </c:pt>
                <c:pt idx="2591">
                  <c:v>1.5949885850000001</c:v>
                </c:pt>
                <c:pt idx="2592">
                  <c:v>4.4924053999999998E-2</c:v>
                </c:pt>
                <c:pt idx="2593">
                  <c:v>4.0811538699999996</c:v>
                </c:pt>
                <c:pt idx="2594">
                  <c:v>0</c:v>
                </c:pt>
                <c:pt idx="2595">
                  <c:v>0</c:v>
                </c:pt>
                <c:pt idx="2596">
                  <c:v>9.7052753000000005E-2</c:v>
                </c:pt>
                <c:pt idx="2597">
                  <c:v>0.21189899700000001</c:v>
                </c:pt>
                <c:pt idx="2598">
                  <c:v>0</c:v>
                </c:pt>
                <c:pt idx="2599">
                  <c:v>8.374411E-3</c:v>
                </c:pt>
                <c:pt idx="2600">
                  <c:v>0</c:v>
                </c:pt>
                <c:pt idx="2601">
                  <c:v>0</c:v>
                </c:pt>
                <c:pt idx="2602">
                  <c:v>0</c:v>
                </c:pt>
                <c:pt idx="2603">
                  <c:v>0.16425424799999999</c:v>
                </c:pt>
                <c:pt idx="2604">
                  <c:v>0</c:v>
                </c:pt>
                <c:pt idx="2605">
                  <c:v>0</c:v>
                </c:pt>
                <c:pt idx="2606">
                  <c:v>0.74656748799999995</c:v>
                </c:pt>
                <c:pt idx="2607">
                  <c:v>0.98768347499999998</c:v>
                </c:pt>
                <c:pt idx="2608">
                  <c:v>3.6757311819999998</c:v>
                </c:pt>
                <c:pt idx="2609">
                  <c:v>0</c:v>
                </c:pt>
                <c:pt idx="2610">
                  <c:v>7.6516699790000002</c:v>
                </c:pt>
                <c:pt idx="2611">
                  <c:v>0.76416677200000005</c:v>
                </c:pt>
                <c:pt idx="2612">
                  <c:v>0</c:v>
                </c:pt>
                <c:pt idx="2613">
                  <c:v>2.7927974000000001E-2</c:v>
                </c:pt>
                <c:pt idx="2614">
                  <c:v>1.9854496999999999E-2</c:v>
                </c:pt>
                <c:pt idx="2615">
                  <c:v>0</c:v>
                </c:pt>
                <c:pt idx="2616">
                  <c:v>1.2154222729999999</c:v>
                </c:pt>
                <c:pt idx="2617">
                  <c:v>2.5553659999999999E-3</c:v>
                </c:pt>
                <c:pt idx="2618">
                  <c:v>0</c:v>
                </c:pt>
                <c:pt idx="2619">
                  <c:v>0</c:v>
                </c:pt>
                <c:pt idx="2620">
                  <c:v>0.30611696799999999</c:v>
                </c:pt>
                <c:pt idx="2621">
                  <c:v>0.18628106999999999</c:v>
                </c:pt>
                <c:pt idx="2622">
                  <c:v>0.95177477600000004</c:v>
                </c:pt>
                <c:pt idx="2623">
                  <c:v>2.2052741000000001E-2</c:v>
                </c:pt>
                <c:pt idx="2624">
                  <c:v>0</c:v>
                </c:pt>
                <c:pt idx="2625">
                  <c:v>0</c:v>
                </c:pt>
                <c:pt idx="2626">
                  <c:v>0.112342738</c:v>
                </c:pt>
                <c:pt idx="2627">
                  <c:v>0</c:v>
                </c:pt>
                <c:pt idx="2628">
                  <c:v>2.1533246039999998</c:v>
                </c:pt>
                <c:pt idx="2629">
                  <c:v>0</c:v>
                </c:pt>
                <c:pt idx="2630">
                  <c:v>3.978420973</c:v>
                </c:pt>
                <c:pt idx="2631">
                  <c:v>0.22485622799999999</c:v>
                </c:pt>
                <c:pt idx="2632">
                  <c:v>5.862364769</c:v>
                </c:pt>
                <c:pt idx="2633">
                  <c:v>0</c:v>
                </c:pt>
                <c:pt idx="2634">
                  <c:v>1.8933654000000001E-2</c:v>
                </c:pt>
                <c:pt idx="2635">
                  <c:v>0</c:v>
                </c:pt>
                <c:pt idx="2636">
                  <c:v>0</c:v>
                </c:pt>
                <c:pt idx="2637">
                  <c:v>1.2465108629999999</c:v>
                </c:pt>
                <c:pt idx="2638">
                  <c:v>0.75963258700000003</c:v>
                </c:pt>
                <c:pt idx="2639">
                  <c:v>1.370191336</c:v>
                </c:pt>
                <c:pt idx="2640">
                  <c:v>0.30994913000000002</c:v>
                </c:pt>
                <c:pt idx="2641">
                  <c:v>1.366414547</c:v>
                </c:pt>
                <c:pt idx="2642">
                  <c:v>3.6755166999999998E-2</c:v>
                </c:pt>
                <c:pt idx="2643">
                  <c:v>0</c:v>
                </c:pt>
                <c:pt idx="2644">
                  <c:v>4.3433489999999998E-3</c:v>
                </c:pt>
                <c:pt idx="2645">
                  <c:v>0</c:v>
                </c:pt>
                <c:pt idx="2646">
                  <c:v>2.6667602060000002</c:v>
                </c:pt>
                <c:pt idx="2647">
                  <c:v>0</c:v>
                </c:pt>
                <c:pt idx="2648">
                  <c:v>6.4439420000000002E-3</c:v>
                </c:pt>
                <c:pt idx="2649">
                  <c:v>0.14153096100000001</c:v>
                </c:pt>
                <c:pt idx="2650">
                  <c:v>3.9194672999999999E-2</c:v>
                </c:pt>
                <c:pt idx="2651">
                  <c:v>0</c:v>
                </c:pt>
                <c:pt idx="2652">
                  <c:v>0</c:v>
                </c:pt>
                <c:pt idx="2653">
                  <c:v>0</c:v>
                </c:pt>
                <c:pt idx="2654">
                  <c:v>0</c:v>
                </c:pt>
                <c:pt idx="2655">
                  <c:v>7.2394879999999997E-3</c:v>
                </c:pt>
                <c:pt idx="2656">
                  <c:v>2.8970304999999998E-2</c:v>
                </c:pt>
                <c:pt idx="2657">
                  <c:v>6.4633799999999999E-4</c:v>
                </c:pt>
                <c:pt idx="2658">
                  <c:v>6.0521749999999999E-3</c:v>
                </c:pt>
                <c:pt idx="2659">
                  <c:v>0.28615665400000001</c:v>
                </c:pt>
                <c:pt idx="2660">
                  <c:v>2.901650906</c:v>
                </c:pt>
                <c:pt idx="2661">
                  <c:v>0</c:v>
                </c:pt>
                <c:pt idx="2662">
                  <c:v>0</c:v>
                </c:pt>
                <c:pt idx="2663">
                  <c:v>1.055499792</c:v>
                </c:pt>
                <c:pt idx="2664">
                  <c:v>0</c:v>
                </c:pt>
                <c:pt idx="2665">
                  <c:v>0</c:v>
                </c:pt>
                <c:pt idx="2666">
                  <c:v>0.95136874900000001</c:v>
                </c:pt>
                <c:pt idx="2667">
                  <c:v>0</c:v>
                </c:pt>
                <c:pt idx="2668">
                  <c:v>0</c:v>
                </c:pt>
                <c:pt idx="2669">
                  <c:v>0.26889365900000001</c:v>
                </c:pt>
                <c:pt idx="2670">
                  <c:v>0.35905426699999998</c:v>
                </c:pt>
                <c:pt idx="2671">
                  <c:v>0</c:v>
                </c:pt>
                <c:pt idx="2672">
                  <c:v>7.1780145000000004E-2</c:v>
                </c:pt>
                <c:pt idx="2673">
                  <c:v>3.082737E-2</c:v>
                </c:pt>
                <c:pt idx="2674">
                  <c:v>0</c:v>
                </c:pt>
                <c:pt idx="2675">
                  <c:v>0</c:v>
                </c:pt>
                <c:pt idx="2676">
                  <c:v>0</c:v>
                </c:pt>
                <c:pt idx="2677">
                  <c:v>1.2511957000000001E-2</c:v>
                </c:pt>
                <c:pt idx="2678">
                  <c:v>0</c:v>
                </c:pt>
                <c:pt idx="2679">
                  <c:v>0</c:v>
                </c:pt>
                <c:pt idx="2680">
                  <c:v>0</c:v>
                </c:pt>
                <c:pt idx="2681">
                  <c:v>0</c:v>
                </c:pt>
                <c:pt idx="2682">
                  <c:v>0</c:v>
                </c:pt>
                <c:pt idx="2683">
                  <c:v>1.0945636030000001</c:v>
                </c:pt>
                <c:pt idx="2684">
                  <c:v>0</c:v>
                </c:pt>
                <c:pt idx="2685">
                  <c:v>2.8602576260000001</c:v>
                </c:pt>
                <c:pt idx="2686">
                  <c:v>0</c:v>
                </c:pt>
                <c:pt idx="2687">
                  <c:v>0</c:v>
                </c:pt>
                <c:pt idx="2688">
                  <c:v>0</c:v>
                </c:pt>
                <c:pt idx="2689">
                  <c:v>4.2279195789999999</c:v>
                </c:pt>
                <c:pt idx="2690">
                  <c:v>0</c:v>
                </c:pt>
                <c:pt idx="2691">
                  <c:v>0</c:v>
                </c:pt>
                <c:pt idx="2692">
                  <c:v>6.5907034869999999</c:v>
                </c:pt>
                <c:pt idx="2693">
                  <c:v>0.23804061100000001</c:v>
                </c:pt>
                <c:pt idx="2694">
                  <c:v>1.1851344999999999E-2</c:v>
                </c:pt>
                <c:pt idx="2695">
                  <c:v>0</c:v>
                </c:pt>
                <c:pt idx="2696">
                  <c:v>0</c:v>
                </c:pt>
                <c:pt idx="2697">
                  <c:v>0</c:v>
                </c:pt>
                <c:pt idx="2698">
                  <c:v>3.3745661000000003E-2</c:v>
                </c:pt>
                <c:pt idx="2699">
                  <c:v>9.3831024999999998E-2</c:v>
                </c:pt>
                <c:pt idx="2700">
                  <c:v>8.6194864999999996E-2</c:v>
                </c:pt>
                <c:pt idx="2701">
                  <c:v>5.7464359999999997E-3</c:v>
                </c:pt>
                <c:pt idx="2702">
                  <c:v>0.37444344200000002</c:v>
                </c:pt>
                <c:pt idx="2703">
                  <c:v>1.729571223</c:v>
                </c:pt>
                <c:pt idx="2704">
                  <c:v>0.85446965699999999</c:v>
                </c:pt>
                <c:pt idx="2705">
                  <c:v>0</c:v>
                </c:pt>
                <c:pt idx="2706">
                  <c:v>4.0467100000000002E-3</c:v>
                </c:pt>
                <c:pt idx="2707">
                  <c:v>0</c:v>
                </c:pt>
                <c:pt idx="2708">
                  <c:v>6.4844839000000001E-2</c:v>
                </c:pt>
                <c:pt idx="2709">
                  <c:v>0</c:v>
                </c:pt>
                <c:pt idx="2710">
                  <c:v>3.6258158680000001</c:v>
                </c:pt>
                <c:pt idx="2711">
                  <c:v>0</c:v>
                </c:pt>
                <c:pt idx="2712">
                  <c:v>9.1582961000000004E-2</c:v>
                </c:pt>
                <c:pt idx="2713">
                  <c:v>0</c:v>
                </c:pt>
                <c:pt idx="2714">
                  <c:v>0</c:v>
                </c:pt>
                <c:pt idx="2715">
                  <c:v>0</c:v>
                </c:pt>
                <c:pt idx="2716">
                  <c:v>3.7504196169999999</c:v>
                </c:pt>
                <c:pt idx="2717">
                  <c:v>2.8842006E-2</c:v>
                </c:pt>
                <c:pt idx="2718">
                  <c:v>0.174532771</c:v>
                </c:pt>
                <c:pt idx="2719">
                  <c:v>0</c:v>
                </c:pt>
                <c:pt idx="2720">
                  <c:v>0</c:v>
                </c:pt>
                <c:pt idx="2721">
                  <c:v>3.2348479999999999E-2</c:v>
                </c:pt>
                <c:pt idx="2722">
                  <c:v>1.3844720000000001E-3</c:v>
                </c:pt>
                <c:pt idx="2723">
                  <c:v>0.62015521500000004</c:v>
                </c:pt>
                <c:pt idx="2724">
                  <c:v>0.45747798699999997</c:v>
                </c:pt>
                <c:pt idx="2725">
                  <c:v>1.4906842999999999E-2</c:v>
                </c:pt>
                <c:pt idx="2726">
                  <c:v>3.4748549999999998E-3</c:v>
                </c:pt>
                <c:pt idx="2727">
                  <c:v>0</c:v>
                </c:pt>
                <c:pt idx="2728">
                  <c:v>0</c:v>
                </c:pt>
                <c:pt idx="2729">
                  <c:v>7.5517415999999997</c:v>
                </c:pt>
                <c:pt idx="2730">
                  <c:v>3.1659646029999999</c:v>
                </c:pt>
                <c:pt idx="2731">
                  <c:v>0</c:v>
                </c:pt>
                <c:pt idx="2732">
                  <c:v>0</c:v>
                </c:pt>
                <c:pt idx="2733">
                  <c:v>0</c:v>
                </c:pt>
                <c:pt idx="2734">
                  <c:v>0.43345367899999998</c:v>
                </c:pt>
                <c:pt idx="2735">
                  <c:v>0</c:v>
                </c:pt>
                <c:pt idx="2736">
                  <c:v>0</c:v>
                </c:pt>
                <c:pt idx="2737">
                  <c:v>0.103260092</c:v>
                </c:pt>
                <c:pt idx="2738">
                  <c:v>2.2916553999999999E-2</c:v>
                </c:pt>
                <c:pt idx="2739">
                  <c:v>0.110127635</c:v>
                </c:pt>
                <c:pt idx="2740">
                  <c:v>0</c:v>
                </c:pt>
                <c:pt idx="2741">
                  <c:v>0</c:v>
                </c:pt>
                <c:pt idx="2742">
                  <c:v>0</c:v>
                </c:pt>
                <c:pt idx="2743">
                  <c:v>0</c:v>
                </c:pt>
                <c:pt idx="2744">
                  <c:v>0</c:v>
                </c:pt>
                <c:pt idx="2745">
                  <c:v>2.3829321860000001</c:v>
                </c:pt>
                <c:pt idx="2746">
                  <c:v>2.6233315469999998</c:v>
                </c:pt>
                <c:pt idx="2747">
                  <c:v>4.2930569649999999</c:v>
                </c:pt>
                <c:pt idx="2748">
                  <c:v>5.6308693999999999E-2</c:v>
                </c:pt>
                <c:pt idx="2749">
                  <c:v>5.4272293999999999E-2</c:v>
                </c:pt>
                <c:pt idx="2750">
                  <c:v>0</c:v>
                </c:pt>
                <c:pt idx="2751">
                  <c:v>0</c:v>
                </c:pt>
                <c:pt idx="2752">
                  <c:v>0.38214424299999999</c:v>
                </c:pt>
                <c:pt idx="2753">
                  <c:v>1.1286130000000001E-3</c:v>
                </c:pt>
                <c:pt idx="2754">
                  <c:v>0.426715285</c:v>
                </c:pt>
                <c:pt idx="2755">
                  <c:v>1.1965273E-2</c:v>
                </c:pt>
                <c:pt idx="2756">
                  <c:v>0</c:v>
                </c:pt>
                <c:pt idx="2757">
                  <c:v>0</c:v>
                </c:pt>
                <c:pt idx="2758">
                  <c:v>0</c:v>
                </c:pt>
                <c:pt idx="2759">
                  <c:v>0</c:v>
                </c:pt>
                <c:pt idx="2760">
                  <c:v>1.7300202000000001E-2</c:v>
                </c:pt>
                <c:pt idx="2761">
                  <c:v>1.7640141250000001</c:v>
                </c:pt>
                <c:pt idx="2762">
                  <c:v>1.2792967559999999</c:v>
                </c:pt>
                <c:pt idx="2763">
                  <c:v>8.4129700000000005E-3</c:v>
                </c:pt>
                <c:pt idx="2764">
                  <c:v>0.32970160199999998</c:v>
                </c:pt>
                <c:pt idx="2765">
                  <c:v>0</c:v>
                </c:pt>
                <c:pt idx="2766">
                  <c:v>3.9197406770000001</c:v>
                </c:pt>
                <c:pt idx="2767">
                  <c:v>2.7984869479999999</c:v>
                </c:pt>
                <c:pt idx="2768">
                  <c:v>0</c:v>
                </c:pt>
                <c:pt idx="2769">
                  <c:v>0.88575232000000004</c:v>
                </c:pt>
                <c:pt idx="2770">
                  <c:v>2.1185729499999999</c:v>
                </c:pt>
                <c:pt idx="2771">
                  <c:v>4.5310100000000002E-4</c:v>
                </c:pt>
                <c:pt idx="2772">
                  <c:v>0.59119123200000001</c:v>
                </c:pt>
                <c:pt idx="2773">
                  <c:v>3.1968029999999998E-3</c:v>
                </c:pt>
                <c:pt idx="2774">
                  <c:v>0.66976165799999998</c:v>
                </c:pt>
                <c:pt idx="2775">
                  <c:v>0.20240661500000001</c:v>
                </c:pt>
                <c:pt idx="2776">
                  <c:v>0</c:v>
                </c:pt>
                <c:pt idx="2777">
                  <c:v>5.4183268550000001</c:v>
                </c:pt>
                <c:pt idx="2778">
                  <c:v>0</c:v>
                </c:pt>
                <c:pt idx="2779">
                  <c:v>3.6360651000000001E-2</c:v>
                </c:pt>
                <c:pt idx="2780">
                  <c:v>0</c:v>
                </c:pt>
                <c:pt idx="2781">
                  <c:v>0</c:v>
                </c:pt>
                <c:pt idx="2782">
                  <c:v>0.116035111</c:v>
                </c:pt>
                <c:pt idx="2783">
                  <c:v>2.9480156900000001</c:v>
                </c:pt>
                <c:pt idx="2784">
                  <c:v>1.1660396E-2</c:v>
                </c:pt>
                <c:pt idx="2785">
                  <c:v>0</c:v>
                </c:pt>
                <c:pt idx="2786">
                  <c:v>6.0882510000000003E-3</c:v>
                </c:pt>
                <c:pt idx="2787">
                  <c:v>4.8241186999999998E-2</c:v>
                </c:pt>
                <c:pt idx="2788">
                  <c:v>0</c:v>
                </c:pt>
                <c:pt idx="2789">
                  <c:v>4.6692709920000004</c:v>
                </c:pt>
                <c:pt idx="2790">
                  <c:v>0</c:v>
                </c:pt>
                <c:pt idx="2791">
                  <c:v>4.334514618</c:v>
                </c:pt>
                <c:pt idx="2792">
                  <c:v>0</c:v>
                </c:pt>
                <c:pt idx="2793">
                  <c:v>0</c:v>
                </c:pt>
                <c:pt idx="2794">
                  <c:v>0.61087405699999997</c:v>
                </c:pt>
                <c:pt idx="2795">
                  <c:v>5.2345837999999999E-2</c:v>
                </c:pt>
                <c:pt idx="2796">
                  <c:v>0</c:v>
                </c:pt>
                <c:pt idx="2797">
                  <c:v>0</c:v>
                </c:pt>
                <c:pt idx="2798">
                  <c:v>0</c:v>
                </c:pt>
                <c:pt idx="2799">
                  <c:v>0.13441872599999999</c:v>
                </c:pt>
                <c:pt idx="2800">
                  <c:v>0</c:v>
                </c:pt>
                <c:pt idx="2801">
                  <c:v>0.242297128</c:v>
                </c:pt>
                <c:pt idx="2802">
                  <c:v>4.6342179999999998E-3</c:v>
                </c:pt>
                <c:pt idx="2803">
                  <c:v>2.4429531099999999</c:v>
                </c:pt>
                <c:pt idx="2804">
                  <c:v>0.13556733700000001</c:v>
                </c:pt>
                <c:pt idx="2805">
                  <c:v>6.888976574</c:v>
                </c:pt>
                <c:pt idx="2806">
                  <c:v>0</c:v>
                </c:pt>
                <c:pt idx="2807">
                  <c:v>0</c:v>
                </c:pt>
                <c:pt idx="2808">
                  <c:v>0.137335867</c:v>
                </c:pt>
                <c:pt idx="2809">
                  <c:v>0.31131160299999999</c:v>
                </c:pt>
                <c:pt idx="2810">
                  <c:v>0</c:v>
                </c:pt>
                <c:pt idx="2811">
                  <c:v>1.148451E-2</c:v>
                </c:pt>
                <c:pt idx="2812">
                  <c:v>2.9724193999999999E-2</c:v>
                </c:pt>
                <c:pt idx="2813">
                  <c:v>0</c:v>
                </c:pt>
                <c:pt idx="2814">
                  <c:v>0</c:v>
                </c:pt>
                <c:pt idx="2815">
                  <c:v>0.48546397699999999</c:v>
                </c:pt>
                <c:pt idx="2816">
                  <c:v>0</c:v>
                </c:pt>
                <c:pt idx="2817">
                  <c:v>0</c:v>
                </c:pt>
                <c:pt idx="2818">
                  <c:v>1.105965614</c:v>
                </c:pt>
                <c:pt idx="2819">
                  <c:v>1.485667944</c:v>
                </c:pt>
                <c:pt idx="2820">
                  <c:v>3.4690701960000001</c:v>
                </c:pt>
                <c:pt idx="2821">
                  <c:v>0</c:v>
                </c:pt>
                <c:pt idx="2822">
                  <c:v>9.6449995039999994</c:v>
                </c:pt>
                <c:pt idx="2823">
                  <c:v>0.99703013900000004</c:v>
                </c:pt>
                <c:pt idx="2824">
                  <c:v>0</c:v>
                </c:pt>
                <c:pt idx="2825">
                  <c:v>0.116529971</c:v>
                </c:pt>
                <c:pt idx="2826">
                  <c:v>4.3078177000000002E-2</c:v>
                </c:pt>
                <c:pt idx="2827">
                  <c:v>0</c:v>
                </c:pt>
                <c:pt idx="2828">
                  <c:v>2.2061543459999999</c:v>
                </c:pt>
                <c:pt idx="2829">
                  <c:v>1.0815330999999999E-2</c:v>
                </c:pt>
                <c:pt idx="2830">
                  <c:v>0</c:v>
                </c:pt>
                <c:pt idx="2831">
                  <c:v>0.45567536400000003</c:v>
                </c:pt>
                <c:pt idx="2832">
                  <c:v>0.78427159800000001</c:v>
                </c:pt>
                <c:pt idx="2833">
                  <c:v>0.287081331</c:v>
                </c:pt>
                <c:pt idx="2834">
                  <c:v>1.3639159199999999</c:v>
                </c:pt>
                <c:pt idx="2835">
                  <c:v>3.0084441999999999E-2</c:v>
                </c:pt>
                <c:pt idx="2836">
                  <c:v>6.0894599999999997E-4</c:v>
                </c:pt>
                <c:pt idx="2837">
                  <c:v>0</c:v>
                </c:pt>
                <c:pt idx="2838">
                  <c:v>0.13644608899999999</c:v>
                </c:pt>
                <c:pt idx="2839">
                  <c:v>0</c:v>
                </c:pt>
                <c:pt idx="2840">
                  <c:v>3.0724158290000001</c:v>
                </c:pt>
                <c:pt idx="2841">
                  <c:v>0</c:v>
                </c:pt>
                <c:pt idx="2842">
                  <c:v>4.9059820179999996</c:v>
                </c:pt>
                <c:pt idx="2843">
                  <c:v>0.44127529900000001</c:v>
                </c:pt>
                <c:pt idx="2844">
                  <c:v>6.6280608179999998</c:v>
                </c:pt>
                <c:pt idx="2845">
                  <c:v>0</c:v>
                </c:pt>
                <c:pt idx="2846">
                  <c:v>2.7999828000000001E-2</c:v>
                </c:pt>
                <c:pt idx="2847">
                  <c:v>0</c:v>
                </c:pt>
                <c:pt idx="2848">
                  <c:v>0</c:v>
                </c:pt>
                <c:pt idx="2849">
                  <c:v>1.7226159569999999</c:v>
                </c:pt>
                <c:pt idx="2850">
                  <c:v>1.308147073</c:v>
                </c:pt>
                <c:pt idx="2851">
                  <c:v>2.110533953</c:v>
                </c:pt>
                <c:pt idx="2852">
                  <c:v>0.61261838700000004</c:v>
                </c:pt>
                <c:pt idx="2853">
                  <c:v>1.6954982279999999</c:v>
                </c:pt>
                <c:pt idx="2854">
                  <c:v>3.4653835000000001E-2</c:v>
                </c:pt>
                <c:pt idx="2855">
                  <c:v>0</c:v>
                </c:pt>
                <c:pt idx="2856">
                  <c:v>4.445938E-3</c:v>
                </c:pt>
                <c:pt idx="2857">
                  <c:v>0</c:v>
                </c:pt>
                <c:pt idx="2858">
                  <c:v>3.6280460360000002</c:v>
                </c:pt>
                <c:pt idx="2859">
                  <c:v>0</c:v>
                </c:pt>
                <c:pt idx="2860">
                  <c:v>7.3593970000000002E-3</c:v>
                </c:pt>
                <c:pt idx="2861">
                  <c:v>0.243965089</c:v>
                </c:pt>
                <c:pt idx="2862">
                  <c:v>0.14713506400000001</c:v>
                </c:pt>
                <c:pt idx="2863">
                  <c:v>0</c:v>
                </c:pt>
                <c:pt idx="2864">
                  <c:v>0</c:v>
                </c:pt>
                <c:pt idx="2865">
                  <c:v>0</c:v>
                </c:pt>
                <c:pt idx="2866">
                  <c:v>0</c:v>
                </c:pt>
                <c:pt idx="2867">
                  <c:v>3.3835958999999999E-2</c:v>
                </c:pt>
                <c:pt idx="2868">
                  <c:v>5.6503500999999998E-2</c:v>
                </c:pt>
                <c:pt idx="2869">
                  <c:v>2.156214E-3</c:v>
                </c:pt>
                <c:pt idx="2870">
                  <c:v>1.1026382E-2</c:v>
                </c:pt>
                <c:pt idx="2871">
                  <c:v>1.2807136770000001</c:v>
                </c:pt>
                <c:pt idx="2872">
                  <c:v>4.0883417130000002</c:v>
                </c:pt>
                <c:pt idx="2873">
                  <c:v>0</c:v>
                </c:pt>
                <c:pt idx="2874">
                  <c:v>0</c:v>
                </c:pt>
                <c:pt idx="2875">
                  <c:v>1.745054007</c:v>
                </c:pt>
                <c:pt idx="2876">
                  <c:v>0</c:v>
                </c:pt>
                <c:pt idx="2877">
                  <c:v>0</c:v>
                </c:pt>
                <c:pt idx="2878">
                  <c:v>1.4294383530000001</c:v>
                </c:pt>
                <c:pt idx="2879">
                  <c:v>0</c:v>
                </c:pt>
                <c:pt idx="2880">
                  <c:v>0</c:v>
                </c:pt>
                <c:pt idx="2881">
                  <c:v>0.367470354</c:v>
                </c:pt>
                <c:pt idx="2882">
                  <c:v>0.43568980699999998</c:v>
                </c:pt>
                <c:pt idx="2883">
                  <c:v>0</c:v>
                </c:pt>
                <c:pt idx="2884">
                  <c:v>9.8339996999999998E-2</c:v>
                </c:pt>
                <c:pt idx="2885">
                  <c:v>6.0113434E-2</c:v>
                </c:pt>
                <c:pt idx="2886">
                  <c:v>0</c:v>
                </c:pt>
                <c:pt idx="2887">
                  <c:v>3.814768076</c:v>
                </c:pt>
                <c:pt idx="2888">
                  <c:v>0</c:v>
                </c:pt>
                <c:pt idx="2889">
                  <c:v>2.5711900999999999E-2</c:v>
                </c:pt>
                <c:pt idx="2890">
                  <c:v>0</c:v>
                </c:pt>
                <c:pt idx="2891">
                  <c:v>1.499184E-3</c:v>
                </c:pt>
                <c:pt idx="2892">
                  <c:v>0</c:v>
                </c:pt>
                <c:pt idx="2893">
                  <c:v>1.458151102</c:v>
                </c:pt>
                <c:pt idx="2894">
                  <c:v>0</c:v>
                </c:pt>
                <c:pt idx="2895">
                  <c:v>1.4147230390000001</c:v>
                </c:pt>
                <c:pt idx="2896">
                  <c:v>0</c:v>
                </c:pt>
                <c:pt idx="2897">
                  <c:v>4.034266949</c:v>
                </c:pt>
                <c:pt idx="2898">
                  <c:v>7.2605090000000001E-3</c:v>
                </c:pt>
                <c:pt idx="2899">
                  <c:v>0</c:v>
                </c:pt>
                <c:pt idx="2900">
                  <c:v>8.8110359999999995E-3</c:v>
                </c:pt>
                <c:pt idx="2901">
                  <c:v>6.0198764799999998</c:v>
                </c:pt>
                <c:pt idx="2902">
                  <c:v>0</c:v>
                </c:pt>
                <c:pt idx="2903">
                  <c:v>0</c:v>
                </c:pt>
                <c:pt idx="2904">
                  <c:v>1.5997202399999999</c:v>
                </c:pt>
                <c:pt idx="2905">
                  <c:v>8.6036882400000003</c:v>
                </c:pt>
                <c:pt idx="2906">
                  <c:v>0.27102887599999997</c:v>
                </c:pt>
                <c:pt idx="2907">
                  <c:v>1.3665089E-2</c:v>
                </c:pt>
                <c:pt idx="2908">
                  <c:v>0</c:v>
                </c:pt>
                <c:pt idx="2909">
                  <c:v>0</c:v>
                </c:pt>
                <c:pt idx="2910">
                  <c:v>0</c:v>
                </c:pt>
                <c:pt idx="2911">
                  <c:v>7.4415199000000001E-2</c:v>
                </c:pt>
                <c:pt idx="2912">
                  <c:v>0.15507431299999999</c:v>
                </c:pt>
                <c:pt idx="2913">
                  <c:v>0.153767824</c:v>
                </c:pt>
                <c:pt idx="2914">
                  <c:v>4.0988110000000001E-2</c:v>
                </c:pt>
                <c:pt idx="2915">
                  <c:v>1.013340473</c:v>
                </c:pt>
                <c:pt idx="2916">
                  <c:v>2.7115957740000001</c:v>
                </c:pt>
                <c:pt idx="2917">
                  <c:v>0.85527008800000004</c:v>
                </c:pt>
                <c:pt idx="2918">
                  <c:v>3.439831E-3</c:v>
                </c:pt>
                <c:pt idx="2919">
                  <c:v>6.7397439999999998E-3</c:v>
                </c:pt>
                <c:pt idx="2920">
                  <c:v>0</c:v>
                </c:pt>
                <c:pt idx="2921">
                  <c:v>7.6828375000000004E-2</c:v>
                </c:pt>
                <c:pt idx="2922">
                  <c:v>0</c:v>
                </c:pt>
                <c:pt idx="2923">
                  <c:v>5.1568884849999996</c:v>
                </c:pt>
                <c:pt idx="2924">
                  <c:v>0</c:v>
                </c:pt>
                <c:pt idx="2925">
                  <c:v>8.9566699999999999E-2</c:v>
                </c:pt>
                <c:pt idx="2926">
                  <c:v>0</c:v>
                </c:pt>
                <c:pt idx="2927">
                  <c:v>0</c:v>
                </c:pt>
                <c:pt idx="2928">
                  <c:v>0</c:v>
                </c:pt>
                <c:pt idx="2929">
                  <c:v>5.4147143360000003</c:v>
                </c:pt>
                <c:pt idx="2930">
                  <c:v>5.8441646E-2</c:v>
                </c:pt>
                <c:pt idx="2931">
                  <c:v>0.324909687</c:v>
                </c:pt>
                <c:pt idx="2932">
                  <c:v>0</c:v>
                </c:pt>
                <c:pt idx="2933">
                  <c:v>0</c:v>
                </c:pt>
                <c:pt idx="2934">
                  <c:v>0.10092408999999999</c:v>
                </c:pt>
                <c:pt idx="2935">
                  <c:v>2.5777619999999999E-3</c:v>
                </c:pt>
                <c:pt idx="2936">
                  <c:v>1.0641337630000001</c:v>
                </c:pt>
                <c:pt idx="2937">
                  <c:v>0.65073806000000001</c:v>
                </c:pt>
                <c:pt idx="2938">
                  <c:v>8.193665E-2</c:v>
                </c:pt>
                <c:pt idx="2939">
                  <c:v>1.1501581E-2</c:v>
                </c:pt>
                <c:pt idx="2940">
                  <c:v>0</c:v>
                </c:pt>
                <c:pt idx="2941">
                  <c:v>0.25185149899999998</c:v>
                </c:pt>
                <c:pt idx="2942">
                  <c:v>8.8546915049999999</c:v>
                </c:pt>
                <c:pt idx="2943">
                  <c:v>3.751719236</c:v>
                </c:pt>
                <c:pt idx="2944">
                  <c:v>0</c:v>
                </c:pt>
                <c:pt idx="2945">
                  <c:v>0</c:v>
                </c:pt>
                <c:pt idx="2946">
                  <c:v>0</c:v>
                </c:pt>
                <c:pt idx="2947">
                  <c:v>0.70890092800000004</c:v>
                </c:pt>
                <c:pt idx="2948">
                  <c:v>0</c:v>
                </c:pt>
                <c:pt idx="2949">
                  <c:v>0</c:v>
                </c:pt>
                <c:pt idx="2950">
                  <c:v>0.13500952699999999</c:v>
                </c:pt>
                <c:pt idx="2951">
                  <c:v>2.5796017000000001E-2</c:v>
                </c:pt>
                <c:pt idx="2952">
                  <c:v>0.14859902899999999</c:v>
                </c:pt>
                <c:pt idx="2953">
                  <c:v>0</c:v>
                </c:pt>
                <c:pt idx="2954">
                  <c:v>0</c:v>
                </c:pt>
                <c:pt idx="2955">
                  <c:v>0</c:v>
                </c:pt>
                <c:pt idx="2956">
                  <c:v>0</c:v>
                </c:pt>
                <c:pt idx="2957">
                  <c:v>1.2666199999999999E-4</c:v>
                </c:pt>
                <c:pt idx="2958">
                  <c:v>3.2481124399999999</c:v>
                </c:pt>
                <c:pt idx="2959">
                  <c:v>3.9373438360000002</c:v>
                </c:pt>
                <c:pt idx="2960">
                  <c:v>6.1685853000000002</c:v>
                </c:pt>
                <c:pt idx="2961">
                  <c:v>0.111079596</c:v>
                </c:pt>
                <c:pt idx="2962">
                  <c:v>0.156368747</c:v>
                </c:pt>
                <c:pt idx="2963">
                  <c:v>2.2870759999999999E-3</c:v>
                </c:pt>
                <c:pt idx="2964">
                  <c:v>0</c:v>
                </c:pt>
                <c:pt idx="2965">
                  <c:v>0.86882454200000003</c:v>
                </c:pt>
                <c:pt idx="2966">
                  <c:v>5.6154669999999999E-3</c:v>
                </c:pt>
                <c:pt idx="2967">
                  <c:v>0.61795538699999997</c:v>
                </c:pt>
                <c:pt idx="2968">
                  <c:v>3.7919696000000003E-2</c:v>
                </c:pt>
                <c:pt idx="2969">
                  <c:v>0</c:v>
                </c:pt>
                <c:pt idx="2970">
                  <c:v>0</c:v>
                </c:pt>
                <c:pt idx="2971">
                  <c:v>0</c:v>
                </c:pt>
                <c:pt idx="2972">
                  <c:v>0</c:v>
                </c:pt>
                <c:pt idx="2973">
                  <c:v>4.7778079999999997E-3</c:v>
                </c:pt>
                <c:pt idx="2974">
                  <c:v>2.3034839630000001</c:v>
                </c:pt>
                <c:pt idx="2975">
                  <c:v>1.250857592</c:v>
                </c:pt>
                <c:pt idx="2976">
                  <c:v>1.3507362E-2</c:v>
                </c:pt>
                <c:pt idx="2977">
                  <c:v>0.70100081000000003</c:v>
                </c:pt>
                <c:pt idx="2978">
                  <c:v>0</c:v>
                </c:pt>
                <c:pt idx="2979">
                  <c:v>6.8544988629999999</c:v>
                </c:pt>
                <c:pt idx="2980">
                  <c:v>3.500587463</c:v>
                </c:pt>
                <c:pt idx="2981">
                  <c:v>6.5072749999999999E-3</c:v>
                </c:pt>
                <c:pt idx="2982">
                  <c:v>3.2053394320000002</c:v>
                </c:pt>
                <c:pt idx="2983">
                  <c:v>9.7926400000000009E-4</c:v>
                </c:pt>
                <c:pt idx="2984">
                  <c:v>1.1200748679999999</c:v>
                </c:pt>
                <c:pt idx="2985">
                  <c:v>1.7055306999999999E-2</c:v>
                </c:pt>
                <c:pt idx="2986">
                  <c:v>1.26104784</c:v>
                </c:pt>
                <c:pt idx="2987">
                  <c:v>0.41253471400000002</c:v>
                </c:pt>
                <c:pt idx="2988">
                  <c:v>0</c:v>
                </c:pt>
                <c:pt idx="2989">
                  <c:v>8.1250696179999995</c:v>
                </c:pt>
                <c:pt idx="2990">
                  <c:v>0</c:v>
                </c:pt>
                <c:pt idx="2991">
                  <c:v>5.4320510000000002E-2</c:v>
                </c:pt>
                <c:pt idx="2992">
                  <c:v>0</c:v>
                </c:pt>
                <c:pt idx="2993">
                  <c:v>0</c:v>
                </c:pt>
                <c:pt idx="2994">
                  <c:v>0.36003214100000003</c:v>
                </c:pt>
                <c:pt idx="2995">
                  <c:v>5.39740324</c:v>
                </c:pt>
                <c:pt idx="2996">
                  <c:v>7.6697737000000002E-2</c:v>
                </c:pt>
                <c:pt idx="2997">
                  <c:v>0</c:v>
                </c:pt>
                <c:pt idx="2998">
                  <c:v>6.407902E-3</c:v>
                </c:pt>
                <c:pt idx="2999">
                  <c:v>9.9235319000000002E-2</c:v>
                </c:pt>
                <c:pt idx="3000">
                  <c:v>1.2092827E-2</c:v>
                </c:pt>
                <c:pt idx="3001">
                  <c:v>6.4647665019999998</c:v>
                </c:pt>
                <c:pt idx="3002">
                  <c:v>0</c:v>
                </c:pt>
                <c:pt idx="3003">
                  <c:v>5.9415349959999997</c:v>
                </c:pt>
                <c:pt idx="3004">
                  <c:v>0</c:v>
                </c:pt>
                <c:pt idx="3005">
                  <c:v>0</c:v>
                </c:pt>
                <c:pt idx="3006">
                  <c:v>0.81666117900000001</c:v>
                </c:pt>
                <c:pt idx="3007">
                  <c:v>0.127477601</c:v>
                </c:pt>
                <c:pt idx="3008">
                  <c:v>0.24275021299999999</c:v>
                </c:pt>
                <c:pt idx="3009">
                  <c:v>0</c:v>
                </c:pt>
                <c:pt idx="3010">
                  <c:v>0</c:v>
                </c:pt>
                <c:pt idx="3011">
                  <c:v>0.201946661</c:v>
                </c:pt>
                <c:pt idx="3012">
                  <c:v>0</c:v>
                </c:pt>
                <c:pt idx="3013">
                  <c:v>0.46511197100000001</c:v>
                </c:pt>
                <c:pt idx="3014">
                  <c:v>1.0628814E-2</c:v>
                </c:pt>
                <c:pt idx="3015">
                  <c:v>3.5896713729999998</c:v>
                </c:pt>
                <c:pt idx="3016">
                  <c:v>0.293688744</c:v>
                </c:pt>
                <c:pt idx="3017">
                  <c:v>9.661633492</c:v>
                </c:pt>
                <c:pt idx="3018">
                  <c:v>0</c:v>
                </c:pt>
                <c:pt idx="3019">
                  <c:v>0</c:v>
                </c:pt>
                <c:pt idx="3020">
                  <c:v>0.27317544799999999</c:v>
                </c:pt>
                <c:pt idx="3021">
                  <c:v>0.57471633</c:v>
                </c:pt>
                <c:pt idx="3022">
                  <c:v>0.16880798299999999</c:v>
                </c:pt>
                <c:pt idx="3023">
                  <c:v>1.2064658000000001E-2</c:v>
                </c:pt>
                <c:pt idx="3024">
                  <c:v>8.7523750999999997E-2</c:v>
                </c:pt>
                <c:pt idx="3025">
                  <c:v>0</c:v>
                </c:pt>
                <c:pt idx="3026">
                  <c:v>0</c:v>
                </c:pt>
                <c:pt idx="3027">
                  <c:v>0.94530683800000004</c:v>
                </c:pt>
                <c:pt idx="3028">
                  <c:v>0</c:v>
                </c:pt>
                <c:pt idx="3029">
                  <c:v>0</c:v>
                </c:pt>
                <c:pt idx="3030">
                  <c:v>1.7992162700000001</c:v>
                </c:pt>
                <c:pt idx="3031">
                  <c:v>2.3738148209999999</c:v>
                </c:pt>
                <c:pt idx="3032">
                  <c:v>4.2742500310000002</c:v>
                </c:pt>
                <c:pt idx="3033">
                  <c:v>0.143676475</c:v>
                </c:pt>
                <c:pt idx="3034">
                  <c:v>13.253916739999999</c:v>
                </c:pt>
                <c:pt idx="3035">
                  <c:v>1.533328652</c:v>
                </c:pt>
                <c:pt idx="3036">
                  <c:v>0</c:v>
                </c:pt>
                <c:pt idx="3037">
                  <c:v>0.24412275899999999</c:v>
                </c:pt>
                <c:pt idx="3038">
                  <c:v>7.4208653999999999E-2</c:v>
                </c:pt>
                <c:pt idx="3039">
                  <c:v>0</c:v>
                </c:pt>
                <c:pt idx="3040">
                  <c:v>3.0810461039999999</c:v>
                </c:pt>
                <c:pt idx="3041">
                  <c:v>2.0142891E-2</c:v>
                </c:pt>
                <c:pt idx="3042">
                  <c:v>0</c:v>
                </c:pt>
                <c:pt idx="3043">
                  <c:v>1.4373013969999999</c:v>
                </c:pt>
                <c:pt idx="3044">
                  <c:v>1.7271342279999999</c:v>
                </c:pt>
                <c:pt idx="3045">
                  <c:v>0.35228279200000001</c:v>
                </c:pt>
                <c:pt idx="3046">
                  <c:v>2.8697078230000002</c:v>
                </c:pt>
                <c:pt idx="3047">
                  <c:v>0.102847964</c:v>
                </c:pt>
                <c:pt idx="3048">
                  <c:v>1.1467119E-2</c:v>
                </c:pt>
                <c:pt idx="3049">
                  <c:v>0</c:v>
                </c:pt>
                <c:pt idx="3050">
                  <c:v>0.164844722</c:v>
                </c:pt>
                <c:pt idx="3051">
                  <c:v>0</c:v>
                </c:pt>
                <c:pt idx="3052">
                  <c:v>4.8254823680000003</c:v>
                </c:pt>
                <c:pt idx="3053">
                  <c:v>0</c:v>
                </c:pt>
                <c:pt idx="3054">
                  <c:v>8.0808992390000007</c:v>
                </c:pt>
                <c:pt idx="3055">
                  <c:v>1.3806298969999999</c:v>
                </c:pt>
                <c:pt idx="3056">
                  <c:v>8.2391052249999994</c:v>
                </c:pt>
                <c:pt idx="3057">
                  <c:v>0</c:v>
                </c:pt>
                <c:pt idx="3058">
                  <c:v>4.0235675999999998E-2</c:v>
                </c:pt>
                <c:pt idx="3059">
                  <c:v>1.518387E-2</c:v>
                </c:pt>
                <c:pt idx="3060">
                  <c:v>0</c:v>
                </c:pt>
                <c:pt idx="3061">
                  <c:v>2.4664285179999998</c:v>
                </c:pt>
                <c:pt idx="3062">
                  <c:v>2.6133186820000001</c:v>
                </c:pt>
                <c:pt idx="3063">
                  <c:v>3.9151568409999999</c:v>
                </c:pt>
                <c:pt idx="3064">
                  <c:v>1.040476441</c:v>
                </c:pt>
                <c:pt idx="3065">
                  <c:v>3.4361455439999999</c:v>
                </c:pt>
                <c:pt idx="3066">
                  <c:v>3.2786448000000003E-2</c:v>
                </c:pt>
                <c:pt idx="3067">
                  <c:v>2.496533E-3</c:v>
                </c:pt>
                <c:pt idx="3068">
                  <c:v>7.3839040000000002E-3</c:v>
                </c:pt>
                <c:pt idx="3069">
                  <c:v>0</c:v>
                </c:pt>
                <c:pt idx="3070">
                  <c:v>5.1343722339999998</c:v>
                </c:pt>
                <c:pt idx="3071">
                  <c:v>0</c:v>
                </c:pt>
                <c:pt idx="3072">
                  <c:v>1.3197222E-2</c:v>
                </c:pt>
                <c:pt idx="3073">
                  <c:v>0.47646275199999999</c:v>
                </c:pt>
                <c:pt idx="3074">
                  <c:v>0.32882165899999999</c:v>
                </c:pt>
                <c:pt idx="3075">
                  <c:v>0</c:v>
                </c:pt>
                <c:pt idx="3076">
                  <c:v>0</c:v>
                </c:pt>
                <c:pt idx="3077">
                  <c:v>0</c:v>
                </c:pt>
                <c:pt idx="3078">
                  <c:v>0</c:v>
                </c:pt>
                <c:pt idx="3079">
                  <c:v>0.12364546999999999</c:v>
                </c:pt>
                <c:pt idx="3080">
                  <c:v>0.12022656900000001</c:v>
                </c:pt>
                <c:pt idx="3081">
                  <c:v>3.6509189999999999E-3</c:v>
                </c:pt>
                <c:pt idx="3082">
                  <c:v>1.8519668E-2</c:v>
                </c:pt>
                <c:pt idx="3083">
                  <c:v>3.204260111</c:v>
                </c:pt>
                <c:pt idx="3084">
                  <c:v>5.6763138770000001</c:v>
                </c:pt>
                <c:pt idx="3085">
                  <c:v>2.2959399999999998E-3</c:v>
                </c:pt>
                <c:pt idx="3086">
                  <c:v>0</c:v>
                </c:pt>
                <c:pt idx="3087">
                  <c:v>2.8618195059999998</c:v>
                </c:pt>
                <c:pt idx="3088">
                  <c:v>0</c:v>
                </c:pt>
                <c:pt idx="3089">
                  <c:v>0</c:v>
                </c:pt>
                <c:pt idx="3090">
                  <c:v>2.0066890719999999</c:v>
                </c:pt>
                <c:pt idx="3091">
                  <c:v>0.55760228599999995</c:v>
                </c:pt>
                <c:pt idx="3092">
                  <c:v>0</c:v>
                </c:pt>
                <c:pt idx="3093">
                  <c:v>0.51214528100000001</c:v>
                </c:pt>
                <c:pt idx="3094">
                  <c:v>0.63140386299999995</c:v>
                </c:pt>
                <c:pt idx="3095">
                  <c:v>0</c:v>
                </c:pt>
                <c:pt idx="3096">
                  <c:v>0.147748291</c:v>
                </c:pt>
                <c:pt idx="3097">
                  <c:v>0.12807458599999999</c:v>
                </c:pt>
                <c:pt idx="3098">
                  <c:v>0</c:v>
                </c:pt>
                <c:pt idx="3099">
                  <c:v>8.4080829619999999</c:v>
                </c:pt>
                <c:pt idx="3100">
                  <c:v>0</c:v>
                </c:pt>
                <c:pt idx="3101">
                  <c:v>5.1887423000000002E-2</c:v>
                </c:pt>
                <c:pt idx="3102">
                  <c:v>0</c:v>
                </c:pt>
                <c:pt idx="3103">
                  <c:v>4.4256529999999999E-3</c:v>
                </c:pt>
                <c:pt idx="3104">
                  <c:v>0</c:v>
                </c:pt>
                <c:pt idx="3105">
                  <c:v>4.2865309720000004</c:v>
                </c:pt>
                <c:pt idx="3106">
                  <c:v>0</c:v>
                </c:pt>
                <c:pt idx="3107">
                  <c:v>2.088603735</c:v>
                </c:pt>
                <c:pt idx="3108">
                  <c:v>0</c:v>
                </c:pt>
                <c:pt idx="3109">
                  <c:v>6.601755142</c:v>
                </c:pt>
                <c:pt idx="3110">
                  <c:v>4.7883245999999997E-2</c:v>
                </c:pt>
                <c:pt idx="3111">
                  <c:v>0</c:v>
                </c:pt>
                <c:pt idx="3112">
                  <c:v>1.2156472999999999E-2</c:v>
                </c:pt>
                <c:pt idx="3113">
                  <c:v>8.9314737320000006</c:v>
                </c:pt>
                <c:pt idx="3114">
                  <c:v>0</c:v>
                </c:pt>
                <c:pt idx="3115">
                  <c:v>0</c:v>
                </c:pt>
                <c:pt idx="3116">
                  <c:v>1.6863592860000001</c:v>
                </c:pt>
                <c:pt idx="3117">
                  <c:v>13.554357530000001</c:v>
                </c:pt>
                <c:pt idx="3118">
                  <c:v>0.314231068</c:v>
                </c:pt>
                <c:pt idx="3119">
                  <c:v>2.0489726E-2</c:v>
                </c:pt>
                <c:pt idx="3120">
                  <c:v>0</c:v>
                </c:pt>
                <c:pt idx="3121">
                  <c:v>0</c:v>
                </c:pt>
                <c:pt idx="3122">
                  <c:v>0</c:v>
                </c:pt>
                <c:pt idx="3123">
                  <c:v>0.164163008</c:v>
                </c:pt>
                <c:pt idx="3124">
                  <c:v>0.21885500799999999</c:v>
                </c:pt>
                <c:pt idx="3125">
                  <c:v>0.25212794500000002</c:v>
                </c:pt>
                <c:pt idx="3126">
                  <c:v>0.10143928200000001</c:v>
                </c:pt>
                <c:pt idx="3127">
                  <c:v>1.7272995710000001</c:v>
                </c:pt>
                <c:pt idx="3128">
                  <c:v>4.947982788</c:v>
                </c:pt>
                <c:pt idx="3129">
                  <c:v>2.2745695110000002</c:v>
                </c:pt>
                <c:pt idx="3130">
                  <c:v>1.200477E-2</c:v>
                </c:pt>
                <c:pt idx="3131">
                  <c:v>1.8701789999999999E-2</c:v>
                </c:pt>
                <c:pt idx="3132">
                  <c:v>0</c:v>
                </c:pt>
                <c:pt idx="3133">
                  <c:v>0.36117255700000001</c:v>
                </c:pt>
                <c:pt idx="3134">
                  <c:v>0.13882076700000001</c:v>
                </c:pt>
                <c:pt idx="3135">
                  <c:v>0</c:v>
                </c:pt>
                <c:pt idx="3136">
                  <c:v>7.4270973209999998</c:v>
                </c:pt>
                <c:pt idx="3137">
                  <c:v>0</c:v>
                </c:pt>
                <c:pt idx="3138">
                  <c:v>8.7617151000000004E-2</c:v>
                </c:pt>
                <c:pt idx="3139">
                  <c:v>1.1582459999999999E-3</c:v>
                </c:pt>
                <c:pt idx="3140">
                  <c:v>0</c:v>
                </c:pt>
                <c:pt idx="3141">
                  <c:v>0</c:v>
                </c:pt>
                <c:pt idx="3142">
                  <c:v>6.8984336849999996</c:v>
                </c:pt>
                <c:pt idx="3143">
                  <c:v>0.11087293199999999</c:v>
                </c:pt>
                <c:pt idx="3144">
                  <c:v>0.81850916100000004</c:v>
                </c:pt>
                <c:pt idx="3145">
                  <c:v>4.1227549000000002E-2</c:v>
                </c:pt>
                <c:pt idx="3146">
                  <c:v>0</c:v>
                </c:pt>
                <c:pt idx="3147">
                  <c:v>0.83818042299999995</c:v>
                </c:pt>
                <c:pt idx="3148">
                  <c:v>4.4467320000000001E-3</c:v>
                </c:pt>
                <c:pt idx="3149">
                  <c:v>2.1424729820000001</c:v>
                </c:pt>
                <c:pt idx="3150">
                  <c:v>1.0386517049999999</c:v>
                </c:pt>
                <c:pt idx="3151">
                  <c:v>0.16127573000000001</c:v>
                </c:pt>
                <c:pt idx="3152">
                  <c:v>7.0593558000000001E-2</c:v>
                </c:pt>
                <c:pt idx="3153">
                  <c:v>0</c:v>
                </c:pt>
                <c:pt idx="3154">
                  <c:v>0.31762447999999999</c:v>
                </c:pt>
                <c:pt idx="3155">
                  <c:v>15.69633198</c:v>
                </c:pt>
                <c:pt idx="3156">
                  <c:v>4.787332535</c:v>
                </c:pt>
                <c:pt idx="3157">
                  <c:v>0</c:v>
                </c:pt>
                <c:pt idx="3158">
                  <c:v>0</c:v>
                </c:pt>
                <c:pt idx="3159">
                  <c:v>1.2885240000000001E-3</c:v>
                </c:pt>
                <c:pt idx="3160">
                  <c:v>1.2522796389999999</c:v>
                </c:pt>
                <c:pt idx="3161">
                  <c:v>0</c:v>
                </c:pt>
                <c:pt idx="3162">
                  <c:v>0</c:v>
                </c:pt>
                <c:pt idx="3163">
                  <c:v>0.20799987</c:v>
                </c:pt>
                <c:pt idx="3164">
                  <c:v>3.0207686000000001E-2</c:v>
                </c:pt>
                <c:pt idx="3165">
                  <c:v>0.30362445100000002</c:v>
                </c:pt>
                <c:pt idx="3166">
                  <c:v>0</c:v>
                </c:pt>
                <c:pt idx="3167">
                  <c:v>0</c:v>
                </c:pt>
                <c:pt idx="3168">
                  <c:v>0</c:v>
                </c:pt>
                <c:pt idx="3169">
                  <c:v>0</c:v>
                </c:pt>
                <c:pt idx="3170">
                  <c:v>9.7752599999999992E-3</c:v>
                </c:pt>
                <c:pt idx="3171">
                  <c:v>3.9874737260000002</c:v>
                </c:pt>
                <c:pt idx="3172">
                  <c:v>6.8209309579999999</c:v>
                </c:pt>
                <c:pt idx="3173">
                  <c:v>9.2031383509999998</c:v>
                </c:pt>
                <c:pt idx="3174">
                  <c:v>0.242925212</c:v>
                </c:pt>
                <c:pt idx="3175">
                  <c:v>0.21320456300000001</c:v>
                </c:pt>
                <c:pt idx="3176">
                  <c:v>4.0382869999999998E-3</c:v>
                </c:pt>
                <c:pt idx="3177">
                  <c:v>3.8993715999999998E-2</c:v>
                </c:pt>
                <c:pt idx="3178">
                  <c:v>1.4854793550000001</c:v>
                </c:pt>
                <c:pt idx="3179">
                  <c:v>1.6971884E-2</c:v>
                </c:pt>
                <c:pt idx="3180">
                  <c:v>0.98980897700000003</c:v>
                </c:pt>
                <c:pt idx="3181">
                  <c:v>5.7289284000000003E-2</c:v>
                </c:pt>
                <c:pt idx="3182">
                  <c:v>0</c:v>
                </c:pt>
                <c:pt idx="3183">
                  <c:v>0</c:v>
                </c:pt>
                <c:pt idx="3184">
                  <c:v>0</c:v>
                </c:pt>
                <c:pt idx="3185">
                  <c:v>0</c:v>
                </c:pt>
                <c:pt idx="3186">
                  <c:v>1.6312106E-2</c:v>
                </c:pt>
                <c:pt idx="3187">
                  <c:v>2.3513476849999999</c:v>
                </c:pt>
                <c:pt idx="3188">
                  <c:v>4.4244322780000003</c:v>
                </c:pt>
                <c:pt idx="3189">
                  <c:v>1.4298821E-2</c:v>
                </c:pt>
                <c:pt idx="3190">
                  <c:v>1.163985968</c:v>
                </c:pt>
                <c:pt idx="3191">
                  <c:v>0</c:v>
                </c:pt>
                <c:pt idx="3192">
                  <c:v>2.1388378139999999</c:v>
                </c:pt>
                <c:pt idx="3193">
                  <c:v>12.46035004</c:v>
                </c:pt>
                <c:pt idx="3194">
                  <c:v>4.800115108</c:v>
                </c:pt>
                <c:pt idx="3195">
                  <c:v>7.7166207000000001E-2</c:v>
                </c:pt>
                <c:pt idx="3196">
                  <c:v>1.4633240700000001</c:v>
                </c:pt>
                <c:pt idx="3197">
                  <c:v>4.8962473869999998</c:v>
                </c:pt>
                <c:pt idx="3198">
                  <c:v>2.1707050000000002E-3</c:v>
                </c:pt>
                <c:pt idx="3199">
                  <c:v>1.734879971</c:v>
                </c:pt>
                <c:pt idx="3200">
                  <c:v>5.8515868999999998E-2</c:v>
                </c:pt>
                <c:pt idx="3201">
                  <c:v>2.3095519539999998</c:v>
                </c:pt>
                <c:pt idx="3202">
                  <c:v>0.747476578</c:v>
                </c:pt>
                <c:pt idx="3203">
                  <c:v>1.7779861000000001E-2</c:v>
                </c:pt>
                <c:pt idx="3204">
                  <c:v>9.9681596760000009</c:v>
                </c:pt>
                <c:pt idx="3205">
                  <c:v>0</c:v>
                </c:pt>
                <c:pt idx="3206">
                  <c:v>9.4839670000000001E-2</c:v>
                </c:pt>
                <c:pt idx="3207">
                  <c:v>0</c:v>
                </c:pt>
                <c:pt idx="3208">
                  <c:v>0</c:v>
                </c:pt>
                <c:pt idx="3209">
                  <c:v>0.79344141499999998</c:v>
                </c:pt>
                <c:pt idx="3210">
                  <c:v>12.07650948</c:v>
                </c:pt>
                <c:pt idx="3211">
                  <c:v>0.249662623</c:v>
                </c:pt>
                <c:pt idx="3212">
                  <c:v>0</c:v>
                </c:pt>
                <c:pt idx="3213">
                  <c:v>9.4203429999999994E-3</c:v>
                </c:pt>
                <c:pt idx="3214">
                  <c:v>0.13231810899999999</c:v>
                </c:pt>
                <c:pt idx="3215">
                  <c:v>2.0588253000000001E-2</c:v>
                </c:pt>
                <c:pt idx="3216">
                  <c:v>8.8800115589999997</c:v>
                </c:pt>
                <c:pt idx="3217">
                  <c:v>0</c:v>
                </c:pt>
                <c:pt idx="3218">
                  <c:v>7.8778834340000001</c:v>
                </c:pt>
                <c:pt idx="3219">
                  <c:v>1.365333E-3</c:v>
                </c:pt>
                <c:pt idx="3220">
                  <c:v>0</c:v>
                </c:pt>
                <c:pt idx="3221">
                  <c:v>1.372059226</c:v>
                </c:pt>
                <c:pt idx="3222">
                  <c:v>0.29244419900000002</c:v>
                </c:pt>
                <c:pt idx="3223">
                  <c:v>0.753924131</c:v>
                </c:pt>
                <c:pt idx="3224">
                  <c:v>0</c:v>
                </c:pt>
                <c:pt idx="3225">
                  <c:v>0</c:v>
                </c:pt>
                <c:pt idx="3226">
                  <c:v>0.52883428300000002</c:v>
                </c:pt>
                <c:pt idx="3227">
                  <c:v>0</c:v>
                </c:pt>
                <c:pt idx="3228">
                  <c:v>0.72968828699999999</c:v>
                </c:pt>
                <c:pt idx="3229">
                  <c:v>1.7808184000000001E-2</c:v>
                </c:pt>
                <c:pt idx="3230">
                  <c:v>6.7732744220000001</c:v>
                </c:pt>
                <c:pt idx="3231">
                  <c:v>0.472090065</c:v>
                </c:pt>
                <c:pt idx="3232">
                  <c:v>2.0444372999999998E-2</c:v>
                </c:pt>
                <c:pt idx="3233">
                  <c:v>15.713940620000001</c:v>
                </c:pt>
                <c:pt idx="3234">
                  <c:v>0</c:v>
                </c:pt>
                <c:pt idx="3235">
                  <c:v>0</c:v>
                </c:pt>
                <c:pt idx="3236">
                  <c:v>0.715912938</c:v>
                </c:pt>
                <c:pt idx="3237">
                  <c:v>1.24323535</c:v>
                </c:pt>
                <c:pt idx="3238">
                  <c:v>0.47471875000000002</c:v>
                </c:pt>
                <c:pt idx="3239">
                  <c:v>1.1820188000000001E-2</c:v>
                </c:pt>
                <c:pt idx="3240">
                  <c:v>0.23940233899999999</c:v>
                </c:pt>
                <c:pt idx="3241">
                  <c:v>0</c:v>
                </c:pt>
                <c:pt idx="3242">
                  <c:v>0</c:v>
                </c:pt>
                <c:pt idx="3243">
                  <c:v>2.1250166890000002</c:v>
                </c:pt>
                <c:pt idx="3244">
                  <c:v>0</c:v>
                </c:pt>
                <c:pt idx="3245">
                  <c:v>0</c:v>
                </c:pt>
                <c:pt idx="3246">
                  <c:v>2.853200197</c:v>
                </c:pt>
                <c:pt idx="3247">
                  <c:v>3.8451328280000001</c:v>
                </c:pt>
                <c:pt idx="3248">
                  <c:v>5.6065754889999999</c:v>
                </c:pt>
                <c:pt idx="3249">
                  <c:v>0.283715367</c:v>
                </c:pt>
                <c:pt idx="3250">
                  <c:v>20.299375529999999</c:v>
                </c:pt>
                <c:pt idx="3251">
                  <c:v>2.2533795830000001</c:v>
                </c:pt>
                <c:pt idx="3252">
                  <c:v>0.52735120099999999</c:v>
                </c:pt>
                <c:pt idx="3253">
                  <c:v>0.36868193700000002</c:v>
                </c:pt>
                <c:pt idx="3254">
                  <c:v>0.12777174999999999</c:v>
                </c:pt>
                <c:pt idx="3255">
                  <c:v>3.0143119999999999E-3</c:v>
                </c:pt>
                <c:pt idx="3256">
                  <c:v>4.5909066200000002</c:v>
                </c:pt>
                <c:pt idx="3257">
                  <c:v>3.6440453999999997E-2</c:v>
                </c:pt>
                <c:pt idx="3258">
                  <c:v>2.3002927299999998</c:v>
                </c:pt>
                <c:pt idx="3259">
                  <c:v>2.5405976770000001</c:v>
                </c:pt>
                <c:pt idx="3260">
                  <c:v>3.6766946319999998</c:v>
                </c:pt>
                <c:pt idx="3261">
                  <c:v>0.39885130499999999</c:v>
                </c:pt>
                <c:pt idx="3262">
                  <c:v>3.4109411239999998</c:v>
                </c:pt>
                <c:pt idx="3263">
                  <c:v>0.28821668</c:v>
                </c:pt>
                <c:pt idx="3264">
                  <c:v>1.3068074000000001E-2</c:v>
                </c:pt>
                <c:pt idx="3265">
                  <c:v>0</c:v>
                </c:pt>
                <c:pt idx="3266">
                  <c:v>0.163275272</c:v>
                </c:pt>
                <c:pt idx="3267">
                  <c:v>0</c:v>
                </c:pt>
                <c:pt idx="3268">
                  <c:v>7.6252498629999996</c:v>
                </c:pt>
                <c:pt idx="3269">
                  <c:v>0</c:v>
                </c:pt>
                <c:pt idx="3270">
                  <c:v>13.122012140000001</c:v>
                </c:pt>
                <c:pt idx="3271">
                  <c:v>2.560559273</c:v>
                </c:pt>
                <c:pt idx="3272">
                  <c:v>11.539482120000001</c:v>
                </c:pt>
                <c:pt idx="3273">
                  <c:v>7.9549960000000006E-3</c:v>
                </c:pt>
                <c:pt idx="3274">
                  <c:v>0.106961071</c:v>
                </c:pt>
                <c:pt idx="3275">
                  <c:v>2.5881039000000002E-2</c:v>
                </c:pt>
                <c:pt idx="3276">
                  <c:v>0</c:v>
                </c:pt>
                <c:pt idx="3277">
                  <c:v>4.3984360689999997</c:v>
                </c:pt>
                <c:pt idx="3278">
                  <c:v>8.4504833220000002</c:v>
                </c:pt>
                <c:pt idx="3279">
                  <c:v>6.8614616389999998</c:v>
                </c:pt>
                <c:pt idx="3280">
                  <c:v>1.7814975980000001</c:v>
                </c:pt>
                <c:pt idx="3281">
                  <c:v>9.2684621810000003</c:v>
                </c:pt>
                <c:pt idx="3282">
                  <c:v>0.25801712300000001</c:v>
                </c:pt>
                <c:pt idx="3283">
                  <c:v>2.9041572000000002E-2</c:v>
                </c:pt>
                <c:pt idx="3284">
                  <c:v>8.2072010000000008E-3</c:v>
                </c:pt>
                <c:pt idx="3285">
                  <c:v>0</c:v>
                </c:pt>
                <c:pt idx="3286">
                  <c:v>7.3235521319999997</c:v>
                </c:pt>
                <c:pt idx="3287">
                  <c:v>0</c:v>
                </c:pt>
                <c:pt idx="3288">
                  <c:v>3.1754984999999999E-2</c:v>
                </c:pt>
                <c:pt idx="3289">
                  <c:v>0.81559300400000001</c:v>
                </c:pt>
                <c:pt idx="3290">
                  <c:v>0.59809124499999999</c:v>
                </c:pt>
                <c:pt idx="3291">
                  <c:v>3.4009943009999999</c:v>
                </c:pt>
                <c:pt idx="3292">
                  <c:v>0</c:v>
                </c:pt>
                <c:pt idx="3293">
                  <c:v>0</c:v>
                </c:pt>
                <c:pt idx="3294">
                  <c:v>0</c:v>
                </c:pt>
                <c:pt idx="3295">
                  <c:v>0.40795651100000002</c:v>
                </c:pt>
                <c:pt idx="3296">
                  <c:v>0.24052457499999999</c:v>
                </c:pt>
                <c:pt idx="3297">
                  <c:v>6.8726380000000004E-3</c:v>
                </c:pt>
                <c:pt idx="3298">
                  <c:v>4.7437433000000001E-2</c:v>
                </c:pt>
                <c:pt idx="3299">
                  <c:v>6.5755395889999999</c:v>
                </c:pt>
                <c:pt idx="3300">
                  <c:v>9.3073387150000002</c:v>
                </c:pt>
                <c:pt idx="3301">
                  <c:v>9.6472090000000003E-3</c:v>
                </c:pt>
                <c:pt idx="3302">
                  <c:v>3.8803729999999999E-3</c:v>
                </c:pt>
                <c:pt idx="3303">
                  <c:v>4.9057264329999999</c:v>
                </c:pt>
                <c:pt idx="3304">
                  <c:v>0</c:v>
                </c:pt>
                <c:pt idx="3305">
                  <c:v>0</c:v>
                </c:pt>
                <c:pt idx="3306">
                  <c:v>2.8631241319999998</c:v>
                </c:pt>
                <c:pt idx="3307">
                  <c:v>0.52321779700000004</c:v>
                </c:pt>
                <c:pt idx="3308">
                  <c:v>0</c:v>
                </c:pt>
                <c:pt idx="3309">
                  <c:v>1.0397166010000001</c:v>
                </c:pt>
                <c:pt idx="3310">
                  <c:v>0.751132786</c:v>
                </c:pt>
                <c:pt idx="3311">
                  <c:v>0</c:v>
                </c:pt>
                <c:pt idx="3312">
                  <c:v>0.34364086399999999</c:v>
                </c:pt>
                <c:pt idx="3313">
                  <c:v>0.25872132199999998</c:v>
                </c:pt>
                <c:pt idx="3314">
                  <c:v>3.22536E-4</c:v>
                </c:pt>
                <c:pt idx="3315">
                  <c:v>9.7831745150000007</c:v>
                </c:pt>
                <c:pt idx="3316">
                  <c:v>0</c:v>
                </c:pt>
                <c:pt idx="3317">
                  <c:v>0.10932328600000001</c:v>
                </c:pt>
                <c:pt idx="3318">
                  <c:v>0</c:v>
                </c:pt>
                <c:pt idx="3319">
                  <c:v>6.3004539999999996E-3</c:v>
                </c:pt>
                <c:pt idx="3320">
                  <c:v>0.21500554699999999</c:v>
                </c:pt>
                <c:pt idx="3321">
                  <c:v>4.7045540810000004</c:v>
                </c:pt>
                <c:pt idx="3322">
                  <c:v>0</c:v>
                </c:pt>
                <c:pt idx="3323">
                  <c:v>3.4846470360000001</c:v>
                </c:pt>
                <c:pt idx="3324">
                  <c:v>0.42681318499999998</c:v>
                </c:pt>
                <c:pt idx="3325">
                  <c:v>9.9321460720000001</c:v>
                </c:pt>
                <c:pt idx="3326">
                  <c:v>9.4579211999999996E-2</c:v>
                </c:pt>
                <c:pt idx="3327">
                  <c:v>0</c:v>
                </c:pt>
                <c:pt idx="3328">
                  <c:v>1.2042798E-2</c:v>
                </c:pt>
                <c:pt idx="3329">
                  <c:v>12.358300209999999</c:v>
                </c:pt>
                <c:pt idx="3330">
                  <c:v>0</c:v>
                </c:pt>
                <c:pt idx="3331">
                  <c:v>0</c:v>
                </c:pt>
                <c:pt idx="3332">
                  <c:v>2.6160888670000002</c:v>
                </c:pt>
                <c:pt idx="3333">
                  <c:v>22.47094345</c:v>
                </c:pt>
                <c:pt idx="3334">
                  <c:v>0.36528983700000001</c:v>
                </c:pt>
                <c:pt idx="3335">
                  <c:v>3.3095042999999998E-2</c:v>
                </c:pt>
                <c:pt idx="3336">
                  <c:v>0</c:v>
                </c:pt>
                <c:pt idx="3337">
                  <c:v>0</c:v>
                </c:pt>
                <c:pt idx="3338">
                  <c:v>0.33090892399999999</c:v>
                </c:pt>
                <c:pt idx="3339">
                  <c:v>0.30265656099999999</c:v>
                </c:pt>
                <c:pt idx="3340">
                  <c:v>0.70770001400000004</c:v>
                </c:pt>
                <c:pt idx="3341">
                  <c:v>0.19501470000000001</c:v>
                </c:pt>
                <c:pt idx="3342">
                  <c:v>3.377604008</c:v>
                </c:pt>
                <c:pt idx="3343">
                  <c:v>8.0444078450000003</c:v>
                </c:pt>
                <c:pt idx="3344">
                  <c:v>3.5970957280000002</c:v>
                </c:pt>
                <c:pt idx="3345">
                  <c:v>3.9486597999999998E-2</c:v>
                </c:pt>
                <c:pt idx="3346">
                  <c:v>5.9723075E-2</c:v>
                </c:pt>
                <c:pt idx="3347">
                  <c:v>0</c:v>
                </c:pt>
                <c:pt idx="3348">
                  <c:v>0.68087422799999997</c:v>
                </c:pt>
                <c:pt idx="3349">
                  <c:v>0.19900958199999999</c:v>
                </c:pt>
                <c:pt idx="3350">
                  <c:v>0</c:v>
                </c:pt>
                <c:pt idx="3351">
                  <c:v>9.0249919890000001</c:v>
                </c:pt>
                <c:pt idx="3352">
                  <c:v>0</c:v>
                </c:pt>
                <c:pt idx="3353">
                  <c:v>8.5885420000000004E-2</c:v>
                </c:pt>
                <c:pt idx="3354">
                  <c:v>1.403886E-3</c:v>
                </c:pt>
                <c:pt idx="3355">
                  <c:v>6.5232425999999996E-2</c:v>
                </c:pt>
                <c:pt idx="3356">
                  <c:v>0</c:v>
                </c:pt>
                <c:pt idx="3357">
                  <c:v>8.6784658429999997</c:v>
                </c:pt>
                <c:pt idx="3358">
                  <c:v>0.229096249</c:v>
                </c:pt>
                <c:pt idx="3359">
                  <c:v>1.371130228</c:v>
                </c:pt>
                <c:pt idx="3360">
                  <c:v>6.4016744E-2</c:v>
                </c:pt>
                <c:pt idx="3361">
                  <c:v>0</c:v>
                </c:pt>
                <c:pt idx="3362">
                  <c:v>1.291155338</c:v>
                </c:pt>
                <c:pt idx="3363">
                  <c:v>1.3590811E-2</c:v>
                </c:pt>
                <c:pt idx="3364">
                  <c:v>3.6237616539999999</c:v>
                </c:pt>
                <c:pt idx="3365">
                  <c:v>2.3750095369999999</c:v>
                </c:pt>
                <c:pt idx="3366">
                  <c:v>0.28129279600000001</c:v>
                </c:pt>
                <c:pt idx="3367">
                  <c:v>0.103134133</c:v>
                </c:pt>
                <c:pt idx="3368">
                  <c:v>0</c:v>
                </c:pt>
                <c:pt idx="3369">
                  <c:v>0.38180291700000002</c:v>
                </c:pt>
                <c:pt idx="3370">
                  <c:v>22.724134450000001</c:v>
                </c:pt>
                <c:pt idx="3371">
                  <c:v>6.3921899800000004</c:v>
                </c:pt>
                <c:pt idx="3372">
                  <c:v>0</c:v>
                </c:pt>
                <c:pt idx="3373">
                  <c:v>0</c:v>
                </c:pt>
                <c:pt idx="3374">
                  <c:v>1.1804729E-2</c:v>
                </c:pt>
                <c:pt idx="3375">
                  <c:v>2.1824204919999999</c:v>
                </c:pt>
                <c:pt idx="3376">
                  <c:v>0</c:v>
                </c:pt>
                <c:pt idx="3377">
                  <c:v>0.312578142</c:v>
                </c:pt>
                <c:pt idx="3378">
                  <c:v>0.506538033</c:v>
                </c:pt>
                <c:pt idx="3379">
                  <c:v>3.4902587999999998E-2</c:v>
                </c:pt>
                <c:pt idx="3380">
                  <c:v>0.74740379999999995</c:v>
                </c:pt>
                <c:pt idx="3381">
                  <c:v>0</c:v>
                </c:pt>
                <c:pt idx="3382">
                  <c:v>0</c:v>
                </c:pt>
                <c:pt idx="3383">
                  <c:v>0</c:v>
                </c:pt>
                <c:pt idx="3384">
                  <c:v>8.5582079999999994E-3</c:v>
                </c:pt>
                <c:pt idx="3385">
                  <c:v>2.7501844000000001E-2</c:v>
                </c:pt>
                <c:pt idx="3386">
                  <c:v>5.3400907520000001</c:v>
                </c:pt>
                <c:pt idx="3387">
                  <c:v>9.9008150100000005</c:v>
                </c:pt>
                <c:pt idx="3388">
                  <c:v>12.74143314</c:v>
                </c:pt>
                <c:pt idx="3389">
                  <c:v>0.48210489699999998</c:v>
                </c:pt>
                <c:pt idx="3390">
                  <c:v>1.2376092670000001</c:v>
                </c:pt>
                <c:pt idx="3391">
                  <c:v>1.6370477000000001E-2</c:v>
                </c:pt>
                <c:pt idx="3392">
                  <c:v>7.1956135000000004E-2</c:v>
                </c:pt>
                <c:pt idx="3393">
                  <c:v>1.841222286</c:v>
                </c:pt>
                <c:pt idx="3394">
                  <c:v>3.1370784999999998E-2</c:v>
                </c:pt>
                <c:pt idx="3395">
                  <c:v>1.584407806</c:v>
                </c:pt>
                <c:pt idx="3396">
                  <c:v>5.5319693000000003E-2</c:v>
                </c:pt>
                <c:pt idx="3397">
                  <c:v>1.7006341000000001E-2</c:v>
                </c:pt>
                <c:pt idx="3398">
                  <c:v>0</c:v>
                </c:pt>
                <c:pt idx="3399">
                  <c:v>0</c:v>
                </c:pt>
                <c:pt idx="3400">
                  <c:v>7.4224673000000005E-2</c:v>
                </c:pt>
                <c:pt idx="3401">
                  <c:v>3.9977577E-2</c:v>
                </c:pt>
                <c:pt idx="3402">
                  <c:v>2.3980371950000001</c:v>
                </c:pt>
                <c:pt idx="3403">
                  <c:v>8.5270357130000001</c:v>
                </c:pt>
                <c:pt idx="3404">
                  <c:v>2.2901634000000001E-2</c:v>
                </c:pt>
                <c:pt idx="3405">
                  <c:v>1.8525643350000001</c:v>
                </c:pt>
                <c:pt idx="3406">
                  <c:v>1.8924499749999999</c:v>
                </c:pt>
                <c:pt idx="3407">
                  <c:v>9.4690360000000001E-3</c:v>
                </c:pt>
                <c:pt idx="3408">
                  <c:v>3.6057691570000001</c:v>
                </c:pt>
                <c:pt idx="3409">
                  <c:v>21.93600082</c:v>
                </c:pt>
                <c:pt idx="3410">
                  <c:v>7.4671769140000004</c:v>
                </c:pt>
                <c:pt idx="3411">
                  <c:v>0.21640741799999999</c:v>
                </c:pt>
                <c:pt idx="3412">
                  <c:v>1.7423884869999999</c:v>
                </c:pt>
                <c:pt idx="3413">
                  <c:v>6.926275253</c:v>
                </c:pt>
                <c:pt idx="3414">
                  <c:v>3.3999170000000001E-3</c:v>
                </c:pt>
                <c:pt idx="3415">
                  <c:v>2.3527517320000002</c:v>
                </c:pt>
                <c:pt idx="3416">
                  <c:v>6.5187611000000006E-2</c:v>
                </c:pt>
                <c:pt idx="3417">
                  <c:v>4.6841607090000004</c:v>
                </c:pt>
                <c:pt idx="3418">
                  <c:v>1.0221656560000001</c:v>
                </c:pt>
                <c:pt idx="3419">
                  <c:v>4.4418853000000001E-2</c:v>
                </c:pt>
                <c:pt idx="3420">
                  <c:v>12.512936590000001</c:v>
                </c:pt>
                <c:pt idx="3421">
                  <c:v>0</c:v>
                </c:pt>
                <c:pt idx="3422">
                  <c:v>0.42934635300000001</c:v>
                </c:pt>
                <c:pt idx="3423">
                  <c:v>3.9846722000000001E-2</c:v>
                </c:pt>
                <c:pt idx="3424">
                  <c:v>0</c:v>
                </c:pt>
                <c:pt idx="3425">
                  <c:v>1.5175765750000001</c:v>
                </c:pt>
                <c:pt idx="3426">
                  <c:v>6.1532149309999999</c:v>
                </c:pt>
                <c:pt idx="3427">
                  <c:v>14.28787136</c:v>
                </c:pt>
                <c:pt idx="3428">
                  <c:v>0.32064756799999999</c:v>
                </c:pt>
                <c:pt idx="3429">
                  <c:v>5.0613409999999996E-3</c:v>
                </c:pt>
                <c:pt idx="3430">
                  <c:v>9.2572560000000002E-3</c:v>
                </c:pt>
                <c:pt idx="3431">
                  <c:v>0.21030843299999999</c:v>
                </c:pt>
                <c:pt idx="3432">
                  <c:v>2.5052228999999999E-2</c:v>
                </c:pt>
                <c:pt idx="3433">
                  <c:v>11.87385654</c:v>
                </c:pt>
                <c:pt idx="3434">
                  <c:v>0</c:v>
                </c:pt>
                <c:pt idx="3435">
                  <c:v>3.2373778999999998E-2</c:v>
                </c:pt>
                <c:pt idx="3436">
                  <c:v>0</c:v>
                </c:pt>
                <c:pt idx="3437">
                  <c:v>2.1900725360000002</c:v>
                </c:pt>
                <c:pt idx="3438">
                  <c:v>0.54752332000000004</c:v>
                </c:pt>
                <c:pt idx="3439">
                  <c:v>1.4102156159999999</c:v>
                </c:pt>
                <c:pt idx="3440">
                  <c:v>0</c:v>
                </c:pt>
                <c:pt idx="3441">
                  <c:v>3.5896204000000001E-2</c:v>
                </c:pt>
                <c:pt idx="3442">
                  <c:v>1.281012177</c:v>
                </c:pt>
                <c:pt idx="3443">
                  <c:v>9.2389240999999997E-2</c:v>
                </c:pt>
                <c:pt idx="3444">
                  <c:v>1.4195538759999999</c:v>
                </c:pt>
                <c:pt idx="3445">
                  <c:v>2.2186075999999999E-2</c:v>
                </c:pt>
                <c:pt idx="3446">
                  <c:v>10.62299252</c:v>
                </c:pt>
                <c:pt idx="3447">
                  <c:v>1.9353528019999999</c:v>
                </c:pt>
                <c:pt idx="3448">
                  <c:v>1.6839252999999998E-2</c:v>
                </c:pt>
                <c:pt idx="3449">
                  <c:v>25.054748539999999</c:v>
                </c:pt>
                <c:pt idx="3450">
                  <c:v>1.7089928000000001E-2</c:v>
                </c:pt>
                <c:pt idx="3451">
                  <c:v>0.64988160100000003</c:v>
                </c:pt>
                <c:pt idx="3452">
                  <c:v>1.0379662510000001</c:v>
                </c:pt>
                <c:pt idx="3453">
                  <c:v>2.4653947349999998</c:v>
                </c:pt>
                <c:pt idx="3454">
                  <c:v>0.51079302999999998</c:v>
                </c:pt>
                <c:pt idx="3455">
                  <c:v>1.1586180999999999E-2</c:v>
                </c:pt>
                <c:pt idx="3456">
                  <c:v>0.40896755499999998</c:v>
                </c:pt>
                <c:pt idx="3457">
                  <c:v>1.1825074E-2</c:v>
                </c:pt>
                <c:pt idx="3458">
                  <c:v>0</c:v>
                </c:pt>
                <c:pt idx="3459">
                  <c:v>4.9021821020000003</c:v>
                </c:pt>
                <c:pt idx="3460">
                  <c:v>0</c:v>
                </c:pt>
                <c:pt idx="3461">
                  <c:v>0</c:v>
                </c:pt>
                <c:pt idx="3462">
                  <c:v>4.4901809689999999</c:v>
                </c:pt>
                <c:pt idx="3463">
                  <c:v>6.4986443520000003</c:v>
                </c:pt>
                <c:pt idx="3464">
                  <c:v>7.1577334400000003</c:v>
                </c:pt>
                <c:pt idx="3465">
                  <c:v>0.47170653899999998</c:v>
                </c:pt>
                <c:pt idx="3466">
                  <c:v>29.23903275</c:v>
                </c:pt>
                <c:pt idx="3467">
                  <c:v>4.2451519969999998</c:v>
                </c:pt>
                <c:pt idx="3468">
                  <c:v>1.223000884</c:v>
                </c:pt>
                <c:pt idx="3469">
                  <c:v>0.61098605399999995</c:v>
                </c:pt>
                <c:pt idx="3470">
                  <c:v>0.26595857699999997</c:v>
                </c:pt>
                <c:pt idx="3471">
                  <c:v>4.7455615999999999E-2</c:v>
                </c:pt>
                <c:pt idx="3472">
                  <c:v>6.7778549190000001</c:v>
                </c:pt>
                <c:pt idx="3473">
                  <c:v>7.3105238000000003E-2</c:v>
                </c:pt>
                <c:pt idx="3474">
                  <c:v>3.4586310390000001</c:v>
                </c:pt>
                <c:pt idx="3475">
                  <c:v>4.9113097190000001</c:v>
                </c:pt>
                <c:pt idx="3476">
                  <c:v>7.3822016719999999</c:v>
                </c:pt>
                <c:pt idx="3477">
                  <c:v>0.56435084300000005</c:v>
                </c:pt>
                <c:pt idx="3478">
                  <c:v>3.9193570609999999</c:v>
                </c:pt>
                <c:pt idx="3479">
                  <c:v>0.40783628799999999</c:v>
                </c:pt>
                <c:pt idx="3480">
                  <c:v>1.2728132E-2</c:v>
                </c:pt>
                <c:pt idx="3481">
                  <c:v>0</c:v>
                </c:pt>
                <c:pt idx="3482">
                  <c:v>0.157729745</c:v>
                </c:pt>
                <c:pt idx="3483">
                  <c:v>0</c:v>
                </c:pt>
                <c:pt idx="3484">
                  <c:v>11.89517498</c:v>
                </c:pt>
                <c:pt idx="3485">
                  <c:v>3.9337448999999997E-2</c:v>
                </c:pt>
                <c:pt idx="3486">
                  <c:v>22.016689299999999</c:v>
                </c:pt>
                <c:pt idx="3487">
                  <c:v>4.5787773129999998</c:v>
                </c:pt>
                <c:pt idx="3488">
                  <c:v>17.32555962</c:v>
                </c:pt>
                <c:pt idx="3489">
                  <c:v>3.3385444E-2</c:v>
                </c:pt>
                <c:pt idx="3490">
                  <c:v>0.28139746199999999</c:v>
                </c:pt>
                <c:pt idx="3491">
                  <c:v>9.6263065999999994E-2</c:v>
                </c:pt>
                <c:pt idx="3492">
                  <c:v>0</c:v>
                </c:pt>
                <c:pt idx="3493">
                  <c:v>7.9731664660000003</c:v>
                </c:pt>
                <c:pt idx="3494">
                  <c:v>19.312940600000001</c:v>
                </c:pt>
                <c:pt idx="3495">
                  <c:v>11.253788950000001</c:v>
                </c:pt>
                <c:pt idx="3496">
                  <c:v>2.1355118750000002</c:v>
                </c:pt>
                <c:pt idx="3497">
                  <c:v>21.24576759</c:v>
                </c:pt>
                <c:pt idx="3498">
                  <c:v>0.50948119199999997</c:v>
                </c:pt>
                <c:pt idx="3499">
                  <c:v>6.2679410000000005E-2</c:v>
                </c:pt>
                <c:pt idx="3500">
                  <c:v>9.8847650000000002E-3</c:v>
                </c:pt>
                <c:pt idx="3501">
                  <c:v>0</c:v>
                </c:pt>
                <c:pt idx="3502">
                  <c:v>9.2855730059999999</c:v>
                </c:pt>
                <c:pt idx="3503">
                  <c:v>0</c:v>
                </c:pt>
                <c:pt idx="3504">
                  <c:v>7.6547175999999995E-2</c:v>
                </c:pt>
                <c:pt idx="3505">
                  <c:v>1.357749224</c:v>
                </c:pt>
                <c:pt idx="3506">
                  <c:v>1.1497350930000001</c:v>
                </c:pt>
                <c:pt idx="3507">
                  <c:v>5.483754158</c:v>
                </c:pt>
                <c:pt idx="3508">
                  <c:v>6.5243542000000002E-2</c:v>
                </c:pt>
                <c:pt idx="3509">
                  <c:v>0</c:v>
                </c:pt>
                <c:pt idx="3510">
                  <c:v>0</c:v>
                </c:pt>
                <c:pt idx="3511">
                  <c:v>1.414440989</c:v>
                </c:pt>
                <c:pt idx="3512">
                  <c:v>0.42672759300000002</c:v>
                </c:pt>
                <c:pt idx="3513">
                  <c:v>1.0263410000000001E-2</c:v>
                </c:pt>
                <c:pt idx="3514">
                  <c:v>0.105867684</c:v>
                </c:pt>
                <c:pt idx="3515">
                  <c:v>10.86959171</c:v>
                </c:pt>
                <c:pt idx="3516">
                  <c:v>11.38563156</c:v>
                </c:pt>
                <c:pt idx="3517">
                  <c:v>1.6543563000000001E-2</c:v>
                </c:pt>
                <c:pt idx="3518">
                  <c:v>3.6915872000000002E-2</c:v>
                </c:pt>
                <c:pt idx="3519">
                  <c:v>7.2335519789999996</c:v>
                </c:pt>
                <c:pt idx="3520">
                  <c:v>7.7165549999999999E-3</c:v>
                </c:pt>
                <c:pt idx="3521">
                  <c:v>1.2065987E-2</c:v>
                </c:pt>
                <c:pt idx="3522">
                  <c:v>3.287285089</c:v>
                </c:pt>
                <c:pt idx="3523">
                  <c:v>0.72230029100000004</c:v>
                </c:pt>
                <c:pt idx="3524">
                  <c:v>0</c:v>
                </c:pt>
                <c:pt idx="3525">
                  <c:v>1.8252145049999999</c:v>
                </c:pt>
                <c:pt idx="3526">
                  <c:v>1.0970826149999999</c:v>
                </c:pt>
                <c:pt idx="3527">
                  <c:v>0</c:v>
                </c:pt>
                <c:pt idx="3528">
                  <c:v>0.70511007299999995</c:v>
                </c:pt>
                <c:pt idx="3529">
                  <c:v>0.459601492</c:v>
                </c:pt>
                <c:pt idx="3530">
                  <c:v>2.1314932000000002E-2</c:v>
                </c:pt>
                <c:pt idx="3531">
                  <c:v>17.42216492</c:v>
                </c:pt>
                <c:pt idx="3532">
                  <c:v>3.8850575999999998E-2</c:v>
                </c:pt>
                <c:pt idx="3533">
                  <c:v>0.15681721300000001</c:v>
                </c:pt>
                <c:pt idx="3534">
                  <c:v>0</c:v>
                </c:pt>
                <c:pt idx="3535">
                  <c:v>1.6332148000000001E-2</c:v>
                </c:pt>
                <c:pt idx="3536">
                  <c:v>0.399428159</c:v>
                </c:pt>
                <c:pt idx="3537">
                  <c:v>5.6221890449999998</c:v>
                </c:pt>
                <c:pt idx="3538">
                  <c:v>0</c:v>
                </c:pt>
                <c:pt idx="3539">
                  <c:v>6.5281972890000004</c:v>
                </c:pt>
                <c:pt idx="3540">
                  <c:v>1.0391445159999999</c:v>
                </c:pt>
                <c:pt idx="3541">
                  <c:v>13.25675869</c:v>
                </c:pt>
                <c:pt idx="3542">
                  <c:v>0.10755913</c:v>
                </c:pt>
                <c:pt idx="3543">
                  <c:v>0</c:v>
                </c:pt>
                <c:pt idx="3544">
                  <c:v>1.2650359E-2</c:v>
                </c:pt>
                <c:pt idx="3545">
                  <c:v>15.963639260000001</c:v>
                </c:pt>
                <c:pt idx="3546">
                  <c:v>0</c:v>
                </c:pt>
                <c:pt idx="3547">
                  <c:v>5.3180712999999998E-2</c:v>
                </c:pt>
                <c:pt idx="3548">
                  <c:v>28.713521960000001</c:v>
                </c:pt>
                <c:pt idx="3549">
                  <c:v>0.67064464099999999</c:v>
                </c:pt>
                <c:pt idx="3550">
                  <c:v>5.3426288000000002E-2</c:v>
                </c:pt>
                <c:pt idx="3551">
                  <c:v>0.25033160999999998</c:v>
                </c:pt>
                <c:pt idx="3552">
                  <c:v>4.2997617000000002E-2</c:v>
                </c:pt>
                <c:pt idx="3553">
                  <c:v>0.67230922000000004</c:v>
                </c:pt>
                <c:pt idx="3554">
                  <c:v>0.81188261500000003</c:v>
                </c:pt>
                <c:pt idx="3555">
                  <c:v>1.3431379800000001</c:v>
                </c:pt>
                <c:pt idx="3556">
                  <c:v>0.56323522299999995</c:v>
                </c:pt>
                <c:pt idx="3557">
                  <c:v>6.5487437249999996</c:v>
                </c:pt>
                <c:pt idx="3558">
                  <c:v>9.1488304140000007</c:v>
                </c:pt>
                <c:pt idx="3559">
                  <c:v>5.5062761309999999</c:v>
                </c:pt>
                <c:pt idx="3560">
                  <c:v>7.4542760999999999E-2</c:v>
                </c:pt>
                <c:pt idx="3561">
                  <c:v>0.150655806</c:v>
                </c:pt>
                <c:pt idx="3562">
                  <c:v>0</c:v>
                </c:pt>
                <c:pt idx="3563">
                  <c:v>0.706297815</c:v>
                </c:pt>
                <c:pt idx="3564">
                  <c:v>0.94064527799999997</c:v>
                </c:pt>
                <c:pt idx="3565">
                  <c:v>0.25931689099999999</c:v>
                </c:pt>
                <c:pt idx="3566">
                  <c:v>0</c:v>
                </c:pt>
                <c:pt idx="3567">
                  <c:v>8.6812429430000009</c:v>
                </c:pt>
                <c:pt idx="3568">
                  <c:v>0</c:v>
                </c:pt>
                <c:pt idx="3569">
                  <c:v>1.0020886659999999</c:v>
                </c:pt>
                <c:pt idx="3570">
                  <c:v>1.5842275999999999E-2</c:v>
                </c:pt>
                <c:pt idx="3571">
                  <c:v>1.3441760540000001</c:v>
                </c:pt>
                <c:pt idx="3572">
                  <c:v>0</c:v>
                </c:pt>
                <c:pt idx="3573">
                  <c:v>11.84683514</c:v>
                </c:pt>
                <c:pt idx="3574">
                  <c:v>0.53220295900000003</c:v>
                </c:pt>
                <c:pt idx="3575">
                  <c:v>2.0720973009999999</c:v>
                </c:pt>
                <c:pt idx="3576">
                  <c:v>9.1198653000000005E-2</c:v>
                </c:pt>
                <c:pt idx="3577">
                  <c:v>0</c:v>
                </c:pt>
                <c:pt idx="3578">
                  <c:v>2.2561013700000001</c:v>
                </c:pt>
                <c:pt idx="3579">
                  <c:v>3.6587395000000002E-2</c:v>
                </c:pt>
                <c:pt idx="3580">
                  <c:v>6.9528260230000001</c:v>
                </c:pt>
                <c:pt idx="3581">
                  <c:v>7.5112080570000002</c:v>
                </c:pt>
                <c:pt idx="3582">
                  <c:v>0.386714697</c:v>
                </c:pt>
                <c:pt idx="3583">
                  <c:v>0.18082152300000001</c:v>
                </c:pt>
                <c:pt idx="3584">
                  <c:v>7.33228E-3</c:v>
                </c:pt>
                <c:pt idx="3585">
                  <c:v>0.53902941900000001</c:v>
                </c:pt>
                <c:pt idx="3586">
                  <c:v>28.12897873</c:v>
                </c:pt>
                <c:pt idx="3587">
                  <c:v>9.4161682130000006</c:v>
                </c:pt>
                <c:pt idx="3588">
                  <c:v>0</c:v>
                </c:pt>
                <c:pt idx="3589">
                  <c:v>1.7431860000000001E-3</c:v>
                </c:pt>
                <c:pt idx="3590">
                  <c:v>2.9686783000000001E-2</c:v>
                </c:pt>
                <c:pt idx="3591">
                  <c:v>3.067722082</c:v>
                </c:pt>
                <c:pt idx="3592">
                  <c:v>0</c:v>
                </c:pt>
                <c:pt idx="3593">
                  <c:v>0.31369128800000001</c:v>
                </c:pt>
                <c:pt idx="3594">
                  <c:v>0.75814145799999999</c:v>
                </c:pt>
                <c:pt idx="3595">
                  <c:v>7.0138790000000006E-2</c:v>
                </c:pt>
                <c:pt idx="3596">
                  <c:v>1.356941223</c:v>
                </c:pt>
                <c:pt idx="3597">
                  <c:v>0</c:v>
                </c:pt>
                <c:pt idx="3598">
                  <c:v>0</c:v>
                </c:pt>
                <c:pt idx="3599">
                  <c:v>0</c:v>
                </c:pt>
                <c:pt idx="3600">
                  <c:v>1.9017895999999999E-2</c:v>
                </c:pt>
                <c:pt idx="3601">
                  <c:v>5.9309103000000002E-2</c:v>
                </c:pt>
                <c:pt idx="3602">
                  <c:v>7.6338868140000002</c:v>
                </c:pt>
                <c:pt idx="3603">
                  <c:v>12.47274399</c:v>
                </c:pt>
                <c:pt idx="3604">
                  <c:v>16.413434980000002</c:v>
                </c:pt>
                <c:pt idx="3605">
                  <c:v>0.83716905100000005</c:v>
                </c:pt>
                <c:pt idx="3606">
                  <c:v>2.4204428199999999</c:v>
                </c:pt>
                <c:pt idx="3607">
                  <c:v>4.0946729000000001E-2</c:v>
                </c:pt>
                <c:pt idx="3608">
                  <c:v>8.9679830000000002E-2</c:v>
                </c:pt>
                <c:pt idx="3609">
                  <c:v>2.5985395910000002</c:v>
                </c:pt>
                <c:pt idx="3610">
                  <c:v>9.0589113999999998E-2</c:v>
                </c:pt>
                <c:pt idx="3611">
                  <c:v>2.4973437789999999</c:v>
                </c:pt>
                <c:pt idx="3612">
                  <c:v>5.6951605000000002E-2</c:v>
                </c:pt>
                <c:pt idx="3613">
                  <c:v>2.9133596000000001E-2</c:v>
                </c:pt>
                <c:pt idx="3614">
                  <c:v>0</c:v>
                </c:pt>
                <c:pt idx="3615">
                  <c:v>0</c:v>
                </c:pt>
                <c:pt idx="3616">
                  <c:v>0.106460132</c:v>
                </c:pt>
                <c:pt idx="3617">
                  <c:v>5.8501203000000002E-2</c:v>
                </c:pt>
                <c:pt idx="3618">
                  <c:v>2.5352673530000001</c:v>
                </c:pt>
                <c:pt idx="3619">
                  <c:v>13.39717388</c:v>
                </c:pt>
                <c:pt idx="3620">
                  <c:v>4.7419338999999998E-2</c:v>
                </c:pt>
                <c:pt idx="3621">
                  <c:v>1.9524712559999999</c:v>
                </c:pt>
                <c:pt idx="3622">
                  <c:v>5.6343741420000004</c:v>
                </c:pt>
                <c:pt idx="3623">
                  <c:v>0.159586906</c:v>
                </c:pt>
                <c:pt idx="3624">
                  <c:v>3.9812290670000001</c:v>
                </c:pt>
                <c:pt idx="3625">
                  <c:v>24.897735600000001</c:v>
                </c:pt>
                <c:pt idx="3626">
                  <c:v>14.436921119999999</c:v>
                </c:pt>
                <c:pt idx="3627">
                  <c:v>0.50468933599999999</c:v>
                </c:pt>
                <c:pt idx="3628">
                  <c:v>2.1575872899999999</c:v>
                </c:pt>
                <c:pt idx="3629">
                  <c:v>9.8403005599999993</c:v>
                </c:pt>
                <c:pt idx="3630">
                  <c:v>2.1637714999999998E-2</c:v>
                </c:pt>
                <c:pt idx="3631">
                  <c:v>2.987840652</c:v>
                </c:pt>
                <c:pt idx="3632">
                  <c:v>8.1593349999999995E-2</c:v>
                </c:pt>
                <c:pt idx="3633">
                  <c:v>9.5316324229999996</c:v>
                </c:pt>
                <c:pt idx="3634">
                  <c:v>1.148118019</c:v>
                </c:pt>
                <c:pt idx="3635">
                  <c:v>6.8373874000000001E-2</c:v>
                </c:pt>
                <c:pt idx="3636">
                  <c:v>16.036205290000002</c:v>
                </c:pt>
                <c:pt idx="3637">
                  <c:v>0</c:v>
                </c:pt>
                <c:pt idx="3638">
                  <c:v>1.4920772309999999</c:v>
                </c:pt>
                <c:pt idx="3639">
                  <c:v>0.240894839</c:v>
                </c:pt>
                <c:pt idx="3640">
                  <c:v>0</c:v>
                </c:pt>
                <c:pt idx="3641">
                  <c:v>2.7211446760000002</c:v>
                </c:pt>
                <c:pt idx="3642">
                  <c:v>14.42501831</c:v>
                </c:pt>
                <c:pt idx="3643">
                  <c:v>0.85243040299999995</c:v>
                </c:pt>
                <c:pt idx="3644">
                  <c:v>1.4092106E-2</c:v>
                </c:pt>
                <c:pt idx="3645">
                  <c:v>1.0110859999999999E-2</c:v>
                </c:pt>
                <c:pt idx="3646">
                  <c:v>0.29699254000000003</c:v>
                </c:pt>
                <c:pt idx="3647">
                  <c:v>2.9279619E-2</c:v>
                </c:pt>
                <c:pt idx="3648">
                  <c:v>14.10445213</c:v>
                </c:pt>
                <c:pt idx="3649">
                  <c:v>4.947323E-3</c:v>
                </c:pt>
                <c:pt idx="3650">
                  <c:v>11.364642140000001</c:v>
                </c:pt>
                <c:pt idx="3651">
                  <c:v>4.0383961000000003E-2</c:v>
                </c:pt>
                <c:pt idx="3652">
                  <c:v>0</c:v>
                </c:pt>
                <c:pt idx="3653">
                  <c:v>2.7710936070000001</c:v>
                </c:pt>
                <c:pt idx="3654">
                  <c:v>1.048576951</c:v>
                </c:pt>
                <c:pt idx="3655">
                  <c:v>3.3526923659999999</c:v>
                </c:pt>
                <c:pt idx="3656">
                  <c:v>0</c:v>
                </c:pt>
                <c:pt idx="3657">
                  <c:v>1.7313225270000001</c:v>
                </c:pt>
                <c:pt idx="3658">
                  <c:v>0.23792745200000001</c:v>
                </c:pt>
                <c:pt idx="3659">
                  <c:v>2.6568698880000001</c:v>
                </c:pt>
                <c:pt idx="3660">
                  <c:v>2.7243612E-2</c:v>
                </c:pt>
                <c:pt idx="3661">
                  <c:v>13.62085342</c:v>
                </c:pt>
                <c:pt idx="3662">
                  <c:v>5.0911369320000004</c:v>
                </c:pt>
                <c:pt idx="3663">
                  <c:v>2.0307031999999999E-2</c:v>
                </c:pt>
                <c:pt idx="3664">
                  <c:v>27.360649110000001</c:v>
                </c:pt>
                <c:pt idx="3665">
                  <c:v>3.0717410000000001E-2</c:v>
                </c:pt>
                <c:pt idx="3666">
                  <c:v>0.78754657500000003</c:v>
                </c:pt>
                <c:pt idx="3667">
                  <c:v>1.751420975</c:v>
                </c:pt>
                <c:pt idx="3668">
                  <c:v>3.7087931630000002</c:v>
                </c:pt>
                <c:pt idx="3669">
                  <c:v>1.058490634</c:v>
                </c:pt>
                <c:pt idx="3670">
                  <c:v>0.100748517</c:v>
                </c:pt>
                <c:pt idx="3671">
                  <c:v>0.69893866800000004</c:v>
                </c:pt>
                <c:pt idx="3672">
                  <c:v>5.5922154000000002E-2</c:v>
                </c:pt>
                <c:pt idx="3673">
                  <c:v>0</c:v>
                </c:pt>
                <c:pt idx="3674">
                  <c:v>10.22932243</c:v>
                </c:pt>
                <c:pt idx="3675">
                  <c:v>0</c:v>
                </c:pt>
                <c:pt idx="3676">
                  <c:v>0</c:v>
                </c:pt>
                <c:pt idx="3677">
                  <c:v>7.2071652410000002</c:v>
                </c:pt>
                <c:pt idx="3678">
                  <c:v>11.06748676</c:v>
                </c:pt>
                <c:pt idx="3679">
                  <c:v>10.265089039999999</c:v>
                </c:pt>
                <c:pt idx="3680">
                  <c:v>0.65595608900000002</c:v>
                </c:pt>
                <c:pt idx="3681">
                  <c:v>41.977497100000001</c:v>
                </c:pt>
                <c:pt idx="3682">
                  <c:v>9.99181366</c:v>
                </c:pt>
                <c:pt idx="3683">
                  <c:v>2.3921608920000001</c:v>
                </c:pt>
                <c:pt idx="3684">
                  <c:v>0.83235639299999997</c:v>
                </c:pt>
                <c:pt idx="3685">
                  <c:v>0.39432716400000001</c:v>
                </c:pt>
                <c:pt idx="3686">
                  <c:v>0.63699585199999997</c:v>
                </c:pt>
                <c:pt idx="3687">
                  <c:v>10.16716957</c:v>
                </c:pt>
                <c:pt idx="3688">
                  <c:v>0.12209513800000001</c:v>
                </c:pt>
                <c:pt idx="3689">
                  <c:v>5.5087051389999999</c:v>
                </c:pt>
                <c:pt idx="3690">
                  <c:v>8.5978164669999995</c:v>
                </c:pt>
                <c:pt idx="3691">
                  <c:v>11.597859379999999</c:v>
                </c:pt>
                <c:pt idx="3692">
                  <c:v>0.96094203</c:v>
                </c:pt>
                <c:pt idx="3693">
                  <c:v>3.7743756770000001</c:v>
                </c:pt>
                <c:pt idx="3694">
                  <c:v>0.58960467599999999</c:v>
                </c:pt>
                <c:pt idx="3695">
                  <c:v>3.7431113000000002E-2</c:v>
                </c:pt>
                <c:pt idx="3696">
                  <c:v>0</c:v>
                </c:pt>
                <c:pt idx="3697">
                  <c:v>0.18470388700000001</c:v>
                </c:pt>
                <c:pt idx="3698">
                  <c:v>0</c:v>
                </c:pt>
                <c:pt idx="3699">
                  <c:v>16.795726779999999</c:v>
                </c:pt>
                <c:pt idx="3700">
                  <c:v>0.23863245499999999</c:v>
                </c:pt>
                <c:pt idx="3701">
                  <c:v>35.395080569999998</c:v>
                </c:pt>
                <c:pt idx="3702">
                  <c:v>6.8466544149999997</c:v>
                </c:pt>
                <c:pt idx="3703">
                  <c:v>23.96987343</c:v>
                </c:pt>
                <c:pt idx="3704">
                  <c:v>8.8104606000000002E-2</c:v>
                </c:pt>
                <c:pt idx="3705">
                  <c:v>0.45170292299999998</c:v>
                </c:pt>
                <c:pt idx="3706">
                  <c:v>0.37845414900000002</c:v>
                </c:pt>
                <c:pt idx="3707">
                  <c:v>0</c:v>
                </c:pt>
                <c:pt idx="3708">
                  <c:v>14.92702484</c:v>
                </c:pt>
                <c:pt idx="3709">
                  <c:v>30.044481279999999</c:v>
                </c:pt>
                <c:pt idx="3710">
                  <c:v>20.627685549999999</c:v>
                </c:pt>
                <c:pt idx="3711">
                  <c:v>2.5540690420000001</c:v>
                </c:pt>
                <c:pt idx="3712">
                  <c:v>30.146636959999999</c:v>
                </c:pt>
                <c:pt idx="3713">
                  <c:v>0.92887735400000004</c:v>
                </c:pt>
                <c:pt idx="3714">
                  <c:v>7.2711915000000002E-2</c:v>
                </c:pt>
                <c:pt idx="3715">
                  <c:v>2.3004753999999999E-2</c:v>
                </c:pt>
                <c:pt idx="3716">
                  <c:v>0</c:v>
                </c:pt>
                <c:pt idx="3717">
                  <c:v>12.27886391</c:v>
                </c:pt>
                <c:pt idx="3718">
                  <c:v>0</c:v>
                </c:pt>
                <c:pt idx="3719">
                  <c:v>9.7320661000000003E-2</c:v>
                </c:pt>
                <c:pt idx="3720">
                  <c:v>2.5631487370000001</c:v>
                </c:pt>
                <c:pt idx="3721">
                  <c:v>3.1426968569999998</c:v>
                </c:pt>
                <c:pt idx="3722">
                  <c:v>10.22024822</c:v>
                </c:pt>
                <c:pt idx="3723">
                  <c:v>0.17784155900000001</c:v>
                </c:pt>
                <c:pt idx="3724">
                  <c:v>0</c:v>
                </c:pt>
                <c:pt idx="3725">
                  <c:v>0.19538855599999999</c:v>
                </c:pt>
                <c:pt idx="3726">
                  <c:v>4.6184682849999996</c:v>
                </c:pt>
                <c:pt idx="3727">
                  <c:v>0.77576249799999997</c:v>
                </c:pt>
                <c:pt idx="3728">
                  <c:v>1.6990880999999999E-2</c:v>
                </c:pt>
                <c:pt idx="3729">
                  <c:v>0.19187609899999999</c:v>
                </c:pt>
                <c:pt idx="3730">
                  <c:v>16.00289536</c:v>
                </c:pt>
                <c:pt idx="3731">
                  <c:v>13.166746140000001</c:v>
                </c:pt>
                <c:pt idx="3732">
                  <c:v>2.8575702000000001E-2</c:v>
                </c:pt>
                <c:pt idx="3733">
                  <c:v>6.8193509999999999E-2</c:v>
                </c:pt>
                <c:pt idx="3734">
                  <c:v>9.2752361299999997</c:v>
                </c:pt>
                <c:pt idx="3735">
                  <c:v>0.48892897400000002</c:v>
                </c:pt>
                <c:pt idx="3736">
                  <c:v>2.8154314E-2</c:v>
                </c:pt>
                <c:pt idx="3737">
                  <c:v>4.6099123950000003</c:v>
                </c:pt>
                <c:pt idx="3738">
                  <c:v>0.92368680199999997</c:v>
                </c:pt>
                <c:pt idx="3739">
                  <c:v>0</c:v>
                </c:pt>
                <c:pt idx="3740">
                  <c:v>3.6836953160000001</c:v>
                </c:pt>
                <c:pt idx="3741">
                  <c:v>1.839969993</c:v>
                </c:pt>
                <c:pt idx="3742">
                  <c:v>0</c:v>
                </c:pt>
                <c:pt idx="3743">
                  <c:v>1.200958014</c:v>
                </c:pt>
                <c:pt idx="3744">
                  <c:v>0.83648848499999995</c:v>
                </c:pt>
                <c:pt idx="3745">
                  <c:v>5.1324258999999997E-2</c:v>
                </c:pt>
                <c:pt idx="3746">
                  <c:v>23.017902370000002</c:v>
                </c:pt>
                <c:pt idx="3747">
                  <c:v>8.5626192000000004E-2</c:v>
                </c:pt>
                <c:pt idx="3748">
                  <c:v>0.26832336200000001</c:v>
                </c:pt>
                <c:pt idx="3749">
                  <c:v>1.5246521000000001E-2</c:v>
                </c:pt>
                <c:pt idx="3750">
                  <c:v>1.8859698000000001E-2</c:v>
                </c:pt>
                <c:pt idx="3751">
                  <c:v>0.73614633100000004</c:v>
                </c:pt>
                <c:pt idx="3752">
                  <c:v>7.044237614</c:v>
                </c:pt>
                <c:pt idx="3753">
                  <c:v>0</c:v>
                </c:pt>
                <c:pt idx="3754">
                  <c:v>10.96740913</c:v>
                </c:pt>
                <c:pt idx="3755">
                  <c:v>2.5582344529999999</c:v>
                </c:pt>
                <c:pt idx="3756">
                  <c:v>15.089162829999999</c:v>
                </c:pt>
                <c:pt idx="3757">
                  <c:v>0.15659756999999999</c:v>
                </c:pt>
                <c:pt idx="3758">
                  <c:v>9.6284199999999999E-4</c:v>
                </c:pt>
                <c:pt idx="3759">
                  <c:v>1.3220791000000001E-2</c:v>
                </c:pt>
                <c:pt idx="3760">
                  <c:v>19.739171979999998</c:v>
                </c:pt>
                <c:pt idx="3761">
                  <c:v>0</c:v>
                </c:pt>
                <c:pt idx="3762">
                  <c:v>0.618224263</c:v>
                </c:pt>
                <c:pt idx="3763">
                  <c:v>37.933567050000001</c:v>
                </c:pt>
                <c:pt idx="3764">
                  <c:v>2.355804682</c:v>
                </c:pt>
                <c:pt idx="3765">
                  <c:v>0.103028879</c:v>
                </c:pt>
                <c:pt idx="3766">
                  <c:v>0.82251983900000003</c:v>
                </c:pt>
                <c:pt idx="3767">
                  <c:v>7.0814289000000002E-2</c:v>
                </c:pt>
                <c:pt idx="3768">
                  <c:v>1.685440421</c:v>
                </c:pt>
                <c:pt idx="3769">
                  <c:v>1.6731377839999999</c:v>
                </c:pt>
                <c:pt idx="3770">
                  <c:v>1.83979702</c:v>
                </c:pt>
                <c:pt idx="3771">
                  <c:v>2.1071562770000001</c:v>
                </c:pt>
                <c:pt idx="3772">
                  <c:v>14.8110342</c:v>
                </c:pt>
                <c:pt idx="3773">
                  <c:v>10.13280582</c:v>
                </c:pt>
                <c:pt idx="3774">
                  <c:v>8.1214818950000005</c:v>
                </c:pt>
                <c:pt idx="3775">
                  <c:v>0.88790315399999997</c:v>
                </c:pt>
                <c:pt idx="3776">
                  <c:v>0.32822239399999997</c:v>
                </c:pt>
                <c:pt idx="3777">
                  <c:v>0</c:v>
                </c:pt>
                <c:pt idx="3778">
                  <c:v>0.47836840200000003</c:v>
                </c:pt>
                <c:pt idx="3779">
                  <c:v>1.060213447</c:v>
                </c:pt>
                <c:pt idx="3780">
                  <c:v>0.32068213800000001</c:v>
                </c:pt>
                <c:pt idx="3781">
                  <c:v>0.44517284600000001</c:v>
                </c:pt>
                <c:pt idx="3782">
                  <c:v>8.8472251889999995</c:v>
                </c:pt>
                <c:pt idx="3783">
                  <c:v>0</c:v>
                </c:pt>
                <c:pt idx="3784">
                  <c:v>1.711060762</c:v>
                </c:pt>
                <c:pt idx="3785">
                  <c:v>7.6027743999999994E-2</c:v>
                </c:pt>
                <c:pt idx="3786">
                  <c:v>2.8677175049999999</c:v>
                </c:pt>
                <c:pt idx="3787">
                  <c:v>0</c:v>
                </c:pt>
                <c:pt idx="3788">
                  <c:v>22.61642647</c:v>
                </c:pt>
                <c:pt idx="3789">
                  <c:v>3.7123432159999998</c:v>
                </c:pt>
                <c:pt idx="3790">
                  <c:v>4.7100939750000004</c:v>
                </c:pt>
                <c:pt idx="3791">
                  <c:v>0.17315834799999999</c:v>
                </c:pt>
                <c:pt idx="3792">
                  <c:v>0</c:v>
                </c:pt>
                <c:pt idx="3793">
                  <c:v>4.2710127829999998</c:v>
                </c:pt>
                <c:pt idx="3794">
                  <c:v>8.8251203E-2</c:v>
                </c:pt>
                <c:pt idx="3795">
                  <c:v>14.89041901</c:v>
                </c:pt>
                <c:pt idx="3796">
                  <c:v>10.834680560000001</c:v>
                </c:pt>
                <c:pt idx="3797">
                  <c:v>0.62199461499999997</c:v>
                </c:pt>
                <c:pt idx="3798">
                  <c:v>0.34098947000000002</c:v>
                </c:pt>
                <c:pt idx="3799">
                  <c:v>1.2327427E-2</c:v>
                </c:pt>
                <c:pt idx="3800">
                  <c:v>0.49718052099999999</c:v>
                </c:pt>
                <c:pt idx="3801">
                  <c:v>35.73179245</c:v>
                </c:pt>
                <c:pt idx="3802">
                  <c:v>14.77509785</c:v>
                </c:pt>
                <c:pt idx="3803">
                  <c:v>0</c:v>
                </c:pt>
                <c:pt idx="3804">
                  <c:v>5.3886519999999999E-3</c:v>
                </c:pt>
                <c:pt idx="3805">
                  <c:v>6.4758413000000001E-2</c:v>
                </c:pt>
                <c:pt idx="3806">
                  <c:v>3.6220686440000001</c:v>
                </c:pt>
                <c:pt idx="3807">
                  <c:v>6.6763989999999995E-2</c:v>
                </c:pt>
                <c:pt idx="3808">
                  <c:v>0.124199174</c:v>
                </c:pt>
                <c:pt idx="3809">
                  <c:v>1.3604816200000001</c:v>
                </c:pt>
                <c:pt idx="3810">
                  <c:v>8.1489086000000002E-2</c:v>
                </c:pt>
                <c:pt idx="3811">
                  <c:v>2.6664576530000001</c:v>
                </c:pt>
                <c:pt idx="3812">
                  <c:v>5.7403751000000003E-2</c:v>
                </c:pt>
                <c:pt idx="3813">
                  <c:v>0</c:v>
                </c:pt>
                <c:pt idx="3814">
                  <c:v>2.3088930000000001E-2</c:v>
                </c:pt>
                <c:pt idx="3815">
                  <c:v>0.11396848399999999</c:v>
                </c:pt>
                <c:pt idx="3816">
                  <c:v>11.581095700000001</c:v>
                </c:pt>
                <c:pt idx="3817">
                  <c:v>15.1627636</c:v>
                </c:pt>
                <c:pt idx="3818">
                  <c:v>20.356834410000001</c:v>
                </c:pt>
                <c:pt idx="3819">
                  <c:v>14.77254868</c:v>
                </c:pt>
                <c:pt idx="3820">
                  <c:v>1.530228138</c:v>
                </c:pt>
                <c:pt idx="3821">
                  <c:v>3.0345573429999999</c:v>
                </c:pt>
                <c:pt idx="3822">
                  <c:v>7.2891891E-2</c:v>
                </c:pt>
                <c:pt idx="3823">
                  <c:v>0.118339136</c:v>
                </c:pt>
                <c:pt idx="3824">
                  <c:v>4.693546295</c:v>
                </c:pt>
                <c:pt idx="3825">
                  <c:v>0.208025813</c:v>
                </c:pt>
                <c:pt idx="3826">
                  <c:v>3.652476788</c:v>
                </c:pt>
                <c:pt idx="3827">
                  <c:v>7.6647810999999996E-2</c:v>
                </c:pt>
                <c:pt idx="3828">
                  <c:v>4.7407642E-2</c:v>
                </c:pt>
                <c:pt idx="3829">
                  <c:v>4.9205191000000002E-2</c:v>
                </c:pt>
                <c:pt idx="3830">
                  <c:v>0</c:v>
                </c:pt>
                <c:pt idx="3831">
                  <c:v>0.180024832</c:v>
                </c:pt>
                <c:pt idx="3832">
                  <c:v>5.9616953E-2</c:v>
                </c:pt>
                <c:pt idx="3833">
                  <c:v>2.6704170700000001</c:v>
                </c:pt>
                <c:pt idx="3834">
                  <c:v>22.008979799999999</c:v>
                </c:pt>
                <c:pt idx="3835">
                  <c:v>6.3933954000000001E-2</c:v>
                </c:pt>
                <c:pt idx="3836">
                  <c:v>2.048508644</c:v>
                </c:pt>
                <c:pt idx="3837">
                  <c:v>7.4060063359999999</c:v>
                </c:pt>
                <c:pt idx="3838">
                  <c:v>0.25190699100000002</c:v>
                </c:pt>
                <c:pt idx="3839">
                  <c:v>6.1642813680000001</c:v>
                </c:pt>
                <c:pt idx="3840">
                  <c:v>26.459323879999999</c:v>
                </c:pt>
                <c:pt idx="3841">
                  <c:v>28.514932630000001</c:v>
                </c:pt>
                <c:pt idx="3842">
                  <c:v>0.81352657100000003</c:v>
                </c:pt>
                <c:pt idx="3843">
                  <c:v>2.7777299879999999</c:v>
                </c:pt>
                <c:pt idx="3844">
                  <c:v>15.00130367</c:v>
                </c:pt>
                <c:pt idx="3845">
                  <c:v>6.1133258000000003E-2</c:v>
                </c:pt>
                <c:pt idx="3846">
                  <c:v>4.4554014210000004</c:v>
                </c:pt>
                <c:pt idx="3847">
                  <c:v>0.121915907</c:v>
                </c:pt>
                <c:pt idx="3848">
                  <c:v>17.15576553</c:v>
                </c:pt>
                <c:pt idx="3849">
                  <c:v>1.5353277919999999</c:v>
                </c:pt>
                <c:pt idx="3850">
                  <c:v>9.7152129000000004E-2</c:v>
                </c:pt>
                <c:pt idx="3851">
                  <c:v>19.523860930000001</c:v>
                </c:pt>
                <c:pt idx="3852">
                  <c:v>0</c:v>
                </c:pt>
                <c:pt idx="3853">
                  <c:v>2.9551570420000002</c:v>
                </c:pt>
                <c:pt idx="3854">
                  <c:v>0.67430979000000002</c:v>
                </c:pt>
                <c:pt idx="3855">
                  <c:v>0.96394014400000005</c:v>
                </c:pt>
                <c:pt idx="3856">
                  <c:v>4.3397278789999998</c:v>
                </c:pt>
                <c:pt idx="3857">
                  <c:v>15.39399147</c:v>
                </c:pt>
                <c:pt idx="3858">
                  <c:v>1.5606433150000001</c:v>
                </c:pt>
                <c:pt idx="3859">
                  <c:v>2.4888948000000001E-2</c:v>
                </c:pt>
                <c:pt idx="3860">
                  <c:v>1.0023341E-2</c:v>
                </c:pt>
                <c:pt idx="3861">
                  <c:v>0.52881306400000005</c:v>
                </c:pt>
                <c:pt idx="3862">
                  <c:v>3.3958700000000001E-2</c:v>
                </c:pt>
                <c:pt idx="3863">
                  <c:v>17.80689812</c:v>
                </c:pt>
                <c:pt idx="3864">
                  <c:v>0.247264341</c:v>
                </c:pt>
                <c:pt idx="3865">
                  <c:v>13.488481520000001</c:v>
                </c:pt>
                <c:pt idx="3866">
                  <c:v>4.6986150999999997E-2</c:v>
                </c:pt>
                <c:pt idx="3867">
                  <c:v>0</c:v>
                </c:pt>
                <c:pt idx="3868">
                  <c:v>6.4378767010000004</c:v>
                </c:pt>
                <c:pt idx="3869">
                  <c:v>1.8760480879999999</c:v>
                </c:pt>
                <c:pt idx="3870">
                  <c:v>4.6924576760000001</c:v>
                </c:pt>
                <c:pt idx="3871">
                  <c:v>0</c:v>
                </c:pt>
                <c:pt idx="3872">
                  <c:v>0.11485113199999999</c:v>
                </c:pt>
                <c:pt idx="3873">
                  <c:v>2.8594434259999999</c:v>
                </c:pt>
                <c:pt idx="3874">
                  <c:v>0.58508932599999997</c:v>
                </c:pt>
                <c:pt idx="3875">
                  <c:v>4.0628623959999999</c:v>
                </c:pt>
                <c:pt idx="3876">
                  <c:v>3.6743484E-2</c:v>
                </c:pt>
                <c:pt idx="3877">
                  <c:v>17.049201969999999</c:v>
                </c:pt>
                <c:pt idx="3878">
                  <c:v>9.3524446490000006</c:v>
                </c:pt>
                <c:pt idx="3879">
                  <c:v>2.2296560999999999E-2</c:v>
                </c:pt>
                <c:pt idx="3880">
                  <c:v>36.433261870000003</c:v>
                </c:pt>
                <c:pt idx="3881">
                  <c:v>3.2330927000000002E-2</c:v>
                </c:pt>
                <c:pt idx="3882">
                  <c:v>0.926123798</c:v>
                </c:pt>
                <c:pt idx="3883">
                  <c:v>2.5489790440000002</c:v>
                </c:pt>
                <c:pt idx="3884">
                  <c:v>5.2670874599999999</c:v>
                </c:pt>
                <c:pt idx="3885">
                  <c:v>1.990515351</c:v>
                </c:pt>
                <c:pt idx="3886">
                  <c:v>0.13713841099999999</c:v>
                </c:pt>
                <c:pt idx="3887">
                  <c:v>2.3649458889999999</c:v>
                </c:pt>
                <c:pt idx="3888">
                  <c:v>5.3178917999999999E-2</c:v>
                </c:pt>
                <c:pt idx="3889">
                  <c:v>0</c:v>
                </c:pt>
                <c:pt idx="3890">
                  <c:v>17.563207630000001</c:v>
                </c:pt>
                <c:pt idx="3891">
                  <c:v>0.47963196000000002</c:v>
                </c:pt>
                <c:pt idx="3892">
                  <c:v>0</c:v>
                </c:pt>
                <c:pt idx="3893">
                  <c:v>12.31103897</c:v>
                </c:pt>
                <c:pt idx="3894">
                  <c:v>19.00996971</c:v>
                </c:pt>
                <c:pt idx="3895">
                  <c:v>14.135716439999999</c:v>
                </c:pt>
                <c:pt idx="3896">
                  <c:v>0.99980378199999997</c:v>
                </c:pt>
                <c:pt idx="3897">
                  <c:v>55.109443659999997</c:v>
                </c:pt>
                <c:pt idx="3898">
                  <c:v>19.180845260000002</c:v>
                </c:pt>
                <c:pt idx="3899">
                  <c:v>4.7760934830000004</c:v>
                </c:pt>
                <c:pt idx="3900">
                  <c:v>0.82850378800000002</c:v>
                </c:pt>
                <c:pt idx="3901">
                  <c:v>0.40771326400000002</c:v>
                </c:pt>
                <c:pt idx="3902">
                  <c:v>1.3113613129999999</c:v>
                </c:pt>
                <c:pt idx="3903">
                  <c:v>17.09157562</c:v>
                </c:pt>
                <c:pt idx="3904">
                  <c:v>0.22744809099999999</c:v>
                </c:pt>
                <c:pt idx="3905">
                  <c:v>8.1644239429999992</c:v>
                </c:pt>
                <c:pt idx="3906">
                  <c:v>18.659776690000001</c:v>
                </c:pt>
                <c:pt idx="3907">
                  <c:v>15.90584087</c:v>
                </c:pt>
                <c:pt idx="3908">
                  <c:v>1.382068396</c:v>
                </c:pt>
                <c:pt idx="3909">
                  <c:v>8.4300317759999999</c:v>
                </c:pt>
                <c:pt idx="3910">
                  <c:v>1.000987887</c:v>
                </c:pt>
                <c:pt idx="3911">
                  <c:v>0.27436205699999999</c:v>
                </c:pt>
                <c:pt idx="3912">
                  <c:v>0</c:v>
                </c:pt>
                <c:pt idx="3913">
                  <c:v>0.19289499500000001</c:v>
                </c:pt>
                <c:pt idx="3914">
                  <c:v>0.12232894499999999</c:v>
                </c:pt>
                <c:pt idx="3915">
                  <c:v>24.127481459999998</c:v>
                </c:pt>
                <c:pt idx="3916">
                  <c:v>0.56099230099999997</c:v>
                </c:pt>
                <c:pt idx="3917">
                  <c:v>49.468177799999999</c:v>
                </c:pt>
                <c:pt idx="3918">
                  <c:v>10.41046143</c:v>
                </c:pt>
                <c:pt idx="3919">
                  <c:v>37.879226680000002</c:v>
                </c:pt>
                <c:pt idx="3920">
                  <c:v>0.117255442</c:v>
                </c:pt>
                <c:pt idx="3921">
                  <c:v>0.51808100899999998</c:v>
                </c:pt>
                <c:pt idx="3922">
                  <c:v>0.60960263000000003</c:v>
                </c:pt>
                <c:pt idx="3923">
                  <c:v>0</c:v>
                </c:pt>
                <c:pt idx="3924">
                  <c:v>25.65201759</c:v>
                </c:pt>
                <c:pt idx="3925">
                  <c:v>37.671470640000003</c:v>
                </c:pt>
                <c:pt idx="3926">
                  <c:v>36.108570100000001</c:v>
                </c:pt>
                <c:pt idx="3927">
                  <c:v>3.0137150290000001</c:v>
                </c:pt>
                <c:pt idx="3928">
                  <c:v>37.215660100000001</c:v>
                </c:pt>
                <c:pt idx="3929">
                  <c:v>1.6672617199999999</c:v>
                </c:pt>
                <c:pt idx="3930">
                  <c:v>0.19552135500000001</c:v>
                </c:pt>
                <c:pt idx="3931">
                  <c:v>3.5556450000000003E-2</c:v>
                </c:pt>
                <c:pt idx="3932">
                  <c:v>2.6975329999999999E-2</c:v>
                </c:pt>
                <c:pt idx="3933">
                  <c:v>13.652853970000001</c:v>
                </c:pt>
                <c:pt idx="3934">
                  <c:v>2.8202694E-2</c:v>
                </c:pt>
                <c:pt idx="3935">
                  <c:v>0.125432447</c:v>
                </c:pt>
                <c:pt idx="3936">
                  <c:v>4.2043151859999996</c:v>
                </c:pt>
                <c:pt idx="3937">
                  <c:v>6.8898015020000001</c:v>
                </c:pt>
                <c:pt idx="3938">
                  <c:v>13.68071651</c:v>
                </c:pt>
                <c:pt idx="3939">
                  <c:v>0.49216127399999998</c:v>
                </c:pt>
                <c:pt idx="3940">
                  <c:v>0</c:v>
                </c:pt>
                <c:pt idx="3941">
                  <c:v>0.384853691</c:v>
                </c:pt>
                <c:pt idx="3942">
                  <c:v>23.211908340000001</c:v>
                </c:pt>
                <c:pt idx="3943">
                  <c:v>7.5275497439999999</c:v>
                </c:pt>
                <c:pt idx="3944">
                  <c:v>1.24478209</c:v>
                </c:pt>
                <c:pt idx="3945">
                  <c:v>3.9494100999999997E-2</c:v>
                </c:pt>
                <c:pt idx="3946">
                  <c:v>0.26727375399999997</c:v>
                </c:pt>
                <c:pt idx="3947">
                  <c:v>30.645816799999999</c:v>
                </c:pt>
                <c:pt idx="3948">
                  <c:v>20.046579359999999</c:v>
                </c:pt>
                <c:pt idx="3949">
                  <c:v>8.6327098000000005E-2</c:v>
                </c:pt>
                <c:pt idx="3950">
                  <c:v>9.9504016000000001E-2</c:v>
                </c:pt>
                <c:pt idx="3951">
                  <c:v>9.9481544490000005</c:v>
                </c:pt>
                <c:pt idx="3952">
                  <c:v>0.59823805100000005</c:v>
                </c:pt>
                <c:pt idx="3953">
                  <c:v>4.3173338999999998E-2</c:v>
                </c:pt>
                <c:pt idx="3954">
                  <c:v>5.8176045419999998</c:v>
                </c:pt>
                <c:pt idx="3955">
                  <c:v>0.68512195300000001</c:v>
                </c:pt>
                <c:pt idx="3956">
                  <c:v>0</c:v>
                </c:pt>
                <c:pt idx="3957">
                  <c:v>5.187409401</c:v>
                </c:pt>
                <c:pt idx="3958">
                  <c:v>3.4869906899999998</c:v>
                </c:pt>
                <c:pt idx="3959">
                  <c:v>0</c:v>
                </c:pt>
                <c:pt idx="3960">
                  <c:v>1.6881316900000001</c:v>
                </c:pt>
                <c:pt idx="3961">
                  <c:v>1.3424613480000001</c:v>
                </c:pt>
                <c:pt idx="3962">
                  <c:v>0.164518684</c:v>
                </c:pt>
                <c:pt idx="3963">
                  <c:v>36.360755920000003</c:v>
                </c:pt>
                <c:pt idx="3964">
                  <c:v>0.383416325</c:v>
                </c:pt>
                <c:pt idx="3965">
                  <c:v>0.41495254599999998</c:v>
                </c:pt>
                <c:pt idx="3966">
                  <c:v>3.9996552999999997E-2</c:v>
                </c:pt>
                <c:pt idx="3967">
                  <c:v>1.8670846000000001E-2</c:v>
                </c:pt>
                <c:pt idx="3968">
                  <c:v>1.1261007789999999</c:v>
                </c:pt>
                <c:pt idx="3969">
                  <c:v>8.0454330439999993</c:v>
                </c:pt>
                <c:pt idx="3970">
                  <c:v>0</c:v>
                </c:pt>
                <c:pt idx="3971">
                  <c:v>21.282072070000002</c:v>
                </c:pt>
                <c:pt idx="3972">
                  <c:v>6.2675433160000003</c:v>
                </c:pt>
                <c:pt idx="3973">
                  <c:v>20.877521510000001</c:v>
                </c:pt>
                <c:pt idx="3974">
                  <c:v>0.37286329299999998</c:v>
                </c:pt>
                <c:pt idx="3975">
                  <c:v>1.2791924E-2</c:v>
                </c:pt>
                <c:pt idx="3976">
                  <c:v>1.7193982E-2</c:v>
                </c:pt>
                <c:pt idx="3977">
                  <c:v>24.427524569999999</c:v>
                </c:pt>
                <c:pt idx="3978">
                  <c:v>0</c:v>
                </c:pt>
                <c:pt idx="3979">
                  <c:v>1.49533534</c:v>
                </c:pt>
                <c:pt idx="3980">
                  <c:v>46.588115690000002</c:v>
                </c:pt>
                <c:pt idx="3981">
                  <c:v>4.3519501690000002</c:v>
                </c:pt>
                <c:pt idx="3982">
                  <c:v>0.14542517099999999</c:v>
                </c:pt>
                <c:pt idx="3983">
                  <c:v>2.9489588740000001</c:v>
                </c:pt>
                <c:pt idx="3984">
                  <c:v>9.9574289999999996E-2</c:v>
                </c:pt>
                <c:pt idx="3985">
                  <c:v>4.5326409339999998</c:v>
                </c:pt>
                <c:pt idx="3986">
                  <c:v>2.8943808080000002</c:v>
                </c:pt>
                <c:pt idx="3987">
                  <c:v>2.3216891290000001</c:v>
                </c:pt>
                <c:pt idx="3988">
                  <c:v>4.9995651250000002</c:v>
                </c:pt>
                <c:pt idx="3989">
                  <c:v>30.101991649999999</c:v>
                </c:pt>
                <c:pt idx="3990">
                  <c:v>15.917977329999999</c:v>
                </c:pt>
                <c:pt idx="3991">
                  <c:v>11.921778679999999</c:v>
                </c:pt>
                <c:pt idx="3992">
                  <c:v>2.8620662690000001</c:v>
                </c:pt>
                <c:pt idx="3993">
                  <c:v>0.50702834100000005</c:v>
                </c:pt>
                <c:pt idx="3994">
                  <c:v>7.1810171000000006E-2</c:v>
                </c:pt>
                <c:pt idx="3995">
                  <c:v>1.01802361</c:v>
                </c:pt>
                <c:pt idx="3996">
                  <c:v>1.241659641</c:v>
                </c:pt>
                <c:pt idx="3997">
                  <c:v>0.695726395</c:v>
                </c:pt>
                <c:pt idx="3998">
                  <c:v>0.85628819499999997</c:v>
                </c:pt>
                <c:pt idx="3999">
                  <c:v>18.554395679999999</c:v>
                </c:pt>
                <c:pt idx="4000">
                  <c:v>0</c:v>
                </c:pt>
                <c:pt idx="4001">
                  <c:v>3.1709616180000002</c:v>
                </c:pt>
                <c:pt idx="4002">
                  <c:v>0.29404860700000002</c:v>
                </c:pt>
                <c:pt idx="4003">
                  <c:v>6.564302444</c:v>
                </c:pt>
                <c:pt idx="4004">
                  <c:v>0</c:v>
                </c:pt>
                <c:pt idx="4005">
                  <c:v>28.354858400000001</c:v>
                </c:pt>
                <c:pt idx="4006">
                  <c:v>8.6254329680000001</c:v>
                </c:pt>
                <c:pt idx="4007">
                  <c:v>8.1315898900000008</c:v>
                </c:pt>
                <c:pt idx="4008">
                  <c:v>0.17968071999999999</c:v>
                </c:pt>
                <c:pt idx="4009">
                  <c:v>0</c:v>
                </c:pt>
                <c:pt idx="4010">
                  <c:v>7.6392569540000004</c:v>
                </c:pt>
                <c:pt idx="4011">
                  <c:v>0.122632965</c:v>
                </c:pt>
                <c:pt idx="4012">
                  <c:v>30.069507600000001</c:v>
                </c:pt>
                <c:pt idx="4013">
                  <c:v>16.012920380000001</c:v>
                </c:pt>
                <c:pt idx="4014">
                  <c:v>0.93835586299999996</c:v>
                </c:pt>
                <c:pt idx="4015">
                  <c:v>0.61328285900000001</c:v>
                </c:pt>
                <c:pt idx="4016">
                  <c:v>2.7148640000000002E-2</c:v>
                </c:pt>
                <c:pt idx="4017">
                  <c:v>1.306349516</c:v>
                </c:pt>
                <c:pt idx="4018">
                  <c:v>46.320262909999997</c:v>
                </c:pt>
                <c:pt idx="4019">
                  <c:v>23.951213840000001</c:v>
                </c:pt>
                <c:pt idx="4020">
                  <c:v>0</c:v>
                </c:pt>
                <c:pt idx="4021">
                  <c:v>6.9681930000000001E-3</c:v>
                </c:pt>
                <c:pt idx="4022">
                  <c:v>0.11884402500000001</c:v>
                </c:pt>
                <c:pt idx="4023">
                  <c:v>3.2101221080000002</c:v>
                </c:pt>
                <c:pt idx="4024">
                  <c:v>0.161901504</c:v>
                </c:pt>
                <c:pt idx="4025">
                  <c:v>0.13397641499999999</c:v>
                </c:pt>
                <c:pt idx="4026">
                  <c:v>2.0850522520000001</c:v>
                </c:pt>
                <c:pt idx="4027">
                  <c:v>0.41007977699999998</c:v>
                </c:pt>
                <c:pt idx="4028">
                  <c:v>5.7168521879999998</c:v>
                </c:pt>
                <c:pt idx="4029">
                  <c:v>6.7973584000000004E-2</c:v>
                </c:pt>
                <c:pt idx="4030">
                  <c:v>0</c:v>
                </c:pt>
                <c:pt idx="4031">
                  <c:v>0.134584799</c:v>
                </c:pt>
                <c:pt idx="4032">
                  <c:v>0.23216742300000001</c:v>
                </c:pt>
                <c:pt idx="4033">
                  <c:v>17.53432274</c:v>
                </c:pt>
                <c:pt idx="4034">
                  <c:v>25.42814255</c:v>
                </c:pt>
                <c:pt idx="4035">
                  <c:v>25.15099335</c:v>
                </c:pt>
                <c:pt idx="4036">
                  <c:v>23.029588700000001</c:v>
                </c:pt>
                <c:pt idx="4037">
                  <c:v>2.5120222569999999</c:v>
                </c:pt>
                <c:pt idx="4038">
                  <c:v>4.5985584260000003</c:v>
                </c:pt>
                <c:pt idx="4039">
                  <c:v>0.111607522</c:v>
                </c:pt>
                <c:pt idx="4040">
                  <c:v>0.123604536</c:v>
                </c:pt>
                <c:pt idx="4041">
                  <c:v>8.6298017500000004</c:v>
                </c:pt>
                <c:pt idx="4042">
                  <c:v>0.28508991</c:v>
                </c:pt>
                <c:pt idx="4043">
                  <c:v>5.3303198810000003</c:v>
                </c:pt>
                <c:pt idx="4044">
                  <c:v>9.8150127000000004E-2</c:v>
                </c:pt>
                <c:pt idx="4045">
                  <c:v>8.3717829999999993E-2</c:v>
                </c:pt>
                <c:pt idx="4046">
                  <c:v>0.16174243399999999</c:v>
                </c:pt>
                <c:pt idx="4047">
                  <c:v>0</c:v>
                </c:pt>
                <c:pt idx="4048">
                  <c:v>0.35251578700000002</c:v>
                </c:pt>
                <c:pt idx="4049">
                  <c:v>0.23511427600000001</c:v>
                </c:pt>
                <c:pt idx="4050">
                  <c:v>3.1549611089999998</c:v>
                </c:pt>
                <c:pt idx="4051">
                  <c:v>32.002487180000003</c:v>
                </c:pt>
                <c:pt idx="4052">
                  <c:v>0.15125857300000001</c:v>
                </c:pt>
                <c:pt idx="4053">
                  <c:v>11.38281059</c:v>
                </c:pt>
                <c:pt idx="4054">
                  <c:v>10.554326059999999</c:v>
                </c:pt>
                <c:pt idx="4055">
                  <c:v>0.264193654</c:v>
                </c:pt>
                <c:pt idx="4056">
                  <c:v>13.482388500000001</c:v>
                </c:pt>
                <c:pt idx="4057">
                  <c:v>33.611545560000003</c:v>
                </c:pt>
                <c:pt idx="4058">
                  <c:v>52.792613979999999</c:v>
                </c:pt>
                <c:pt idx="4059">
                  <c:v>4.5939188</c:v>
                </c:pt>
                <c:pt idx="4060">
                  <c:v>5.4107637410000002</c:v>
                </c:pt>
                <c:pt idx="4061">
                  <c:v>20.96769905</c:v>
                </c:pt>
                <c:pt idx="4062">
                  <c:v>0.119019426</c:v>
                </c:pt>
                <c:pt idx="4063">
                  <c:v>7.5093083380000003</c:v>
                </c:pt>
                <c:pt idx="4064">
                  <c:v>0.236355975</c:v>
                </c:pt>
                <c:pt idx="4065">
                  <c:v>31.07315826</c:v>
                </c:pt>
                <c:pt idx="4066">
                  <c:v>2.7578790190000002</c:v>
                </c:pt>
                <c:pt idx="4067">
                  <c:v>0.10907702900000001</c:v>
                </c:pt>
                <c:pt idx="4068">
                  <c:v>19.783617020000001</c:v>
                </c:pt>
                <c:pt idx="4069">
                  <c:v>0</c:v>
                </c:pt>
                <c:pt idx="4070">
                  <c:v>5.0907187460000003</c:v>
                </c:pt>
                <c:pt idx="4071">
                  <c:v>1.405344009</c:v>
                </c:pt>
                <c:pt idx="4072">
                  <c:v>5.7133488659999996</c:v>
                </c:pt>
                <c:pt idx="4073">
                  <c:v>8.723777771</c:v>
                </c:pt>
                <c:pt idx="4074">
                  <c:v>20.232366559999999</c:v>
                </c:pt>
                <c:pt idx="4075">
                  <c:v>4.3386645320000001</c:v>
                </c:pt>
                <c:pt idx="4076">
                  <c:v>4.4634703999999997E-2</c:v>
                </c:pt>
                <c:pt idx="4077">
                  <c:v>1.2765026E-2</c:v>
                </c:pt>
                <c:pt idx="4078">
                  <c:v>0.74973553400000004</c:v>
                </c:pt>
                <c:pt idx="4079">
                  <c:v>3.9701990999999999E-2</c:v>
                </c:pt>
                <c:pt idx="4080">
                  <c:v>22.80681229</c:v>
                </c:pt>
                <c:pt idx="4081">
                  <c:v>1.918887258</c:v>
                </c:pt>
                <c:pt idx="4082">
                  <c:v>20.80653191</c:v>
                </c:pt>
                <c:pt idx="4083">
                  <c:v>0.116975367</c:v>
                </c:pt>
                <c:pt idx="4084">
                  <c:v>0</c:v>
                </c:pt>
                <c:pt idx="4085">
                  <c:v>14.90942955</c:v>
                </c:pt>
                <c:pt idx="4086">
                  <c:v>3.3785016539999999</c:v>
                </c:pt>
                <c:pt idx="4087">
                  <c:v>5.042465687</c:v>
                </c:pt>
                <c:pt idx="4088">
                  <c:v>0</c:v>
                </c:pt>
                <c:pt idx="4089">
                  <c:v>0.16455851499999999</c:v>
                </c:pt>
                <c:pt idx="4090">
                  <c:v>3.556311607</c:v>
                </c:pt>
                <c:pt idx="4091">
                  <c:v>1.6038224699999999</c:v>
                </c:pt>
                <c:pt idx="4092">
                  <c:v>6.619637966</c:v>
                </c:pt>
                <c:pt idx="4093">
                  <c:v>4.6334263000000001E-2</c:v>
                </c:pt>
                <c:pt idx="4094">
                  <c:v>21.96220207</c:v>
                </c:pt>
                <c:pt idx="4095">
                  <c:v>18.867412569999999</c:v>
                </c:pt>
                <c:pt idx="4096">
                  <c:v>2.6132625E-2</c:v>
                </c:pt>
                <c:pt idx="4097">
                  <c:v>49.393020630000002</c:v>
                </c:pt>
                <c:pt idx="4098">
                  <c:v>4.0001429999999998E-2</c:v>
                </c:pt>
                <c:pt idx="4099">
                  <c:v>1.1455574040000001</c:v>
                </c:pt>
                <c:pt idx="4100">
                  <c:v>5.0871343610000004</c:v>
                </c:pt>
                <c:pt idx="4101">
                  <c:v>7.7730779649999997</c:v>
                </c:pt>
                <c:pt idx="4102">
                  <c:v>3.079741716</c:v>
                </c:pt>
                <c:pt idx="4103">
                  <c:v>0.71238952899999997</c:v>
                </c:pt>
                <c:pt idx="4104">
                  <c:v>8.7489900590000005</c:v>
                </c:pt>
                <c:pt idx="4105">
                  <c:v>0.10313354399999999</c:v>
                </c:pt>
                <c:pt idx="4106">
                  <c:v>0</c:v>
                </c:pt>
                <c:pt idx="4107">
                  <c:v>27.568244929999999</c:v>
                </c:pt>
                <c:pt idx="4108">
                  <c:v>1.408297658</c:v>
                </c:pt>
                <c:pt idx="4109">
                  <c:v>1.0475108E-2</c:v>
                </c:pt>
                <c:pt idx="4110">
                  <c:v>21.387273789999998</c:v>
                </c:pt>
                <c:pt idx="4111">
                  <c:v>32.367744450000004</c:v>
                </c:pt>
                <c:pt idx="4112">
                  <c:v>23.173830030000001</c:v>
                </c:pt>
                <c:pt idx="4113">
                  <c:v>2.8996543880000001</c:v>
                </c:pt>
                <c:pt idx="4114">
                  <c:v>63.243427279999999</c:v>
                </c:pt>
                <c:pt idx="4115">
                  <c:v>36.510902399999999</c:v>
                </c:pt>
                <c:pt idx="4116">
                  <c:v>9.2832555770000003</c:v>
                </c:pt>
                <c:pt idx="4117">
                  <c:v>0.74150246399999997</c:v>
                </c:pt>
                <c:pt idx="4118">
                  <c:v>0.41554012899999998</c:v>
                </c:pt>
                <c:pt idx="4119">
                  <c:v>2.9897589679999999</c:v>
                </c:pt>
                <c:pt idx="4120">
                  <c:v>28.807004930000002</c:v>
                </c:pt>
                <c:pt idx="4121">
                  <c:v>0.37223401699999997</c:v>
                </c:pt>
                <c:pt idx="4122">
                  <c:v>11.94929409</c:v>
                </c:pt>
                <c:pt idx="4123">
                  <c:v>35.401119229999999</c:v>
                </c:pt>
                <c:pt idx="4124">
                  <c:v>24.124826429999999</c:v>
                </c:pt>
                <c:pt idx="4125">
                  <c:v>1.9642299409999999</c:v>
                </c:pt>
                <c:pt idx="4126">
                  <c:v>12.99097824</c:v>
                </c:pt>
                <c:pt idx="4127">
                  <c:v>2.9664878849999998</c:v>
                </c:pt>
                <c:pt idx="4128">
                  <c:v>0.31263565999999998</c:v>
                </c:pt>
                <c:pt idx="4129">
                  <c:v>0</c:v>
                </c:pt>
                <c:pt idx="4130">
                  <c:v>0.37549653599999999</c:v>
                </c:pt>
                <c:pt idx="4131">
                  <c:v>0.30051481699999999</c:v>
                </c:pt>
                <c:pt idx="4132">
                  <c:v>35.378749849999998</c:v>
                </c:pt>
                <c:pt idx="4133">
                  <c:v>1.2284843919999999</c:v>
                </c:pt>
                <c:pt idx="4134">
                  <c:v>65.543434140000002</c:v>
                </c:pt>
                <c:pt idx="4135">
                  <c:v>15.88532448</c:v>
                </c:pt>
                <c:pt idx="4136">
                  <c:v>62.12041473</c:v>
                </c:pt>
                <c:pt idx="4137">
                  <c:v>0.18152268199999999</c:v>
                </c:pt>
                <c:pt idx="4138">
                  <c:v>1.0646249059999999</c:v>
                </c:pt>
                <c:pt idx="4139">
                  <c:v>0.75690019099999994</c:v>
                </c:pt>
                <c:pt idx="4140">
                  <c:v>0</c:v>
                </c:pt>
                <c:pt idx="4141">
                  <c:v>44.942096710000001</c:v>
                </c:pt>
                <c:pt idx="4142">
                  <c:v>49.442562100000004</c:v>
                </c:pt>
                <c:pt idx="4143">
                  <c:v>53.473941799999999</c:v>
                </c:pt>
                <c:pt idx="4144">
                  <c:v>5.4844598769999999</c:v>
                </c:pt>
                <c:pt idx="4145">
                  <c:v>44.645683290000001</c:v>
                </c:pt>
                <c:pt idx="4146">
                  <c:v>2.3533902169999998</c:v>
                </c:pt>
                <c:pt idx="4147">
                  <c:v>0.329548061</c:v>
                </c:pt>
                <c:pt idx="4148">
                  <c:v>7.6392122000000007E-2</c:v>
                </c:pt>
                <c:pt idx="4149">
                  <c:v>0.241045177</c:v>
                </c:pt>
                <c:pt idx="4150">
                  <c:v>15.37171936</c:v>
                </c:pt>
                <c:pt idx="4151">
                  <c:v>5.2950706E-2</c:v>
                </c:pt>
                <c:pt idx="4152">
                  <c:v>0.230701089</c:v>
                </c:pt>
                <c:pt idx="4153">
                  <c:v>7.8197669980000004</c:v>
                </c:pt>
                <c:pt idx="4154">
                  <c:v>11.39258766</c:v>
                </c:pt>
                <c:pt idx="4155">
                  <c:v>16.729967120000001</c:v>
                </c:pt>
                <c:pt idx="4156">
                  <c:v>0.59413850300000004</c:v>
                </c:pt>
                <c:pt idx="4157">
                  <c:v>0</c:v>
                </c:pt>
                <c:pt idx="4158">
                  <c:v>0.56862056299999997</c:v>
                </c:pt>
                <c:pt idx="4159">
                  <c:v>27.464982989999999</c:v>
                </c:pt>
                <c:pt idx="4160">
                  <c:v>9.4072818760000008</c:v>
                </c:pt>
                <c:pt idx="4161">
                  <c:v>2.2281203270000001</c:v>
                </c:pt>
                <c:pt idx="4162">
                  <c:v>7.1010873000000002E-2</c:v>
                </c:pt>
                <c:pt idx="4163">
                  <c:v>0.48898720699999998</c:v>
                </c:pt>
                <c:pt idx="4164">
                  <c:v>48.506477359999998</c:v>
                </c:pt>
                <c:pt idx="4165">
                  <c:v>28.227962489999999</c:v>
                </c:pt>
                <c:pt idx="4166">
                  <c:v>0.23394046700000001</c:v>
                </c:pt>
                <c:pt idx="4167">
                  <c:v>0.207290694</c:v>
                </c:pt>
                <c:pt idx="4168">
                  <c:v>13.19430161</c:v>
                </c:pt>
                <c:pt idx="4169">
                  <c:v>1.0697298049999999</c:v>
                </c:pt>
                <c:pt idx="4170">
                  <c:v>6.0011636E-2</c:v>
                </c:pt>
                <c:pt idx="4171">
                  <c:v>9.6104469300000002</c:v>
                </c:pt>
                <c:pt idx="4172">
                  <c:v>0.87856733799999998</c:v>
                </c:pt>
                <c:pt idx="4173">
                  <c:v>0</c:v>
                </c:pt>
                <c:pt idx="4174">
                  <c:v>8.6867351530000008</c:v>
                </c:pt>
                <c:pt idx="4175">
                  <c:v>7.931116104</c:v>
                </c:pt>
                <c:pt idx="4176">
                  <c:v>0</c:v>
                </c:pt>
                <c:pt idx="4177">
                  <c:v>2.4488215449999999</c:v>
                </c:pt>
                <c:pt idx="4178">
                  <c:v>2.4053513999999998</c:v>
                </c:pt>
                <c:pt idx="4179">
                  <c:v>0.42595192799999998</c:v>
                </c:pt>
                <c:pt idx="4180">
                  <c:v>41.075241089999999</c:v>
                </c:pt>
                <c:pt idx="4181">
                  <c:v>1.454491854</c:v>
                </c:pt>
                <c:pt idx="4182">
                  <c:v>1.2973726990000001</c:v>
                </c:pt>
                <c:pt idx="4183">
                  <c:v>7.0997833999999996E-2</c:v>
                </c:pt>
                <c:pt idx="4184">
                  <c:v>2.4661615000000001E-2</c:v>
                </c:pt>
                <c:pt idx="4185">
                  <c:v>1.7008162739999999</c:v>
                </c:pt>
                <c:pt idx="4186">
                  <c:v>9.5702934269999993</c:v>
                </c:pt>
                <c:pt idx="4187">
                  <c:v>2.3394337000000001E-2</c:v>
                </c:pt>
                <c:pt idx="4188">
                  <c:v>42.597015380000002</c:v>
                </c:pt>
                <c:pt idx="4189">
                  <c:v>11.96093559</c:v>
                </c:pt>
                <c:pt idx="4190">
                  <c:v>36.536201480000003</c:v>
                </c:pt>
                <c:pt idx="4191">
                  <c:v>0.88616800299999998</c:v>
                </c:pt>
                <c:pt idx="4192">
                  <c:v>2.0055044000000001E-2</c:v>
                </c:pt>
                <c:pt idx="4193">
                  <c:v>2.0962591999999999E-2</c:v>
                </c:pt>
                <c:pt idx="4194">
                  <c:v>30.09589386</c:v>
                </c:pt>
                <c:pt idx="4195">
                  <c:v>0</c:v>
                </c:pt>
                <c:pt idx="4196">
                  <c:v>2.407288313</c:v>
                </c:pt>
                <c:pt idx="4197">
                  <c:v>5.2214393619999999</c:v>
                </c:pt>
                <c:pt idx="4198">
                  <c:v>59.543979640000003</c:v>
                </c:pt>
                <c:pt idx="4199">
                  <c:v>5.3660821910000003</c:v>
                </c:pt>
                <c:pt idx="4200">
                  <c:v>0.19160665599999999</c:v>
                </c:pt>
                <c:pt idx="4201">
                  <c:v>7.8381905559999998</c:v>
                </c:pt>
                <c:pt idx="4202">
                  <c:v>0.123491973</c:v>
                </c:pt>
                <c:pt idx="4203">
                  <c:v>8.3508787160000004</c:v>
                </c:pt>
                <c:pt idx="4204">
                  <c:v>3.8856608869999998</c:v>
                </c:pt>
                <c:pt idx="4205">
                  <c:v>3.7339606289999998</c:v>
                </c:pt>
                <c:pt idx="4206">
                  <c:v>10.25854301</c:v>
                </c:pt>
                <c:pt idx="4207">
                  <c:v>45.555244450000004</c:v>
                </c:pt>
                <c:pt idx="4208">
                  <c:v>22.236656190000001</c:v>
                </c:pt>
                <c:pt idx="4209">
                  <c:v>14.78819084</c:v>
                </c:pt>
                <c:pt idx="4210">
                  <c:v>6.0789866449999996</c:v>
                </c:pt>
                <c:pt idx="4211">
                  <c:v>0.93293499899999999</c:v>
                </c:pt>
                <c:pt idx="4212">
                  <c:v>0.14664253599999999</c:v>
                </c:pt>
                <c:pt idx="4213">
                  <c:v>1.6049891709999999</c:v>
                </c:pt>
                <c:pt idx="4214">
                  <c:v>1.483918786</c:v>
                </c:pt>
                <c:pt idx="4215">
                  <c:v>1.3177676199999999</c:v>
                </c:pt>
                <c:pt idx="4216">
                  <c:v>1.4008489850000001</c:v>
                </c:pt>
                <c:pt idx="4217">
                  <c:v>35.291950229999998</c:v>
                </c:pt>
                <c:pt idx="4218">
                  <c:v>0</c:v>
                </c:pt>
                <c:pt idx="4219">
                  <c:v>4.1428451539999998</c:v>
                </c:pt>
                <c:pt idx="4220">
                  <c:v>0.91839849900000003</c:v>
                </c:pt>
                <c:pt idx="4221">
                  <c:v>20.421293259999999</c:v>
                </c:pt>
                <c:pt idx="4222">
                  <c:v>0</c:v>
                </c:pt>
                <c:pt idx="4223">
                  <c:v>41.236560820000001</c:v>
                </c:pt>
                <c:pt idx="4224">
                  <c:v>12.30285168</c:v>
                </c:pt>
                <c:pt idx="4225">
                  <c:v>31.766996379999998</c:v>
                </c:pt>
                <c:pt idx="4226">
                  <c:v>0.27217084200000002</c:v>
                </c:pt>
                <c:pt idx="4227">
                  <c:v>0</c:v>
                </c:pt>
                <c:pt idx="4228">
                  <c:v>11.700881000000001</c:v>
                </c:pt>
                <c:pt idx="4229">
                  <c:v>0.18782992700000001</c:v>
                </c:pt>
                <c:pt idx="4230">
                  <c:v>49.86014557</c:v>
                </c:pt>
                <c:pt idx="4231">
                  <c:v>37.087886810000001</c:v>
                </c:pt>
                <c:pt idx="4232">
                  <c:v>1.375186682</c:v>
                </c:pt>
                <c:pt idx="4233">
                  <c:v>0.99774384500000002</c:v>
                </c:pt>
                <c:pt idx="4234">
                  <c:v>3.9925798999999998E-2</c:v>
                </c:pt>
                <c:pt idx="4235">
                  <c:v>3.7603275780000001</c:v>
                </c:pt>
                <c:pt idx="4236">
                  <c:v>57.770114900000003</c:v>
                </c:pt>
                <c:pt idx="4237">
                  <c:v>42.972557070000001</c:v>
                </c:pt>
                <c:pt idx="4238">
                  <c:v>2.4978167999999999E-2</c:v>
                </c:pt>
                <c:pt idx="4239">
                  <c:v>1.0212984E-2</c:v>
                </c:pt>
                <c:pt idx="4240">
                  <c:v>0.155895069</c:v>
                </c:pt>
                <c:pt idx="4241">
                  <c:v>3.755143881</c:v>
                </c:pt>
                <c:pt idx="4242">
                  <c:v>0.35561519899999999</c:v>
                </c:pt>
                <c:pt idx="4243">
                  <c:v>0.143616259</c:v>
                </c:pt>
                <c:pt idx="4244">
                  <c:v>3.0586273670000002</c:v>
                </c:pt>
                <c:pt idx="4245">
                  <c:v>0.57479059700000001</c:v>
                </c:pt>
                <c:pt idx="4246">
                  <c:v>13.038780210000001</c:v>
                </c:pt>
                <c:pt idx="4247">
                  <c:v>8.9562900000000001E-2</c:v>
                </c:pt>
                <c:pt idx="4248">
                  <c:v>0</c:v>
                </c:pt>
                <c:pt idx="4249">
                  <c:v>0.24554283900000001</c:v>
                </c:pt>
                <c:pt idx="4250">
                  <c:v>0.43936604299999998</c:v>
                </c:pt>
                <c:pt idx="4251">
                  <c:v>28.059926990000001</c:v>
                </c:pt>
                <c:pt idx="4252">
                  <c:v>46.299251560000002</c:v>
                </c:pt>
                <c:pt idx="4253">
                  <c:v>30.891248699999998</c:v>
                </c:pt>
                <c:pt idx="4254">
                  <c:v>27.603975299999998</c:v>
                </c:pt>
                <c:pt idx="4255">
                  <c:v>4.5096673970000003</c:v>
                </c:pt>
                <c:pt idx="4256">
                  <c:v>9.647213936</c:v>
                </c:pt>
                <c:pt idx="4257">
                  <c:v>0.165447012</c:v>
                </c:pt>
                <c:pt idx="4258">
                  <c:v>0.165503547</c:v>
                </c:pt>
                <c:pt idx="4259">
                  <c:v>15.94254589</c:v>
                </c:pt>
                <c:pt idx="4260">
                  <c:v>0.41585043100000002</c:v>
                </c:pt>
                <c:pt idx="4261">
                  <c:v>8.1193037029999999</c:v>
                </c:pt>
                <c:pt idx="4262">
                  <c:v>0.163564548</c:v>
                </c:pt>
                <c:pt idx="4263">
                  <c:v>0.27799251699999999</c:v>
                </c:pt>
                <c:pt idx="4264">
                  <c:v>1.4717426300000001</c:v>
                </c:pt>
                <c:pt idx="4265">
                  <c:v>0</c:v>
                </c:pt>
                <c:pt idx="4266">
                  <c:v>0.95201939300000005</c:v>
                </c:pt>
                <c:pt idx="4267">
                  <c:v>0.277041912</c:v>
                </c:pt>
                <c:pt idx="4268">
                  <c:v>3.4451150890000002</c:v>
                </c:pt>
                <c:pt idx="4269">
                  <c:v>36.003974909999997</c:v>
                </c:pt>
                <c:pt idx="4270">
                  <c:v>0.15739710600000001</c:v>
                </c:pt>
                <c:pt idx="4271">
                  <c:v>28.94127464</c:v>
                </c:pt>
                <c:pt idx="4272">
                  <c:v>17.59645081</c:v>
                </c:pt>
                <c:pt idx="4273">
                  <c:v>0.56965243799999998</c:v>
                </c:pt>
                <c:pt idx="4274">
                  <c:v>16.51018715</c:v>
                </c:pt>
                <c:pt idx="4275">
                  <c:v>45.083492280000002</c:v>
                </c:pt>
                <c:pt idx="4276">
                  <c:v>75.806060790000004</c:v>
                </c:pt>
                <c:pt idx="4277">
                  <c:v>5.1755928989999997</c:v>
                </c:pt>
                <c:pt idx="4278">
                  <c:v>10.57671356</c:v>
                </c:pt>
                <c:pt idx="4279">
                  <c:v>30.95449829</c:v>
                </c:pt>
                <c:pt idx="4280">
                  <c:v>0.218552947</c:v>
                </c:pt>
                <c:pt idx="4281">
                  <c:v>10.48450375</c:v>
                </c:pt>
                <c:pt idx="4282">
                  <c:v>0.49994772700000001</c:v>
                </c:pt>
                <c:pt idx="4283">
                  <c:v>54.745983119999998</c:v>
                </c:pt>
                <c:pt idx="4284">
                  <c:v>6.7978086470000001</c:v>
                </c:pt>
                <c:pt idx="4285">
                  <c:v>0.80798715399999999</c:v>
                </c:pt>
                <c:pt idx="4286">
                  <c:v>19.996309279999998</c:v>
                </c:pt>
                <c:pt idx="4287">
                  <c:v>0</c:v>
                </c:pt>
                <c:pt idx="4288">
                  <c:v>6.9209041600000001</c:v>
                </c:pt>
                <c:pt idx="4289">
                  <c:v>2.489512682</c:v>
                </c:pt>
                <c:pt idx="4290">
                  <c:v>13.52068424</c:v>
                </c:pt>
                <c:pt idx="4291">
                  <c:v>13.26627731</c:v>
                </c:pt>
                <c:pt idx="4292">
                  <c:v>28.514400479999999</c:v>
                </c:pt>
                <c:pt idx="4293">
                  <c:v>9.2273569109999993</c:v>
                </c:pt>
                <c:pt idx="4294">
                  <c:v>0.21748040599999999</c:v>
                </c:pt>
                <c:pt idx="4295">
                  <c:v>0.25584465299999998</c:v>
                </c:pt>
                <c:pt idx="4296">
                  <c:v>1.073997855</c:v>
                </c:pt>
                <c:pt idx="4297">
                  <c:v>0.66571718499999999</c:v>
                </c:pt>
                <c:pt idx="4298">
                  <c:v>28.530439380000001</c:v>
                </c:pt>
                <c:pt idx="4299">
                  <c:v>4.6075553889999998</c:v>
                </c:pt>
                <c:pt idx="4300">
                  <c:v>25.293714520000002</c:v>
                </c:pt>
                <c:pt idx="4301">
                  <c:v>0.13644003900000001</c:v>
                </c:pt>
                <c:pt idx="4302">
                  <c:v>6.5823697E-2</c:v>
                </c:pt>
                <c:pt idx="4303">
                  <c:v>22.170816420000001</c:v>
                </c:pt>
                <c:pt idx="4304">
                  <c:v>6.606481552</c:v>
                </c:pt>
                <c:pt idx="4305">
                  <c:v>5.6946830750000004</c:v>
                </c:pt>
                <c:pt idx="4306">
                  <c:v>0</c:v>
                </c:pt>
                <c:pt idx="4307">
                  <c:v>2.2382731439999999</c:v>
                </c:pt>
                <c:pt idx="4308">
                  <c:v>5.3405890459999998</c:v>
                </c:pt>
                <c:pt idx="4309">
                  <c:v>2.8742725849999999</c:v>
                </c:pt>
                <c:pt idx="4310">
                  <c:v>23.328420640000001</c:v>
                </c:pt>
                <c:pt idx="4311">
                  <c:v>5.8743010999999998E-2</c:v>
                </c:pt>
                <c:pt idx="4312">
                  <c:v>31.300931930000001</c:v>
                </c:pt>
                <c:pt idx="4313">
                  <c:v>42.237842559999997</c:v>
                </c:pt>
                <c:pt idx="4314">
                  <c:v>3.1843196999999997E-2</c:v>
                </c:pt>
                <c:pt idx="4315">
                  <c:v>62.973785399999997</c:v>
                </c:pt>
                <c:pt idx="4316">
                  <c:v>3.2051995E-2</c:v>
                </c:pt>
                <c:pt idx="4317">
                  <c:v>1.7229002710000001</c:v>
                </c:pt>
                <c:pt idx="4318">
                  <c:v>8.3272848130000003</c:v>
                </c:pt>
                <c:pt idx="4319">
                  <c:v>11.31717205</c:v>
                </c:pt>
                <c:pt idx="4320">
                  <c:v>3.8026049139999998</c:v>
                </c:pt>
                <c:pt idx="4321">
                  <c:v>1.9756925110000001</c:v>
                </c:pt>
                <c:pt idx="4322">
                  <c:v>12.629689219999999</c:v>
                </c:pt>
                <c:pt idx="4323">
                  <c:v>0.82483613499999997</c:v>
                </c:pt>
                <c:pt idx="4324">
                  <c:v>0</c:v>
                </c:pt>
                <c:pt idx="4325">
                  <c:v>39.810966489999998</c:v>
                </c:pt>
                <c:pt idx="4326">
                  <c:v>3.282161474</c:v>
                </c:pt>
                <c:pt idx="4327">
                  <c:v>2.6813217E-2</c:v>
                </c:pt>
                <c:pt idx="4328">
                  <c:v>34.230022429999998</c:v>
                </c:pt>
                <c:pt idx="4329">
                  <c:v>51.054767609999999</c:v>
                </c:pt>
                <c:pt idx="4330">
                  <c:v>36.313255310000002</c:v>
                </c:pt>
                <c:pt idx="4331">
                  <c:v>6.7887291909999998</c:v>
                </c:pt>
                <c:pt idx="4332">
                  <c:v>71.870819089999998</c:v>
                </c:pt>
                <c:pt idx="4333">
                  <c:v>49.228691099999999</c:v>
                </c:pt>
                <c:pt idx="4334">
                  <c:v>16.577615739999999</c:v>
                </c:pt>
                <c:pt idx="4335">
                  <c:v>9.7691230769999997</c:v>
                </c:pt>
                <c:pt idx="4336">
                  <c:v>0.424981952</c:v>
                </c:pt>
                <c:pt idx="4337">
                  <c:v>4.4642972949999997</c:v>
                </c:pt>
                <c:pt idx="4338">
                  <c:v>59.215576169999999</c:v>
                </c:pt>
                <c:pt idx="4339">
                  <c:v>0.67454731499999998</c:v>
                </c:pt>
                <c:pt idx="4340">
                  <c:v>17.884609220000002</c:v>
                </c:pt>
                <c:pt idx="4341">
                  <c:v>53.531379700000002</c:v>
                </c:pt>
                <c:pt idx="4342">
                  <c:v>26.905206679999999</c:v>
                </c:pt>
                <c:pt idx="4343">
                  <c:v>4.1815371509999997</c:v>
                </c:pt>
                <c:pt idx="4344">
                  <c:v>17.511219019999999</c:v>
                </c:pt>
                <c:pt idx="4345">
                  <c:v>7.3543033600000003</c:v>
                </c:pt>
                <c:pt idx="4346">
                  <c:v>0.51102268699999998</c:v>
                </c:pt>
                <c:pt idx="4347">
                  <c:v>0</c:v>
                </c:pt>
                <c:pt idx="4348">
                  <c:v>5.334029675</c:v>
                </c:pt>
                <c:pt idx="4349">
                  <c:v>0.649825871</c:v>
                </c:pt>
                <c:pt idx="4350">
                  <c:v>49.283946989999997</c:v>
                </c:pt>
                <c:pt idx="4351">
                  <c:v>2.3617124559999998</c:v>
                </c:pt>
                <c:pt idx="4352">
                  <c:v>82.456497189999993</c:v>
                </c:pt>
                <c:pt idx="4353">
                  <c:v>30.099084850000001</c:v>
                </c:pt>
                <c:pt idx="4354">
                  <c:v>76.629524230000001</c:v>
                </c:pt>
                <c:pt idx="4355">
                  <c:v>0.33855554500000001</c:v>
                </c:pt>
                <c:pt idx="4356">
                  <c:v>1.7347929479999999</c:v>
                </c:pt>
                <c:pt idx="4357">
                  <c:v>1.466847062</c:v>
                </c:pt>
                <c:pt idx="4358">
                  <c:v>0</c:v>
                </c:pt>
                <c:pt idx="4359">
                  <c:v>65.052421570000007</c:v>
                </c:pt>
                <c:pt idx="4360">
                  <c:v>73.999946589999993</c:v>
                </c:pt>
                <c:pt idx="4361">
                  <c:v>74.518218989999994</c:v>
                </c:pt>
                <c:pt idx="4362">
                  <c:v>13.822724340000001</c:v>
                </c:pt>
                <c:pt idx="4363">
                  <c:v>52.369972230000002</c:v>
                </c:pt>
                <c:pt idx="4364">
                  <c:v>7.5929632189999996</c:v>
                </c:pt>
                <c:pt idx="4365">
                  <c:v>1.3221451040000001</c:v>
                </c:pt>
                <c:pt idx="4366">
                  <c:v>0.39857897199999998</c:v>
                </c:pt>
                <c:pt idx="4367">
                  <c:v>0.35546708100000002</c:v>
                </c:pt>
                <c:pt idx="4368">
                  <c:v>23.27488327</c:v>
                </c:pt>
                <c:pt idx="4369">
                  <c:v>0.18290035399999999</c:v>
                </c:pt>
                <c:pt idx="4370">
                  <c:v>0.238198996</c:v>
                </c:pt>
                <c:pt idx="4371">
                  <c:v>12.24836445</c:v>
                </c:pt>
                <c:pt idx="4372">
                  <c:v>16.830720899999999</c:v>
                </c:pt>
                <c:pt idx="4373">
                  <c:v>19.334970469999998</c:v>
                </c:pt>
                <c:pt idx="4374">
                  <c:v>1.062571645</c:v>
                </c:pt>
                <c:pt idx="4375">
                  <c:v>5.2660107999999997E-2</c:v>
                </c:pt>
                <c:pt idx="4376">
                  <c:v>0.74656242100000003</c:v>
                </c:pt>
                <c:pt idx="4377">
                  <c:v>30.135004039999998</c:v>
                </c:pt>
                <c:pt idx="4378">
                  <c:v>14.96356583</c:v>
                </c:pt>
                <c:pt idx="4379">
                  <c:v>4.063334942</c:v>
                </c:pt>
                <c:pt idx="4380">
                  <c:v>0.18148557800000001</c:v>
                </c:pt>
                <c:pt idx="4381">
                  <c:v>1.0257422919999999</c:v>
                </c:pt>
                <c:pt idx="4382">
                  <c:v>69.541831970000004</c:v>
                </c:pt>
                <c:pt idx="4383">
                  <c:v>32.972869869999997</c:v>
                </c:pt>
                <c:pt idx="4384">
                  <c:v>0.40016982000000001</c:v>
                </c:pt>
                <c:pt idx="4385">
                  <c:v>0.43951085200000001</c:v>
                </c:pt>
                <c:pt idx="4386">
                  <c:v>22.081966399999999</c:v>
                </c:pt>
                <c:pt idx="4387">
                  <c:v>2.7337346079999998</c:v>
                </c:pt>
                <c:pt idx="4388">
                  <c:v>9.4989739000000004E-2</c:v>
                </c:pt>
                <c:pt idx="4389">
                  <c:v>29.07289505</c:v>
                </c:pt>
                <c:pt idx="4390">
                  <c:v>0.88073611299999999</c:v>
                </c:pt>
                <c:pt idx="4391">
                  <c:v>0.58170062300000003</c:v>
                </c:pt>
                <c:pt idx="4392">
                  <c:v>15.18801498</c:v>
                </c:pt>
                <c:pt idx="4393">
                  <c:v>14.23448181</c:v>
                </c:pt>
                <c:pt idx="4394">
                  <c:v>0</c:v>
                </c:pt>
                <c:pt idx="4395">
                  <c:v>4.5653266910000001</c:v>
                </c:pt>
                <c:pt idx="4396">
                  <c:v>4.3867192270000004</c:v>
                </c:pt>
                <c:pt idx="4397">
                  <c:v>3.3074307439999999</c:v>
                </c:pt>
                <c:pt idx="4398">
                  <c:v>43.322860720000001</c:v>
                </c:pt>
                <c:pt idx="4399">
                  <c:v>6.4486041070000004</c:v>
                </c:pt>
                <c:pt idx="4400">
                  <c:v>8.1337299349999999</c:v>
                </c:pt>
                <c:pt idx="4401">
                  <c:v>0.28830856100000002</c:v>
                </c:pt>
                <c:pt idx="4402">
                  <c:v>2.8675269E-2</c:v>
                </c:pt>
                <c:pt idx="4403">
                  <c:v>4.5693373680000002</c:v>
                </c:pt>
                <c:pt idx="4404">
                  <c:v>11.60878372</c:v>
                </c:pt>
                <c:pt idx="4405">
                  <c:v>4.2713138999999997E-2</c:v>
                </c:pt>
                <c:pt idx="4406">
                  <c:v>67.530281070000001</c:v>
                </c:pt>
                <c:pt idx="4407">
                  <c:v>22.989013669999999</c:v>
                </c:pt>
                <c:pt idx="4408">
                  <c:v>39.958549499999997</c:v>
                </c:pt>
                <c:pt idx="4409">
                  <c:v>1.781191945</c:v>
                </c:pt>
                <c:pt idx="4410">
                  <c:v>1.8144021E-2</c:v>
                </c:pt>
                <c:pt idx="4411">
                  <c:v>2.4533084E-2</c:v>
                </c:pt>
                <c:pt idx="4412">
                  <c:v>37.846202849999997</c:v>
                </c:pt>
                <c:pt idx="4413">
                  <c:v>0</c:v>
                </c:pt>
                <c:pt idx="4414">
                  <c:v>5.6883683200000004</c:v>
                </c:pt>
                <c:pt idx="4415">
                  <c:v>5.2216596600000003</c:v>
                </c:pt>
                <c:pt idx="4416">
                  <c:v>71.654525759999999</c:v>
                </c:pt>
                <c:pt idx="4417">
                  <c:v>7.1429419520000001</c:v>
                </c:pt>
                <c:pt idx="4418">
                  <c:v>0.21531915700000001</c:v>
                </c:pt>
                <c:pt idx="4419">
                  <c:v>0.219478697</c:v>
                </c:pt>
                <c:pt idx="4420">
                  <c:v>13.543121340000001</c:v>
                </c:pt>
                <c:pt idx="4421">
                  <c:v>0.146385193</c:v>
                </c:pt>
                <c:pt idx="4422">
                  <c:v>15.419481279999999</c:v>
                </c:pt>
                <c:pt idx="4423">
                  <c:v>4.8142848010000003</c:v>
                </c:pt>
                <c:pt idx="4424">
                  <c:v>8.2756938929999997</c:v>
                </c:pt>
                <c:pt idx="4425">
                  <c:v>17.498907089999999</c:v>
                </c:pt>
                <c:pt idx="4426">
                  <c:v>64.726409910000001</c:v>
                </c:pt>
                <c:pt idx="4427">
                  <c:v>35.925685880000003</c:v>
                </c:pt>
                <c:pt idx="4428">
                  <c:v>20.398738860000002</c:v>
                </c:pt>
                <c:pt idx="4429">
                  <c:v>11.28857899</c:v>
                </c:pt>
                <c:pt idx="4430">
                  <c:v>2.2288870809999999</c:v>
                </c:pt>
                <c:pt idx="4431">
                  <c:v>0.49157509199999999</c:v>
                </c:pt>
                <c:pt idx="4432">
                  <c:v>2.7226936820000001</c:v>
                </c:pt>
                <c:pt idx="4433">
                  <c:v>1.595110059</c:v>
                </c:pt>
                <c:pt idx="4434">
                  <c:v>2.1904921530000001</c:v>
                </c:pt>
                <c:pt idx="4435">
                  <c:v>1.4330425259999999</c:v>
                </c:pt>
                <c:pt idx="4436">
                  <c:v>52.811157229999999</c:v>
                </c:pt>
                <c:pt idx="4437">
                  <c:v>0</c:v>
                </c:pt>
                <c:pt idx="4438">
                  <c:v>6.6583986279999996</c:v>
                </c:pt>
                <c:pt idx="4439">
                  <c:v>2.5541722770000002</c:v>
                </c:pt>
                <c:pt idx="4440">
                  <c:v>32.052200319999997</c:v>
                </c:pt>
                <c:pt idx="4441">
                  <c:v>0.26043876999999999</c:v>
                </c:pt>
                <c:pt idx="4442">
                  <c:v>68.19280243</c:v>
                </c:pt>
                <c:pt idx="4443">
                  <c:v>23.03551483</c:v>
                </c:pt>
                <c:pt idx="4444">
                  <c:v>61.155635830000001</c:v>
                </c:pt>
                <c:pt idx="4445">
                  <c:v>0.27892211099999997</c:v>
                </c:pt>
                <c:pt idx="4446">
                  <c:v>0.90168744300000003</c:v>
                </c:pt>
                <c:pt idx="4447">
                  <c:v>18.544418329999999</c:v>
                </c:pt>
                <c:pt idx="4448">
                  <c:v>0.33147612199999998</c:v>
                </c:pt>
                <c:pt idx="4449">
                  <c:v>56.599468229999999</c:v>
                </c:pt>
                <c:pt idx="4450">
                  <c:v>59.437122340000002</c:v>
                </c:pt>
                <c:pt idx="4451">
                  <c:v>2.2910380359999998</c:v>
                </c:pt>
                <c:pt idx="4452">
                  <c:v>1.7202509640000001</c:v>
                </c:pt>
                <c:pt idx="4453">
                  <c:v>6.8709201999999997E-2</c:v>
                </c:pt>
                <c:pt idx="4454">
                  <c:v>8.7160177230000002</c:v>
                </c:pt>
                <c:pt idx="4455">
                  <c:v>71.746887209999997</c:v>
                </c:pt>
                <c:pt idx="4456">
                  <c:v>64.931053160000005</c:v>
                </c:pt>
                <c:pt idx="4457">
                  <c:v>0.18280591099999999</c:v>
                </c:pt>
                <c:pt idx="4458">
                  <c:v>1.8660494999999999E-2</c:v>
                </c:pt>
                <c:pt idx="4459">
                  <c:v>0.329912543</c:v>
                </c:pt>
                <c:pt idx="4460">
                  <c:v>4.8544425960000002</c:v>
                </c:pt>
                <c:pt idx="4461">
                  <c:v>1.015351653</c:v>
                </c:pt>
                <c:pt idx="4462">
                  <c:v>0.18372409000000001</c:v>
                </c:pt>
                <c:pt idx="4463">
                  <c:v>12.773516649999999</c:v>
                </c:pt>
                <c:pt idx="4464">
                  <c:v>1.2274485829999999</c:v>
                </c:pt>
                <c:pt idx="4465">
                  <c:v>25.511314389999999</c:v>
                </c:pt>
                <c:pt idx="4466">
                  <c:v>0.16607128099999999</c:v>
                </c:pt>
                <c:pt idx="4467">
                  <c:v>0</c:v>
                </c:pt>
                <c:pt idx="4468">
                  <c:v>0.53662610099999997</c:v>
                </c:pt>
                <c:pt idx="4469">
                  <c:v>1.6759270429999999</c:v>
                </c:pt>
                <c:pt idx="4470">
                  <c:v>45.567543030000003</c:v>
                </c:pt>
                <c:pt idx="4471">
                  <c:v>73.743309019999998</c:v>
                </c:pt>
                <c:pt idx="4472">
                  <c:v>38.861835480000003</c:v>
                </c:pt>
                <c:pt idx="4473">
                  <c:v>32.192195890000001</c:v>
                </c:pt>
                <c:pt idx="4474">
                  <c:v>8.1171846389999995</c:v>
                </c:pt>
                <c:pt idx="4475">
                  <c:v>12.37408638</c:v>
                </c:pt>
                <c:pt idx="4476">
                  <c:v>0.21448565999999999</c:v>
                </c:pt>
                <c:pt idx="4477">
                  <c:v>0.197327167</c:v>
                </c:pt>
                <c:pt idx="4478">
                  <c:v>22.516002660000002</c:v>
                </c:pt>
                <c:pt idx="4479">
                  <c:v>0.98680383000000005</c:v>
                </c:pt>
                <c:pt idx="4480">
                  <c:v>12.04266548</c:v>
                </c:pt>
                <c:pt idx="4481">
                  <c:v>0.184053466</c:v>
                </c:pt>
                <c:pt idx="4482">
                  <c:v>0.949054658</c:v>
                </c:pt>
                <c:pt idx="4483">
                  <c:v>2.24249053</c:v>
                </c:pt>
                <c:pt idx="4484">
                  <c:v>0</c:v>
                </c:pt>
                <c:pt idx="4485">
                  <c:v>12.54591465</c:v>
                </c:pt>
                <c:pt idx="4486">
                  <c:v>0.317949712</c:v>
                </c:pt>
                <c:pt idx="4487">
                  <c:v>3.685848236</c:v>
                </c:pt>
                <c:pt idx="4488">
                  <c:v>43.701457980000001</c:v>
                </c:pt>
                <c:pt idx="4489">
                  <c:v>0.44258877600000002</c:v>
                </c:pt>
                <c:pt idx="4490">
                  <c:v>32.378387449999998</c:v>
                </c:pt>
                <c:pt idx="4491">
                  <c:v>18.08631325</c:v>
                </c:pt>
                <c:pt idx="4492">
                  <c:v>0.83600843000000002</c:v>
                </c:pt>
                <c:pt idx="4493">
                  <c:v>57.051818849999997</c:v>
                </c:pt>
                <c:pt idx="4494">
                  <c:v>57.995262150000002</c:v>
                </c:pt>
                <c:pt idx="4495">
                  <c:v>80.775543209999995</c:v>
                </c:pt>
                <c:pt idx="4496">
                  <c:v>8.9053735730000003</c:v>
                </c:pt>
                <c:pt idx="4497">
                  <c:v>20.010375979999999</c:v>
                </c:pt>
                <c:pt idx="4498">
                  <c:v>42.948768620000003</c:v>
                </c:pt>
                <c:pt idx="4499">
                  <c:v>0.399727255</c:v>
                </c:pt>
                <c:pt idx="4500">
                  <c:v>19.490274429999999</c:v>
                </c:pt>
                <c:pt idx="4501">
                  <c:v>1.409880161</c:v>
                </c:pt>
                <c:pt idx="4502">
                  <c:v>74.590423580000007</c:v>
                </c:pt>
                <c:pt idx="4503">
                  <c:v>15.3511095</c:v>
                </c:pt>
                <c:pt idx="4504">
                  <c:v>1.766351819</c:v>
                </c:pt>
                <c:pt idx="4505">
                  <c:v>20.409006120000001</c:v>
                </c:pt>
                <c:pt idx="4506">
                  <c:v>0</c:v>
                </c:pt>
                <c:pt idx="4507">
                  <c:v>9.0896930690000008</c:v>
                </c:pt>
                <c:pt idx="4508">
                  <c:v>11.84155464</c:v>
                </c:pt>
                <c:pt idx="4509">
                  <c:v>19.840471269999998</c:v>
                </c:pt>
                <c:pt idx="4510">
                  <c:v>16.222578049999999</c:v>
                </c:pt>
                <c:pt idx="4511">
                  <c:v>42.05579376</c:v>
                </c:pt>
                <c:pt idx="4512">
                  <c:v>19.544294359999999</c:v>
                </c:pt>
                <c:pt idx="4513">
                  <c:v>0.63782864800000005</c:v>
                </c:pt>
                <c:pt idx="4514">
                  <c:v>0.51207983499999998</c:v>
                </c:pt>
                <c:pt idx="4515">
                  <c:v>1.801295042</c:v>
                </c:pt>
                <c:pt idx="4516">
                  <c:v>2.6197335719999999</c:v>
                </c:pt>
                <c:pt idx="4517">
                  <c:v>34.485023499999997</c:v>
                </c:pt>
                <c:pt idx="4518">
                  <c:v>7.2312026019999998</c:v>
                </c:pt>
                <c:pt idx="4519">
                  <c:v>38.693523409999997</c:v>
                </c:pt>
                <c:pt idx="4520">
                  <c:v>0.29553860399999998</c:v>
                </c:pt>
                <c:pt idx="4521">
                  <c:v>0.25351315699999999</c:v>
                </c:pt>
                <c:pt idx="4522">
                  <c:v>32.874103550000001</c:v>
                </c:pt>
                <c:pt idx="4523">
                  <c:v>11.147461890000001</c:v>
                </c:pt>
                <c:pt idx="4524">
                  <c:v>8.1112470630000004</c:v>
                </c:pt>
                <c:pt idx="4525">
                  <c:v>0</c:v>
                </c:pt>
                <c:pt idx="4526">
                  <c:v>4.6613774299999999</c:v>
                </c:pt>
                <c:pt idx="4527">
                  <c:v>8.1045608520000005</c:v>
                </c:pt>
                <c:pt idx="4528">
                  <c:v>4.3229327199999998</c:v>
                </c:pt>
                <c:pt idx="4529">
                  <c:v>39.81329727</c:v>
                </c:pt>
                <c:pt idx="4530">
                  <c:v>7.6840623999999996E-2</c:v>
                </c:pt>
                <c:pt idx="4531">
                  <c:v>44.557762150000002</c:v>
                </c:pt>
                <c:pt idx="4532">
                  <c:v>67.63845062</c:v>
                </c:pt>
                <c:pt idx="4533">
                  <c:v>0.30973467199999999</c:v>
                </c:pt>
                <c:pt idx="4534">
                  <c:v>73.910400390000007</c:v>
                </c:pt>
                <c:pt idx="4535">
                  <c:v>0.409268558</c:v>
                </c:pt>
                <c:pt idx="4536">
                  <c:v>11.06788635</c:v>
                </c:pt>
                <c:pt idx="4537">
                  <c:v>14.77079773</c:v>
                </c:pt>
                <c:pt idx="4538">
                  <c:v>15.70332909</c:v>
                </c:pt>
                <c:pt idx="4539">
                  <c:v>6.6525292399999998</c:v>
                </c:pt>
                <c:pt idx="4540">
                  <c:v>3.9824576380000001</c:v>
                </c:pt>
                <c:pt idx="4541">
                  <c:v>14.472433089999999</c:v>
                </c:pt>
                <c:pt idx="4542">
                  <c:v>2.374672651</c:v>
                </c:pt>
                <c:pt idx="4543">
                  <c:v>0</c:v>
                </c:pt>
                <c:pt idx="4544">
                  <c:v>46.790683749999999</c:v>
                </c:pt>
                <c:pt idx="4545">
                  <c:v>5.4261555670000003</c:v>
                </c:pt>
                <c:pt idx="4546">
                  <c:v>4.0346584999999997E-2</c:v>
                </c:pt>
                <c:pt idx="4547">
                  <c:v>42.128658289999997</c:v>
                </c:pt>
                <c:pt idx="4548">
                  <c:v>63.280952450000001</c:v>
                </c:pt>
                <c:pt idx="4549">
                  <c:v>52.103324890000003</c:v>
                </c:pt>
                <c:pt idx="4550">
                  <c:v>9.9435453410000001</c:v>
                </c:pt>
                <c:pt idx="4551">
                  <c:v>80.292381289999994</c:v>
                </c:pt>
                <c:pt idx="4552">
                  <c:v>62.301826480000003</c:v>
                </c:pt>
                <c:pt idx="4553">
                  <c:v>27.477127079999999</c:v>
                </c:pt>
                <c:pt idx="4554">
                  <c:v>11.92366028</c:v>
                </c:pt>
                <c:pt idx="4555">
                  <c:v>4.0501470570000002</c:v>
                </c:pt>
                <c:pt idx="4556">
                  <c:v>7.0125312810000002</c:v>
                </c:pt>
                <c:pt idx="4557">
                  <c:v>68.905242920000006</c:v>
                </c:pt>
                <c:pt idx="4558">
                  <c:v>1.2339823249999999</c:v>
                </c:pt>
                <c:pt idx="4559">
                  <c:v>31.001201630000001</c:v>
                </c:pt>
                <c:pt idx="4560">
                  <c:v>71.523399350000005</c:v>
                </c:pt>
                <c:pt idx="4561">
                  <c:v>28.196069720000001</c:v>
                </c:pt>
                <c:pt idx="4562">
                  <c:v>6.2121667860000001</c:v>
                </c:pt>
                <c:pt idx="4563">
                  <c:v>20.843856809999998</c:v>
                </c:pt>
                <c:pt idx="4564">
                  <c:v>9.6138048170000001</c:v>
                </c:pt>
                <c:pt idx="4565">
                  <c:v>0.66139316599999998</c:v>
                </c:pt>
                <c:pt idx="4566">
                  <c:v>0</c:v>
                </c:pt>
                <c:pt idx="4567">
                  <c:v>10.10727215</c:v>
                </c:pt>
                <c:pt idx="4568">
                  <c:v>1.0628635879999999</c:v>
                </c:pt>
                <c:pt idx="4569">
                  <c:v>58.193225859999998</c:v>
                </c:pt>
                <c:pt idx="4570">
                  <c:v>3.5194327830000001</c:v>
                </c:pt>
                <c:pt idx="4571">
                  <c:v>86.670028689999995</c:v>
                </c:pt>
                <c:pt idx="4572">
                  <c:v>48.731594090000002</c:v>
                </c:pt>
                <c:pt idx="4573">
                  <c:v>87.707618710000006</c:v>
                </c:pt>
                <c:pt idx="4574">
                  <c:v>0.60837203299999998</c:v>
                </c:pt>
                <c:pt idx="4575">
                  <c:v>3.0410976409999999</c:v>
                </c:pt>
                <c:pt idx="4576">
                  <c:v>3.141280413</c:v>
                </c:pt>
                <c:pt idx="4577">
                  <c:v>0</c:v>
                </c:pt>
                <c:pt idx="4578">
                  <c:v>77.298561100000001</c:v>
                </c:pt>
                <c:pt idx="4579">
                  <c:v>90.759201050000001</c:v>
                </c:pt>
                <c:pt idx="4580">
                  <c:v>90.10262299</c:v>
                </c:pt>
                <c:pt idx="4581">
                  <c:v>22.351125719999999</c:v>
                </c:pt>
                <c:pt idx="4582">
                  <c:v>58.583442689999998</c:v>
                </c:pt>
                <c:pt idx="4583">
                  <c:v>16.591360089999998</c:v>
                </c:pt>
                <c:pt idx="4584">
                  <c:v>3.903366804</c:v>
                </c:pt>
                <c:pt idx="4585">
                  <c:v>1.826563835</c:v>
                </c:pt>
                <c:pt idx="4586">
                  <c:v>0.46011018799999998</c:v>
                </c:pt>
                <c:pt idx="4587">
                  <c:v>41.740478520000003</c:v>
                </c:pt>
                <c:pt idx="4588">
                  <c:v>0.54404377900000001</c:v>
                </c:pt>
                <c:pt idx="4589">
                  <c:v>0.54616051899999996</c:v>
                </c:pt>
                <c:pt idx="4590">
                  <c:v>16.047601700000001</c:v>
                </c:pt>
                <c:pt idx="4591">
                  <c:v>27.847414019999999</c:v>
                </c:pt>
                <c:pt idx="4592">
                  <c:v>19.212072370000001</c:v>
                </c:pt>
                <c:pt idx="4593">
                  <c:v>2.7999646660000002</c:v>
                </c:pt>
                <c:pt idx="4594">
                  <c:v>6.7706480999999999E-2</c:v>
                </c:pt>
                <c:pt idx="4595">
                  <c:v>0.918569207</c:v>
                </c:pt>
                <c:pt idx="4596">
                  <c:v>32.784931180000001</c:v>
                </c:pt>
                <c:pt idx="4597">
                  <c:v>29.30653191</c:v>
                </c:pt>
                <c:pt idx="4598">
                  <c:v>6.4009480480000001</c:v>
                </c:pt>
                <c:pt idx="4599">
                  <c:v>0.45755341599999999</c:v>
                </c:pt>
                <c:pt idx="4600">
                  <c:v>1.915792465</c:v>
                </c:pt>
                <c:pt idx="4601">
                  <c:v>92.927276610000007</c:v>
                </c:pt>
                <c:pt idx="4602">
                  <c:v>44.406970979999997</c:v>
                </c:pt>
                <c:pt idx="4603">
                  <c:v>0.90708208099999998</c:v>
                </c:pt>
                <c:pt idx="4604">
                  <c:v>0.48749124999999999</c:v>
                </c:pt>
                <c:pt idx="4605">
                  <c:v>31.148353579999998</c:v>
                </c:pt>
                <c:pt idx="4606">
                  <c:v>6.5992331499999999</c:v>
                </c:pt>
                <c:pt idx="4607">
                  <c:v>0.212897897</c:v>
                </c:pt>
                <c:pt idx="4608">
                  <c:v>60.408550259999998</c:v>
                </c:pt>
                <c:pt idx="4609">
                  <c:v>0.95095485400000002</c:v>
                </c:pt>
                <c:pt idx="4610">
                  <c:v>4.0875887869999996</c:v>
                </c:pt>
                <c:pt idx="4611">
                  <c:v>22.81699562</c:v>
                </c:pt>
                <c:pt idx="4612">
                  <c:v>21.692880630000001</c:v>
                </c:pt>
                <c:pt idx="4613">
                  <c:v>0</c:v>
                </c:pt>
                <c:pt idx="4614">
                  <c:v>7.5358309749999997</c:v>
                </c:pt>
                <c:pt idx="4615">
                  <c:v>6.9037256239999998</c:v>
                </c:pt>
                <c:pt idx="4616">
                  <c:v>5.3736567500000003</c:v>
                </c:pt>
                <c:pt idx="4617">
                  <c:v>44.046813960000001</c:v>
                </c:pt>
                <c:pt idx="4618">
                  <c:v>8.0592231749999996</c:v>
                </c:pt>
                <c:pt idx="4619">
                  <c:v>16.382905959999999</c:v>
                </c:pt>
                <c:pt idx="4620">
                  <c:v>0.837739766</c:v>
                </c:pt>
                <c:pt idx="4621">
                  <c:v>4.8006233000000002E-2</c:v>
                </c:pt>
                <c:pt idx="4622">
                  <c:v>5.8453493119999997</c:v>
                </c:pt>
                <c:pt idx="4623">
                  <c:v>14.68428802</c:v>
                </c:pt>
                <c:pt idx="4624">
                  <c:v>7.0998169E-2</c:v>
                </c:pt>
                <c:pt idx="4625">
                  <c:v>76.16377258</c:v>
                </c:pt>
                <c:pt idx="4626">
                  <c:v>30.663270950000001</c:v>
                </c:pt>
                <c:pt idx="4627">
                  <c:v>58.54757309</c:v>
                </c:pt>
                <c:pt idx="4628">
                  <c:v>3.1972262859999998</c:v>
                </c:pt>
                <c:pt idx="4629">
                  <c:v>1.8091514999999999E-2</c:v>
                </c:pt>
                <c:pt idx="4630">
                  <c:v>0.21249891800000001</c:v>
                </c:pt>
                <c:pt idx="4631">
                  <c:v>44.101039890000003</c:v>
                </c:pt>
                <c:pt idx="4632">
                  <c:v>0</c:v>
                </c:pt>
                <c:pt idx="4633">
                  <c:v>10.92962646</c:v>
                </c:pt>
                <c:pt idx="4634">
                  <c:v>22.633356089999999</c:v>
                </c:pt>
                <c:pt idx="4635">
                  <c:v>79.435882570000004</c:v>
                </c:pt>
                <c:pt idx="4636">
                  <c:v>14.07430744</c:v>
                </c:pt>
                <c:pt idx="4637">
                  <c:v>0.50870948999999999</c:v>
                </c:pt>
                <c:pt idx="4638">
                  <c:v>5.3155827520000001</c:v>
                </c:pt>
                <c:pt idx="4639">
                  <c:v>15.37848282</c:v>
                </c:pt>
                <c:pt idx="4640">
                  <c:v>0.17909061900000001</c:v>
                </c:pt>
                <c:pt idx="4641">
                  <c:v>21.184707639999999</c:v>
                </c:pt>
                <c:pt idx="4642">
                  <c:v>6.6915369030000003</c:v>
                </c:pt>
                <c:pt idx="4643">
                  <c:v>15.26135921</c:v>
                </c:pt>
                <c:pt idx="4644">
                  <c:v>25.9661808</c:v>
                </c:pt>
                <c:pt idx="4645">
                  <c:v>77.141349790000007</c:v>
                </c:pt>
                <c:pt idx="4646">
                  <c:v>44.36048126</c:v>
                </c:pt>
                <c:pt idx="4647">
                  <c:v>28.930980680000001</c:v>
                </c:pt>
                <c:pt idx="4648">
                  <c:v>17.48626518</c:v>
                </c:pt>
                <c:pt idx="4649">
                  <c:v>5.3147230150000002</c:v>
                </c:pt>
                <c:pt idx="4650">
                  <c:v>0.78968250799999995</c:v>
                </c:pt>
                <c:pt idx="4651">
                  <c:v>4.7086257930000004</c:v>
                </c:pt>
                <c:pt idx="4652">
                  <c:v>1.7069269419999999</c:v>
                </c:pt>
                <c:pt idx="4653">
                  <c:v>6.9437236789999996</c:v>
                </c:pt>
                <c:pt idx="4654">
                  <c:v>1.425378561</c:v>
                </c:pt>
                <c:pt idx="4655">
                  <c:v>57.00416946</c:v>
                </c:pt>
                <c:pt idx="4656">
                  <c:v>0</c:v>
                </c:pt>
                <c:pt idx="4657">
                  <c:v>11.926060680000001</c:v>
                </c:pt>
                <c:pt idx="4658">
                  <c:v>3.0072526929999999</c:v>
                </c:pt>
                <c:pt idx="4659">
                  <c:v>44.510643010000003</c:v>
                </c:pt>
                <c:pt idx="4660">
                  <c:v>0.56572556500000004</c:v>
                </c:pt>
                <c:pt idx="4661">
                  <c:v>73.374870299999998</c:v>
                </c:pt>
                <c:pt idx="4662">
                  <c:v>39.765449519999997</c:v>
                </c:pt>
                <c:pt idx="4663">
                  <c:v>73.967994689999998</c:v>
                </c:pt>
                <c:pt idx="4664">
                  <c:v>0.22809615699999999</c:v>
                </c:pt>
                <c:pt idx="4665">
                  <c:v>0.92524808599999997</c:v>
                </c:pt>
                <c:pt idx="4666">
                  <c:v>23.670612340000002</c:v>
                </c:pt>
                <c:pt idx="4667">
                  <c:v>0.60038894399999998</c:v>
                </c:pt>
                <c:pt idx="4668">
                  <c:v>60.884288789999999</c:v>
                </c:pt>
                <c:pt idx="4669">
                  <c:v>71.771881100000002</c:v>
                </c:pt>
                <c:pt idx="4670">
                  <c:v>3.530412197</c:v>
                </c:pt>
                <c:pt idx="4671">
                  <c:v>2.4960253240000001</c:v>
                </c:pt>
                <c:pt idx="4672">
                  <c:v>0.30171236400000001</c:v>
                </c:pt>
                <c:pt idx="4673">
                  <c:v>18.255105969999999</c:v>
                </c:pt>
                <c:pt idx="4674">
                  <c:v>80.671691890000005</c:v>
                </c:pt>
                <c:pt idx="4675">
                  <c:v>73.487487790000003</c:v>
                </c:pt>
                <c:pt idx="4676">
                  <c:v>1.1928504710000001</c:v>
                </c:pt>
                <c:pt idx="4677">
                  <c:v>2.5797209000000001E-2</c:v>
                </c:pt>
                <c:pt idx="4678">
                  <c:v>0.80137598499999996</c:v>
                </c:pt>
                <c:pt idx="4679">
                  <c:v>11.882429119999999</c:v>
                </c:pt>
                <c:pt idx="4680">
                  <c:v>1.876518369</c:v>
                </c:pt>
                <c:pt idx="4681">
                  <c:v>0.239625528</c:v>
                </c:pt>
                <c:pt idx="4682">
                  <c:v>20.13994598</c:v>
                </c:pt>
                <c:pt idx="4683">
                  <c:v>3.9739825729999998</c:v>
                </c:pt>
                <c:pt idx="4684">
                  <c:v>30.491062159999998</c:v>
                </c:pt>
                <c:pt idx="4685">
                  <c:v>0.17907211200000001</c:v>
                </c:pt>
                <c:pt idx="4686">
                  <c:v>0</c:v>
                </c:pt>
                <c:pt idx="4687">
                  <c:v>1.162492871</c:v>
                </c:pt>
                <c:pt idx="4688">
                  <c:v>4.5960068700000001</c:v>
                </c:pt>
                <c:pt idx="4689">
                  <c:v>57.810035710000001</c:v>
                </c:pt>
                <c:pt idx="4690">
                  <c:v>78.280860899999993</c:v>
                </c:pt>
                <c:pt idx="4691">
                  <c:v>45.149822239999999</c:v>
                </c:pt>
                <c:pt idx="4692">
                  <c:v>37.721614840000001</c:v>
                </c:pt>
                <c:pt idx="4693">
                  <c:v>12.49225712</c:v>
                </c:pt>
                <c:pt idx="4694">
                  <c:v>15.636602399999999</c:v>
                </c:pt>
                <c:pt idx="4695">
                  <c:v>0.50983405100000001</c:v>
                </c:pt>
                <c:pt idx="4696">
                  <c:v>0.18497085599999999</c:v>
                </c:pt>
                <c:pt idx="4697">
                  <c:v>26.2617054</c:v>
                </c:pt>
                <c:pt idx="4698">
                  <c:v>1.5496114489999999</c:v>
                </c:pt>
                <c:pt idx="4699">
                  <c:v>15.478119850000001</c:v>
                </c:pt>
                <c:pt idx="4700">
                  <c:v>0.82505816200000004</c:v>
                </c:pt>
                <c:pt idx="4701">
                  <c:v>1.133537292</c:v>
                </c:pt>
                <c:pt idx="4702">
                  <c:v>2.6333801750000001</c:v>
                </c:pt>
                <c:pt idx="4703">
                  <c:v>0.1106157</c:v>
                </c:pt>
                <c:pt idx="4704">
                  <c:v>27.221660610000001</c:v>
                </c:pt>
                <c:pt idx="4705">
                  <c:v>1.413412213</c:v>
                </c:pt>
                <c:pt idx="4706">
                  <c:v>3.446174622</c:v>
                </c:pt>
                <c:pt idx="4707">
                  <c:v>46.81008911</c:v>
                </c:pt>
                <c:pt idx="4708">
                  <c:v>0.79911333299999998</c:v>
                </c:pt>
                <c:pt idx="4709">
                  <c:v>48.796218869999997</c:v>
                </c:pt>
                <c:pt idx="4710">
                  <c:v>17.426845549999999</c:v>
                </c:pt>
                <c:pt idx="4711">
                  <c:v>2.35166502</c:v>
                </c:pt>
                <c:pt idx="4712">
                  <c:v>65.0581131</c:v>
                </c:pt>
                <c:pt idx="4713">
                  <c:v>65.304672240000002</c:v>
                </c:pt>
                <c:pt idx="4714">
                  <c:v>82.808692930000007</c:v>
                </c:pt>
                <c:pt idx="4715">
                  <c:v>9.5951929089999997</c:v>
                </c:pt>
                <c:pt idx="4716">
                  <c:v>39.575832370000001</c:v>
                </c:pt>
                <c:pt idx="4717">
                  <c:v>52.913299559999999</c:v>
                </c:pt>
                <c:pt idx="4718">
                  <c:v>0.81145495199999995</c:v>
                </c:pt>
                <c:pt idx="4719">
                  <c:v>35.546493529999999</c:v>
                </c:pt>
                <c:pt idx="4720">
                  <c:v>4.7469081879999999</c:v>
                </c:pt>
                <c:pt idx="4721">
                  <c:v>78.165626529999997</c:v>
                </c:pt>
                <c:pt idx="4722">
                  <c:v>19.715448380000002</c:v>
                </c:pt>
                <c:pt idx="4723">
                  <c:v>2.998741388</c:v>
                </c:pt>
                <c:pt idx="4724">
                  <c:v>45.692703250000001</c:v>
                </c:pt>
                <c:pt idx="4725">
                  <c:v>0</c:v>
                </c:pt>
                <c:pt idx="4726">
                  <c:v>11.704847340000001</c:v>
                </c:pt>
                <c:pt idx="4727">
                  <c:v>19.917608260000002</c:v>
                </c:pt>
                <c:pt idx="4728">
                  <c:v>19.49171638</c:v>
                </c:pt>
                <c:pt idx="4729">
                  <c:v>19.428230289999998</c:v>
                </c:pt>
                <c:pt idx="4730">
                  <c:v>37.862651820000004</c:v>
                </c:pt>
                <c:pt idx="4731">
                  <c:v>44.306510930000002</c:v>
                </c:pt>
                <c:pt idx="4732">
                  <c:v>33.021472930000002</c:v>
                </c:pt>
                <c:pt idx="4733">
                  <c:v>0.90305131699999996</c:v>
                </c:pt>
                <c:pt idx="4734">
                  <c:v>0.77564322900000005</c:v>
                </c:pt>
                <c:pt idx="4735">
                  <c:v>3.0068697929999999</c:v>
                </c:pt>
                <c:pt idx="4736">
                  <c:v>4.288568497</c:v>
                </c:pt>
                <c:pt idx="4737">
                  <c:v>38.077812190000003</c:v>
                </c:pt>
                <c:pt idx="4738">
                  <c:v>9.6961059570000003</c:v>
                </c:pt>
                <c:pt idx="4739">
                  <c:v>41.895439150000001</c:v>
                </c:pt>
                <c:pt idx="4740">
                  <c:v>0.331393361</c:v>
                </c:pt>
                <c:pt idx="4741">
                  <c:v>0.37918966999999998</c:v>
                </c:pt>
                <c:pt idx="4742">
                  <c:v>39.81221008</c:v>
                </c:pt>
                <c:pt idx="4743">
                  <c:v>15.75742149</c:v>
                </c:pt>
                <c:pt idx="4744">
                  <c:v>11.245390889999999</c:v>
                </c:pt>
                <c:pt idx="4745">
                  <c:v>0</c:v>
                </c:pt>
                <c:pt idx="4746">
                  <c:v>6.700122833</c:v>
                </c:pt>
                <c:pt idx="4747">
                  <c:v>12.25279617</c:v>
                </c:pt>
                <c:pt idx="4748">
                  <c:v>5.960338116</c:v>
                </c:pt>
                <c:pt idx="4749">
                  <c:v>52.60932159</c:v>
                </c:pt>
                <c:pt idx="4750">
                  <c:v>0.1593889</c:v>
                </c:pt>
                <c:pt idx="4751">
                  <c:v>58.558639530000001</c:v>
                </c:pt>
                <c:pt idx="4752">
                  <c:v>83.983200069999995</c:v>
                </c:pt>
                <c:pt idx="4753">
                  <c:v>1.1228821280000001</c:v>
                </c:pt>
                <c:pt idx="4754">
                  <c:v>83.341110229999998</c:v>
                </c:pt>
                <c:pt idx="4755">
                  <c:v>2.0081880089999999</c:v>
                </c:pt>
                <c:pt idx="4756">
                  <c:v>17.430587769999999</c:v>
                </c:pt>
                <c:pt idx="4757">
                  <c:v>19.49127579</c:v>
                </c:pt>
                <c:pt idx="4758">
                  <c:v>20.17777061</c:v>
                </c:pt>
                <c:pt idx="4759">
                  <c:v>11.875567439999999</c:v>
                </c:pt>
                <c:pt idx="4760">
                  <c:v>6.2876091000000001</c:v>
                </c:pt>
                <c:pt idx="4761">
                  <c:v>14.90771103</c:v>
                </c:pt>
                <c:pt idx="4762">
                  <c:v>4.8603854179999999</c:v>
                </c:pt>
                <c:pt idx="4763">
                  <c:v>0</c:v>
                </c:pt>
                <c:pt idx="4764">
                  <c:v>63.714443209999999</c:v>
                </c:pt>
                <c:pt idx="4765">
                  <c:v>6.6728224750000003</c:v>
                </c:pt>
                <c:pt idx="4766">
                  <c:v>7.1809946999999999E-2</c:v>
                </c:pt>
                <c:pt idx="4767">
                  <c:v>47.778179170000001</c:v>
                </c:pt>
                <c:pt idx="4768">
                  <c:v>69.654006960000004</c:v>
                </c:pt>
                <c:pt idx="4769">
                  <c:v>73.543922420000001</c:v>
                </c:pt>
                <c:pt idx="4770">
                  <c:v>11.027197839999999</c:v>
                </c:pt>
                <c:pt idx="4771">
                  <c:v>86.63830566</c:v>
                </c:pt>
                <c:pt idx="4772">
                  <c:v>64.520202639999994</c:v>
                </c:pt>
                <c:pt idx="4773">
                  <c:v>20.986295699999999</c:v>
                </c:pt>
                <c:pt idx="4774">
                  <c:v>21.67862701</c:v>
                </c:pt>
                <c:pt idx="4775">
                  <c:v>7.1211833950000001</c:v>
                </c:pt>
                <c:pt idx="4776">
                  <c:v>11.8260088</c:v>
                </c:pt>
                <c:pt idx="4777">
                  <c:v>72.518440249999998</c:v>
                </c:pt>
                <c:pt idx="4778">
                  <c:v>1.9103413819999999</c:v>
                </c:pt>
                <c:pt idx="4779">
                  <c:v>37.90106583</c:v>
                </c:pt>
                <c:pt idx="4780">
                  <c:v>83.294631960000004</c:v>
                </c:pt>
                <c:pt idx="4781">
                  <c:v>35.252487180000003</c:v>
                </c:pt>
                <c:pt idx="4782">
                  <c:v>7.2881488799999996</c:v>
                </c:pt>
                <c:pt idx="4783">
                  <c:v>44.854175570000002</c:v>
                </c:pt>
                <c:pt idx="4784">
                  <c:v>12.91755772</c:v>
                </c:pt>
                <c:pt idx="4785">
                  <c:v>1.0572003130000001</c:v>
                </c:pt>
                <c:pt idx="4786">
                  <c:v>0</c:v>
                </c:pt>
                <c:pt idx="4787">
                  <c:v>10.660737040000001</c:v>
                </c:pt>
                <c:pt idx="4788">
                  <c:v>1.599241495</c:v>
                </c:pt>
                <c:pt idx="4789">
                  <c:v>63.787372589999997</c:v>
                </c:pt>
                <c:pt idx="4790">
                  <c:v>4.7120146749999998</c:v>
                </c:pt>
                <c:pt idx="4791">
                  <c:v>95.433296200000001</c:v>
                </c:pt>
                <c:pt idx="4792">
                  <c:v>67.728134159999996</c:v>
                </c:pt>
                <c:pt idx="4793">
                  <c:v>91.27638245</c:v>
                </c:pt>
                <c:pt idx="4794">
                  <c:v>1.1890419720000001</c:v>
                </c:pt>
                <c:pt idx="4795">
                  <c:v>5.3828296660000001</c:v>
                </c:pt>
                <c:pt idx="4796">
                  <c:v>3.3873076439999998</c:v>
                </c:pt>
                <c:pt idx="4797">
                  <c:v>8.0218457000000007E-2</c:v>
                </c:pt>
                <c:pt idx="4798">
                  <c:v>76.765647889999997</c:v>
                </c:pt>
                <c:pt idx="4799">
                  <c:v>102.11846920000001</c:v>
                </c:pt>
                <c:pt idx="4800">
                  <c:v>94.784210209999998</c:v>
                </c:pt>
                <c:pt idx="4801">
                  <c:v>46.232738490000003</c:v>
                </c:pt>
                <c:pt idx="4802">
                  <c:v>63.426673890000004</c:v>
                </c:pt>
                <c:pt idx="4803">
                  <c:v>22.935506820000001</c:v>
                </c:pt>
                <c:pt idx="4804">
                  <c:v>6.8575530049999998</c:v>
                </c:pt>
                <c:pt idx="4805">
                  <c:v>3.5172173980000001</c:v>
                </c:pt>
                <c:pt idx="4806">
                  <c:v>0.56697785899999997</c:v>
                </c:pt>
                <c:pt idx="4807">
                  <c:v>57.417018890000001</c:v>
                </c:pt>
                <c:pt idx="4808">
                  <c:v>1.063491583</c:v>
                </c:pt>
                <c:pt idx="4809">
                  <c:v>1.004142165</c:v>
                </c:pt>
                <c:pt idx="4810">
                  <c:v>18.98100853</c:v>
                </c:pt>
                <c:pt idx="4811">
                  <c:v>39.321937560000002</c:v>
                </c:pt>
                <c:pt idx="4812">
                  <c:v>18.533380510000001</c:v>
                </c:pt>
                <c:pt idx="4813">
                  <c:v>6.7962865829999997</c:v>
                </c:pt>
                <c:pt idx="4814">
                  <c:v>0.165304065</c:v>
                </c:pt>
                <c:pt idx="4815">
                  <c:v>1.2655735020000001</c:v>
                </c:pt>
                <c:pt idx="4816">
                  <c:v>33.655067440000003</c:v>
                </c:pt>
                <c:pt idx="4817">
                  <c:v>47.77013779</c:v>
                </c:pt>
                <c:pt idx="4818">
                  <c:v>8.984610558</c:v>
                </c:pt>
                <c:pt idx="4819">
                  <c:v>0.862366199</c:v>
                </c:pt>
                <c:pt idx="4820">
                  <c:v>2.9605207440000001</c:v>
                </c:pt>
                <c:pt idx="4821">
                  <c:v>106.59731290000001</c:v>
                </c:pt>
                <c:pt idx="4822">
                  <c:v>61.525196080000001</c:v>
                </c:pt>
                <c:pt idx="4823">
                  <c:v>0.97231650400000003</c:v>
                </c:pt>
                <c:pt idx="4824">
                  <c:v>0.73458653699999998</c:v>
                </c:pt>
                <c:pt idx="4825">
                  <c:v>37.396125789999999</c:v>
                </c:pt>
                <c:pt idx="4826">
                  <c:v>14.242349620000001</c:v>
                </c:pt>
                <c:pt idx="4827">
                  <c:v>0.39575144600000001</c:v>
                </c:pt>
                <c:pt idx="4828">
                  <c:v>69.437294010000002</c:v>
                </c:pt>
                <c:pt idx="4829">
                  <c:v>1.0540385249999999</c:v>
                </c:pt>
                <c:pt idx="4830">
                  <c:v>8.8995389940000003</c:v>
                </c:pt>
                <c:pt idx="4831">
                  <c:v>28.917335510000001</c:v>
                </c:pt>
                <c:pt idx="4832">
                  <c:v>25.498674390000001</c:v>
                </c:pt>
                <c:pt idx="4833">
                  <c:v>9.3431747999999995E-2</c:v>
                </c:pt>
                <c:pt idx="4834">
                  <c:v>10.264842030000001</c:v>
                </c:pt>
                <c:pt idx="4835">
                  <c:v>9.6827411649999995</c:v>
                </c:pt>
                <c:pt idx="4836">
                  <c:v>8.0949344639999996</c:v>
                </c:pt>
                <c:pt idx="4837">
                  <c:v>45.339267730000003</c:v>
                </c:pt>
                <c:pt idx="4838">
                  <c:v>8.8406076430000002</c:v>
                </c:pt>
                <c:pt idx="4839">
                  <c:v>21.044708249999999</c:v>
                </c:pt>
                <c:pt idx="4840">
                  <c:v>1.3576897379999999</c:v>
                </c:pt>
                <c:pt idx="4841">
                  <c:v>0.100586616</c:v>
                </c:pt>
                <c:pt idx="4842">
                  <c:v>8.1014385220000005</c:v>
                </c:pt>
                <c:pt idx="4843">
                  <c:v>8.8495224999999997E-2</c:v>
                </c:pt>
                <c:pt idx="4844">
                  <c:v>75.106971740000006</c:v>
                </c:pt>
                <c:pt idx="4845">
                  <c:v>35.479549409999997</c:v>
                </c:pt>
                <c:pt idx="4846">
                  <c:v>61.793407440000003</c:v>
                </c:pt>
                <c:pt idx="4847">
                  <c:v>4.5455660819999997</c:v>
                </c:pt>
                <c:pt idx="4848">
                  <c:v>0.47203510999999998</c:v>
                </c:pt>
                <c:pt idx="4849">
                  <c:v>1.2201383109999999</c:v>
                </c:pt>
                <c:pt idx="4850">
                  <c:v>48.254562380000003</c:v>
                </c:pt>
                <c:pt idx="4851">
                  <c:v>0</c:v>
                </c:pt>
                <c:pt idx="4852">
                  <c:v>17.831081390000001</c:v>
                </c:pt>
                <c:pt idx="4853">
                  <c:v>29.334131240000001</c:v>
                </c:pt>
                <c:pt idx="4854">
                  <c:v>83.369644170000001</c:v>
                </c:pt>
                <c:pt idx="4855">
                  <c:v>19.829898830000001</c:v>
                </c:pt>
                <c:pt idx="4856">
                  <c:v>1.135766864</c:v>
                </c:pt>
                <c:pt idx="4857">
                  <c:v>12.517187119999999</c:v>
                </c:pt>
                <c:pt idx="4858">
                  <c:v>7.4434847829999997</c:v>
                </c:pt>
                <c:pt idx="4859">
                  <c:v>16.69779587</c:v>
                </c:pt>
                <c:pt idx="4860">
                  <c:v>0.24595723999999999</c:v>
                </c:pt>
                <c:pt idx="4861">
                  <c:v>30.134300230000001</c:v>
                </c:pt>
                <c:pt idx="4862">
                  <c:v>8.5124006269999999</c:v>
                </c:pt>
                <c:pt idx="4863">
                  <c:v>18.90610504</c:v>
                </c:pt>
                <c:pt idx="4864">
                  <c:v>36.110572810000001</c:v>
                </c:pt>
                <c:pt idx="4865">
                  <c:v>83.477859499999994</c:v>
                </c:pt>
                <c:pt idx="4866">
                  <c:v>44.94499588</c:v>
                </c:pt>
                <c:pt idx="4867">
                  <c:v>41.615901950000001</c:v>
                </c:pt>
                <c:pt idx="4868">
                  <c:v>23.385929109999999</c:v>
                </c:pt>
                <c:pt idx="4869">
                  <c:v>12.12593174</c:v>
                </c:pt>
                <c:pt idx="4870">
                  <c:v>0.97769564399999997</c:v>
                </c:pt>
                <c:pt idx="4871">
                  <c:v>11.070519450000001</c:v>
                </c:pt>
                <c:pt idx="4872">
                  <c:v>8.9797477719999996</c:v>
                </c:pt>
                <c:pt idx="4873">
                  <c:v>9.2342987060000006</c:v>
                </c:pt>
                <c:pt idx="4874">
                  <c:v>1.530551553</c:v>
                </c:pt>
                <c:pt idx="4875">
                  <c:v>59.481811520000001</c:v>
                </c:pt>
                <c:pt idx="4876">
                  <c:v>1.3428554530000001</c:v>
                </c:pt>
                <c:pt idx="4877">
                  <c:v>22.966718669999999</c:v>
                </c:pt>
                <c:pt idx="4878">
                  <c:v>5.381808758</c:v>
                </c:pt>
                <c:pt idx="4879">
                  <c:v>53.202423099999997</c:v>
                </c:pt>
                <c:pt idx="4880">
                  <c:v>1.3492379189999999</c:v>
                </c:pt>
                <c:pt idx="4881">
                  <c:v>80.717880249999993</c:v>
                </c:pt>
                <c:pt idx="4882">
                  <c:v>54.135498050000002</c:v>
                </c:pt>
                <c:pt idx="4883">
                  <c:v>83.895820619999995</c:v>
                </c:pt>
                <c:pt idx="4884">
                  <c:v>0.22942732299999999</c:v>
                </c:pt>
                <c:pt idx="4885">
                  <c:v>1.0524828429999999</c:v>
                </c:pt>
                <c:pt idx="4886">
                  <c:v>29.689554210000001</c:v>
                </c:pt>
                <c:pt idx="4887">
                  <c:v>1.164093018</c:v>
                </c:pt>
                <c:pt idx="4888">
                  <c:v>67.380828859999994</c:v>
                </c:pt>
                <c:pt idx="4889">
                  <c:v>79.988853449999993</c:v>
                </c:pt>
                <c:pt idx="4890">
                  <c:v>4.8860530850000004</c:v>
                </c:pt>
                <c:pt idx="4891">
                  <c:v>3.5800025459999998</c:v>
                </c:pt>
                <c:pt idx="4892">
                  <c:v>0.53902745200000002</c:v>
                </c:pt>
                <c:pt idx="4893">
                  <c:v>22.470994950000001</c:v>
                </c:pt>
                <c:pt idx="4894">
                  <c:v>89.107254030000007</c:v>
                </c:pt>
                <c:pt idx="4895">
                  <c:v>79.446029659999994</c:v>
                </c:pt>
                <c:pt idx="4896">
                  <c:v>2.3412854670000001</c:v>
                </c:pt>
                <c:pt idx="4897">
                  <c:v>0.20538778599999999</c:v>
                </c:pt>
                <c:pt idx="4898">
                  <c:v>1.717454791</c:v>
                </c:pt>
                <c:pt idx="4899">
                  <c:v>27.23605156</c:v>
                </c:pt>
                <c:pt idx="4900">
                  <c:v>3.1775450709999999</c:v>
                </c:pt>
                <c:pt idx="4901">
                  <c:v>3.3871262070000001</c:v>
                </c:pt>
                <c:pt idx="4902">
                  <c:v>20.573858260000002</c:v>
                </c:pt>
                <c:pt idx="4903">
                  <c:v>5.8182492259999998</c:v>
                </c:pt>
                <c:pt idx="4904">
                  <c:v>35.801651</c:v>
                </c:pt>
                <c:pt idx="4905">
                  <c:v>0.17728830900000001</c:v>
                </c:pt>
                <c:pt idx="4906">
                  <c:v>38.963497160000003</c:v>
                </c:pt>
                <c:pt idx="4907">
                  <c:v>0</c:v>
                </c:pt>
                <c:pt idx="4908">
                  <c:v>1.562784553</c:v>
                </c:pt>
                <c:pt idx="4909">
                  <c:v>7.6963973049999996</c:v>
                </c:pt>
                <c:pt idx="4910">
                  <c:v>69.79668427</c:v>
                </c:pt>
                <c:pt idx="4911">
                  <c:v>82.978385930000002</c:v>
                </c:pt>
                <c:pt idx="4912">
                  <c:v>49.359626769999998</c:v>
                </c:pt>
                <c:pt idx="4913">
                  <c:v>41.589519500000002</c:v>
                </c:pt>
                <c:pt idx="4914">
                  <c:v>17.284841539999999</c:v>
                </c:pt>
                <c:pt idx="4915">
                  <c:v>15.439621929999999</c:v>
                </c:pt>
                <c:pt idx="4916">
                  <c:v>0.73492628299999996</c:v>
                </c:pt>
                <c:pt idx="4917">
                  <c:v>2.5268151759999999</c:v>
                </c:pt>
                <c:pt idx="4918">
                  <c:v>26.06289864</c:v>
                </c:pt>
                <c:pt idx="4919">
                  <c:v>2.333233356</c:v>
                </c:pt>
                <c:pt idx="4920">
                  <c:v>18.516353609999999</c:v>
                </c:pt>
                <c:pt idx="4921">
                  <c:v>2.6386637689999999</c:v>
                </c:pt>
                <c:pt idx="4922">
                  <c:v>1.2677345280000001</c:v>
                </c:pt>
                <c:pt idx="4923">
                  <c:v>2.8339533810000002</c:v>
                </c:pt>
                <c:pt idx="4924">
                  <c:v>0.844563544</c:v>
                </c:pt>
                <c:pt idx="4925">
                  <c:v>35.27876663</c:v>
                </c:pt>
                <c:pt idx="4926">
                  <c:v>4.4846267700000002</c:v>
                </c:pt>
                <c:pt idx="4927">
                  <c:v>3.529174566</c:v>
                </c:pt>
                <c:pt idx="4928">
                  <c:v>70.909515380000002</c:v>
                </c:pt>
                <c:pt idx="4929">
                  <c:v>1.931409717</c:v>
                </c:pt>
                <c:pt idx="4930">
                  <c:v>58.133670809999998</c:v>
                </c:pt>
                <c:pt idx="4931">
                  <c:v>20.589845660000002</c:v>
                </c:pt>
                <c:pt idx="4932">
                  <c:v>3.7899794579999999</c:v>
                </c:pt>
                <c:pt idx="4933">
                  <c:v>72.102828979999998</c:v>
                </c:pt>
                <c:pt idx="4934">
                  <c:v>73.108840939999993</c:v>
                </c:pt>
                <c:pt idx="4935">
                  <c:v>88.969322199999993</c:v>
                </c:pt>
                <c:pt idx="4936">
                  <c:v>12.64256954</c:v>
                </c:pt>
                <c:pt idx="4937">
                  <c:v>39.034393309999999</c:v>
                </c:pt>
                <c:pt idx="4938">
                  <c:v>56.903102869999998</c:v>
                </c:pt>
                <c:pt idx="4939">
                  <c:v>1.012674332</c:v>
                </c:pt>
                <c:pt idx="4940">
                  <c:v>51.033611299999997</c:v>
                </c:pt>
                <c:pt idx="4941">
                  <c:v>11.55049992</c:v>
                </c:pt>
                <c:pt idx="4942">
                  <c:v>82.597251889999995</c:v>
                </c:pt>
                <c:pt idx="4943">
                  <c:v>22.419225690000001</c:v>
                </c:pt>
                <c:pt idx="4944">
                  <c:v>3.1403932569999999</c:v>
                </c:pt>
                <c:pt idx="4945">
                  <c:v>60.658447270000003</c:v>
                </c:pt>
                <c:pt idx="4946">
                  <c:v>0.3591685</c:v>
                </c:pt>
                <c:pt idx="4947">
                  <c:v>14.35963821</c:v>
                </c:pt>
                <c:pt idx="4948">
                  <c:v>28.568330759999998</c:v>
                </c:pt>
                <c:pt idx="4949">
                  <c:v>25.656049729999999</c:v>
                </c:pt>
                <c:pt idx="4950">
                  <c:v>25.506549840000002</c:v>
                </c:pt>
                <c:pt idx="4951">
                  <c:v>50.203372960000003</c:v>
                </c:pt>
                <c:pt idx="4952">
                  <c:v>44.858139039999998</c:v>
                </c:pt>
                <c:pt idx="4953">
                  <c:v>1.8814786670000001</c:v>
                </c:pt>
                <c:pt idx="4954">
                  <c:v>0.92630732100000002</c:v>
                </c:pt>
                <c:pt idx="4955">
                  <c:v>3.8766465189999999</c:v>
                </c:pt>
                <c:pt idx="4956">
                  <c:v>6.4103841780000002</c:v>
                </c:pt>
                <c:pt idx="4957">
                  <c:v>42.209667209999999</c:v>
                </c:pt>
                <c:pt idx="4958">
                  <c:v>11.855622289999999</c:v>
                </c:pt>
                <c:pt idx="4959">
                  <c:v>45.119232179999997</c:v>
                </c:pt>
                <c:pt idx="4960">
                  <c:v>1.030614138</c:v>
                </c:pt>
                <c:pt idx="4961">
                  <c:v>0.69341349600000002</c:v>
                </c:pt>
                <c:pt idx="4962">
                  <c:v>45.857669829999999</c:v>
                </c:pt>
                <c:pt idx="4963">
                  <c:v>20.5240078</c:v>
                </c:pt>
                <c:pt idx="4964">
                  <c:v>14.91231728</c:v>
                </c:pt>
                <c:pt idx="4965">
                  <c:v>0.34292906499999998</c:v>
                </c:pt>
                <c:pt idx="4966">
                  <c:v>9.6861619950000009</c:v>
                </c:pt>
                <c:pt idx="4967">
                  <c:v>18.690900800000001</c:v>
                </c:pt>
                <c:pt idx="4968">
                  <c:v>7.2768430710000001</c:v>
                </c:pt>
                <c:pt idx="4969">
                  <c:v>57.811817169999998</c:v>
                </c:pt>
                <c:pt idx="4970">
                  <c:v>0.31485816799999999</c:v>
                </c:pt>
                <c:pt idx="4971">
                  <c:v>76.324806210000006</c:v>
                </c:pt>
                <c:pt idx="4972">
                  <c:v>94.819358829999999</c:v>
                </c:pt>
                <c:pt idx="4973">
                  <c:v>2.423356295</c:v>
                </c:pt>
                <c:pt idx="4974">
                  <c:v>88.493194579999994</c:v>
                </c:pt>
                <c:pt idx="4975">
                  <c:v>3.027745962</c:v>
                </c:pt>
                <c:pt idx="4976">
                  <c:v>33.931526179999999</c:v>
                </c:pt>
                <c:pt idx="4977">
                  <c:v>23.636600489999999</c:v>
                </c:pt>
                <c:pt idx="4978">
                  <c:v>24.560005189999998</c:v>
                </c:pt>
                <c:pt idx="4979">
                  <c:v>17.937313079999999</c:v>
                </c:pt>
                <c:pt idx="4980">
                  <c:v>7.9607863429999997</c:v>
                </c:pt>
                <c:pt idx="4981">
                  <c:v>19.182102199999999</c:v>
                </c:pt>
                <c:pt idx="4982">
                  <c:v>6.0437126159999996</c:v>
                </c:pt>
                <c:pt idx="4983">
                  <c:v>0</c:v>
                </c:pt>
                <c:pt idx="4984">
                  <c:v>76.497497559999999</c:v>
                </c:pt>
                <c:pt idx="4985">
                  <c:v>8.3105039600000001</c:v>
                </c:pt>
                <c:pt idx="4986">
                  <c:v>7.1114845999999995E-2</c:v>
                </c:pt>
                <c:pt idx="4987">
                  <c:v>55.260932920000002</c:v>
                </c:pt>
                <c:pt idx="4988">
                  <c:v>76.514717099999999</c:v>
                </c:pt>
                <c:pt idx="4989">
                  <c:v>80.169502260000002</c:v>
                </c:pt>
                <c:pt idx="4990">
                  <c:v>13.464676860000001</c:v>
                </c:pt>
                <c:pt idx="4991">
                  <c:v>90.817703249999994</c:v>
                </c:pt>
                <c:pt idx="4992">
                  <c:v>69.21311188</c:v>
                </c:pt>
                <c:pt idx="4993">
                  <c:v>23.782859800000001</c:v>
                </c:pt>
                <c:pt idx="4994">
                  <c:v>22.728082659999998</c:v>
                </c:pt>
                <c:pt idx="4995">
                  <c:v>10.29708385</c:v>
                </c:pt>
                <c:pt idx="4996">
                  <c:v>16.778388979999999</c:v>
                </c:pt>
                <c:pt idx="4997">
                  <c:v>79.397773740000005</c:v>
                </c:pt>
                <c:pt idx="4998">
                  <c:v>3.8338193889999999</c:v>
                </c:pt>
                <c:pt idx="4999">
                  <c:v>48.84042358</c:v>
                </c:pt>
                <c:pt idx="5000">
                  <c:v>79.653213500000007</c:v>
                </c:pt>
                <c:pt idx="5001">
                  <c:v>52.459968570000001</c:v>
                </c:pt>
                <c:pt idx="5002">
                  <c:v>40.664390560000001</c:v>
                </c:pt>
                <c:pt idx="5003">
                  <c:v>50.596954349999997</c:v>
                </c:pt>
                <c:pt idx="5004">
                  <c:v>16.277585980000001</c:v>
                </c:pt>
                <c:pt idx="5005">
                  <c:v>1.273835421</c:v>
                </c:pt>
                <c:pt idx="5006">
                  <c:v>9.9352843999999996E-2</c:v>
                </c:pt>
                <c:pt idx="5007">
                  <c:v>18.513896939999999</c:v>
                </c:pt>
                <c:pt idx="5008">
                  <c:v>3.595463514</c:v>
                </c:pt>
                <c:pt idx="5009">
                  <c:v>69.783103940000004</c:v>
                </c:pt>
                <c:pt idx="5010">
                  <c:v>5.338375568</c:v>
                </c:pt>
                <c:pt idx="5011">
                  <c:v>109.2870636</c:v>
                </c:pt>
                <c:pt idx="5012">
                  <c:v>78.338607789999998</c:v>
                </c:pt>
                <c:pt idx="5013">
                  <c:v>97.123825069999995</c:v>
                </c:pt>
                <c:pt idx="5014">
                  <c:v>3.0309760570000002</c:v>
                </c:pt>
                <c:pt idx="5015">
                  <c:v>8.3951234820000007</c:v>
                </c:pt>
                <c:pt idx="5016">
                  <c:v>5.0641913409999999</c:v>
                </c:pt>
                <c:pt idx="5017">
                  <c:v>0.31195774700000001</c:v>
                </c:pt>
                <c:pt idx="5018">
                  <c:v>87.938018799999995</c:v>
                </c:pt>
                <c:pt idx="5019">
                  <c:v>105.4153061</c:v>
                </c:pt>
                <c:pt idx="5020">
                  <c:v>98.619659420000005</c:v>
                </c:pt>
                <c:pt idx="5021">
                  <c:v>58.180351260000002</c:v>
                </c:pt>
                <c:pt idx="5022">
                  <c:v>67.668357850000007</c:v>
                </c:pt>
                <c:pt idx="5023">
                  <c:v>24.389137269999999</c:v>
                </c:pt>
                <c:pt idx="5024">
                  <c:v>8.8127574919999994</c:v>
                </c:pt>
                <c:pt idx="5025">
                  <c:v>4.5872001649999996</c:v>
                </c:pt>
                <c:pt idx="5026">
                  <c:v>0.59210896499999999</c:v>
                </c:pt>
                <c:pt idx="5027">
                  <c:v>65.691291809999996</c:v>
                </c:pt>
                <c:pt idx="5028">
                  <c:v>2.7581164839999999</c:v>
                </c:pt>
                <c:pt idx="5029">
                  <c:v>2.0133090020000002</c:v>
                </c:pt>
                <c:pt idx="5030">
                  <c:v>23.29235268</c:v>
                </c:pt>
                <c:pt idx="5031">
                  <c:v>52.889434809999997</c:v>
                </c:pt>
                <c:pt idx="5032">
                  <c:v>18.126527790000001</c:v>
                </c:pt>
                <c:pt idx="5033">
                  <c:v>6.2402520179999996</c:v>
                </c:pt>
                <c:pt idx="5034">
                  <c:v>1.5355576280000001</c:v>
                </c:pt>
                <c:pt idx="5035">
                  <c:v>2.2595665450000002</c:v>
                </c:pt>
                <c:pt idx="5036">
                  <c:v>73.152893070000005</c:v>
                </c:pt>
                <c:pt idx="5037">
                  <c:v>61.569484709999998</c:v>
                </c:pt>
                <c:pt idx="5038">
                  <c:v>12.291481020000001</c:v>
                </c:pt>
                <c:pt idx="5039">
                  <c:v>1.718940854</c:v>
                </c:pt>
                <c:pt idx="5040">
                  <c:v>4.9259104730000001</c:v>
                </c:pt>
                <c:pt idx="5041">
                  <c:v>120.49485780000001</c:v>
                </c:pt>
                <c:pt idx="5042">
                  <c:v>79.108795169999993</c:v>
                </c:pt>
                <c:pt idx="5043">
                  <c:v>1.641667247</c:v>
                </c:pt>
                <c:pt idx="5044">
                  <c:v>1.1259330510000001</c:v>
                </c:pt>
                <c:pt idx="5045">
                  <c:v>45.038589479999999</c:v>
                </c:pt>
                <c:pt idx="5046">
                  <c:v>21.958946229999999</c:v>
                </c:pt>
                <c:pt idx="5047">
                  <c:v>2.0631668570000001</c:v>
                </c:pt>
                <c:pt idx="5048">
                  <c:v>72.34264374</c:v>
                </c:pt>
                <c:pt idx="5049">
                  <c:v>1.11867702</c:v>
                </c:pt>
                <c:pt idx="5050">
                  <c:v>12.28336811</c:v>
                </c:pt>
                <c:pt idx="5051">
                  <c:v>38.247089389999999</c:v>
                </c:pt>
                <c:pt idx="5052">
                  <c:v>29.198101040000001</c:v>
                </c:pt>
                <c:pt idx="5053">
                  <c:v>5.4901266099999999</c:v>
                </c:pt>
                <c:pt idx="5054">
                  <c:v>13.313672070000001</c:v>
                </c:pt>
                <c:pt idx="5055">
                  <c:v>13.21502686</c:v>
                </c:pt>
                <c:pt idx="5056">
                  <c:v>11.4045229</c:v>
                </c:pt>
                <c:pt idx="5057">
                  <c:v>45.489097600000001</c:v>
                </c:pt>
                <c:pt idx="5058">
                  <c:v>12.921456340000001</c:v>
                </c:pt>
                <c:pt idx="5059">
                  <c:v>24.71174431</c:v>
                </c:pt>
                <c:pt idx="5060">
                  <c:v>2.254175901</c:v>
                </c:pt>
                <c:pt idx="5061">
                  <c:v>0.13814853099999999</c:v>
                </c:pt>
                <c:pt idx="5062">
                  <c:v>11.90298462</c:v>
                </c:pt>
                <c:pt idx="5063">
                  <c:v>0.32641208199999999</c:v>
                </c:pt>
                <c:pt idx="5064">
                  <c:v>81.476699830000001</c:v>
                </c:pt>
                <c:pt idx="5065">
                  <c:v>42.362285610000001</c:v>
                </c:pt>
                <c:pt idx="5066">
                  <c:v>64.618484499999994</c:v>
                </c:pt>
                <c:pt idx="5067">
                  <c:v>8.8188886639999993</c:v>
                </c:pt>
                <c:pt idx="5068">
                  <c:v>0.65121048699999995</c:v>
                </c:pt>
                <c:pt idx="5069">
                  <c:v>2.3877618310000002</c:v>
                </c:pt>
                <c:pt idx="5070">
                  <c:v>54.133316039999997</c:v>
                </c:pt>
                <c:pt idx="5071">
                  <c:v>0</c:v>
                </c:pt>
                <c:pt idx="5072">
                  <c:v>37.790500639999998</c:v>
                </c:pt>
                <c:pt idx="5073">
                  <c:v>32.131084440000002</c:v>
                </c:pt>
                <c:pt idx="5074">
                  <c:v>88.856338500000007</c:v>
                </c:pt>
                <c:pt idx="5075">
                  <c:v>24.893489840000001</c:v>
                </c:pt>
                <c:pt idx="5076">
                  <c:v>1.5705448390000001</c:v>
                </c:pt>
                <c:pt idx="5077">
                  <c:v>19.809177399999999</c:v>
                </c:pt>
                <c:pt idx="5078">
                  <c:v>7.6729040150000003</c:v>
                </c:pt>
                <c:pt idx="5079">
                  <c:v>21.57667923</c:v>
                </c:pt>
                <c:pt idx="5080">
                  <c:v>0.28119781599999999</c:v>
                </c:pt>
                <c:pt idx="5081">
                  <c:v>31.428197860000001</c:v>
                </c:pt>
                <c:pt idx="5082">
                  <c:v>10.70553398</c:v>
                </c:pt>
                <c:pt idx="5083">
                  <c:v>27.102981570000001</c:v>
                </c:pt>
                <c:pt idx="5084">
                  <c:v>45.266380310000002</c:v>
                </c:pt>
                <c:pt idx="5085">
                  <c:v>95.906776429999994</c:v>
                </c:pt>
                <c:pt idx="5086">
                  <c:v>46.77673721</c:v>
                </c:pt>
                <c:pt idx="5087">
                  <c:v>55.22757721</c:v>
                </c:pt>
                <c:pt idx="5088">
                  <c:v>32.411445620000002</c:v>
                </c:pt>
                <c:pt idx="5089">
                  <c:v>24.987838750000002</c:v>
                </c:pt>
                <c:pt idx="5090">
                  <c:v>1.5276094680000001</c:v>
                </c:pt>
                <c:pt idx="5091">
                  <c:v>48.091636659999999</c:v>
                </c:pt>
                <c:pt idx="5092">
                  <c:v>61.67071533</c:v>
                </c:pt>
                <c:pt idx="5093">
                  <c:v>58.075622559999999</c:v>
                </c:pt>
                <c:pt idx="5094">
                  <c:v>5.9160261150000002</c:v>
                </c:pt>
                <c:pt idx="5095">
                  <c:v>59.169525149999998</c:v>
                </c:pt>
                <c:pt idx="5096">
                  <c:v>3.2038028239999998</c:v>
                </c:pt>
                <c:pt idx="5097">
                  <c:v>32.231986999999997</c:v>
                </c:pt>
                <c:pt idx="5098">
                  <c:v>7.4223351480000002</c:v>
                </c:pt>
                <c:pt idx="5099">
                  <c:v>57.36977005</c:v>
                </c:pt>
                <c:pt idx="5100">
                  <c:v>2.1767444610000002</c:v>
                </c:pt>
                <c:pt idx="5101">
                  <c:v>86.626426699999996</c:v>
                </c:pt>
                <c:pt idx="5102">
                  <c:v>68.127540589999995</c:v>
                </c:pt>
                <c:pt idx="5103">
                  <c:v>87.488265990000002</c:v>
                </c:pt>
                <c:pt idx="5104">
                  <c:v>0.23712745299999999</c:v>
                </c:pt>
                <c:pt idx="5105">
                  <c:v>2.0376119610000001</c:v>
                </c:pt>
                <c:pt idx="5106">
                  <c:v>36.087951660000002</c:v>
                </c:pt>
                <c:pt idx="5107">
                  <c:v>2.6699407100000001</c:v>
                </c:pt>
                <c:pt idx="5108">
                  <c:v>69.60450745</c:v>
                </c:pt>
                <c:pt idx="5109">
                  <c:v>87.377792360000001</c:v>
                </c:pt>
                <c:pt idx="5110">
                  <c:v>7.2482328410000001</c:v>
                </c:pt>
                <c:pt idx="5111">
                  <c:v>4.9585781100000004</c:v>
                </c:pt>
                <c:pt idx="5112">
                  <c:v>1.4485937360000001</c:v>
                </c:pt>
                <c:pt idx="5113">
                  <c:v>34.537300109999997</c:v>
                </c:pt>
                <c:pt idx="5114">
                  <c:v>98.319419859999996</c:v>
                </c:pt>
                <c:pt idx="5115">
                  <c:v>85.149894709999998</c:v>
                </c:pt>
                <c:pt idx="5116">
                  <c:v>6.804395199</c:v>
                </c:pt>
                <c:pt idx="5117">
                  <c:v>0.72791647900000001</c:v>
                </c:pt>
                <c:pt idx="5118">
                  <c:v>3.572039604</c:v>
                </c:pt>
                <c:pt idx="5119">
                  <c:v>33.488697049999999</c:v>
                </c:pt>
                <c:pt idx="5120">
                  <c:v>2.1178154949999999</c:v>
                </c:pt>
                <c:pt idx="5121">
                  <c:v>4.5700526239999997</c:v>
                </c:pt>
                <c:pt idx="5122">
                  <c:v>11.246221540000001</c:v>
                </c:pt>
                <c:pt idx="5123">
                  <c:v>26.20463943</c:v>
                </c:pt>
                <c:pt idx="5124">
                  <c:v>19.280811310000001</c:v>
                </c:pt>
                <c:pt idx="5125">
                  <c:v>42.196681980000001</c:v>
                </c:pt>
                <c:pt idx="5126">
                  <c:v>0.19732618299999999</c:v>
                </c:pt>
                <c:pt idx="5127">
                  <c:v>77.409942630000003</c:v>
                </c:pt>
                <c:pt idx="5128">
                  <c:v>0</c:v>
                </c:pt>
                <c:pt idx="5129">
                  <c:v>2.9874999519999998</c:v>
                </c:pt>
                <c:pt idx="5130">
                  <c:v>13.65772724</c:v>
                </c:pt>
                <c:pt idx="5131">
                  <c:v>80.075042719999999</c:v>
                </c:pt>
                <c:pt idx="5132">
                  <c:v>91.092872619999994</c:v>
                </c:pt>
                <c:pt idx="5133">
                  <c:v>55.427318569999997</c:v>
                </c:pt>
                <c:pt idx="5134">
                  <c:v>45.496494290000001</c:v>
                </c:pt>
                <c:pt idx="5135">
                  <c:v>22.679536819999999</c:v>
                </c:pt>
                <c:pt idx="5136">
                  <c:v>14.96930504</c:v>
                </c:pt>
                <c:pt idx="5137">
                  <c:v>1.245926976</c:v>
                </c:pt>
                <c:pt idx="5138">
                  <c:v>3.920405626</c:v>
                </c:pt>
                <c:pt idx="5139">
                  <c:v>27.45469666</c:v>
                </c:pt>
                <c:pt idx="5140">
                  <c:v>3.3316462040000001</c:v>
                </c:pt>
                <c:pt idx="5141">
                  <c:v>22.22042656</c:v>
                </c:pt>
                <c:pt idx="5142">
                  <c:v>3.5562918190000001</c:v>
                </c:pt>
                <c:pt idx="5143">
                  <c:v>2.1409389970000001</c:v>
                </c:pt>
                <c:pt idx="5144">
                  <c:v>3.034920692</c:v>
                </c:pt>
                <c:pt idx="5145">
                  <c:v>2.4265284540000001</c:v>
                </c:pt>
                <c:pt idx="5146">
                  <c:v>40.567916869999998</c:v>
                </c:pt>
                <c:pt idx="5147">
                  <c:v>14.93450928</c:v>
                </c:pt>
                <c:pt idx="5148">
                  <c:v>3.7700440880000001</c:v>
                </c:pt>
                <c:pt idx="5149">
                  <c:v>76.551597599999994</c:v>
                </c:pt>
                <c:pt idx="5150">
                  <c:v>3.9449529650000001</c:v>
                </c:pt>
                <c:pt idx="5151">
                  <c:v>67.21768951</c:v>
                </c:pt>
                <c:pt idx="5152">
                  <c:v>35.104419710000002</c:v>
                </c:pt>
                <c:pt idx="5153">
                  <c:v>6.7753405569999998</c:v>
                </c:pt>
                <c:pt idx="5154">
                  <c:v>99.647544859999996</c:v>
                </c:pt>
                <c:pt idx="5155">
                  <c:v>82.898849490000003</c:v>
                </c:pt>
                <c:pt idx="5156">
                  <c:v>97.26408386</c:v>
                </c:pt>
                <c:pt idx="5157">
                  <c:v>17.239109039999999</c:v>
                </c:pt>
                <c:pt idx="5158">
                  <c:v>58.328784939999998</c:v>
                </c:pt>
                <c:pt idx="5159">
                  <c:v>78.299537659999999</c:v>
                </c:pt>
                <c:pt idx="5160">
                  <c:v>2.03053689</c:v>
                </c:pt>
                <c:pt idx="5161">
                  <c:v>72.702369689999998</c:v>
                </c:pt>
                <c:pt idx="5162">
                  <c:v>23.285558699999999</c:v>
                </c:pt>
                <c:pt idx="5163">
                  <c:v>87.133613589999996</c:v>
                </c:pt>
                <c:pt idx="5164">
                  <c:v>27.124382019999999</c:v>
                </c:pt>
                <c:pt idx="5165">
                  <c:v>5.9267325399999997</c:v>
                </c:pt>
                <c:pt idx="5166">
                  <c:v>74.07407379</c:v>
                </c:pt>
                <c:pt idx="5167">
                  <c:v>2.9958596229999999</c:v>
                </c:pt>
                <c:pt idx="5168">
                  <c:v>19.85644722</c:v>
                </c:pt>
                <c:pt idx="5169">
                  <c:v>37.3902359</c:v>
                </c:pt>
                <c:pt idx="5170">
                  <c:v>29.61382103</c:v>
                </c:pt>
                <c:pt idx="5171">
                  <c:v>35.653636929999998</c:v>
                </c:pt>
                <c:pt idx="5172">
                  <c:v>56.325935360000003</c:v>
                </c:pt>
                <c:pt idx="5173">
                  <c:v>61.071086880000003</c:v>
                </c:pt>
                <c:pt idx="5174">
                  <c:v>3.038539648</c:v>
                </c:pt>
                <c:pt idx="5175">
                  <c:v>1.4100438360000001</c:v>
                </c:pt>
                <c:pt idx="5176">
                  <c:v>6.5932121280000002</c:v>
                </c:pt>
                <c:pt idx="5177">
                  <c:v>8.8698034289999992</c:v>
                </c:pt>
                <c:pt idx="5178">
                  <c:v>47.209701539999998</c:v>
                </c:pt>
                <c:pt idx="5179">
                  <c:v>14.40594673</c:v>
                </c:pt>
                <c:pt idx="5180">
                  <c:v>70.560729980000005</c:v>
                </c:pt>
                <c:pt idx="5181">
                  <c:v>1.515199304</c:v>
                </c:pt>
                <c:pt idx="5182">
                  <c:v>1.263512492</c:v>
                </c:pt>
                <c:pt idx="5183">
                  <c:v>57.829544069999997</c:v>
                </c:pt>
                <c:pt idx="5184">
                  <c:v>25.306318279999999</c:v>
                </c:pt>
                <c:pt idx="5185">
                  <c:v>24.718578340000001</c:v>
                </c:pt>
                <c:pt idx="5186">
                  <c:v>1.4028143879999999</c:v>
                </c:pt>
                <c:pt idx="5187">
                  <c:v>10.928827289999999</c:v>
                </c:pt>
                <c:pt idx="5188">
                  <c:v>21.84733963</c:v>
                </c:pt>
                <c:pt idx="5189">
                  <c:v>9.317117691</c:v>
                </c:pt>
                <c:pt idx="5190">
                  <c:v>64.680114750000001</c:v>
                </c:pt>
                <c:pt idx="5191">
                  <c:v>0.67372924099999998</c:v>
                </c:pt>
                <c:pt idx="5192">
                  <c:v>89.800003050000001</c:v>
                </c:pt>
                <c:pt idx="5193">
                  <c:v>105.3042755</c:v>
                </c:pt>
                <c:pt idx="5194">
                  <c:v>3.7512040139999998</c:v>
                </c:pt>
                <c:pt idx="5195">
                  <c:v>95.634658810000005</c:v>
                </c:pt>
                <c:pt idx="5196">
                  <c:v>4.4688782690000002</c:v>
                </c:pt>
                <c:pt idx="5197">
                  <c:v>59.444175719999997</c:v>
                </c:pt>
                <c:pt idx="5198">
                  <c:v>28.236434939999999</c:v>
                </c:pt>
                <c:pt idx="5199">
                  <c:v>29.39855957</c:v>
                </c:pt>
                <c:pt idx="5200">
                  <c:v>26.067026139999999</c:v>
                </c:pt>
                <c:pt idx="5201">
                  <c:v>10.304498669999999</c:v>
                </c:pt>
                <c:pt idx="5202">
                  <c:v>30.42232323</c:v>
                </c:pt>
                <c:pt idx="5203">
                  <c:v>8.6338081360000007</c:v>
                </c:pt>
                <c:pt idx="5204">
                  <c:v>0.73534739000000005</c:v>
                </c:pt>
                <c:pt idx="5205">
                  <c:v>92.091758729999995</c:v>
                </c:pt>
                <c:pt idx="5206">
                  <c:v>14.128615379999999</c:v>
                </c:pt>
                <c:pt idx="5207">
                  <c:v>0.20950300999999999</c:v>
                </c:pt>
                <c:pt idx="5208">
                  <c:v>66.342170719999999</c:v>
                </c:pt>
                <c:pt idx="5209">
                  <c:v>84.55299377</c:v>
                </c:pt>
                <c:pt idx="5210">
                  <c:v>86.760505679999994</c:v>
                </c:pt>
                <c:pt idx="5211">
                  <c:v>17.385616299999999</c:v>
                </c:pt>
                <c:pt idx="5212">
                  <c:v>95.151435849999999</c:v>
                </c:pt>
                <c:pt idx="5213">
                  <c:v>73.386299129999998</c:v>
                </c:pt>
                <c:pt idx="5214">
                  <c:v>37.501171110000001</c:v>
                </c:pt>
                <c:pt idx="5215">
                  <c:v>36.147792819999999</c:v>
                </c:pt>
                <c:pt idx="5216">
                  <c:v>11.6937418</c:v>
                </c:pt>
                <c:pt idx="5217">
                  <c:v>19.893081670000001</c:v>
                </c:pt>
                <c:pt idx="5218">
                  <c:v>87.354660030000005</c:v>
                </c:pt>
                <c:pt idx="5219">
                  <c:v>7.9681000710000003</c:v>
                </c:pt>
                <c:pt idx="5220">
                  <c:v>55.855197910000001</c:v>
                </c:pt>
                <c:pt idx="5221">
                  <c:v>82.993698120000005</c:v>
                </c:pt>
                <c:pt idx="5222">
                  <c:v>68.646347050000003</c:v>
                </c:pt>
                <c:pt idx="5223">
                  <c:v>41.508621220000002</c:v>
                </c:pt>
                <c:pt idx="5224">
                  <c:v>61.985691070000001</c:v>
                </c:pt>
                <c:pt idx="5225">
                  <c:v>24.757947919999999</c:v>
                </c:pt>
                <c:pt idx="5226">
                  <c:v>1.735429764</c:v>
                </c:pt>
                <c:pt idx="5227">
                  <c:v>3.003520489</c:v>
                </c:pt>
                <c:pt idx="5228">
                  <c:v>23.01830292</c:v>
                </c:pt>
                <c:pt idx="5229">
                  <c:v>4.4213175769999999</c:v>
                </c:pt>
                <c:pt idx="5230">
                  <c:v>76.499649050000002</c:v>
                </c:pt>
                <c:pt idx="5231">
                  <c:v>9.7103605270000006</c:v>
                </c:pt>
                <c:pt idx="5232">
                  <c:v>121.78632349999999</c:v>
                </c:pt>
                <c:pt idx="5233">
                  <c:v>86.284103389999999</c:v>
                </c:pt>
                <c:pt idx="5234">
                  <c:v>99.644111629999998</c:v>
                </c:pt>
                <c:pt idx="5235">
                  <c:v>4.6227793689999999</c:v>
                </c:pt>
                <c:pt idx="5236">
                  <c:v>13.58645439</c:v>
                </c:pt>
                <c:pt idx="5237">
                  <c:v>7.3612527849999996</c:v>
                </c:pt>
                <c:pt idx="5238">
                  <c:v>2.1813616749999998</c:v>
                </c:pt>
                <c:pt idx="5239">
                  <c:v>95.117698669999996</c:v>
                </c:pt>
                <c:pt idx="5240">
                  <c:v>112.90454099999999</c:v>
                </c:pt>
                <c:pt idx="5241">
                  <c:v>108.2859497</c:v>
                </c:pt>
                <c:pt idx="5242">
                  <c:v>67.432731630000006</c:v>
                </c:pt>
                <c:pt idx="5243">
                  <c:v>71.350242609999995</c:v>
                </c:pt>
                <c:pt idx="5244">
                  <c:v>29.104640960000001</c:v>
                </c:pt>
                <c:pt idx="5245">
                  <c:v>16.045885089999999</c:v>
                </c:pt>
                <c:pt idx="5246">
                  <c:v>7.1450471880000004</c:v>
                </c:pt>
                <c:pt idx="5247">
                  <c:v>0.67956554899999999</c:v>
                </c:pt>
                <c:pt idx="5248">
                  <c:v>80.644103999999999</c:v>
                </c:pt>
                <c:pt idx="5249">
                  <c:v>5.2267265319999998</c:v>
                </c:pt>
                <c:pt idx="5250">
                  <c:v>3.6062080860000001</c:v>
                </c:pt>
                <c:pt idx="5251">
                  <c:v>31.826490400000001</c:v>
                </c:pt>
                <c:pt idx="5252">
                  <c:v>67.43156433</c:v>
                </c:pt>
                <c:pt idx="5253">
                  <c:v>19.35591698</c:v>
                </c:pt>
                <c:pt idx="5254">
                  <c:v>9.7815990450000001</c:v>
                </c:pt>
                <c:pt idx="5255">
                  <c:v>3.0095822810000001</c:v>
                </c:pt>
                <c:pt idx="5256">
                  <c:v>8.7563314440000006</c:v>
                </c:pt>
                <c:pt idx="5257">
                  <c:v>74.016021730000006</c:v>
                </c:pt>
                <c:pt idx="5258">
                  <c:v>90.240806579999997</c:v>
                </c:pt>
                <c:pt idx="5259">
                  <c:v>17.097328189999999</c:v>
                </c:pt>
                <c:pt idx="5260">
                  <c:v>2.9765672680000002</c:v>
                </c:pt>
                <c:pt idx="5261">
                  <c:v>7.9017333980000002</c:v>
                </c:pt>
                <c:pt idx="5262">
                  <c:v>104.02395629999999</c:v>
                </c:pt>
                <c:pt idx="5263">
                  <c:v>91.699058530000002</c:v>
                </c:pt>
                <c:pt idx="5264">
                  <c:v>1.8754595519999999</c:v>
                </c:pt>
                <c:pt idx="5265">
                  <c:v>1.8057057860000001</c:v>
                </c:pt>
                <c:pt idx="5266">
                  <c:v>58.001674649999998</c:v>
                </c:pt>
                <c:pt idx="5267">
                  <c:v>36.382503509999999</c:v>
                </c:pt>
                <c:pt idx="5268">
                  <c:v>3.2893419270000002</c:v>
                </c:pt>
                <c:pt idx="5269">
                  <c:v>75.981651310000004</c:v>
                </c:pt>
                <c:pt idx="5270">
                  <c:v>1.182171941</c:v>
                </c:pt>
                <c:pt idx="5271">
                  <c:v>17.77326012</c:v>
                </c:pt>
                <c:pt idx="5272">
                  <c:v>45.056785580000003</c:v>
                </c:pt>
                <c:pt idx="5273">
                  <c:v>36.790088650000001</c:v>
                </c:pt>
                <c:pt idx="5274">
                  <c:v>11.987807269999999</c:v>
                </c:pt>
                <c:pt idx="5275">
                  <c:v>18.42853165</c:v>
                </c:pt>
                <c:pt idx="5276">
                  <c:v>18.33321381</c:v>
                </c:pt>
                <c:pt idx="5277">
                  <c:v>18.882143020000001</c:v>
                </c:pt>
                <c:pt idx="5278">
                  <c:v>47.01492691</c:v>
                </c:pt>
                <c:pt idx="5279">
                  <c:v>17.17259026</c:v>
                </c:pt>
                <c:pt idx="5280">
                  <c:v>78.644515990000002</c:v>
                </c:pt>
                <c:pt idx="5281">
                  <c:v>31.00385666</c:v>
                </c:pt>
                <c:pt idx="5282">
                  <c:v>3.5559034349999998</c:v>
                </c:pt>
                <c:pt idx="5283">
                  <c:v>0.19036957600000001</c:v>
                </c:pt>
                <c:pt idx="5284">
                  <c:v>14.99650097</c:v>
                </c:pt>
                <c:pt idx="5285">
                  <c:v>0.45940601800000003</c:v>
                </c:pt>
                <c:pt idx="5286">
                  <c:v>90.869003300000003</c:v>
                </c:pt>
                <c:pt idx="5287">
                  <c:v>50.000644680000001</c:v>
                </c:pt>
                <c:pt idx="5288">
                  <c:v>74.183212280000006</c:v>
                </c:pt>
                <c:pt idx="5289">
                  <c:v>13.76762295</c:v>
                </c:pt>
                <c:pt idx="5290">
                  <c:v>1.3135920759999999</c:v>
                </c:pt>
                <c:pt idx="5291">
                  <c:v>6.7596664430000004</c:v>
                </c:pt>
                <c:pt idx="5292">
                  <c:v>61.648864750000001</c:v>
                </c:pt>
                <c:pt idx="5293">
                  <c:v>0</c:v>
                </c:pt>
                <c:pt idx="5294">
                  <c:v>47.913318629999999</c:v>
                </c:pt>
                <c:pt idx="5295">
                  <c:v>35.76494598</c:v>
                </c:pt>
                <c:pt idx="5296">
                  <c:v>98.402336120000001</c:v>
                </c:pt>
                <c:pt idx="5297">
                  <c:v>32.969715119999996</c:v>
                </c:pt>
                <c:pt idx="5298">
                  <c:v>3.2061517240000001</c:v>
                </c:pt>
                <c:pt idx="5299">
                  <c:v>19.751346590000001</c:v>
                </c:pt>
                <c:pt idx="5300">
                  <c:v>12.45614147</c:v>
                </c:pt>
                <c:pt idx="5301">
                  <c:v>38.538108829999999</c:v>
                </c:pt>
                <c:pt idx="5302">
                  <c:v>0.76029491400000004</c:v>
                </c:pt>
                <c:pt idx="5303">
                  <c:v>30.521472930000002</c:v>
                </c:pt>
                <c:pt idx="5304">
                  <c:v>14.815112109999999</c:v>
                </c:pt>
                <c:pt idx="5305">
                  <c:v>38.88049316</c:v>
                </c:pt>
                <c:pt idx="5306">
                  <c:v>60.146694179999997</c:v>
                </c:pt>
                <c:pt idx="5307">
                  <c:v>100.9567337</c:v>
                </c:pt>
                <c:pt idx="5308">
                  <c:v>50.739261630000001</c:v>
                </c:pt>
                <c:pt idx="5309">
                  <c:v>65.088394170000001</c:v>
                </c:pt>
                <c:pt idx="5310">
                  <c:v>47.341934199999997</c:v>
                </c:pt>
                <c:pt idx="5311">
                  <c:v>51.167331699999998</c:v>
                </c:pt>
                <c:pt idx="5312">
                  <c:v>1.581367612</c:v>
                </c:pt>
                <c:pt idx="5313">
                  <c:v>62.602539059999998</c:v>
                </c:pt>
                <c:pt idx="5314">
                  <c:v>62.41657257</c:v>
                </c:pt>
                <c:pt idx="5315">
                  <c:v>66.352111820000005</c:v>
                </c:pt>
                <c:pt idx="5316">
                  <c:v>8.959068298</c:v>
                </c:pt>
                <c:pt idx="5317">
                  <c:v>59.035938260000002</c:v>
                </c:pt>
                <c:pt idx="5318">
                  <c:v>5.0378241539999999</c:v>
                </c:pt>
                <c:pt idx="5319">
                  <c:v>39.665801999999999</c:v>
                </c:pt>
                <c:pt idx="5320">
                  <c:v>10.372853279999999</c:v>
                </c:pt>
                <c:pt idx="5321">
                  <c:v>51.171813960000001</c:v>
                </c:pt>
                <c:pt idx="5322">
                  <c:v>62.212078089999999</c:v>
                </c:pt>
                <c:pt idx="5323">
                  <c:v>95.534988400000003</c:v>
                </c:pt>
                <c:pt idx="5324">
                  <c:v>79.178794859999996</c:v>
                </c:pt>
                <c:pt idx="5325">
                  <c:v>92.885971069999997</c:v>
                </c:pt>
                <c:pt idx="5326">
                  <c:v>0.65425187299999998</c:v>
                </c:pt>
                <c:pt idx="5327">
                  <c:v>4.935715675</c:v>
                </c:pt>
                <c:pt idx="5328">
                  <c:v>44.064899439999998</c:v>
                </c:pt>
                <c:pt idx="5329">
                  <c:v>4.2232270239999998</c:v>
                </c:pt>
                <c:pt idx="5330">
                  <c:v>75.445358279999994</c:v>
                </c:pt>
                <c:pt idx="5331">
                  <c:v>89.18045807</c:v>
                </c:pt>
                <c:pt idx="5332">
                  <c:v>11.405274390000001</c:v>
                </c:pt>
                <c:pt idx="5333">
                  <c:v>7.3905091289999998</c:v>
                </c:pt>
                <c:pt idx="5334">
                  <c:v>2.8015677929999998</c:v>
                </c:pt>
                <c:pt idx="5335">
                  <c:v>43.108779910000003</c:v>
                </c:pt>
                <c:pt idx="5336">
                  <c:v>97.712577820000007</c:v>
                </c:pt>
                <c:pt idx="5337">
                  <c:v>85.677062989999996</c:v>
                </c:pt>
                <c:pt idx="5338">
                  <c:v>13.15920448</c:v>
                </c:pt>
                <c:pt idx="5339">
                  <c:v>2.0263001919999999</c:v>
                </c:pt>
                <c:pt idx="5340">
                  <c:v>5.1953239440000001</c:v>
                </c:pt>
                <c:pt idx="5341">
                  <c:v>41.488460539999998</c:v>
                </c:pt>
                <c:pt idx="5342">
                  <c:v>2.6465876100000001</c:v>
                </c:pt>
                <c:pt idx="5343">
                  <c:v>6.0822830200000002</c:v>
                </c:pt>
                <c:pt idx="5344">
                  <c:v>16.364326479999999</c:v>
                </c:pt>
                <c:pt idx="5345">
                  <c:v>50.474956509999998</c:v>
                </c:pt>
                <c:pt idx="5346">
                  <c:v>37.273914339999997</c:v>
                </c:pt>
                <c:pt idx="5347">
                  <c:v>51.793861390000004</c:v>
                </c:pt>
                <c:pt idx="5348">
                  <c:v>1.06518662</c:v>
                </c:pt>
                <c:pt idx="5349">
                  <c:v>93.951309199999997</c:v>
                </c:pt>
                <c:pt idx="5350">
                  <c:v>5.0663695339999997</c:v>
                </c:pt>
                <c:pt idx="5351">
                  <c:v>4.3436937330000003</c:v>
                </c:pt>
                <c:pt idx="5352">
                  <c:v>29.089736940000002</c:v>
                </c:pt>
                <c:pt idx="5353">
                  <c:v>90.526084900000001</c:v>
                </c:pt>
                <c:pt idx="5354">
                  <c:v>99.691284179999997</c:v>
                </c:pt>
                <c:pt idx="5355">
                  <c:v>63.217395779999997</c:v>
                </c:pt>
                <c:pt idx="5356">
                  <c:v>59.393848419999998</c:v>
                </c:pt>
                <c:pt idx="5357">
                  <c:v>30.301595689999999</c:v>
                </c:pt>
                <c:pt idx="5358">
                  <c:v>18.057273859999999</c:v>
                </c:pt>
                <c:pt idx="5359">
                  <c:v>2.0864644050000001</c:v>
                </c:pt>
                <c:pt idx="5360">
                  <c:v>5.1458158489999999</c:v>
                </c:pt>
                <c:pt idx="5361">
                  <c:v>32.39262772</c:v>
                </c:pt>
                <c:pt idx="5362">
                  <c:v>5.971384048</c:v>
                </c:pt>
                <c:pt idx="5363">
                  <c:v>27.2915554</c:v>
                </c:pt>
                <c:pt idx="5364">
                  <c:v>7.5536980629999997</c:v>
                </c:pt>
                <c:pt idx="5365">
                  <c:v>4.0201573369999997</c:v>
                </c:pt>
                <c:pt idx="5366">
                  <c:v>3.5419976709999998</c:v>
                </c:pt>
                <c:pt idx="5367">
                  <c:v>4.6775827410000002</c:v>
                </c:pt>
                <c:pt idx="5368">
                  <c:v>49.57363892</c:v>
                </c:pt>
                <c:pt idx="5369">
                  <c:v>41.211067200000002</c:v>
                </c:pt>
                <c:pt idx="5370">
                  <c:v>81.859329220000006</c:v>
                </c:pt>
                <c:pt idx="5371">
                  <c:v>8.2903728490000006</c:v>
                </c:pt>
                <c:pt idx="5372">
                  <c:v>105.5668106</c:v>
                </c:pt>
                <c:pt idx="5373">
                  <c:v>56.967746730000002</c:v>
                </c:pt>
                <c:pt idx="5374">
                  <c:v>10.66807461</c:v>
                </c:pt>
                <c:pt idx="5375">
                  <c:v>103.3849487</c:v>
                </c:pt>
                <c:pt idx="5376">
                  <c:v>91.285095209999994</c:v>
                </c:pt>
                <c:pt idx="5377">
                  <c:v>104.98385620000001</c:v>
                </c:pt>
                <c:pt idx="5378">
                  <c:v>26.257217409999999</c:v>
                </c:pt>
                <c:pt idx="5379">
                  <c:v>70.113800049999995</c:v>
                </c:pt>
                <c:pt idx="5380">
                  <c:v>86.272384639999999</c:v>
                </c:pt>
                <c:pt idx="5381">
                  <c:v>6.4731664660000003</c:v>
                </c:pt>
                <c:pt idx="5382">
                  <c:v>74.619194030000003</c:v>
                </c:pt>
                <c:pt idx="5383">
                  <c:v>42.872436520000001</c:v>
                </c:pt>
                <c:pt idx="5384">
                  <c:v>91.066642759999993</c:v>
                </c:pt>
                <c:pt idx="5385">
                  <c:v>33.826637269999999</c:v>
                </c:pt>
                <c:pt idx="5386">
                  <c:v>7.4699349399999999</c:v>
                </c:pt>
                <c:pt idx="5387">
                  <c:v>79.568954469999994</c:v>
                </c:pt>
                <c:pt idx="5388">
                  <c:v>5.5492272380000003</c:v>
                </c:pt>
                <c:pt idx="5389">
                  <c:v>26.227489469999998</c:v>
                </c:pt>
                <c:pt idx="5390">
                  <c:v>42.34334183</c:v>
                </c:pt>
                <c:pt idx="5391">
                  <c:v>31.33727455</c:v>
                </c:pt>
                <c:pt idx="5392">
                  <c:v>46.31799316</c:v>
                </c:pt>
                <c:pt idx="5393">
                  <c:v>63.788295750000003</c:v>
                </c:pt>
                <c:pt idx="5394">
                  <c:v>81.240440370000002</c:v>
                </c:pt>
                <c:pt idx="5395">
                  <c:v>4.7202897070000001</c:v>
                </c:pt>
                <c:pt idx="5396">
                  <c:v>2.0774319170000002</c:v>
                </c:pt>
                <c:pt idx="5397">
                  <c:v>8.0009918209999995</c:v>
                </c:pt>
                <c:pt idx="5398">
                  <c:v>12.70205784</c:v>
                </c:pt>
                <c:pt idx="5399">
                  <c:v>52.905223849999999</c:v>
                </c:pt>
                <c:pt idx="5400">
                  <c:v>17.649105070000001</c:v>
                </c:pt>
                <c:pt idx="5401">
                  <c:v>164.318634</c:v>
                </c:pt>
                <c:pt idx="5402">
                  <c:v>2.4762392040000001</c:v>
                </c:pt>
                <c:pt idx="5403">
                  <c:v>2.0799012179999998</c:v>
                </c:pt>
                <c:pt idx="5404">
                  <c:v>65.313934329999995</c:v>
                </c:pt>
                <c:pt idx="5405">
                  <c:v>29.56214142</c:v>
                </c:pt>
                <c:pt idx="5406">
                  <c:v>51.233669280000001</c:v>
                </c:pt>
                <c:pt idx="5407">
                  <c:v>2.5379848479999998</c:v>
                </c:pt>
                <c:pt idx="5408">
                  <c:v>15.40785694</c:v>
                </c:pt>
                <c:pt idx="5409">
                  <c:v>25.698389049999999</c:v>
                </c:pt>
                <c:pt idx="5410">
                  <c:v>12.80033302</c:v>
                </c:pt>
                <c:pt idx="5411">
                  <c:v>83.363449099999997</c:v>
                </c:pt>
                <c:pt idx="5412">
                  <c:v>1.203507662</c:v>
                </c:pt>
                <c:pt idx="5413">
                  <c:v>105.1751328</c:v>
                </c:pt>
                <c:pt idx="5414">
                  <c:v>114.7951508</c:v>
                </c:pt>
                <c:pt idx="5415">
                  <c:v>5.0124096869999999</c:v>
                </c:pt>
                <c:pt idx="5416">
                  <c:v>100.50729370000001</c:v>
                </c:pt>
                <c:pt idx="5417">
                  <c:v>5.6243567470000002</c:v>
                </c:pt>
                <c:pt idx="5418">
                  <c:v>73.665870670000004</c:v>
                </c:pt>
                <c:pt idx="5419">
                  <c:v>39.82836914</c:v>
                </c:pt>
                <c:pt idx="5420">
                  <c:v>33.83504868</c:v>
                </c:pt>
                <c:pt idx="5421">
                  <c:v>45.178657530000002</c:v>
                </c:pt>
                <c:pt idx="5422">
                  <c:v>18.04681969</c:v>
                </c:pt>
                <c:pt idx="5423">
                  <c:v>39.849700929999997</c:v>
                </c:pt>
                <c:pt idx="5424">
                  <c:v>12.92801571</c:v>
                </c:pt>
                <c:pt idx="5425">
                  <c:v>1.430593491</c:v>
                </c:pt>
                <c:pt idx="5426">
                  <c:v>106.6132202</c:v>
                </c:pt>
                <c:pt idx="5427">
                  <c:v>19.40656662</c:v>
                </c:pt>
                <c:pt idx="5428">
                  <c:v>0.53785181000000004</c:v>
                </c:pt>
                <c:pt idx="5429">
                  <c:v>81.263374330000005</c:v>
                </c:pt>
                <c:pt idx="5430">
                  <c:v>94.612716669999998</c:v>
                </c:pt>
                <c:pt idx="5431">
                  <c:v>88.076774599999993</c:v>
                </c:pt>
                <c:pt idx="5432">
                  <c:v>24.951192859999999</c:v>
                </c:pt>
                <c:pt idx="5433">
                  <c:v>100.210556</c:v>
                </c:pt>
                <c:pt idx="5434">
                  <c:v>78.677848819999994</c:v>
                </c:pt>
                <c:pt idx="5435">
                  <c:v>46.371437069999999</c:v>
                </c:pt>
                <c:pt idx="5436">
                  <c:v>52.978355409999999</c:v>
                </c:pt>
                <c:pt idx="5437">
                  <c:v>16.031057359999998</c:v>
                </c:pt>
                <c:pt idx="5438">
                  <c:v>27.892189030000001</c:v>
                </c:pt>
                <c:pt idx="5439">
                  <c:v>97.142570500000005</c:v>
                </c:pt>
                <c:pt idx="5440">
                  <c:v>13.17720413</c:v>
                </c:pt>
                <c:pt idx="5441">
                  <c:v>60.206508640000003</c:v>
                </c:pt>
                <c:pt idx="5442">
                  <c:v>91.408348079999996</c:v>
                </c:pt>
                <c:pt idx="5443">
                  <c:v>81.614021300000005</c:v>
                </c:pt>
                <c:pt idx="5444">
                  <c:v>44.771213529999997</c:v>
                </c:pt>
                <c:pt idx="5445">
                  <c:v>34.438434600000001</c:v>
                </c:pt>
                <c:pt idx="5446">
                  <c:v>2.074738741</c:v>
                </c:pt>
                <c:pt idx="5447">
                  <c:v>7.3479661939999996</c:v>
                </c:pt>
                <c:pt idx="5448">
                  <c:v>37.708652499999999</c:v>
                </c:pt>
                <c:pt idx="5449">
                  <c:v>5.4397425650000004</c:v>
                </c:pt>
                <c:pt idx="5450">
                  <c:v>83.760673519999997</c:v>
                </c:pt>
                <c:pt idx="5451">
                  <c:v>17.18011284</c:v>
                </c:pt>
                <c:pt idx="5452">
                  <c:v>126.21554570000001</c:v>
                </c:pt>
                <c:pt idx="5453">
                  <c:v>92.405891420000003</c:v>
                </c:pt>
                <c:pt idx="5454">
                  <c:v>95.97564697</c:v>
                </c:pt>
                <c:pt idx="5455">
                  <c:v>7.8545851710000001</c:v>
                </c:pt>
                <c:pt idx="5456">
                  <c:v>20.730072020000001</c:v>
                </c:pt>
                <c:pt idx="5457">
                  <c:v>12.19929314</c:v>
                </c:pt>
                <c:pt idx="5458">
                  <c:v>5.6941676140000004</c:v>
                </c:pt>
                <c:pt idx="5459">
                  <c:v>103.1096344</c:v>
                </c:pt>
                <c:pt idx="5460">
                  <c:v>118.79967499999999</c:v>
                </c:pt>
                <c:pt idx="5461">
                  <c:v>122.6810455</c:v>
                </c:pt>
                <c:pt idx="5462">
                  <c:v>72.316123959999999</c:v>
                </c:pt>
                <c:pt idx="5463">
                  <c:v>75.186569210000002</c:v>
                </c:pt>
                <c:pt idx="5464">
                  <c:v>54.420719149999996</c:v>
                </c:pt>
                <c:pt idx="5465">
                  <c:v>35.045558929999999</c:v>
                </c:pt>
                <c:pt idx="5466">
                  <c:v>12.59244537</c:v>
                </c:pt>
                <c:pt idx="5467">
                  <c:v>0.70403468599999997</c:v>
                </c:pt>
                <c:pt idx="5468">
                  <c:v>32.302101139999998</c:v>
                </c:pt>
                <c:pt idx="5469">
                  <c:v>60.879447939999999</c:v>
                </c:pt>
                <c:pt idx="5470">
                  <c:v>10.67221642</c:v>
                </c:pt>
                <c:pt idx="5471">
                  <c:v>11.43193722</c:v>
                </c:pt>
                <c:pt idx="5472">
                  <c:v>43.285331730000003</c:v>
                </c:pt>
                <c:pt idx="5473">
                  <c:v>83.108695979999993</c:v>
                </c:pt>
                <c:pt idx="5474">
                  <c:v>21.145076750000001</c:v>
                </c:pt>
                <c:pt idx="5475">
                  <c:v>12.513613700000001</c:v>
                </c:pt>
                <c:pt idx="5476">
                  <c:v>4.9718532560000002</c:v>
                </c:pt>
                <c:pt idx="5477">
                  <c:v>34.491001130000001</c:v>
                </c:pt>
                <c:pt idx="5478">
                  <c:v>79.229682920000002</c:v>
                </c:pt>
                <c:pt idx="5479">
                  <c:v>130.17637629999999</c:v>
                </c:pt>
                <c:pt idx="5480">
                  <c:v>23.43421936</c:v>
                </c:pt>
                <c:pt idx="5481">
                  <c:v>4.361789227</c:v>
                </c:pt>
                <c:pt idx="5482">
                  <c:v>12.94404697</c:v>
                </c:pt>
                <c:pt idx="5483">
                  <c:v>111.39214320000001</c:v>
                </c:pt>
                <c:pt idx="5484">
                  <c:v>110.3343048</c:v>
                </c:pt>
                <c:pt idx="5485">
                  <c:v>2.782770872</c:v>
                </c:pt>
                <c:pt idx="5486">
                  <c:v>3.3356931209999998</c:v>
                </c:pt>
                <c:pt idx="5487">
                  <c:v>76.078376770000006</c:v>
                </c:pt>
                <c:pt idx="5488">
                  <c:v>63.709293369999997</c:v>
                </c:pt>
                <c:pt idx="5489">
                  <c:v>5.96442461</c:v>
                </c:pt>
                <c:pt idx="5490">
                  <c:v>80.063659670000007</c:v>
                </c:pt>
                <c:pt idx="5491">
                  <c:v>1.1943972110000001</c:v>
                </c:pt>
                <c:pt idx="5492">
                  <c:v>24.65499878</c:v>
                </c:pt>
                <c:pt idx="5493">
                  <c:v>53.750114439999997</c:v>
                </c:pt>
                <c:pt idx="5494">
                  <c:v>44.458900450000002</c:v>
                </c:pt>
                <c:pt idx="5495">
                  <c:v>13.280064579999999</c:v>
                </c:pt>
                <c:pt idx="5496">
                  <c:v>28.354120250000001</c:v>
                </c:pt>
                <c:pt idx="5497">
                  <c:v>25.131237030000001</c:v>
                </c:pt>
                <c:pt idx="5498">
                  <c:v>26.201568600000002</c:v>
                </c:pt>
                <c:pt idx="5499">
                  <c:v>50.796325680000002</c:v>
                </c:pt>
                <c:pt idx="5500">
                  <c:v>22.055166239999998</c:v>
                </c:pt>
                <c:pt idx="5501">
                  <c:v>88.129127499999996</c:v>
                </c:pt>
                <c:pt idx="5502">
                  <c:v>40.691436770000003</c:v>
                </c:pt>
                <c:pt idx="5503">
                  <c:v>7.3384819029999999</c:v>
                </c:pt>
                <c:pt idx="5504">
                  <c:v>0.26292175099999998</c:v>
                </c:pt>
                <c:pt idx="5505">
                  <c:v>23.157012940000001</c:v>
                </c:pt>
                <c:pt idx="5506">
                  <c:v>0.88296920099999998</c:v>
                </c:pt>
                <c:pt idx="5507">
                  <c:v>96.742515560000001</c:v>
                </c:pt>
                <c:pt idx="5508">
                  <c:v>56.785594940000003</c:v>
                </c:pt>
                <c:pt idx="5509">
                  <c:v>85.361473079999996</c:v>
                </c:pt>
                <c:pt idx="5510">
                  <c:v>20.581775669999999</c:v>
                </c:pt>
                <c:pt idx="5511">
                  <c:v>2.3769958020000002</c:v>
                </c:pt>
                <c:pt idx="5512">
                  <c:v>13.384941100000001</c:v>
                </c:pt>
                <c:pt idx="5513">
                  <c:v>67.467323300000004</c:v>
                </c:pt>
                <c:pt idx="5514">
                  <c:v>0</c:v>
                </c:pt>
                <c:pt idx="5515">
                  <c:v>54.89592743</c:v>
                </c:pt>
                <c:pt idx="5516">
                  <c:v>102.6355667</c:v>
                </c:pt>
                <c:pt idx="5517">
                  <c:v>53.090072630000002</c:v>
                </c:pt>
                <c:pt idx="5518">
                  <c:v>7.9668645859999998</c:v>
                </c:pt>
                <c:pt idx="5519">
                  <c:v>30.589960099999999</c:v>
                </c:pt>
                <c:pt idx="5520">
                  <c:v>15.86333656</c:v>
                </c:pt>
                <c:pt idx="5521">
                  <c:v>52.511291499999999</c:v>
                </c:pt>
                <c:pt idx="5522">
                  <c:v>1.1547516579999999</c:v>
                </c:pt>
                <c:pt idx="5523">
                  <c:v>32.399879460000001</c:v>
                </c:pt>
                <c:pt idx="5524">
                  <c:v>20.036340710000001</c:v>
                </c:pt>
                <c:pt idx="5525">
                  <c:v>40.28785706</c:v>
                </c:pt>
                <c:pt idx="5526">
                  <c:v>76.015609740000002</c:v>
                </c:pt>
                <c:pt idx="5527">
                  <c:v>108.9338989</c:v>
                </c:pt>
                <c:pt idx="5528">
                  <c:v>54.887828829999997</c:v>
                </c:pt>
                <c:pt idx="5529">
                  <c:v>82.822944640000003</c:v>
                </c:pt>
                <c:pt idx="5530">
                  <c:v>62.352134700000001</c:v>
                </c:pt>
                <c:pt idx="5531">
                  <c:v>83.523513789999996</c:v>
                </c:pt>
                <c:pt idx="5532">
                  <c:v>2.5223143100000001</c:v>
                </c:pt>
                <c:pt idx="5533">
                  <c:v>108.84179690000001</c:v>
                </c:pt>
                <c:pt idx="5534">
                  <c:v>64.654228209999999</c:v>
                </c:pt>
                <c:pt idx="5535">
                  <c:v>65.01924133</c:v>
                </c:pt>
                <c:pt idx="5536">
                  <c:v>13.353586200000001</c:v>
                </c:pt>
                <c:pt idx="5537">
                  <c:v>58.484516139999997</c:v>
                </c:pt>
                <c:pt idx="5538">
                  <c:v>7.5905556680000004</c:v>
                </c:pt>
                <c:pt idx="5539">
                  <c:v>59.472938540000001</c:v>
                </c:pt>
                <c:pt idx="5540">
                  <c:v>15.600432400000001</c:v>
                </c:pt>
                <c:pt idx="5541">
                  <c:v>73.720016479999998</c:v>
                </c:pt>
                <c:pt idx="5542">
                  <c:v>66.336524960000006</c:v>
                </c:pt>
                <c:pt idx="5543">
                  <c:v>102.7876663</c:v>
                </c:pt>
                <c:pt idx="5544">
                  <c:v>84.097152710000003</c:v>
                </c:pt>
                <c:pt idx="5545">
                  <c:v>88.1831131</c:v>
                </c:pt>
                <c:pt idx="5546">
                  <c:v>1.2768185139999999</c:v>
                </c:pt>
                <c:pt idx="5547">
                  <c:v>4.7861256599999997</c:v>
                </c:pt>
                <c:pt idx="5548">
                  <c:v>70.926338200000004</c:v>
                </c:pt>
                <c:pt idx="5549">
                  <c:v>7.6991820339999997</c:v>
                </c:pt>
                <c:pt idx="5550">
                  <c:v>78.729934689999993</c:v>
                </c:pt>
                <c:pt idx="5551">
                  <c:v>96.989929200000006</c:v>
                </c:pt>
                <c:pt idx="5552">
                  <c:v>17.200189590000001</c:v>
                </c:pt>
                <c:pt idx="5553">
                  <c:v>11.996667860000001</c:v>
                </c:pt>
                <c:pt idx="5554">
                  <c:v>4.7496914859999997</c:v>
                </c:pt>
                <c:pt idx="5555">
                  <c:v>46.60696411</c:v>
                </c:pt>
                <c:pt idx="5556">
                  <c:v>100.7233047</c:v>
                </c:pt>
                <c:pt idx="5557">
                  <c:v>92.519332890000001</c:v>
                </c:pt>
                <c:pt idx="5558">
                  <c:v>16.066509249999999</c:v>
                </c:pt>
                <c:pt idx="5559">
                  <c:v>3.9031884670000001</c:v>
                </c:pt>
                <c:pt idx="5560">
                  <c:v>7.7086486819999998</c:v>
                </c:pt>
                <c:pt idx="5561">
                  <c:v>46.563762660000002</c:v>
                </c:pt>
                <c:pt idx="5562">
                  <c:v>3.3233680730000001</c:v>
                </c:pt>
                <c:pt idx="5563">
                  <c:v>7.7274203300000002</c:v>
                </c:pt>
                <c:pt idx="5564">
                  <c:v>29.60408211</c:v>
                </c:pt>
                <c:pt idx="5565">
                  <c:v>71.276405330000003</c:v>
                </c:pt>
                <c:pt idx="5566">
                  <c:v>56.207130429999999</c:v>
                </c:pt>
                <c:pt idx="5567">
                  <c:v>64.222000120000004</c:v>
                </c:pt>
                <c:pt idx="5568">
                  <c:v>2.208366394</c:v>
                </c:pt>
                <c:pt idx="5569">
                  <c:v>13</c:v>
                </c:pt>
                <c:pt idx="5570">
                  <c:v>4.7510194779999999</c:v>
                </c:pt>
                <c:pt idx="5571">
                  <c:v>64.005363459999998</c:v>
                </c:pt>
                <c:pt idx="5572">
                  <c:v>98.821289059999998</c:v>
                </c:pt>
                <c:pt idx="5573">
                  <c:v>108.5982513</c:v>
                </c:pt>
                <c:pt idx="5574">
                  <c:v>69.05236816</c:v>
                </c:pt>
                <c:pt idx="5575">
                  <c:v>74.493942259999997</c:v>
                </c:pt>
                <c:pt idx="5576">
                  <c:v>39.242717740000003</c:v>
                </c:pt>
                <c:pt idx="5577">
                  <c:v>34.767955780000001</c:v>
                </c:pt>
                <c:pt idx="5578">
                  <c:v>2.7244050500000001</c:v>
                </c:pt>
                <c:pt idx="5579">
                  <c:v>6.0645446779999999</c:v>
                </c:pt>
                <c:pt idx="5580">
                  <c:v>47.274173740000002</c:v>
                </c:pt>
                <c:pt idx="5581">
                  <c:v>11.443272589999999</c:v>
                </c:pt>
                <c:pt idx="5582">
                  <c:v>33.766117100000002</c:v>
                </c:pt>
                <c:pt idx="5583">
                  <c:v>11.32696438</c:v>
                </c:pt>
                <c:pt idx="5584">
                  <c:v>8.008934021</c:v>
                </c:pt>
                <c:pt idx="5585">
                  <c:v>5.358335018</c:v>
                </c:pt>
                <c:pt idx="5586">
                  <c:v>9.5349044799999998</c:v>
                </c:pt>
                <c:pt idx="5587">
                  <c:v>62.35298538</c:v>
                </c:pt>
                <c:pt idx="5588">
                  <c:v>62.417743680000001</c:v>
                </c:pt>
                <c:pt idx="5589">
                  <c:v>85.19748688</c:v>
                </c:pt>
                <c:pt idx="5590">
                  <c:v>15.15947914</c:v>
                </c:pt>
                <c:pt idx="5591">
                  <c:v>133.21846009999999</c:v>
                </c:pt>
                <c:pt idx="5592">
                  <c:v>80.199768070000005</c:v>
                </c:pt>
                <c:pt idx="5593">
                  <c:v>42.583881380000001</c:v>
                </c:pt>
                <c:pt idx="5594">
                  <c:v>108.128212</c:v>
                </c:pt>
                <c:pt idx="5595">
                  <c:v>96.266723630000001</c:v>
                </c:pt>
                <c:pt idx="5596">
                  <c:v>112.01708979999999</c:v>
                </c:pt>
                <c:pt idx="5597">
                  <c:v>38.510356899999998</c:v>
                </c:pt>
                <c:pt idx="5598">
                  <c:v>76.423500059999995</c:v>
                </c:pt>
                <c:pt idx="5599">
                  <c:v>94.680297850000002</c:v>
                </c:pt>
                <c:pt idx="5600">
                  <c:v>13.57566357</c:v>
                </c:pt>
                <c:pt idx="5601">
                  <c:v>85.455368039999996</c:v>
                </c:pt>
                <c:pt idx="5602">
                  <c:v>62.625545500000001</c:v>
                </c:pt>
                <c:pt idx="5603">
                  <c:v>92.729393009999995</c:v>
                </c:pt>
                <c:pt idx="5604">
                  <c:v>40.504035950000002</c:v>
                </c:pt>
                <c:pt idx="5605">
                  <c:v>12.84824467</c:v>
                </c:pt>
                <c:pt idx="5606">
                  <c:v>90.719718929999999</c:v>
                </c:pt>
                <c:pt idx="5607">
                  <c:v>12.48505497</c:v>
                </c:pt>
                <c:pt idx="5608">
                  <c:v>30.612096789999999</c:v>
                </c:pt>
                <c:pt idx="5609">
                  <c:v>50.135654449999997</c:v>
                </c:pt>
                <c:pt idx="5610">
                  <c:v>44.83176804</c:v>
                </c:pt>
                <c:pt idx="5611">
                  <c:v>53.100933070000004</c:v>
                </c:pt>
                <c:pt idx="5612">
                  <c:v>81.401596069999997</c:v>
                </c:pt>
                <c:pt idx="5613">
                  <c:v>108.1562424</c:v>
                </c:pt>
                <c:pt idx="5614">
                  <c:v>7.3511610029999996</c:v>
                </c:pt>
                <c:pt idx="5615">
                  <c:v>2.6288640499999998</c:v>
                </c:pt>
                <c:pt idx="5616">
                  <c:v>12.774055479999999</c:v>
                </c:pt>
                <c:pt idx="5617">
                  <c:v>17.208087920000001</c:v>
                </c:pt>
                <c:pt idx="5618">
                  <c:v>57.623958590000001</c:v>
                </c:pt>
                <c:pt idx="5619">
                  <c:v>23.20225143</c:v>
                </c:pt>
                <c:pt idx="5620">
                  <c:v>182.41821289999999</c:v>
                </c:pt>
                <c:pt idx="5621">
                  <c:v>2.6711547370000002</c:v>
                </c:pt>
                <c:pt idx="5622">
                  <c:v>4.4571337700000004</c:v>
                </c:pt>
                <c:pt idx="5623">
                  <c:v>76.130714420000004</c:v>
                </c:pt>
                <c:pt idx="5624">
                  <c:v>34.448223110000001</c:v>
                </c:pt>
                <c:pt idx="5625">
                  <c:v>68.893745420000002</c:v>
                </c:pt>
                <c:pt idx="5626">
                  <c:v>5.8868980410000002</c:v>
                </c:pt>
                <c:pt idx="5627">
                  <c:v>24.49838257</c:v>
                </c:pt>
                <c:pt idx="5628">
                  <c:v>33.223937990000003</c:v>
                </c:pt>
                <c:pt idx="5629">
                  <c:v>21.676561360000001</c:v>
                </c:pt>
                <c:pt idx="5630">
                  <c:v>100.5587769</c:v>
                </c:pt>
                <c:pt idx="5631">
                  <c:v>1.356110811</c:v>
                </c:pt>
                <c:pt idx="5632">
                  <c:v>114.4986115</c:v>
                </c:pt>
                <c:pt idx="5633">
                  <c:v>120.4647446</c:v>
                </c:pt>
                <c:pt idx="5634">
                  <c:v>7.8042120930000003</c:v>
                </c:pt>
                <c:pt idx="5635">
                  <c:v>107.0508957</c:v>
                </c:pt>
                <c:pt idx="5636">
                  <c:v>5.6404590609999996</c:v>
                </c:pt>
                <c:pt idx="5637">
                  <c:v>101.10579679999999</c:v>
                </c:pt>
                <c:pt idx="5638">
                  <c:v>49.960037229999998</c:v>
                </c:pt>
                <c:pt idx="5639">
                  <c:v>39.216739650000001</c:v>
                </c:pt>
                <c:pt idx="5640">
                  <c:v>60.351505279999998</c:v>
                </c:pt>
                <c:pt idx="5641">
                  <c:v>23.416481019999999</c:v>
                </c:pt>
                <c:pt idx="5642">
                  <c:v>63.355129239999997</c:v>
                </c:pt>
                <c:pt idx="5643">
                  <c:v>15.29644489</c:v>
                </c:pt>
                <c:pt idx="5644">
                  <c:v>2.1244566439999999</c:v>
                </c:pt>
                <c:pt idx="5645">
                  <c:v>122.9246674</c:v>
                </c:pt>
                <c:pt idx="5646">
                  <c:v>24.129131319999999</c:v>
                </c:pt>
                <c:pt idx="5647">
                  <c:v>1.104228258</c:v>
                </c:pt>
                <c:pt idx="5648">
                  <c:v>94.827728269999994</c:v>
                </c:pt>
                <c:pt idx="5649">
                  <c:v>104.2698517</c:v>
                </c:pt>
                <c:pt idx="5650">
                  <c:v>104.5467834</c:v>
                </c:pt>
                <c:pt idx="5651">
                  <c:v>34.384746550000003</c:v>
                </c:pt>
                <c:pt idx="5652">
                  <c:v>107.43741609999999</c:v>
                </c:pt>
                <c:pt idx="5653">
                  <c:v>83.991058350000003</c:v>
                </c:pt>
                <c:pt idx="5654">
                  <c:v>58.23531723</c:v>
                </c:pt>
                <c:pt idx="5655">
                  <c:v>62.789619450000004</c:v>
                </c:pt>
                <c:pt idx="5656">
                  <c:v>25.407413479999999</c:v>
                </c:pt>
                <c:pt idx="5657">
                  <c:v>40.668300629999997</c:v>
                </c:pt>
                <c:pt idx="5658">
                  <c:v>105.13030240000001</c:v>
                </c:pt>
                <c:pt idx="5659">
                  <c:v>23.268373489999998</c:v>
                </c:pt>
                <c:pt idx="5660">
                  <c:v>65.834754939999996</c:v>
                </c:pt>
                <c:pt idx="5661">
                  <c:v>98.163635249999999</c:v>
                </c:pt>
                <c:pt idx="5662">
                  <c:v>94.609535219999998</c:v>
                </c:pt>
                <c:pt idx="5663">
                  <c:v>44.021423339999998</c:v>
                </c:pt>
                <c:pt idx="5664">
                  <c:v>53.584636690000004</c:v>
                </c:pt>
                <c:pt idx="5665">
                  <c:v>11.420743939999999</c:v>
                </c:pt>
                <c:pt idx="5666">
                  <c:v>53.594661709999997</c:v>
                </c:pt>
                <c:pt idx="5667">
                  <c:v>12.8413868</c:v>
                </c:pt>
                <c:pt idx="5668">
                  <c:v>91.438064580000002</c:v>
                </c:pt>
                <c:pt idx="5669">
                  <c:v>29.3511734</c:v>
                </c:pt>
                <c:pt idx="5670">
                  <c:v>138.8419495</c:v>
                </c:pt>
                <c:pt idx="5671">
                  <c:v>99.105644229999996</c:v>
                </c:pt>
                <c:pt idx="5672">
                  <c:v>100.7346878</c:v>
                </c:pt>
                <c:pt idx="5673">
                  <c:v>14.24727154</c:v>
                </c:pt>
                <c:pt idx="5674">
                  <c:v>27.822910310000001</c:v>
                </c:pt>
                <c:pt idx="5675">
                  <c:v>21.806167599999998</c:v>
                </c:pt>
                <c:pt idx="5676">
                  <c:v>34.047393800000002</c:v>
                </c:pt>
                <c:pt idx="5677">
                  <c:v>110.86156459999999</c:v>
                </c:pt>
                <c:pt idx="5678">
                  <c:v>125.7928696</c:v>
                </c:pt>
                <c:pt idx="5679">
                  <c:v>137.3665924</c:v>
                </c:pt>
                <c:pt idx="5680">
                  <c:v>82.582206729999996</c:v>
                </c:pt>
                <c:pt idx="5681">
                  <c:v>77.73234558</c:v>
                </c:pt>
                <c:pt idx="5682">
                  <c:v>72.487205509999995</c:v>
                </c:pt>
                <c:pt idx="5683">
                  <c:v>50.000663760000002</c:v>
                </c:pt>
                <c:pt idx="5684">
                  <c:v>19.496694560000002</c:v>
                </c:pt>
                <c:pt idx="5685">
                  <c:v>0.74197345999999997</c:v>
                </c:pt>
                <c:pt idx="5686">
                  <c:v>32.302101139999998</c:v>
                </c:pt>
                <c:pt idx="5687">
                  <c:v>49.694019320000002</c:v>
                </c:pt>
                <c:pt idx="5688">
                  <c:v>24.622617720000001</c:v>
                </c:pt>
                <c:pt idx="5689">
                  <c:v>17.269111630000001</c:v>
                </c:pt>
                <c:pt idx="5690">
                  <c:v>54.451290129999997</c:v>
                </c:pt>
                <c:pt idx="5691">
                  <c:v>98.140731810000005</c:v>
                </c:pt>
                <c:pt idx="5692">
                  <c:v>23.245555880000001</c:v>
                </c:pt>
                <c:pt idx="5693">
                  <c:v>17.986129760000001</c:v>
                </c:pt>
                <c:pt idx="5694">
                  <c:v>8.4104013440000003</c:v>
                </c:pt>
                <c:pt idx="5695">
                  <c:v>66.717300420000001</c:v>
                </c:pt>
                <c:pt idx="5696">
                  <c:v>82.22762299</c:v>
                </c:pt>
                <c:pt idx="5697">
                  <c:v>142.8318634</c:v>
                </c:pt>
                <c:pt idx="5698">
                  <c:v>31.22567368</c:v>
                </c:pt>
                <c:pt idx="5699">
                  <c:v>7.2925686839999999</c:v>
                </c:pt>
                <c:pt idx="5700">
                  <c:v>21.146478649999999</c:v>
                </c:pt>
                <c:pt idx="5701">
                  <c:v>153.1324463</c:v>
                </c:pt>
                <c:pt idx="5702">
                  <c:v>128.86761469999999</c:v>
                </c:pt>
                <c:pt idx="5703">
                  <c:v>5.5395822529999998</c:v>
                </c:pt>
                <c:pt idx="5704">
                  <c:v>4.7801556590000001</c:v>
                </c:pt>
                <c:pt idx="5705">
                  <c:v>74.283454899999995</c:v>
                </c:pt>
                <c:pt idx="5706">
                  <c:v>82.767562870000006</c:v>
                </c:pt>
                <c:pt idx="5707">
                  <c:v>11.45879459</c:v>
                </c:pt>
                <c:pt idx="5708">
                  <c:v>85.342628480000002</c:v>
                </c:pt>
                <c:pt idx="5709">
                  <c:v>34.066646579999997</c:v>
                </c:pt>
                <c:pt idx="5710">
                  <c:v>62.894058229999999</c:v>
                </c:pt>
                <c:pt idx="5711">
                  <c:v>51.501842500000002</c:v>
                </c:pt>
                <c:pt idx="5712">
                  <c:v>17.667100909999998</c:v>
                </c:pt>
                <c:pt idx="5713">
                  <c:v>40.59008789</c:v>
                </c:pt>
                <c:pt idx="5714">
                  <c:v>33.346412659999999</c:v>
                </c:pt>
                <c:pt idx="5715">
                  <c:v>32.756034849999999</c:v>
                </c:pt>
                <c:pt idx="5716">
                  <c:v>53.544895169999997</c:v>
                </c:pt>
                <c:pt idx="5717">
                  <c:v>30.283063890000001</c:v>
                </c:pt>
                <c:pt idx="5718">
                  <c:v>104.17910000000001</c:v>
                </c:pt>
                <c:pt idx="5719">
                  <c:v>51.955513000000003</c:v>
                </c:pt>
                <c:pt idx="5720">
                  <c:v>11.09727097</c:v>
                </c:pt>
                <c:pt idx="5721">
                  <c:v>0.43450191599999999</c:v>
                </c:pt>
                <c:pt idx="5722">
                  <c:v>30.885240549999999</c:v>
                </c:pt>
                <c:pt idx="5723">
                  <c:v>4.4390058520000002</c:v>
                </c:pt>
                <c:pt idx="5724">
                  <c:v>105.206192</c:v>
                </c:pt>
                <c:pt idx="5725">
                  <c:v>64.602172850000002</c:v>
                </c:pt>
                <c:pt idx="5726">
                  <c:v>90.835922240000002</c:v>
                </c:pt>
                <c:pt idx="5727">
                  <c:v>33.193664550000001</c:v>
                </c:pt>
                <c:pt idx="5728">
                  <c:v>3.41488266</c:v>
                </c:pt>
                <c:pt idx="5729">
                  <c:v>22.676151279999999</c:v>
                </c:pt>
                <c:pt idx="5730">
                  <c:v>75.192985530000001</c:v>
                </c:pt>
                <c:pt idx="5731">
                  <c:v>0</c:v>
                </c:pt>
                <c:pt idx="5732">
                  <c:v>61.258396150000003</c:v>
                </c:pt>
                <c:pt idx="5733">
                  <c:v>104.19264219999999</c:v>
                </c:pt>
                <c:pt idx="5734">
                  <c:v>70.445350649999995</c:v>
                </c:pt>
                <c:pt idx="5735">
                  <c:v>21.037681580000001</c:v>
                </c:pt>
                <c:pt idx="5736">
                  <c:v>42.712383269999997</c:v>
                </c:pt>
                <c:pt idx="5737">
                  <c:v>22.438703539999999</c:v>
                </c:pt>
                <c:pt idx="5738">
                  <c:v>64.11158752</c:v>
                </c:pt>
                <c:pt idx="5739">
                  <c:v>1.5044618839999999</c:v>
                </c:pt>
                <c:pt idx="5740">
                  <c:v>54.671531680000001</c:v>
                </c:pt>
                <c:pt idx="5741">
                  <c:v>32.453140259999998</c:v>
                </c:pt>
                <c:pt idx="5742">
                  <c:v>48.776374820000001</c:v>
                </c:pt>
                <c:pt idx="5743">
                  <c:v>95.804931640000007</c:v>
                </c:pt>
                <c:pt idx="5744">
                  <c:v>115.9692307</c:v>
                </c:pt>
                <c:pt idx="5745">
                  <c:v>60.678215029999997</c:v>
                </c:pt>
                <c:pt idx="5746">
                  <c:v>89.934791559999994</c:v>
                </c:pt>
                <c:pt idx="5747">
                  <c:v>75.307388309999993</c:v>
                </c:pt>
                <c:pt idx="5748">
                  <c:v>105.070137</c:v>
                </c:pt>
                <c:pt idx="5749">
                  <c:v>3.4743921759999998</c:v>
                </c:pt>
                <c:pt idx="5750">
                  <c:v>107.7335815</c:v>
                </c:pt>
                <c:pt idx="5751">
                  <c:v>63.852558139999999</c:v>
                </c:pt>
                <c:pt idx="5752">
                  <c:v>80.692062379999996</c:v>
                </c:pt>
                <c:pt idx="5753">
                  <c:v>25.155355449999998</c:v>
                </c:pt>
                <c:pt idx="5754">
                  <c:v>58.552188870000002</c:v>
                </c:pt>
                <c:pt idx="5755">
                  <c:v>11.395277979999999</c:v>
                </c:pt>
                <c:pt idx="5756">
                  <c:v>80.413711550000002</c:v>
                </c:pt>
                <c:pt idx="5757">
                  <c:v>26.204118730000001</c:v>
                </c:pt>
                <c:pt idx="5758">
                  <c:v>89.375854489999995</c:v>
                </c:pt>
                <c:pt idx="5759">
                  <c:v>78.5693512</c:v>
                </c:pt>
                <c:pt idx="5760">
                  <c:v>108.77419279999999</c:v>
                </c:pt>
                <c:pt idx="5761">
                  <c:v>90.63768005</c:v>
                </c:pt>
                <c:pt idx="5762">
                  <c:v>90.868194579999994</c:v>
                </c:pt>
                <c:pt idx="5763">
                  <c:v>1.4550654890000001</c:v>
                </c:pt>
                <c:pt idx="5764">
                  <c:v>5.1096696850000001</c:v>
                </c:pt>
                <c:pt idx="5765">
                  <c:v>81.795097350000006</c:v>
                </c:pt>
                <c:pt idx="5766">
                  <c:v>14.843810080000001</c:v>
                </c:pt>
                <c:pt idx="5767">
                  <c:v>82.235565190000003</c:v>
                </c:pt>
                <c:pt idx="5768">
                  <c:v>102.1608047</c:v>
                </c:pt>
                <c:pt idx="5769">
                  <c:v>27.480216980000002</c:v>
                </c:pt>
                <c:pt idx="5770">
                  <c:v>17.690834049999999</c:v>
                </c:pt>
                <c:pt idx="5771">
                  <c:v>11.835274699999999</c:v>
                </c:pt>
                <c:pt idx="5772">
                  <c:v>63.329341890000002</c:v>
                </c:pt>
                <c:pt idx="5773">
                  <c:v>105.6159363</c:v>
                </c:pt>
                <c:pt idx="5774">
                  <c:v>99.707679749999997</c:v>
                </c:pt>
                <c:pt idx="5775">
                  <c:v>24.528760909999999</c:v>
                </c:pt>
                <c:pt idx="5776">
                  <c:v>31.057752610000001</c:v>
                </c:pt>
                <c:pt idx="5777">
                  <c:v>14.182527540000001</c:v>
                </c:pt>
                <c:pt idx="5778">
                  <c:v>60.969341280000002</c:v>
                </c:pt>
                <c:pt idx="5779">
                  <c:v>4.8306231500000001</c:v>
                </c:pt>
                <c:pt idx="5780">
                  <c:v>12.285524369999999</c:v>
                </c:pt>
                <c:pt idx="5781">
                  <c:v>29.54693031</c:v>
                </c:pt>
                <c:pt idx="5782">
                  <c:v>116.6010666</c:v>
                </c:pt>
                <c:pt idx="5783">
                  <c:v>71.942878719999996</c:v>
                </c:pt>
                <c:pt idx="5784">
                  <c:v>76.592704769999997</c:v>
                </c:pt>
                <c:pt idx="5785">
                  <c:v>4.5085878370000003</c:v>
                </c:pt>
                <c:pt idx="5786">
                  <c:v>15.81027699</c:v>
                </c:pt>
                <c:pt idx="5787">
                  <c:v>7.0308513640000001</c:v>
                </c:pt>
                <c:pt idx="5788">
                  <c:v>105.2767944</c:v>
                </c:pt>
                <c:pt idx="5789">
                  <c:v>104.1341858</c:v>
                </c:pt>
                <c:pt idx="5790">
                  <c:v>115.2192764</c:v>
                </c:pt>
                <c:pt idx="5791">
                  <c:v>77.109344480000004</c:v>
                </c:pt>
                <c:pt idx="5792">
                  <c:v>47.601894379999997</c:v>
                </c:pt>
                <c:pt idx="5793">
                  <c:v>70.067070009999995</c:v>
                </c:pt>
                <c:pt idx="5794">
                  <c:v>9.4402265550000006</c:v>
                </c:pt>
                <c:pt idx="5795">
                  <c:v>6.9972476959999996</c:v>
                </c:pt>
                <c:pt idx="5796">
                  <c:v>69.97888184</c:v>
                </c:pt>
                <c:pt idx="5797">
                  <c:v>22.326908110000002</c:v>
                </c:pt>
                <c:pt idx="5798">
                  <c:v>41.564002989999999</c:v>
                </c:pt>
                <c:pt idx="5799">
                  <c:v>14.394005780000001</c:v>
                </c:pt>
                <c:pt idx="5800">
                  <c:v>13.663498880000001</c:v>
                </c:pt>
                <c:pt idx="5801">
                  <c:v>6.9856987000000004</c:v>
                </c:pt>
                <c:pt idx="5802">
                  <c:v>17.225105289999998</c:v>
                </c:pt>
                <c:pt idx="5803">
                  <c:v>76.547050479999996</c:v>
                </c:pt>
                <c:pt idx="5804">
                  <c:v>80.670654299999995</c:v>
                </c:pt>
                <c:pt idx="5805">
                  <c:v>76.802040099999999</c:v>
                </c:pt>
                <c:pt idx="5806">
                  <c:v>23.733316420000001</c:v>
                </c:pt>
                <c:pt idx="5807">
                  <c:v>133.74551389999999</c:v>
                </c:pt>
                <c:pt idx="5808">
                  <c:v>101.80796049999999</c:v>
                </c:pt>
                <c:pt idx="5809">
                  <c:v>63.984161380000003</c:v>
                </c:pt>
                <c:pt idx="5810">
                  <c:v>112.21473690000001</c:v>
                </c:pt>
                <c:pt idx="5811">
                  <c:v>101.64300540000001</c:v>
                </c:pt>
                <c:pt idx="5812">
                  <c:v>119.22436519999999</c:v>
                </c:pt>
                <c:pt idx="5813">
                  <c:v>51.798191070000001</c:v>
                </c:pt>
                <c:pt idx="5814">
                  <c:v>110.85097500000001</c:v>
                </c:pt>
                <c:pt idx="5815">
                  <c:v>107.72840119999999</c:v>
                </c:pt>
                <c:pt idx="5816">
                  <c:v>24.092184069999998</c:v>
                </c:pt>
                <c:pt idx="5817">
                  <c:v>92.427696229999995</c:v>
                </c:pt>
                <c:pt idx="5818">
                  <c:v>73.413734439999999</c:v>
                </c:pt>
                <c:pt idx="5819">
                  <c:v>100.37905120000001</c:v>
                </c:pt>
                <c:pt idx="5820">
                  <c:v>39.566593169999997</c:v>
                </c:pt>
                <c:pt idx="5821">
                  <c:v>24.267608639999999</c:v>
                </c:pt>
                <c:pt idx="5822">
                  <c:v>104.3415146</c:v>
                </c:pt>
                <c:pt idx="5823">
                  <c:v>22.476221079999998</c:v>
                </c:pt>
                <c:pt idx="5824">
                  <c:v>34.047504429999996</c:v>
                </c:pt>
                <c:pt idx="5825">
                  <c:v>65.122627260000002</c:v>
                </c:pt>
                <c:pt idx="5826">
                  <c:v>61.412219999999998</c:v>
                </c:pt>
                <c:pt idx="5827">
                  <c:v>63.630054469999997</c:v>
                </c:pt>
                <c:pt idx="5828">
                  <c:v>82.644630430000007</c:v>
                </c:pt>
                <c:pt idx="5829">
                  <c:v>97.645912170000003</c:v>
                </c:pt>
                <c:pt idx="5830">
                  <c:v>130.63093570000001</c:v>
                </c:pt>
                <c:pt idx="5831">
                  <c:v>13.03701401</c:v>
                </c:pt>
                <c:pt idx="5832">
                  <c:v>3.43414712</c:v>
                </c:pt>
                <c:pt idx="5833">
                  <c:v>18.883956909999998</c:v>
                </c:pt>
                <c:pt idx="5834">
                  <c:v>24.21746826</c:v>
                </c:pt>
                <c:pt idx="5835">
                  <c:v>61.575801849999998</c:v>
                </c:pt>
                <c:pt idx="5836">
                  <c:v>32.040584559999999</c:v>
                </c:pt>
                <c:pt idx="5837">
                  <c:v>194.14115910000001</c:v>
                </c:pt>
                <c:pt idx="5838">
                  <c:v>8.0990753170000005</c:v>
                </c:pt>
                <c:pt idx="5839">
                  <c:v>8.4891290660000003</c:v>
                </c:pt>
                <c:pt idx="5840">
                  <c:v>84.422485350000002</c:v>
                </c:pt>
                <c:pt idx="5841">
                  <c:v>40.66184998</c:v>
                </c:pt>
                <c:pt idx="5842">
                  <c:v>77.601844790000001</c:v>
                </c:pt>
                <c:pt idx="5843">
                  <c:v>9.6792497629999996</c:v>
                </c:pt>
                <c:pt idx="5844">
                  <c:v>33.21959305</c:v>
                </c:pt>
                <c:pt idx="5845">
                  <c:v>34.241687769999999</c:v>
                </c:pt>
                <c:pt idx="5846">
                  <c:v>38.952667239999997</c:v>
                </c:pt>
                <c:pt idx="5847">
                  <c:v>115.40785219999999</c:v>
                </c:pt>
                <c:pt idx="5848">
                  <c:v>1.762064219</c:v>
                </c:pt>
                <c:pt idx="5849">
                  <c:v>127.2941818</c:v>
                </c:pt>
                <c:pt idx="5850">
                  <c:v>127.719841</c:v>
                </c:pt>
                <c:pt idx="5851">
                  <c:v>11.27730465</c:v>
                </c:pt>
                <c:pt idx="5852">
                  <c:v>115.32159420000001</c:v>
                </c:pt>
                <c:pt idx="5853">
                  <c:v>8.6335477829999991</c:v>
                </c:pt>
                <c:pt idx="5854">
                  <c:v>125.7150955</c:v>
                </c:pt>
                <c:pt idx="5855">
                  <c:v>59.031383509999998</c:v>
                </c:pt>
                <c:pt idx="5856">
                  <c:v>47.739177699999999</c:v>
                </c:pt>
                <c:pt idx="5857">
                  <c:v>69.527069089999998</c:v>
                </c:pt>
                <c:pt idx="5858">
                  <c:v>38.467155460000001</c:v>
                </c:pt>
                <c:pt idx="5859">
                  <c:v>100.517067</c:v>
                </c:pt>
                <c:pt idx="5860">
                  <c:v>18.255126950000001</c:v>
                </c:pt>
                <c:pt idx="5861">
                  <c:v>2.8148503300000001</c:v>
                </c:pt>
                <c:pt idx="5862">
                  <c:v>125.1100235</c:v>
                </c:pt>
                <c:pt idx="5863">
                  <c:v>36.445526119999997</c:v>
                </c:pt>
                <c:pt idx="5864">
                  <c:v>1.4979953770000001</c:v>
                </c:pt>
                <c:pt idx="5865">
                  <c:v>106.60488890000001</c:v>
                </c:pt>
                <c:pt idx="5866">
                  <c:v>115.2291031</c:v>
                </c:pt>
                <c:pt idx="5867">
                  <c:v>109.0831146</c:v>
                </c:pt>
                <c:pt idx="5868">
                  <c:v>63.388465879999998</c:v>
                </c:pt>
                <c:pt idx="5869">
                  <c:v>114.7659378</c:v>
                </c:pt>
                <c:pt idx="5870">
                  <c:v>89.475982669999993</c:v>
                </c:pt>
                <c:pt idx="5871">
                  <c:v>66.552352909999996</c:v>
                </c:pt>
                <c:pt idx="5872">
                  <c:v>79.384750370000006</c:v>
                </c:pt>
                <c:pt idx="5873">
                  <c:v>48.80763245</c:v>
                </c:pt>
                <c:pt idx="5874">
                  <c:v>62.390136720000001</c:v>
                </c:pt>
                <c:pt idx="5875">
                  <c:v>118.39997099999999</c:v>
                </c:pt>
                <c:pt idx="5876">
                  <c:v>33.113006589999998</c:v>
                </c:pt>
                <c:pt idx="5877">
                  <c:v>71.605453490000002</c:v>
                </c:pt>
                <c:pt idx="5878">
                  <c:v>110.5621948</c:v>
                </c:pt>
                <c:pt idx="5879">
                  <c:v>116.6406097</c:v>
                </c:pt>
                <c:pt idx="5880">
                  <c:v>48.845897669999999</c:v>
                </c:pt>
                <c:pt idx="5881">
                  <c:v>86.841453549999997</c:v>
                </c:pt>
                <c:pt idx="5882">
                  <c:v>21.012460709999999</c:v>
                </c:pt>
                <c:pt idx="5883">
                  <c:v>20.985757830000001</c:v>
                </c:pt>
                <c:pt idx="5884">
                  <c:v>72.175857539999996</c:v>
                </c:pt>
                <c:pt idx="5885">
                  <c:v>26.32873726</c:v>
                </c:pt>
                <c:pt idx="5886">
                  <c:v>99.766845700000005</c:v>
                </c:pt>
                <c:pt idx="5887">
                  <c:v>53.593193049999996</c:v>
                </c:pt>
                <c:pt idx="5888">
                  <c:v>157.1871185</c:v>
                </c:pt>
                <c:pt idx="5889">
                  <c:v>110.03357699999999</c:v>
                </c:pt>
                <c:pt idx="5890">
                  <c:v>106.8532639</c:v>
                </c:pt>
                <c:pt idx="5891">
                  <c:v>19.744602199999999</c:v>
                </c:pt>
                <c:pt idx="5892">
                  <c:v>40.188137050000002</c:v>
                </c:pt>
                <c:pt idx="5893">
                  <c:v>41.731807709999998</c:v>
                </c:pt>
                <c:pt idx="5894">
                  <c:v>50.235057830000002</c:v>
                </c:pt>
                <c:pt idx="5895">
                  <c:v>114.93946080000001</c:v>
                </c:pt>
                <c:pt idx="5896">
                  <c:v>130.0104675</c:v>
                </c:pt>
                <c:pt idx="5897">
                  <c:v>152.85833740000001</c:v>
                </c:pt>
                <c:pt idx="5898">
                  <c:v>96.969322199999993</c:v>
                </c:pt>
                <c:pt idx="5899">
                  <c:v>83.536155699999995</c:v>
                </c:pt>
                <c:pt idx="5900">
                  <c:v>76.281814580000002</c:v>
                </c:pt>
                <c:pt idx="5901">
                  <c:v>78.477867130000007</c:v>
                </c:pt>
                <c:pt idx="5902">
                  <c:v>29.322151179999999</c:v>
                </c:pt>
                <c:pt idx="5903">
                  <c:v>0.77698469199999998</c:v>
                </c:pt>
                <c:pt idx="5904">
                  <c:v>32.302101139999998</c:v>
                </c:pt>
                <c:pt idx="5905">
                  <c:v>56.964225769999999</c:v>
                </c:pt>
                <c:pt idx="5906">
                  <c:v>41.824172969999999</c:v>
                </c:pt>
                <c:pt idx="5907">
                  <c:v>24.86832428</c:v>
                </c:pt>
                <c:pt idx="5908">
                  <c:v>67.133743289999998</c:v>
                </c:pt>
                <c:pt idx="5909">
                  <c:v>100.8607025</c:v>
                </c:pt>
                <c:pt idx="5910">
                  <c:v>26.429811480000001</c:v>
                </c:pt>
                <c:pt idx="5911">
                  <c:v>24.28152657</c:v>
                </c:pt>
                <c:pt idx="5912">
                  <c:v>16.262693410000001</c:v>
                </c:pt>
                <c:pt idx="5913">
                  <c:v>75.316490169999994</c:v>
                </c:pt>
                <c:pt idx="5914">
                  <c:v>90.902122500000004</c:v>
                </c:pt>
                <c:pt idx="5915">
                  <c:v>150.72436519999999</c:v>
                </c:pt>
                <c:pt idx="5916">
                  <c:v>40.039958949999999</c:v>
                </c:pt>
                <c:pt idx="5917">
                  <c:v>11.751111030000001</c:v>
                </c:pt>
                <c:pt idx="5918">
                  <c:v>30.664037700000002</c:v>
                </c:pt>
                <c:pt idx="5919">
                  <c:v>144.13105770000001</c:v>
                </c:pt>
                <c:pt idx="5920">
                  <c:v>157.4441376</c:v>
                </c:pt>
                <c:pt idx="5921">
                  <c:v>11.411267280000001</c:v>
                </c:pt>
                <c:pt idx="5922">
                  <c:v>7.8763847350000002</c:v>
                </c:pt>
                <c:pt idx="5923">
                  <c:v>87.37528992</c:v>
                </c:pt>
                <c:pt idx="5924">
                  <c:v>93.54653931</c:v>
                </c:pt>
                <c:pt idx="5925">
                  <c:v>18.539337159999999</c:v>
                </c:pt>
                <c:pt idx="5926">
                  <c:v>90.358757019999999</c:v>
                </c:pt>
                <c:pt idx="5927">
                  <c:v>44.151741029999997</c:v>
                </c:pt>
                <c:pt idx="5928">
                  <c:v>75.259765630000004</c:v>
                </c:pt>
                <c:pt idx="5929">
                  <c:v>60.968357089999998</c:v>
                </c:pt>
                <c:pt idx="5930">
                  <c:v>26.268623349999999</c:v>
                </c:pt>
                <c:pt idx="5931">
                  <c:v>56.163963320000001</c:v>
                </c:pt>
                <c:pt idx="5932">
                  <c:v>42.675476070000002</c:v>
                </c:pt>
                <c:pt idx="5933">
                  <c:v>45.587604519999999</c:v>
                </c:pt>
                <c:pt idx="5934">
                  <c:v>59.087615970000002</c:v>
                </c:pt>
                <c:pt idx="5935">
                  <c:v>46.054969790000001</c:v>
                </c:pt>
                <c:pt idx="5936">
                  <c:v>145.26554870000001</c:v>
                </c:pt>
                <c:pt idx="5937">
                  <c:v>64.271308899999994</c:v>
                </c:pt>
                <c:pt idx="5938">
                  <c:v>14.21002197</c:v>
                </c:pt>
                <c:pt idx="5939">
                  <c:v>0.49906012399999999</c:v>
                </c:pt>
                <c:pt idx="5940">
                  <c:v>39.883598329999998</c:v>
                </c:pt>
                <c:pt idx="5941">
                  <c:v>12.3903532</c:v>
                </c:pt>
                <c:pt idx="5942">
                  <c:v>116.831665</c:v>
                </c:pt>
                <c:pt idx="5943">
                  <c:v>72.473297119999998</c:v>
                </c:pt>
                <c:pt idx="5944">
                  <c:v>100.4290314</c:v>
                </c:pt>
                <c:pt idx="5945">
                  <c:v>44.763084409999998</c:v>
                </c:pt>
                <c:pt idx="5946">
                  <c:v>6.1285362240000003</c:v>
                </c:pt>
                <c:pt idx="5947">
                  <c:v>27.603948590000002</c:v>
                </c:pt>
                <c:pt idx="5948">
                  <c:v>80.827957150000003</c:v>
                </c:pt>
                <c:pt idx="5949">
                  <c:v>0</c:v>
                </c:pt>
                <c:pt idx="5950">
                  <c:v>86.879562379999996</c:v>
                </c:pt>
                <c:pt idx="5951">
                  <c:v>106.7433929</c:v>
                </c:pt>
                <c:pt idx="5952">
                  <c:v>94.085487369999996</c:v>
                </c:pt>
                <c:pt idx="5953">
                  <c:v>37.45749283</c:v>
                </c:pt>
                <c:pt idx="5954">
                  <c:v>55.804363250000002</c:v>
                </c:pt>
                <c:pt idx="5955">
                  <c:v>27.192649840000001</c:v>
                </c:pt>
                <c:pt idx="5956">
                  <c:v>87.171928410000007</c:v>
                </c:pt>
                <c:pt idx="5957">
                  <c:v>4.4062476159999999</c:v>
                </c:pt>
                <c:pt idx="5958">
                  <c:v>78.259864809999996</c:v>
                </c:pt>
                <c:pt idx="5959">
                  <c:v>54.41435242</c:v>
                </c:pt>
                <c:pt idx="5960">
                  <c:v>64.140151979999999</c:v>
                </c:pt>
                <c:pt idx="5961">
                  <c:v>107.91439819999999</c:v>
                </c:pt>
                <c:pt idx="5962">
                  <c:v>127.46837619999999</c:v>
                </c:pt>
                <c:pt idx="5963">
                  <c:v>67.236816410000003</c:v>
                </c:pt>
                <c:pt idx="5964">
                  <c:v>103.7566223</c:v>
                </c:pt>
                <c:pt idx="5965">
                  <c:v>96.984962460000006</c:v>
                </c:pt>
                <c:pt idx="5966">
                  <c:v>119.497818</c:v>
                </c:pt>
                <c:pt idx="5967">
                  <c:v>6.848756313</c:v>
                </c:pt>
                <c:pt idx="5968">
                  <c:v>134.99937439999999</c:v>
                </c:pt>
                <c:pt idx="5969">
                  <c:v>87.688423159999999</c:v>
                </c:pt>
                <c:pt idx="5970">
                  <c:v>101.8181305</c:v>
                </c:pt>
                <c:pt idx="5971">
                  <c:v>47.240806579999997</c:v>
                </c:pt>
                <c:pt idx="5972">
                  <c:v>58.211090089999999</c:v>
                </c:pt>
                <c:pt idx="5973">
                  <c:v>18.099218369999999</c:v>
                </c:pt>
                <c:pt idx="5974">
                  <c:v>112.76734159999999</c:v>
                </c:pt>
                <c:pt idx="5975">
                  <c:v>31.06681824</c:v>
                </c:pt>
                <c:pt idx="5976">
                  <c:v>114.2961121</c:v>
                </c:pt>
                <c:pt idx="5977">
                  <c:v>85.780570979999993</c:v>
                </c:pt>
                <c:pt idx="5978">
                  <c:v>12.955718989999999</c:v>
                </c:pt>
                <c:pt idx="5979">
                  <c:v>129.38586430000001</c:v>
                </c:pt>
                <c:pt idx="5980">
                  <c:v>112.3987656</c:v>
                </c:pt>
                <c:pt idx="5981">
                  <c:v>95.839904790000006</c:v>
                </c:pt>
                <c:pt idx="5982">
                  <c:v>2.21485281</c:v>
                </c:pt>
                <c:pt idx="5983">
                  <c:v>5.4151034359999999</c:v>
                </c:pt>
                <c:pt idx="5984">
                  <c:v>86.116058350000003</c:v>
                </c:pt>
                <c:pt idx="5985">
                  <c:v>22.144737240000001</c:v>
                </c:pt>
                <c:pt idx="5986">
                  <c:v>90.485038759999995</c:v>
                </c:pt>
                <c:pt idx="5987">
                  <c:v>106.58915709999999</c:v>
                </c:pt>
                <c:pt idx="5988">
                  <c:v>40.235214229999997</c:v>
                </c:pt>
                <c:pt idx="5989">
                  <c:v>23.07678413</c:v>
                </c:pt>
                <c:pt idx="5990">
                  <c:v>20.203905110000001</c:v>
                </c:pt>
                <c:pt idx="5991">
                  <c:v>74.337661740000001</c:v>
                </c:pt>
                <c:pt idx="5992">
                  <c:v>110.4105606</c:v>
                </c:pt>
                <c:pt idx="5993">
                  <c:v>108.9147339</c:v>
                </c:pt>
                <c:pt idx="5994">
                  <c:v>31.364334110000001</c:v>
                </c:pt>
                <c:pt idx="5995">
                  <c:v>30.197778700000001</c:v>
                </c:pt>
                <c:pt idx="5996">
                  <c:v>20.284446719999998</c:v>
                </c:pt>
                <c:pt idx="5997">
                  <c:v>80.04282379</c:v>
                </c:pt>
                <c:pt idx="5998">
                  <c:v>7.5468549730000003</c:v>
                </c:pt>
                <c:pt idx="5999">
                  <c:v>20.105520250000001</c:v>
                </c:pt>
                <c:pt idx="6000">
                  <c:v>45.354404449999997</c:v>
                </c:pt>
                <c:pt idx="6001">
                  <c:v>115.3883514</c:v>
                </c:pt>
                <c:pt idx="6002">
                  <c:v>76.10700989</c:v>
                </c:pt>
                <c:pt idx="6003">
                  <c:v>89.068931579999997</c:v>
                </c:pt>
                <c:pt idx="6004">
                  <c:v>7.8369393350000003</c:v>
                </c:pt>
                <c:pt idx="6005">
                  <c:v>17.6108017</c:v>
                </c:pt>
                <c:pt idx="6006">
                  <c:v>14.227870940000001</c:v>
                </c:pt>
                <c:pt idx="6007">
                  <c:v>119.0876083</c:v>
                </c:pt>
                <c:pt idx="6008">
                  <c:v>125.3316727</c:v>
                </c:pt>
                <c:pt idx="6009">
                  <c:v>120.14647669999999</c:v>
                </c:pt>
                <c:pt idx="6010">
                  <c:v>82.931808469999993</c:v>
                </c:pt>
                <c:pt idx="6011">
                  <c:v>56.837509160000003</c:v>
                </c:pt>
                <c:pt idx="6012">
                  <c:v>90.172546389999994</c:v>
                </c:pt>
                <c:pt idx="6013">
                  <c:v>20.920854569999999</c:v>
                </c:pt>
                <c:pt idx="6014">
                  <c:v>11.84661388</c:v>
                </c:pt>
                <c:pt idx="6015">
                  <c:v>87.420997619999994</c:v>
                </c:pt>
                <c:pt idx="6016">
                  <c:v>52.709274290000003</c:v>
                </c:pt>
                <c:pt idx="6017">
                  <c:v>50.262935640000002</c:v>
                </c:pt>
                <c:pt idx="6018">
                  <c:v>20.434614180000001</c:v>
                </c:pt>
                <c:pt idx="6019">
                  <c:v>21.10721397</c:v>
                </c:pt>
                <c:pt idx="6020">
                  <c:v>10.000504490000001</c:v>
                </c:pt>
                <c:pt idx="6021">
                  <c:v>28.493003850000001</c:v>
                </c:pt>
                <c:pt idx="6022">
                  <c:v>61.932449339999998</c:v>
                </c:pt>
                <c:pt idx="6023">
                  <c:v>77.83184052</c:v>
                </c:pt>
                <c:pt idx="6024">
                  <c:v>76.556724549999998</c:v>
                </c:pt>
                <c:pt idx="6025">
                  <c:v>31.219903949999999</c:v>
                </c:pt>
                <c:pt idx="6026">
                  <c:v>159.94941710000001</c:v>
                </c:pt>
                <c:pt idx="6027">
                  <c:v>116.0393906</c:v>
                </c:pt>
                <c:pt idx="6028">
                  <c:v>49.593860630000002</c:v>
                </c:pt>
                <c:pt idx="6029">
                  <c:v>119.1874313</c:v>
                </c:pt>
                <c:pt idx="6030">
                  <c:v>103.6926117</c:v>
                </c:pt>
                <c:pt idx="6031">
                  <c:v>129.6644287</c:v>
                </c:pt>
                <c:pt idx="6032">
                  <c:v>74.224601750000005</c:v>
                </c:pt>
                <c:pt idx="6033">
                  <c:v>104.1809082</c:v>
                </c:pt>
                <c:pt idx="6034">
                  <c:v>129.2597351</c:v>
                </c:pt>
                <c:pt idx="6035">
                  <c:v>30.934658049999999</c:v>
                </c:pt>
                <c:pt idx="6036">
                  <c:v>103.1134567</c:v>
                </c:pt>
                <c:pt idx="6037">
                  <c:v>85.984603879999995</c:v>
                </c:pt>
                <c:pt idx="6038">
                  <c:v>105.22273250000001</c:v>
                </c:pt>
                <c:pt idx="6039">
                  <c:v>52.157756810000002</c:v>
                </c:pt>
                <c:pt idx="6040">
                  <c:v>41.685626980000002</c:v>
                </c:pt>
                <c:pt idx="6041">
                  <c:v>119.8222351</c:v>
                </c:pt>
                <c:pt idx="6042">
                  <c:v>37.734378810000003</c:v>
                </c:pt>
                <c:pt idx="6043">
                  <c:v>51.829696660000003</c:v>
                </c:pt>
                <c:pt idx="6044">
                  <c:v>84.677848819999994</c:v>
                </c:pt>
                <c:pt idx="6045">
                  <c:v>77.561119079999997</c:v>
                </c:pt>
                <c:pt idx="6046">
                  <c:v>78.446655269999994</c:v>
                </c:pt>
                <c:pt idx="6047">
                  <c:v>88.132736210000004</c:v>
                </c:pt>
                <c:pt idx="6048">
                  <c:v>105.1225433</c:v>
                </c:pt>
                <c:pt idx="6049">
                  <c:v>138.60833740000001</c:v>
                </c:pt>
                <c:pt idx="6050">
                  <c:v>20.586839680000001</c:v>
                </c:pt>
                <c:pt idx="6051">
                  <c:v>5.9140777590000004</c:v>
                </c:pt>
                <c:pt idx="6052">
                  <c:v>30.517507550000001</c:v>
                </c:pt>
                <c:pt idx="6053">
                  <c:v>32.000205989999998</c:v>
                </c:pt>
                <c:pt idx="6054">
                  <c:v>66.268943789999994</c:v>
                </c:pt>
                <c:pt idx="6055">
                  <c:v>57.746620180000001</c:v>
                </c:pt>
                <c:pt idx="6056">
                  <c:v>182.61572269999999</c:v>
                </c:pt>
                <c:pt idx="6057">
                  <c:v>13.33843136</c:v>
                </c:pt>
                <c:pt idx="6058">
                  <c:v>14.30667877</c:v>
                </c:pt>
                <c:pt idx="6059">
                  <c:v>88.558563230000004</c:v>
                </c:pt>
                <c:pt idx="6060">
                  <c:v>47.374370570000004</c:v>
                </c:pt>
                <c:pt idx="6061">
                  <c:v>93.469161990000003</c:v>
                </c:pt>
                <c:pt idx="6062">
                  <c:v>13.9587574</c:v>
                </c:pt>
                <c:pt idx="6063">
                  <c:v>45.045650479999999</c:v>
                </c:pt>
                <c:pt idx="6064">
                  <c:v>42.27015686</c:v>
                </c:pt>
                <c:pt idx="6065">
                  <c:v>53.296264649999998</c:v>
                </c:pt>
                <c:pt idx="6066">
                  <c:v>104.644104</c:v>
                </c:pt>
                <c:pt idx="6067">
                  <c:v>2.9521834849999999</c:v>
                </c:pt>
                <c:pt idx="6068">
                  <c:v>127.5867767</c:v>
                </c:pt>
                <c:pt idx="6069">
                  <c:v>132.18046570000001</c:v>
                </c:pt>
                <c:pt idx="6070">
                  <c:v>16.449968340000002</c:v>
                </c:pt>
                <c:pt idx="6071">
                  <c:v>119.26721190000001</c:v>
                </c:pt>
                <c:pt idx="6072">
                  <c:v>13.82334709</c:v>
                </c:pt>
                <c:pt idx="6073">
                  <c:v>128.4820709</c:v>
                </c:pt>
                <c:pt idx="6074">
                  <c:v>76.236267089999998</c:v>
                </c:pt>
                <c:pt idx="6075">
                  <c:v>56.768711089999996</c:v>
                </c:pt>
                <c:pt idx="6076">
                  <c:v>80.384483340000003</c:v>
                </c:pt>
                <c:pt idx="6077">
                  <c:v>51.844165799999999</c:v>
                </c:pt>
                <c:pt idx="6078">
                  <c:v>113.35568240000001</c:v>
                </c:pt>
                <c:pt idx="6079">
                  <c:v>20.909809110000001</c:v>
                </c:pt>
                <c:pt idx="6080">
                  <c:v>3.546811581</c:v>
                </c:pt>
                <c:pt idx="6081">
                  <c:v>121.2221298</c:v>
                </c:pt>
                <c:pt idx="6082">
                  <c:v>50.635318759999997</c:v>
                </c:pt>
                <c:pt idx="6083">
                  <c:v>2.3572306630000002</c:v>
                </c:pt>
                <c:pt idx="6084">
                  <c:v>115.33987430000001</c:v>
                </c:pt>
                <c:pt idx="6085">
                  <c:v>121.3038406</c:v>
                </c:pt>
                <c:pt idx="6086">
                  <c:v>114.7218704</c:v>
                </c:pt>
                <c:pt idx="6087">
                  <c:v>70.975593570000001</c:v>
                </c:pt>
                <c:pt idx="6088">
                  <c:v>128.396759</c:v>
                </c:pt>
                <c:pt idx="6089">
                  <c:v>93.188781739999996</c:v>
                </c:pt>
                <c:pt idx="6090">
                  <c:v>70.872261050000006</c:v>
                </c:pt>
                <c:pt idx="6091">
                  <c:v>85.608543400000002</c:v>
                </c:pt>
                <c:pt idx="6092">
                  <c:v>69.031333919999994</c:v>
                </c:pt>
                <c:pt idx="6093">
                  <c:v>66.505348209999994</c:v>
                </c:pt>
                <c:pt idx="6094">
                  <c:v>130.1697235</c:v>
                </c:pt>
                <c:pt idx="6095">
                  <c:v>49.102512359999999</c:v>
                </c:pt>
                <c:pt idx="6096">
                  <c:v>77.475494380000001</c:v>
                </c:pt>
                <c:pt idx="6097">
                  <c:v>124.9905243</c:v>
                </c:pt>
                <c:pt idx="6098">
                  <c:v>98.196723939999998</c:v>
                </c:pt>
                <c:pt idx="6099">
                  <c:v>56.916629790000002</c:v>
                </c:pt>
                <c:pt idx="6100">
                  <c:v>106.7269974</c:v>
                </c:pt>
                <c:pt idx="6101">
                  <c:v>28.237588880000001</c:v>
                </c:pt>
                <c:pt idx="6102">
                  <c:v>34.566558839999999</c:v>
                </c:pt>
                <c:pt idx="6103">
                  <c:v>59.956989290000003</c:v>
                </c:pt>
                <c:pt idx="6104">
                  <c:v>33.172378539999997</c:v>
                </c:pt>
                <c:pt idx="6105">
                  <c:v>104.2286301</c:v>
                </c:pt>
                <c:pt idx="6106">
                  <c:v>77.819145199999994</c:v>
                </c:pt>
                <c:pt idx="6107">
                  <c:v>168.2705536</c:v>
                </c:pt>
                <c:pt idx="6108">
                  <c:v>122.34113309999999</c:v>
                </c:pt>
                <c:pt idx="6109">
                  <c:v>108.385231</c:v>
                </c:pt>
                <c:pt idx="6110">
                  <c:v>28.891374590000002</c:v>
                </c:pt>
                <c:pt idx="6111">
                  <c:v>59.701187130000001</c:v>
                </c:pt>
                <c:pt idx="6112">
                  <c:v>59.622352599999999</c:v>
                </c:pt>
                <c:pt idx="6113">
                  <c:v>61.752826689999999</c:v>
                </c:pt>
                <c:pt idx="6114">
                  <c:v>114.3177872</c:v>
                </c:pt>
                <c:pt idx="6115">
                  <c:v>127.9334793</c:v>
                </c:pt>
                <c:pt idx="6116">
                  <c:v>153.32275390000001</c:v>
                </c:pt>
                <c:pt idx="6117">
                  <c:v>97.895195009999995</c:v>
                </c:pt>
                <c:pt idx="6118">
                  <c:v>85.884674070000003</c:v>
                </c:pt>
                <c:pt idx="6119">
                  <c:v>81.042961120000001</c:v>
                </c:pt>
                <c:pt idx="6120">
                  <c:v>94.001121519999998</c:v>
                </c:pt>
                <c:pt idx="6121">
                  <c:v>40.972007750000003</c:v>
                </c:pt>
                <c:pt idx="6122">
                  <c:v>1.0125454659999999</c:v>
                </c:pt>
                <c:pt idx="6123">
                  <c:v>32.302101139999998</c:v>
                </c:pt>
                <c:pt idx="6124">
                  <c:v>56.472400669999999</c:v>
                </c:pt>
                <c:pt idx="6125">
                  <c:v>64.586669920000006</c:v>
                </c:pt>
                <c:pt idx="6126">
                  <c:v>33.44236755</c:v>
                </c:pt>
                <c:pt idx="6127">
                  <c:v>79.900367739999993</c:v>
                </c:pt>
                <c:pt idx="6128">
                  <c:v>105.865303</c:v>
                </c:pt>
                <c:pt idx="6129">
                  <c:v>29.949161530000001</c:v>
                </c:pt>
                <c:pt idx="6130">
                  <c:v>29.852918620000001</c:v>
                </c:pt>
                <c:pt idx="6131">
                  <c:v>23.687919619999999</c:v>
                </c:pt>
                <c:pt idx="6132">
                  <c:v>121.7927399</c:v>
                </c:pt>
                <c:pt idx="6133">
                  <c:v>95.852951050000001</c:v>
                </c:pt>
                <c:pt idx="6134">
                  <c:v>156.32894899999999</c:v>
                </c:pt>
                <c:pt idx="6135">
                  <c:v>50.129772189999997</c:v>
                </c:pt>
                <c:pt idx="6136">
                  <c:v>17.57256508</c:v>
                </c:pt>
                <c:pt idx="6137">
                  <c:v>42.250740049999997</c:v>
                </c:pt>
                <c:pt idx="6138">
                  <c:v>145.6515656</c:v>
                </c:pt>
                <c:pt idx="6139">
                  <c:v>181.00260929999999</c:v>
                </c:pt>
                <c:pt idx="6140">
                  <c:v>24.180459979999998</c:v>
                </c:pt>
                <c:pt idx="6141">
                  <c:v>10.982634539999999</c:v>
                </c:pt>
                <c:pt idx="6142">
                  <c:v>101.75133510000001</c:v>
                </c:pt>
                <c:pt idx="6143">
                  <c:v>126.83781430000001</c:v>
                </c:pt>
                <c:pt idx="6144">
                  <c:v>24.363546370000002</c:v>
                </c:pt>
                <c:pt idx="6145">
                  <c:v>94.174476619999993</c:v>
                </c:pt>
                <c:pt idx="6146">
                  <c:v>63.46604919</c:v>
                </c:pt>
                <c:pt idx="6147">
                  <c:v>83.380271910000005</c:v>
                </c:pt>
                <c:pt idx="6148">
                  <c:v>67.954055789999998</c:v>
                </c:pt>
                <c:pt idx="6149">
                  <c:v>26.559013369999999</c:v>
                </c:pt>
                <c:pt idx="6150">
                  <c:v>68.044326780000006</c:v>
                </c:pt>
                <c:pt idx="6151">
                  <c:v>53.213161470000003</c:v>
                </c:pt>
                <c:pt idx="6152">
                  <c:v>58.922447200000001</c:v>
                </c:pt>
                <c:pt idx="6153">
                  <c:v>63.087863919999997</c:v>
                </c:pt>
                <c:pt idx="6154">
                  <c:v>66.992645260000003</c:v>
                </c:pt>
                <c:pt idx="6155">
                  <c:v>186.38253779999999</c:v>
                </c:pt>
                <c:pt idx="6156">
                  <c:v>72.346229550000004</c:v>
                </c:pt>
                <c:pt idx="6157">
                  <c:v>19.774143219999999</c:v>
                </c:pt>
                <c:pt idx="6158">
                  <c:v>0.735811412</c:v>
                </c:pt>
                <c:pt idx="6159">
                  <c:v>51.482975009999997</c:v>
                </c:pt>
                <c:pt idx="6160">
                  <c:v>15.75005341</c:v>
                </c:pt>
                <c:pt idx="6161">
                  <c:v>124.4982529</c:v>
                </c:pt>
                <c:pt idx="6162">
                  <c:v>79.642471310000005</c:v>
                </c:pt>
                <c:pt idx="6163">
                  <c:v>107.99047849999999</c:v>
                </c:pt>
                <c:pt idx="6164">
                  <c:v>54.839687349999998</c:v>
                </c:pt>
                <c:pt idx="6165">
                  <c:v>12.442721369999999</c:v>
                </c:pt>
                <c:pt idx="6166">
                  <c:v>41.916984560000003</c:v>
                </c:pt>
                <c:pt idx="6167">
                  <c:v>84.143745420000002</c:v>
                </c:pt>
                <c:pt idx="6168">
                  <c:v>0</c:v>
                </c:pt>
                <c:pt idx="6169">
                  <c:v>95.173347469999996</c:v>
                </c:pt>
                <c:pt idx="6170">
                  <c:v>109.22628779999999</c:v>
                </c:pt>
                <c:pt idx="6171">
                  <c:v>117.0262527</c:v>
                </c:pt>
                <c:pt idx="6172">
                  <c:v>51.278919219999999</c:v>
                </c:pt>
                <c:pt idx="6173">
                  <c:v>62.377033230000002</c:v>
                </c:pt>
                <c:pt idx="6174">
                  <c:v>34.081291200000003</c:v>
                </c:pt>
                <c:pt idx="6175">
                  <c:v>111.34865569999999</c:v>
                </c:pt>
                <c:pt idx="6176">
                  <c:v>12.52830887</c:v>
                </c:pt>
                <c:pt idx="6177">
                  <c:v>95.222450260000002</c:v>
                </c:pt>
                <c:pt idx="6178">
                  <c:v>73.354812620000004</c:v>
                </c:pt>
                <c:pt idx="6179">
                  <c:v>74.934761050000006</c:v>
                </c:pt>
                <c:pt idx="6180">
                  <c:v>114.52045440000001</c:v>
                </c:pt>
                <c:pt idx="6181">
                  <c:v>132.59811400000001</c:v>
                </c:pt>
                <c:pt idx="6182">
                  <c:v>70.497909550000003</c:v>
                </c:pt>
                <c:pt idx="6183">
                  <c:v>99.500297549999999</c:v>
                </c:pt>
                <c:pt idx="6184">
                  <c:v>117.4775238</c:v>
                </c:pt>
                <c:pt idx="6185">
                  <c:v>139.28381350000001</c:v>
                </c:pt>
                <c:pt idx="6186">
                  <c:v>13.88663197</c:v>
                </c:pt>
                <c:pt idx="6187">
                  <c:v>154.61242680000001</c:v>
                </c:pt>
                <c:pt idx="6188">
                  <c:v>102.9609833</c:v>
                </c:pt>
                <c:pt idx="6189">
                  <c:v>120.024353</c:v>
                </c:pt>
                <c:pt idx="6190">
                  <c:v>80.180061339999995</c:v>
                </c:pt>
                <c:pt idx="6191">
                  <c:v>29.541257860000002</c:v>
                </c:pt>
                <c:pt idx="6192">
                  <c:v>139.05766299999999</c:v>
                </c:pt>
                <c:pt idx="6193">
                  <c:v>44.89185715</c:v>
                </c:pt>
                <c:pt idx="6194">
                  <c:v>130.6946106</c:v>
                </c:pt>
                <c:pt idx="6195">
                  <c:v>103.3466339</c:v>
                </c:pt>
                <c:pt idx="6196">
                  <c:v>16.447103500000001</c:v>
                </c:pt>
                <c:pt idx="6197">
                  <c:v>134.3187408</c:v>
                </c:pt>
                <c:pt idx="6198">
                  <c:v>102.2349243</c:v>
                </c:pt>
                <c:pt idx="6199">
                  <c:v>101.5742035</c:v>
                </c:pt>
                <c:pt idx="6200">
                  <c:v>5.9599490169999996</c:v>
                </c:pt>
                <c:pt idx="6201">
                  <c:v>5.5013570789999999</c:v>
                </c:pt>
                <c:pt idx="6202">
                  <c:v>90.398712160000002</c:v>
                </c:pt>
                <c:pt idx="6203">
                  <c:v>31.621654509999999</c:v>
                </c:pt>
                <c:pt idx="6204">
                  <c:v>92.730186459999999</c:v>
                </c:pt>
                <c:pt idx="6205">
                  <c:v>107.7156906</c:v>
                </c:pt>
                <c:pt idx="6206">
                  <c:v>55.456680300000002</c:v>
                </c:pt>
                <c:pt idx="6207">
                  <c:v>31.73168755</c:v>
                </c:pt>
                <c:pt idx="6208">
                  <c:v>28.689250950000002</c:v>
                </c:pt>
                <c:pt idx="6209">
                  <c:v>127.0695724</c:v>
                </c:pt>
                <c:pt idx="6210">
                  <c:v>108.41853330000001</c:v>
                </c:pt>
                <c:pt idx="6211">
                  <c:v>116.7114639</c:v>
                </c:pt>
                <c:pt idx="6212">
                  <c:v>34.147045140000003</c:v>
                </c:pt>
                <c:pt idx="6213">
                  <c:v>50.950839999999999</c:v>
                </c:pt>
                <c:pt idx="6214">
                  <c:v>31.076623919999999</c:v>
                </c:pt>
                <c:pt idx="6215">
                  <c:v>92.944908139999995</c:v>
                </c:pt>
                <c:pt idx="6216">
                  <c:v>11.843691829999999</c:v>
                </c:pt>
                <c:pt idx="6217">
                  <c:v>25.47155952</c:v>
                </c:pt>
                <c:pt idx="6218">
                  <c:v>48.822296139999999</c:v>
                </c:pt>
                <c:pt idx="6219">
                  <c:v>137.40573119999999</c:v>
                </c:pt>
                <c:pt idx="6220">
                  <c:v>82.598487849999998</c:v>
                </c:pt>
                <c:pt idx="6221">
                  <c:v>93.47545624</c:v>
                </c:pt>
                <c:pt idx="6222">
                  <c:v>22.998451230000001</c:v>
                </c:pt>
                <c:pt idx="6223">
                  <c:v>28.111652370000002</c:v>
                </c:pt>
                <c:pt idx="6224">
                  <c:v>120.55808260000001</c:v>
                </c:pt>
                <c:pt idx="6225">
                  <c:v>131.99452210000001</c:v>
                </c:pt>
                <c:pt idx="6226">
                  <c:v>120.5902634</c:v>
                </c:pt>
                <c:pt idx="6227">
                  <c:v>86.099517820000003</c:v>
                </c:pt>
                <c:pt idx="6228">
                  <c:v>66.251983640000006</c:v>
                </c:pt>
                <c:pt idx="6229">
                  <c:v>105.0174789</c:v>
                </c:pt>
                <c:pt idx="6230">
                  <c:v>44.794158940000003</c:v>
                </c:pt>
                <c:pt idx="6231">
                  <c:v>16.0210762</c:v>
                </c:pt>
                <c:pt idx="6232">
                  <c:v>99.198669429999995</c:v>
                </c:pt>
                <c:pt idx="6233">
                  <c:v>86.815109250000006</c:v>
                </c:pt>
                <c:pt idx="6234">
                  <c:v>59.374942779999998</c:v>
                </c:pt>
                <c:pt idx="6235">
                  <c:v>29.439781190000001</c:v>
                </c:pt>
                <c:pt idx="6236">
                  <c:v>27.544031140000001</c:v>
                </c:pt>
                <c:pt idx="6237">
                  <c:v>13.366569520000001</c:v>
                </c:pt>
                <c:pt idx="6238">
                  <c:v>36.978584290000001</c:v>
                </c:pt>
                <c:pt idx="6239">
                  <c:v>82.869194030000003</c:v>
                </c:pt>
                <c:pt idx="6240">
                  <c:v>92.630142210000002</c:v>
                </c:pt>
                <c:pt idx="6241">
                  <c:v>76.422813419999997</c:v>
                </c:pt>
                <c:pt idx="6242">
                  <c:v>36.019008640000003</c:v>
                </c:pt>
                <c:pt idx="6243">
                  <c:v>155.54031370000001</c:v>
                </c:pt>
                <c:pt idx="6244">
                  <c:v>129.64221190000001</c:v>
                </c:pt>
                <c:pt idx="6245">
                  <c:v>75.880546570000007</c:v>
                </c:pt>
                <c:pt idx="6246">
                  <c:v>126.1643066</c:v>
                </c:pt>
                <c:pt idx="6247">
                  <c:v>102.0649719</c:v>
                </c:pt>
                <c:pt idx="6248">
                  <c:v>136.5634766</c:v>
                </c:pt>
                <c:pt idx="6249">
                  <c:v>86.920471190000001</c:v>
                </c:pt>
                <c:pt idx="6250">
                  <c:v>102.6338348</c:v>
                </c:pt>
                <c:pt idx="6251">
                  <c:v>118.3024521</c:v>
                </c:pt>
                <c:pt idx="6252">
                  <c:v>35.195743559999997</c:v>
                </c:pt>
                <c:pt idx="6253">
                  <c:v>119.9061584</c:v>
                </c:pt>
                <c:pt idx="6254">
                  <c:v>102.68254090000001</c:v>
                </c:pt>
                <c:pt idx="6255">
                  <c:v>108.42822270000001</c:v>
                </c:pt>
                <c:pt idx="6256">
                  <c:v>51.415996550000003</c:v>
                </c:pt>
                <c:pt idx="6257">
                  <c:v>56.271808620000002</c:v>
                </c:pt>
                <c:pt idx="6258">
                  <c:v>129.4271698</c:v>
                </c:pt>
                <c:pt idx="6259">
                  <c:v>49.967052459999998</c:v>
                </c:pt>
                <c:pt idx="6260">
                  <c:v>65.397399899999996</c:v>
                </c:pt>
                <c:pt idx="6261">
                  <c:v>87.186645510000005</c:v>
                </c:pt>
                <c:pt idx="6262">
                  <c:v>95.935646059999996</c:v>
                </c:pt>
                <c:pt idx="6263">
                  <c:v>87.363265990000002</c:v>
                </c:pt>
                <c:pt idx="6264">
                  <c:v>173.93765260000001</c:v>
                </c:pt>
                <c:pt idx="6265">
                  <c:v>107.54768369999999</c:v>
                </c:pt>
                <c:pt idx="6266">
                  <c:v>139.89166259999999</c:v>
                </c:pt>
                <c:pt idx="6267">
                  <c:v>25.253288269999999</c:v>
                </c:pt>
                <c:pt idx="6268">
                  <c:v>10.96434116</c:v>
                </c:pt>
                <c:pt idx="6269">
                  <c:v>44.474075319999997</c:v>
                </c:pt>
                <c:pt idx="6270">
                  <c:v>40.445442200000002</c:v>
                </c:pt>
                <c:pt idx="6271">
                  <c:v>70.561943049999996</c:v>
                </c:pt>
                <c:pt idx="6272">
                  <c:v>59.716110229999998</c:v>
                </c:pt>
                <c:pt idx="6273">
                  <c:v>196.48422239999999</c:v>
                </c:pt>
                <c:pt idx="6274">
                  <c:v>19.910457610000002</c:v>
                </c:pt>
                <c:pt idx="6275">
                  <c:v>19.734350200000002</c:v>
                </c:pt>
                <c:pt idx="6276">
                  <c:v>97.418228150000004</c:v>
                </c:pt>
                <c:pt idx="6277">
                  <c:v>54.895004270000001</c:v>
                </c:pt>
                <c:pt idx="6278">
                  <c:v>94.211311339999995</c:v>
                </c:pt>
                <c:pt idx="6279">
                  <c:v>18.209526060000002</c:v>
                </c:pt>
                <c:pt idx="6280">
                  <c:v>71.122459410000005</c:v>
                </c:pt>
                <c:pt idx="6281">
                  <c:v>43.141563419999997</c:v>
                </c:pt>
                <c:pt idx="6282">
                  <c:v>65.727165220000003</c:v>
                </c:pt>
                <c:pt idx="6283">
                  <c:v>107.6879196</c:v>
                </c:pt>
                <c:pt idx="6284">
                  <c:v>5.5328412059999996</c:v>
                </c:pt>
                <c:pt idx="6285">
                  <c:v>138.33744809999999</c:v>
                </c:pt>
                <c:pt idx="6286">
                  <c:v>119.3408585</c:v>
                </c:pt>
                <c:pt idx="6287">
                  <c:v>124.5463791</c:v>
                </c:pt>
                <c:pt idx="6288">
                  <c:v>15.14615345</c:v>
                </c:pt>
                <c:pt idx="6289">
                  <c:v>123.65550229999999</c:v>
                </c:pt>
                <c:pt idx="6290">
                  <c:v>15.555982589999999</c:v>
                </c:pt>
                <c:pt idx="6291">
                  <c:v>139.0241547</c:v>
                </c:pt>
                <c:pt idx="6292">
                  <c:v>90.112266539999993</c:v>
                </c:pt>
                <c:pt idx="6293">
                  <c:v>64.591987610000004</c:v>
                </c:pt>
                <c:pt idx="6294">
                  <c:v>89.626220700000005</c:v>
                </c:pt>
                <c:pt idx="6295">
                  <c:v>68.222557069999993</c:v>
                </c:pt>
                <c:pt idx="6296">
                  <c:v>122.8748093</c:v>
                </c:pt>
                <c:pt idx="6297">
                  <c:v>22.18280983</c:v>
                </c:pt>
                <c:pt idx="6298">
                  <c:v>4.5235133169999999</c:v>
                </c:pt>
                <c:pt idx="6299">
                  <c:v>117.54336549999999</c:v>
                </c:pt>
                <c:pt idx="6300">
                  <c:v>62.832408909999998</c:v>
                </c:pt>
                <c:pt idx="6301">
                  <c:v>4.7536277770000002</c:v>
                </c:pt>
                <c:pt idx="6302">
                  <c:v>119.73122410000001</c:v>
                </c:pt>
                <c:pt idx="6303">
                  <c:v>121.05482480000001</c:v>
                </c:pt>
                <c:pt idx="6304">
                  <c:v>119.212265</c:v>
                </c:pt>
                <c:pt idx="6305">
                  <c:v>74.973320009999995</c:v>
                </c:pt>
                <c:pt idx="6306">
                  <c:v>144.13369750000001</c:v>
                </c:pt>
                <c:pt idx="6307">
                  <c:v>92.605232240000007</c:v>
                </c:pt>
                <c:pt idx="6308">
                  <c:v>78.513801569999998</c:v>
                </c:pt>
                <c:pt idx="6309">
                  <c:v>92.419792180000002</c:v>
                </c:pt>
                <c:pt idx="6310">
                  <c:v>75.440429690000002</c:v>
                </c:pt>
                <c:pt idx="6311">
                  <c:v>68.867683409999998</c:v>
                </c:pt>
                <c:pt idx="6312">
                  <c:v>129.7899323</c:v>
                </c:pt>
                <c:pt idx="6313">
                  <c:v>62.508598329999998</c:v>
                </c:pt>
                <c:pt idx="6314">
                  <c:v>85.207809449999999</c:v>
                </c:pt>
                <c:pt idx="6315">
                  <c:v>121.313652</c:v>
                </c:pt>
                <c:pt idx="6316">
                  <c:v>94.25328064</c:v>
                </c:pt>
                <c:pt idx="6317">
                  <c:v>108.16247559999999</c:v>
                </c:pt>
                <c:pt idx="6318">
                  <c:v>120.893692</c:v>
                </c:pt>
                <c:pt idx="6319">
                  <c:v>35.014408109999998</c:v>
                </c:pt>
                <c:pt idx="6320">
                  <c:v>37.761108399999998</c:v>
                </c:pt>
                <c:pt idx="6321">
                  <c:v>65.336532590000004</c:v>
                </c:pt>
                <c:pt idx="6322">
                  <c:v>37.231914519999997</c:v>
                </c:pt>
                <c:pt idx="6323">
                  <c:v>107.192009</c:v>
                </c:pt>
                <c:pt idx="6324">
                  <c:v>102.9442596</c:v>
                </c:pt>
                <c:pt idx="6325">
                  <c:v>181.9180145</c:v>
                </c:pt>
                <c:pt idx="6326">
                  <c:v>118.40501399999999</c:v>
                </c:pt>
                <c:pt idx="6327">
                  <c:v>107.4836578</c:v>
                </c:pt>
                <c:pt idx="6328">
                  <c:v>43.120529169999998</c:v>
                </c:pt>
                <c:pt idx="6329">
                  <c:v>68.59297943</c:v>
                </c:pt>
                <c:pt idx="6330">
                  <c:v>72.067352290000002</c:v>
                </c:pt>
                <c:pt idx="6331">
                  <c:v>69.432792660000004</c:v>
                </c:pt>
                <c:pt idx="6332">
                  <c:v>104.67053989999999</c:v>
                </c:pt>
                <c:pt idx="6333">
                  <c:v>125.47924039999999</c:v>
                </c:pt>
                <c:pt idx="6334">
                  <c:v>152.32540890000001</c:v>
                </c:pt>
                <c:pt idx="6335">
                  <c:v>105.7308044</c:v>
                </c:pt>
                <c:pt idx="6336">
                  <c:v>90.463386540000002</c:v>
                </c:pt>
                <c:pt idx="6337">
                  <c:v>87.249954220000006</c:v>
                </c:pt>
                <c:pt idx="6338">
                  <c:v>106.3591156</c:v>
                </c:pt>
                <c:pt idx="6339">
                  <c:v>47.344036099999997</c:v>
                </c:pt>
                <c:pt idx="6340">
                  <c:v>9.8157138820000007</c:v>
                </c:pt>
                <c:pt idx="6341">
                  <c:v>32.302101139999998</c:v>
                </c:pt>
                <c:pt idx="6342">
                  <c:v>92.817131040000007</c:v>
                </c:pt>
                <c:pt idx="6343">
                  <c:v>84.111846920000005</c:v>
                </c:pt>
                <c:pt idx="6344">
                  <c:v>52.607582090000001</c:v>
                </c:pt>
                <c:pt idx="6345">
                  <c:v>88.157470700000005</c:v>
                </c:pt>
                <c:pt idx="6346">
                  <c:v>107.40470120000001</c:v>
                </c:pt>
                <c:pt idx="6347">
                  <c:v>49.663497919999998</c:v>
                </c:pt>
                <c:pt idx="6348">
                  <c:v>33.213893890000001</c:v>
                </c:pt>
                <c:pt idx="6349">
                  <c:v>28.903131479999999</c:v>
                </c:pt>
                <c:pt idx="6350">
                  <c:v>155.4306488</c:v>
                </c:pt>
                <c:pt idx="6351">
                  <c:v>97.965126040000001</c:v>
                </c:pt>
                <c:pt idx="6352">
                  <c:v>156.64932250000001</c:v>
                </c:pt>
                <c:pt idx="6353">
                  <c:v>59.368034360000003</c:v>
                </c:pt>
                <c:pt idx="6354">
                  <c:v>21.962013240000001</c:v>
                </c:pt>
                <c:pt idx="6355">
                  <c:v>53.475959779999997</c:v>
                </c:pt>
                <c:pt idx="6356">
                  <c:v>145.0072174</c:v>
                </c:pt>
                <c:pt idx="6357">
                  <c:v>197.07066349999999</c:v>
                </c:pt>
                <c:pt idx="6358">
                  <c:v>30.549678799999999</c:v>
                </c:pt>
                <c:pt idx="6359">
                  <c:v>17.593564990000001</c:v>
                </c:pt>
                <c:pt idx="6360">
                  <c:v>108.6856155</c:v>
                </c:pt>
                <c:pt idx="6361">
                  <c:v>129.53384399999999</c:v>
                </c:pt>
                <c:pt idx="6362">
                  <c:v>30.59057426</c:v>
                </c:pt>
                <c:pt idx="6363">
                  <c:v>102.55885309999999</c:v>
                </c:pt>
                <c:pt idx="6364">
                  <c:v>64.308456419999999</c:v>
                </c:pt>
                <c:pt idx="6365">
                  <c:v>87.359794620000002</c:v>
                </c:pt>
                <c:pt idx="6366">
                  <c:v>73.973587039999998</c:v>
                </c:pt>
                <c:pt idx="6367">
                  <c:v>26.705511090000002</c:v>
                </c:pt>
                <c:pt idx="6368">
                  <c:v>81.772979739999997</c:v>
                </c:pt>
                <c:pt idx="6369">
                  <c:v>62.967269899999998</c:v>
                </c:pt>
                <c:pt idx="6370">
                  <c:v>52.139099119999997</c:v>
                </c:pt>
                <c:pt idx="6371">
                  <c:v>65.29267883</c:v>
                </c:pt>
                <c:pt idx="6372">
                  <c:v>84.113487239999998</c:v>
                </c:pt>
                <c:pt idx="6373">
                  <c:v>207.7518005</c:v>
                </c:pt>
                <c:pt idx="6374">
                  <c:v>79.271797179999993</c:v>
                </c:pt>
                <c:pt idx="6375">
                  <c:v>26.07930374</c:v>
                </c:pt>
                <c:pt idx="6376">
                  <c:v>0.99900764200000003</c:v>
                </c:pt>
                <c:pt idx="6377">
                  <c:v>78.401802059999994</c:v>
                </c:pt>
                <c:pt idx="6378">
                  <c:v>20.822708129999999</c:v>
                </c:pt>
                <c:pt idx="6379">
                  <c:v>121.18698120000001</c:v>
                </c:pt>
                <c:pt idx="6380">
                  <c:v>83.809501650000001</c:v>
                </c:pt>
                <c:pt idx="6381">
                  <c:v>108.7123184</c:v>
                </c:pt>
                <c:pt idx="6382">
                  <c:v>58.211605069999997</c:v>
                </c:pt>
                <c:pt idx="6383">
                  <c:v>16.404582980000001</c:v>
                </c:pt>
                <c:pt idx="6384">
                  <c:v>48.286602019999997</c:v>
                </c:pt>
                <c:pt idx="6385">
                  <c:v>87.669197080000004</c:v>
                </c:pt>
                <c:pt idx="6386">
                  <c:v>0.28352722499999999</c:v>
                </c:pt>
                <c:pt idx="6387">
                  <c:v>93.918769839999996</c:v>
                </c:pt>
                <c:pt idx="6388">
                  <c:v>110.93272399999999</c:v>
                </c:pt>
                <c:pt idx="6389">
                  <c:v>138.04959109999999</c:v>
                </c:pt>
                <c:pt idx="6390">
                  <c:v>53.748298650000002</c:v>
                </c:pt>
                <c:pt idx="6391">
                  <c:v>69.696472170000007</c:v>
                </c:pt>
                <c:pt idx="6392">
                  <c:v>45.481304170000001</c:v>
                </c:pt>
                <c:pt idx="6393">
                  <c:v>169.4975891</c:v>
                </c:pt>
                <c:pt idx="6394">
                  <c:v>19.84031487</c:v>
                </c:pt>
                <c:pt idx="6395">
                  <c:v>91.152893070000005</c:v>
                </c:pt>
                <c:pt idx="6396">
                  <c:v>85.787017820000003</c:v>
                </c:pt>
                <c:pt idx="6397">
                  <c:v>81.791198730000005</c:v>
                </c:pt>
                <c:pt idx="6398">
                  <c:v>116.8302307</c:v>
                </c:pt>
                <c:pt idx="6399">
                  <c:v>111.231781</c:v>
                </c:pt>
                <c:pt idx="6400">
                  <c:v>75.411926269999995</c:v>
                </c:pt>
                <c:pt idx="6401">
                  <c:v>117.75401309999999</c:v>
                </c:pt>
                <c:pt idx="6402">
                  <c:v>121.6203613</c:v>
                </c:pt>
                <c:pt idx="6403">
                  <c:v>160.50718689999999</c:v>
                </c:pt>
                <c:pt idx="6404">
                  <c:v>24.831943509999999</c:v>
                </c:pt>
                <c:pt idx="6405">
                  <c:v>155.3529968</c:v>
                </c:pt>
                <c:pt idx="6406">
                  <c:v>110.17123410000001</c:v>
                </c:pt>
                <c:pt idx="6407">
                  <c:v>111.8453751</c:v>
                </c:pt>
                <c:pt idx="6408">
                  <c:v>97.186523440000002</c:v>
                </c:pt>
                <c:pt idx="6409">
                  <c:v>45.95794678</c:v>
                </c:pt>
                <c:pt idx="6410">
                  <c:v>168.47106930000001</c:v>
                </c:pt>
                <c:pt idx="6411">
                  <c:v>55.950099950000002</c:v>
                </c:pt>
                <c:pt idx="6412">
                  <c:v>135.3233032</c:v>
                </c:pt>
                <c:pt idx="6413">
                  <c:v>121.8783722</c:v>
                </c:pt>
                <c:pt idx="6414">
                  <c:v>18.492733000000001</c:v>
                </c:pt>
                <c:pt idx="6415">
                  <c:v>138.62159729999999</c:v>
                </c:pt>
                <c:pt idx="6416">
                  <c:v>101.78787989999999</c:v>
                </c:pt>
                <c:pt idx="6417">
                  <c:v>103.27617650000001</c:v>
                </c:pt>
                <c:pt idx="6418">
                  <c:v>9.7053270339999997</c:v>
                </c:pt>
                <c:pt idx="6419">
                  <c:v>5.4703607559999998</c:v>
                </c:pt>
                <c:pt idx="6420">
                  <c:v>91.994354250000001</c:v>
                </c:pt>
                <c:pt idx="6421">
                  <c:v>43.574333189999997</c:v>
                </c:pt>
                <c:pt idx="6422">
                  <c:v>97.156410219999998</c:v>
                </c:pt>
                <c:pt idx="6423">
                  <c:v>109.5937881</c:v>
                </c:pt>
                <c:pt idx="6424">
                  <c:v>81.026710510000001</c:v>
                </c:pt>
                <c:pt idx="6425">
                  <c:v>37.457309719999998</c:v>
                </c:pt>
                <c:pt idx="6426">
                  <c:v>35.735633849999999</c:v>
                </c:pt>
                <c:pt idx="6427">
                  <c:v>146.03248600000001</c:v>
                </c:pt>
                <c:pt idx="6428">
                  <c:v>112.1003189</c:v>
                </c:pt>
                <c:pt idx="6429">
                  <c:v>120.854332</c:v>
                </c:pt>
                <c:pt idx="6430">
                  <c:v>47.259838100000003</c:v>
                </c:pt>
                <c:pt idx="6431">
                  <c:v>66.533119200000002</c:v>
                </c:pt>
                <c:pt idx="6432">
                  <c:v>40.557071690000001</c:v>
                </c:pt>
                <c:pt idx="6433">
                  <c:v>98.632316590000002</c:v>
                </c:pt>
                <c:pt idx="6434">
                  <c:v>32.662990569999998</c:v>
                </c:pt>
                <c:pt idx="6435">
                  <c:v>34.99266815</c:v>
                </c:pt>
                <c:pt idx="6436">
                  <c:v>51.015495299999998</c:v>
                </c:pt>
                <c:pt idx="6437">
                  <c:v>139.77613830000001</c:v>
                </c:pt>
                <c:pt idx="6438">
                  <c:v>93.077247619999994</c:v>
                </c:pt>
                <c:pt idx="6439">
                  <c:v>88.023445129999999</c:v>
                </c:pt>
                <c:pt idx="6440">
                  <c:v>42.590045930000002</c:v>
                </c:pt>
                <c:pt idx="6441">
                  <c:v>9.5932464599999996</c:v>
                </c:pt>
                <c:pt idx="6442">
                  <c:v>29.873947139999999</c:v>
                </c:pt>
                <c:pt idx="6443">
                  <c:v>119.4564209</c:v>
                </c:pt>
                <c:pt idx="6444">
                  <c:v>134.79066470000001</c:v>
                </c:pt>
                <c:pt idx="6445">
                  <c:v>121.7296448</c:v>
                </c:pt>
                <c:pt idx="6446">
                  <c:v>89.544960020000005</c:v>
                </c:pt>
                <c:pt idx="6447">
                  <c:v>74.35295868</c:v>
                </c:pt>
                <c:pt idx="6448">
                  <c:v>122.7450027</c:v>
                </c:pt>
                <c:pt idx="6449">
                  <c:v>58.498634340000002</c:v>
                </c:pt>
                <c:pt idx="6450">
                  <c:v>57.19162369</c:v>
                </c:pt>
                <c:pt idx="6451">
                  <c:v>100.3302078</c:v>
                </c:pt>
                <c:pt idx="6452">
                  <c:v>112.7815399</c:v>
                </c:pt>
                <c:pt idx="6453">
                  <c:v>67.495529169999998</c:v>
                </c:pt>
                <c:pt idx="6454">
                  <c:v>36.919658660000003</c:v>
                </c:pt>
                <c:pt idx="6455">
                  <c:v>33.345710750000002</c:v>
                </c:pt>
                <c:pt idx="6456">
                  <c:v>31.85926628</c:v>
                </c:pt>
                <c:pt idx="6457">
                  <c:v>35.003128050000001</c:v>
                </c:pt>
                <c:pt idx="6458">
                  <c:v>91.328056340000003</c:v>
                </c:pt>
                <c:pt idx="6459">
                  <c:v>91.113075260000002</c:v>
                </c:pt>
                <c:pt idx="6460">
                  <c:v>77.555686949999995</c:v>
                </c:pt>
                <c:pt idx="6461">
                  <c:v>40.260601039999997</c:v>
                </c:pt>
                <c:pt idx="6462">
                  <c:v>190.81428529999999</c:v>
                </c:pt>
                <c:pt idx="6463">
                  <c:v>139.58001709999999</c:v>
                </c:pt>
                <c:pt idx="6464">
                  <c:v>134.3387299</c:v>
                </c:pt>
                <c:pt idx="6465">
                  <c:v>129.63636779999999</c:v>
                </c:pt>
                <c:pt idx="6466">
                  <c:v>101.55868529999999</c:v>
                </c:pt>
                <c:pt idx="6467">
                  <c:v>145.55380249999999</c:v>
                </c:pt>
                <c:pt idx="6468">
                  <c:v>100.7489853</c:v>
                </c:pt>
                <c:pt idx="6469">
                  <c:v>120.6892929</c:v>
                </c:pt>
                <c:pt idx="6470">
                  <c:v>126.2833862</c:v>
                </c:pt>
                <c:pt idx="6471">
                  <c:v>46.026554109999999</c:v>
                </c:pt>
                <c:pt idx="6472">
                  <c:v>124.0774689</c:v>
                </c:pt>
                <c:pt idx="6473">
                  <c:v>109.6844025</c:v>
                </c:pt>
                <c:pt idx="6474">
                  <c:v>111.1100769</c:v>
                </c:pt>
                <c:pt idx="6475">
                  <c:v>60.224086759999999</c:v>
                </c:pt>
                <c:pt idx="6476">
                  <c:v>76.907432560000004</c:v>
                </c:pt>
                <c:pt idx="6477">
                  <c:v>134.88507079999999</c:v>
                </c:pt>
                <c:pt idx="6478">
                  <c:v>57.522140499999999</c:v>
                </c:pt>
                <c:pt idx="6479">
                  <c:v>71.445777890000002</c:v>
                </c:pt>
                <c:pt idx="6480">
                  <c:v>83.936218260000004</c:v>
                </c:pt>
                <c:pt idx="6481">
                  <c:v>118.93740080000001</c:v>
                </c:pt>
                <c:pt idx="6482">
                  <c:v>100.62149049999999</c:v>
                </c:pt>
                <c:pt idx="6483">
                  <c:v>170.9865417</c:v>
                </c:pt>
                <c:pt idx="6484">
                  <c:v>111.95381159999999</c:v>
                </c:pt>
                <c:pt idx="6485">
                  <c:v>137.37280269999999</c:v>
                </c:pt>
                <c:pt idx="6486">
                  <c:v>36.576549530000001</c:v>
                </c:pt>
                <c:pt idx="6487">
                  <c:v>19.3419323</c:v>
                </c:pt>
                <c:pt idx="6488">
                  <c:v>56.949714659999998</c:v>
                </c:pt>
                <c:pt idx="6489">
                  <c:v>42.458824159999999</c:v>
                </c:pt>
                <c:pt idx="6490">
                  <c:v>75.628822330000006</c:v>
                </c:pt>
                <c:pt idx="6491">
                  <c:v>75.483200069999995</c:v>
                </c:pt>
                <c:pt idx="6492">
                  <c:v>177.4562378</c:v>
                </c:pt>
                <c:pt idx="6493">
                  <c:v>22.322402950000001</c:v>
                </c:pt>
                <c:pt idx="6494">
                  <c:v>24.05682182</c:v>
                </c:pt>
                <c:pt idx="6495">
                  <c:v>116.3498917</c:v>
                </c:pt>
                <c:pt idx="6496">
                  <c:v>62.755432130000003</c:v>
                </c:pt>
                <c:pt idx="6497">
                  <c:v>98.352493289999998</c:v>
                </c:pt>
                <c:pt idx="6498">
                  <c:v>23.964031219999999</c:v>
                </c:pt>
                <c:pt idx="6499">
                  <c:v>87.01408386</c:v>
                </c:pt>
                <c:pt idx="6500">
                  <c:v>68.344192500000005</c:v>
                </c:pt>
                <c:pt idx="6501">
                  <c:v>75.970787049999998</c:v>
                </c:pt>
                <c:pt idx="6502">
                  <c:v>113.867012</c:v>
                </c:pt>
                <c:pt idx="6503">
                  <c:v>8.9348831180000001</c:v>
                </c:pt>
                <c:pt idx="6504">
                  <c:v>136.7526398</c:v>
                </c:pt>
                <c:pt idx="6505">
                  <c:v>123.1330109</c:v>
                </c:pt>
                <c:pt idx="6506">
                  <c:v>122.75497439999999</c:v>
                </c:pt>
                <c:pt idx="6507">
                  <c:v>18.307996750000001</c:v>
                </c:pt>
                <c:pt idx="6508">
                  <c:v>115.58902740000001</c:v>
                </c:pt>
                <c:pt idx="6509">
                  <c:v>19.71118736</c:v>
                </c:pt>
                <c:pt idx="6510">
                  <c:v>148.9418488</c:v>
                </c:pt>
                <c:pt idx="6511">
                  <c:v>91.724311830000005</c:v>
                </c:pt>
                <c:pt idx="6512">
                  <c:v>73.364646910000005</c:v>
                </c:pt>
                <c:pt idx="6513">
                  <c:v>98.465225219999994</c:v>
                </c:pt>
                <c:pt idx="6514">
                  <c:v>85.379348750000005</c:v>
                </c:pt>
                <c:pt idx="6515">
                  <c:v>124.5228271</c:v>
                </c:pt>
                <c:pt idx="6516">
                  <c:v>42.3138504</c:v>
                </c:pt>
                <c:pt idx="6517">
                  <c:v>5.8438353540000003</c:v>
                </c:pt>
                <c:pt idx="6518">
                  <c:v>124.0753479</c:v>
                </c:pt>
                <c:pt idx="6519">
                  <c:v>68.160858149999996</c:v>
                </c:pt>
                <c:pt idx="6520">
                  <c:v>7.8206329349999999</c:v>
                </c:pt>
                <c:pt idx="6521">
                  <c:v>120.5264511</c:v>
                </c:pt>
                <c:pt idx="6522">
                  <c:v>118.48493190000001</c:v>
                </c:pt>
                <c:pt idx="6523">
                  <c:v>124.32760620000001</c:v>
                </c:pt>
                <c:pt idx="6524">
                  <c:v>81.170669559999993</c:v>
                </c:pt>
                <c:pt idx="6525">
                  <c:v>156.3611755</c:v>
                </c:pt>
                <c:pt idx="6526">
                  <c:v>91.897949220000001</c:v>
                </c:pt>
                <c:pt idx="6527">
                  <c:v>81.023063660000005</c:v>
                </c:pt>
                <c:pt idx="6528">
                  <c:v>99.1293869</c:v>
                </c:pt>
                <c:pt idx="6529">
                  <c:v>82.442016600000002</c:v>
                </c:pt>
                <c:pt idx="6530">
                  <c:v>97.051620479999997</c:v>
                </c:pt>
                <c:pt idx="6531">
                  <c:v>109.3693924</c:v>
                </c:pt>
                <c:pt idx="6532">
                  <c:v>70.368110659999999</c:v>
                </c:pt>
                <c:pt idx="6533">
                  <c:v>89.325592040000004</c:v>
                </c:pt>
                <c:pt idx="6534">
                  <c:v>112.9052734</c:v>
                </c:pt>
                <c:pt idx="6535">
                  <c:v>101.2553406</c:v>
                </c:pt>
                <c:pt idx="6536">
                  <c:v>114.79106899999999</c:v>
                </c:pt>
                <c:pt idx="6537">
                  <c:v>123.49593350000001</c:v>
                </c:pt>
                <c:pt idx="6538">
                  <c:v>39.245788570000002</c:v>
                </c:pt>
                <c:pt idx="6539">
                  <c:v>44.487419129999999</c:v>
                </c:pt>
                <c:pt idx="6540">
                  <c:v>74.775833129999995</c:v>
                </c:pt>
                <c:pt idx="6541">
                  <c:v>40.203742980000001</c:v>
                </c:pt>
                <c:pt idx="6542">
                  <c:v>109.0973434</c:v>
                </c:pt>
                <c:pt idx="6543">
                  <c:v>114.278389</c:v>
                </c:pt>
                <c:pt idx="6544">
                  <c:v>198.0056458</c:v>
                </c:pt>
                <c:pt idx="6545">
                  <c:v>120.99703220000001</c:v>
                </c:pt>
                <c:pt idx="6546">
                  <c:v>106.47742460000001</c:v>
                </c:pt>
                <c:pt idx="6547">
                  <c:v>60.941543580000001</c:v>
                </c:pt>
                <c:pt idx="6548">
                  <c:v>87.369865419999996</c:v>
                </c:pt>
                <c:pt idx="6549">
                  <c:v>73.278091430000003</c:v>
                </c:pt>
                <c:pt idx="6550">
                  <c:v>78.220787049999998</c:v>
                </c:pt>
                <c:pt idx="6551">
                  <c:v>103.2310638</c:v>
                </c:pt>
                <c:pt idx="6552">
                  <c:v>124.01914979999999</c:v>
                </c:pt>
                <c:pt idx="6553">
                  <c:v>157.88575739999999</c:v>
                </c:pt>
                <c:pt idx="6554">
                  <c:v>113.2197189</c:v>
                </c:pt>
                <c:pt idx="6555">
                  <c:v>95.911674500000004</c:v>
                </c:pt>
                <c:pt idx="6556">
                  <c:v>91.165245060000004</c:v>
                </c:pt>
                <c:pt idx="6557">
                  <c:v>119.38387299999999</c:v>
                </c:pt>
                <c:pt idx="6558">
                  <c:v>59.406353000000003</c:v>
                </c:pt>
                <c:pt idx="6559">
                  <c:v>10.29370308</c:v>
                </c:pt>
                <c:pt idx="6560">
                  <c:v>32.302101139999998</c:v>
                </c:pt>
                <c:pt idx="6561">
                  <c:v>132.9979706</c:v>
                </c:pt>
                <c:pt idx="6562">
                  <c:v>97.292366029999997</c:v>
                </c:pt>
                <c:pt idx="6563">
                  <c:v>64.062881469999994</c:v>
                </c:pt>
                <c:pt idx="6564">
                  <c:v>97.159973140000005</c:v>
                </c:pt>
                <c:pt idx="6565">
                  <c:v>108.8367767</c:v>
                </c:pt>
                <c:pt idx="6566">
                  <c:v>57.81604385</c:v>
                </c:pt>
                <c:pt idx="6567">
                  <c:v>49.481731410000002</c:v>
                </c:pt>
                <c:pt idx="6568">
                  <c:v>40.379447939999999</c:v>
                </c:pt>
                <c:pt idx="6569">
                  <c:v>175.87274170000001</c:v>
                </c:pt>
                <c:pt idx="6570">
                  <c:v>98.627548219999994</c:v>
                </c:pt>
                <c:pt idx="6571">
                  <c:v>156.57064819999999</c:v>
                </c:pt>
                <c:pt idx="6572">
                  <c:v>69.483695979999993</c:v>
                </c:pt>
                <c:pt idx="6573">
                  <c:v>27.567813869999998</c:v>
                </c:pt>
                <c:pt idx="6574">
                  <c:v>66.483283999999998</c:v>
                </c:pt>
                <c:pt idx="6575">
                  <c:v>143.14151000000001</c:v>
                </c:pt>
                <c:pt idx="6576">
                  <c:v>208.5138245</c:v>
                </c:pt>
                <c:pt idx="6577">
                  <c:v>36.459209440000002</c:v>
                </c:pt>
                <c:pt idx="6578">
                  <c:v>21.440488819999999</c:v>
                </c:pt>
                <c:pt idx="6579">
                  <c:v>120.03211210000001</c:v>
                </c:pt>
                <c:pt idx="6580">
                  <c:v>135.16680909999999</c:v>
                </c:pt>
                <c:pt idx="6581">
                  <c:v>49.439888000000003</c:v>
                </c:pt>
                <c:pt idx="6582">
                  <c:v>109.9760284</c:v>
                </c:pt>
                <c:pt idx="6583">
                  <c:v>79.44748688</c:v>
                </c:pt>
                <c:pt idx="6584">
                  <c:v>95.428123470000003</c:v>
                </c:pt>
                <c:pt idx="6585">
                  <c:v>80.095642089999998</c:v>
                </c:pt>
                <c:pt idx="6586">
                  <c:v>26.739610670000001</c:v>
                </c:pt>
                <c:pt idx="6587">
                  <c:v>91.778762819999997</c:v>
                </c:pt>
                <c:pt idx="6588">
                  <c:v>73.578475949999998</c:v>
                </c:pt>
                <c:pt idx="6589">
                  <c:v>62.421474459999999</c:v>
                </c:pt>
                <c:pt idx="6590">
                  <c:v>65.747497559999999</c:v>
                </c:pt>
                <c:pt idx="6591">
                  <c:v>92.300216669999998</c:v>
                </c:pt>
                <c:pt idx="6592">
                  <c:v>187.41740419999999</c:v>
                </c:pt>
                <c:pt idx="6593">
                  <c:v>98.883514399999996</c:v>
                </c:pt>
                <c:pt idx="6594">
                  <c:v>30.699926380000001</c:v>
                </c:pt>
                <c:pt idx="6595">
                  <c:v>1.173894048</c:v>
                </c:pt>
                <c:pt idx="6596">
                  <c:v>92.033409120000002</c:v>
                </c:pt>
                <c:pt idx="6597">
                  <c:v>61.969017030000003</c:v>
                </c:pt>
                <c:pt idx="6598">
                  <c:v>34.040981289999998</c:v>
                </c:pt>
                <c:pt idx="6599">
                  <c:v>114.9619064</c:v>
                </c:pt>
                <c:pt idx="6600">
                  <c:v>87.095657349999996</c:v>
                </c:pt>
                <c:pt idx="6601">
                  <c:v>107.7787933</c:v>
                </c:pt>
                <c:pt idx="6602">
                  <c:v>68.032325740000005</c:v>
                </c:pt>
                <c:pt idx="6603">
                  <c:v>22.282674790000002</c:v>
                </c:pt>
                <c:pt idx="6604">
                  <c:v>55.076358800000001</c:v>
                </c:pt>
                <c:pt idx="6605">
                  <c:v>90.620475769999999</c:v>
                </c:pt>
                <c:pt idx="6606">
                  <c:v>1.759427667</c:v>
                </c:pt>
                <c:pt idx="6607">
                  <c:v>103.9929657</c:v>
                </c:pt>
                <c:pt idx="6608">
                  <c:v>114.60142519999999</c:v>
                </c:pt>
                <c:pt idx="6609">
                  <c:v>151.44609070000001</c:v>
                </c:pt>
                <c:pt idx="6610">
                  <c:v>55.27994537</c:v>
                </c:pt>
                <c:pt idx="6611">
                  <c:v>80.824279790000006</c:v>
                </c:pt>
                <c:pt idx="6612">
                  <c:v>64.196716309999999</c:v>
                </c:pt>
                <c:pt idx="6613">
                  <c:v>182.45729059999999</c:v>
                </c:pt>
                <c:pt idx="6614">
                  <c:v>26.114166260000001</c:v>
                </c:pt>
                <c:pt idx="6615">
                  <c:v>94.76374817</c:v>
                </c:pt>
                <c:pt idx="6616">
                  <c:v>100.3013535</c:v>
                </c:pt>
                <c:pt idx="6617">
                  <c:v>88.488868710000006</c:v>
                </c:pt>
                <c:pt idx="6618">
                  <c:v>122.4951172</c:v>
                </c:pt>
                <c:pt idx="6619">
                  <c:v>115.2350922</c:v>
                </c:pt>
                <c:pt idx="6620">
                  <c:v>81.958610530000001</c:v>
                </c:pt>
                <c:pt idx="6621">
                  <c:v>117.78350829999999</c:v>
                </c:pt>
                <c:pt idx="6622">
                  <c:v>118.9925842</c:v>
                </c:pt>
                <c:pt idx="6623">
                  <c:v>165.66101069999999</c:v>
                </c:pt>
                <c:pt idx="6624">
                  <c:v>35.348556520000002</c:v>
                </c:pt>
                <c:pt idx="6625">
                  <c:v>163.2120056</c:v>
                </c:pt>
                <c:pt idx="6626">
                  <c:v>113.8593216</c:v>
                </c:pt>
                <c:pt idx="6627">
                  <c:v>121.74125669999999</c:v>
                </c:pt>
                <c:pt idx="6628">
                  <c:v>48.40036774</c:v>
                </c:pt>
                <c:pt idx="6629">
                  <c:v>97.944221499999998</c:v>
                </c:pt>
                <c:pt idx="6630">
                  <c:v>56.954830170000001</c:v>
                </c:pt>
                <c:pt idx="6631">
                  <c:v>188.043869</c:v>
                </c:pt>
                <c:pt idx="6632">
                  <c:v>65.811798100000004</c:v>
                </c:pt>
                <c:pt idx="6633">
                  <c:v>136.0150452</c:v>
                </c:pt>
                <c:pt idx="6634">
                  <c:v>128.84269710000001</c:v>
                </c:pt>
                <c:pt idx="6635">
                  <c:v>31.173847200000001</c:v>
                </c:pt>
                <c:pt idx="6636">
                  <c:v>143.91644289999999</c:v>
                </c:pt>
                <c:pt idx="6637">
                  <c:v>109.6352615</c:v>
                </c:pt>
                <c:pt idx="6638">
                  <c:v>103.8472824</c:v>
                </c:pt>
                <c:pt idx="6639">
                  <c:v>21.88076019</c:v>
                </c:pt>
                <c:pt idx="6640">
                  <c:v>5.3819851879999998</c:v>
                </c:pt>
                <c:pt idx="6641">
                  <c:v>98.350227360000005</c:v>
                </c:pt>
                <c:pt idx="6642">
                  <c:v>58.394145969999997</c:v>
                </c:pt>
                <c:pt idx="6643">
                  <c:v>102.4656143</c:v>
                </c:pt>
                <c:pt idx="6644">
                  <c:v>15.775584220000001</c:v>
                </c:pt>
                <c:pt idx="6645">
                  <c:v>109.4999084</c:v>
                </c:pt>
                <c:pt idx="6646">
                  <c:v>85.675338749999995</c:v>
                </c:pt>
                <c:pt idx="6647">
                  <c:v>44.642238620000001</c:v>
                </c:pt>
                <c:pt idx="6648">
                  <c:v>52.375812529999997</c:v>
                </c:pt>
                <c:pt idx="6649">
                  <c:v>98.494705199999999</c:v>
                </c:pt>
                <c:pt idx="6650">
                  <c:v>117.06294250000001</c:v>
                </c:pt>
                <c:pt idx="6651">
                  <c:v>123.5056763</c:v>
                </c:pt>
                <c:pt idx="6652">
                  <c:v>54.75007248</c:v>
                </c:pt>
                <c:pt idx="6653">
                  <c:v>78.922958370000003</c:v>
                </c:pt>
                <c:pt idx="6654">
                  <c:v>47.31792068</c:v>
                </c:pt>
                <c:pt idx="6655">
                  <c:v>106.7434616</c:v>
                </c:pt>
                <c:pt idx="6656">
                  <c:v>43.256519320000002</c:v>
                </c:pt>
                <c:pt idx="6657">
                  <c:v>40.523406979999997</c:v>
                </c:pt>
                <c:pt idx="6658">
                  <c:v>52.218566889999998</c:v>
                </c:pt>
                <c:pt idx="6659">
                  <c:v>142.62277219999999</c:v>
                </c:pt>
                <c:pt idx="6660">
                  <c:v>104.5035324</c:v>
                </c:pt>
                <c:pt idx="6661">
                  <c:v>85.403297420000001</c:v>
                </c:pt>
                <c:pt idx="6662">
                  <c:v>62.856105800000002</c:v>
                </c:pt>
                <c:pt idx="6663">
                  <c:v>15.19468212</c:v>
                </c:pt>
                <c:pt idx="6664">
                  <c:v>39.559017179999998</c:v>
                </c:pt>
                <c:pt idx="6665">
                  <c:v>117.76782230000001</c:v>
                </c:pt>
                <c:pt idx="6666">
                  <c:v>127.7898788</c:v>
                </c:pt>
                <c:pt idx="6667">
                  <c:v>120.91090389999999</c:v>
                </c:pt>
                <c:pt idx="6668">
                  <c:v>92.267768860000004</c:v>
                </c:pt>
                <c:pt idx="6669">
                  <c:v>82.160110470000006</c:v>
                </c:pt>
                <c:pt idx="6670">
                  <c:v>132.0867767</c:v>
                </c:pt>
                <c:pt idx="6671">
                  <c:v>73.474777219999993</c:v>
                </c:pt>
                <c:pt idx="6672">
                  <c:v>71.94203186</c:v>
                </c:pt>
                <c:pt idx="6673">
                  <c:v>98.031616209999996</c:v>
                </c:pt>
                <c:pt idx="6674">
                  <c:v>126.8309402</c:v>
                </c:pt>
                <c:pt idx="6675">
                  <c:v>76.161529540000004</c:v>
                </c:pt>
                <c:pt idx="6676">
                  <c:v>47.873329159999997</c:v>
                </c:pt>
                <c:pt idx="6677">
                  <c:v>40.033790590000002</c:v>
                </c:pt>
                <c:pt idx="6678">
                  <c:v>60.640792849999997</c:v>
                </c:pt>
                <c:pt idx="6679">
                  <c:v>45.813625340000002</c:v>
                </c:pt>
                <c:pt idx="6680">
                  <c:v>105.85291290000001</c:v>
                </c:pt>
                <c:pt idx="6681">
                  <c:v>97.148178099999996</c:v>
                </c:pt>
                <c:pt idx="6682">
                  <c:v>77.667259220000005</c:v>
                </c:pt>
                <c:pt idx="6683">
                  <c:v>49.846775049999998</c:v>
                </c:pt>
                <c:pt idx="6684">
                  <c:v>197.2012177</c:v>
                </c:pt>
                <c:pt idx="6685">
                  <c:v>146.95545960000001</c:v>
                </c:pt>
                <c:pt idx="6686">
                  <c:v>111.6347122</c:v>
                </c:pt>
                <c:pt idx="6687">
                  <c:v>105.55062100000001</c:v>
                </c:pt>
                <c:pt idx="6688">
                  <c:v>154.04953</c:v>
                </c:pt>
                <c:pt idx="6689">
                  <c:v>110.6472855</c:v>
                </c:pt>
                <c:pt idx="6690">
                  <c:v>83.094627380000006</c:v>
                </c:pt>
                <c:pt idx="6691">
                  <c:v>132.5078125</c:v>
                </c:pt>
                <c:pt idx="6692">
                  <c:v>56.519680020000003</c:v>
                </c:pt>
                <c:pt idx="6693">
                  <c:v>122.944519</c:v>
                </c:pt>
                <c:pt idx="6694">
                  <c:v>113.5904007</c:v>
                </c:pt>
                <c:pt idx="6695">
                  <c:v>113.45652010000001</c:v>
                </c:pt>
                <c:pt idx="6696">
                  <c:v>67.347694399999995</c:v>
                </c:pt>
                <c:pt idx="6697">
                  <c:v>82.077423100000004</c:v>
                </c:pt>
                <c:pt idx="6698">
                  <c:v>69.838508610000005</c:v>
                </c:pt>
                <c:pt idx="6699">
                  <c:v>81.790962219999997</c:v>
                </c:pt>
                <c:pt idx="6700">
                  <c:v>86.619270319999998</c:v>
                </c:pt>
                <c:pt idx="6701">
                  <c:v>143.90486150000001</c:v>
                </c:pt>
                <c:pt idx="6702">
                  <c:v>118.6532974</c:v>
                </c:pt>
                <c:pt idx="6703">
                  <c:v>164.54324339999999</c:v>
                </c:pt>
                <c:pt idx="6704">
                  <c:v>112.56655120000001</c:v>
                </c:pt>
                <c:pt idx="6705">
                  <c:v>141.96476749999999</c:v>
                </c:pt>
                <c:pt idx="6706">
                  <c:v>47.76856995</c:v>
                </c:pt>
                <c:pt idx="6707">
                  <c:v>21.37195015</c:v>
                </c:pt>
                <c:pt idx="6708">
                  <c:v>94.605598450000002</c:v>
                </c:pt>
                <c:pt idx="6709">
                  <c:v>50.159854889999998</c:v>
                </c:pt>
                <c:pt idx="6710">
                  <c:v>77.708900450000002</c:v>
                </c:pt>
                <c:pt idx="6711">
                  <c:v>79.467460630000005</c:v>
                </c:pt>
                <c:pt idx="6712">
                  <c:v>167.20861819999999</c:v>
                </c:pt>
                <c:pt idx="6713">
                  <c:v>22.460411069999999</c:v>
                </c:pt>
                <c:pt idx="6714">
                  <c:v>29.65507698</c:v>
                </c:pt>
                <c:pt idx="6715">
                  <c:v>129.48704530000001</c:v>
                </c:pt>
                <c:pt idx="6716">
                  <c:v>71.649452210000007</c:v>
                </c:pt>
                <c:pt idx="6717">
                  <c:v>101.17749019999999</c:v>
                </c:pt>
                <c:pt idx="6718">
                  <c:v>30.632251740000001</c:v>
                </c:pt>
                <c:pt idx="6719">
                  <c:v>88.393516539999993</c:v>
                </c:pt>
                <c:pt idx="6720">
                  <c:v>89.639328000000006</c:v>
                </c:pt>
                <c:pt idx="6721">
                  <c:v>82.479080199999999</c:v>
                </c:pt>
                <c:pt idx="6722">
                  <c:v>118.59546659999999</c:v>
                </c:pt>
                <c:pt idx="6723">
                  <c:v>11.704009060000001</c:v>
                </c:pt>
                <c:pt idx="6724">
                  <c:v>135.4390564</c:v>
                </c:pt>
                <c:pt idx="6725">
                  <c:v>126.55963130000001</c:v>
                </c:pt>
                <c:pt idx="6726">
                  <c:v>124.6172256</c:v>
                </c:pt>
                <c:pt idx="6727">
                  <c:v>23.43620872</c:v>
                </c:pt>
                <c:pt idx="6728">
                  <c:v>128.48313899999999</c:v>
                </c:pt>
                <c:pt idx="6729">
                  <c:v>22.613901139999999</c:v>
                </c:pt>
                <c:pt idx="6730">
                  <c:v>153.59580990000001</c:v>
                </c:pt>
                <c:pt idx="6731">
                  <c:v>89.377265929999993</c:v>
                </c:pt>
                <c:pt idx="6732">
                  <c:v>82.880851750000005</c:v>
                </c:pt>
                <c:pt idx="6733">
                  <c:v>100.58273320000001</c:v>
                </c:pt>
                <c:pt idx="6734">
                  <c:v>98.693817139999993</c:v>
                </c:pt>
                <c:pt idx="6735">
                  <c:v>133.90321349999999</c:v>
                </c:pt>
                <c:pt idx="6736">
                  <c:v>48.523944849999999</c:v>
                </c:pt>
                <c:pt idx="6737">
                  <c:v>7.5277256970000002</c:v>
                </c:pt>
                <c:pt idx="6738">
                  <c:v>136.0294342</c:v>
                </c:pt>
                <c:pt idx="6739">
                  <c:v>71.503395080000004</c:v>
                </c:pt>
                <c:pt idx="6740">
                  <c:v>15.671921729999999</c:v>
                </c:pt>
                <c:pt idx="6741">
                  <c:v>120.609375</c:v>
                </c:pt>
                <c:pt idx="6742">
                  <c:v>121.6659698</c:v>
                </c:pt>
                <c:pt idx="6743">
                  <c:v>122.2738037</c:v>
                </c:pt>
                <c:pt idx="6744">
                  <c:v>84.197212219999997</c:v>
                </c:pt>
                <c:pt idx="6745">
                  <c:v>165.8615417</c:v>
                </c:pt>
                <c:pt idx="6746">
                  <c:v>94.612297060000003</c:v>
                </c:pt>
                <c:pt idx="6747">
                  <c:v>83.238204960000004</c:v>
                </c:pt>
                <c:pt idx="6748">
                  <c:v>140.6967621</c:v>
                </c:pt>
                <c:pt idx="6749">
                  <c:v>75.814476010000007</c:v>
                </c:pt>
                <c:pt idx="6750">
                  <c:v>108.5597992</c:v>
                </c:pt>
                <c:pt idx="6751">
                  <c:v>112.4225922</c:v>
                </c:pt>
                <c:pt idx="6752">
                  <c:v>83.370422360000006</c:v>
                </c:pt>
                <c:pt idx="6753">
                  <c:v>96.691658020000006</c:v>
                </c:pt>
                <c:pt idx="6754">
                  <c:v>111.99461359999999</c:v>
                </c:pt>
                <c:pt idx="6755">
                  <c:v>103.8725433</c:v>
                </c:pt>
                <c:pt idx="6756">
                  <c:v>113.1643524</c:v>
                </c:pt>
                <c:pt idx="6757">
                  <c:v>130.30546570000001</c:v>
                </c:pt>
                <c:pt idx="6758">
                  <c:v>46.6446228</c:v>
                </c:pt>
                <c:pt idx="6759">
                  <c:v>46.873905180000001</c:v>
                </c:pt>
                <c:pt idx="6760">
                  <c:v>70.310813899999999</c:v>
                </c:pt>
                <c:pt idx="6761">
                  <c:v>41.582839970000002</c:v>
                </c:pt>
                <c:pt idx="6762">
                  <c:v>112.95634459999999</c:v>
                </c:pt>
                <c:pt idx="6763">
                  <c:v>95.065933229999999</c:v>
                </c:pt>
                <c:pt idx="6764">
                  <c:v>218.26486209999999</c:v>
                </c:pt>
                <c:pt idx="6765">
                  <c:v>118.1317215</c:v>
                </c:pt>
                <c:pt idx="6766">
                  <c:v>106.3717651</c:v>
                </c:pt>
                <c:pt idx="6767">
                  <c:v>71.492530819999999</c:v>
                </c:pt>
                <c:pt idx="6768">
                  <c:v>101.9132309</c:v>
                </c:pt>
                <c:pt idx="6769">
                  <c:v>75.089485170000003</c:v>
                </c:pt>
                <c:pt idx="6770">
                  <c:v>83.055335999999997</c:v>
                </c:pt>
                <c:pt idx="6771">
                  <c:v>106.8664703</c:v>
                </c:pt>
                <c:pt idx="6772">
                  <c:v>122.8780136</c:v>
                </c:pt>
                <c:pt idx="6773">
                  <c:v>161.17201230000001</c:v>
                </c:pt>
                <c:pt idx="6774">
                  <c:v>104.22749330000001</c:v>
                </c:pt>
                <c:pt idx="6775">
                  <c:v>103.3168793</c:v>
                </c:pt>
                <c:pt idx="6776">
                  <c:v>97.647285460000006</c:v>
                </c:pt>
                <c:pt idx="6777">
                  <c:v>153.06109620000001</c:v>
                </c:pt>
                <c:pt idx="6778">
                  <c:v>65.034492490000005</c:v>
                </c:pt>
                <c:pt idx="6779">
                  <c:v>13.165534020000001</c:v>
                </c:pt>
                <c:pt idx="6780">
                  <c:v>155.74705510000001</c:v>
                </c:pt>
                <c:pt idx="6781">
                  <c:v>113.7585526</c:v>
                </c:pt>
                <c:pt idx="6782">
                  <c:v>86.345695500000005</c:v>
                </c:pt>
                <c:pt idx="6783">
                  <c:v>105.80802919999999</c:v>
                </c:pt>
                <c:pt idx="6784">
                  <c:v>110.2879715</c:v>
                </c:pt>
                <c:pt idx="6785">
                  <c:v>66.448150630000001</c:v>
                </c:pt>
                <c:pt idx="6786">
                  <c:v>61.501216890000002</c:v>
                </c:pt>
                <c:pt idx="6787">
                  <c:v>50.296592709999999</c:v>
                </c:pt>
                <c:pt idx="6788">
                  <c:v>160.06558229999999</c:v>
                </c:pt>
                <c:pt idx="6789">
                  <c:v>101.8653717</c:v>
                </c:pt>
                <c:pt idx="6790">
                  <c:v>160.1477356</c:v>
                </c:pt>
                <c:pt idx="6791">
                  <c:v>77.840621949999999</c:v>
                </c:pt>
                <c:pt idx="6792">
                  <c:v>34.760528559999997</c:v>
                </c:pt>
                <c:pt idx="6793">
                  <c:v>76.168037409999997</c:v>
                </c:pt>
                <c:pt idx="6794">
                  <c:v>147.3065033</c:v>
                </c:pt>
                <c:pt idx="6795">
                  <c:v>245.66365049999999</c:v>
                </c:pt>
                <c:pt idx="6796">
                  <c:v>39.922668459999997</c:v>
                </c:pt>
                <c:pt idx="6797">
                  <c:v>26.410516739999998</c:v>
                </c:pt>
                <c:pt idx="6798">
                  <c:v>127.9583664</c:v>
                </c:pt>
                <c:pt idx="6799">
                  <c:v>139.41024780000001</c:v>
                </c:pt>
                <c:pt idx="6800">
                  <c:v>69.753242490000005</c:v>
                </c:pt>
                <c:pt idx="6801">
                  <c:v>124.90555569999999</c:v>
                </c:pt>
                <c:pt idx="6802">
                  <c:v>92.111457819999998</c:v>
                </c:pt>
                <c:pt idx="6803">
                  <c:v>103.43862919999999</c:v>
                </c:pt>
                <c:pt idx="6804">
                  <c:v>81.751907349999996</c:v>
                </c:pt>
                <c:pt idx="6805">
                  <c:v>26.67955589</c:v>
                </c:pt>
                <c:pt idx="6806">
                  <c:v>98.325408940000003</c:v>
                </c:pt>
                <c:pt idx="6807">
                  <c:v>82.112091059999997</c:v>
                </c:pt>
                <c:pt idx="6808">
                  <c:v>78.870597840000002</c:v>
                </c:pt>
                <c:pt idx="6809">
                  <c:v>88.243949889999996</c:v>
                </c:pt>
                <c:pt idx="6810">
                  <c:v>106.2068481</c:v>
                </c:pt>
                <c:pt idx="6811">
                  <c:v>185.37783809999999</c:v>
                </c:pt>
                <c:pt idx="6812">
                  <c:v>111.5066376</c:v>
                </c:pt>
                <c:pt idx="6813">
                  <c:v>32.476886749999998</c:v>
                </c:pt>
                <c:pt idx="6814">
                  <c:v>2.4389173980000001</c:v>
                </c:pt>
                <c:pt idx="6815">
                  <c:v>101.7525406</c:v>
                </c:pt>
                <c:pt idx="6816">
                  <c:v>66.534263609999996</c:v>
                </c:pt>
                <c:pt idx="6817">
                  <c:v>49.38563156</c:v>
                </c:pt>
                <c:pt idx="6818">
                  <c:v>118.4674377</c:v>
                </c:pt>
                <c:pt idx="6819">
                  <c:v>88.428894040000003</c:v>
                </c:pt>
                <c:pt idx="6820">
                  <c:v>109.0823975</c:v>
                </c:pt>
                <c:pt idx="6821">
                  <c:v>81.712722780000007</c:v>
                </c:pt>
                <c:pt idx="6822">
                  <c:v>27.712203980000002</c:v>
                </c:pt>
                <c:pt idx="6823">
                  <c:v>58.454753879999998</c:v>
                </c:pt>
                <c:pt idx="6824">
                  <c:v>93.678779599999999</c:v>
                </c:pt>
                <c:pt idx="6825">
                  <c:v>4.052948475</c:v>
                </c:pt>
                <c:pt idx="6826">
                  <c:v>106.7906799</c:v>
                </c:pt>
                <c:pt idx="6827">
                  <c:v>115.704628</c:v>
                </c:pt>
                <c:pt idx="6828">
                  <c:v>147.9264374</c:v>
                </c:pt>
                <c:pt idx="6829">
                  <c:v>59.39479446</c:v>
                </c:pt>
                <c:pt idx="6830">
                  <c:v>87.038604739999997</c:v>
                </c:pt>
                <c:pt idx="6831">
                  <c:v>69.523086550000002</c:v>
                </c:pt>
                <c:pt idx="6832">
                  <c:v>181.72021480000001</c:v>
                </c:pt>
                <c:pt idx="6833">
                  <c:v>32.119060519999998</c:v>
                </c:pt>
                <c:pt idx="6834">
                  <c:v>103.0798492</c:v>
                </c:pt>
                <c:pt idx="6835">
                  <c:v>110.92489620000001</c:v>
                </c:pt>
                <c:pt idx="6836">
                  <c:v>98.555763240000005</c:v>
                </c:pt>
                <c:pt idx="6837">
                  <c:v>131.01168820000001</c:v>
                </c:pt>
                <c:pt idx="6838">
                  <c:v>116.7012177</c:v>
                </c:pt>
                <c:pt idx="6839">
                  <c:v>87.317230219999999</c:v>
                </c:pt>
                <c:pt idx="6840">
                  <c:v>113.083046</c:v>
                </c:pt>
                <c:pt idx="6841">
                  <c:v>115.16115569999999</c:v>
                </c:pt>
                <c:pt idx="6842">
                  <c:v>141.78660579999999</c:v>
                </c:pt>
                <c:pt idx="6843">
                  <c:v>43.194900509999997</c:v>
                </c:pt>
                <c:pt idx="6844">
                  <c:v>155.72228999999999</c:v>
                </c:pt>
                <c:pt idx="6845">
                  <c:v>123.3479919</c:v>
                </c:pt>
                <c:pt idx="6846">
                  <c:v>121.6893158</c:v>
                </c:pt>
                <c:pt idx="6847">
                  <c:v>112.0147781</c:v>
                </c:pt>
                <c:pt idx="6848">
                  <c:v>62.343109130000002</c:v>
                </c:pt>
                <c:pt idx="6849">
                  <c:v>191.0315094</c:v>
                </c:pt>
                <c:pt idx="6850">
                  <c:v>71.758514399999996</c:v>
                </c:pt>
                <c:pt idx="6851">
                  <c:v>141.04344180000001</c:v>
                </c:pt>
                <c:pt idx="6852">
                  <c:v>137.7773895</c:v>
                </c:pt>
                <c:pt idx="6853">
                  <c:v>32.560138700000003</c:v>
                </c:pt>
                <c:pt idx="6854">
                  <c:v>148.0782471</c:v>
                </c:pt>
                <c:pt idx="6855">
                  <c:v>110.61431880000001</c:v>
                </c:pt>
                <c:pt idx="6856">
                  <c:v>105.7164612</c:v>
                </c:pt>
                <c:pt idx="6857">
                  <c:v>50.759250639999998</c:v>
                </c:pt>
                <c:pt idx="6858">
                  <c:v>14.543925290000001</c:v>
                </c:pt>
                <c:pt idx="6859">
                  <c:v>123.0680389</c:v>
                </c:pt>
                <c:pt idx="6860">
                  <c:v>68.226913449999998</c:v>
                </c:pt>
                <c:pt idx="6861">
                  <c:v>105.46463780000001</c:v>
                </c:pt>
                <c:pt idx="6862">
                  <c:v>18.30998993</c:v>
                </c:pt>
                <c:pt idx="6863">
                  <c:v>111.69450380000001</c:v>
                </c:pt>
                <c:pt idx="6864">
                  <c:v>89.807830809999999</c:v>
                </c:pt>
                <c:pt idx="6865">
                  <c:v>52.82189941</c:v>
                </c:pt>
                <c:pt idx="6866">
                  <c:v>70.88093567</c:v>
                </c:pt>
                <c:pt idx="6867">
                  <c:v>99.690383909999994</c:v>
                </c:pt>
                <c:pt idx="6868">
                  <c:v>120.9950638</c:v>
                </c:pt>
                <c:pt idx="6869">
                  <c:v>127.5154419</c:v>
                </c:pt>
                <c:pt idx="6870">
                  <c:v>61.270816799999999</c:v>
                </c:pt>
                <c:pt idx="6871">
                  <c:v>82.15644073</c:v>
                </c:pt>
                <c:pt idx="6872">
                  <c:v>56.195491789999998</c:v>
                </c:pt>
                <c:pt idx="6873">
                  <c:v>114.7080078</c:v>
                </c:pt>
                <c:pt idx="6874">
                  <c:v>55.172298429999998</c:v>
                </c:pt>
                <c:pt idx="6875">
                  <c:v>40.863529210000003</c:v>
                </c:pt>
                <c:pt idx="6876">
                  <c:v>53.108283999999998</c:v>
                </c:pt>
                <c:pt idx="6877">
                  <c:v>136.67340089999999</c:v>
                </c:pt>
                <c:pt idx="6878">
                  <c:v>115.3211136</c:v>
                </c:pt>
                <c:pt idx="6879">
                  <c:v>88.941795350000007</c:v>
                </c:pt>
                <c:pt idx="6880">
                  <c:v>102.43357090000001</c:v>
                </c:pt>
                <c:pt idx="6881">
                  <c:v>20.031976700000001</c:v>
                </c:pt>
                <c:pt idx="6882">
                  <c:v>49.8763504</c:v>
                </c:pt>
                <c:pt idx="6883">
                  <c:v>121.94160460000001</c:v>
                </c:pt>
                <c:pt idx="6884">
                  <c:v>131.07962040000001</c:v>
                </c:pt>
                <c:pt idx="6885">
                  <c:v>120.5248108</c:v>
                </c:pt>
                <c:pt idx="6886">
                  <c:v>95.449043270000004</c:v>
                </c:pt>
                <c:pt idx="6887">
                  <c:v>89.362518309999999</c:v>
                </c:pt>
                <c:pt idx="6888">
                  <c:v>141.2145538</c:v>
                </c:pt>
                <c:pt idx="6889">
                  <c:v>87.799911499999993</c:v>
                </c:pt>
                <c:pt idx="6890">
                  <c:v>56.44108963</c:v>
                </c:pt>
                <c:pt idx="6891">
                  <c:v>99.633499150000006</c:v>
                </c:pt>
                <c:pt idx="6892">
                  <c:v>143.26101679999999</c:v>
                </c:pt>
                <c:pt idx="6893">
                  <c:v>83.715988159999995</c:v>
                </c:pt>
                <c:pt idx="6894">
                  <c:v>49.009586329999998</c:v>
                </c:pt>
                <c:pt idx="6895">
                  <c:v>58.22174072</c:v>
                </c:pt>
                <c:pt idx="6896">
                  <c:v>71.349235530000001</c:v>
                </c:pt>
                <c:pt idx="6897">
                  <c:v>49.227977750000001</c:v>
                </c:pt>
                <c:pt idx="6898">
                  <c:v>120.1058578</c:v>
                </c:pt>
                <c:pt idx="6899">
                  <c:v>100.3846817</c:v>
                </c:pt>
                <c:pt idx="6900">
                  <c:v>77.480682369999997</c:v>
                </c:pt>
                <c:pt idx="6901">
                  <c:v>50.920600890000003</c:v>
                </c:pt>
                <c:pt idx="6902">
                  <c:v>140.89416499999999</c:v>
                </c:pt>
                <c:pt idx="6903">
                  <c:v>154.059021</c:v>
                </c:pt>
                <c:pt idx="6904">
                  <c:v>115.2069168</c:v>
                </c:pt>
                <c:pt idx="6905">
                  <c:v>131.63026429999999</c:v>
                </c:pt>
                <c:pt idx="6906">
                  <c:v>106.26115419999999</c:v>
                </c:pt>
                <c:pt idx="6907">
                  <c:v>159.8169556</c:v>
                </c:pt>
                <c:pt idx="6908">
                  <c:v>109.2880402</c:v>
                </c:pt>
                <c:pt idx="6909">
                  <c:v>82.511878969999998</c:v>
                </c:pt>
                <c:pt idx="6910">
                  <c:v>163.38418580000001</c:v>
                </c:pt>
                <c:pt idx="6911">
                  <c:v>64.355171200000001</c:v>
                </c:pt>
                <c:pt idx="6912">
                  <c:v>123.12117000000001</c:v>
                </c:pt>
                <c:pt idx="6913">
                  <c:v>113.37388609999999</c:v>
                </c:pt>
                <c:pt idx="6914">
                  <c:v>111.0778275</c:v>
                </c:pt>
                <c:pt idx="6915">
                  <c:v>51.012722019999998</c:v>
                </c:pt>
                <c:pt idx="6916">
                  <c:v>86.418243410000002</c:v>
                </c:pt>
                <c:pt idx="6917">
                  <c:v>140.5687561</c:v>
                </c:pt>
                <c:pt idx="6918">
                  <c:v>79.946578979999998</c:v>
                </c:pt>
                <c:pt idx="6919">
                  <c:v>91.477195739999999</c:v>
                </c:pt>
                <c:pt idx="6920">
                  <c:v>93.136398319999998</c:v>
                </c:pt>
                <c:pt idx="6921">
                  <c:v>151.09788510000001</c:v>
                </c:pt>
                <c:pt idx="6922">
                  <c:v>124.6058884</c:v>
                </c:pt>
                <c:pt idx="6923">
                  <c:v>169.9930267</c:v>
                </c:pt>
                <c:pt idx="6924">
                  <c:v>117.7325668</c:v>
                </c:pt>
                <c:pt idx="6925">
                  <c:v>146.99655150000001</c:v>
                </c:pt>
                <c:pt idx="6926">
                  <c:v>60.201271060000003</c:v>
                </c:pt>
                <c:pt idx="6927">
                  <c:v>24.30379486</c:v>
                </c:pt>
                <c:pt idx="6928">
                  <c:v>129.25932309999999</c:v>
                </c:pt>
                <c:pt idx="6929">
                  <c:v>61.0095253</c:v>
                </c:pt>
                <c:pt idx="6930">
                  <c:v>79.376831050000007</c:v>
                </c:pt>
                <c:pt idx="6931">
                  <c:v>84.180625919999997</c:v>
                </c:pt>
                <c:pt idx="6932">
                  <c:v>167.63458249999999</c:v>
                </c:pt>
                <c:pt idx="6933">
                  <c:v>25.76660919</c:v>
                </c:pt>
                <c:pt idx="6934">
                  <c:v>34.433853149999997</c:v>
                </c:pt>
                <c:pt idx="6935">
                  <c:v>137.5890503</c:v>
                </c:pt>
                <c:pt idx="6936">
                  <c:v>80.346038820000004</c:v>
                </c:pt>
                <c:pt idx="6937">
                  <c:v>106.49070740000001</c:v>
                </c:pt>
                <c:pt idx="6938">
                  <c:v>39.165954589999998</c:v>
                </c:pt>
                <c:pt idx="6939">
                  <c:v>94.965522770000007</c:v>
                </c:pt>
                <c:pt idx="6940">
                  <c:v>114.7201767</c:v>
                </c:pt>
                <c:pt idx="6941">
                  <c:v>83.999511720000001</c:v>
                </c:pt>
                <c:pt idx="6942">
                  <c:v>115.7237473</c:v>
                </c:pt>
                <c:pt idx="6943">
                  <c:v>14.93852234</c:v>
                </c:pt>
                <c:pt idx="6944">
                  <c:v>132.22190860000001</c:v>
                </c:pt>
                <c:pt idx="6945">
                  <c:v>128.2983093</c:v>
                </c:pt>
                <c:pt idx="6946">
                  <c:v>127.7906189</c:v>
                </c:pt>
                <c:pt idx="6947">
                  <c:v>29.11107063</c:v>
                </c:pt>
                <c:pt idx="6948">
                  <c:v>129.9747314</c:v>
                </c:pt>
                <c:pt idx="6949">
                  <c:v>24.474018099999999</c:v>
                </c:pt>
                <c:pt idx="6950">
                  <c:v>154.0195923</c:v>
                </c:pt>
                <c:pt idx="6951">
                  <c:v>89.963462829999997</c:v>
                </c:pt>
                <c:pt idx="6952">
                  <c:v>91.224884029999998</c:v>
                </c:pt>
                <c:pt idx="6953">
                  <c:v>106.3502197</c:v>
                </c:pt>
                <c:pt idx="6954">
                  <c:v>112.00681299999999</c:v>
                </c:pt>
                <c:pt idx="6955">
                  <c:v>138.6519165</c:v>
                </c:pt>
                <c:pt idx="6956">
                  <c:v>48.592063899999999</c:v>
                </c:pt>
                <c:pt idx="6957">
                  <c:v>9.3930339810000003</c:v>
                </c:pt>
                <c:pt idx="6958">
                  <c:v>151.13452150000001</c:v>
                </c:pt>
                <c:pt idx="6959">
                  <c:v>74.586212160000002</c:v>
                </c:pt>
                <c:pt idx="6960">
                  <c:v>22.133674620000001</c:v>
                </c:pt>
                <c:pt idx="6961">
                  <c:v>122.706337</c:v>
                </c:pt>
                <c:pt idx="6962">
                  <c:v>123.701767</c:v>
                </c:pt>
                <c:pt idx="6963">
                  <c:v>122.7389603</c:v>
                </c:pt>
                <c:pt idx="6964">
                  <c:v>99.276359560000003</c:v>
                </c:pt>
                <c:pt idx="6965">
                  <c:v>172.12181090000001</c:v>
                </c:pt>
                <c:pt idx="6966">
                  <c:v>97.948181149999996</c:v>
                </c:pt>
                <c:pt idx="6967">
                  <c:v>84.610664369999995</c:v>
                </c:pt>
                <c:pt idx="6968">
                  <c:v>146.1824493</c:v>
                </c:pt>
                <c:pt idx="6969">
                  <c:v>80.114463810000004</c:v>
                </c:pt>
                <c:pt idx="6970">
                  <c:v>115.61170199999999</c:v>
                </c:pt>
                <c:pt idx="6971">
                  <c:v>114.1126328</c:v>
                </c:pt>
                <c:pt idx="6972">
                  <c:v>98.545867920000006</c:v>
                </c:pt>
                <c:pt idx="6973">
                  <c:v>103.28121950000001</c:v>
                </c:pt>
                <c:pt idx="6974">
                  <c:v>123.92287450000001</c:v>
                </c:pt>
                <c:pt idx="6975">
                  <c:v>105.2859955</c:v>
                </c:pt>
                <c:pt idx="6976">
                  <c:v>120.909111</c:v>
                </c:pt>
                <c:pt idx="6977">
                  <c:v>136.1233215</c:v>
                </c:pt>
                <c:pt idx="6978">
                  <c:v>52.428501130000001</c:v>
                </c:pt>
                <c:pt idx="6979">
                  <c:v>65.371131899999995</c:v>
                </c:pt>
                <c:pt idx="6980">
                  <c:v>72.418281559999997</c:v>
                </c:pt>
                <c:pt idx="6981">
                  <c:v>59.457504270000001</c:v>
                </c:pt>
                <c:pt idx="6982">
                  <c:v>115.4164124</c:v>
                </c:pt>
                <c:pt idx="6983">
                  <c:v>85.294494630000003</c:v>
                </c:pt>
                <c:pt idx="6984">
                  <c:v>232.55128479999999</c:v>
                </c:pt>
                <c:pt idx="6985">
                  <c:v>117.38650509999999</c:v>
                </c:pt>
                <c:pt idx="6986">
                  <c:v>108.1258545</c:v>
                </c:pt>
                <c:pt idx="6987">
                  <c:v>68.315246579999993</c:v>
                </c:pt>
                <c:pt idx="6988">
                  <c:v>113.48831180000001</c:v>
                </c:pt>
                <c:pt idx="6989">
                  <c:v>76.989189150000001</c:v>
                </c:pt>
                <c:pt idx="6990">
                  <c:v>83.900878910000003</c:v>
                </c:pt>
                <c:pt idx="6991">
                  <c:v>108.799057</c:v>
                </c:pt>
                <c:pt idx="6992">
                  <c:v>121.14324190000001</c:v>
                </c:pt>
                <c:pt idx="6993">
                  <c:v>162.3070831</c:v>
                </c:pt>
                <c:pt idx="6994">
                  <c:v>95.524696349999999</c:v>
                </c:pt>
                <c:pt idx="6995">
                  <c:v>109.89359279999999</c:v>
                </c:pt>
                <c:pt idx="6996">
                  <c:v>111.05431369999999</c:v>
                </c:pt>
                <c:pt idx="6997">
                  <c:v>180.49342350000001</c:v>
                </c:pt>
                <c:pt idx="6998">
                  <c:v>69.303901670000002</c:v>
                </c:pt>
                <c:pt idx="6999">
                  <c:v>16.922063829999999</c:v>
                </c:pt>
                <c:pt idx="7000">
                  <c:v>152.29095459999999</c:v>
                </c:pt>
                <c:pt idx="7001">
                  <c:v>120.92430880000001</c:v>
                </c:pt>
                <c:pt idx="7002">
                  <c:v>66.723251340000004</c:v>
                </c:pt>
                <c:pt idx="7003">
                  <c:v>110.3821564</c:v>
                </c:pt>
                <c:pt idx="7004">
                  <c:v>127.1557617</c:v>
                </c:pt>
                <c:pt idx="7005">
                  <c:v>67.81206512</c:v>
                </c:pt>
                <c:pt idx="7006">
                  <c:v>76.665985109999994</c:v>
                </c:pt>
                <c:pt idx="7007">
                  <c:v>57.545848849999999</c:v>
                </c:pt>
                <c:pt idx="7008">
                  <c:v>152.51963810000001</c:v>
                </c:pt>
                <c:pt idx="7009">
                  <c:v>98.538848880000003</c:v>
                </c:pt>
                <c:pt idx="7010">
                  <c:v>164.08355710000001</c:v>
                </c:pt>
                <c:pt idx="7011">
                  <c:v>82.436340329999993</c:v>
                </c:pt>
                <c:pt idx="7012">
                  <c:v>39.766284939999998</c:v>
                </c:pt>
                <c:pt idx="7013">
                  <c:v>78.897399899999996</c:v>
                </c:pt>
                <c:pt idx="7014">
                  <c:v>143.412262</c:v>
                </c:pt>
                <c:pt idx="7015">
                  <c:v>286.05416869999999</c:v>
                </c:pt>
                <c:pt idx="7016">
                  <c:v>39.283748629999998</c:v>
                </c:pt>
                <c:pt idx="7017">
                  <c:v>30.18244743</c:v>
                </c:pt>
                <c:pt idx="7018">
                  <c:v>142.16468810000001</c:v>
                </c:pt>
                <c:pt idx="7019">
                  <c:v>141.11148069999999</c:v>
                </c:pt>
                <c:pt idx="7020">
                  <c:v>91.447410579999996</c:v>
                </c:pt>
                <c:pt idx="7021">
                  <c:v>126.17749019999999</c:v>
                </c:pt>
                <c:pt idx="7022">
                  <c:v>108.60429379999999</c:v>
                </c:pt>
                <c:pt idx="7023">
                  <c:v>118.5332413</c:v>
                </c:pt>
                <c:pt idx="7024">
                  <c:v>85.890388490000007</c:v>
                </c:pt>
                <c:pt idx="7025">
                  <c:v>29.867185589999998</c:v>
                </c:pt>
                <c:pt idx="7026">
                  <c:v>103.3221436</c:v>
                </c:pt>
                <c:pt idx="7027">
                  <c:v>86.726303099999996</c:v>
                </c:pt>
                <c:pt idx="7028">
                  <c:v>87.940429690000002</c:v>
                </c:pt>
                <c:pt idx="7029">
                  <c:v>91.044982910000002</c:v>
                </c:pt>
                <c:pt idx="7030">
                  <c:v>119.4890594</c:v>
                </c:pt>
                <c:pt idx="7031">
                  <c:v>158.30474849999999</c:v>
                </c:pt>
                <c:pt idx="7032">
                  <c:v>117.3709564</c:v>
                </c:pt>
                <c:pt idx="7033">
                  <c:v>35.414489750000001</c:v>
                </c:pt>
                <c:pt idx="7034">
                  <c:v>7.2541303629999998</c:v>
                </c:pt>
                <c:pt idx="7035">
                  <c:v>97.815277100000003</c:v>
                </c:pt>
                <c:pt idx="7036">
                  <c:v>67.061141969999994</c:v>
                </c:pt>
                <c:pt idx="7037">
                  <c:v>61.538112640000001</c:v>
                </c:pt>
                <c:pt idx="7038">
                  <c:v>117.4201279</c:v>
                </c:pt>
                <c:pt idx="7039">
                  <c:v>88.623573300000004</c:v>
                </c:pt>
                <c:pt idx="7040">
                  <c:v>110.1498795</c:v>
                </c:pt>
                <c:pt idx="7041">
                  <c:v>97.813583370000003</c:v>
                </c:pt>
                <c:pt idx="7042">
                  <c:v>30.32018089</c:v>
                </c:pt>
                <c:pt idx="7043">
                  <c:v>67.439216610000003</c:v>
                </c:pt>
                <c:pt idx="7044">
                  <c:v>95.306526180000006</c:v>
                </c:pt>
                <c:pt idx="7045">
                  <c:v>6.8546605109999996</c:v>
                </c:pt>
                <c:pt idx="7046">
                  <c:v>107.7705078</c:v>
                </c:pt>
                <c:pt idx="7047">
                  <c:v>115.6329956</c:v>
                </c:pt>
                <c:pt idx="7048">
                  <c:v>150.87327579999999</c:v>
                </c:pt>
                <c:pt idx="7049">
                  <c:v>64.155891420000003</c:v>
                </c:pt>
                <c:pt idx="7050">
                  <c:v>97.227890009999996</c:v>
                </c:pt>
                <c:pt idx="7051">
                  <c:v>73.904182430000006</c:v>
                </c:pt>
                <c:pt idx="7052">
                  <c:v>164.78866579999999</c:v>
                </c:pt>
                <c:pt idx="7053">
                  <c:v>35.499931340000003</c:v>
                </c:pt>
                <c:pt idx="7054">
                  <c:v>105.7959824</c:v>
                </c:pt>
                <c:pt idx="7055">
                  <c:v>99.597679139999997</c:v>
                </c:pt>
                <c:pt idx="7056">
                  <c:v>104.9023514</c:v>
                </c:pt>
                <c:pt idx="7057">
                  <c:v>141.4867706</c:v>
                </c:pt>
                <c:pt idx="7058">
                  <c:v>113.2169495</c:v>
                </c:pt>
                <c:pt idx="7059">
                  <c:v>86.233139039999998</c:v>
                </c:pt>
                <c:pt idx="7060">
                  <c:v>118.4482498</c:v>
                </c:pt>
                <c:pt idx="7061">
                  <c:v>112.9157562</c:v>
                </c:pt>
                <c:pt idx="7062">
                  <c:v>144.49575809999999</c:v>
                </c:pt>
                <c:pt idx="7063">
                  <c:v>53.94244003</c:v>
                </c:pt>
                <c:pt idx="7064">
                  <c:v>152.34429929999999</c:v>
                </c:pt>
                <c:pt idx="7065">
                  <c:v>122.2784576</c:v>
                </c:pt>
                <c:pt idx="7066">
                  <c:v>117.11347960000001</c:v>
                </c:pt>
                <c:pt idx="7067">
                  <c:v>53.044860839999998</c:v>
                </c:pt>
                <c:pt idx="7068">
                  <c:v>112.13206479999999</c:v>
                </c:pt>
                <c:pt idx="7069">
                  <c:v>64.845756530000003</c:v>
                </c:pt>
                <c:pt idx="7070">
                  <c:v>181.7876282</c:v>
                </c:pt>
                <c:pt idx="7071">
                  <c:v>85.589111329999994</c:v>
                </c:pt>
                <c:pt idx="7072">
                  <c:v>127.19918060000001</c:v>
                </c:pt>
                <c:pt idx="7073">
                  <c:v>147.3818359</c:v>
                </c:pt>
                <c:pt idx="7074">
                  <c:v>32.923236850000002</c:v>
                </c:pt>
                <c:pt idx="7075">
                  <c:v>150.2492981</c:v>
                </c:pt>
                <c:pt idx="7076">
                  <c:v>195.94113160000001</c:v>
                </c:pt>
                <c:pt idx="7077">
                  <c:v>112.5501556</c:v>
                </c:pt>
                <c:pt idx="7078">
                  <c:v>108.90927120000001</c:v>
                </c:pt>
                <c:pt idx="7079">
                  <c:v>54.336830140000004</c:v>
                </c:pt>
                <c:pt idx="7080">
                  <c:v>18.088155749999999</c:v>
                </c:pt>
                <c:pt idx="7081">
                  <c:v>129.45402530000001</c:v>
                </c:pt>
                <c:pt idx="7082">
                  <c:v>67.372772220000002</c:v>
                </c:pt>
                <c:pt idx="7083">
                  <c:v>107.1189423</c:v>
                </c:pt>
                <c:pt idx="7084">
                  <c:v>22.74154472</c:v>
                </c:pt>
                <c:pt idx="7085">
                  <c:v>107.6536407</c:v>
                </c:pt>
                <c:pt idx="7086">
                  <c:v>94.156822199999993</c:v>
                </c:pt>
                <c:pt idx="7087">
                  <c:v>59.325584409999998</c:v>
                </c:pt>
                <c:pt idx="7088">
                  <c:v>76.418083190000004</c:v>
                </c:pt>
                <c:pt idx="7089">
                  <c:v>105.1407394</c:v>
                </c:pt>
                <c:pt idx="7090">
                  <c:v>124.1609802</c:v>
                </c:pt>
                <c:pt idx="7091">
                  <c:v>131.8813629</c:v>
                </c:pt>
                <c:pt idx="7092">
                  <c:v>63.5064888</c:v>
                </c:pt>
                <c:pt idx="7093">
                  <c:v>82.896972660000003</c:v>
                </c:pt>
                <c:pt idx="7094">
                  <c:v>57.848098749999998</c:v>
                </c:pt>
                <c:pt idx="7095">
                  <c:v>125.31996150000001</c:v>
                </c:pt>
                <c:pt idx="7096">
                  <c:v>54.810527800000003</c:v>
                </c:pt>
                <c:pt idx="7097">
                  <c:v>48.897731780000001</c:v>
                </c:pt>
                <c:pt idx="7098">
                  <c:v>54.508113860000002</c:v>
                </c:pt>
                <c:pt idx="7099">
                  <c:v>140.06962590000001</c:v>
                </c:pt>
                <c:pt idx="7100">
                  <c:v>118.40957640000001</c:v>
                </c:pt>
                <c:pt idx="7101">
                  <c:v>90.662551879999995</c:v>
                </c:pt>
                <c:pt idx="7102">
                  <c:v>111.9990921</c:v>
                </c:pt>
                <c:pt idx="7103">
                  <c:v>26.073190690000001</c:v>
                </c:pt>
                <c:pt idx="7104">
                  <c:v>47.32928467</c:v>
                </c:pt>
                <c:pt idx="7105">
                  <c:v>130.85902400000001</c:v>
                </c:pt>
                <c:pt idx="7106">
                  <c:v>150.6876068</c:v>
                </c:pt>
                <c:pt idx="7107">
                  <c:v>121.393219</c:v>
                </c:pt>
                <c:pt idx="7108">
                  <c:v>97.068595889999997</c:v>
                </c:pt>
                <c:pt idx="7109">
                  <c:v>96.347938540000001</c:v>
                </c:pt>
                <c:pt idx="7110">
                  <c:v>147.83947749999999</c:v>
                </c:pt>
                <c:pt idx="7111">
                  <c:v>68.843780519999996</c:v>
                </c:pt>
                <c:pt idx="7112">
                  <c:v>58.550937650000002</c:v>
                </c:pt>
                <c:pt idx="7113">
                  <c:v>104.11512759999999</c:v>
                </c:pt>
                <c:pt idx="7114">
                  <c:v>146.6268311</c:v>
                </c:pt>
                <c:pt idx="7115">
                  <c:v>87.92920685</c:v>
                </c:pt>
                <c:pt idx="7116">
                  <c:v>56.796875</c:v>
                </c:pt>
                <c:pt idx="7117">
                  <c:v>72.758842470000005</c:v>
                </c:pt>
                <c:pt idx="7118">
                  <c:v>96.178352360000005</c:v>
                </c:pt>
                <c:pt idx="7119">
                  <c:v>52.083576200000003</c:v>
                </c:pt>
                <c:pt idx="7120">
                  <c:v>126.9369659</c:v>
                </c:pt>
                <c:pt idx="7121">
                  <c:v>103.6101379</c:v>
                </c:pt>
                <c:pt idx="7122">
                  <c:v>79.147994999999995</c:v>
                </c:pt>
                <c:pt idx="7123">
                  <c:v>51.065921779999996</c:v>
                </c:pt>
                <c:pt idx="7124">
                  <c:v>124.95957180000001</c:v>
                </c:pt>
                <c:pt idx="7125">
                  <c:v>159.63946530000001</c:v>
                </c:pt>
                <c:pt idx="7126">
                  <c:v>115.484848</c:v>
                </c:pt>
                <c:pt idx="7127">
                  <c:v>134.54957580000001</c:v>
                </c:pt>
                <c:pt idx="7128">
                  <c:v>107.2461548</c:v>
                </c:pt>
                <c:pt idx="7129">
                  <c:v>155.11578370000001</c:v>
                </c:pt>
                <c:pt idx="7130">
                  <c:v>107.9339066</c:v>
                </c:pt>
                <c:pt idx="7131">
                  <c:v>78.165641780000001</c:v>
                </c:pt>
                <c:pt idx="7132">
                  <c:v>168.07170099999999</c:v>
                </c:pt>
                <c:pt idx="7133">
                  <c:v>76.297454830000007</c:v>
                </c:pt>
                <c:pt idx="7134">
                  <c:v>108.2350769</c:v>
                </c:pt>
                <c:pt idx="7135">
                  <c:v>117.9437866</c:v>
                </c:pt>
                <c:pt idx="7136">
                  <c:v>110.410675</c:v>
                </c:pt>
                <c:pt idx="7137">
                  <c:v>50.50836563</c:v>
                </c:pt>
                <c:pt idx="7138">
                  <c:v>96.230293270000004</c:v>
                </c:pt>
                <c:pt idx="7139">
                  <c:v>146.46040339999999</c:v>
                </c:pt>
                <c:pt idx="7140">
                  <c:v>76.641601559999998</c:v>
                </c:pt>
                <c:pt idx="7141">
                  <c:v>98.893295289999998</c:v>
                </c:pt>
                <c:pt idx="7142">
                  <c:v>98.467597960000006</c:v>
                </c:pt>
                <c:pt idx="7143">
                  <c:v>157.41630549999999</c:v>
                </c:pt>
                <c:pt idx="7144">
                  <c:v>134.85142519999999</c:v>
                </c:pt>
                <c:pt idx="7145">
                  <c:v>185.13537600000001</c:v>
                </c:pt>
                <c:pt idx="7146">
                  <c:v>115.9222717</c:v>
                </c:pt>
                <c:pt idx="7147">
                  <c:v>143.85044859999999</c:v>
                </c:pt>
                <c:pt idx="7148">
                  <c:v>65.840965269999998</c:v>
                </c:pt>
                <c:pt idx="7149">
                  <c:v>26.590709690000001</c:v>
                </c:pt>
                <c:pt idx="7150">
                  <c:v>134.86001590000001</c:v>
                </c:pt>
                <c:pt idx="7151">
                  <c:v>70.953742980000001</c:v>
                </c:pt>
                <c:pt idx="7152">
                  <c:v>80.34784698</c:v>
                </c:pt>
                <c:pt idx="7153">
                  <c:v>97.59842682</c:v>
                </c:pt>
                <c:pt idx="7154">
                  <c:v>163.5787201</c:v>
                </c:pt>
                <c:pt idx="7155">
                  <c:v>30.582668300000002</c:v>
                </c:pt>
                <c:pt idx="7156">
                  <c:v>34.501464839999997</c:v>
                </c:pt>
                <c:pt idx="7157">
                  <c:v>134.6574249</c:v>
                </c:pt>
                <c:pt idx="7158">
                  <c:v>88.30574799</c:v>
                </c:pt>
                <c:pt idx="7159">
                  <c:v>108.17202</c:v>
                </c:pt>
                <c:pt idx="7160">
                  <c:v>46.864147189999997</c:v>
                </c:pt>
                <c:pt idx="7161">
                  <c:v>100.80038450000001</c:v>
                </c:pt>
                <c:pt idx="7162">
                  <c:v>149.9751282</c:v>
                </c:pt>
                <c:pt idx="7163">
                  <c:v>87.79127502</c:v>
                </c:pt>
                <c:pt idx="7164">
                  <c:v>110.3918381</c:v>
                </c:pt>
                <c:pt idx="7165">
                  <c:v>17.688087459999998</c:v>
                </c:pt>
                <c:pt idx="7166">
                  <c:v>129.78939819999999</c:v>
                </c:pt>
                <c:pt idx="7167">
                  <c:v>128.1609497</c:v>
                </c:pt>
                <c:pt idx="7168">
                  <c:v>129.59199520000001</c:v>
                </c:pt>
                <c:pt idx="7169">
                  <c:v>39.563301090000003</c:v>
                </c:pt>
                <c:pt idx="7170">
                  <c:v>124.70683289999999</c:v>
                </c:pt>
                <c:pt idx="7171">
                  <c:v>27.63782883</c:v>
                </c:pt>
                <c:pt idx="7172">
                  <c:v>131.76608279999999</c:v>
                </c:pt>
                <c:pt idx="7173">
                  <c:v>91.562477110000003</c:v>
                </c:pt>
                <c:pt idx="7174">
                  <c:v>97.851119999999995</c:v>
                </c:pt>
                <c:pt idx="7175">
                  <c:v>105.8489685</c:v>
                </c:pt>
                <c:pt idx="7176">
                  <c:v>112.7825089</c:v>
                </c:pt>
                <c:pt idx="7177">
                  <c:v>143.50141909999999</c:v>
                </c:pt>
                <c:pt idx="7178">
                  <c:v>47.452323909999997</c:v>
                </c:pt>
                <c:pt idx="7179">
                  <c:v>10.81363773</c:v>
                </c:pt>
                <c:pt idx="7180">
                  <c:v>146.12072749999999</c:v>
                </c:pt>
                <c:pt idx="7181">
                  <c:v>82.164581299999995</c:v>
                </c:pt>
                <c:pt idx="7182">
                  <c:v>26.887508390000001</c:v>
                </c:pt>
                <c:pt idx="7183">
                  <c:v>125.1415634</c:v>
                </c:pt>
                <c:pt idx="7184">
                  <c:v>125.0368423</c:v>
                </c:pt>
                <c:pt idx="7185">
                  <c:v>120.5858994</c:v>
                </c:pt>
                <c:pt idx="7186">
                  <c:v>107.48583979999999</c:v>
                </c:pt>
                <c:pt idx="7187">
                  <c:v>136.26078799999999</c:v>
                </c:pt>
                <c:pt idx="7188">
                  <c:v>99.108634949999995</c:v>
                </c:pt>
                <c:pt idx="7189">
                  <c:v>90.036918639999996</c:v>
                </c:pt>
                <c:pt idx="7190">
                  <c:v>151.07989499999999</c:v>
                </c:pt>
                <c:pt idx="7191">
                  <c:v>94.150978089999995</c:v>
                </c:pt>
                <c:pt idx="7192">
                  <c:v>123.3264465</c:v>
                </c:pt>
                <c:pt idx="7193">
                  <c:v>123.2334824</c:v>
                </c:pt>
                <c:pt idx="7194">
                  <c:v>105.3324432</c:v>
                </c:pt>
                <c:pt idx="7195">
                  <c:v>116.55551149999999</c:v>
                </c:pt>
                <c:pt idx="7196">
                  <c:v>107.0656204</c:v>
                </c:pt>
                <c:pt idx="7197">
                  <c:v>122.95460509999999</c:v>
                </c:pt>
                <c:pt idx="7198">
                  <c:v>139.24476619999999</c:v>
                </c:pt>
                <c:pt idx="7199">
                  <c:v>68.269493100000005</c:v>
                </c:pt>
                <c:pt idx="7200">
                  <c:v>57.024490360000001</c:v>
                </c:pt>
                <c:pt idx="7201">
                  <c:v>73.099693299999998</c:v>
                </c:pt>
                <c:pt idx="7202">
                  <c:v>68.84360504</c:v>
                </c:pt>
                <c:pt idx="7203">
                  <c:v>117.2102737</c:v>
                </c:pt>
                <c:pt idx="7204">
                  <c:v>88.278869630000003</c:v>
                </c:pt>
                <c:pt idx="7205">
                  <c:v>239.4366608</c:v>
                </c:pt>
                <c:pt idx="7206">
                  <c:v>117.86065670000001</c:v>
                </c:pt>
                <c:pt idx="7207">
                  <c:v>108.8869705</c:v>
                </c:pt>
                <c:pt idx="7208">
                  <c:v>69.196990970000002</c:v>
                </c:pt>
                <c:pt idx="7209">
                  <c:v>124.39250180000001</c:v>
                </c:pt>
                <c:pt idx="7210">
                  <c:v>85.309288019999997</c:v>
                </c:pt>
                <c:pt idx="7211">
                  <c:v>97.867568969999994</c:v>
                </c:pt>
                <c:pt idx="7212">
                  <c:v>105.7496338</c:v>
                </c:pt>
                <c:pt idx="7213">
                  <c:v>122.82088469999999</c:v>
                </c:pt>
                <c:pt idx="7214">
                  <c:v>160.9908752</c:v>
                </c:pt>
                <c:pt idx="7215">
                  <c:v>99.562179569999998</c:v>
                </c:pt>
                <c:pt idx="7216">
                  <c:v>115.2542725</c:v>
                </c:pt>
                <c:pt idx="7217">
                  <c:v>121.0705109</c:v>
                </c:pt>
                <c:pt idx="7218">
                  <c:v>178.34307860000001</c:v>
                </c:pt>
                <c:pt idx="7219">
                  <c:v>69.92534637</c:v>
                </c:pt>
                <c:pt idx="7220">
                  <c:v>18.53739929</c:v>
                </c:pt>
                <c:pt idx="7221">
                  <c:v>181.77301030000001</c:v>
                </c:pt>
                <c:pt idx="7222">
                  <c:v>117.5559387</c:v>
                </c:pt>
                <c:pt idx="7223">
                  <c:v>70.515174869999996</c:v>
                </c:pt>
                <c:pt idx="7224">
                  <c:v>116.0146713</c:v>
                </c:pt>
                <c:pt idx="7225">
                  <c:v>125.0882034</c:v>
                </c:pt>
                <c:pt idx="7226">
                  <c:v>65.698333739999995</c:v>
                </c:pt>
                <c:pt idx="7227">
                  <c:v>88.25578308</c:v>
                </c:pt>
                <c:pt idx="7228">
                  <c:v>60.041770939999999</c:v>
                </c:pt>
                <c:pt idx="7229">
                  <c:v>161.9417267</c:v>
                </c:pt>
                <c:pt idx="7230">
                  <c:v>104.0423431</c:v>
                </c:pt>
                <c:pt idx="7231">
                  <c:v>151.74729919999999</c:v>
                </c:pt>
                <c:pt idx="7232">
                  <c:v>87.567222599999994</c:v>
                </c:pt>
                <c:pt idx="7233">
                  <c:v>46.24160767</c:v>
                </c:pt>
                <c:pt idx="7234">
                  <c:v>82.182060239999998</c:v>
                </c:pt>
                <c:pt idx="7235">
                  <c:v>145.3057709</c:v>
                </c:pt>
                <c:pt idx="7236">
                  <c:v>298.29034419999999</c:v>
                </c:pt>
                <c:pt idx="7237">
                  <c:v>36.849552150000001</c:v>
                </c:pt>
                <c:pt idx="7238">
                  <c:v>33.39824677</c:v>
                </c:pt>
                <c:pt idx="7239">
                  <c:v>145.93339539999999</c:v>
                </c:pt>
                <c:pt idx="7240">
                  <c:v>150.42625430000001</c:v>
                </c:pt>
                <c:pt idx="7241">
                  <c:v>120.05802919999999</c:v>
                </c:pt>
                <c:pt idx="7242">
                  <c:v>130.6231842</c:v>
                </c:pt>
                <c:pt idx="7243">
                  <c:v>104.4715424</c:v>
                </c:pt>
                <c:pt idx="7244">
                  <c:v>122.15520480000001</c:v>
                </c:pt>
                <c:pt idx="7245">
                  <c:v>89.834152219999993</c:v>
                </c:pt>
                <c:pt idx="7246">
                  <c:v>29.636728290000001</c:v>
                </c:pt>
                <c:pt idx="7247">
                  <c:v>108.7655029</c:v>
                </c:pt>
                <c:pt idx="7248">
                  <c:v>91.779083249999999</c:v>
                </c:pt>
                <c:pt idx="7249">
                  <c:v>90.728958129999995</c:v>
                </c:pt>
                <c:pt idx="7250">
                  <c:v>96.105796810000001</c:v>
                </c:pt>
                <c:pt idx="7251">
                  <c:v>99.854011540000002</c:v>
                </c:pt>
                <c:pt idx="7252">
                  <c:v>158.6828308</c:v>
                </c:pt>
                <c:pt idx="7253">
                  <c:v>125.8279953</c:v>
                </c:pt>
                <c:pt idx="7254">
                  <c:v>48.516914370000002</c:v>
                </c:pt>
                <c:pt idx="7255">
                  <c:v>13.17657661</c:v>
                </c:pt>
                <c:pt idx="7256">
                  <c:v>122.1358032</c:v>
                </c:pt>
                <c:pt idx="7257">
                  <c:v>79.364166260000005</c:v>
                </c:pt>
                <c:pt idx="7258">
                  <c:v>115.5757294</c:v>
                </c:pt>
                <c:pt idx="7259">
                  <c:v>91.015052800000007</c:v>
                </c:pt>
                <c:pt idx="7260">
                  <c:v>105.47713469999999</c:v>
                </c:pt>
                <c:pt idx="7261">
                  <c:v>112.3130417</c:v>
                </c:pt>
                <c:pt idx="7262">
                  <c:v>37.863128660000001</c:v>
                </c:pt>
                <c:pt idx="7263">
                  <c:v>74.081153869999994</c:v>
                </c:pt>
                <c:pt idx="7264">
                  <c:v>96.415428160000005</c:v>
                </c:pt>
                <c:pt idx="7265">
                  <c:v>9.7073755259999999</c:v>
                </c:pt>
                <c:pt idx="7266">
                  <c:v>107.7638626</c:v>
                </c:pt>
                <c:pt idx="7267">
                  <c:v>112.0602875</c:v>
                </c:pt>
                <c:pt idx="7268">
                  <c:v>149.2089081</c:v>
                </c:pt>
                <c:pt idx="7269">
                  <c:v>66.786964420000004</c:v>
                </c:pt>
                <c:pt idx="7270">
                  <c:v>101.9254837</c:v>
                </c:pt>
                <c:pt idx="7271">
                  <c:v>73.617538449999998</c:v>
                </c:pt>
                <c:pt idx="7272">
                  <c:v>161.77137759999999</c:v>
                </c:pt>
                <c:pt idx="7273">
                  <c:v>38.518920899999998</c:v>
                </c:pt>
                <c:pt idx="7274">
                  <c:v>108.3409805</c:v>
                </c:pt>
                <c:pt idx="7275">
                  <c:v>100.0648575</c:v>
                </c:pt>
                <c:pt idx="7276">
                  <c:v>103.9971161</c:v>
                </c:pt>
                <c:pt idx="7277">
                  <c:v>149.3074646</c:v>
                </c:pt>
                <c:pt idx="7278">
                  <c:v>114.4941177</c:v>
                </c:pt>
                <c:pt idx="7279">
                  <c:v>88.049972530000005</c:v>
                </c:pt>
                <c:pt idx="7280">
                  <c:v>141.67550660000001</c:v>
                </c:pt>
                <c:pt idx="7281">
                  <c:v>113.7945404</c:v>
                </c:pt>
                <c:pt idx="7282">
                  <c:v>151.2556305</c:v>
                </c:pt>
                <c:pt idx="7283">
                  <c:v>61.870548249999999</c:v>
                </c:pt>
                <c:pt idx="7284">
                  <c:v>152.98722839999999</c:v>
                </c:pt>
                <c:pt idx="7285">
                  <c:v>119.46336359999999</c:v>
                </c:pt>
                <c:pt idx="7286">
                  <c:v>115.425972</c:v>
                </c:pt>
                <c:pt idx="7287">
                  <c:v>52.374187470000003</c:v>
                </c:pt>
                <c:pt idx="7288">
                  <c:v>112.9849777</c:v>
                </c:pt>
                <c:pt idx="7289">
                  <c:v>65.245956419999999</c:v>
                </c:pt>
                <c:pt idx="7290">
                  <c:v>176.70669559999999</c:v>
                </c:pt>
                <c:pt idx="7291">
                  <c:v>95.293632509999995</c:v>
                </c:pt>
                <c:pt idx="7292">
                  <c:v>128.6681366</c:v>
                </c:pt>
                <c:pt idx="7293">
                  <c:v>146.4639435</c:v>
                </c:pt>
                <c:pt idx="7294">
                  <c:v>58.275218959999997</c:v>
                </c:pt>
                <c:pt idx="7295">
                  <c:v>154.72143550000001</c:v>
                </c:pt>
                <c:pt idx="7296">
                  <c:v>114.50990299999999</c:v>
                </c:pt>
                <c:pt idx="7297">
                  <c:v>110.68595120000001</c:v>
                </c:pt>
                <c:pt idx="7298">
                  <c:v>56.552536009999997</c:v>
                </c:pt>
                <c:pt idx="7299">
                  <c:v>39.67481995</c:v>
                </c:pt>
                <c:pt idx="7300">
                  <c:v>143.17265320000001</c:v>
                </c:pt>
                <c:pt idx="7301">
                  <c:v>69.774948120000005</c:v>
                </c:pt>
                <c:pt idx="7302">
                  <c:v>108.61071010000001</c:v>
                </c:pt>
                <c:pt idx="7303">
                  <c:v>27.554016109999999</c:v>
                </c:pt>
                <c:pt idx="7304">
                  <c:v>106.8785324</c:v>
                </c:pt>
                <c:pt idx="7305">
                  <c:v>98.316337590000003</c:v>
                </c:pt>
                <c:pt idx="7306">
                  <c:v>65.541061400000004</c:v>
                </c:pt>
                <c:pt idx="7307">
                  <c:v>74.604728699999995</c:v>
                </c:pt>
                <c:pt idx="7308">
                  <c:v>158.70898439999999</c:v>
                </c:pt>
                <c:pt idx="7309">
                  <c:v>124.91524510000001</c:v>
                </c:pt>
                <c:pt idx="7310">
                  <c:v>136.2535858</c:v>
                </c:pt>
                <c:pt idx="7311">
                  <c:v>62.778938289999999</c:v>
                </c:pt>
                <c:pt idx="7312">
                  <c:v>93.515083309999994</c:v>
                </c:pt>
                <c:pt idx="7313">
                  <c:v>56.602828979999998</c:v>
                </c:pt>
                <c:pt idx="7314">
                  <c:v>137.72053529999999</c:v>
                </c:pt>
                <c:pt idx="7315">
                  <c:v>56.360301970000002</c:v>
                </c:pt>
                <c:pt idx="7316">
                  <c:v>61.296382899999998</c:v>
                </c:pt>
                <c:pt idx="7317">
                  <c:v>56.50106049</c:v>
                </c:pt>
                <c:pt idx="7318">
                  <c:v>143.59671019999999</c:v>
                </c:pt>
                <c:pt idx="7319">
                  <c:v>116.06337739999999</c:v>
                </c:pt>
                <c:pt idx="7320">
                  <c:v>91.749336240000005</c:v>
                </c:pt>
                <c:pt idx="7321">
                  <c:v>114.1421661</c:v>
                </c:pt>
                <c:pt idx="7322">
                  <c:v>31.31620216</c:v>
                </c:pt>
                <c:pt idx="7323">
                  <c:v>50.620231629999999</c:v>
                </c:pt>
                <c:pt idx="7324">
                  <c:v>138.44113160000001</c:v>
                </c:pt>
                <c:pt idx="7325">
                  <c:v>174.64344790000001</c:v>
                </c:pt>
                <c:pt idx="7326">
                  <c:v>121.066658</c:v>
                </c:pt>
                <c:pt idx="7327">
                  <c:v>98.197685239999998</c:v>
                </c:pt>
                <c:pt idx="7328">
                  <c:v>103.6593933</c:v>
                </c:pt>
                <c:pt idx="7329">
                  <c:v>155.42221069999999</c:v>
                </c:pt>
                <c:pt idx="7330">
                  <c:v>71.827964780000002</c:v>
                </c:pt>
                <c:pt idx="7331">
                  <c:v>49.581703189999999</c:v>
                </c:pt>
                <c:pt idx="7332">
                  <c:v>103.7441254</c:v>
                </c:pt>
                <c:pt idx="7333">
                  <c:v>136.34382629999999</c:v>
                </c:pt>
                <c:pt idx="7334">
                  <c:v>92.461242679999998</c:v>
                </c:pt>
                <c:pt idx="7335">
                  <c:v>66.984642030000003</c:v>
                </c:pt>
                <c:pt idx="7336">
                  <c:v>69.646400450000002</c:v>
                </c:pt>
                <c:pt idx="7337">
                  <c:v>102.11824799999999</c:v>
                </c:pt>
                <c:pt idx="7338">
                  <c:v>55.159515380000002</c:v>
                </c:pt>
                <c:pt idx="7339">
                  <c:v>115.9979324</c:v>
                </c:pt>
                <c:pt idx="7340">
                  <c:v>111.23860929999999</c:v>
                </c:pt>
                <c:pt idx="7341">
                  <c:v>83.623901369999999</c:v>
                </c:pt>
                <c:pt idx="7342">
                  <c:v>52.158985139999999</c:v>
                </c:pt>
                <c:pt idx="7343">
                  <c:v>129.6871338</c:v>
                </c:pt>
                <c:pt idx="7344">
                  <c:v>143.61582949999999</c:v>
                </c:pt>
                <c:pt idx="7345">
                  <c:v>118.7723618</c:v>
                </c:pt>
                <c:pt idx="7346">
                  <c:v>134.6194611</c:v>
                </c:pt>
                <c:pt idx="7347">
                  <c:v>106.2025299</c:v>
                </c:pt>
                <c:pt idx="7348">
                  <c:v>150.34571840000001</c:v>
                </c:pt>
                <c:pt idx="7349">
                  <c:v>111.0134583</c:v>
                </c:pt>
                <c:pt idx="7350">
                  <c:v>84.947105410000006</c:v>
                </c:pt>
                <c:pt idx="7351">
                  <c:v>174.3161163</c:v>
                </c:pt>
                <c:pt idx="7352">
                  <c:v>82.104736329999994</c:v>
                </c:pt>
                <c:pt idx="7353">
                  <c:v>107.2430191</c:v>
                </c:pt>
                <c:pt idx="7354">
                  <c:v>120.88896939999999</c:v>
                </c:pt>
                <c:pt idx="7355">
                  <c:v>113.4877625</c:v>
                </c:pt>
                <c:pt idx="7356">
                  <c:v>48.75964355</c:v>
                </c:pt>
                <c:pt idx="7357">
                  <c:v>84.189399719999997</c:v>
                </c:pt>
                <c:pt idx="7358">
                  <c:v>92.906784060000007</c:v>
                </c:pt>
                <c:pt idx="7359">
                  <c:v>86.855110170000003</c:v>
                </c:pt>
                <c:pt idx="7360">
                  <c:v>97.607292180000002</c:v>
                </c:pt>
                <c:pt idx="7361">
                  <c:v>100.26084899999999</c:v>
                </c:pt>
                <c:pt idx="7362">
                  <c:v>163.2901306</c:v>
                </c:pt>
                <c:pt idx="7363">
                  <c:v>138.4511871</c:v>
                </c:pt>
                <c:pt idx="7364">
                  <c:v>188.91304020000001</c:v>
                </c:pt>
                <c:pt idx="7365">
                  <c:v>110.3192291</c:v>
                </c:pt>
                <c:pt idx="7366">
                  <c:v>130.9328003</c:v>
                </c:pt>
                <c:pt idx="7367">
                  <c:v>71.047248839999995</c:v>
                </c:pt>
                <c:pt idx="7368">
                  <c:v>32.43762589</c:v>
                </c:pt>
                <c:pt idx="7369">
                  <c:v>133.89622499999999</c:v>
                </c:pt>
                <c:pt idx="7370">
                  <c:v>75.121994020000002</c:v>
                </c:pt>
                <c:pt idx="7371">
                  <c:v>80.722091669999998</c:v>
                </c:pt>
                <c:pt idx="7372">
                  <c:v>118.3508224</c:v>
                </c:pt>
                <c:pt idx="7373">
                  <c:v>149.64994809999999</c:v>
                </c:pt>
                <c:pt idx="7374">
                  <c:v>25.886529920000001</c:v>
                </c:pt>
                <c:pt idx="7375">
                  <c:v>38.434768679999998</c:v>
                </c:pt>
                <c:pt idx="7376">
                  <c:v>133.3451996</c:v>
                </c:pt>
                <c:pt idx="7377">
                  <c:v>91.899627690000003</c:v>
                </c:pt>
                <c:pt idx="7378">
                  <c:v>117.80495449999999</c:v>
                </c:pt>
                <c:pt idx="7379">
                  <c:v>50.435218810000002</c:v>
                </c:pt>
                <c:pt idx="7380">
                  <c:v>104.0769501</c:v>
                </c:pt>
                <c:pt idx="7381">
                  <c:v>146.39900209999999</c:v>
                </c:pt>
                <c:pt idx="7382">
                  <c:v>97.601921079999997</c:v>
                </c:pt>
                <c:pt idx="7383">
                  <c:v>104.8370209</c:v>
                </c:pt>
                <c:pt idx="7384">
                  <c:v>22.382360460000001</c:v>
                </c:pt>
                <c:pt idx="7385">
                  <c:v>121.5544586</c:v>
                </c:pt>
                <c:pt idx="7386">
                  <c:v>131.14546200000001</c:v>
                </c:pt>
                <c:pt idx="7387">
                  <c:v>131.36586</c:v>
                </c:pt>
                <c:pt idx="7388">
                  <c:v>50.297195430000002</c:v>
                </c:pt>
                <c:pt idx="7389">
                  <c:v>126.41217039999999</c:v>
                </c:pt>
                <c:pt idx="7390">
                  <c:v>31.940647129999999</c:v>
                </c:pt>
                <c:pt idx="7391">
                  <c:v>103.94035340000001</c:v>
                </c:pt>
                <c:pt idx="7392">
                  <c:v>81.686042790000002</c:v>
                </c:pt>
                <c:pt idx="7393">
                  <c:v>102.9417801</c:v>
                </c:pt>
                <c:pt idx="7394">
                  <c:v>104.09919739999999</c:v>
                </c:pt>
                <c:pt idx="7395">
                  <c:v>105.40933990000001</c:v>
                </c:pt>
                <c:pt idx="7396">
                  <c:v>146.03900150000001</c:v>
                </c:pt>
                <c:pt idx="7397">
                  <c:v>46.026069640000003</c:v>
                </c:pt>
                <c:pt idx="7398">
                  <c:v>12.60475445</c:v>
                </c:pt>
                <c:pt idx="7399">
                  <c:v>144.1604614</c:v>
                </c:pt>
                <c:pt idx="7400">
                  <c:v>83.724571229999995</c:v>
                </c:pt>
                <c:pt idx="7401">
                  <c:v>31.08234787</c:v>
                </c:pt>
                <c:pt idx="7402">
                  <c:v>124.9460907</c:v>
                </c:pt>
                <c:pt idx="7403">
                  <c:v>123.60728450000001</c:v>
                </c:pt>
                <c:pt idx="7404">
                  <c:v>121.52210239999999</c:v>
                </c:pt>
                <c:pt idx="7405">
                  <c:v>101.12216189999999</c:v>
                </c:pt>
                <c:pt idx="7406">
                  <c:v>139.20578</c:v>
                </c:pt>
                <c:pt idx="7407">
                  <c:v>101.9183426</c:v>
                </c:pt>
                <c:pt idx="7408">
                  <c:v>93.897056579999997</c:v>
                </c:pt>
                <c:pt idx="7409">
                  <c:v>155.68165590000001</c:v>
                </c:pt>
                <c:pt idx="7410">
                  <c:v>112.8282394</c:v>
                </c:pt>
                <c:pt idx="7411">
                  <c:v>133.83766170000001</c:v>
                </c:pt>
                <c:pt idx="7412">
                  <c:v>122.19709779999999</c:v>
                </c:pt>
                <c:pt idx="7413">
                  <c:v>111.5201416</c:v>
                </c:pt>
                <c:pt idx="7414">
                  <c:v>112.67605589999999</c:v>
                </c:pt>
                <c:pt idx="7415">
                  <c:v>113.48547360000001</c:v>
                </c:pt>
                <c:pt idx="7416">
                  <c:v>107.8377457</c:v>
                </c:pt>
                <c:pt idx="7417">
                  <c:v>107.5746994</c:v>
                </c:pt>
                <c:pt idx="7418">
                  <c:v>106.2083817</c:v>
                </c:pt>
                <c:pt idx="7419">
                  <c:v>77.872062679999999</c:v>
                </c:pt>
                <c:pt idx="7420">
                  <c:v>65.485275270000002</c:v>
                </c:pt>
                <c:pt idx="7421">
                  <c:v>74.26248932</c:v>
                </c:pt>
                <c:pt idx="7422">
                  <c:v>64.170120240000003</c:v>
                </c:pt>
                <c:pt idx="7423">
                  <c:v>121.37959290000001</c:v>
                </c:pt>
                <c:pt idx="7424">
                  <c:v>86.260009769999996</c:v>
                </c:pt>
                <c:pt idx="7425">
                  <c:v>237.70483400000001</c:v>
                </c:pt>
                <c:pt idx="7426">
                  <c:v>119.5971603</c:v>
                </c:pt>
                <c:pt idx="7427">
                  <c:v>112.6152649</c:v>
                </c:pt>
                <c:pt idx="7428">
                  <c:v>72.862617490000005</c:v>
                </c:pt>
                <c:pt idx="7429">
                  <c:v>127.6154404</c:v>
                </c:pt>
                <c:pt idx="7430">
                  <c:v>88.93108368</c:v>
                </c:pt>
                <c:pt idx="7431">
                  <c:v>95.896919249999996</c:v>
                </c:pt>
                <c:pt idx="7432">
                  <c:v>106.1764755</c:v>
                </c:pt>
                <c:pt idx="7433">
                  <c:v>120.9541931</c:v>
                </c:pt>
                <c:pt idx="7434">
                  <c:v>148.84153749999999</c:v>
                </c:pt>
                <c:pt idx="7435">
                  <c:v>104.5337296</c:v>
                </c:pt>
                <c:pt idx="7436">
                  <c:v>123.1631927</c:v>
                </c:pt>
                <c:pt idx="7437">
                  <c:v>124.37064359999999</c:v>
                </c:pt>
                <c:pt idx="7438">
                  <c:v>165.26750179999999</c:v>
                </c:pt>
                <c:pt idx="7439">
                  <c:v>72.018394470000004</c:v>
                </c:pt>
                <c:pt idx="7440">
                  <c:v>27.424560549999999</c:v>
                </c:pt>
                <c:pt idx="7441">
                  <c:v>205.90954590000001</c:v>
                </c:pt>
                <c:pt idx="7442">
                  <c:v>129.4105988</c:v>
                </c:pt>
                <c:pt idx="7443">
                  <c:v>69.559577939999997</c:v>
                </c:pt>
                <c:pt idx="7444">
                  <c:v>115.5720062</c:v>
                </c:pt>
                <c:pt idx="7445">
                  <c:v>117.9486237</c:v>
                </c:pt>
                <c:pt idx="7446">
                  <c:v>70.072578429999993</c:v>
                </c:pt>
                <c:pt idx="7447">
                  <c:v>104.66584779999999</c:v>
                </c:pt>
                <c:pt idx="7448">
                  <c:v>73.982192990000001</c:v>
                </c:pt>
                <c:pt idx="7449">
                  <c:v>133.5591125</c:v>
                </c:pt>
                <c:pt idx="7450">
                  <c:v>109.2120438</c:v>
                </c:pt>
                <c:pt idx="7451">
                  <c:v>143.61758420000001</c:v>
                </c:pt>
                <c:pt idx="7452">
                  <c:v>91.109268189999995</c:v>
                </c:pt>
                <c:pt idx="7453">
                  <c:v>52.142505649999997</c:v>
                </c:pt>
                <c:pt idx="7454">
                  <c:v>86.506729129999997</c:v>
                </c:pt>
                <c:pt idx="7455">
                  <c:v>144.70277400000001</c:v>
                </c:pt>
                <c:pt idx="7456">
                  <c:v>314.5421753</c:v>
                </c:pt>
                <c:pt idx="7457">
                  <c:v>41.178165440000001</c:v>
                </c:pt>
                <c:pt idx="7458">
                  <c:v>34.577465060000002</c:v>
                </c:pt>
                <c:pt idx="7459">
                  <c:v>150.4309082</c:v>
                </c:pt>
                <c:pt idx="7460">
                  <c:v>153.05633539999999</c:v>
                </c:pt>
                <c:pt idx="7461">
                  <c:v>138.80512999999999</c:v>
                </c:pt>
                <c:pt idx="7462">
                  <c:v>126.9718323</c:v>
                </c:pt>
                <c:pt idx="7463">
                  <c:v>27.107854840000002</c:v>
                </c:pt>
                <c:pt idx="7464">
                  <c:v>95.482810970000003</c:v>
                </c:pt>
                <c:pt idx="7465">
                  <c:v>131.38691710000001</c:v>
                </c:pt>
                <c:pt idx="7466">
                  <c:v>87.198890689999999</c:v>
                </c:pt>
                <c:pt idx="7467">
                  <c:v>109.2673264</c:v>
                </c:pt>
                <c:pt idx="7468">
                  <c:v>95.137458800000005</c:v>
                </c:pt>
                <c:pt idx="7469">
                  <c:v>91.769004820000006</c:v>
                </c:pt>
                <c:pt idx="7470">
                  <c:v>90.228286740000001</c:v>
                </c:pt>
                <c:pt idx="7471">
                  <c:v>102.96366879999999</c:v>
                </c:pt>
                <c:pt idx="7472">
                  <c:v>161.70176699999999</c:v>
                </c:pt>
                <c:pt idx="7473">
                  <c:v>129.01869199999999</c:v>
                </c:pt>
                <c:pt idx="7474">
                  <c:v>70.313110350000002</c:v>
                </c:pt>
                <c:pt idx="7475">
                  <c:v>55.525791169999998</c:v>
                </c:pt>
                <c:pt idx="7476">
                  <c:v>117.48728939999999</c:v>
                </c:pt>
                <c:pt idx="7477">
                  <c:v>85.562171939999999</c:v>
                </c:pt>
                <c:pt idx="7478">
                  <c:v>115.8027115</c:v>
                </c:pt>
                <c:pt idx="7479">
                  <c:v>90.797378539999997</c:v>
                </c:pt>
                <c:pt idx="7480">
                  <c:v>111.65779879999999</c:v>
                </c:pt>
                <c:pt idx="7481">
                  <c:v>115.06054690000001</c:v>
                </c:pt>
                <c:pt idx="7482">
                  <c:v>42.808334350000003</c:v>
                </c:pt>
                <c:pt idx="7483">
                  <c:v>78.773490910000007</c:v>
                </c:pt>
                <c:pt idx="7484">
                  <c:v>108.4499359</c:v>
                </c:pt>
                <c:pt idx="7485">
                  <c:v>11.174169539999999</c:v>
                </c:pt>
                <c:pt idx="7486">
                  <c:v>107.0587082</c:v>
                </c:pt>
                <c:pt idx="7487">
                  <c:v>111.5843124</c:v>
                </c:pt>
                <c:pt idx="7488">
                  <c:v>153.8060303</c:v>
                </c:pt>
                <c:pt idx="7489">
                  <c:v>69.51282501</c:v>
                </c:pt>
                <c:pt idx="7490">
                  <c:v>108.4420776</c:v>
                </c:pt>
                <c:pt idx="7491">
                  <c:v>72.201637270000006</c:v>
                </c:pt>
                <c:pt idx="7492">
                  <c:v>177.0195923</c:v>
                </c:pt>
                <c:pt idx="7493">
                  <c:v>42.2677002</c:v>
                </c:pt>
                <c:pt idx="7494">
                  <c:v>110.69396209999999</c:v>
                </c:pt>
                <c:pt idx="7495">
                  <c:v>105.9477005</c:v>
                </c:pt>
                <c:pt idx="7496">
                  <c:v>110.7576981</c:v>
                </c:pt>
                <c:pt idx="7497">
                  <c:v>149.39270020000001</c:v>
                </c:pt>
                <c:pt idx="7498">
                  <c:v>114.181015</c:v>
                </c:pt>
                <c:pt idx="7499">
                  <c:v>92.910499569999999</c:v>
                </c:pt>
                <c:pt idx="7500">
                  <c:v>134.42683410000001</c:v>
                </c:pt>
                <c:pt idx="7501">
                  <c:v>114.39449310000001</c:v>
                </c:pt>
                <c:pt idx="7502">
                  <c:v>152.7878876</c:v>
                </c:pt>
                <c:pt idx="7503">
                  <c:v>69.896041870000005</c:v>
                </c:pt>
                <c:pt idx="7504">
                  <c:v>128.01828</c:v>
                </c:pt>
                <c:pt idx="7505">
                  <c:v>105.63949580000001</c:v>
                </c:pt>
                <c:pt idx="7506">
                  <c:v>105.65491489999999</c:v>
                </c:pt>
                <c:pt idx="7507">
                  <c:v>55.417461400000001</c:v>
                </c:pt>
                <c:pt idx="7508">
                  <c:v>114.1192169</c:v>
                </c:pt>
                <c:pt idx="7509">
                  <c:v>65.652671810000001</c:v>
                </c:pt>
                <c:pt idx="7510">
                  <c:v>170.57180790000001</c:v>
                </c:pt>
                <c:pt idx="7511">
                  <c:v>101.446167</c:v>
                </c:pt>
                <c:pt idx="7512">
                  <c:v>131.3531189</c:v>
                </c:pt>
                <c:pt idx="7513">
                  <c:v>160.6283569</c:v>
                </c:pt>
                <c:pt idx="7514">
                  <c:v>67.788223270000003</c:v>
                </c:pt>
                <c:pt idx="7515">
                  <c:v>146.65849299999999</c:v>
                </c:pt>
                <c:pt idx="7516">
                  <c:v>117.48621369999999</c:v>
                </c:pt>
                <c:pt idx="7517">
                  <c:v>112.5223465</c:v>
                </c:pt>
                <c:pt idx="7518">
                  <c:v>64.164451600000007</c:v>
                </c:pt>
                <c:pt idx="7519">
                  <c:v>40.972713470000002</c:v>
                </c:pt>
                <c:pt idx="7520">
                  <c:v>145.35139469999999</c:v>
                </c:pt>
                <c:pt idx="7521">
                  <c:v>73.596168520000006</c:v>
                </c:pt>
                <c:pt idx="7522">
                  <c:v>113.20436100000001</c:v>
                </c:pt>
                <c:pt idx="7523">
                  <c:v>27.248979569999999</c:v>
                </c:pt>
                <c:pt idx="7524">
                  <c:v>108.6115952</c:v>
                </c:pt>
                <c:pt idx="7525">
                  <c:v>106.4193573</c:v>
                </c:pt>
                <c:pt idx="7526">
                  <c:v>70.279693600000002</c:v>
                </c:pt>
                <c:pt idx="7527">
                  <c:v>73.192016600000002</c:v>
                </c:pt>
                <c:pt idx="7528">
                  <c:v>167.69297789999999</c:v>
                </c:pt>
                <c:pt idx="7529">
                  <c:v>127.03638460000001</c:v>
                </c:pt>
                <c:pt idx="7530">
                  <c:v>135.87615969999999</c:v>
                </c:pt>
                <c:pt idx="7531">
                  <c:v>75.035896300000005</c:v>
                </c:pt>
                <c:pt idx="7532">
                  <c:v>96.925506589999998</c:v>
                </c:pt>
                <c:pt idx="7533">
                  <c:v>63.775615690000002</c:v>
                </c:pt>
                <c:pt idx="7534">
                  <c:v>141.8728485</c:v>
                </c:pt>
                <c:pt idx="7535">
                  <c:v>117.15172579999999</c:v>
                </c:pt>
                <c:pt idx="7536">
                  <c:v>63.268619540000003</c:v>
                </c:pt>
                <c:pt idx="7537">
                  <c:v>67.308074950000005</c:v>
                </c:pt>
                <c:pt idx="7538">
                  <c:v>145.37918089999999</c:v>
                </c:pt>
                <c:pt idx="7539">
                  <c:v>129.10940550000001</c:v>
                </c:pt>
                <c:pt idx="7540">
                  <c:v>93.084434509999994</c:v>
                </c:pt>
                <c:pt idx="7541">
                  <c:v>131.82707210000001</c:v>
                </c:pt>
                <c:pt idx="7542">
                  <c:v>34.633613590000003</c:v>
                </c:pt>
                <c:pt idx="7543">
                  <c:v>55.175022130000002</c:v>
                </c:pt>
                <c:pt idx="7544">
                  <c:v>144.2788544</c:v>
                </c:pt>
                <c:pt idx="7545">
                  <c:v>182.5342407</c:v>
                </c:pt>
                <c:pt idx="7546">
                  <c:v>119.9281998</c:v>
                </c:pt>
                <c:pt idx="7547">
                  <c:v>111.5562134</c:v>
                </c:pt>
                <c:pt idx="7548">
                  <c:v>105.88891599999999</c:v>
                </c:pt>
                <c:pt idx="7549">
                  <c:v>161.65850829999999</c:v>
                </c:pt>
                <c:pt idx="7550">
                  <c:v>71.11984253</c:v>
                </c:pt>
                <c:pt idx="7551">
                  <c:v>59.135314940000001</c:v>
                </c:pt>
                <c:pt idx="7552">
                  <c:v>101.6145325</c:v>
                </c:pt>
                <c:pt idx="7553">
                  <c:v>148.44882200000001</c:v>
                </c:pt>
                <c:pt idx="7554">
                  <c:v>96.05314636</c:v>
                </c:pt>
                <c:pt idx="7555">
                  <c:v>66.218795779999994</c:v>
                </c:pt>
                <c:pt idx="7556">
                  <c:v>65.68186188</c:v>
                </c:pt>
                <c:pt idx="7557">
                  <c:v>86.839675900000003</c:v>
                </c:pt>
                <c:pt idx="7558">
                  <c:v>57.271068569999997</c:v>
                </c:pt>
                <c:pt idx="7559">
                  <c:v>117.65921779999999</c:v>
                </c:pt>
                <c:pt idx="7560">
                  <c:v>108.80893709999999</c:v>
                </c:pt>
                <c:pt idx="7561">
                  <c:v>91.443511959999995</c:v>
                </c:pt>
                <c:pt idx="7562">
                  <c:v>49.793224330000001</c:v>
                </c:pt>
                <c:pt idx="7563">
                  <c:v>188.1025085</c:v>
                </c:pt>
                <c:pt idx="7564">
                  <c:v>143.5668335</c:v>
                </c:pt>
                <c:pt idx="7565">
                  <c:v>118.4217148</c:v>
                </c:pt>
                <c:pt idx="7566">
                  <c:v>135.13383479999999</c:v>
                </c:pt>
                <c:pt idx="7567">
                  <c:v>107.6778336</c:v>
                </c:pt>
                <c:pt idx="7568">
                  <c:v>155.21546939999999</c:v>
                </c:pt>
                <c:pt idx="7569">
                  <c:v>111.1650772</c:v>
                </c:pt>
                <c:pt idx="7570">
                  <c:v>83.156066890000005</c:v>
                </c:pt>
                <c:pt idx="7571">
                  <c:v>183.624527</c:v>
                </c:pt>
                <c:pt idx="7572">
                  <c:v>84.077087399999996</c:v>
                </c:pt>
                <c:pt idx="7573">
                  <c:v>117.33748629999999</c:v>
                </c:pt>
                <c:pt idx="7574">
                  <c:v>121.2815781</c:v>
                </c:pt>
                <c:pt idx="7575">
                  <c:v>113.1658249</c:v>
                </c:pt>
                <c:pt idx="7576">
                  <c:v>58.721702579999999</c:v>
                </c:pt>
                <c:pt idx="7577">
                  <c:v>88.105117800000002</c:v>
                </c:pt>
                <c:pt idx="7578">
                  <c:v>59.662124630000001</c:v>
                </c:pt>
                <c:pt idx="7579">
                  <c:v>92.838203429999993</c:v>
                </c:pt>
                <c:pt idx="7580">
                  <c:v>93.496612549999995</c:v>
                </c:pt>
                <c:pt idx="7581">
                  <c:v>100.4128723</c:v>
                </c:pt>
                <c:pt idx="7582">
                  <c:v>163.87516780000001</c:v>
                </c:pt>
                <c:pt idx="7583">
                  <c:v>126.08795929999999</c:v>
                </c:pt>
                <c:pt idx="7584">
                  <c:v>196.1958008</c:v>
                </c:pt>
                <c:pt idx="7585">
                  <c:v>111.6838226</c:v>
                </c:pt>
                <c:pt idx="7586">
                  <c:v>127.70783230000001</c:v>
                </c:pt>
                <c:pt idx="7587">
                  <c:v>79.770286560000002</c:v>
                </c:pt>
                <c:pt idx="7588">
                  <c:v>49.189777370000002</c:v>
                </c:pt>
                <c:pt idx="7589">
                  <c:v>134.33384699999999</c:v>
                </c:pt>
                <c:pt idx="7590">
                  <c:v>77.948234560000003</c:v>
                </c:pt>
                <c:pt idx="7591">
                  <c:v>82.619331360000004</c:v>
                </c:pt>
                <c:pt idx="7592">
                  <c:v>116.52713780000001</c:v>
                </c:pt>
                <c:pt idx="7593">
                  <c:v>151.06603999999999</c:v>
                </c:pt>
                <c:pt idx="7594">
                  <c:v>27.652948380000002</c:v>
                </c:pt>
                <c:pt idx="7595">
                  <c:v>38.734367370000001</c:v>
                </c:pt>
                <c:pt idx="7596">
                  <c:v>129.14405819999999</c:v>
                </c:pt>
                <c:pt idx="7597">
                  <c:v>91.835388179999995</c:v>
                </c:pt>
                <c:pt idx="7598">
                  <c:v>120.63692469999999</c:v>
                </c:pt>
                <c:pt idx="7599">
                  <c:v>54.640197749999999</c:v>
                </c:pt>
                <c:pt idx="7600">
                  <c:v>107.4114075</c:v>
                </c:pt>
                <c:pt idx="7601">
                  <c:v>155.44355770000001</c:v>
                </c:pt>
                <c:pt idx="7602">
                  <c:v>109.3922882</c:v>
                </c:pt>
                <c:pt idx="7603">
                  <c:v>104.3182449</c:v>
                </c:pt>
                <c:pt idx="7604">
                  <c:v>29.45174789</c:v>
                </c:pt>
                <c:pt idx="7605">
                  <c:v>119.16957859999999</c:v>
                </c:pt>
                <c:pt idx="7606">
                  <c:v>130.98231509999999</c:v>
                </c:pt>
                <c:pt idx="7607">
                  <c:v>117.48050689999999</c:v>
                </c:pt>
                <c:pt idx="7608">
                  <c:v>49.515388489999999</c:v>
                </c:pt>
                <c:pt idx="7609">
                  <c:v>124.4441681</c:v>
                </c:pt>
                <c:pt idx="7610">
                  <c:v>34.393043519999999</c:v>
                </c:pt>
                <c:pt idx="7611">
                  <c:v>108.5287247</c:v>
                </c:pt>
                <c:pt idx="7612">
                  <c:v>85.562347410000001</c:v>
                </c:pt>
                <c:pt idx="7613">
                  <c:v>103.6301575</c:v>
                </c:pt>
                <c:pt idx="7614">
                  <c:v>79.840705869999994</c:v>
                </c:pt>
                <c:pt idx="7615">
                  <c:v>101.7022552</c:v>
                </c:pt>
                <c:pt idx="7616">
                  <c:v>147.57231139999999</c:v>
                </c:pt>
                <c:pt idx="7617">
                  <c:v>45.640132899999998</c:v>
                </c:pt>
                <c:pt idx="7618">
                  <c:v>14.209568020000001</c:v>
                </c:pt>
                <c:pt idx="7619">
                  <c:v>144.72050479999999</c:v>
                </c:pt>
                <c:pt idx="7620">
                  <c:v>85.232109070000007</c:v>
                </c:pt>
                <c:pt idx="7621">
                  <c:v>41.96106339</c:v>
                </c:pt>
                <c:pt idx="7622">
                  <c:v>124.3710251</c:v>
                </c:pt>
                <c:pt idx="7623">
                  <c:v>121.8227997</c:v>
                </c:pt>
                <c:pt idx="7624">
                  <c:v>110.7427521</c:v>
                </c:pt>
                <c:pt idx="7625">
                  <c:v>111.2042313</c:v>
                </c:pt>
                <c:pt idx="7626">
                  <c:v>134.9395294</c:v>
                </c:pt>
                <c:pt idx="7627">
                  <c:v>103.456459</c:v>
                </c:pt>
                <c:pt idx="7628">
                  <c:v>98.246215820000003</c:v>
                </c:pt>
                <c:pt idx="7629">
                  <c:v>144.86703489999999</c:v>
                </c:pt>
                <c:pt idx="7630">
                  <c:v>130.1943512</c:v>
                </c:pt>
                <c:pt idx="7631">
                  <c:v>137.93432619999999</c:v>
                </c:pt>
                <c:pt idx="7632">
                  <c:v>117.81764219999999</c:v>
                </c:pt>
                <c:pt idx="7633">
                  <c:v>125.70695499999999</c:v>
                </c:pt>
                <c:pt idx="7634">
                  <c:v>122.8391037</c:v>
                </c:pt>
                <c:pt idx="7635">
                  <c:v>117.8887787</c:v>
                </c:pt>
                <c:pt idx="7636">
                  <c:v>108.20014949999999</c:v>
                </c:pt>
                <c:pt idx="7637">
                  <c:v>109.2774582</c:v>
                </c:pt>
                <c:pt idx="7638">
                  <c:v>111.4995804</c:v>
                </c:pt>
                <c:pt idx="7639">
                  <c:v>94.156028750000004</c:v>
                </c:pt>
                <c:pt idx="7640">
                  <c:v>71.292396550000007</c:v>
                </c:pt>
                <c:pt idx="7641">
                  <c:v>70.703071589999993</c:v>
                </c:pt>
                <c:pt idx="7642">
                  <c:v>68.252738949999994</c:v>
                </c:pt>
                <c:pt idx="7643">
                  <c:v>123.21217350000001</c:v>
                </c:pt>
                <c:pt idx="7644">
                  <c:v>88.318473819999994</c:v>
                </c:pt>
                <c:pt idx="7645">
                  <c:v>232.736557</c:v>
                </c:pt>
                <c:pt idx="7646">
                  <c:v>101.2544479</c:v>
                </c:pt>
                <c:pt idx="7647">
                  <c:v>116.2534866</c:v>
                </c:pt>
                <c:pt idx="7648">
                  <c:v>76.407600400000007</c:v>
                </c:pt>
                <c:pt idx="7649">
                  <c:v>131.18046570000001</c:v>
                </c:pt>
                <c:pt idx="7650">
                  <c:v>94.555641170000001</c:v>
                </c:pt>
                <c:pt idx="7651">
                  <c:v>94.340362549999995</c:v>
                </c:pt>
                <c:pt idx="7652">
                  <c:v>105.3646011</c:v>
                </c:pt>
                <c:pt idx="7653">
                  <c:v>132.48121639999999</c:v>
                </c:pt>
                <c:pt idx="7654">
                  <c:v>144.7563782</c:v>
                </c:pt>
                <c:pt idx="7655">
                  <c:v>108.5157471</c:v>
                </c:pt>
                <c:pt idx="7656">
                  <c:v>125.4518661</c:v>
                </c:pt>
                <c:pt idx="7657">
                  <c:v>148.90040590000001</c:v>
                </c:pt>
                <c:pt idx="7658">
                  <c:v>149.7227173</c:v>
                </c:pt>
                <c:pt idx="7659">
                  <c:v>78.774551389999999</c:v>
                </c:pt>
                <c:pt idx="7660">
                  <c:v>36.960247039999999</c:v>
                </c:pt>
                <c:pt idx="7661">
                  <c:v>199.83212280000001</c:v>
                </c:pt>
                <c:pt idx="7662">
                  <c:v>127.19055179999999</c:v>
                </c:pt>
                <c:pt idx="7663">
                  <c:v>55.289592740000003</c:v>
                </c:pt>
                <c:pt idx="7664">
                  <c:v>111.498848</c:v>
                </c:pt>
                <c:pt idx="7665">
                  <c:v>129.65078740000001</c:v>
                </c:pt>
                <c:pt idx="7666">
                  <c:v>71.297729489999995</c:v>
                </c:pt>
                <c:pt idx="7667">
                  <c:v>103.9397354</c:v>
                </c:pt>
                <c:pt idx="7668">
                  <c:v>81.659484860000006</c:v>
                </c:pt>
                <c:pt idx="7669">
                  <c:v>151.86354059999999</c:v>
                </c:pt>
                <c:pt idx="7670">
                  <c:v>109.2874298</c:v>
                </c:pt>
                <c:pt idx="7671">
                  <c:v>142.70887759999999</c:v>
                </c:pt>
                <c:pt idx="7672">
                  <c:v>92.45544434</c:v>
                </c:pt>
                <c:pt idx="7673">
                  <c:v>55.225635529999998</c:v>
                </c:pt>
                <c:pt idx="7674">
                  <c:v>88.945297240000002</c:v>
                </c:pt>
                <c:pt idx="7675">
                  <c:v>142.3578033</c:v>
                </c:pt>
                <c:pt idx="7676">
                  <c:v>314.92181399999998</c:v>
                </c:pt>
                <c:pt idx="7677">
                  <c:v>44.126953129999997</c:v>
                </c:pt>
                <c:pt idx="7678">
                  <c:v>39.215217590000002</c:v>
                </c:pt>
                <c:pt idx="7679">
                  <c:v>145.69738770000001</c:v>
                </c:pt>
                <c:pt idx="7680">
                  <c:v>162.62158199999999</c:v>
                </c:pt>
                <c:pt idx="7681">
                  <c:v>130.1634521</c:v>
                </c:pt>
                <c:pt idx="7682">
                  <c:v>120.89727019999999</c:v>
                </c:pt>
                <c:pt idx="7683">
                  <c:v>26.985149379999999</c:v>
                </c:pt>
                <c:pt idx="7684">
                  <c:v>90.069496150000006</c:v>
                </c:pt>
                <c:pt idx="7685">
                  <c:v>139.9254913</c:v>
                </c:pt>
                <c:pt idx="7686">
                  <c:v>88.371757509999995</c:v>
                </c:pt>
                <c:pt idx="7687">
                  <c:v>20.666696550000001</c:v>
                </c:pt>
                <c:pt idx="7688">
                  <c:v>109.588562</c:v>
                </c:pt>
                <c:pt idx="7689">
                  <c:v>96.358100890000003</c:v>
                </c:pt>
                <c:pt idx="7690">
                  <c:v>91.216178889999995</c:v>
                </c:pt>
                <c:pt idx="7691">
                  <c:v>90.195663449999998</c:v>
                </c:pt>
                <c:pt idx="7692">
                  <c:v>102.3251114</c:v>
                </c:pt>
                <c:pt idx="7693">
                  <c:v>160.75929260000001</c:v>
                </c:pt>
                <c:pt idx="7694">
                  <c:v>124.279335</c:v>
                </c:pt>
                <c:pt idx="7695">
                  <c:v>74.45799255</c:v>
                </c:pt>
                <c:pt idx="7696">
                  <c:v>77.815399170000006</c:v>
                </c:pt>
                <c:pt idx="7697">
                  <c:v>110.14785000000001</c:v>
                </c:pt>
                <c:pt idx="7698">
                  <c:v>90.532600400000007</c:v>
                </c:pt>
                <c:pt idx="7699">
                  <c:v>101.85461429999999</c:v>
                </c:pt>
                <c:pt idx="7700">
                  <c:v>122.8506393</c:v>
                </c:pt>
                <c:pt idx="7701">
                  <c:v>96.020141600000002</c:v>
                </c:pt>
                <c:pt idx="7702">
                  <c:v>121.355751</c:v>
                </c:pt>
                <c:pt idx="7703">
                  <c:v>116.72618869999999</c:v>
                </c:pt>
                <c:pt idx="7704">
                  <c:v>44.79127502</c:v>
                </c:pt>
                <c:pt idx="7705">
                  <c:v>83.268310549999995</c:v>
                </c:pt>
                <c:pt idx="7706">
                  <c:v>115.4471054</c:v>
                </c:pt>
                <c:pt idx="7707">
                  <c:v>12.865396499999999</c:v>
                </c:pt>
                <c:pt idx="7708">
                  <c:v>100.2046356</c:v>
                </c:pt>
                <c:pt idx="7709">
                  <c:v>109.9051971</c:v>
                </c:pt>
                <c:pt idx="7710">
                  <c:v>155.75610349999999</c:v>
                </c:pt>
                <c:pt idx="7711">
                  <c:v>63.130699159999999</c:v>
                </c:pt>
                <c:pt idx="7712">
                  <c:v>134.40701290000001</c:v>
                </c:pt>
                <c:pt idx="7713">
                  <c:v>77.96137238</c:v>
                </c:pt>
                <c:pt idx="7714">
                  <c:v>144.6881104</c:v>
                </c:pt>
                <c:pt idx="7715">
                  <c:v>43.908470149999999</c:v>
                </c:pt>
                <c:pt idx="7716">
                  <c:v>110.8127899</c:v>
                </c:pt>
                <c:pt idx="7717">
                  <c:v>112.356369</c:v>
                </c:pt>
                <c:pt idx="7718">
                  <c:v>115.39943700000001</c:v>
                </c:pt>
                <c:pt idx="7719">
                  <c:v>143.39042660000001</c:v>
                </c:pt>
                <c:pt idx="7720">
                  <c:v>112.9851151</c:v>
                </c:pt>
                <c:pt idx="7721">
                  <c:v>94.77970886</c:v>
                </c:pt>
                <c:pt idx="7722">
                  <c:v>145.7868958</c:v>
                </c:pt>
                <c:pt idx="7723">
                  <c:v>116.034111</c:v>
                </c:pt>
                <c:pt idx="7724">
                  <c:v>156.76655579999999</c:v>
                </c:pt>
                <c:pt idx="7725">
                  <c:v>77.047798159999999</c:v>
                </c:pt>
                <c:pt idx="7726">
                  <c:v>142.58734129999999</c:v>
                </c:pt>
                <c:pt idx="7727">
                  <c:v>104.80946350000001</c:v>
                </c:pt>
                <c:pt idx="7728">
                  <c:v>103.8690567</c:v>
                </c:pt>
                <c:pt idx="7729">
                  <c:v>62.27850342</c:v>
                </c:pt>
                <c:pt idx="7730">
                  <c:v>110.0745392</c:v>
                </c:pt>
                <c:pt idx="7731">
                  <c:v>92.748908999999998</c:v>
                </c:pt>
                <c:pt idx="7732">
                  <c:v>166.45632929999999</c:v>
                </c:pt>
                <c:pt idx="7733">
                  <c:v>102.6135712</c:v>
                </c:pt>
                <c:pt idx="7734">
                  <c:v>129.38359070000001</c:v>
                </c:pt>
                <c:pt idx="7735">
                  <c:v>156.0824585</c:v>
                </c:pt>
                <c:pt idx="7736">
                  <c:v>78.877128600000006</c:v>
                </c:pt>
                <c:pt idx="7737">
                  <c:v>147.2259674</c:v>
                </c:pt>
                <c:pt idx="7738">
                  <c:v>122.81145480000001</c:v>
                </c:pt>
                <c:pt idx="7739">
                  <c:v>113.6504059</c:v>
                </c:pt>
                <c:pt idx="7740">
                  <c:v>70.419387819999997</c:v>
                </c:pt>
                <c:pt idx="7741">
                  <c:v>42.298435210000001</c:v>
                </c:pt>
                <c:pt idx="7742">
                  <c:v>158.88294980000001</c:v>
                </c:pt>
                <c:pt idx="7743">
                  <c:v>76.077842709999999</c:v>
                </c:pt>
                <c:pt idx="7744">
                  <c:v>115.9612274</c:v>
                </c:pt>
                <c:pt idx="7745">
                  <c:v>27.05386734</c:v>
                </c:pt>
                <c:pt idx="7746">
                  <c:v>109.41860200000001</c:v>
                </c:pt>
                <c:pt idx="7747">
                  <c:v>114.30844879999999</c:v>
                </c:pt>
                <c:pt idx="7748">
                  <c:v>75.543174739999998</c:v>
                </c:pt>
                <c:pt idx="7749">
                  <c:v>71.815910340000002</c:v>
                </c:pt>
                <c:pt idx="7750">
                  <c:v>134.2157593</c:v>
                </c:pt>
                <c:pt idx="7751">
                  <c:v>129.430542</c:v>
                </c:pt>
                <c:pt idx="7752">
                  <c:v>135.51301570000001</c:v>
                </c:pt>
                <c:pt idx="7753">
                  <c:v>79.524070739999999</c:v>
                </c:pt>
                <c:pt idx="7754">
                  <c:v>100.41367339999999</c:v>
                </c:pt>
                <c:pt idx="7755">
                  <c:v>77.046562190000003</c:v>
                </c:pt>
                <c:pt idx="7756">
                  <c:v>149.8111572</c:v>
                </c:pt>
                <c:pt idx="7757">
                  <c:v>115.0770493</c:v>
                </c:pt>
                <c:pt idx="7758">
                  <c:v>66.299346920000005</c:v>
                </c:pt>
                <c:pt idx="7759">
                  <c:v>72.923469539999999</c:v>
                </c:pt>
                <c:pt idx="7760">
                  <c:v>154.9537048</c:v>
                </c:pt>
                <c:pt idx="7761">
                  <c:v>130.55404659999999</c:v>
                </c:pt>
                <c:pt idx="7762">
                  <c:v>93.772842409999996</c:v>
                </c:pt>
                <c:pt idx="7763">
                  <c:v>140.90917970000001</c:v>
                </c:pt>
                <c:pt idx="7764">
                  <c:v>59.464817050000001</c:v>
                </c:pt>
                <c:pt idx="7765">
                  <c:v>52.897407530000002</c:v>
                </c:pt>
                <c:pt idx="7766">
                  <c:v>142.00303650000001</c:v>
                </c:pt>
                <c:pt idx="7767">
                  <c:v>193.7034912</c:v>
                </c:pt>
                <c:pt idx="7768">
                  <c:v>120.33193970000001</c:v>
                </c:pt>
                <c:pt idx="7769">
                  <c:v>119.1439209</c:v>
                </c:pt>
                <c:pt idx="7770">
                  <c:v>105.6611099</c:v>
                </c:pt>
                <c:pt idx="7771">
                  <c:v>151.3909912</c:v>
                </c:pt>
                <c:pt idx="7772">
                  <c:v>70.428749080000003</c:v>
                </c:pt>
                <c:pt idx="7773">
                  <c:v>64.477554319999996</c:v>
                </c:pt>
                <c:pt idx="7774">
                  <c:v>96.714584349999996</c:v>
                </c:pt>
                <c:pt idx="7775">
                  <c:v>129.8315125</c:v>
                </c:pt>
                <c:pt idx="7776">
                  <c:v>97.420532230000006</c:v>
                </c:pt>
                <c:pt idx="7777">
                  <c:v>56.691131589999998</c:v>
                </c:pt>
                <c:pt idx="7778">
                  <c:v>72.784568789999994</c:v>
                </c:pt>
                <c:pt idx="7779">
                  <c:v>92.347106929999995</c:v>
                </c:pt>
                <c:pt idx="7780">
                  <c:v>61.054637909999997</c:v>
                </c:pt>
                <c:pt idx="7781">
                  <c:v>116.74444579999999</c:v>
                </c:pt>
                <c:pt idx="7782">
                  <c:v>116.0042114</c:v>
                </c:pt>
                <c:pt idx="7783">
                  <c:v>98.492828369999998</c:v>
                </c:pt>
                <c:pt idx="7784">
                  <c:v>45.076290129999997</c:v>
                </c:pt>
                <c:pt idx="7785">
                  <c:v>190.42178340000001</c:v>
                </c:pt>
                <c:pt idx="7786">
                  <c:v>146.4538269</c:v>
                </c:pt>
                <c:pt idx="7787">
                  <c:v>116.97546389999999</c:v>
                </c:pt>
                <c:pt idx="7788">
                  <c:v>109.4312973</c:v>
                </c:pt>
                <c:pt idx="7789">
                  <c:v>126.6614685</c:v>
                </c:pt>
                <c:pt idx="7790">
                  <c:v>104.65237430000001</c:v>
                </c:pt>
                <c:pt idx="7791">
                  <c:v>95.308654790000006</c:v>
                </c:pt>
                <c:pt idx="7792">
                  <c:v>210.04922490000001</c:v>
                </c:pt>
                <c:pt idx="7793">
                  <c:v>86.076904299999995</c:v>
                </c:pt>
                <c:pt idx="7794">
                  <c:v>116.2395554</c:v>
                </c:pt>
                <c:pt idx="7795">
                  <c:v>121.1126251</c:v>
                </c:pt>
                <c:pt idx="7796">
                  <c:v>110.53687290000001</c:v>
                </c:pt>
                <c:pt idx="7797">
                  <c:v>60.512485499999997</c:v>
                </c:pt>
                <c:pt idx="7798">
                  <c:v>81.792114260000005</c:v>
                </c:pt>
                <c:pt idx="7799">
                  <c:v>100.8348846</c:v>
                </c:pt>
                <c:pt idx="7800">
                  <c:v>94.796447749999999</c:v>
                </c:pt>
                <c:pt idx="7801">
                  <c:v>91.609741209999996</c:v>
                </c:pt>
                <c:pt idx="7802">
                  <c:v>100.52497099999999</c:v>
                </c:pt>
                <c:pt idx="7803">
                  <c:v>152.27301030000001</c:v>
                </c:pt>
                <c:pt idx="7804">
                  <c:v>118.38559720000001</c:v>
                </c:pt>
                <c:pt idx="7805">
                  <c:v>135.20353700000001</c:v>
                </c:pt>
                <c:pt idx="7806">
                  <c:v>124.69104</c:v>
                </c:pt>
                <c:pt idx="7807">
                  <c:v>125.4743881</c:v>
                </c:pt>
                <c:pt idx="7808">
                  <c:v>82.611526490000003</c:v>
                </c:pt>
                <c:pt idx="7809">
                  <c:v>51.085227969999998</c:v>
                </c:pt>
                <c:pt idx="7810">
                  <c:v>126.31697080000001</c:v>
                </c:pt>
                <c:pt idx="7811">
                  <c:v>78.229003910000003</c:v>
                </c:pt>
                <c:pt idx="7812">
                  <c:v>84.523124690000003</c:v>
                </c:pt>
                <c:pt idx="7813">
                  <c:v>113.3315506</c:v>
                </c:pt>
                <c:pt idx="7814">
                  <c:v>152.88081360000001</c:v>
                </c:pt>
                <c:pt idx="7815">
                  <c:v>27.510629649999998</c:v>
                </c:pt>
                <c:pt idx="7816">
                  <c:v>38.3590126</c:v>
                </c:pt>
                <c:pt idx="7817">
                  <c:v>127.9725189</c:v>
                </c:pt>
                <c:pt idx="7818">
                  <c:v>96.526618959999993</c:v>
                </c:pt>
                <c:pt idx="7819">
                  <c:v>121.8160019</c:v>
                </c:pt>
                <c:pt idx="7820">
                  <c:v>57.113319400000002</c:v>
                </c:pt>
                <c:pt idx="7821">
                  <c:v>108.8938828</c:v>
                </c:pt>
                <c:pt idx="7822">
                  <c:v>170.0362854</c:v>
                </c:pt>
                <c:pt idx="7823">
                  <c:v>115.2314148</c:v>
                </c:pt>
                <c:pt idx="7824">
                  <c:v>104.88867949999999</c:v>
                </c:pt>
                <c:pt idx="7825">
                  <c:v>35.181858060000003</c:v>
                </c:pt>
                <c:pt idx="7826">
                  <c:v>115.8905182</c:v>
                </c:pt>
                <c:pt idx="7827">
                  <c:v>132.6368713</c:v>
                </c:pt>
                <c:pt idx="7828">
                  <c:v>117.5742798</c:v>
                </c:pt>
                <c:pt idx="7829">
                  <c:v>36.666629790000002</c:v>
                </c:pt>
                <c:pt idx="7830">
                  <c:v>122.3009644</c:v>
                </c:pt>
                <c:pt idx="7831">
                  <c:v>37.158706670000001</c:v>
                </c:pt>
                <c:pt idx="7832">
                  <c:v>110.0088348</c:v>
                </c:pt>
                <c:pt idx="7833">
                  <c:v>83.750221249999996</c:v>
                </c:pt>
                <c:pt idx="7834">
                  <c:v>109.770546</c:v>
                </c:pt>
                <c:pt idx="7835">
                  <c:v>84.180351259999995</c:v>
                </c:pt>
                <c:pt idx="7836">
                  <c:v>103.5410004</c:v>
                </c:pt>
                <c:pt idx="7837">
                  <c:v>151.62118530000001</c:v>
                </c:pt>
                <c:pt idx="7838">
                  <c:v>47.371582029999999</c:v>
                </c:pt>
                <c:pt idx="7839">
                  <c:v>14.98567963</c:v>
                </c:pt>
                <c:pt idx="7840">
                  <c:v>144.16305539999999</c:v>
                </c:pt>
                <c:pt idx="7841">
                  <c:v>89.318016049999997</c:v>
                </c:pt>
                <c:pt idx="7842">
                  <c:v>49.442363739999998</c:v>
                </c:pt>
                <c:pt idx="7843">
                  <c:v>124.16114810000001</c:v>
                </c:pt>
                <c:pt idx="7844">
                  <c:v>122.1450348</c:v>
                </c:pt>
                <c:pt idx="7845">
                  <c:v>113.106926</c:v>
                </c:pt>
                <c:pt idx="7846">
                  <c:v>119.74853520000001</c:v>
                </c:pt>
                <c:pt idx="7847">
                  <c:v>131.32914729999999</c:v>
                </c:pt>
                <c:pt idx="7848">
                  <c:v>104.4897385</c:v>
                </c:pt>
                <c:pt idx="7849">
                  <c:v>102.0162048</c:v>
                </c:pt>
                <c:pt idx="7850">
                  <c:v>147.5434875</c:v>
                </c:pt>
                <c:pt idx="7851">
                  <c:v>132.05897519999999</c:v>
                </c:pt>
                <c:pt idx="7852">
                  <c:v>137.7647552</c:v>
                </c:pt>
                <c:pt idx="7853">
                  <c:v>125.8854599</c:v>
                </c:pt>
                <c:pt idx="7854">
                  <c:v>134.48898320000001</c:v>
                </c:pt>
                <c:pt idx="7855">
                  <c:v>121.9314117</c:v>
                </c:pt>
                <c:pt idx="7856">
                  <c:v>118.122551</c:v>
                </c:pt>
                <c:pt idx="7857">
                  <c:v>107.9012527</c:v>
                </c:pt>
                <c:pt idx="7858">
                  <c:v>110.1395187</c:v>
                </c:pt>
                <c:pt idx="7859">
                  <c:v>94.646392820000003</c:v>
                </c:pt>
                <c:pt idx="7860">
                  <c:v>72.139114379999995</c:v>
                </c:pt>
                <c:pt idx="7861">
                  <c:v>75.795082089999994</c:v>
                </c:pt>
                <c:pt idx="7862">
                  <c:v>60.000259399999997</c:v>
                </c:pt>
                <c:pt idx="7863">
                  <c:v>124.7535934</c:v>
                </c:pt>
                <c:pt idx="7864">
                  <c:v>84.488998409999994</c:v>
                </c:pt>
                <c:pt idx="7865">
                  <c:v>242.7675476</c:v>
                </c:pt>
                <c:pt idx="7866">
                  <c:v>102.0406723</c:v>
                </c:pt>
                <c:pt idx="7867">
                  <c:v>120.8927612</c:v>
                </c:pt>
                <c:pt idx="7868">
                  <c:v>85.148681640000007</c:v>
                </c:pt>
                <c:pt idx="7869">
                  <c:v>147.4150238</c:v>
                </c:pt>
                <c:pt idx="7870">
                  <c:v>101.2018738</c:v>
                </c:pt>
                <c:pt idx="7871">
                  <c:v>91.358703610000006</c:v>
                </c:pt>
                <c:pt idx="7872">
                  <c:v>103.8191071</c:v>
                </c:pt>
                <c:pt idx="7873">
                  <c:v>130.34924319999999</c:v>
                </c:pt>
                <c:pt idx="7874">
                  <c:v>141.693985</c:v>
                </c:pt>
                <c:pt idx="7875">
                  <c:v>112.4252777</c:v>
                </c:pt>
                <c:pt idx="7876">
                  <c:v>130.59524540000001</c:v>
                </c:pt>
                <c:pt idx="7877">
                  <c:v>102.7648315</c:v>
                </c:pt>
                <c:pt idx="7878">
                  <c:v>143.20532230000001</c:v>
                </c:pt>
                <c:pt idx="7879">
                  <c:v>79.471900939999998</c:v>
                </c:pt>
                <c:pt idx="7880">
                  <c:v>46.212364200000003</c:v>
                </c:pt>
                <c:pt idx="7881">
                  <c:v>193.57106020000001</c:v>
                </c:pt>
                <c:pt idx="7882">
                  <c:v>125.339386</c:v>
                </c:pt>
                <c:pt idx="7883">
                  <c:v>57.823532100000001</c:v>
                </c:pt>
                <c:pt idx="7884">
                  <c:v>109.8810654</c:v>
                </c:pt>
                <c:pt idx="7885">
                  <c:v>134.24092099999999</c:v>
                </c:pt>
                <c:pt idx="7886">
                  <c:v>63.700683589999997</c:v>
                </c:pt>
                <c:pt idx="7887">
                  <c:v>110.0185089</c:v>
                </c:pt>
                <c:pt idx="7888">
                  <c:v>67.956108090000001</c:v>
                </c:pt>
                <c:pt idx="7889">
                  <c:v>117.9894791</c:v>
                </c:pt>
                <c:pt idx="7890">
                  <c:v>117.6323776</c:v>
                </c:pt>
                <c:pt idx="7891">
                  <c:v>145.51338200000001</c:v>
                </c:pt>
                <c:pt idx="7892">
                  <c:v>96.166580199999999</c:v>
                </c:pt>
                <c:pt idx="7893">
                  <c:v>53.42233658</c:v>
                </c:pt>
                <c:pt idx="7894">
                  <c:v>94.92949677</c:v>
                </c:pt>
                <c:pt idx="7895">
                  <c:v>131.89151000000001</c:v>
                </c:pt>
                <c:pt idx="7896">
                  <c:v>321.45175169999999</c:v>
                </c:pt>
                <c:pt idx="7897">
                  <c:v>32.12876129</c:v>
                </c:pt>
                <c:pt idx="7898">
                  <c:v>41.72203064</c:v>
                </c:pt>
                <c:pt idx="7899">
                  <c:v>141.64898679999999</c:v>
                </c:pt>
                <c:pt idx="7900">
                  <c:v>170.79022219999999</c:v>
                </c:pt>
                <c:pt idx="7901">
                  <c:v>112.5365906</c:v>
                </c:pt>
                <c:pt idx="7902">
                  <c:v>134.25224299999999</c:v>
                </c:pt>
                <c:pt idx="7903">
                  <c:v>86.805412290000007</c:v>
                </c:pt>
                <c:pt idx="7904">
                  <c:v>143.75547789999999</c:v>
                </c:pt>
                <c:pt idx="7905">
                  <c:v>90.592376709999996</c:v>
                </c:pt>
                <c:pt idx="7906">
                  <c:v>21.242116930000002</c:v>
                </c:pt>
                <c:pt idx="7907">
                  <c:v>108.520607</c:v>
                </c:pt>
                <c:pt idx="7908">
                  <c:v>100.7123795</c:v>
                </c:pt>
                <c:pt idx="7909">
                  <c:v>93.174659730000002</c:v>
                </c:pt>
                <c:pt idx="7910">
                  <c:v>87.462570189999994</c:v>
                </c:pt>
                <c:pt idx="7911">
                  <c:v>110.1823273</c:v>
                </c:pt>
                <c:pt idx="7912">
                  <c:v>165.9185028</c:v>
                </c:pt>
                <c:pt idx="7913">
                  <c:v>118.1848145</c:v>
                </c:pt>
                <c:pt idx="7914">
                  <c:v>53.990772249999999</c:v>
                </c:pt>
                <c:pt idx="7915">
                  <c:v>95.364738459999998</c:v>
                </c:pt>
                <c:pt idx="7916">
                  <c:v>112.80328369999999</c:v>
                </c:pt>
                <c:pt idx="7917">
                  <c:v>94.510742190000002</c:v>
                </c:pt>
                <c:pt idx="7918">
                  <c:v>117.8145981</c:v>
                </c:pt>
                <c:pt idx="7919">
                  <c:v>123.0177078</c:v>
                </c:pt>
                <c:pt idx="7920">
                  <c:v>130.92193599999999</c:v>
                </c:pt>
                <c:pt idx="7921">
                  <c:v>122.8671341</c:v>
                </c:pt>
                <c:pt idx="7922">
                  <c:v>35.941482540000003</c:v>
                </c:pt>
                <c:pt idx="7923">
                  <c:v>82.997398380000007</c:v>
                </c:pt>
                <c:pt idx="7924">
                  <c:v>118.7373199</c:v>
                </c:pt>
                <c:pt idx="7925">
                  <c:v>14.24864769</c:v>
                </c:pt>
                <c:pt idx="7926">
                  <c:v>98.546241760000001</c:v>
                </c:pt>
                <c:pt idx="7927">
                  <c:v>109.1149216</c:v>
                </c:pt>
                <c:pt idx="7928">
                  <c:v>153.2914581</c:v>
                </c:pt>
                <c:pt idx="7929">
                  <c:v>67.027503969999998</c:v>
                </c:pt>
                <c:pt idx="7930">
                  <c:v>80.100669859999996</c:v>
                </c:pt>
                <c:pt idx="7931">
                  <c:v>127.3636017</c:v>
                </c:pt>
                <c:pt idx="7932">
                  <c:v>45.721817020000003</c:v>
                </c:pt>
                <c:pt idx="7933">
                  <c:v>110.49890139999999</c:v>
                </c:pt>
                <c:pt idx="7934">
                  <c:v>119.4241791</c:v>
                </c:pt>
                <c:pt idx="7935">
                  <c:v>115.8522797</c:v>
                </c:pt>
                <c:pt idx="7936">
                  <c:v>139.51794430000001</c:v>
                </c:pt>
                <c:pt idx="7937">
                  <c:v>112.072464</c:v>
                </c:pt>
                <c:pt idx="7938">
                  <c:v>99.057327270000002</c:v>
                </c:pt>
                <c:pt idx="7939">
                  <c:v>137.60604860000001</c:v>
                </c:pt>
                <c:pt idx="7940">
                  <c:v>115.67826839999999</c:v>
                </c:pt>
                <c:pt idx="7941">
                  <c:v>157.7184906</c:v>
                </c:pt>
                <c:pt idx="7942">
                  <c:v>76.456123349999999</c:v>
                </c:pt>
                <c:pt idx="7943">
                  <c:v>148.34478759999999</c:v>
                </c:pt>
                <c:pt idx="7944">
                  <c:v>98.124694820000002</c:v>
                </c:pt>
                <c:pt idx="7945">
                  <c:v>102.91432949999999</c:v>
                </c:pt>
                <c:pt idx="7946">
                  <c:v>77.625106810000005</c:v>
                </c:pt>
                <c:pt idx="7947">
                  <c:v>109.1511459</c:v>
                </c:pt>
                <c:pt idx="7948">
                  <c:v>87.609916690000006</c:v>
                </c:pt>
                <c:pt idx="7949">
                  <c:v>147.74176030000001</c:v>
                </c:pt>
                <c:pt idx="7950">
                  <c:v>101.2869949</c:v>
                </c:pt>
                <c:pt idx="7951">
                  <c:v>129.17749019999999</c:v>
                </c:pt>
                <c:pt idx="7952">
                  <c:v>158.66366579999999</c:v>
                </c:pt>
                <c:pt idx="7953">
                  <c:v>85.678977970000005</c:v>
                </c:pt>
                <c:pt idx="7954">
                  <c:v>149.65065000000001</c:v>
                </c:pt>
                <c:pt idx="7955">
                  <c:v>128.44355770000001</c:v>
                </c:pt>
                <c:pt idx="7956">
                  <c:v>115.0200348</c:v>
                </c:pt>
                <c:pt idx="7957">
                  <c:v>67.249992370000001</c:v>
                </c:pt>
                <c:pt idx="7958">
                  <c:v>46.899837490000003</c:v>
                </c:pt>
                <c:pt idx="7959">
                  <c:v>146.62219239999999</c:v>
                </c:pt>
                <c:pt idx="7960">
                  <c:v>83.64235687</c:v>
                </c:pt>
                <c:pt idx="7961">
                  <c:v>120.226326</c:v>
                </c:pt>
                <c:pt idx="7962">
                  <c:v>24.924953460000001</c:v>
                </c:pt>
                <c:pt idx="7963">
                  <c:v>110.4802322</c:v>
                </c:pt>
                <c:pt idx="7964">
                  <c:v>122.72008510000001</c:v>
                </c:pt>
                <c:pt idx="7965">
                  <c:v>73.581993100000005</c:v>
                </c:pt>
                <c:pt idx="7966">
                  <c:v>69.784393309999999</c:v>
                </c:pt>
                <c:pt idx="7967">
                  <c:v>142.83911130000001</c:v>
                </c:pt>
                <c:pt idx="7968">
                  <c:v>127.52317050000001</c:v>
                </c:pt>
                <c:pt idx="7969">
                  <c:v>134.15531920000001</c:v>
                </c:pt>
                <c:pt idx="7970">
                  <c:v>76.435272220000002</c:v>
                </c:pt>
                <c:pt idx="7971">
                  <c:v>108.5001907</c:v>
                </c:pt>
                <c:pt idx="7972">
                  <c:v>75.484954830000007</c:v>
                </c:pt>
                <c:pt idx="7973">
                  <c:v>173.50547789999999</c:v>
                </c:pt>
                <c:pt idx="7974">
                  <c:v>122.3766632</c:v>
                </c:pt>
                <c:pt idx="7975">
                  <c:v>73.308387760000002</c:v>
                </c:pt>
                <c:pt idx="7976">
                  <c:v>79.103752139999997</c:v>
                </c:pt>
                <c:pt idx="7977">
                  <c:v>157.2234192</c:v>
                </c:pt>
                <c:pt idx="7978">
                  <c:v>126.3459625</c:v>
                </c:pt>
                <c:pt idx="7979">
                  <c:v>94.029441829999996</c:v>
                </c:pt>
                <c:pt idx="7980">
                  <c:v>151.43841549999999</c:v>
                </c:pt>
                <c:pt idx="7981">
                  <c:v>67.706016539999993</c:v>
                </c:pt>
                <c:pt idx="7982">
                  <c:v>57.601428990000002</c:v>
                </c:pt>
                <c:pt idx="7983">
                  <c:v>133.16896059999999</c:v>
                </c:pt>
                <c:pt idx="7984">
                  <c:v>212.63899230000001</c:v>
                </c:pt>
                <c:pt idx="7985">
                  <c:v>119.0555573</c:v>
                </c:pt>
                <c:pt idx="7986">
                  <c:v>122.5945511</c:v>
                </c:pt>
                <c:pt idx="7987">
                  <c:v>108.02281189999999</c:v>
                </c:pt>
                <c:pt idx="7988">
                  <c:v>149.43174740000001</c:v>
                </c:pt>
                <c:pt idx="7989">
                  <c:v>73.995208739999995</c:v>
                </c:pt>
                <c:pt idx="7990">
                  <c:v>78.54093933</c:v>
                </c:pt>
                <c:pt idx="7991">
                  <c:v>92.46141815</c:v>
                </c:pt>
                <c:pt idx="7992">
                  <c:v>128.79078670000001</c:v>
                </c:pt>
                <c:pt idx="7993">
                  <c:v>100.7200012</c:v>
                </c:pt>
                <c:pt idx="7994">
                  <c:v>60.486339569999998</c:v>
                </c:pt>
                <c:pt idx="7995">
                  <c:v>73.438232420000006</c:v>
                </c:pt>
                <c:pt idx="7996">
                  <c:v>91.793457029999999</c:v>
                </c:pt>
                <c:pt idx="7997">
                  <c:v>65.929130549999996</c:v>
                </c:pt>
                <c:pt idx="7998">
                  <c:v>125.71035000000001</c:v>
                </c:pt>
                <c:pt idx="7999">
                  <c:v>110.7672501</c:v>
                </c:pt>
                <c:pt idx="8000">
                  <c:v>104.33241270000001</c:v>
                </c:pt>
                <c:pt idx="8001">
                  <c:v>44.686107640000003</c:v>
                </c:pt>
                <c:pt idx="8002">
                  <c:v>192.81956479999999</c:v>
                </c:pt>
                <c:pt idx="8003">
                  <c:v>140.87712099999999</c:v>
                </c:pt>
                <c:pt idx="8004">
                  <c:v>118.4642334</c:v>
                </c:pt>
                <c:pt idx="8005">
                  <c:v>108.4417801</c:v>
                </c:pt>
                <c:pt idx="8006">
                  <c:v>123.1192932</c:v>
                </c:pt>
                <c:pt idx="8007">
                  <c:v>102.8610535</c:v>
                </c:pt>
                <c:pt idx="8008">
                  <c:v>92.609130859999993</c:v>
                </c:pt>
                <c:pt idx="8009">
                  <c:v>158.25680539999999</c:v>
                </c:pt>
                <c:pt idx="8010">
                  <c:v>94.526473999999993</c:v>
                </c:pt>
                <c:pt idx="8011">
                  <c:v>115.1391144</c:v>
                </c:pt>
                <c:pt idx="8012">
                  <c:v>120.7921906</c:v>
                </c:pt>
                <c:pt idx="8013">
                  <c:v>99.453033450000007</c:v>
                </c:pt>
                <c:pt idx="8014">
                  <c:v>63.72026443</c:v>
                </c:pt>
                <c:pt idx="8015">
                  <c:v>78.504592900000006</c:v>
                </c:pt>
                <c:pt idx="8016">
                  <c:v>103.0896606</c:v>
                </c:pt>
                <c:pt idx="8017">
                  <c:v>97.996147160000007</c:v>
                </c:pt>
                <c:pt idx="8018">
                  <c:v>97.948417660000004</c:v>
                </c:pt>
                <c:pt idx="8019">
                  <c:v>102.6423798</c:v>
                </c:pt>
                <c:pt idx="8020">
                  <c:v>146.96015929999999</c:v>
                </c:pt>
                <c:pt idx="8021">
                  <c:v>106.4644852</c:v>
                </c:pt>
                <c:pt idx="8022">
                  <c:v>148.9096222</c:v>
                </c:pt>
                <c:pt idx="8023">
                  <c:v>128.3313599</c:v>
                </c:pt>
                <c:pt idx="8024">
                  <c:v>120.1404495</c:v>
                </c:pt>
                <c:pt idx="8025">
                  <c:v>93.503654479999994</c:v>
                </c:pt>
                <c:pt idx="8026">
                  <c:v>54.683677670000002</c:v>
                </c:pt>
                <c:pt idx="8027">
                  <c:v>116.0128555</c:v>
                </c:pt>
                <c:pt idx="8028">
                  <c:v>81.964210510000001</c:v>
                </c:pt>
                <c:pt idx="8029">
                  <c:v>86.281494140000007</c:v>
                </c:pt>
                <c:pt idx="8030">
                  <c:v>113.9090729</c:v>
                </c:pt>
                <c:pt idx="8031">
                  <c:v>152.49755859999999</c:v>
                </c:pt>
                <c:pt idx="8032">
                  <c:v>25.574045179999999</c:v>
                </c:pt>
                <c:pt idx="8033">
                  <c:v>42.40996552</c:v>
                </c:pt>
                <c:pt idx="8034">
                  <c:v>124.5944748</c:v>
                </c:pt>
                <c:pt idx="8035">
                  <c:v>103.4384232</c:v>
                </c:pt>
                <c:pt idx="8036">
                  <c:v>127.2136993</c:v>
                </c:pt>
                <c:pt idx="8037">
                  <c:v>57.613784789999997</c:v>
                </c:pt>
                <c:pt idx="8038">
                  <c:v>98.929794310000005</c:v>
                </c:pt>
                <c:pt idx="8039">
                  <c:v>178.59442139999999</c:v>
                </c:pt>
                <c:pt idx="8040">
                  <c:v>129.91210939999999</c:v>
                </c:pt>
                <c:pt idx="8041">
                  <c:v>103.1730194</c:v>
                </c:pt>
                <c:pt idx="8042">
                  <c:v>40.688583370000003</c:v>
                </c:pt>
                <c:pt idx="8043">
                  <c:v>115.547821</c:v>
                </c:pt>
                <c:pt idx="8044">
                  <c:v>136.17230219999999</c:v>
                </c:pt>
                <c:pt idx="8045">
                  <c:v>118.75123600000001</c:v>
                </c:pt>
                <c:pt idx="8046">
                  <c:v>43.459194179999997</c:v>
                </c:pt>
                <c:pt idx="8047">
                  <c:v>124.5728836</c:v>
                </c:pt>
                <c:pt idx="8048">
                  <c:v>39.514076230000001</c:v>
                </c:pt>
                <c:pt idx="8049">
                  <c:v>105.2786255</c:v>
                </c:pt>
                <c:pt idx="8050">
                  <c:v>83.411399840000001</c:v>
                </c:pt>
                <c:pt idx="8051">
                  <c:v>115.9160614</c:v>
                </c:pt>
                <c:pt idx="8052">
                  <c:v>87.286796570000007</c:v>
                </c:pt>
                <c:pt idx="8053">
                  <c:v>106.75593569999999</c:v>
                </c:pt>
                <c:pt idx="8054">
                  <c:v>148.3697052</c:v>
                </c:pt>
                <c:pt idx="8055">
                  <c:v>44.858329769999997</c:v>
                </c:pt>
                <c:pt idx="8056">
                  <c:v>20.363954540000002</c:v>
                </c:pt>
                <c:pt idx="8057">
                  <c:v>144.34132389999999</c:v>
                </c:pt>
                <c:pt idx="8058">
                  <c:v>93.527320860000003</c:v>
                </c:pt>
                <c:pt idx="8059">
                  <c:v>37.21807098</c:v>
                </c:pt>
                <c:pt idx="8060">
                  <c:v>124.3263245</c:v>
                </c:pt>
                <c:pt idx="8061">
                  <c:v>122.49112700000001</c:v>
                </c:pt>
                <c:pt idx="8062">
                  <c:v>117.1484146</c:v>
                </c:pt>
                <c:pt idx="8063">
                  <c:v>117.830574</c:v>
                </c:pt>
                <c:pt idx="8064">
                  <c:v>129.9132233</c:v>
                </c:pt>
                <c:pt idx="8065">
                  <c:v>106.4394379</c:v>
                </c:pt>
                <c:pt idx="8066">
                  <c:v>104.2509689</c:v>
                </c:pt>
                <c:pt idx="8067">
                  <c:v>128.98165890000001</c:v>
                </c:pt>
                <c:pt idx="8068">
                  <c:v>133.97239690000001</c:v>
                </c:pt>
                <c:pt idx="8069">
                  <c:v>137.26078799999999</c:v>
                </c:pt>
                <c:pt idx="8070">
                  <c:v>132.71487429999999</c:v>
                </c:pt>
                <c:pt idx="8071">
                  <c:v>126.201622</c:v>
                </c:pt>
                <c:pt idx="8072">
                  <c:v>121.6644897</c:v>
                </c:pt>
                <c:pt idx="8073">
                  <c:v>122.4009399</c:v>
                </c:pt>
                <c:pt idx="8074">
                  <c:v>110.3379898</c:v>
                </c:pt>
                <c:pt idx="8075">
                  <c:v>102.07713320000001</c:v>
                </c:pt>
                <c:pt idx="8076">
                  <c:v>118.1585388</c:v>
                </c:pt>
                <c:pt idx="8077">
                  <c:v>96.954475400000007</c:v>
                </c:pt>
                <c:pt idx="8078">
                  <c:v>78.485130310000002</c:v>
                </c:pt>
                <c:pt idx="8079">
                  <c:v>82.97106934</c:v>
                </c:pt>
                <c:pt idx="8080">
                  <c:v>57.418064119999997</c:v>
                </c:pt>
                <c:pt idx="8081">
                  <c:v>124.8612289</c:v>
                </c:pt>
                <c:pt idx="8082">
                  <c:v>87.320899960000006</c:v>
                </c:pt>
                <c:pt idx="8083">
                  <c:v>251.76499939999999</c:v>
                </c:pt>
                <c:pt idx="8084">
                  <c:v>102.2118988</c:v>
                </c:pt>
                <c:pt idx="8085">
                  <c:v>119.9878616</c:v>
                </c:pt>
                <c:pt idx="8086">
                  <c:v>87.317733759999996</c:v>
                </c:pt>
                <c:pt idx="8087">
                  <c:v>164.4405975</c:v>
                </c:pt>
                <c:pt idx="8088">
                  <c:v>107.8997955</c:v>
                </c:pt>
                <c:pt idx="8089">
                  <c:v>88.983261110000001</c:v>
                </c:pt>
                <c:pt idx="8090">
                  <c:v>103.06300349999999</c:v>
                </c:pt>
                <c:pt idx="8091">
                  <c:v>127.85291290000001</c:v>
                </c:pt>
                <c:pt idx="8092">
                  <c:v>138.2337646</c:v>
                </c:pt>
                <c:pt idx="8093">
                  <c:v>105.83303069999999</c:v>
                </c:pt>
                <c:pt idx="8094">
                  <c:v>135.51866150000001</c:v>
                </c:pt>
                <c:pt idx="8095">
                  <c:v>99.156372070000003</c:v>
                </c:pt>
                <c:pt idx="8096">
                  <c:v>147.6397858</c:v>
                </c:pt>
                <c:pt idx="8097">
                  <c:v>85.253158569999997</c:v>
                </c:pt>
                <c:pt idx="8098">
                  <c:v>40.402774809999997</c:v>
                </c:pt>
                <c:pt idx="8099">
                  <c:v>176.00244140000001</c:v>
                </c:pt>
                <c:pt idx="8100">
                  <c:v>136.80664060000001</c:v>
                </c:pt>
                <c:pt idx="8101">
                  <c:v>53.384067539999997</c:v>
                </c:pt>
                <c:pt idx="8102">
                  <c:v>106.4822388</c:v>
                </c:pt>
                <c:pt idx="8103">
                  <c:v>126.2941818</c:v>
                </c:pt>
                <c:pt idx="8104">
                  <c:v>64.508644099999998</c:v>
                </c:pt>
                <c:pt idx="8105">
                  <c:v>113.8305206</c:v>
                </c:pt>
                <c:pt idx="8106">
                  <c:v>56.568954470000001</c:v>
                </c:pt>
                <c:pt idx="8107">
                  <c:v>91.479293819999995</c:v>
                </c:pt>
                <c:pt idx="8108">
                  <c:v>122.7566147</c:v>
                </c:pt>
                <c:pt idx="8109">
                  <c:v>153.2757263</c:v>
                </c:pt>
                <c:pt idx="8110">
                  <c:v>98.789970400000001</c:v>
                </c:pt>
                <c:pt idx="8111">
                  <c:v>53.422897339999999</c:v>
                </c:pt>
                <c:pt idx="8112">
                  <c:v>97.783874510000004</c:v>
                </c:pt>
                <c:pt idx="8113">
                  <c:v>134.14201349999999</c:v>
                </c:pt>
                <c:pt idx="8114">
                  <c:v>328.79043580000001</c:v>
                </c:pt>
                <c:pt idx="8115">
                  <c:v>34.142841339999997</c:v>
                </c:pt>
                <c:pt idx="8116">
                  <c:v>43.986511229999998</c:v>
                </c:pt>
                <c:pt idx="8117">
                  <c:v>136.1163177</c:v>
                </c:pt>
                <c:pt idx="8118">
                  <c:v>181.3288422</c:v>
                </c:pt>
                <c:pt idx="8119">
                  <c:v>119.0233231</c:v>
                </c:pt>
                <c:pt idx="8120">
                  <c:v>138.09394839999999</c:v>
                </c:pt>
                <c:pt idx="8121">
                  <c:v>27.55864906</c:v>
                </c:pt>
                <c:pt idx="8122">
                  <c:v>95.133460999999997</c:v>
                </c:pt>
                <c:pt idx="8123">
                  <c:v>145.47264100000001</c:v>
                </c:pt>
                <c:pt idx="8124">
                  <c:v>91.626708980000004</c:v>
                </c:pt>
                <c:pt idx="8125">
                  <c:v>20.737670900000001</c:v>
                </c:pt>
                <c:pt idx="8126">
                  <c:v>107.5444565</c:v>
                </c:pt>
                <c:pt idx="8127">
                  <c:v>103.68620300000001</c:v>
                </c:pt>
                <c:pt idx="8128">
                  <c:v>92.289054870000001</c:v>
                </c:pt>
                <c:pt idx="8129">
                  <c:v>85.89810181</c:v>
                </c:pt>
                <c:pt idx="8130">
                  <c:v>124.80520629999999</c:v>
                </c:pt>
                <c:pt idx="8131">
                  <c:v>166.46519470000001</c:v>
                </c:pt>
                <c:pt idx="8132">
                  <c:v>123.42472840000001</c:v>
                </c:pt>
                <c:pt idx="8133">
                  <c:v>41.45170212</c:v>
                </c:pt>
                <c:pt idx="8134">
                  <c:v>89.817161560000002</c:v>
                </c:pt>
                <c:pt idx="8135">
                  <c:v>111.5524521</c:v>
                </c:pt>
                <c:pt idx="8136">
                  <c:v>94.580535889999993</c:v>
                </c:pt>
                <c:pt idx="8137">
                  <c:v>130.62936400000001</c:v>
                </c:pt>
                <c:pt idx="8138">
                  <c:v>120.625</c:v>
                </c:pt>
                <c:pt idx="8139">
                  <c:v>136.1113129</c:v>
                </c:pt>
                <c:pt idx="8140">
                  <c:v>128.11390689999999</c:v>
                </c:pt>
                <c:pt idx="8141">
                  <c:v>40.638500209999997</c:v>
                </c:pt>
                <c:pt idx="8142">
                  <c:v>75.92481995</c:v>
                </c:pt>
                <c:pt idx="8143">
                  <c:v>119.3097458</c:v>
                </c:pt>
                <c:pt idx="8144">
                  <c:v>14.982407569999999</c:v>
                </c:pt>
                <c:pt idx="8145">
                  <c:v>96.446296689999997</c:v>
                </c:pt>
                <c:pt idx="8146">
                  <c:v>107.9930725</c:v>
                </c:pt>
                <c:pt idx="8147">
                  <c:v>148.8216248</c:v>
                </c:pt>
                <c:pt idx="8148">
                  <c:v>69.514823910000004</c:v>
                </c:pt>
                <c:pt idx="8149">
                  <c:v>84.179794310000005</c:v>
                </c:pt>
                <c:pt idx="8150">
                  <c:v>128.5729675</c:v>
                </c:pt>
                <c:pt idx="8151">
                  <c:v>47.617713930000001</c:v>
                </c:pt>
                <c:pt idx="8152">
                  <c:v>108.755043</c:v>
                </c:pt>
                <c:pt idx="8153">
                  <c:v>123.75975800000001</c:v>
                </c:pt>
                <c:pt idx="8154">
                  <c:v>114.071106</c:v>
                </c:pt>
                <c:pt idx="8155">
                  <c:v>132.95027160000001</c:v>
                </c:pt>
                <c:pt idx="8156">
                  <c:v>114.3419876</c:v>
                </c:pt>
                <c:pt idx="8157">
                  <c:v>107.135231</c:v>
                </c:pt>
                <c:pt idx="8158">
                  <c:v>146.38386539999999</c:v>
                </c:pt>
                <c:pt idx="8159">
                  <c:v>113.9718933</c:v>
                </c:pt>
                <c:pt idx="8160">
                  <c:v>156.18740840000001</c:v>
                </c:pt>
                <c:pt idx="8161">
                  <c:v>73.610260010000005</c:v>
                </c:pt>
                <c:pt idx="8162">
                  <c:v>147.71447749999999</c:v>
                </c:pt>
                <c:pt idx="8163">
                  <c:v>97.645812989999996</c:v>
                </c:pt>
                <c:pt idx="8164">
                  <c:v>105.4786148</c:v>
                </c:pt>
                <c:pt idx="8165">
                  <c:v>63.583171839999999</c:v>
                </c:pt>
                <c:pt idx="8166">
                  <c:v>112.85675809999999</c:v>
                </c:pt>
                <c:pt idx="8167">
                  <c:v>84.003982539999996</c:v>
                </c:pt>
                <c:pt idx="8168">
                  <c:v>121.4789505</c:v>
                </c:pt>
                <c:pt idx="8169">
                  <c:v>102.1986084</c:v>
                </c:pt>
                <c:pt idx="8170">
                  <c:v>123.14275360000001</c:v>
                </c:pt>
                <c:pt idx="8171">
                  <c:v>173.4966431</c:v>
                </c:pt>
                <c:pt idx="8172">
                  <c:v>88.469894409999995</c:v>
                </c:pt>
                <c:pt idx="8173">
                  <c:v>146.84371949999999</c:v>
                </c:pt>
                <c:pt idx="8174">
                  <c:v>130.6513214</c:v>
                </c:pt>
                <c:pt idx="8175">
                  <c:v>117.6641846</c:v>
                </c:pt>
                <c:pt idx="8176">
                  <c:v>73.160766600000002</c:v>
                </c:pt>
                <c:pt idx="8177">
                  <c:v>48.79644012</c:v>
                </c:pt>
                <c:pt idx="8178">
                  <c:v>155.23239140000001</c:v>
                </c:pt>
                <c:pt idx="8179">
                  <c:v>86.704078670000001</c:v>
                </c:pt>
                <c:pt idx="8180">
                  <c:v>124.58542629999999</c:v>
                </c:pt>
                <c:pt idx="8181">
                  <c:v>25.561302189999999</c:v>
                </c:pt>
                <c:pt idx="8182">
                  <c:v>112.5612488</c:v>
                </c:pt>
                <c:pt idx="8183">
                  <c:v>133.46762079999999</c:v>
                </c:pt>
                <c:pt idx="8184">
                  <c:v>72.867790220000003</c:v>
                </c:pt>
                <c:pt idx="8185">
                  <c:v>70.183174129999998</c:v>
                </c:pt>
                <c:pt idx="8186">
                  <c:v>139.50509640000001</c:v>
                </c:pt>
                <c:pt idx="8187">
                  <c:v>126.3952026</c:v>
                </c:pt>
                <c:pt idx="8188">
                  <c:v>131.1359406</c:v>
                </c:pt>
                <c:pt idx="8189">
                  <c:v>89.999359130000002</c:v>
                </c:pt>
                <c:pt idx="8190">
                  <c:v>111.5281677</c:v>
                </c:pt>
                <c:pt idx="8191">
                  <c:v>73.094787600000004</c:v>
                </c:pt>
                <c:pt idx="8192">
                  <c:v>175.59649659999999</c:v>
                </c:pt>
                <c:pt idx="8193">
                  <c:v>125.2052307</c:v>
                </c:pt>
                <c:pt idx="8194">
                  <c:v>78.845558170000004</c:v>
                </c:pt>
                <c:pt idx="8195">
                  <c:v>105.8236465</c:v>
                </c:pt>
                <c:pt idx="8196">
                  <c:v>146.71607969999999</c:v>
                </c:pt>
                <c:pt idx="8197">
                  <c:v>125.3697586</c:v>
                </c:pt>
                <c:pt idx="8198">
                  <c:v>95.911705019999999</c:v>
                </c:pt>
                <c:pt idx="8199">
                  <c:v>162.86109920000001</c:v>
                </c:pt>
                <c:pt idx="8200">
                  <c:v>70.360595700000005</c:v>
                </c:pt>
                <c:pt idx="8201">
                  <c:v>60.604679109999999</c:v>
                </c:pt>
                <c:pt idx="8202">
                  <c:v>131.35650630000001</c:v>
                </c:pt>
                <c:pt idx="8203">
                  <c:v>208.9786072</c:v>
                </c:pt>
                <c:pt idx="8204">
                  <c:v>118.54039760000001</c:v>
                </c:pt>
                <c:pt idx="8205">
                  <c:v>123.044838</c:v>
                </c:pt>
                <c:pt idx="8206">
                  <c:v>111.20207980000001</c:v>
                </c:pt>
                <c:pt idx="8207">
                  <c:v>148.32998660000001</c:v>
                </c:pt>
                <c:pt idx="8208">
                  <c:v>75.924980160000004</c:v>
                </c:pt>
                <c:pt idx="8209">
                  <c:v>79.862701419999993</c:v>
                </c:pt>
                <c:pt idx="8210">
                  <c:v>83.304824830000001</c:v>
                </c:pt>
                <c:pt idx="8211">
                  <c:v>126.86612700000001</c:v>
                </c:pt>
                <c:pt idx="8212">
                  <c:v>102.86937709999999</c:v>
                </c:pt>
                <c:pt idx="8213">
                  <c:v>55.175022130000002</c:v>
                </c:pt>
                <c:pt idx="8214">
                  <c:v>79.736907959999996</c:v>
                </c:pt>
                <c:pt idx="8215">
                  <c:v>98.985076899999996</c:v>
                </c:pt>
                <c:pt idx="8216">
                  <c:v>59.12084961</c:v>
                </c:pt>
                <c:pt idx="8217">
                  <c:v>94.177001950000005</c:v>
                </c:pt>
                <c:pt idx="8218">
                  <c:v>111.6647949</c:v>
                </c:pt>
                <c:pt idx="8219">
                  <c:v>107.28254699999999</c:v>
                </c:pt>
                <c:pt idx="8220">
                  <c:v>43.130519870000001</c:v>
                </c:pt>
                <c:pt idx="8221">
                  <c:v>132.0931549</c:v>
                </c:pt>
                <c:pt idx="8222">
                  <c:v>121.2590179</c:v>
                </c:pt>
                <c:pt idx="8223">
                  <c:v>111.0122528</c:v>
                </c:pt>
                <c:pt idx="8224">
                  <c:v>123.5352707</c:v>
                </c:pt>
                <c:pt idx="8225">
                  <c:v>103.92141719999999</c:v>
                </c:pt>
                <c:pt idx="8226">
                  <c:v>100.7960892</c:v>
                </c:pt>
                <c:pt idx="8227">
                  <c:v>133.34094239999999</c:v>
                </c:pt>
                <c:pt idx="8228">
                  <c:v>100.2447128</c:v>
                </c:pt>
                <c:pt idx="8229">
                  <c:v>114.89144899999999</c:v>
                </c:pt>
                <c:pt idx="8230">
                  <c:v>122.9252243</c:v>
                </c:pt>
                <c:pt idx="8231">
                  <c:v>99.696685790000004</c:v>
                </c:pt>
                <c:pt idx="8232">
                  <c:v>64.29904938</c:v>
                </c:pt>
                <c:pt idx="8233">
                  <c:v>82.384292599999995</c:v>
                </c:pt>
                <c:pt idx="8234">
                  <c:v>93.261558530000002</c:v>
                </c:pt>
                <c:pt idx="8235">
                  <c:v>100.8164063</c:v>
                </c:pt>
                <c:pt idx="8236">
                  <c:v>104.1256332</c:v>
                </c:pt>
                <c:pt idx="8237">
                  <c:v>150.00558469999999</c:v>
                </c:pt>
                <c:pt idx="8238">
                  <c:v>99.971702579999999</c:v>
                </c:pt>
                <c:pt idx="8239">
                  <c:v>134.06483460000001</c:v>
                </c:pt>
                <c:pt idx="8240">
                  <c:v>131.93421939999999</c:v>
                </c:pt>
                <c:pt idx="8241">
                  <c:v>118.939682</c:v>
                </c:pt>
                <c:pt idx="8242">
                  <c:v>97.912269589999994</c:v>
                </c:pt>
                <c:pt idx="8243">
                  <c:v>56.534706120000003</c:v>
                </c:pt>
                <c:pt idx="8244">
                  <c:v>119.4915161</c:v>
                </c:pt>
                <c:pt idx="8245">
                  <c:v>73.190200809999993</c:v>
                </c:pt>
                <c:pt idx="8246">
                  <c:v>89.578941349999994</c:v>
                </c:pt>
                <c:pt idx="8247">
                  <c:v>112.24072270000001</c:v>
                </c:pt>
                <c:pt idx="8248">
                  <c:v>27.414489750000001</c:v>
                </c:pt>
                <c:pt idx="8249">
                  <c:v>45.123737339999998</c:v>
                </c:pt>
                <c:pt idx="8250">
                  <c:v>134.43731690000001</c:v>
                </c:pt>
                <c:pt idx="8251">
                  <c:v>115.5258102</c:v>
                </c:pt>
                <c:pt idx="8252">
                  <c:v>129.90861509999999</c:v>
                </c:pt>
                <c:pt idx="8253">
                  <c:v>59.941104889999998</c:v>
                </c:pt>
                <c:pt idx="8254">
                  <c:v>95.340538019999997</c:v>
                </c:pt>
                <c:pt idx="8255">
                  <c:v>169.93069460000001</c:v>
                </c:pt>
                <c:pt idx="8256">
                  <c:v>134.85795590000001</c:v>
                </c:pt>
                <c:pt idx="8257">
                  <c:v>105.5834579</c:v>
                </c:pt>
                <c:pt idx="8258">
                  <c:v>47.391536709999997</c:v>
                </c:pt>
                <c:pt idx="8259">
                  <c:v>114.52394099999999</c:v>
                </c:pt>
                <c:pt idx="8260">
                  <c:v>137.04508970000001</c:v>
                </c:pt>
                <c:pt idx="8261">
                  <c:v>119.1135101</c:v>
                </c:pt>
                <c:pt idx="8262">
                  <c:v>43.382213589999999</c:v>
                </c:pt>
                <c:pt idx="8263">
                  <c:v>125.4530029</c:v>
                </c:pt>
                <c:pt idx="8264">
                  <c:v>41.195903780000002</c:v>
                </c:pt>
                <c:pt idx="8265">
                  <c:v>107.25305179999999</c:v>
                </c:pt>
                <c:pt idx="8266">
                  <c:v>84.102081299999995</c:v>
                </c:pt>
                <c:pt idx="8267">
                  <c:v>121.8982468</c:v>
                </c:pt>
                <c:pt idx="8268">
                  <c:v>92.323272709999998</c:v>
                </c:pt>
                <c:pt idx="8269">
                  <c:v>95.286598209999994</c:v>
                </c:pt>
                <c:pt idx="8270">
                  <c:v>146.9221039</c:v>
                </c:pt>
                <c:pt idx="8271">
                  <c:v>45.166866300000002</c:v>
                </c:pt>
                <c:pt idx="8272">
                  <c:v>145.43843079999999</c:v>
                </c:pt>
                <c:pt idx="8273">
                  <c:v>123.6504745</c:v>
                </c:pt>
                <c:pt idx="8274">
                  <c:v>121.8940125</c:v>
                </c:pt>
                <c:pt idx="8275">
                  <c:v>117.1041489</c:v>
                </c:pt>
                <c:pt idx="8276">
                  <c:v>114.8861923</c:v>
                </c:pt>
                <c:pt idx="8277">
                  <c:v>129.46856690000001</c:v>
                </c:pt>
                <c:pt idx="8278">
                  <c:v>108.35735320000001</c:v>
                </c:pt>
                <c:pt idx="8279">
                  <c:v>109.0010376</c:v>
                </c:pt>
                <c:pt idx="8280">
                  <c:v>138.28097529999999</c:v>
                </c:pt>
                <c:pt idx="8281">
                  <c:v>139.52902219999999</c:v>
                </c:pt>
                <c:pt idx="8282">
                  <c:v>136.380661</c:v>
                </c:pt>
                <c:pt idx="8283">
                  <c:v>129.32421880000001</c:v>
                </c:pt>
                <c:pt idx="8284">
                  <c:v>137.5171661</c:v>
                </c:pt>
                <c:pt idx="8285">
                  <c:v>121.7302322</c:v>
                </c:pt>
                <c:pt idx="8286">
                  <c:v>115.6669083</c:v>
                </c:pt>
                <c:pt idx="8287">
                  <c:v>108.5390015</c:v>
                </c:pt>
                <c:pt idx="8288">
                  <c:v>106.5201797</c:v>
                </c:pt>
                <c:pt idx="8289">
                  <c:v>118.66708370000001</c:v>
                </c:pt>
                <c:pt idx="8290">
                  <c:v>96.767494200000002</c:v>
                </c:pt>
                <c:pt idx="8291">
                  <c:v>78.988883970000003</c:v>
                </c:pt>
                <c:pt idx="8292">
                  <c:v>59.361434940000002</c:v>
                </c:pt>
                <c:pt idx="8293">
                  <c:v>121.1952362</c:v>
                </c:pt>
                <c:pt idx="8294">
                  <c:v>79.15031433</c:v>
                </c:pt>
                <c:pt idx="8295">
                  <c:v>269.93371580000002</c:v>
                </c:pt>
                <c:pt idx="8296">
                  <c:v>103.44517519999999</c:v>
                </c:pt>
                <c:pt idx="8297">
                  <c:v>122.1696243</c:v>
                </c:pt>
                <c:pt idx="8298">
                  <c:v>86.942565920000007</c:v>
                </c:pt>
                <c:pt idx="8299">
                  <c:v>119.33872220000001</c:v>
                </c:pt>
                <c:pt idx="8300">
                  <c:v>108.4623947</c:v>
                </c:pt>
                <c:pt idx="8301">
                  <c:v>95.040153500000002</c:v>
                </c:pt>
                <c:pt idx="8302">
                  <c:v>103.17105100000001</c:v>
                </c:pt>
                <c:pt idx="8303">
                  <c:v>127.66187290000001</c:v>
                </c:pt>
                <c:pt idx="8304">
                  <c:v>137.4669495</c:v>
                </c:pt>
                <c:pt idx="8305">
                  <c:v>101.02652740000001</c:v>
                </c:pt>
                <c:pt idx="8306">
                  <c:v>141.40699770000001</c:v>
                </c:pt>
                <c:pt idx="8307">
                  <c:v>87.621490480000006</c:v>
                </c:pt>
                <c:pt idx="8308">
                  <c:v>142.2824402</c:v>
                </c:pt>
                <c:pt idx="8309">
                  <c:v>96.320213319999993</c:v>
                </c:pt>
                <c:pt idx="8310">
                  <c:v>46.04176331</c:v>
                </c:pt>
                <c:pt idx="8311">
                  <c:v>171.60533140000001</c:v>
                </c:pt>
                <c:pt idx="8312">
                  <c:v>138.56605529999999</c:v>
                </c:pt>
                <c:pt idx="8313">
                  <c:v>51.863376619999997</c:v>
                </c:pt>
                <c:pt idx="8314">
                  <c:v>104.82550809999999</c:v>
                </c:pt>
                <c:pt idx="8315">
                  <c:v>107.3489227</c:v>
                </c:pt>
                <c:pt idx="8316">
                  <c:v>64.498062129999994</c:v>
                </c:pt>
                <c:pt idx="8317">
                  <c:v>75.042449950000005</c:v>
                </c:pt>
                <c:pt idx="8318">
                  <c:v>124.6953278</c:v>
                </c:pt>
                <c:pt idx="8319">
                  <c:v>134.3918304</c:v>
                </c:pt>
                <c:pt idx="8320">
                  <c:v>102.5719223</c:v>
                </c:pt>
                <c:pt idx="8321">
                  <c:v>60.46773529</c:v>
                </c:pt>
                <c:pt idx="8322">
                  <c:v>96.526847840000002</c:v>
                </c:pt>
                <c:pt idx="8323">
                  <c:v>132.1649323</c:v>
                </c:pt>
                <c:pt idx="8324">
                  <c:v>345.32452389999997</c:v>
                </c:pt>
                <c:pt idx="8325">
                  <c:v>40.570343020000003</c:v>
                </c:pt>
                <c:pt idx="8326">
                  <c:v>39.005794530000003</c:v>
                </c:pt>
                <c:pt idx="8327">
                  <c:v>134.52600100000001</c:v>
                </c:pt>
                <c:pt idx="8328">
                  <c:v>166.3642883</c:v>
                </c:pt>
                <c:pt idx="8329">
                  <c:v>115.084671</c:v>
                </c:pt>
                <c:pt idx="8330">
                  <c:v>140.20393369999999</c:v>
                </c:pt>
                <c:pt idx="8331">
                  <c:v>103.70604710000001</c:v>
                </c:pt>
                <c:pt idx="8332">
                  <c:v>151.3591156</c:v>
                </c:pt>
                <c:pt idx="8333">
                  <c:v>95.225112920000001</c:v>
                </c:pt>
                <c:pt idx="8334">
                  <c:v>106.00291439999999</c:v>
                </c:pt>
                <c:pt idx="8335">
                  <c:v>105.98081209999999</c:v>
                </c:pt>
                <c:pt idx="8336">
                  <c:v>89.757682799999998</c:v>
                </c:pt>
                <c:pt idx="8337">
                  <c:v>84.507003780000005</c:v>
                </c:pt>
                <c:pt idx="8338">
                  <c:v>133.1783447</c:v>
                </c:pt>
                <c:pt idx="8339">
                  <c:v>180.69381709999999</c:v>
                </c:pt>
                <c:pt idx="8340">
                  <c:v>124.17155459999999</c:v>
                </c:pt>
                <c:pt idx="8341">
                  <c:v>47.715778350000001</c:v>
                </c:pt>
                <c:pt idx="8342">
                  <c:v>113.8444901</c:v>
                </c:pt>
                <c:pt idx="8343">
                  <c:v>112.7023621</c:v>
                </c:pt>
                <c:pt idx="8344">
                  <c:v>139.44636539999999</c:v>
                </c:pt>
                <c:pt idx="8345">
                  <c:v>123.7312088</c:v>
                </c:pt>
                <c:pt idx="8346">
                  <c:v>133.22422789999999</c:v>
                </c:pt>
                <c:pt idx="8347">
                  <c:v>115.0959091</c:v>
                </c:pt>
                <c:pt idx="8348">
                  <c:v>88.184242249999997</c:v>
                </c:pt>
                <c:pt idx="8349">
                  <c:v>104.7456207</c:v>
                </c:pt>
                <c:pt idx="8350">
                  <c:v>94.534309390000004</c:v>
                </c:pt>
                <c:pt idx="8351">
                  <c:v>107.17371369999999</c:v>
                </c:pt>
                <c:pt idx="8352">
                  <c:v>139.9674225</c:v>
                </c:pt>
                <c:pt idx="8353">
                  <c:v>72.557060239999998</c:v>
                </c:pt>
                <c:pt idx="8354">
                  <c:v>89.975753780000005</c:v>
                </c:pt>
                <c:pt idx="8355">
                  <c:v>137.00141909999999</c:v>
                </c:pt>
                <c:pt idx="8356">
                  <c:v>49.963264469999999</c:v>
                </c:pt>
                <c:pt idx="8357">
                  <c:v>106.9525757</c:v>
                </c:pt>
                <c:pt idx="8358">
                  <c:v>131.7778931</c:v>
                </c:pt>
                <c:pt idx="8359">
                  <c:v>126.2046509</c:v>
                </c:pt>
                <c:pt idx="8360">
                  <c:v>127.32994840000001</c:v>
                </c:pt>
                <c:pt idx="8361">
                  <c:v>115.6330414</c:v>
                </c:pt>
                <c:pt idx="8362">
                  <c:v>109.5634384</c:v>
                </c:pt>
                <c:pt idx="8363">
                  <c:v>141.85581970000001</c:v>
                </c:pt>
                <c:pt idx="8364">
                  <c:v>116.03541559999999</c:v>
                </c:pt>
                <c:pt idx="8365">
                  <c:v>157.43130489999999</c:v>
                </c:pt>
                <c:pt idx="8366">
                  <c:v>78.854110719999994</c:v>
                </c:pt>
                <c:pt idx="8367">
                  <c:v>136.5229492</c:v>
                </c:pt>
                <c:pt idx="8368">
                  <c:v>101.6795959</c:v>
                </c:pt>
                <c:pt idx="8369">
                  <c:v>102.02520749999999</c:v>
                </c:pt>
                <c:pt idx="8370">
                  <c:v>50.986850740000001</c:v>
                </c:pt>
                <c:pt idx="8371">
                  <c:v>113.9558945</c:v>
                </c:pt>
                <c:pt idx="8372">
                  <c:v>77.056121829999995</c:v>
                </c:pt>
                <c:pt idx="8373">
                  <c:v>122.5733109</c:v>
                </c:pt>
                <c:pt idx="8374">
                  <c:v>104.4506378</c:v>
                </c:pt>
                <c:pt idx="8375">
                  <c:v>121.0748215</c:v>
                </c:pt>
                <c:pt idx="8376">
                  <c:v>184.29801939999999</c:v>
                </c:pt>
                <c:pt idx="8377">
                  <c:v>83.072242739999993</c:v>
                </c:pt>
                <c:pt idx="8378">
                  <c:v>148.82156370000001</c:v>
                </c:pt>
                <c:pt idx="8379">
                  <c:v>132.80181880000001</c:v>
                </c:pt>
                <c:pt idx="8380">
                  <c:v>118.6742249</c:v>
                </c:pt>
                <c:pt idx="8381">
                  <c:v>73.833778379999998</c:v>
                </c:pt>
                <c:pt idx="8382">
                  <c:v>50.992301939999997</c:v>
                </c:pt>
                <c:pt idx="8383">
                  <c:v>159.9306641</c:v>
                </c:pt>
                <c:pt idx="8384">
                  <c:v>87.36313629</c:v>
                </c:pt>
                <c:pt idx="8385">
                  <c:v>129.67279049999999</c:v>
                </c:pt>
                <c:pt idx="8386">
                  <c:v>17.45870781</c:v>
                </c:pt>
                <c:pt idx="8387">
                  <c:v>115.9942169</c:v>
                </c:pt>
                <c:pt idx="8388">
                  <c:v>142.6507263</c:v>
                </c:pt>
                <c:pt idx="8389">
                  <c:v>82.197639469999999</c:v>
                </c:pt>
                <c:pt idx="8390">
                  <c:v>72.007911680000007</c:v>
                </c:pt>
                <c:pt idx="8391">
                  <c:v>130.6046906</c:v>
                </c:pt>
                <c:pt idx="8392">
                  <c:v>126.62194820000001</c:v>
                </c:pt>
                <c:pt idx="8393">
                  <c:v>126.5434494</c:v>
                </c:pt>
                <c:pt idx="8394">
                  <c:v>101.08951570000001</c:v>
                </c:pt>
                <c:pt idx="8395">
                  <c:v>109.88002779999999</c:v>
                </c:pt>
                <c:pt idx="8396">
                  <c:v>77.241355900000002</c:v>
                </c:pt>
                <c:pt idx="8397">
                  <c:v>180.18261720000001</c:v>
                </c:pt>
                <c:pt idx="8398">
                  <c:v>115.8141251</c:v>
                </c:pt>
                <c:pt idx="8399">
                  <c:v>77.886100769999999</c:v>
                </c:pt>
                <c:pt idx="8400">
                  <c:v>104.59412380000001</c:v>
                </c:pt>
                <c:pt idx="8401">
                  <c:v>141.92933650000001</c:v>
                </c:pt>
                <c:pt idx="8402">
                  <c:v>127.7071991</c:v>
                </c:pt>
                <c:pt idx="8403">
                  <c:v>97.301330570000005</c:v>
                </c:pt>
                <c:pt idx="8404">
                  <c:v>160.26591490000001</c:v>
                </c:pt>
                <c:pt idx="8405">
                  <c:v>73.861663820000004</c:v>
                </c:pt>
                <c:pt idx="8406">
                  <c:v>57.272605900000002</c:v>
                </c:pt>
                <c:pt idx="8407">
                  <c:v>127.7538605</c:v>
                </c:pt>
                <c:pt idx="8408">
                  <c:v>208.50483700000001</c:v>
                </c:pt>
                <c:pt idx="8409">
                  <c:v>117.4992905</c:v>
                </c:pt>
                <c:pt idx="8410">
                  <c:v>106.46468350000001</c:v>
                </c:pt>
                <c:pt idx="8411">
                  <c:v>118.1404266</c:v>
                </c:pt>
                <c:pt idx="8412">
                  <c:v>129.27818300000001</c:v>
                </c:pt>
                <c:pt idx="8413">
                  <c:v>71.517372129999998</c:v>
                </c:pt>
                <c:pt idx="8414">
                  <c:v>85.905426030000001</c:v>
                </c:pt>
                <c:pt idx="8415">
                  <c:v>71.766136169999996</c:v>
                </c:pt>
                <c:pt idx="8416">
                  <c:v>147.19526669999999</c:v>
                </c:pt>
                <c:pt idx="8417">
                  <c:v>105.45826719999999</c:v>
                </c:pt>
                <c:pt idx="8418">
                  <c:v>53.678932189999998</c:v>
                </c:pt>
                <c:pt idx="8419">
                  <c:v>89.157043459999997</c:v>
                </c:pt>
                <c:pt idx="8420">
                  <c:v>89.404869079999997</c:v>
                </c:pt>
                <c:pt idx="8421">
                  <c:v>59.356018069999998</c:v>
                </c:pt>
                <c:pt idx="8422">
                  <c:v>91.293014529999994</c:v>
                </c:pt>
                <c:pt idx="8423">
                  <c:v>105.51059720000001</c:v>
                </c:pt>
                <c:pt idx="8424">
                  <c:v>113.95737459999999</c:v>
                </c:pt>
                <c:pt idx="8425">
                  <c:v>46.598636630000001</c:v>
                </c:pt>
                <c:pt idx="8426">
                  <c:v>189.46025090000001</c:v>
                </c:pt>
                <c:pt idx="8427">
                  <c:v>125.84210969999999</c:v>
                </c:pt>
                <c:pt idx="8428">
                  <c:v>122.3487549</c:v>
                </c:pt>
                <c:pt idx="8429">
                  <c:v>132.62599180000001</c:v>
                </c:pt>
                <c:pt idx="8430">
                  <c:v>109.25200649999999</c:v>
                </c:pt>
                <c:pt idx="8431">
                  <c:v>119.7752991</c:v>
                </c:pt>
                <c:pt idx="8432">
                  <c:v>106.99245449999999</c:v>
                </c:pt>
                <c:pt idx="8433">
                  <c:v>109.2494659</c:v>
                </c:pt>
                <c:pt idx="8434">
                  <c:v>115.792923</c:v>
                </c:pt>
                <c:pt idx="8435">
                  <c:v>101.5491562</c:v>
                </c:pt>
                <c:pt idx="8436">
                  <c:v>114.7377396</c:v>
                </c:pt>
                <c:pt idx="8437">
                  <c:v>123.0082855</c:v>
                </c:pt>
                <c:pt idx="8438">
                  <c:v>99.742141720000006</c:v>
                </c:pt>
                <c:pt idx="8439">
                  <c:v>65.304733279999994</c:v>
                </c:pt>
                <c:pt idx="8440">
                  <c:v>87.702011110000001</c:v>
                </c:pt>
                <c:pt idx="8441">
                  <c:v>107.1897125</c:v>
                </c:pt>
                <c:pt idx="8442">
                  <c:v>95.563705440000007</c:v>
                </c:pt>
                <c:pt idx="8443">
                  <c:v>101.52635189999999</c:v>
                </c:pt>
                <c:pt idx="8444">
                  <c:v>113.76918790000001</c:v>
                </c:pt>
                <c:pt idx="8445">
                  <c:v>162.64117429999999</c:v>
                </c:pt>
                <c:pt idx="8446">
                  <c:v>95.716491700000006</c:v>
                </c:pt>
                <c:pt idx="8447">
                  <c:v>131.64834590000001</c:v>
                </c:pt>
                <c:pt idx="8448">
                  <c:v>132.66072080000001</c:v>
                </c:pt>
                <c:pt idx="8449">
                  <c:v>116.2063217</c:v>
                </c:pt>
                <c:pt idx="8450">
                  <c:v>100.2122421</c:v>
                </c:pt>
                <c:pt idx="8451">
                  <c:v>56.649700160000002</c:v>
                </c:pt>
                <c:pt idx="8452">
                  <c:v>129.91615300000001</c:v>
                </c:pt>
                <c:pt idx="8453">
                  <c:v>82.70375061</c:v>
                </c:pt>
                <c:pt idx="8454">
                  <c:v>91.863105770000004</c:v>
                </c:pt>
                <c:pt idx="8455">
                  <c:v>108.31843569999999</c:v>
                </c:pt>
                <c:pt idx="8456">
                  <c:v>152.42964169999999</c:v>
                </c:pt>
                <c:pt idx="8457">
                  <c:v>33.61921692</c:v>
                </c:pt>
                <c:pt idx="8458">
                  <c:v>48.064830780000001</c:v>
                </c:pt>
                <c:pt idx="8459">
                  <c:v>132.18455510000001</c:v>
                </c:pt>
                <c:pt idx="8460">
                  <c:v>121.7922897</c:v>
                </c:pt>
                <c:pt idx="8461">
                  <c:v>131.67243959999999</c:v>
                </c:pt>
                <c:pt idx="8462">
                  <c:v>67.602241520000007</c:v>
                </c:pt>
                <c:pt idx="8463">
                  <c:v>91.905822749999999</c:v>
                </c:pt>
                <c:pt idx="8464">
                  <c:v>169.39355470000001</c:v>
                </c:pt>
                <c:pt idx="8465">
                  <c:v>145.34069819999999</c:v>
                </c:pt>
                <c:pt idx="8466">
                  <c:v>106.6423187</c:v>
                </c:pt>
                <c:pt idx="8467">
                  <c:v>53.316612239999998</c:v>
                </c:pt>
                <c:pt idx="8468">
                  <c:v>112.7349701</c:v>
                </c:pt>
                <c:pt idx="8469">
                  <c:v>139.9944763</c:v>
                </c:pt>
                <c:pt idx="8470">
                  <c:v>122.5662231</c:v>
                </c:pt>
                <c:pt idx="8471">
                  <c:v>42.773323060000003</c:v>
                </c:pt>
                <c:pt idx="8472">
                  <c:v>125.4958496</c:v>
                </c:pt>
                <c:pt idx="8473">
                  <c:v>42.510578160000001</c:v>
                </c:pt>
                <c:pt idx="8474">
                  <c:v>108.80681610000001</c:v>
                </c:pt>
                <c:pt idx="8475">
                  <c:v>83.323791499999999</c:v>
                </c:pt>
                <c:pt idx="8476">
                  <c:v>128.01916499999999</c:v>
                </c:pt>
                <c:pt idx="8477">
                  <c:v>91.247886660000006</c:v>
                </c:pt>
                <c:pt idx="8478">
                  <c:v>94.971702579999999</c:v>
                </c:pt>
                <c:pt idx="8479">
                  <c:v>161.10173030000001</c:v>
                </c:pt>
                <c:pt idx="8480">
                  <c:v>45.501945499999998</c:v>
                </c:pt>
                <c:pt idx="8481">
                  <c:v>37.488021850000003</c:v>
                </c:pt>
                <c:pt idx="8482">
                  <c:v>147.1771545</c:v>
                </c:pt>
                <c:pt idx="8483">
                  <c:v>102.42742920000001</c:v>
                </c:pt>
                <c:pt idx="8484">
                  <c:v>37.402278899999999</c:v>
                </c:pt>
                <c:pt idx="8485">
                  <c:v>125.893837</c:v>
                </c:pt>
                <c:pt idx="8486">
                  <c:v>121.80640409999999</c:v>
                </c:pt>
                <c:pt idx="8487">
                  <c:v>112.90316009999999</c:v>
                </c:pt>
                <c:pt idx="8488">
                  <c:v>115.73645019999999</c:v>
                </c:pt>
                <c:pt idx="8489">
                  <c:v>129.2443695</c:v>
                </c:pt>
                <c:pt idx="8490">
                  <c:v>110.61001589999999</c:v>
                </c:pt>
                <c:pt idx="8491">
                  <c:v>113.8613663</c:v>
                </c:pt>
                <c:pt idx="8492">
                  <c:v>137.7538452</c:v>
                </c:pt>
                <c:pt idx="8493">
                  <c:v>110.09529879999999</c:v>
                </c:pt>
                <c:pt idx="8494">
                  <c:v>134.66038510000001</c:v>
                </c:pt>
                <c:pt idx="8495">
                  <c:v>128.35702509999999</c:v>
                </c:pt>
                <c:pt idx="8496">
                  <c:v>134.31938170000001</c:v>
                </c:pt>
                <c:pt idx="8497">
                  <c:v>120.2842636</c:v>
                </c:pt>
                <c:pt idx="8498">
                  <c:v>113.44948580000001</c:v>
                </c:pt>
                <c:pt idx="8499">
                  <c:v>108.7944641</c:v>
                </c:pt>
                <c:pt idx="8500">
                  <c:v>103.732933</c:v>
                </c:pt>
                <c:pt idx="8501">
                  <c:v>118.7279968</c:v>
                </c:pt>
                <c:pt idx="8502">
                  <c:v>100.7967453</c:v>
                </c:pt>
                <c:pt idx="8503">
                  <c:v>82.792587280000006</c:v>
                </c:pt>
                <c:pt idx="8504">
                  <c:v>99.391136169999996</c:v>
                </c:pt>
                <c:pt idx="8505">
                  <c:v>60.759418490000002</c:v>
                </c:pt>
                <c:pt idx="8506">
                  <c:v>122.5303268</c:v>
                </c:pt>
                <c:pt idx="8507">
                  <c:v>77.567596440000003</c:v>
                </c:pt>
                <c:pt idx="8508">
                  <c:v>288.53271480000001</c:v>
                </c:pt>
                <c:pt idx="8509">
                  <c:v>106.0716019</c:v>
                </c:pt>
                <c:pt idx="8510">
                  <c:v>121.9493179</c:v>
                </c:pt>
                <c:pt idx="8511">
                  <c:v>84.2700119</c:v>
                </c:pt>
                <c:pt idx="8512">
                  <c:v>126.1069107</c:v>
                </c:pt>
                <c:pt idx="8513">
                  <c:v>142.3903656</c:v>
                </c:pt>
                <c:pt idx="8514">
                  <c:v>94.695915220000003</c:v>
                </c:pt>
                <c:pt idx="8515">
                  <c:v>105.6900024</c:v>
                </c:pt>
                <c:pt idx="8516">
                  <c:v>137.33398439999999</c:v>
                </c:pt>
                <c:pt idx="8517">
                  <c:v>131.26451109999999</c:v>
                </c:pt>
                <c:pt idx="8518">
                  <c:v>102.564003</c:v>
                </c:pt>
                <c:pt idx="8519">
                  <c:v>147.0232239</c:v>
                </c:pt>
                <c:pt idx="8520">
                  <c:v>77.004608149999996</c:v>
                </c:pt>
                <c:pt idx="8521">
                  <c:v>138.6292267</c:v>
                </c:pt>
                <c:pt idx="8522">
                  <c:v>103.76902010000001</c:v>
                </c:pt>
                <c:pt idx="8523">
                  <c:v>46.475521090000001</c:v>
                </c:pt>
                <c:pt idx="8524">
                  <c:v>174.1593475</c:v>
                </c:pt>
                <c:pt idx="8525">
                  <c:v>134.39474490000001</c:v>
                </c:pt>
                <c:pt idx="8526">
                  <c:v>60.843997960000003</c:v>
                </c:pt>
                <c:pt idx="8527">
                  <c:v>102.50868989999999</c:v>
                </c:pt>
                <c:pt idx="8528">
                  <c:v>108.6572266</c:v>
                </c:pt>
                <c:pt idx="8529">
                  <c:v>61.816501619999997</c:v>
                </c:pt>
                <c:pt idx="8530">
                  <c:v>79.125694269999997</c:v>
                </c:pt>
                <c:pt idx="8531">
                  <c:v>39.231380459999997</c:v>
                </c:pt>
                <c:pt idx="8532">
                  <c:v>54.858375549999998</c:v>
                </c:pt>
                <c:pt idx="8533">
                  <c:v>125.5898361</c:v>
                </c:pt>
                <c:pt idx="8534">
                  <c:v>134.23039249999999</c:v>
                </c:pt>
                <c:pt idx="8535">
                  <c:v>103.7637634</c:v>
                </c:pt>
                <c:pt idx="8536">
                  <c:v>55.591739650000001</c:v>
                </c:pt>
                <c:pt idx="8537">
                  <c:v>99.422073359999999</c:v>
                </c:pt>
                <c:pt idx="8538">
                  <c:v>135.75778199999999</c:v>
                </c:pt>
                <c:pt idx="8539">
                  <c:v>436.10302730000001</c:v>
                </c:pt>
                <c:pt idx="8540">
                  <c:v>48.214069369999997</c:v>
                </c:pt>
                <c:pt idx="8541">
                  <c:v>47.781135560000003</c:v>
                </c:pt>
                <c:pt idx="8542">
                  <c:v>139.596283</c:v>
                </c:pt>
                <c:pt idx="8543">
                  <c:v>155.95391849999999</c:v>
                </c:pt>
                <c:pt idx="8544">
                  <c:v>116.6214523</c:v>
                </c:pt>
                <c:pt idx="8545">
                  <c:v>144.056839</c:v>
                </c:pt>
                <c:pt idx="8546">
                  <c:v>27.215049740000001</c:v>
                </c:pt>
                <c:pt idx="8547">
                  <c:v>104.090065</c:v>
                </c:pt>
                <c:pt idx="8548">
                  <c:v>147.01481630000001</c:v>
                </c:pt>
                <c:pt idx="8549">
                  <c:v>95.6572113</c:v>
                </c:pt>
                <c:pt idx="8550">
                  <c:v>20.208232880000001</c:v>
                </c:pt>
                <c:pt idx="8551">
                  <c:v>110.8054276</c:v>
                </c:pt>
                <c:pt idx="8552">
                  <c:v>109.1250381</c:v>
                </c:pt>
                <c:pt idx="8553">
                  <c:v>89.379447940000006</c:v>
                </c:pt>
                <c:pt idx="8554">
                  <c:v>86.703109740000002</c:v>
                </c:pt>
                <c:pt idx="8555">
                  <c:v>137.01365659999999</c:v>
                </c:pt>
                <c:pt idx="8556">
                  <c:v>183.28373719999999</c:v>
                </c:pt>
                <c:pt idx="8557">
                  <c:v>127.9529953</c:v>
                </c:pt>
                <c:pt idx="8558">
                  <c:v>48.65094757</c:v>
                </c:pt>
                <c:pt idx="8559">
                  <c:v>151.62338260000001</c:v>
                </c:pt>
                <c:pt idx="8560">
                  <c:v>113.1938705</c:v>
                </c:pt>
                <c:pt idx="8561">
                  <c:v>92.971366880000005</c:v>
                </c:pt>
                <c:pt idx="8562">
                  <c:v>135.2595062</c:v>
                </c:pt>
                <c:pt idx="8563">
                  <c:v>127.28452299999999</c:v>
                </c:pt>
                <c:pt idx="8564">
                  <c:v>91.954025270000002</c:v>
                </c:pt>
                <c:pt idx="8565">
                  <c:v>124.0000381</c:v>
                </c:pt>
                <c:pt idx="8566">
                  <c:v>88.43373871</c:v>
                </c:pt>
                <c:pt idx="8567">
                  <c:v>51.988967899999999</c:v>
                </c:pt>
                <c:pt idx="8568">
                  <c:v>91.853576660000002</c:v>
                </c:pt>
                <c:pt idx="8569">
                  <c:v>106.43601990000001</c:v>
                </c:pt>
                <c:pt idx="8570">
                  <c:v>16.570455549999998</c:v>
                </c:pt>
                <c:pt idx="8571">
                  <c:v>92.203063959999994</c:v>
                </c:pt>
                <c:pt idx="8572">
                  <c:v>107.38024900000001</c:v>
                </c:pt>
                <c:pt idx="8573">
                  <c:v>138.23211670000001</c:v>
                </c:pt>
                <c:pt idx="8574">
                  <c:v>76.376884459999999</c:v>
                </c:pt>
                <c:pt idx="8575">
                  <c:v>133.27409359999999</c:v>
                </c:pt>
                <c:pt idx="8576">
                  <c:v>86.325386050000006</c:v>
                </c:pt>
                <c:pt idx="8577">
                  <c:v>137.18969730000001</c:v>
                </c:pt>
                <c:pt idx="8578">
                  <c:v>51.674381259999997</c:v>
                </c:pt>
                <c:pt idx="8579">
                  <c:v>110.18096920000001</c:v>
                </c:pt>
                <c:pt idx="8580">
                  <c:v>122.5593872</c:v>
                </c:pt>
                <c:pt idx="8581">
                  <c:v>154.7610779</c:v>
                </c:pt>
                <c:pt idx="8582">
                  <c:v>127.7270889</c:v>
                </c:pt>
                <c:pt idx="8583">
                  <c:v>116.46326449999999</c:v>
                </c:pt>
                <c:pt idx="8584">
                  <c:v>114.95056150000001</c:v>
                </c:pt>
                <c:pt idx="8585">
                  <c:v>138.32904049999999</c:v>
                </c:pt>
                <c:pt idx="8586">
                  <c:v>117.0747147</c:v>
                </c:pt>
                <c:pt idx="8587">
                  <c:v>164.3876343</c:v>
                </c:pt>
                <c:pt idx="8588">
                  <c:v>76.491539000000003</c:v>
                </c:pt>
                <c:pt idx="8589">
                  <c:v>123.4765167</c:v>
                </c:pt>
                <c:pt idx="8590">
                  <c:v>80.852340699999999</c:v>
                </c:pt>
                <c:pt idx="8591">
                  <c:v>87.145195009999995</c:v>
                </c:pt>
                <c:pt idx="8592">
                  <c:v>42.61861038</c:v>
                </c:pt>
                <c:pt idx="8593">
                  <c:v>114.4418182</c:v>
                </c:pt>
                <c:pt idx="8594">
                  <c:v>77.078063959999994</c:v>
                </c:pt>
                <c:pt idx="8595">
                  <c:v>120.51474760000001</c:v>
                </c:pt>
                <c:pt idx="8596">
                  <c:v>109.7213745</c:v>
                </c:pt>
                <c:pt idx="8597">
                  <c:v>122.0477448</c:v>
                </c:pt>
                <c:pt idx="8598">
                  <c:v>198.15222170000001</c:v>
                </c:pt>
                <c:pt idx="8599">
                  <c:v>86.133605959999997</c:v>
                </c:pt>
                <c:pt idx="8600">
                  <c:v>155.64739990000001</c:v>
                </c:pt>
                <c:pt idx="8601">
                  <c:v>135.59678650000001</c:v>
                </c:pt>
                <c:pt idx="8602">
                  <c:v>120.84642030000001</c:v>
                </c:pt>
                <c:pt idx="8603">
                  <c:v>71.379455570000005</c:v>
                </c:pt>
                <c:pt idx="8604">
                  <c:v>53.27365494</c:v>
                </c:pt>
                <c:pt idx="8605">
                  <c:v>165.59994510000001</c:v>
                </c:pt>
                <c:pt idx="8606">
                  <c:v>85.743270870000003</c:v>
                </c:pt>
                <c:pt idx="8607">
                  <c:v>134.48927309999999</c:v>
                </c:pt>
                <c:pt idx="8608">
                  <c:v>20.086280819999999</c:v>
                </c:pt>
                <c:pt idx="8609">
                  <c:v>118.43979640000001</c:v>
                </c:pt>
                <c:pt idx="8610">
                  <c:v>132.96258539999999</c:v>
                </c:pt>
                <c:pt idx="8611">
                  <c:v>79.651481630000006</c:v>
                </c:pt>
                <c:pt idx="8612">
                  <c:v>77.112037659999999</c:v>
                </c:pt>
                <c:pt idx="8613">
                  <c:v>139.9867859</c:v>
                </c:pt>
                <c:pt idx="8614">
                  <c:v>128.4911041</c:v>
                </c:pt>
                <c:pt idx="8615">
                  <c:v>126.7161636</c:v>
                </c:pt>
                <c:pt idx="8616">
                  <c:v>113.57616419999999</c:v>
                </c:pt>
                <c:pt idx="8617">
                  <c:v>117.95922090000001</c:v>
                </c:pt>
                <c:pt idx="8618">
                  <c:v>82.208175659999995</c:v>
                </c:pt>
                <c:pt idx="8619">
                  <c:v>186.15858460000001</c:v>
                </c:pt>
                <c:pt idx="8620">
                  <c:v>110.21847529999999</c:v>
                </c:pt>
                <c:pt idx="8621">
                  <c:v>77.195007320000002</c:v>
                </c:pt>
                <c:pt idx="8622">
                  <c:v>59.433078770000002</c:v>
                </c:pt>
                <c:pt idx="8623">
                  <c:v>155.10873409999999</c:v>
                </c:pt>
                <c:pt idx="8624">
                  <c:v>126.3052826</c:v>
                </c:pt>
                <c:pt idx="8625">
                  <c:v>96.837165830000004</c:v>
                </c:pt>
                <c:pt idx="8626">
                  <c:v>157.80645749999999</c:v>
                </c:pt>
                <c:pt idx="8627">
                  <c:v>77.279754639999993</c:v>
                </c:pt>
                <c:pt idx="8628">
                  <c:v>57.365566250000001</c:v>
                </c:pt>
                <c:pt idx="8629">
                  <c:v>130.6294403</c:v>
                </c:pt>
                <c:pt idx="8630">
                  <c:v>200.6320801</c:v>
                </c:pt>
                <c:pt idx="8631">
                  <c:v>118.2345581</c:v>
                </c:pt>
                <c:pt idx="8632">
                  <c:v>108.09265139999999</c:v>
                </c:pt>
                <c:pt idx="8633">
                  <c:v>76.497924800000007</c:v>
                </c:pt>
                <c:pt idx="8634">
                  <c:v>121.6679535</c:v>
                </c:pt>
                <c:pt idx="8635">
                  <c:v>130.7531433</c:v>
                </c:pt>
                <c:pt idx="8636">
                  <c:v>101.2075882</c:v>
                </c:pt>
                <c:pt idx="8637">
                  <c:v>88.441123959999999</c:v>
                </c:pt>
                <c:pt idx="8638">
                  <c:v>64.792915339999993</c:v>
                </c:pt>
                <c:pt idx="8639">
                  <c:v>141.22686770000001</c:v>
                </c:pt>
                <c:pt idx="8640">
                  <c:v>106.561058</c:v>
                </c:pt>
                <c:pt idx="8641">
                  <c:v>52.253070829999999</c:v>
                </c:pt>
                <c:pt idx="8642">
                  <c:v>96.414413449999998</c:v>
                </c:pt>
                <c:pt idx="8643">
                  <c:v>90.102287290000007</c:v>
                </c:pt>
                <c:pt idx="8644">
                  <c:v>58.255813600000003</c:v>
                </c:pt>
                <c:pt idx="8645">
                  <c:v>91.00294495</c:v>
                </c:pt>
                <c:pt idx="8646">
                  <c:v>103.8873138</c:v>
                </c:pt>
                <c:pt idx="8647">
                  <c:v>121.65922550000001</c:v>
                </c:pt>
                <c:pt idx="8648">
                  <c:v>44.55950928</c:v>
                </c:pt>
                <c:pt idx="8649">
                  <c:v>187.8912201</c:v>
                </c:pt>
                <c:pt idx="8650">
                  <c:v>121.17040249999999</c:v>
                </c:pt>
                <c:pt idx="8651">
                  <c:v>117.7357712</c:v>
                </c:pt>
                <c:pt idx="8652">
                  <c:v>132.06451419999999</c:v>
                </c:pt>
                <c:pt idx="8653">
                  <c:v>107.659317</c:v>
                </c:pt>
                <c:pt idx="8654">
                  <c:v>118.9981308</c:v>
                </c:pt>
                <c:pt idx="8655">
                  <c:v>102.0230713</c:v>
                </c:pt>
                <c:pt idx="8656">
                  <c:v>118.5014877</c:v>
                </c:pt>
                <c:pt idx="8657">
                  <c:v>102.7678452</c:v>
                </c:pt>
                <c:pt idx="8658">
                  <c:v>107.03754429999999</c:v>
                </c:pt>
                <c:pt idx="8659">
                  <c:v>102.65332789999999</c:v>
                </c:pt>
                <c:pt idx="8660">
                  <c:v>123.8616104</c:v>
                </c:pt>
                <c:pt idx="8661">
                  <c:v>99.483200069999995</c:v>
                </c:pt>
                <c:pt idx="8662">
                  <c:v>66.393714900000006</c:v>
                </c:pt>
                <c:pt idx="8663">
                  <c:v>91.897277829999993</c:v>
                </c:pt>
                <c:pt idx="8664">
                  <c:v>109.18783569999999</c:v>
                </c:pt>
                <c:pt idx="8665">
                  <c:v>96.569374080000003</c:v>
                </c:pt>
                <c:pt idx="8666">
                  <c:v>101.1250076</c:v>
                </c:pt>
                <c:pt idx="8667">
                  <c:v>106.9755478</c:v>
                </c:pt>
                <c:pt idx="8668">
                  <c:v>162.84078980000001</c:v>
                </c:pt>
                <c:pt idx="8669">
                  <c:v>96.836349490000003</c:v>
                </c:pt>
                <c:pt idx="8670">
                  <c:v>116.31437680000001</c:v>
                </c:pt>
                <c:pt idx="8671">
                  <c:v>122.6548004</c:v>
                </c:pt>
                <c:pt idx="8672">
                  <c:v>114.3527679</c:v>
                </c:pt>
                <c:pt idx="8673">
                  <c:v>105.8074417</c:v>
                </c:pt>
                <c:pt idx="8674">
                  <c:v>55.767147059999999</c:v>
                </c:pt>
                <c:pt idx="8675">
                  <c:v>126.1249771</c:v>
                </c:pt>
                <c:pt idx="8676">
                  <c:v>84.195075990000007</c:v>
                </c:pt>
                <c:pt idx="8677">
                  <c:v>85.73967743</c:v>
                </c:pt>
                <c:pt idx="8678">
                  <c:v>97.975135800000004</c:v>
                </c:pt>
                <c:pt idx="8679">
                  <c:v>152.15605160000001</c:v>
                </c:pt>
                <c:pt idx="8680">
                  <c:v>37.910732269999997</c:v>
                </c:pt>
                <c:pt idx="8681">
                  <c:v>52.887027740000001</c:v>
                </c:pt>
                <c:pt idx="8682">
                  <c:v>131.13613889999999</c:v>
                </c:pt>
                <c:pt idx="8683">
                  <c:v>119.3901596</c:v>
                </c:pt>
                <c:pt idx="8684">
                  <c:v>132.99670409999999</c:v>
                </c:pt>
                <c:pt idx="8685">
                  <c:v>89.877883909999994</c:v>
                </c:pt>
                <c:pt idx="8686">
                  <c:v>88.61766815</c:v>
                </c:pt>
                <c:pt idx="8687">
                  <c:v>147.47145080000001</c:v>
                </c:pt>
                <c:pt idx="8688">
                  <c:v>152.00102229999999</c:v>
                </c:pt>
                <c:pt idx="8689">
                  <c:v>106.5874405</c:v>
                </c:pt>
                <c:pt idx="8690">
                  <c:v>58.815120700000001</c:v>
                </c:pt>
                <c:pt idx="8691">
                  <c:v>110.91271209999999</c:v>
                </c:pt>
                <c:pt idx="8692">
                  <c:v>139.63513180000001</c:v>
                </c:pt>
                <c:pt idx="8693">
                  <c:v>121.3916779</c:v>
                </c:pt>
                <c:pt idx="8694">
                  <c:v>45.553546910000001</c:v>
                </c:pt>
                <c:pt idx="8695">
                  <c:v>125.2144699</c:v>
                </c:pt>
                <c:pt idx="8696">
                  <c:v>43.930667880000001</c:v>
                </c:pt>
                <c:pt idx="8697">
                  <c:v>105.576088</c:v>
                </c:pt>
                <c:pt idx="8698">
                  <c:v>82.869300839999994</c:v>
                </c:pt>
                <c:pt idx="8699">
                  <c:v>125.8894348</c:v>
                </c:pt>
                <c:pt idx="8700">
                  <c:v>87.770324709999997</c:v>
                </c:pt>
                <c:pt idx="8701">
                  <c:v>93.182182310000002</c:v>
                </c:pt>
                <c:pt idx="8702">
                  <c:v>153.38706970000001</c:v>
                </c:pt>
                <c:pt idx="8703">
                  <c:v>45.97340775</c:v>
                </c:pt>
                <c:pt idx="8704">
                  <c:v>50.783592220000003</c:v>
                </c:pt>
                <c:pt idx="8705">
                  <c:v>145.1743774</c:v>
                </c:pt>
                <c:pt idx="8706">
                  <c:v>107.1400223</c:v>
                </c:pt>
                <c:pt idx="8707">
                  <c:v>38.707908629999999</c:v>
                </c:pt>
                <c:pt idx="8708">
                  <c:v>125.024765</c:v>
                </c:pt>
                <c:pt idx="8709">
                  <c:v>121.492485</c:v>
                </c:pt>
                <c:pt idx="8710">
                  <c:v>121.1816711</c:v>
                </c:pt>
                <c:pt idx="8711">
                  <c:v>110.6035538</c:v>
                </c:pt>
                <c:pt idx="8712">
                  <c:v>128.50315860000001</c:v>
                </c:pt>
                <c:pt idx="8713">
                  <c:v>111.4556274</c:v>
                </c:pt>
                <c:pt idx="8714">
                  <c:v>119.2561264</c:v>
                </c:pt>
                <c:pt idx="8715">
                  <c:v>137.01232909999999</c:v>
                </c:pt>
                <c:pt idx="8716">
                  <c:v>110.8118286</c:v>
                </c:pt>
                <c:pt idx="8717">
                  <c:v>127.8487701</c:v>
                </c:pt>
                <c:pt idx="8718">
                  <c:v>128.18685909999999</c:v>
                </c:pt>
                <c:pt idx="8719">
                  <c:v>130.21493530000001</c:v>
                </c:pt>
                <c:pt idx="8720">
                  <c:v>105.1853638</c:v>
                </c:pt>
                <c:pt idx="8721">
                  <c:v>109.497612</c:v>
                </c:pt>
                <c:pt idx="8722">
                  <c:v>116.1846008</c:v>
                </c:pt>
                <c:pt idx="8723">
                  <c:v>108.42227939999999</c:v>
                </c:pt>
                <c:pt idx="8724">
                  <c:v>113.8153763</c:v>
                </c:pt>
                <c:pt idx="8725">
                  <c:v>105.0423737</c:v>
                </c:pt>
                <c:pt idx="8726">
                  <c:v>97.248832699999994</c:v>
                </c:pt>
                <c:pt idx="8727">
                  <c:v>108.82942199999999</c:v>
                </c:pt>
                <c:pt idx="8728">
                  <c:v>64.187522889999997</c:v>
                </c:pt>
                <c:pt idx="8729">
                  <c:v>122.3058472</c:v>
                </c:pt>
                <c:pt idx="8730">
                  <c:v>70.276931759999997</c:v>
                </c:pt>
                <c:pt idx="8731">
                  <c:v>291.653595</c:v>
                </c:pt>
                <c:pt idx="8732">
                  <c:v>106.95946499999999</c:v>
                </c:pt>
                <c:pt idx="8733">
                  <c:v>123.4850235</c:v>
                </c:pt>
                <c:pt idx="8734">
                  <c:v>83.60189819</c:v>
                </c:pt>
                <c:pt idx="8735">
                  <c:v>130.01451109999999</c:v>
                </c:pt>
                <c:pt idx="8736">
                  <c:v>151.9472198</c:v>
                </c:pt>
                <c:pt idx="8737">
                  <c:v>93.170066829999996</c:v>
                </c:pt>
                <c:pt idx="8738">
                  <c:v>105.9994736</c:v>
                </c:pt>
                <c:pt idx="8739">
                  <c:v>141.7590027</c:v>
                </c:pt>
                <c:pt idx="8740">
                  <c:v>128.31410220000001</c:v>
                </c:pt>
                <c:pt idx="8741">
                  <c:v>97.031303410000007</c:v>
                </c:pt>
                <c:pt idx="8742">
                  <c:v>154.22228999999999</c:v>
                </c:pt>
                <c:pt idx="8743">
                  <c:v>68.487693789999994</c:v>
                </c:pt>
                <c:pt idx="8744">
                  <c:v>129.3831787</c:v>
                </c:pt>
                <c:pt idx="8745">
                  <c:v>114.20387270000001</c:v>
                </c:pt>
                <c:pt idx="8746">
                  <c:v>45.760952000000003</c:v>
                </c:pt>
                <c:pt idx="8747">
                  <c:v>158.53491210000001</c:v>
                </c:pt>
                <c:pt idx="8748">
                  <c:v>130.4528809</c:v>
                </c:pt>
                <c:pt idx="8749">
                  <c:v>56.353050230000001</c:v>
                </c:pt>
                <c:pt idx="8750">
                  <c:v>102.4188309</c:v>
                </c:pt>
                <c:pt idx="8751">
                  <c:v>108.75629429999999</c:v>
                </c:pt>
                <c:pt idx="8752">
                  <c:v>62.826980589999998</c:v>
                </c:pt>
                <c:pt idx="8753">
                  <c:v>72.944274899999996</c:v>
                </c:pt>
                <c:pt idx="8754">
                  <c:v>32.682964320000004</c:v>
                </c:pt>
                <c:pt idx="8755">
                  <c:v>42.524753570000001</c:v>
                </c:pt>
                <c:pt idx="8756">
                  <c:v>128.21810909999999</c:v>
                </c:pt>
                <c:pt idx="8757">
                  <c:v>134.8863068</c:v>
                </c:pt>
                <c:pt idx="8758">
                  <c:v>103.36975099999999</c:v>
                </c:pt>
                <c:pt idx="8759">
                  <c:v>57.86685181</c:v>
                </c:pt>
                <c:pt idx="8760">
                  <c:v>100.141037</c:v>
                </c:pt>
                <c:pt idx="8761">
                  <c:v>142.1775208</c:v>
                </c:pt>
                <c:pt idx="8762">
                  <c:v>430.13235470000001</c:v>
                </c:pt>
                <c:pt idx="8763">
                  <c:v>57.307392120000003</c:v>
                </c:pt>
                <c:pt idx="8764">
                  <c:v>52.298511509999997</c:v>
                </c:pt>
                <c:pt idx="8765">
                  <c:v>135.09115600000001</c:v>
                </c:pt>
                <c:pt idx="8766">
                  <c:v>132.7751312</c:v>
                </c:pt>
                <c:pt idx="8767">
                  <c:v>125.0101547</c:v>
                </c:pt>
                <c:pt idx="8768">
                  <c:v>143.38874820000001</c:v>
                </c:pt>
                <c:pt idx="8769">
                  <c:v>27.031593319999999</c:v>
                </c:pt>
                <c:pt idx="8770">
                  <c:v>106.0845947</c:v>
                </c:pt>
                <c:pt idx="8771">
                  <c:v>150.41265870000001</c:v>
                </c:pt>
                <c:pt idx="8772">
                  <c:v>95.319763179999995</c:v>
                </c:pt>
                <c:pt idx="8773">
                  <c:v>19.126609800000001</c:v>
                </c:pt>
                <c:pt idx="8774">
                  <c:v>110.8516541</c:v>
                </c:pt>
                <c:pt idx="8775">
                  <c:v>108.5164032</c:v>
                </c:pt>
                <c:pt idx="8776">
                  <c:v>84.789649960000006</c:v>
                </c:pt>
                <c:pt idx="8777">
                  <c:v>90.42607117</c:v>
                </c:pt>
                <c:pt idx="8778">
                  <c:v>133.11570739999999</c:v>
                </c:pt>
                <c:pt idx="8779">
                  <c:v>171.97062679999999</c:v>
                </c:pt>
                <c:pt idx="8780">
                  <c:v>133.8939972</c:v>
                </c:pt>
                <c:pt idx="8781">
                  <c:v>49.473720550000003</c:v>
                </c:pt>
                <c:pt idx="8782">
                  <c:v>144.3643036</c:v>
                </c:pt>
                <c:pt idx="8783">
                  <c:v>114.0587692</c:v>
                </c:pt>
                <c:pt idx="8784">
                  <c:v>92.387290949999993</c:v>
                </c:pt>
                <c:pt idx="8785">
                  <c:v>131.1502686</c:v>
                </c:pt>
                <c:pt idx="8786">
                  <c:v>124.9790497</c:v>
                </c:pt>
                <c:pt idx="8787">
                  <c:v>91.068939209999996</c:v>
                </c:pt>
                <c:pt idx="8788">
                  <c:v>127.4928055</c:v>
                </c:pt>
                <c:pt idx="8789">
                  <c:v>90.217079159999997</c:v>
                </c:pt>
                <c:pt idx="8790">
                  <c:v>58.822692869999997</c:v>
                </c:pt>
                <c:pt idx="8791">
                  <c:v>99.072998049999995</c:v>
                </c:pt>
                <c:pt idx="8792">
                  <c:v>104.09371950000001</c:v>
                </c:pt>
                <c:pt idx="8793">
                  <c:v>23.274925230000001</c:v>
                </c:pt>
                <c:pt idx="8794">
                  <c:v>89.380882260000007</c:v>
                </c:pt>
                <c:pt idx="8795">
                  <c:v>107.4584961</c:v>
                </c:pt>
                <c:pt idx="8796">
                  <c:v>133.84695429999999</c:v>
                </c:pt>
                <c:pt idx="8797">
                  <c:v>79.506767269999997</c:v>
                </c:pt>
                <c:pt idx="8798">
                  <c:v>132.64065550000001</c:v>
                </c:pt>
                <c:pt idx="8799">
                  <c:v>83.783027649999994</c:v>
                </c:pt>
                <c:pt idx="8800">
                  <c:v>135.0171814</c:v>
                </c:pt>
                <c:pt idx="8801">
                  <c:v>53.850307460000003</c:v>
                </c:pt>
                <c:pt idx="8802">
                  <c:v>110.2700043</c:v>
                </c:pt>
                <c:pt idx="8803">
                  <c:v>133.44715880000001</c:v>
                </c:pt>
                <c:pt idx="8804">
                  <c:v>136.50112920000001</c:v>
                </c:pt>
                <c:pt idx="8805">
                  <c:v>130.39668270000001</c:v>
                </c:pt>
                <c:pt idx="8806">
                  <c:v>116.2629929</c:v>
                </c:pt>
                <c:pt idx="8807">
                  <c:v>121.7668304</c:v>
                </c:pt>
                <c:pt idx="8808">
                  <c:v>131.84463500000001</c:v>
                </c:pt>
                <c:pt idx="8809">
                  <c:v>117.43613430000001</c:v>
                </c:pt>
                <c:pt idx="8810">
                  <c:v>163.58934020000001</c:v>
                </c:pt>
                <c:pt idx="8811">
                  <c:v>81.950508119999995</c:v>
                </c:pt>
                <c:pt idx="8812">
                  <c:v>146.61929319999999</c:v>
                </c:pt>
                <c:pt idx="8813">
                  <c:v>110.5501938</c:v>
                </c:pt>
                <c:pt idx="8814">
                  <c:v>87.487831119999996</c:v>
                </c:pt>
                <c:pt idx="8815">
                  <c:v>34.775772089999997</c:v>
                </c:pt>
                <c:pt idx="8816">
                  <c:v>114.93914030000001</c:v>
                </c:pt>
                <c:pt idx="8817">
                  <c:v>79.487037659999999</c:v>
                </c:pt>
                <c:pt idx="8818">
                  <c:v>124.1328201</c:v>
                </c:pt>
                <c:pt idx="8819">
                  <c:v>113.9454803</c:v>
                </c:pt>
                <c:pt idx="8820">
                  <c:v>120.21685789999999</c:v>
                </c:pt>
                <c:pt idx="8821">
                  <c:v>186.5821991</c:v>
                </c:pt>
                <c:pt idx="8822">
                  <c:v>86.300811769999996</c:v>
                </c:pt>
                <c:pt idx="8823">
                  <c:v>144.3471222</c:v>
                </c:pt>
                <c:pt idx="8824">
                  <c:v>133.51986690000001</c:v>
                </c:pt>
                <c:pt idx="8825">
                  <c:v>122.70182800000001</c:v>
                </c:pt>
                <c:pt idx="8826">
                  <c:v>69.007286070000006</c:v>
                </c:pt>
                <c:pt idx="8827">
                  <c:v>55.6463623</c:v>
                </c:pt>
                <c:pt idx="8828">
                  <c:v>161.79658509999999</c:v>
                </c:pt>
                <c:pt idx="8829">
                  <c:v>86.065399170000006</c:v>
                </c:pt>
                <c:pt idx="8830">
                  <c:v>137.5361786</c:v>
                </c:pt>
                <c:pt idx="8831">
                  <c:v>12.00672722</c:v>
                </c:pt>
                <c:pt idx="8832">
                  <c:v>119.02036289999999</c:v>
                </c:pt>
                <c:pt idx="8833">
                  <c:v>138.8414459</c:v>
                </c:pt>
                <c:pt idx="8834">
                  <c:v>83.087425229999994</c:v>
                </c:pt>
                <c:pt idx="8835">
                  <c:v>80.26408386</c:v>
                </c:pt>
                <c:pt idx="8836">
                  <c:v>153.30548099999999</c:v>
                </c:pt>
                <c:pt idx="8837">
                  <c:v>126.6611023</c:v>
                </c:pt>
                <c:pt idx="8838">
                  <c:v>127.30669399999999</c:v>
                </c:pt>
                <c:pt idx="8839">
                  <c:v>95.197868349999993</c:v>
                </c:pt>
                <c:pt idx="8840">
                  <c:v>121.45555880000001</c:v>
                </c:pt>
                <c:pt idx="8841">
                  <c:v>85.746887209999997</c:v>
                </c:pt>
                <c:pt idx="8842">
                  <c:v>166.61036680000001</c:v>
                </c:pt>
                <c:pt idx="8843">
                  <c:v>104.5106201</c:v>
                </c:pt>
                <c:pt idx="8844">
                  <c:v>78.713943479999998</c:v>
                </c:pt>
                <c:pt idx="8845">
                  <c:v>58.659351350000001</c:v>
                </c:pt>
                <c:pt idx="8846">
                  <c:v>142.05166629999999</c:v>
                </c:pt>
                <c:pt idx="8847">
                  <c:v>125.6733704</c:v>
                </c:pt>
                <c:pt idx="8848">
                  <c:v>97.378486629999998</c:v>
                </c:pt>
                <c:pt idx="8849">
                  <c:v>155.4748688</c:v>
                </c:pt>
                <c:pt idx="8850">
                  <c:v>76.322929380000005</c:v>
                </c:pt>
                <c:pt idx="8851">
                  <c:v>60.534275049999998</c:v>
                </c:pt>
                <c:pt idx="8852">
                  <c:v>129.34117130000001</c:v>
                </c:pt>
                <c:pt idx="8853">
                  <c:v>185.7794189</c:v>
                </c:pt>
                <c:pt idx="8854">
                  <c:v>116.3818588</c:v>
                </c:pt>
                <c:pt idx="8855">
                  <c:v>106.18555449999999</c:v>
                </c:pt>
                <c:pt idx="8856">
                  <c:v>76.610008239999999</c:v>
                </c:pt>
                <c:pt idx="8857">
                  <c:v>119.42933650000001</c:v>
                </c:pt>
                <c:pt idx="8858">
                  <c:v>131.0198517</c:v>
                </c:pt>
                <c:pt idx="8859">
                  <c:v>99.754394529999999</c:v>
                </c:pt>
                <c:pt idx="8860">
                  <c:v>80.167999269999996</c:v>
                </c:pt>
                <c:pt idx="8861">
                  <c:v>58.179210660000003</c:v>
                </c:pt>
                <c:pt idx="8862">
                  <c:v>142.73336789999999</c:v>
                </c:pt>
                <c:pt idx="8863">
                  <c:v>106.1527786</c:v>
                </c:pt>
                <c:pt idx="8864">
                  <c:v>50.8885498</c:v>
                </c:pt>
                <c:pt idx="8865">
                  <c:v>103.9178314</c:v>
                </c:pt>
                <c:pt idx="8866">
                  <c:v>88.755805969999997</c:v>
                </c:pt>
              </c:numCache>
            </c:numRef>
          </c:xVal>
          <c:yVal>
            <c:numRef>
              <c:f>Regression!$B$26:$B$8892</c:f>
              <c:numCache>
                <c:formatCode>General</c:formatCode>
                <c:ptCount val="8867"/>
                <c:pt idx="0">
                  <c:v>-0.32804146587885441</c:v>
                </c:pt>
                <c:pt idx="1">
                  <c:v>-0.32804146587885441</c:v>
                </c:pt>
                <c:pt idx="2">
                  <c:v>-0.32804146587885441</c:v>
                </c:pt>
                <c:pt idx="3">
                  <c:v>-0.32804146587885441</c:v>
                </c:pt>
                <c:pt idx="4">
                  <c:v>-0.32804146587885441</c:v>
                </c:pt>
                <c:pt idx="5">
                  <c:v>-0.32804146587885441</c:v>
                </c:pt>
                <c:pt idx="6">
                  <c:v>-0.32804146587885441</c:v>
                </c:pt>
                <c:pt idx="7">
                  <c:v>-0.32804146587885441</c:v>
                </c:pt>
                <c:pt idx="8">
                  <c:v>-0.32804146587885441</c:v>
                </c:pt>
                <c:pt idx="9">
                  <c:v>-0.32804146587885441</c:v>
                </c:pt>
                <c:pt idx="10">
                  <c:v>-0.32804146587885441</c:v>
                </c:pt>
                <c:pt idx="11">
                  <c:v>-0.32804146587885441</c:v>
                </c:pt>
                <c:pt idx="12">
                  <c:v>-0.32804146587885441</c:v>
                </c:pt>
                <c:pt idx="13">
                  <c:v>-0.32804146587885441</c:v>
                </c:pt>
                <c:pt idx="14">
                  <c:v>-0.32804146587885441</c:v>
                </c:pt>
                <c:pt idx="15">
                  <c:v>-0.32804146587885441</c:v>
                </c:pt>
                <c:pt idx="16">
                  <c:v>-0.32804146587885441</c:v>
                </c:pt>
                <c:pt idx="17">
                  <c:v>-0.32804146587885441</c:v>
                </c:pt>
                <c:pt idx="18">
                  <c:v>-0.32804146587885441</c:v>
                </c:pt>
                <c:pt idx="19">
                  <c:v>-0.32804146587885441</c:v>
                </c:pt>
                <c:pt idx="20">
                  <c:v>-0.32804146587885441</c:v>
                </c:pt>
                <c:pt idx="21">
                  <c:v>-0.32804146587885441</c:v>
                </c:pt>
                <c:pt idx="22">
                  <c:v>-0.32804146587885441</c:v>
                </c:pt>
                <c:pt idx="23">
                  <c:v>-0.32804146587885441</c:v>
                </c:pt>
                <c:pt idx="24">
                  <c:v>-0.32804146587885441</c:v>
                </c:pt>
                <c:pt idx="25">
                  <c:v>-0.32804146587885441</c:v>
                </c:pt>
                <c:pt idx="26">
                  <c:v>-0.32804146587885441</c:v>
                </c:pt>
                <c:pt idx="27">
                  <c:v>-0.32804146587885441</c:v>
                </c:pt>
                <c:pt idx="28">
                  <c:v>-0.32804146587885441</c:v>
                </c:pt>
                <c:pt idx="29">
                  <c:v>-0.32804146587885441</c:v>
                </c:pt>
                <c:pt idx="30">
                  <c:v>-0.32804146587885441</c:v>
                </c:pt>
                <c:pt idx="31">
                  <c:v>-0.32804146587885441</c:v>
                </c:pt>
                <c:pt idx="32">
                  <c:v>-0.32804146587885441</c:v>
                </c:pt>
                <c:pt idx="33">
                  <c:v>-0.32804146587885441</c:v>
                </c:pt>
                <c:pt idx="34">
                  <c:v>-0.32804146587885441</c:v>
                </c:pt>
                <c:pt idx="35">
                  <c:v>-0.32804146587885441</c:v>
                </c:pt>
                <c:pt idx="36">
                  <c:v>-0.32804146587885441</c:v>
                </c:pt>
                <c:pt idx="37">
                  <c:v>-0.32804146587885441</c:v>
                </c:pt>
                <c:pt idx="38">
                  <c:v>-0.32804146587885441</c:v>
                </c:pt>
                <c:pt idx="39">
                  <c:v>-0.32804146587885441</c:v>
                </c:pt>
                <c:pt idx="40">
                  <c:v>-0.32804146587885441</c:v>
                </c:pt>
                <c:pt idx="41">
                  <c:v>-0.32804146587885441</c:v>
                </c:pt>
                <c:pt idx="42">
                  <c:v>-0.32804146587885441</c:v>
                </c:pt>
                <c:pt idx="43">
                  <c:v>-0.32804146587885441</c:v>
                </c:pt>
                <c:pt idx="44">
                  <c:v>-0.32804146587885441</c:v>
                </c:pt>
                <c:pt idx="45">
                  <c:v>-0.32804146587885441</c:v>
                </c:pt>
                <c:pt idx="46">
                  <c:v>-0.32804146587885441</c:v>
                </c:pt>
                <c:pt idx="47">
                  <c:v>-0.32804146587885441</c:v>
                </c:pt>
                <c:pt idx="48">
                  <c:v>-0.32804146587885441</c:v>
                </c:pt>
                <c:pt idx="49">
                  <c:v>-0.32804146587885441</c:v>
                </c:pt>
                <c:pt idx="50">
                  <c:v>-0.32804146587885441</c:v>
                </c:pt>
                <c:pt idx="51">
                  <c:v>-0.32804146587885441</c:v>
                </c:pt>
                <c:pt idx="52">
                  <c:v>-0.32804146587885441</c:v>
                </c:pt>
                <c:pt idx="53">
                  <c:v>-0.32804146587885441</c:v>
                </c:pt>
                <c:pt idx="54">
                  <c:v>-0.32804146587885441</c:v>
                </c:pt>
                <c:pt idx="55">
                  <c:v>-0.32804146587885441</c:v>
                </c:pt>
                <c:pt idx="56">
                  <c:v>-0.32804146587885441</c:v>
                </c:pt>
                <c:pt idx="57">
                  <c:v>-0.32804146587885441</c:v>
                </c:pt>
                <c:pt idx="58">
                  <c:v>-0.32804146587885441</c:v>
                </c:pt>
                <c:pt idx="59">
                  <c:v>-0.32804146587885441</c:v>
                </c:pt>
                <c:pt idx="60">
                  <c:v>-0.32804146587885441</c:v>
                </c:pt>
                <c:pt idx="61">
                  <c:v>-0.32804146587885441</c:v>
                </c:pt>
                <c:pt idx="62">
                  <c:v>-0.32804146587885441</c:v>
                </c:pt>
                <c:pt idx="63">
                  <c:v>-0.32804146587885441</c:v>
                </c:pt>
                <c:pt idx="64">
                  <c:v>-0.32678453348396175</c:v>
                </c:pt>
                <c:pt idx="65">
                  <c:v>-0.3256221970721942</c:v>
                </c:pt>
                <c:pt idx="66">
                  <c:v>-0.32804146587885441</c:v>
                </c:pt>
                <c:pt idx="67">
                  <c:v>-0.32804146587885441</c:v>
                </c:pt>
                <c:pt idx="68">
                  <c:v>-0.12239585417390636</c:v>
                </c:pt>
                <c:pt idx="69">
                  <c:v>-0.32804146587885441</c:v>
                </c:pt>
                <c:pt idx="70">
                  <c:v>-0.32804146587885441</c:v>
                </c:pt>
                <c:pt idx="71">
                  <c:v>-0.32804146587885441</c:v>
                </c:pt>
                <c:pt idx="72">
                  <c:v>-0.32804146587885441</c:v>
                </c:pt>
                <c:pt idx="73">
                  <c:v>-0.32804146587885441</c:v>
                </c:pt>
                <c:pt idx="74">
                  <c:v>-0.32804146587885441</c:v>
                </c:pt>
                <c:pt idx="75">
                  <c:v>-0.32804146587885441</c:v>
                </c:pt>
                <c:pt idx="76">
                  <c:v>-0.32804146587885441</c:v>
                </c:pt>
                <c:pt idx="77">
                  <c:v>-0.32804146587885441</c:v>
                </c:pt>
                <c:pt idx="78">
                  <c:v>-0.32804146587885441</c:v>
                </c:pt>
                <c:pt idx="79">
                  <c:v>-0.32804146587885441</c:v>
                </c:pt>
                <c:pt idx="80">
                  <c:v>-0.32804146587885441</c:v>
                </c:pt>
                <c:pt idx="81">
                  <c:v>-0.32804146587885441</c:v>
                </c:pt>
                <c:pt idx="82">
                  <c:v>-0.32804146587885441</c:v>
                </c:pt>
                <c:pt idx="83">
                  <c:v>-0.32804146587885441</c:v>
                </c:pt>
                <c:pt idx="84">
                  <c:v>-0.32804146587885441</c:v>
                </c:pt>
                <c:pt idx="85">
                  <c:v>-0.32804146587885441</c:v>
                </c:pt>
                <c:pt idx="86">
                  <c:v>-0.32696947549547634</c:v>
                </c:pt>
                <c:pt idx="87">
                  <c:v>-0.32804146587885441</c:v>
                </c:pt>
                <c:pt idx="88">
                  <c:v>-0.32804146587885441</c:v>
                </c:pt>
                <c:pt idx="89">
                  <c:v>-0.32804146587885441</c:v>
                </c:pt>
                <c:pt idx="90">
                  <c:v>-0.32804146587885441</c:v>
                </c:pt>
                <c:pt idx="91">
                  <c:v>-0.32804146587885441</c:v>
                </c:pt>
                <c:pt idx="92">
                  <c:v>-0.32804146587885441</c:v>
                </c:pt>
                <c:pt idx="93">
                  <c:v>-0.32804146587885441</c:v>
                </c:pt>
                <c:pt idx="94">
                  <c:v>-0.32804146587885441</c:v>
                </c:pt>
                <c:pt idx="95">
                  <c:v>-0.32804146587885441</c:v>
                </c:pt>
                <c:pt idx="96">
                  <c:v>-0.32804146587885441</c:v>
                </c:pt>
                <c:pt idx="97">
                  <c:v>-0.32804146587885441</c:v>
                </c:pt>
                <c:pt idx="98">
                  <c:v>-0.32804146587885441</c:v>
                </c:pt>
                <c:pt idx="99">
                  <c:v>-0.32804146587885441</c:v>
                </c:pt>
                <c:pt idx="100">
                  <c:v>-0.32804146587885441</c:v>
                </c:pt>
                <c:pt idx="101">
                  <c:v>-0.32804146587885441</c:v>
                </c:pt>
                <c:pt idx="102">
                  <c:v>-0.32804146587885441</c:v>
                </c:pt>
                <c:pt idx="103">
                  <c:v>-0.32804146587885441</c:v>
                </c:pt>
                <c:pt idx="104">
                  <c:v>-0.32804146587885441</c:v>
                </c:pt>
                <c:pt idx="105">
                  <c:v>-0.32804146587885441</c:v>
                </c:pt>
                <c:pt idx="106">
                  <c:v>-0.32804146587885441</c:v>
                </c:pt>
                <c:pt idx="107">
                  <c:v>-0.32804146587885441</c:v>
                </c:pt>
                <c:pt idx="108">
                  <c:v>-0.32804146587885441</c:v>
                </c:pt>
                <c:pt idx="109">
                  <c:v>-0.32804146587885441</c:v>
                </c:pt>
                <c:pt idx="110">
                  <c:v>-0.32804146587885441</c:v>
                </c:pt>
                <c:pt idx="111">
                  <c:v>-0.32804146587885441</c:v>
                </c:pt>
                <c:pt idx="112">
                  <c:v>-0.32804146587885441</c:v>
                </c:pt>
                <c:pt idx="113">
                  <c:v>-0.32804146587885441</c:v>
                </c:pt>
                <c:pt idx="114">
                  <c:v>-0.32804146587885441</c:v>
                </c:pt>
                <c:pt idx="115">
                  <c:v>-0.32804146587885441</c:v>
                </c:pt>
                <c:pt idx="116">
                  <c:v>-0.32804146587885441</c:v>
                </c:pt>
                <c:pt idx="117">
                  <c:v>-0.32804146587885441</c:v>
                </c:pt>
                <c:pt idx="118">
                  <c:v>-0.32804146587885441</c:v>
                </c:pt>
                <c:pt idx="119">
                  <c:v>-0.32804146587885441</c:v>
                </c:pt>
                <c:pt idx="120">
                  <c:v>-0.32804146587885441</c:v>
                </c:pt>
                <c:pt idx="121">
                  <c:v>-0.32804146587885441</c:v>
                </c:pt>
                <c:pt idx="122">
                  <c:v>-0.32804146587885441</c:v>
                </c:pt>
                <c:pt idx="123">
                  <c:v>-0.32804146587885441</c:v>
                </c:pt>
                <c:pt idx="124">
                  <c:v>-0.32804146587885441</c:v>
                </c:pt>
                <c:pt idx="125">
                  <c:v>-0.32804146587885441</c:v>
                </c:pt>
                <c:pt idx="126">
                  <c:v>-0.32804146587885441</c:v>
                </c:pt>
                <c:pt idx="127">
                  <c:v>-0.32804146587885441</c:v>
                </c:pt>
                <c:pt idx="128">
                  <c:v>-0.32804146587885441</c:v>
                </c:pt>
                <c:pt idx="129">
                  <c:v>-0.32804146587885441</c:v>
                </c:pt>
                <c:pt idx="130">
                  <c:v>-0.32804146587885441</c:v>
                </c:pt>
                <c:pt idx="131">
                  <c:v>-0.32804146587885441</c:v>
                </c:pt>
                <c:pt idx="132">
                  <c:v>-0.32804146587885441</c:v>
                </c:pt>
                <c:pt idx="133">
                  <c:v>-0.32804146587885441</c:v>
                </c:pt>
                <c:pt idx="134">
                  <c:v>-0.32804146587885441</c:v>
                </c:pt>
                <c:pt idx="135">
                  <c:v>-0.32804146587885441</c:v>
                </c:pt>
                <c:pt idx="136">
                  <c:v>-0.32804146587885441</c:v>
                </c:pt>
                <c:pt idx="137">
                  <c:v>-0.32804146587885441</c:v>
                </c:pt>
                <c:pt idx="138">
                  <c:v>-0.32804146587885441</c:v>
                </c:pt>
                <c:pt idx="139">
                  <c:v>-0.32804146587885441</c:v>
                </c:pt>
                <c:pt idx="140">
                  <c:v>-0.32804146587885441</c:v>
                </c:pt>
                <c:pt idx="141">
                  <c:v>-0.32804146587885441</c:v>
                </c:pt>
                <c:pt idx="142">
                  <c:v>-0.32804146587885441</c:v>
                </c:pt>
                <c:pt idx="143">
                  <c:v>-0.32804146587885441</c:v>
                </c:pt>
                <c:pt idx="144">
                  <c:v>-0.32804146587885441</c:v>
                </c:pt>
                <c:pt idx="145">
                  <c:v>-0.32804146587885441</c:v>
                </c:pt>
                <c:pt idx="146">
                  <c:v>-0.32804146587885441</c:v>
                </c:pt>
                <c:pt idx="147">
                  <c:v>-0.32804146587885441</c:v>
                </c:pt>
                <c:pt idx="148">
                  <c:v>-0.32804146587885441</c:v>
                </c:pt>
                <c:pt idx="149">
                  <c:v>-0.32804146587885441</c:v>
                </c:pt>
                <c:pt idx="150">
                  <c:v>-0.32804146587885441</c:v>
                </c:pt>
                <c:pt idx="151">
                  <c:v>-0.32804146587885441</c:v>
                </c:pt>
                <c:pt idx="152">
                  <c:v>-0.32804146587885441</c:v>
                </c:pt>
                <c:pt idx="153">
                  <c:v>-0.32804146587885441</c:v>
                </c:pt>
                <c:pt idx="154">
                  <c:v>-0.32804146587885441</c:v>
                </c:pt>
                <c:pt idx="155">
                  <c:v>-0.32804146587885441</c:v>
                </c:pt>
                <c:pt idx="156">
                  <c:v>-0.32804146587885441</c:v>
                </c:pt>
                <c:pt idx="157">
                  <c:v>-0.32804146587885441</c:v>
                </c:pt>
                <c:pt idx="158">
                  <c:v>-0.32804146587885441</c:v>
                </c:pt>
                <c:pt idx="159">
                  <c:v>-0.32804146587885441</c:v>
                </c:pt>
                <c:pt idx="160">
                  <c:v>-0.32804146587885441</c:v>
                </c:pt>
                <c:pt idx="161">
                  <c:v>-0.32804146587885441</c:v>
                </c:pt>
                <c:pt idx="162">
                  <c:v>-0.32804146587885441</c:v>
                </c:pt>
                <c:pt idx="163">
                  <c:v>-0.32804146587885441</c:v>
                </c:pt>
                <c:pt idx="164">
                  <c:v>-0.32804146587885441</c:v>
                </c:pt>
                <c:pt idx="165">
                  <c:v>-0.32804146587885441</c:v>
                </c:pt>
                <c:pt idx="166">
                  <c:v>-0.32804146587885441</c:v>
                </c:pt>
                <c:pt idx="167">
                  <c:v>-0.32804146587885441</c:v>
                </c:pt>
                <c:pt idx="168">
                  <c:v>-0.32804146587885441</c:v>
                </c:pt>
                <c:pt idx="169">
                  <c:v>-0.32804146587885441</c:v>
                </c:pt>
                <c:pt idx="170">
                  <c:v>-0.32804146587885441</c:v>
                </c:pt>
                <c:pt idx="171">
                  <c:v>-0.32804146587885441</c:v>
                </c:pt>
                <c:pt idx="172">
                  <c:v>-0.32804146587885441</c:v>
                </c:pt>
                <c:pt idx="173">
                  <c:v>-0.32804146587885441</c:v>
                </c:pt>
                <c:pt idx="174">
                  <c:v>-0.32804146587885441</c:v>
                </c:pt>
                <c:pt idx="175">
                  <c:v>-0.32804146587885441</c:v>
                </c:pt>
                <c:pt idx="176">
                  <c:v>-0.32804146587885441</c:v>
                </c:pt>
                <c:pt idx="177">
                  <c:v>-0.32804146587885441</c:v>
                </c:pt>
                <c:pt idx="178">
                  <c:v>-0.32804146587885441</c:v>
                </c:pt>
                <c:pt idx="179">
                  <c:v>-0.32804146587885441</c:v>
                </c:pt>
                <c:pt idx="180">
                  <c:v>-0.32804146587885441</c:v>
                </c:pt>
                <c:pt idx="181">
                  <c:v>-0.32804146587885441</c:v>
                </c:pt>
                <c:pt idx="182">
                  <c:v>-0.32804146587885441</c:v>
                </c:pt>
                <c:pt idx="183">
                  <c:v>-0.32804146587885441</c:v>
                </c:pt>
                <c:pt idx="184">
                  <c:v>-0.32804146587885441</c:v>
                </c:pt>
                <c:pt idx="185">
                  <c:v>-0.32804146587885441</c:v>
                </c:pt>
                <c:pt idx="186">
                  <c:v>-0.32804146587885441</c:v>
                </c:pt>
                <c:pt idx="187">
                  <c:v>-0.32804146587885441</c:v>
                </c:pt>
                <c:pt idx="188">
                  <c:v>-0.32804146587885441</c:v>
                </c:pt>
                <c:pt idx="189">
                  <c:v>-0.32804146587885441</c:v>
                </c:pt>
                <c:pt idx="190">
                  <c:v>-0.32804146587885441</c:v>
                </c:pt>
                <c:pt idx="191">
                  <c:v>-0.32804146587885441</c:v>
                </c:pt>
                <c:pt idx="192">
                  <c:v>-0.32804146587885441</c:v>
                </c:pt>
                <c:pt idx="193">
                  <c:v>-0.32804146587885441</c:v>
                </c:pt>
                <c:pt idx="194">
                  <c:v>-0.32804146587885441</c:v>
                </c:pt>
                <c:pt idx="195">
                  <c:v>-0.32804146587885441</c:v>
                </c:pt>
                <c:pt idx="196">
                  <c:v>-0.32804146587885441</c:v>
                </c:pt>
                <c:pt idx="197">
                  <c:v>-0.32804146587885441</c:v>
                </c:pt>
                <c:pt idx="198">
                  <c:v>-0.32804146587885441</c:v>
                </c:pt>
                <c:pt idx="199">
                  <c:v>-0.32804146587885441</c:v>
                </c:pt>
                <c:pt idx="200">
                  <c:v>-0.32804146587885441</c:v>
                </c:pt>
                <c:pt idx="201">
                  <c:v>-0.32804146587885441</c:v>
                </c:pt>
                <c:pt idx="202">
                  <c:v>-0.32804146587885441</c:v>
                </c:pt>
                <c:pt idx="203">
                  <c:v>-0.32804146587885441</c:v>
                </c:pt>
                <c:pt idx="204">
                  <c:v>-0.32804146587885441</c:v>
                </c:pt>
                <c:pt idx="205">
                  <c:v>-0.32804146587885441</c:v>
                </c:pt>
                <c:pt idx="206">
                  <c:v>-0.32804146587885441</c:v>
                </c:pt>
                <c:pt idx="207">
                  <c:v>-0.32804146587885441</c:v>
                </c:pt>
                <c:pt idx="208">
                  <c:v>-0.32804146587885441</c:v>
                </c:pt>
                <c:pt idx="209">
                  <c:v>-0.32804146587885441</c:v>
                </c:pt>
                <c:pt idx="210">
                  <c:v>-0.32804146587885441</c:v>
                </c:pt>
                <c:pt idx="211">
                  <c:v>-0.32781918381116015</c:v>
                </c:pt>
                <c:pt idx="212">
                  <c:v>-0.32804146587885441</c:v>
                </c:pt>
                <c:pt idx="213">
                  <c:v>-0.32804146587885441</c:v>
                </c:pt>
                <c:pt idx="214">
                  <c:v>-0.32804146587885441</c:v>
                </c:pt>
                <c:pt idx="215">
                  <c:v>-0.29813722718230906</c:v>
                </c:pt>
                <c:pt idx="216">
                  <c:v>-0.29813722718230906</c:v>
                </c:pt>
                <c:pt idx="217">
                  <c:v>-0.29813722718230906</c:v>
                </c:pt>
                <c:pt idx="218">
                  <c:v>-0.29813722718230906</c:v>
                </c:pt>
                <c:pt idx="219">
                  <c:v>-0.29813722718230906</c:v>
                </c:pt>
                <c:pt idx="220">
                  <c:v>-0.29813722718230906</c:v>
                </c:pt>
                <c:pt idx="221">
                  <c:v>-0.29813722718230906</c:v>
                </c:pt>
                <c:pt idx="222">
                  <c:v>-0.29813722718230906</c:v>
                </c:pt>
                <c:pt idx="223">
                  <c:v>-0.29813722718230906</c:v>
                </c:pt>
                <c:pt idx="224">
                  <c:v>-0.29813722718230906</c:v>
                </c:pt>
                <c:pt idx="225">
                  <c:v>-0.29813722718230906</c:v>
                </c:pt>
                <c:pt idx="226">
                  <c:v>-0.29813722718230906</c:v>
                </c:pt>
                <c:pt idx="227">
                  <c:v>-0.29813722718230906</c:v>
                </c:pt>
                <c:pt idx="228">
                  <c:v>-0.29813722718230906</c:v>
                </c:pt>
                <c:pt idx="229">
                  <c:v>-0.29813722718230906</c:v>
                </c:pt>
                <c:pt idx="230">
                  <c:v>-0.29813722718230906</c:v>
                </c:pt>
                <c:pt idx="231">
                  <c:v>-0.29813722718230906</c:v>
                </c:pt>
                <c:pt idx="232">
                  <c:v>-0.29813722718230906</c:v>
                </c:pt>
                <c:pt idx="233">
                  <c:v>-0.29813722718230906</c:v>
                </c:pt>
                <c:pt idx="234">
                  <c:v>-0.29813722718230906</c:v>
                </c:pt>
                <c:pt idx="235">
                  <c:v>-0.29813722718230906</c:v>
                </c:pt>
                <c:pt idx="236">
                  <c:v>-0.29813722718230906</c:v>
                </c:pt>
                <c:pt idx="237">
                  <c:v>-0.29813722718230906</c:v>
                </c:pt>
                <c:pt idx="238">
                  <c:v>-0.29813722718230906</c:v>
                </c:pt>
                <c:pt idx="239">
                  <c:v>-0.29813722718230906</c:v>
                </c:pt>
                <c:pt idx="240">
                  <c:v>-0.29813722718230906</c:v>
                </c:pt>
                <c:pt idx="241">
                  <c:v>-0.29813722718230906</c:v>
                </c:pt>
                <c:pt idx="242">
                  <c:v>-0.29813722718230906</c:v>
                </c:pt>
                <c:pt idx="243">
                  <c:v>-0.29813722718230906</c:v>
                </c:pt>
                <c:pt idx="244">
                  <c:v>-0.29813722718230906</c:v>
                </c:pt>
                <c:pt idx="245">
                  <c:v>-0.29813722718230906</c:v>
                </c:pt>
                <c:pt idx="246">
                  <c:v>-0.29813722718230906</c:v>
                </c:pt>
                <c:pt idx="247">
                  <c:v>-0.29813722718230906</c:v>
                </c:pt>
                <c:pt idx="248">
                  <c:v>-0.29813722718230906</c:v>
                </c:pt>
                <c:pt idx="249">
                  <c:v>-0.29813722718230906</c:v>
                </c:pt>
                <c:pt idx="250">
                  <c:v>-0.29813722718230906</c:v>
                </c:pt>
                <c:pt idx="251">
                  <c:v>-0.29813722718230906</c:v>
                </c:pt>
                <c:pt idx="252">
                  <c:v>-0.29813722718230906</c:v>
                </c:pt>
                <c:pt idx="253">
                  <c:v>-0.29813722718230906</c:v>
                </c:pt>
                <c:pt idx="254">
                  <c:v>-0.29813722718230906</c:v>
                </c:pt>
                <c:pt idx="255">
                  <c:v>-0.29813722718230906</c:v>
                </c:pt>
                <c:pt idx="256">
                  <c:v>-0.29813722718230906</c:v>
                </c:pt>
                <c:pt idx="257">
                  <c:v>-0.29813722718230906</c:v>
                </c:pt>
                <c:pt idx="258">
                  <c:v>-0.29813722718230906</c:v>
                </c:pt>
                <c:pt idx="259">
                  <c:v>-0.29813722718230906</c:v>
                </c:pt>
                <c:pt idx="260">
                  <c:v>-0.29813722718230906</c:v>
                </c:pt>
                <c:pt idx="261">
                  <c:v>-0.29813722718230906</c:v>
                </c:pt>
                <c:pt idx="262">
                  <c:v>-0.29813722718230906</c:v>
                </c:pt>
                <c:pt idx="263">
                  <c:v>-0.29813722718230906</c:v>
                </c:pt>
                <c:pt idx="264">
                  <c:v>-0.29813722718230906</c:v>
                </c:pt>
                <c:pt idx="265">
                  <c:v>-0.29813722718230906</c:v>
                </c:pt>
                <c:pt idx="266">
                  <c:v>-0.29813722718230906</c:v>
                </c:pt>
                <c:pt idx="267">
                  <c:v>-0.29813722718230906</c:v>
                </c:pt>
                <c:pt idx="268">
                  <c:v>-0.29813722718230906</c:v>
                </c:pt>
                <c:pt idx="269">
                  <c:v>-0.29813722718230906</c:v>
                </c:pt>
                <c:pt idx="270">
                  <c:v>-0.29778997212399122</c:v>
                </c:pt>
                <c:pt idx="271">
                  <c:v>-0.29813722718230906</c:v>
                </c:pt>
                <c:pt idx="272">
                  <c:v>-0.29813722718230906</c:v>
                </c:pt>
                <c:pt idx="273">
                  <c:v>-0.29813722718230906</c:v>
                </c:pt>
                <c:pt idx="274">
                  <c:v>-0.29813722718230906</c:v>
                </c:pt>
                <c:pt idx="275">
                  <c:v>-0.29813722718230906</c:v>
                </c:pt>
                <c:pt idx="276">
                  <c:v>-0.29813722718230906</c:v>
                </c:pt>
                <c:pt idx="277">
                  <c:v>-0.29813722718230906</c:v>
                </c:pt>
                <c:pt idx="278">
                  <c:v>-0.29813722718230906</c:v>
                </c:pt>
                <c:pt idx="279">
                  <c:v>-0.29546100657360574</c:v>
                </c:pt>
                <c:pt idx="280">
                  <c:v>-0.29314388973767586</c:v>
                </c:pt>
                <c:pt idx="281">
                  <c:v>-0.29813722718230906</c:v>
                </c:pt>
                <c:pt idx="282">
                  <c:v>-0.29813722718230906</c:v>
                </c:pt>
                <c:pt idx="283">
                  <c:v>-5.1600833449415046E-2</c:v>
                </c:pt>
                <c:pt idx="284">
                  <c:v>-0.29813722718230906</c:v>
                </c:pt>
                <c:pt idx="285">
                  <c:v>-0.29813722718230906</c:v>
                </c:pt>
                <c:pt idx="286">
                  <c:v>-0.29813722718230906</c:v>
                </c:pt>
                <c:pt idx="287">
                  <c:v>-0.29813722718230906</c:v>
                </c:pt>
                <c:pt idx="288">
                  <c:v>-0.29813722718230906</c:v>
                </c:pt>
                <c:pt idx="289">
                  <c:v>-0.29813722718230906</c:v>
                </c:pt>
                <c:pt idx="290">
                  <c:v>-0.29813722718230906</c:v>
                </c:pt>
                <c:pt idx="291">
                  <c:v>-0.29813722718230906</c:v>
                </c:pt>
                <c:pt idx="292">
                  <c:v>-0.29813722718230906</c:v>
                </c:pt>
                <c:pt idx="293">
                  <c:v>-0.29813722718230906</c:v>
                </c:pt>
                <c:pt idx="294">
                  <c:v>-0.29813722718230906</c:v>
                </c:pt>
                <c:pt idx="295">
                  <c:v>-0.29813722718230906</c:v>
                </c:pt>
                <c:pt idx="296">
                  <c:v>-0.29813722718230906</c:v>
                </c:pt>
                <c:pt idx="297">
                  <c:v>-0.29813722718230906</c:v>
                </c:pt>
                <c:pt idx="298">
                  <c:v>-0.29813722718230906</c:v>
                </c:pt>
                <c:pt idx="299">
                  <c:v>-0.29813722718230906</c:v>
                </c:pt>
                <c:pt idx="300">
                  <c:v>-0.29813722718230906</c:v>
                </c:pt>
                <c:pt idx="301">
                  <c:v>-0.2942910592414188</c:v>
                </c:pt>
                <c:pt idx="302">
                  <c:v>-0.29813722718230906</c:v>
                </c:pt>
                <c:pt idx="303">
                  <c:v>-0.29813722718230906</c:v>
                </c:pt>
                <c:pt idx="304">
                  <c:v>-0.29813722718230906</c:v>
                </c:pt>
                <c:pt idx="305">
                  <c:v>-0.29813722718230906</c:v>
                </c:pt>
                <c:pt idx="306">
                  <c:v>-0.29813722718230906</c:v>
                </c:pt>
                <c:pt idx="307">
                  <c:v>-0.29813722718230906</c:v>
                </c:pt>
                <c:pt idx="308">
                  <c:v>-0.29813722718230906</c:v>
                </c:pt>
                <c:pt idx="309">
                  <c:v>-0.29813722718230906</c:v>
                </c:pt>
                <c:pt idx="310">
                  <c:v>-0.29813722718230906</c:v>
                </c:pt>
                <c:pt idx="311">
                  <c:v>-0.29813722718230906</c:v>
                </c:pt>
                <c:pt idx="312">
                  <c:v>-0.29813722718230906</c:v>
                </c:pt>
                <c:pt idx="313">
                  <c:v>-0.29344883185247223</c:v>
                </c:pt>
                <c:pt idx="314">
                  <c:v>-0.29813722718230906</c:v>
                </c:pt>
                <c:pt idx="315">
                  <c:v>-0.29813722718230906</c:v>
                </c:pt>
                <c:pt idx="316">
                  <c:v>-0.29813722718230906</c:v>
                </c:pt>
                <c:pt idx="317">
                  <c:v>-0.29813722718230906</c:v>
                </c:pt>
                <c:pt idx="318">
                  <c:v>-0.29813722718230906</c:v>
                </c:pt>
                <c:pt idx="319">
                  <c:v>-0.29813722718230906</c:v>
                </c:pt>
                <c:pt idx="320">
                  <c:v>-0.29813722718230906</c:v>
                </c:pt>
                <c:pt idx="321">
                  <c:v>-0.29813722718230906</c:v>
                </c:pt>
                <c:pt idx="322">
                  <c:v>-0.29813722718230906</c:v>
                </c:pt>
                <c:pt idx="323">
                  <c:v>-0.29813722718230906</c:v>
                </c:pt>
                <c:pt idx="324">
                  <c:v>-0.29813722718230906</c:v>
                </c:pt>
                <c:pt idx="325">
                  <c:v>-0.29813722718230906</c:v>
                </c:pt>
                <c:pt idx="326">
                  <c:v>-0.29813722718230906</c:v>
                </c:pt>
                <c:pt idx="327">
                  <c:v>-0.29813722718230906</c:v>
                </c:pt>
                <c:pt idx="328">
                  <c:v>-0.29813722718230906</c:v>
                </c:pt>
                <c:pt idx="329">
                  <c:v>-0.29813722718230906</c:v>
                </c:pt>
                <c:pt idx="330">
                  <c:v>-0.29813722718230906</c:v>
                </c:pt>
                <c:pt idx="331">
                  <c:v>-0.29813722718230906</c:v>
                </c:pt>
                <c:pt idx="332">
                  <c:v>-0.29813722718230906</c:v>
                </c:pt>
                <c:pt idx="333">
                  <c:v>-0.29813722718230906</c:v>
                </c:pt>
                <c:pt idx="334">
                  <c:v>-0.29813722718230906</c:v>
                </c:pt>
                <c:pt idx="335">
                  <c:v>-0.29813722718230906</c:v>
                </c:pt>
                <c:pt idx="336">
                  <c:v>-0.29813722718230906</c:v>
                </c:pt>
                <c:pt idx="337">
                  <c:v>-0.29813722718230906</c:v>
                </c:pt>
                <c:pt idx="338">
                  <c:v>-0.29813722718230906</c:v>
                </c:pt>
                <c:pt idx="339">
                  <c:v>-0.29813722718230906</c:v>
                </c:pt>
                <c:pt idx="340">
                  <c:v>-0.29813722718230906</c:v>
                </c:pt>
                <c:pt idx="341">
                  <c:v>-0.29813722718230906</c:v>
                </c:pt>
                <c:pt idx="342">
                  <c:v>-0.29813722718230906</c:v>
                </c:pt>
                <c:pt idx="343">
                  <c:v>-0.29813722718230906</c:v>
                </c:pt>
                <c:pt idx="344">
                  <c:v>-0.29813722718230906</c:v>
                </c:pt>
                <c:pt idx="345">
                  <c:v>-0.29813722718230906</c:v>
                </c:pt>
                <c:pt idx="346">
                  <c:v>-0.29813722718230906</c:v>
                </c:pt>
                <c:pt idx="347">
                  <c:v>-0.29813722718230906</c:v>
                </c:pt>
                <c:pt idx="348">
                  <c:v>-0.29813722718230906</c:v>
                </c:pt>
                <c:pt idx="349">
                  <c:v>-0.29813722718230906</c:v>
                </c:pt>
                <c:pt idx="350">
                  <c:v>-0.29813722718230906</c:v>
                </c:pt>
                <c:pt idx="351">
                  <c:v>-0.29813722718230906</c:v>
                </c:pt>
                <c:pt idx="352">
                  <c:v>-0.29813722718230906</c:v>
                </c:pt>
                <c:pt idx="353">
                  <c:v>-0.29813722718230906</c:v>
                </c:pt>
                <c:pt idx="354">
                  <c:v>-0.29813722718230906</c:v>
                </c:pt>
                <c:pt idx="355">
                  <c:v>-0.29813722718230906</c:v>
                </c:pt>
                <c:pt idx="356">
                  <c:v>-0.29813722718230906</c:v>
                </c:pt>
                <c:pt idx="357">
                  <c:v>-0.29813722718230906</c:v>
                </c:pt>
                <c:pt idx="358">
                  <c:v>-0.29813722718230906</c:v>
                </c:pt>
                <c:pt idx="359">
                  <c:v>-0.29813722718230906</c:v>
                </c:pt>
                <c:pt idx="360">
                  <c:v>-0.29813722718230906</c:v>
                </c:pt>
                <c:pt idx="361">
                  <c:v>-0.29813722718230906</c:v>
                </c:pt>
                <c:pt idx="362">
                  <c:v>-0.29813722718230906</c:v>
                </c:pt>
                <c:pt idx="363">
                  <c:v>-0.29813722718230906</c:v>
                </c:pt>
                <c:pt idx="364">
                  <c:v>-0.28105273916164153</c:v>
                </c:pt>
                <c:pt idx="365">
                  <c:v>-0.29813722718230906</c:v>
                </c:pt>
                <c:pt idx="366">
                  <c:v>-0.29813722718230906</c:v>
                </c:pt>
                <c:pt idx="367">
                  <c:v>-0.29813722718230906</c:v>
                </c:pt>
                <c:pt idx="368">
                  <c:v>-0.29813722718230906</c:v>
                </c:pt>
                <c:pt idx="369">
                  <c:v>-0.29813722718230906</c:v>
                </c:pt>
                <c:pt idx="370">
                  <c:v>-0.29813722718230906</c:v>
                </c:pt>
                <c:pt idx="371">
                  <c:v>-0.29813722718230906</c:v>
                </c:pt>
                <c:pt idx="372">
                  <c:v>-0.29813722718230906</c:v>
                </c:pt>
                <c:pt idx="373">
                  <c:v>-0.29813722718230906</c:v>
                </c:pt>
                <c:pt idx="374">
                  <c:v>-0.29813722718230906</c:v>
                </c:pt>
                <c:pt idx="375">
                  <c:v>-0.29813722718230906</c:v>
                </c:pt>
                <c:pt idx="376">
                  <c:v>-0.29813722718230906</c:v>
                </c:pt>
                <c:pt idx="377">
                  <c:v>-0.29813722718230906</c:v>
                </c:pt>
                <c:pt idx="378">
                  <c:v>-0.29813722718230906</c:v>
                </c:pt>
                <c:pt idx="379">
                  <c:v>-0.29813722718230906</c:v>
                </c:pt>
                <c:pt idx="380">
                  <c:v>-0.29813722718230906</c:v>
                </c:pt>
                <c:pt idx="381">
                  <c:v>-0.29813722718230906</c:v>
                </c:pt>
                <c:pt idx="382">
                  <c:v>-0.29813722718230906</c:v>
                </c:pt>
                <c:pt idx="383">
                  <c:v>-0.29813722718230906</c:v>
                </c:pt>
                <c:pt idx="384">
                  <c:v>-0.29813722718230906</c:v>
                </c:pt>
                <c:pt idx="385">
                  <c:v>-0.29813722718230906</c:v>
                </c:pt>
                <c:pt idx="386">
                  <c:v>-0.29813722718230906</c:v>
                </c:pt>
                <c:pt idx="387">
                  <c:v>-0.29813722718230906</c:v>
                </c:pt>
                <c:pt idx="388">
                  <c:v>-0.29813722718230906</c:v>
                </c:pt>
                <c:pt idx="389">
                  <c:v>-0.29813722718230906</c:v>
                </c:pt>
                <c:pt idx="390">
                  <c:v>-0.29813722718230906</c:v>
                </c:pt>
                <c:pt idx="391">
                  <c:v>-0.29813722718230906</c:v>
                </c:pt>
                <c:pt idx="392">
                  <c:v>-0.29813722718230906</c:v>
                </c:pt>
                <c:pt idx="393">
                  <c:v>-0.29813722718230906</c:v>
                </c:pt>
                <c:pt idx="394">
                  <c:v>-0.29813722718230906</c:v>
                </c:pt>
                <c:pt idx="395">
                  <c:v>-0.29813722718230906</c:v>
                </c:pt>
                <c:pt idx="396">
                  <c:v>-0.29813722718230906</c:v>
                </c:pt>
                <c:pt idx="397">
                  <c:v>-0.29813722718230906</c:v>
                </c:pt>
                <c:pt idx="398">
                  <c:v>-0.29813722718230906</c:v>
                </c:pt>
                <c:pt idx="399">
                  <c:v>-0.29813722718230906</c:v>
                </c:pt>
                <c:pt idx="400">
                  <c:v>-0.19557887942835012</c:v>
                </c:pt>
                <c:pt idx="401">
                  <c:v>-0.29813722718230906</c:v>
                </c:pt>
                <c:pt idx="402">
                  <c:v>-0.29813722718230906</c:v>
                </c:pt>
                <c:pt idx="403">
                  <c:v>-0.29813722718230906</c:v>
                </c:pt>
                <c:pt idx="404">
                  <c:v>-0.29813722718230906</c:v>
                </c:pt>
                <c:pt idx="405">
                  <c:v>-0.29813722718230906</c:v>
                </c:pt>
                <c:pt idx="406">
                  <c:v>-0.29813722718230906</c:v>
                </c:pt>
                <c:pt idx="407">
                  <c:v>-0.29813722718230906</c:v>
                </c:pt>
                <c:pt idx="408">
                  <c:v>-0.29813722718230906</c:v>
                </c:pt>
                <c:pt idx="409">
                  <c:v>-0.29813722718230906</c:v>
                </c:pt>
                <c:pt idx="410">
                  <c:v>-0.29813722718230906</c:v>
                </c:pt>
                <c:pt idx="411">
                  <c:v>-0.29813722718230906</c:v>
                </c:pt>
                <c:pt idx="412">
                  <c:v>-0.29813722718230906</c:v>
                </c:pt>
                <c:pt idx="413">
                  <c:v>-0.29813722718230906</c:v>
                </c:pt>
                <c:pt idx="414">
                  <c:v>-0.29813722718230906</c:v>
                </c:pt>
                <c:pt idx="415">
                  <c:v>-0.29813722718230906</c:v>
                </c:pt>
                <c:pt idx="416">
                  <c:v>-0.29813722718230906</c:v>
                </c:pt>
                <c:pt idx="417">
                  <c:v>-0.29813722718230906</c:v>
                </c:pt>
                <c:pt idx="418">
                  <c:v>-0.29813722718230906</c:v>
                </c:pt>
                <c:pt idx="419">
                  <c:v>-0.29813722718230906</c:v>
                </c:pt>
                <c:pt idx="420">
                  <c:v>-0.29813722718230906</c:v>
                </c:pt>
                <c:pt idx="421">
                  <c:v>-0.29813722718230906</c:v>
                </c:pt>
                <c:pt idx="422">
                  <c:v>-0.29813722718230906</c:v>
                </c:pt>
                <c:pt idx="423">
                  <c:v>-0.29813722718230906</c:v>
                </c:pt>
                <c:pt idx="424">
                  <c:v>-0.29751371248614711</c:v>
                </c:pt>
                <c:pt idx="425">
                  <c:v>-0.29813722718230906</c:v>
                </c:pt>
                <c:pt idx="426">
                  <c:v>-0.29813722718230906</c:v>
                </c:pt>
                <c:pt idx="427">
                  <c:v>-0.29813722718230906</c:v>
                </c:pt>
                <c:pt idx="428">
                  <c:v>-0.26823298848575661</c:v>
                </c:pt>
                <c:pt idx="429">
                  <c:v>-0.26823298848575661</c:v>
                </c:pt>
                <c:pt idx="430">
                  <c:v>-0.26823298848575661</c:v>
                </c:pt>
                <c:pt idx="431">
                  <c:v>-0.26823298848575661</c:v>
                </c:pt>
                <c:pt idx="432">
                  <c:v>-0.26823298848575661</c:v>
                </c:pt>
                <c:pt idx="433">
                  <c:v>-0.26823298848575661</c:v>
                </c:pt>
                <c:pt idx="434">
                  <c:v>-0.26823298848575661</c:v>
                </c:pt>
                <c:pt idx="435">
                  <c:v>-0.26823298848575661</c:v>
                </c:pt>
                <c:pt idx="436">
                  <c:v>-0.26823298848575661</c:v>
                </c:pt>
                <c:pt idx="437">
                  <c:v>-0.26823298848575661</c:v>
                </c:pt>
                <c:pt idx="438">
                  <c:v>-0.26823298848575661</c:v>
                </c:pt>
                <c:pt idx="439">
                  <c:v>-0.26823298848575661</c:v>
                </c:pt>
                <c:pt idx="440">
                  <c:v>-0.26823298848575661</c:v>
                </c:pt>
                <c:pt idx="441">
                  <c:v>-0.26823298848575661</c:v>
                </c:pt>
                <c:pt idx="442">
                  <c:v>-0.26823298848575661</c:v>
                </c:pt>
                <c:pt idx="443">
                  <c:v>-0.26823298848575661</c:v>
                </c:pt>
                <c:pt idx="444">
                  <c:v>-0.26823298848575661</c:v>
                </c:pt>
                <c:pt idx="445">
                  <c:v>-0.26823298848575661</c:v>
                </c:pt>
                <c:pt idx="446">
                  <c:v>-0.26823298848575661</c:v>
                </c:pt>
                <c:pt idx="447">
                  <c:v>-0.26823298848575661</c:v>
                </c:pt>
                <c:pt idx="448">
                  <c:v>-0.26823298848575661</c:v>
                </c:pt>
                <c:pt idx="449">
                  <c:v>-0.26823298848575661</c:v>
                </c:pt>
                <c:pt idx="450">
                  <c:v>-0.26823298848575661</c:v>
                </c:pt>
                <c:pt idx="451">
                  <c:v>-0.26823298848575661</c:v>
                </c:pt>
                <c:pt idx="452">
                  <c:v>-0.26823298848575661</c:v>
                </c:pt>
                <c:pt idx="453">
                  <c:v>-0.26823298848575661</c:v>
                </c:pt>
                <c:pt idx="454">
                  <c:v>-0.26823298848575661</c:v>
                </c:pt>
                <c:pt idx="455">
                  <c:v>-0.26823298848575661</c:v>
                </c:pt>
                <c:pt idx="456">
                  <c:v>-0.26823298848575661</c:v>
                </c:pt>
                <c:pt idx="457">
                  <c:v>-0.26823298848575661</c:v>
                </c:pt>
                <c:pt idx="458">
                  <c:v>-0.26823298848575661</c:v>
                </c:pt>
                <c:pt idx="459">
                  <c:v>-0.26823298848575661</c:v>
                </c:pt>
                <c:pt idx="460">
                  <c:v>-0.26823298848575661</c:v>
                </c:pt>
                <c:pt idx="461">
                  <c:v>-0.26823298848575661</c:v>
                </c:pt>
                <c:pt idx="462">
                  <c:v>-0.26823298848575661</c:v>
                </c:pt>
                <c:pt idx="463">
                  <c:v>-0.26823298848575661</c:v>
                </c:pt>
                <c:pt idx="464">
                  <c:v>-0.26823298848575661</c:v>
                </c:pt>
                <c:pt idx="465">
                  <c:v>-0.26823298848575661</c:v>
                </c:pt>
                <c:pt idx="466">
                  <c:v>-0.26823298848575661</c:v>
                </c:pt>
                <c:pt idx="467">
                  <c:v>-0.26823298848575661</c:v>
                </c:pt>
                <c:pt idx="468">
                  <c:v>-0.26823298848575661</c:v>
                </c:pt>
                <c:pt idx="469">
                  <c:v>-0.26823298848575661</c:v>
                </c:pt>
                <c:pt idx="470">
                  <c:v>-0.26823298848575661</c:v>
                </c:pt>
                <c:pt idx="471">
                  <c:v>-0.26823298848575661</c:v>
                </c:pt>
                <c:pt idx="472">
                  <c:v>-0.26823298848575661</c:v>
                </c:pt>
                <c:pt idx="473">
                  <c:v>-0.26823298848575661</c:v>
                </c:pt>
                <c:pt idx="474">
                  <c:v>-0.26823298848575661</c:v>
                </c:pt>
                <c:pt idx="475">
                  <c:v>-0.26823298848575661</c:v>
                </c:pt>
                <c:pt idx="476">
                  <c:v>-0.26823298848575661</c:v>
                </c:pt>
                <c:pt idx="477">
                  <c:v>-0.26823298848575661</c:v>
                </c:pt>
                <c:pt idx="478">
                  <c:v>-0.26823298848575661</c:v>
                </c:pt>
                <c:pt idx="479">
                  <c:v>-0.20930262759806165</c:v>
                </c:pt>
                <c:pt idx="480">
                  <c:v>-0.26823298848575661</c:v>
                </c:pt>
                <c:pt idx="481">
                  <c:v>-0.26823298848575661</c:v>
                </c:pt>
                <c:pt idx="482">
                  <c:v>-0.26823298848575661</c:v>
                </c:pt>
                <c:pt idx="483">
                  <c:v>-0.2677228848905322</c:v>
                </c:pt>
                <c:pt idx="484">
                  <c:v>-0.26823298848575661</c:v>
                </c:pt>
                <c:pt idx="485">
                  <c:v>-0.26823298848575661</c:v>
                </c:pt>
                <c:pt idx="486">
                  <c:v>-0.26823298848575661</c:v>
                </c:pt>
                <c:pt idx="487">
                  <c:v>-0.26823298848575661</c:v>
                </c:pt>
                <c:pt idx="488">
                  <c:v>-0.26823298848575661</c:v>
                </c:pt>
                <c:pt idx="489">
                  <c:v>-0.26823298848575661</c:v>
                </c:pt>
                <c:pt idx="490">
                  <c:v>-0.26823298848575661</c:v>
                </c:pt>
                <c:pt idx="491">
                  <c:v>-0.26823298848575661</c:v>
                </c:pt>
                <c:pt idx="492">
                  <c:v>-0.26403629593577665</c:v>
                </c:pt>
                <c:pt idx="493">
                  <c:v>-0.26124192490808734</c:v>
                </c:pt>
                <c:pt idx="494">
                  <c:v>-0.26823298848575661</c:v>
                </c:pt>
                <c:pt idx="495">
                  <c:v>-0.26823298848575661</c:v>
                </c:pt>
                <c:pt idx="496">
                  <c:v>2.5598609493518221E-2</c:v>
                </c:pt>
                <c:pt idx="497">
                  <c:v>-0.26823298848575661</c:v>
                </c:pt>
                <c:pt idx="498">
                  <c:v>-0.26823298848575661</c:v>
                </c:pt>
                <c:pt idx="499">
                  <c:v>-0.26823298848575661</c:v>
                </c:pt>
                <c:pt idx="500">
                  <c:v>-0.26823298848575661</c:v>
                </c:pt>
                <c:pt idx="501">
                  <c:v>-0.26823298848575661</c:v>
                </c:pt>
                <c:pt idx="502">
                  <c:v>-0.26823298848575661</c:v>
                </c:pt>
                <c:pt idx="503">
                  <c:v>-0.26823298848575661</c:v>
                </c:pt>
                <c:pt idx="504">
                  <c:v>-0.26823298848575661</c:v>
                </c:pt>
                <c:pt idx="505">
                  <c:v>-0.26823298848575661</c:v>
                </c:pt>
                <c:pt idx="506">
                  <c:v>-0.26823298848575661</c:v>
                </c:pt>
                <c:pt idx="507">
                  <c:v>-0.26823298848575661</c:v>
                </c:pt>
                <c:pt idx="508">
                  <c:v>-0.26823298848575661</c:v>
                </c:pt>
                <c:pt idx="509">
                  <c:v>-0.26823298848575661</c:v>
                </c:pt>
                <c:pt idx="510">
                  <c:v>-0.26823298848575661</c:v>
                </c:pt>
                <c:pt idx="511">
                  <c:v>-0.26823298848575661</c:v>
                </c:pt>
                <c:pt idx="512">
                  <c:v>-0.26823298848575661</c:v>
                </c:pt>
                <c:pt idx="513">
                  <c:v>-0.26823298848575661</c:v>
                </c:pt>
                <c:pt idx="514">
                  <c:v>-0.26213620134800975</c:v>
                </c:pt>
                <c:pt idx="515">
                  <c:v>-0.26823298848575661</c:v>
                </c:pt>
                <c:pt idx="516">
                  <c:v>-0.26823298848575661</c:v>
                </c:pt>
                <c:pt idx="517">
                  <c:v>-0.26823298848575661</c:v>
                </c:pt>
                <c:pt idx="518">
                  <c:v>-0.26823298848575661</c:v>
                </c:pt>
                <c:pt idx="519">
                  <c:v>-0.26823298848575661</c:v>
                </c:pt>
                <c:pt idx="520">
                  <c:v>-0.26823298848575661</c:v>
                </c:pt>
                <c:pt idx="521">
                  <c:v>-0.26823298848575661</c:v>
                </c:pt>
                <c:pt idx="522">
                  <c:v>-0.26823298848575661</c:v>
                </c:pt>
                <c:pt idx="523">
                  <c:v>-0.26823298848575661</c:v>
                </c:pt>
                <c:pt idx="524">
                  <c:v>-0.26823298848575661</c:v>
                </c:pt>
                <c:pt idx="525">
                  <c:v>-0.26823298848575661</c:v>
                </c:pt>
                <c:pt idx="526">
                  <c:v>-0.26128973155234791</c:v>
                </c:pt>
                <c:pt idx="527">
                  <c:v>-0.26823298848575661</c:v>
                </c:pt>
                <c:pt idx="528">
                  <c:v>-0.26823298848575661</c:v>
                </c:pt>
                <c:pt idx="529">
                  <c:v>-0.26823298848575661</c:v>
                </c:pt>
                <c:pt idx="530">
                  <c:v>-0.26823298848575661</c:v>
                </c:pt>
                <c:pt idx="531">
                  <c:v>-0.26823298848575661</c:v>
                </c:pt>
                <c:pt idx="532">
                  <c:v>-0.26823298848575661</c:v>
                </c:pt>
                <c:pt idx="533">
                  <c:v>-0.26823298848575661</c:v>
                </c:pt>
                <c:pt idx="534">
                  <c:v>-0.26823298848575661</c:v>
                </c:pt>
                <c:pt idx="535">
                  <c:v>-0.26823298848575661</c:v>
                </c:pt>
                <c:pt idx="536">
                  <c:v>-0.26823298848575661</c:v>
                </c:pt>
                <c:pt idx="537">
                  <c:v>-0.26823298848575661</c:v>
                </c:pt>
                <c:pt idx="538">
                  <c:v>-0.26823298848575661</c:v>
                </c:pt>
                <c:pt idx="539">
                  <c:v>-0.26823298848575661</c:v>
                </c:pt>
                <c:pt idx="540">
                  <c:v>-0.26823298848575661</c:v>
                </c:pt>
                <c:pt idx="541">
                  <c:v>-0.26823298848575661</c:v>
                </c:pt>
                <c:pt idx="542">
                  <c:v>-0.26823298848575661</c:v>
                </c:pt>
                <c:pt idx="543">
                  <c:v>-0.26823298848575661</c:v>
                </c:pt>
                <c:pt idx="544">
                  <c:v>-0.26823298848575661</c:v>
                </c:pt>
                <c:pt idx="545">
                  <c:v>-0.26823298848575661</c:v>
                </c:pt>
                <c:pt idx="546">
                  <c:v>-0.26823298848575661</c:v>
                </c:pt>
                <c:pt idx="547">
                  <c:v>-0.26823298848575661</c:v>
                </c:pt>
                <c:pt idx="548">
                  <c:v>-0.26823298848575661</c:v>
                </c:pt>
                <c:pt idx="549">
                  <c:v>-0.26823298848575661</c:v>
                </c:pt>
                <c:pt idx="550">
                  <c:v>-0.26823298848575661</c:v>
                </c:pt>
                <c:pt idx="551">
                  <c:v>-0.26823298848575661</c:v>
                </c:pt>
                <c:pt idx="552">
                  <c:v>-0.26823298848575661</c:v>
                </c:pt>
                <c:pt idx="553">
                  <c:v>-0.26823298848575661</c:v>
                </c:pt>
                <c:pt idx="554">
                  <c:v>-0.26823298848575661</c:v>
                </c:pt>
                <c:pt idx="555">
                  <c:v>-0.26823298848575661</c:v>
                </c:pt>
                <c:pt idx="556">
                  <c:v>-0.26823298848575661</c:v>
                </c:pt>
                <c:pt idx="557">
                  <c:v>-0.26769576778911297</c:v>
                </c:pt>
                <c:pt idx="558">
                  <c:v>-0.26823298848575661</c:v>
                </c:pt>
                <c:pt idx="559">
                  <c:v>-0.26823298848575661</c:v>
                </c:pt>
                <c:pt idx="560">
                  <c:v>-0.26823298848575661</c:v>
                </c:pt>
                <c:pt idx="561">
                  <c:v>-0.26823298848575661</c:v>
                </c:pt>
                <c:pt idx="562">
                  <c:v>-0.26823298848575661</c:v>
                </c:pt>
                <c:pt idx="563">
                  <c:v>-0.26823298848575661</c:v>
                </c:pt>
                <c:pt idx="564">
                  <c:v>-0.26823298848575661</c:v>
                </c:pt>
                <c:pt idx="565">
                  <c:v>-0.26823298848575661</c:v>
                </c:pt>
                <c:pt idx="566">
                  <c:v>-0.26823298848575661</c:v>
                </c:pt>
                <c:pt idx="567">
                  <c:v>-0.26823298848575661</c:v>
                </c:pt>
                <c:pt idx="568">
                  <c:v>-0.26823298848575661</c:v>
                </c:pt>
                <c:pt idx="569">
                  <c:v>-0.26823298848575661</c:v>
                </c:pt>
                <c:pt idx="570">
                  <c:v>-0.26823298848575661</c:v>
                </c:pt>
                <c:pt idx="571">
                  <c:v>-0.26823298848575661</c:v>
                </c:pt>
                <c:pt idx="572">
                  <c:v>-0.26823298848575661</c:v>
                </c:pt>
                <c:pt idx="573">
                  <c:v>-0.26823298848575661</c:v>
                </c:pt>
                <c:pt idx="574">
                  <c:v>-0.26823298848575661</c:v>
                </c:pt>
                <c:pt idx="575">
                  <c:v>-0.26823298848575661</c:v>
                </c:pt>
                <c:pt idx="576">
                  <c:v>-0.26823298848575661</c:v>
                </c:pt>
                <c:pt idx="577">
                  <c:v>-0.1554458559643076</c:v>
                </c:pt>
                <c:pt idx="578">
                  <c:v>-0.26823298848575661</c:v>
                </c:pt>
                <c:pt idx="579">
                  <c:v>-0.26823298848575661</c:v>
                </c:pt>
                <c:pt idx="580">
                  <c:v>-0.26823298848575661</c:v>
                </c:pt>
                <c:pt idx="581">
                  <c:v>-0.26823298848575661</c:v>
                </c:pt>
                <c:pt idx="582">
                  <c:v>-0.26823298848575661</c:v>
                </c:pt>
                <c:pt idx="583">
                  <c:v>-0.26823298848575661</c:v>
                </c:pt>
                <c:pt idx="584">
                  <c:v>-0.26823298848575661</c:v>
                </c:pt>
                <c:pt idx="585">
                  <c:v>-0.26823298848575661</c:v>
                </c:pt>
                <c:pt idx="586">
                  <c:v>-0.26823298848575661</c:v>
                </c:pt>
                <c:pt idx="587">
                  <c:v>-0.26823298848575661</c:v>
                </c:pt>
                <c:pt idx="588">
                  <c:v>-0.26823298848575661</c:v>
                </c:pt>
                <c:pt idx="589">
                  <c:v>-0.26823298848575661</c:v>
                </c:pt>
                <c:pt idx="590">
                  <c:v>-0.26823298848575661</c:v>
                </c:pt>
                <c:pt idx="591">
                  <c:v>-0.26823298848575661</c:v>
                </c:pt>
                <c:pt idx="592">
                  <c:v>-0.26823298848575661</c:v>
                </c:pt>
                <c:pt idx="593">
                  <c:v>-0.26823298848575661</c:v>
                </c:pt>
                <c:pt idx="594">
                  <c:v>-0.26823298848575661</c:v>
                </c:pt>
                <c:pt idx="595">
                  <c:v>-0.26823298848575661</c:v>
                </c:pt>
                <c:pt idx="596">
                  <c:v>-0.26823298848575661</c:v>
                </c:pt>
                <c:pt idx="597">
                  <c:v>-0.26823298848575661</c:v>
                </c:pt>
                <c:pt idx="598">
                  <c:v>-0.26823298848575661</c:v>
                </c:pt>
                <c:pt idx="599">
                  <c:v>-0.26823298848575661</c:v>
                </c:pt>
                <c:pt idx="600">
                  <c:v>-0.26823298848575661</c:v>
                </c:pt>
                <c:pt idx="601">
                  <c:v>-0.26823298848575661</c:v>
                </c:pt>
                <c:pt idx="602">
                  <c:v>-0.26823298848575661</c:v>
                </c:pt>
                <c:pt idx="603">
                  <c:v>-0.26823298848575661</c:v>
                </c:pt>
                <c:pt idx="604">
                  <c:v>-0.26823298848575661</c:v>
                </c:pt>
                <c:pt idx="605">
                  <c:v>-0.26823298848575661</c:v>
                </c:pt>
                <c:pt idx="606">
                  <c:v>-0.26823298848575661</c:v>
                </c:pt>
                <c:pt idx="607">
                  <c:v>-0.26823298848575661</c:v>
                </c:pt>
                <c:pt idx="608">
                  <c:v>-0.26823298848575661</c:v>
                </c:pt>
                <c:pt idx="609">
                  <c:v>-0.26823298848575661</c:v>
                </c:pt>
                <c:pt idx="610">
                  <c:v>-0.26823298848575661</c:v>
                </c:pt>
                <c:pt idx="611">
                  <c:v>-0.26823298848575661</c:v>
                </c:pt>
                <c:pt idx="612">
                  <c:v>-0.13111676007573644</c:v>
                </c:pt>
                <c:pt idx="613">
                  <c:v>-0.26823298848575661</c:v>
                </c:pt>
                <c:pt idx="614">
                  <c:v>-0.26823298848575661</c:v>
                </c:pt>
                <c:pt idx="615">
                  <c:v>-0.26823298848575661</c:v>
                </c:pt>
                <c:pt idx="616">
                  <c:v>-0.26823298848575661</c:v>
                </c:pt>
                <c:pt idx="617">
                  <c:v>-0.26823298848575661</c:v>
                </c:pt>
                <c:pt idx="618">
                  <c:v>-0.26823298848575661</c:v>
                </c:pt>
                <c:pt idx="619">
                  <c:v>-0.26823298848575661</c:v>
                </c:pt>
                <c:pt idx="620">
                  <c:v>-0.26823298848575661</c:v>
                </c:pt>
                <c:pt idx="621">
                  <c:v>-0.26823298848575661</c:v>
                </c:pt>
                <c:pt idx="622">
                  <c:v>-0.26823298848575661</c:v>
                </c:pt>
                <c:pt idx="623">
                  <c:v>-0.26823298848575661</c:v>
                </c:pt>
                <c:pt idx="624">
                  <c:v>-0.26823298848575661</c:v>
                </c:pt>
                <c:pt idx="625">
                  <c:v>-0.26823298848575661</c:v>
                </c:pt>
                <c:pt idx="626">
                  <c:v>-0.26823298848575661</c:v>
                </c:pt>
                <c:pt idx="627">
                  <c:v>-0.26823298848575661</c:v>
                </c:pt>
                <c:pt idx="628">
                  <c:v>-0.18435213003966427</c:v>
                </c:pt>
                <c:pt idx="629">
                  <c:v>-0.26823298848575661</c:v>
                </c:pt>
                <c:pt idx="630">
                  <c:v>-0.26823298848575661</c:v>
                </c:pt>
                <c:pt idx="631">
                  <c:v>-0.26823298848575661</c:v>
                </c:pt>
                <c:pt idx="632">
                  <c:v>-0.26823298848575661</c:v>
                </c:pt>
                <c:pt idx="633">
                  <c:v>-0.26823298848575661</c:v>
                </c:pt>
                <c:pt idx="634">
                  <c:v>-0.26823298848575661</c:v>
                </c:pt>
                <c:pt idx="635">
                  <c:v>-0.26823298848575661</c:v>
                </c:pt>
                <c:pt idx="636">
                  <c:v>-0.26823298848575661</c:v>
                </c:pt>
                <c:pt idx="637">
                  <c:v>-0.2672554477377776</c:v>
                </c:pt>
                <c:pt idx="638">
                  <c:v>-0.26823298848575661</c:v>
                </c:pt>
                <c:pt idx="639">
                  <c:v>-0.26823298848575661</c:v>
                </c:pt>
                <c:pt idx="640">
                  <c:v>-0.26823298848575661</c:v>
                </c:pt>
                <c:pt idx="641">
                  <c:v>-0.23832874978920415</c:v>
                </c:pt>
                <c:pt idx="642">
                  <c:v>-0.23832874978920415</c:v>
                </c:pt>
                <c:pt idx="643">
                  <c:v>-0.23832874978920415</c:v>
                </c:pt>
                <c:pt idx="644">
                  <c:v>-0.23832874978920415</c:v>
                </c:pt>
                <c:pt idx="645">
                  <c:v>-0.23832874978920415</c:v>
                </c:pt>
                <c:pt idx="646">
                  <c:v>-0.23832874978920415</c:v>
                </c:pt>
                <c:pt idx="647">
                  <c:v>-0.23832874978920415</c:v>
                </c:pt>
                <c:pt idx="648">
                  <c:v>-0.23832874978920415</c:v>
                </c:pt>
                <c:pt idx="649">
                  <c:v>-0.23832874978920415</c:v>
                </c:pt>
                <c:pt idx="650">
                  <c:v>-0.23832874978920415</c:v>
                </c:pt>
                <c:pt idx="651">
                  <c:v>-0.23832874978920415</c:v>
                </c:pt>
                <c:pt idx="652">
                  <c:v>-0.23832874978920415</c:v>
                </c:pt>
                <c:pt idx="653">
                  <c:v>-0.23832874978920415</c:v>
                </c:pt>
                <c:pt idx="654">
                  <c:v>-0.23832874978920415</c:v>
                </c:pt>
                <c:pt idx="655">
                  <c:v>-0.23832874978920415</c:v>
                </c:pt>
                <c:pt idx="656">
                  <c:v>-0.23832874978920415</c:v>
                </c:pt>
                <c:pt idx="657">
                  <c:v>-0.23832874978920415</c:v>
                </c:pt>
                <c:pt idx="658">
                  <c:v>-0.23832874978920415</c:v>
                </c:pt>
                <c:pt idx="659">
                  <c:v>-0.23832874978920415</c:v>
                </c:pt>
                <c:pt idx="660">
                  <c:v>-0.23832874978920415</c:v>
                </c:pt>
                <c:pt idx="661">
                  <c:v>-0.23832874978920415</c:v>
                </c:pt>
                <c:pt idx="662">
                  <c:v>-0.23832874978920415</c:v>
                </c:pt>
                <c:pt idx="663">
                  <c:v>-0.23832874978920415</c:v>
                </c:pt>
                <c:pt idx="664">
                  <c:v>-0.23832874978920415</c:v>
                </c:pt>
                <c:pt idx="665">
                  <c:v>-0.23832874978920415</c:v>
                </c:pt>
                <c:pt idx="666">
                  <c:v>-0.23832874978920415</c:v>
                </c:pt>
                <c:pt idx="667">
                  <c:v>-0.23832874978920415</c:v>
                </c:pt>
                <c:pt idx="668">
                  <c:v>-0.23832874978920415</c:v>
                </c:pt>
                <c:pt idx="669">
                  <c:v>-0.23832874978920415</c:v>
                </c:pt>
                <c:pt idx="670">
                  <c:v>-0.23832874978920415</c:v>
                </c:pt>
                <c:pt idx="671">
                  <c:v>-0.23832874978920415</c:v>
                </c:pt>
                <c:pt idx="672">
                  <c:v>-0.23832874978920415</c:v>
                </c:pt>
                <c:pt idx="673">
                  <c:v>-0.23832874978920415</c:v>
                </c:pt>
                <c:pt idx="674">
                  <c:v>-0.23832874978920415</c:v>
                </c:pt>
                <c:pt idx="675">
                  <c:v>-0.23832874978920415</c:v>
                </c:pt>
                <c:pt idx="676">
                  <c:v>-0.23832874978920415</c:v>
                </c:pt>
                <c:pt idx="677">
                  <c:v>-0.23832874978920415</c:v>
                </c:pt>
                <c:pt idx="678">
                  <c:v>-0.23832874978920415</c:v>
                </c:pt>
                <c:pt idx="679">
                  <c:v>-0.23832874978920415</c:v>
                </c:pt>
                <c:pt idx="680">
                  <c:v>-0.23832874978920415</c:v>
                </c:pt>
                <c:pt idx="681">
                  <c:v>-0.23832874978920415</c:v>
                </c:pt>
                <c:pt idx="682">
                  <c:v>-0.23832874978920415</c:v>
                </c:pt>
                <c:pt idx="683">
                  <c:v>-0.23832874978920415</c:v>
                </c:pt>
                <c:pt idx="684">
                  <c:v>-0.23832874978920415</c:v>
                </c:pt>
                <c:pt idx="685">
                  <c:v>-0.23832874978920415</c:v>
                </c:pt>
                <c:pt idx="686">
                  <c:v>-0.23832874978920415</c:v>
                </c:pt>
                <c:pt idx="687">
                  <c:v>-0.23832874978920415</c:v>
                </c:pt>
                <c:pt idx="688">
                  <c:v>-0.23832874978920415</c:v>
                </c:pt>
                <c:pt idx="689">
                  <c:v>-0.23832874978920415</c:v>
                </c:pt>
                <c:pt idx="690">
                  <c:v>-0.23832874978920415</c:v>
                </c:pt>
                <c:pt idx="691">
                  <c:v>-0.23832874978920415</c:v>
                </c:pt>
                <c:pt idx="692">
                  <c:v>-0.10645759620187048</c:v>
                </c:pt>
                <c:pt idx="693">
                  <c:v>-0.23832874978920415</c:v>
                </c:pt>
                <c:pt idx="694">
                  <c:v>-0.23832874978920415</c:v>
                </c:pt>
                <c:pt idx="695">
                  <c:v>-0.23832874978920415</c:v>
                </c:pt>
                <c:pt idx="696">
                  <c:v>-0.23763906788952213</c:v>
                </c:pt>
                <c:pt idx="697">
                  <c:v>-0.23832874978920415</c:v>
                </c:pt>
                <c:pt idx="698">
                  <c:v>-0.23832874978920415</c:v>
                </c:pt>
                <c:pt idx="699">
                  <c:v>-0.23832874978920415</c:v>
                </c:pt>
                <c:pt idx="700">
                  <c:v>-0.23832874978920415</c:v>
                </c:pt>
                <c:pt idx="701">
                  <c:v>-0.23832874978920415</c:v>
                </c:pt>
                <c:pt idx="702">
                  <c:v>-0.23832874978920415</c:v>
                </c:pt>
                <c:pt idx="703">
                  <c:v>-0.23832874978920415</c:v>
                </c:pt>
                <c:pt idx="704">
                  <c:v>-0.23832874978920415</c:v>
                </c:pt>
                <c:pt idx="705">
                  <c:v>-0.23180844826720987</c:v>
                </c:pt>
                <c:pt idx="706">
                  <c:v>-0.22767840934872169</c:v>
                </c:pt>
                <c:pt idx="707">
                  <c:v>-0.23832874978920415</c:v>
                </c:pt>
                <c:pt idx="708">
                  <c:v>-0.23832874978920415</c:v>
                </c:pt>
                <c:pt idx="709">
                  <c:v>0.12584582869603483</c:v>
                </c:pt>
                <c:pt idx="710">
                  <c:v>-0.23832874978920415</c:v>
                </c:pt>
                <c:pt idx="711">
                  <c:v>-0.23832874978920415</c:v>
                </c:pt>
                <c:pt idx="712">
                  <c:v>-0.23832874978920415</c:v>
                </c:pt>
                <c:pt idx="713">
                  <c:v>-0.23832874978920415</c:v>
                </c:pt>
                <c:pt idx="714">
                  <c:v>-0.23832874978920415</c:v>
                </c:pt>
                <c:pt idx="715">
                  <c:v>-0.23832874978920415</c:v>
                </c:pt>
                <c:pt idx="716">
                  <c:v>-0.23832874978920415</c:v>
                </c:pt>
                <c:pt idx="717">
                  <c:v>-0.23832874978920415</c:v>
                </c:pt>
                <c:pt idx="718">
                  <c:v>-0.23832874978920415</c:v>
                </c:pt>
                <c:pt idx="719">
                  <c:v>-0.23832874978920415</c:v>
                </c:pt>
                <c:pt idx="720">
                  <c:v>-0.23832874978920415</c:v>
                </c:pt>
                <c:pt idx="721">
                  <c:v>-0.23832874978920415</c:v>
                </c:pt>
                <c:pt idx="722">
                  <c:v>-0.23832874978920415</c:v>
                </c:pt>
                <c:pt idx="723">
                  <c:v>-0.23832874978920415</c:v>
                </c:pt>
                <c:pt idx="724">
                  <c:v>-0.23832874978920415</c:v>
                </c:pt>
                <c:pt idx="725">
                  <c:v>-0.23832874978920415</c:v>
                </c:pt>
                <c:pt idx="726">
                  <c:v>-0.23832874978920415</c:v>
                </c:pt>
                <c:pt idx="727">
                  <c:v>-0.22892449607718315</c:v>
                </c:pt>
                <c:pt idx="728">
                  <c:v>-0.23832874978920415</c:v>
                </c:pt>
                <c:pt idx="729">
                  <c:v>-0.23832874978920415</c:v>
                </c:pt>
                <c:pt idx="730">
                  <c:v>-0.23832874978920415</c:v>
                </c:pt>
                <c:pt idx="731">
                  <c:v>-0.23832874978920415</c:v>
                </c:pt>
                <c:pt idx="732">
                  <c:v>-0.23832874978920415</c:v>
                </c:pt>
                <c:pt idx="733">
                  <c:v>-0.23832874978920415</c:v>
                </c:pt>
                <c:pt idx="734">
                  <c:v>-0.23832874978920415</c:v>
                </c:pt>
                <c:pt idx="735">
                  <c:v>-0.23832874978920415</c:v>
                </c:pt>
                <c:pt idx="736">
                  <c:v>-0.23832874978920415</c:v>
                </c:pt>
                <c:pt idx="737">
                  <c:v>-0.23832874978920415</c:v>
                </c:pt>
                <c:pt idx="738">
                  <c:v>-0.23832874978920415</c:v>
                </c:pt>
                <c:pt idx="739">
                  <c:v>-0.22885828358554156</c:v>
                </c:pt>
                <c:pt idx="740">
                  <c:v>-0.23832874978920415</c:v>
                </c:pt>
                <c:pt idx="741">
                  <c:v>-0.23832874978920415</c:v>
                </c:pt>
                <c:pt idx="742">
                  <c:v>-0.23832874978920415</c:v>
                </c:pt>
                <c:pt idx="743">
                  <c:v>-0.23832874978920415</c:v>
                </c:pt>
                <c:pt idx="744">
                  <c:v>-0.23832874978920415</c:v>
                </c:pt>
                <c:pt idx="745">
                  <c:v>-0.23832874978920415</c:v>
                </c:pt>
                <c:pt idx="746">
                  <c:v>-0.23832874978920415</c:v>
                </c:pt>
                <c:pt idx="747">
                  <c:v>-0.23832874978920415</c:v>
                </c:pt>
                <c:pt idx="748">
                  <c:v>-0.23832874978920415</c:v>
                </c:pt>
                <c:pt idx="749">
                  <c:v>-0.23832874978920415</c:v>
                </c:pt>
                <c:pt idx="750">
                  <c:v>-0.23832874978920415</c:v>
                </c:pt>
                <c:pt idx="751">
                  <c:v>-0.23832874978920415</c:v>
                </c:pt>
                <c:pt idx="752">
                  <c:v>-0.23832874978920415</c:v>
                </c:pt>
                <c:pt idx="753">
                  <c:v>-0.23832874978920415</c:v>
                </c:pt>
                <c:pt idx="754">
                  <c:v>-0.23832874978920415</c:v>
                </c:pt>
                <c:pt idx="755">
                  <c:v>-0.23832874978920415</c:v>
                </c:pt>
                <c:pt idx="756">
                  <c:v>-0.23832874978920415</c:v>
                </c:pt>
                <c:pt idx="757">
                  <c:v>-0.23832874978920415</c:v>
                </c:pt>
                <c:pt idx="758">
                  <c:v>-0.23832874978920415</c:v>
                </c:pt>
                <c:pt idx="759">
                  <c:v>-0.23832874978920415</c:v>
                </c:pt>
                <c:pt idx="760">
                  <c:v>-0.23832874978920415</c:v>
                </c:pt>
                <c:pt idx="761">
                  <c:v>-0.23832874978920415</c:v>
                </c:pt>
                <c:pt idx="762">
                  <c:v>-0.23832874978920415</c:v>
                </c:pt>
                <c:pt idx="763">
                  <c:v>-0.23832874978920415</c:v>
                </c:pt>
                <c:pt idx="764">
                  <c:v>-0.23832874978920415</c:v>
                </c:pt>
                <c:pt idx="765">
                  <c:v>-0.23832874978920415</c:v>
                </c:pt>
                <c:pt idx="766">
                  <c:v>-0.23832874978920415</c:v>
                </c:pt>
                <c:pt idx="767">
                  <c:v>-0.23832874978920415</c:v>
                </c:pt>
                <c:pt idx="768">
                  <c:v>-0.23832874978920415</c:v>
                </c:pt>
                <c:pt idx="769">
                  <c:v>-0.23832874978920415</c:v>
                </c:pt>
                <c:pt idx="770">
                  <c:v>-0.23753264793267451</c:v>
                </c:pt>
                <c:pt idx="771">
                  <c:v>-0.23832874978920415</c:v>
                </c:pt>
                <c:pt idx="772">
                  <c:v>-0.23832874978920415</c:v>
                </c:pt>
                <c:pt idx="773">
                  <c:v>-0.23832874978920415</c:v>
                </c:pt>
                <c:pt idx="774">
                  <c:v>-0.23832874978920415</c:v>
                </c:pt>
                <c:pt idx="775">
                  <c:v>-0.23832874978920415</c:v>
                </c:pt>
                <c:pt idx="776">
                  <c:v>-0.23832874978920415</c:v>
                </c:pt>
                <c:pt idx="777">
                  <c:v>-0.23832874978920415</c:v>
                </c:pt>
                <c:pt idx="778">
                  <c:v>-0.23832874978920415</c:v>
                </c:pt>
                <c:pt idx="779">
                  <c:v>-0.23832874978920415</c:v>
                </c:pt>
                <c:pt idx="780">
                  <c:v>-0.23832874978920415</c:v>
                </c:pt>
                <c:pt idx="781">
                  <c:v>-0.23832874978920415</c:v>
                </c:pt>
                <c:pt idx="782">
                  <c:v>-0.23832874978920415</c:v>
                </c:pt>
                <c:pt idx="783">
                  <c:v>-0.23832874978920415</c:v>
                </c:pt>
                <c:pt idx="784">
                  <c:v>-0.23832874978920415</c:v>
                </c:pt>
                <c:pt idx="785">
                  <c:v>-0.23832874978920415</c:v>
                </c:pt>
                <c:pt idx="786">
                  <c:v>-0.23832874978920415</c:v>
                </c:pt>
                <c:pt idx="787">
                  <c:v>-0.23832874978920415</c:v>
                </c:pt>
                <c:pt idx="788">
                  <c:v>-0.23832874978920415</c:v>
                </c:pt>
                <c:pt idx="789">
                  <c:v>-0.23832874978920415</c:v>
                </c:pt>
                <c:pt idx="790">
                  <c:v>3.1434999009194442E-4</c:v>
                </c:pt>
                <c:pt idx="791">
                  <c:v>-0.23832874978920415</c:v>
                </c:pt>
                <c:pt idx="792">
                  <c:v>-0.23832874978920415</c:v>
                </c:pt>
                <c:pt idx="793">
                  <c:v>-0.23832874978920415</c:v>
                </c:pt>
                <c:pt idx="794">
                  <c:v>-0.23832874978920415</c:v>
                </c:pt>
                <c:pt idx="795">
                  <c:v>-0.23832874978920415</c:v>
                </c:pt>
                <c:pt idx="796">
                  <c:v>-0.23832874978920415</c:v>
                </c:pt>
                <c:pt idx="797">
                  <c:v>-0.23832874978920415</c:v>
                </c:pt>
                <c:pt idx="798">
                  <c:v>-0.23832874978920415</c:v>
                </c:pt>
                <c:pt idx="799">
                  <c:v>-0.23832874978920415</c:v>
                </c:pt>
                <c:pt idx="800">
                  <c:v>-0.23832874978920415</c:v>
                </c:pt>
                <c:pt idx="801">
                  <c:v>-0.23832874978920415</c:v>
                </c:pt>
                <c:pt idx="802">
                  <c:v>-0.23832874978920415</c:v>
                </c:pt>
                <c:pt idx="803">
                  <c:v>-0.23832874978920415</c:v>
                </c:pt>
                <c:pt idx="804">
                  <c:v>-0.23832874978920415</c:v>
                </c:pt>
                <c:pt idx="805">
                  <c:v>-0.23832874978920415</c:v>
                </c:pt>
                <c:pt idx="806">
                  <c:v>-0.23832874978920415</c:v>
                </c:pt>
                <c:pt idx="807">
                  <c:v>-0.23832874978920415</c:v>
                </c:pt>
                <c:pt idx="808">
                  <c:v>-0.23832874978920415</c:v>
                </c:pt>
                <c:pt idx="809">
                  <c:v>-0.23832874978920415</c:v>
                </c:pt>
                <c:pt idx="810">
                  <c:v>-0.23832874978920415</c:v>
                </c:pt>
                <c:pt idx="811">
                  <c:v>-0.23832874978920415</c:v>
                </c:pt>
                <c:pt idx="812">
                  <c:v>-0.23832874978920415</c:v>
                </c:pt>
                <c:pt idx="813">
                  <c:v>-0.23832874978920415</c:v>
                </c:pt>
                <c:pt idx="814">
                  <c:v>-0.23832874978920415</c:v>
                </c:pt>
                <c:pt idx="815">
                  <c:v>-0.23832874978920415</c:v>
                </c:pt>
                <c:pt idx="816">
                  <c:v>-0.23832874978920415</c:v>
                </c:pt>
                <c:pt idx="817">
                  <c:v>-0.23832874978920415</c:v>
                </c:pt>
                <c:pt idx="818">
                  <c:v>-0.23832874978920415</c:v>
                </c:pt>
                <c:pt idx="819">
                  <c:v>-0.23832874978920415</c:v>
                </c:pt>
                <c:pt idx="820">
                  <c:v>-0.23832874978920415</c:v>
                </c:pt>
                <c:pt idx="821">
                  <c:v>-0.23832874978920415</c:v>
                </c:pt>
                <c:pt idx="822">
                  <c:v>-0.23832874978920415</c:v>
                </c:pt>
                <c:pt idx="823">
                  <c:v>-0.23832874978920415</c:v>
                </c:pt>
                <c:pt idx="824">
                  <c:v>-5.5677339334769593E-2</c:v>
                </c:pt>
                <c:pt idx="825">
                  <c:v>-0.23832874978920415</c:v>
                </c:pt>
                <c:pt idx="826">
                  <c:v>-0.23832874978920415</c:v>
                </c:pt>
                <c:pt idx="827">
                  <c:v>-0.23832874978920415</c:v>
                </c:pt>
                <c:pt idx="828">
                  <c:v>-0.23832874978920415</c:v>
                </c:pt>
                <c:pt idx="829">
                  <c:v>-0.23832874978920415</c:v>
                </c:pt>
                <c:pt idx="830">
                  <c:v>-0.23832874978920415</c:v>
                </c:pt>
                <c:pt idx="831">
                  <c:v>-0.23832874978920415</c:v>
                </c:pt>
                <c:pt idx="832">
                  <c:v>-0.23832874978920415</c:v>
                </c:pt>
                <c:pt idx="833">
                  <c:v>-0.23832874978920415</c:v>
                </c:pt>
                <c:pt idx="834">
                  <c:v>-0.23832874978920415</c:v>
                </c:pt>
                <c:pt idx="835">
                  <c:v>-0.23832874978920415</c:v>
                </c:pt>
                <c:pt idx="836">
                  <c:v>-0.23832874978920415</c:v>
                </c:pt>
                <c:pt idx="837">
                  <c:v>-0.23832874978920415</c:v>
                </c:pt>
                <c:pt idx="838">
                  <c:v>-0.23832874978920415</c:v>
                </c:pt>
                <c:pt idx="839">
                  <c:v>-0.23832874978920415</c:v>
                </c:pt>
                <c:pt idx="840">
                  <c:v>-0.1166716216544294</c:v>
                </c:pt>
                <c:pt idx="841">
                  <c:v>-0.23832874978920415</c:v>
                </c:pt>
                <c:pt idx="842">
                  <c:v>-0.23832874978920415</c:v>
                </c:pt>
                <c:pt idx="843">
                  <c:v>-0.23832874978920415</c:v>
                </c:pt>
                <c:pt idx="844">
                  <c:v>-0.23832874978920415</c:v>
                </c:pt>
                <c:pt idx="845">
                  <c:v>-0.23832874978920415</c:v>
                </c:pt>
                <c:pt idx="846">
                  <c:v>-0.23832874978920415</c:v>
                </c:pt>
                <c:pt idx="847">
                  <c:v>-0.23832874978920415</c:v>
                </c:pt>
                <c:pt idx="848">
                  <c:v>-0.23832874978920415</c:v>
                </c:pt>
                <c:pt idx="849">
                  <c:v>-0.23690850004148045</c:v>
                </c:pt>
                <c:pt idx="850">
                  <c:v>-0.23832874978920415</c:v>
                </c:pt>
                <c:pt idx="851">
                  <c:v>-0.23832874978920415</c:v>
                </c:pt>
                <c:pt idx="852">
                  <c:v>-0.23832874978920415</c:v>
                </c:pt>
                <c:pt idx="853">
                  <c:v>-0.2084245110926588</c:v>
                </c:pt>
                <c:pt idx="854">
                  <c:v>-0.2084245110926588</c:v>
                </c:pt>
                <c:pt idx="855">
                  <c:v>-0.2084245110926588</c:v>
                </c:pt>
                <c:pt idx="856">
                  <c:v>-0.2084245110926588</c:v>
                </c:pt>
                <c:pt idx="857">
                  <c:v>-0.2084245110926588</c:v>
                </c:pt>
                <c:pt idx="858">
                  <c:v>-0.2084245110926588</c:v>
                </c:pt>
                <c:pt idx="859">
                  <c:v>-0.2084245110926588</c:v>
                </c:pt>
                <c:pt idx="860">
                  <c:v>-0.2084245110926588</c:v>
                </c:pt>
                <c:pt idx="861">
                  <c:v>-0.2084245110926588</c:v>
                </c:pt>
                <c:pt idx="862">
                  <c:v>-0.2084245110926588</c:v>
                </c:pt>
                <c:pt idx="863">
                  <c:v>-0.2084245110926588</c:v>
                </c:pt>
                <c:pt idx="864">
                  <c:v>-0.2084245110926588</c:v>
                </c:pt>
                <c:pt idx="865">
                  <c:v>-0.2084245110926588</c:v>
                </c:pt>
                <c:pt idx="866">
                  <c:v>-0.2084245110926588</c:v>
                </c:pt>
                <c:pt idx="867">
                  <c:v>-0.2084245110926588</c:v>
                </c:pt>
                <c:pt idx="868">
                  <c:v>-0.2084245110926588</c:v>
                </c:pt>
                <c:pt idx="869">
                  <c:v>-0.2084245110926588</c:v>
                </c:pt>
                <c:pt idx="870">
                  <c:v>-0.2084245110926588</c:v>
                </c:pt>
                <c:pt idx="871">
                  <c:v>-0.2084245110926588</c:v>
                </c:pt>
                <c:pt idx="872">
                  <c:v>-0.2084245110926588</c:v>
                </c:pt>
                <c:pt idx="873">
                  <c:v>-0.2084245110926588</c:v>
                </c:pt>
                <c:pt idx="874">
                  <c:v>-0.2084245110926588</c:v>
                </c:pt>
                <c:pt idx="875">
                  <c:v>-0.2084245110926588</c:v>
                </c:pt>
                <c:pt idx="876">
                  <c:v>-0.2084245110926588</c:v>
                </c:pt>
                <c:pt idx="877">
                  <c:v>-0.2084245110926588</c:v>
                </c:pt>
                <c:pt idx="878">
                  <c:v>-0.2084245110926588</c:v>
                </c:pt>
                <c:pt idx="879">
                  <c:v>-0.2084245110926588</c:v>
                </c:pt>
                <c:pt idx="880">
                  <c:v>-0.2084245110926588</c:v>
                </c:pt>
                <c:pt idx="881">
                  <c:v>-0.2084245110926588</c:v>
                </c:pt>
                <c:pt idx="882">
                  <c:v>-0.2084245110926588</c:v>
                </c:pt>
                <c:pt idx="883">
                  <c:v>-0.2084245110926588</c:v>
                </c:pt>
                <c:pt idx="884">
                  <c:v>-0.2084245110926588</c:v>
                </c:pt>
                <c:pt idx="885">
                  <c:v>-0.2084245110926588</c:v>
                </c:pt>
                <c:pt idx="886">
                  <c:v>-0.2084245110926588</c:v>
                </c:pt>
                <c:pt idx="887">
                  <c:v>-0.2084245110926588</c:v>
                </c:pt>
                <c:pt idx="888">
                  <c:v>-0.2084245110926588</c:v>
                </c:pt>
                <c:pt idx="889">
                  <c:v>-0.2084245110926588</c:v>
                </c:pt>
                <c:pt idx="890">
                  <c:v>-0.2084245110926588</c:v>
                </c:pt>
                <c:pt idx="891">
                  <c:v>-0.2084245110926588</c:v>
                </c:pt>
                <c:pt idx="892">
                  <c:v>-0.2084245110926588</c:v>
                </c:pt>
                <c:pt idx="893">
                  <c:v>-0.2084245110926588</c:v>
                </c:pt>
                <c:pt idx="894">
                  <c:v>-0.2084245110926588</c:v>
                </c:pt>
                <c:pt idx="895">
                  <c:v>-0.2084245110926588</c:v>
                </c:pt>
                <c:pt idx="896">
                  <c:v>-0.2084245110926588</c:v>
                </c:pt>
                <c:pt idx="897">
                  <c:v>-0.2084245110926588</c:v>
                </c:pt>
                <c:pt idx="898">
                  <c:v>-0.2084245110926588</c:v>
                </c:pt>
                <c:pt idx="899">
                  <c:v>-0.2084245110926588</c:v>
                </c:pt>
                <c:pt idx="900">
                  <c:v>-0.2084245110926588</c:v>
                </c:pt>
                <c:pt idx="901">
                  <c:v>-0.2084245110926588</c:v>
                </c:pt>
                <c:pt idx="902">
                  <c:v>-0.2084245110926588</c:v>
                </c:pt>
                <c:pt idx="903">
                  <c:v>-0.2084245110926588</c:v>
                </c:pt>
                <c:pt idx="904">
                  <c:v>4.2386454405157481E-2</c:v>
                </c:pt>
                <c:pt idx="905">
                  <c:v>-0.2084245110926588</c:v>
                </c:pt>
                <c:pt idx="906">
                  <c:v>-0.2084245110926588</c:v>
                </c:pt>
                <c:pt idx="907">
                  <c:v>-0.2084245110926588</c:v>
                </c:pt>
                <c:pt idx="908">
                  <c:v>-0.20731983652359226</c:v>
                </c:pt>
                <c:pt idx="909">
                  <c:v>-0.2084245110926588</c:v>
                </c:pt>
                <c:pt idx="910">
                  <c:v>-0.2084245110926588</c:v>
                </c:pt>
                <c:pt idx="911">
                  <c:v>-0.2084245110926588</c:v>
                </c:pt>
                <c:pt idx="912">
                  <c:v>-0.2084245110926588</c:v>
                </c:pt>
                <c:pt idx="913">
                  <c:v>-0.2084245110926588</c:v>
                </c:pt>
                <c:pt idx="914">
                  <c:v>-0.2084245110926588</c:v>
                </c:pt>
                <c:pt idx="915">
                  <c:v>-0.2084245110926588</c:v>
                </c:pt>
                <c:pt idx="916">
                  <c:v>-0.2084245110926588</c:v>
                </c:pt>
                <c:pt idx="917">
                  <c:v>-0.19837997098347904</c:v>
                </c:pt>
                <c:pt idx="918">
                  <c:v>-0.19201446719612519</c:v>
                </c:pt>
                <c:pt idx="919">
                  <c:v>-0.2084245110926588</c:v>
                </c:pt>
                <c:pt idx="920">
                  <c:v>-0.2084245110926588</c:v>
                </c:pt>
                <c:pt idx="921">
                  <c:v>0.23774315800664375</c:v>
                </c:pt>
                <c:pt idx="922">
                  <c:v>-0.2084245110926588</c:v>
                </c:pt>
                <c:pt idx="923">
                  <c:v>-0.2084245110926588</c:v>
                </c:pt>
                <c:pt idx="924">
                  <c:v>-0.2084245110926588</c:v>
                </c:pt>
                <c:pt idx="925">
                  <c:v>-0.2084245110926588</c:v>
                </c:pt>
                <c:pt idx="926">
                  <c:v>-0.2084245110926588</c:v>
                </c:pt>
                <c:pt idx="927">
                  <c:v>-0.2084245110926588</c:v>
                </c:pt>
                <c:pt idx="928">
                  <c:v>-0.2084245110926588</c:v>
                </c:pt>
                <c:pt idx="929">
                  <c:v>-0.2084245110926588</c:v>
                </c:pt>
                <c:pt idx="930">
                  <c:v>-0.2084245110926588</c:v>
                </c:pt>
                <c:pt idx="931">
                  <c:v>-0.2084245110926588</c:v>
                </c:pt>
                <c:pt idx="932">
                  <c:v>-0.2084245110926588</c:v>
                </c:pt>
                <c:pt idx="933">
                  <c:v>-0.2084245110926588</c:v>
                </c:pt>
                <c:pt idx="934">
                  <c:v>-0.2084245110926588</c:v>
                </c:pt>
                <c:pt idx="935">
                  <c:v>-0.2084245110926588</c:v>
                </c:pt>
                <c:pt idx="936">
                  <c:v>-0.2084245110926588</c:v>
                </c:pt>
                <c:pt idx="937">
                  <c:v>-0.2084245110926588</c:v>
                </c:pt>
                <c:pt idx="938">
                  <c:v>-0.2084245110926588</c:v>
                </c:pt>
                <c:pt idx="939">
                  <c:v>-0.19273103598260877</c:v>
                </c:pt>
                <c:pt idx="940">
                  <c:v>-0.2084245110926588</c:v>
                </c:pt>
                <c:pt idx="941">
                  <c:v>-0.20037252504530559</c:v>
                </c:pt>
                <c:pt idx="942">
                  <c:v>-0.2084245110926588</c:v>
                </c:pt>
                <c:pt idx="943">
                  <c:v>-0.2084245110926588</c:v>
                </c:pt>
                <c:pt idx="944">
                  <c:v>-0.2084245110926588</c:v>
                </c:pt>
                <c:pt idx="945">
                  <c:v>-0.20797018946375856</c:v>
                </c:pt>
                <c:pt idx="946">
                  <c:v>-0.2084245110926588</c:v>
                </c:pt>
                <c:pt idx="947">
                  <c:v>-0.2084245110926588</c:v>
                </c:pt>
                <c:pt idx="948">
                  <c:v>-0.2084245110926588</c:v>
                </c:pt>
                <c:pt idx="949">
                  <c:v>-0.2084245110926588</c:v>
                </c:pt>
                <c:pt idx="950">
                  <c:v>-0.2084245110926588</c:v>
                </c:pt>
                <c:pt idx="951">
                  <c:v>-0.19444822610499429</c:v>
                </c:pt>
                <c:pt idx="952">
                  <c:v>-0.2084245110926588</c:v>
                </c:pt>
                <c:pt idx="953">
                  <c:v>-0.2084245110926588</c:v>
                </c:pt>
                <c:pt idx="954">
                  <c:v>-0.2084245110926588</c:v>
                </c:pt>
                <c:pt idx="955">
                  <c:v>-0.2084245110926588</c:v>
                </c:pt>
                <c:pt idx="956">
                  <c:v>-0.2084245110926588</c:v>
                </c:pt>
                <c:pt idx="957">
                  <c:v>-0.2084245110926588</c:v>
                </c:pt>
                <c:pt idx="958">
                  <c:v>-0.2084245110926588</c:v>
                </c:pt>
                <c:pt idx="959">
                  <c:v>-0.2084245110926588</c:v>
                </c:pt>
                <c:pt idx="960">
                  <c:v>-0.2084245110926588</c:v>
                </c:pt>
                <c:pt idx="961">
                  <c:v>-0.2084245110926588</c:v>
                </c:pt>
                <c:pt idx="962">
                  <c:v>-0.2084245110926588</c:v>
                </c:pt>
                <c:pt idx="963">
                  <c:v>-0.2084245110926588</c:v>
                </c:pt>
                <c:pt idx="964">
                  <c:v>-0.2084245110926588</c:v>
                </c:pt>
                <c:pt idx="965">
                  <c:v>-0.2084245110926588</c:v>
                </c:pt>
                <c:pt idx="966">
                  <c:v>-0.20840513784068226</c:v>
                </c:pt>
                <c:pt idx="967">
                  <c:v>-0.2084245110926588</c:v>
                </c:pt>
                <c:pt idx="968">
                  <c:v>-0.20838252397201149</c:v>
                </c:pt>
                <c:pt idx="969">
                  <c:v>-0.2084245110926588</c:v>
                </c:pt>
                <c:pt idx="970">
                  <c:v>-0.2084245110926588</c:v>
                </c:pt>
                <c:pt idx="971">
                  <c:v>-0.2084245110926588</c:v>
                </c:pt>
                <c:pt idx="972">
                  <c:v>-0.2084245110926588</c:v>
                </c:pt>
                <c:pt idx="973">
                  <c:v>-0.2084245110926588</c:v>
                </c:pt>
                <c:pt idx="974">
                  <c:v>-0.2084245110926588</c:v>
                </c:pt>
                <c:pt idx="975">
                  <c:v>-0.2084245110926588</c:v>
                </c:pt>
                <c:pt idx="976">
                  <c:v>-0.2084245110926588</c:v>
                </c:pt>
                <c:pt idx="977">
                  <c:v>-0.2084245110926588</c:v>
                </c:pt>
                <c:pt idx="978">
                  <c:v>-0.2084245110926588</c:v>
                </c:pt>
                <c:pt idx="979">
                  <c:v>-0.2084245110926588</c:v>
                </c:pt>
                <c:pt idx="980">
                  <c:v>-0.2084245110926588</c:v>
                </c:pt>
                <c:pt idx="981">
                  <c:v>-0.2084245110926588</c:v>
                </c:pt>
                <c:pt idx="982">
                  <c:v>-0.20735616640306176</c:v>
                </c:pt>
                <c:pt idx="983">
                  <c:v>-0.2084037959704155</c:v>
                </c:pt>
                <c:pt idx="984">
                  <c:v>-0.2084245110926588</c:v>
                </c:pt>
                <c:pt idx="985">
                  <c:v>-0.2084245110926588</c:v>
                </c:pt>
                <c:pt idx="986">
                  <c:v>-0.2084245110926588</c:v>
                </c:pt>
                <c:pt idx="987">
                  <c:v>-0.2084245110926588</c:v>
                </c:pt>
                <c:pt idx="988">
                  <c:v>-0.2084245110926588</c:v>
                </c:pt>
                <c:pt idx="989">
                  <c:v>-0.2084245110926588</c:v>
                </c:pt>
                <c:pt idx="990">
                  <c:v>-0.2084245110926588</c:v>
                </c:pt>
                <c:pt idx="991">
                  <c:v>-0.2084245110926588</c:v>
                </c:pt>
                <c:pt idx="992">
                  <c:v>-0.2084245110926588</c:v>
                </c:pt>
                <c:pt idx="993">
                  <c:v>-0.2084245110926588</c:v>
                </c:pt>
                <c:pt idx="994">
                  <c:v>-0.2084245110926588</c:v>
                </c:pt>
                <c:pt idx="995">
                  <c:v>-0.2084245110926588</c:v>
                </c:pt>
                <c:pt idx="996">
                  <c:v>-0.2084245110926588</c:v>
                </c:pt>
                <c:pt idx="997">
                  <c:v>-0.2084245110926588</c:v>
                </c:pt>
                <c:pt idx="998">
                  <c:v>-0.1938616883213711</c:v>
                </c:pt>
                <c:pt idx="999">
                  <c:v>-0.2084245110926588</c:v>
                </c:pt>
                <c:pt idx="1000">
                  <c:v>-0.2084245110926588</c:v>
                </c:pt>
                <c:pt idx="1001">
                  <c:v>-0.2084245110926588</c:v>
                </c:pt>
                <c:pt idx="1002">
                  <c:v>0.18727268027731653</c:v>
                </c:pt>
                <c:pt idx="1003">
                  <c:v>-0.2084245110926588</c:v>
                </c:pt>
                <c:pt idx="1004">
                  <c:v>-0.2084245110926588</c:v>
                </c:pt>
                <c:pt idx="1005">
                  <c:v>-0.2084245110926588</c:v>
                </c:pt>
                <c:pt idx="1006">
                  <c:v>-0.2084245110926588</c:v>
                </c:pt>
                <c:pt idx="1007">
                  <c:v>-0.2084245110926588</c:v>
                </c:pt>
                <c:pt idx="1008">
                  <c:v>-0.2084245110926588</c:v>
                </c:pt>
                <c:pt idx="1009">
                  <c:v>-0.2084245110926588</c:v>
                </c:pt>
                <c:pt idx="1010">
                  <c:v>-0.2084245110926588</c:v>
                </c:pt>
                <c:pt idx="1011">
                  <c:v>-0.2084245110926588</c:v>
                </c:pt>
                <c:pt idx="1012">
                  <c:v>-0.2084245110926588</c:v>
                </c:pt>
                <c:pt idx="1013">
                  <c:v>-0.2084245110926588</c:v>
                </c:pt>
                <c:pt idx="1014">
                  <c:v>-0.2084245110926588</c:v>
                </c:pt>
                <c:pt idx="1015">
                  <c:v>-0.2084245110926588</c:v>
                </c:pt>
                <c:pt idx="1016">
                  <c:v>-0.2084245110926588</c:v>
                </c:pt>
                <c:pt idx="1017">
                  <c:v>-0.2084245110926588</c:v>
                </c:pt>
                <c:pt idx="1018">
                  <c:v>-0.2084245110926588</c:v>
                </c:pt>
                <c:pt idx="1019">
                  <c:v>-0.2084245110926588</c:v>
                </c:pt>
                <c:pt idx="1020">
                  <c:v>-0.2084245110926588</c:v>
                </c:pt>
                <c:pt idx="1021">
                  <c:v>-0.2084245110926588</c:v>
                </c:pt>
                <c:pt idx="1022">
                  <c:v>-0.2084245110926588</c:v>
                </c:pt>
                <c:pt idx="1023">
                  <c:v>-0.2084245110926588</c:v>
                </c:pt>
                <c:pt idx="1024">
                  <c:v>-0.2084245110926588</c:v>
                </c:pt>
                <c:pt idx="1025">
                  <c:v>-0.2084245110926588</c:v>
                </c:pt>
                <c:pt idx="1026">
                  <c:v>-0.2084245110926588</c:v>
                </c:pt>
                <c:pt idx="1027">
                  <c:v>-0.2084245110926588</c:v>
                </c:pt>
                <c:pt idx="1028">
                  <c:v>-0.2084245110926588</c:v>
                </c:pt>
                <c:pt idx="1029">
                  <c:v>-0.2084245110926588</c:v>
                </c:pt>
                <c:pt idx="1030">
                  <c:v>-0.2084245110926588</c:v>
                </c:pt>
                <c:pt idx="1031">
                  <c:v>-0.2084245110926588</c:v>
                </c:pt>
                <c:pt idx="1032">
                  <c:v>-0.2084245110926588</c:v>
                </c:pt>
                <c:pt idx="1033">
                  <c:v>-0.2084245110926588</c:v>
                </c:pt>
                <c:pt idx="1034">
                  <c:v>8.2751194354450941E-2</c:v>
                </c:pt>
                <c:pt idx="1035">
                  <c:v>-0.2084245110926588</c:v>
                </c:pt>
                <c:pt idx="1036">
                  <c:v>-0.2084245110926588</c:v>
                </c:pt>
                <c:pt idx="1037">
                  <c:v>-0.2084245110926588</c:v>
                </c:pt>
                <c:pt idx="1038">
                  <c:v>-0.2084245110926588</c:v>
                </c:pt>
                <c:pt idx="1039">
                  <c:v>-0.2084245110926588</c:v>
                </c:pt>
                <c:pt idx="1040">
                  <c:v>-0.2084245110926588</c:v>
                </c:pt>
                <c:pt idx="1041">
                  <c:v>-0.2084245110926588</c:v>
                </c:pt>
                <c:pt idx="1042">
                  <c:v>-0.2084245110926588</c:v>
                </c:pt>
                <c:pt idx="1043">
                  <c:v>-0.2084245110926588</c:v>
                </c:pt>
                <c:pt idx="1044">
                  <c:v>-0.2084245110926588</c:v>
                </c:pt>
                <c:pt idx="1045">
                  <c:v>-0.2084245110926588</c:v>
                </c:pt>
                <c:pt idx="1046">
                  <c:v>-0.2084245110926588</c:v>
                </c:pt>
                <c:pt idx="1047">
                  <c:v>-0.2084245110926588</c:v>
                </c:pt>
                <c:pt idx="1048">
                  <c:v>-0.2084245110926588</c:v>
                </c:pt>
                <c:pt idx="1049">
                  <c:v>-0.2084245110926588</c:v>
                </c:pt>
                <c:pt idx="1050">
                  <c:v>-4.8464596503942303E-2</c:v>
                </c:pt>
                <c:pt idx="1051">
                  <c:v>-0.2084245110926588</c:v>
                </c:pt>
                <c:pt idx="1052">
                  <c:v>-0.19230281834307628</c:v>
                </c:pt>
                <c:pt idx="1053">
                  <c:v>-0.2084245110926588</c:v>
                </c:pt>
                <c:pt idx="1054">
                  <c:v>-0.2084245110926588</c:v>
                </c:pt>
                <c:pt idx="1055">
                  <c:v>-0.2084245110926588</c:v>
                </c:pt>
                <c:pt idx="1056">
                  <c:v>-0.2084245110926588</c:v>
                </c:pt>
                <c:pt idx="1057">
                  <c:v>-0.2084245110926588</c:v>
                </c:pt>
                <c:pt idx="1058">
                  <c:v>-0.2084245110926588</c:v>
                </c:pt>
                <c:pt idx="1059">
                  <c:v>-0.2084245110926588</c:v>
                </c:pt>
                <c:pt idx="1060">
                  <c:v>-0.2055498039694357</c:v>
                </c:pt>
                <c:pt idx="1061">
                  <c:v>-0.2084245110926588</c:v>
                </c:pt>
                <c:pt idx="1062">
                  <c:v>-0.2084245110926588</c:v>
                </c:pt>
                <c:pt idx="1063">
                  <c:v>-0.2084245110926588</c:v>
                </c:pt>
                <c:pt idx="1064">
                  <c:v>-0.17852027239610635</c:v>
                </c:pt>
                <c:pt idx="1065">
                  <c:v>-0.17852027239610635</c:v>
                </c:pt>
                <c:pt idx="1066">
                  <c:v>-0.17852027239610635</c:v>
                </c:pt>
                <c:pt idx="1067">
                  <c:v>-0.17852027239610635</c:v>
                </c:pt>
                <c:pt idx="1068">
                  <c:v>-0.17852027239610635</c:v>
                </c:pt>
                <c:pt idx="1069">
                  <c:v>-0.17852027239610635</c:v>
                </c:pt>
                <c:pt idx="1070">
                  <c:v>-0.17852027239610635</c:v>
                </c:pt>
                <c:pt idx="1071">
                  <c:v>-0.17852027239610635</c:v>
                </c:pt>
                <c:pt idx="1072">
                  <c:v>-0.17852027239610635</c:v>
                </c:pt>
                <c:pt idx="1073">
                  <c:v>-0.17852027239610635</c:v>
                </c:pt>
                <c:pt idx="1074">
                  <c:v>-0.17852027239610635</c:v>
                </c:pt>
                <c:pt idx="1075">
                  <c:v>-0.12476302811870774</c:v>
                </c:pt>
                <c:pt idx="1076">
                  <c:v>-0.17852027239610635</c:v>
                </c:pt>
                <c:pt idx="1077">
                  <c:v>-0.17852027239610635</c:v>
                </c:pt>
                <c:pt idx="1078">
                  <c:v>-0.17852027239610635</c:v>
                </c:pt>
                <c:pt idx="1079">
                  <c:v>-0.17852027239610635</c:v>
                </c:pt>
                <c:pt idx="1080">
                  <c:v>-0.17852027239610635</c:v>
                </c:pt>
                <c:pt idx="1081">
                  <c:v>-0.17852027239610635</c:v>
                </c:pt>
                <c:pt idx="1082">
                  <c:v>-0.17852027239610635</c:v>
                </c:pt>
                <c:pt idx="1083">
                  <c:v>-0.17852027239610635</c:v>
                </c:pt>
                <c:pt idx="1084">
                  <c:v>-0.17852027239610635</c:v>
                </c:pt>
                <c:pt idx="1085">
                  <c:v>-0.17852027239610635</c:v>
                </c:pt>
                <c:pt idx="1086">
                  <c:v>-0.17852027239610635</c:v>
                </c:pt>
                <c:pt idx="1087">
                  <c:v>-0.17852027239610635</c:v>
                </c:pt>
                <c:pt idx="1088">
                  <c:v>-0.17852027239610635</c:v>
                </c:pt>
                <c:pt idx="1089">
                  <c:v>-0.17852027239610635</c:v>
                </c:pt>
                <c:pt idx="1090">
                  <c:v>-0.17852027239610635</c:v>
                </c:pt>
                <c:pt idx="1091">
                  <c:v>-0.17852027239610635</c:v>
                </c:pt>
                <c:pt idx="1092">
                  <c:v>-0.17852027239610635</c:v>
                </c:pt>
                <c:pt idx="1093">
                  <c:v>-0.17852027239610635</c:v>
                </c:pt>
                <c:pt idx="1094">
                  <c:v>-0.17852027239610635</c:v>
                </c:pt>
                <c:pt idx="1095">
                  <c:v>-0.17852027239610635</c:v>
                </c:pt>
                <c:pt idx="1096">
                  <c:v>-0.17852027239610635</c:v>
                </c:pt>
                <c:pt idx="1097">
                  <c:v>-0.17852027239610635</c:v>
                </c:pt>
                <c:pt idx="1098">
                  <c:v>-0.15897453348014479</c:v>
                </c:pt>
                <c:pt idx="1099">
                  <c:v>-0.17852027239610635</c:v>
                </c:pt>
                <c:pt idx="1100">
                  <c:v>-0.17852027239610635</c:v>
                </c:pt>
                <c:pt idx="1101">
                  <c:v>-0.17852027239610635</c:v>
                </c:pt>
                <c:pt idx="1102">
                  <c:v>-0.17852027239610635</c:v>
                </c:pt>
                <c:pt idx="1103">
                  <c:v>-0.17852027239610635</c:v>
                </c:pt>
                <c:pt idx="1104">
                  <c:v>-0.17852027239610635</c:v>
                </c:pt>
                <c:pt idx="1105">
                  <c:v>-0.17852027239610635</c:v>
                </c:pt>
                <c:pt idx="1106">
                  <c:v>-0.17852027239610635</c:v>
                </c:pt>
                <c:pt idx="1107">
                  <c:v>-0.17852027239610635</c:v>
                </c:pt>
                <c:pt idx="1108">
                  <c:v>-0.17852027239610635</c:v>
                </c:pt>
                <c:pt idx="1109">
                  <c:v>-0.17852027239610635</c:v>
                </c:pt>
                <c:pt idx="1110">
                  <c:v>-0.17852027239610635</c:v>
                </c:pt>
                <c:pt idx="1111">
                  <c:v>-0.17852027239610635</c:v>
                </c:pt>
                <c:pt idx="1112">
                  <c:v>-0.17852027239610635</c:v>
                </c:pt>
                <c:pt idx="1113">
                  <c:v>-0.17852027239610635</c:v>
                </c:pt>
                <c:pt idx="1114">
                  <c:v>-0.17852027239610635</c:v>
                </c:pt>
                <c:pt idx="1115">
                  <c:v>0.1994695704187946</c:v>
                </c:pt>
                <c:pt idx="1116">
                  <c:v>-0.17852027239610635</c:v>
                </c:pt>
                <c:pt idx="1117">
                  <c:v>-0.17852027239610635</c:v>
                </c:pt>
                <c:pt idx="1118">
                  <c:v>-0.17852027239610635</c:v>
                </c:pt>
                <c:pt idx="1119">
                  <c:v>-0.17678632189475438</c:v>
                </c:pt>
                <c:pt idx="1120">
                  <c:v>-0.17852027239610635</c:v>
                </c:pt>
                <c:pt idx="1121">
                  <c:v>-0.17852027239610635</c:v>
                </c:pt>
                <c:pt idx="1122">
                  <c:v>-0.17852027239610635</c:v>
                </c:pt>
                <c:pt idx="1123">
                  <c:v>-0.17852027239610635</c:v>
                </c:pt>
                <c:pt idx="1124">
                  <c:v>-0.17852027239610635</c:v>
                </c:pt>
                <c:pt idx="1125">
                  <c:v>-0.17852027239610635</c:v>
                </c:pt>
                <c:pt idx="1126">
                  <c:v>-0.17852027239610635</c:v>
                </c:pt>
                <c:pt idx="1127">
                  <c:v>-0.17852027239610635</c:v>
                </c:pt>
                <c:pt idx="1128">
                  <c:v>-0.16094634642099159</c:v>
                </c:pt>
                <c:pt idx="1129">
                  <c:v>-0.15510580618406331</c:v>
                </c:pt>
                <c:pt idx="1130">
                  <c:v>-0.17852027239610635</c:v>
                </c:pt>
                <c:pt idx="1131">
                  <c:v>-0.17852027239610635</c:v>
                </c:pt>
                <c:pt idx="1132">
                  <c:v>0.3990014937106513</c:v>
                </c:pt>
                <c:pt idx="1133">
                  <c:v>-0.17852027239610635</c:v>
                </c:pt>
                <c:pt idx="1134">
                  <c:v>-0.17852027239610635</c:v>
                </c:pt>
                <c:pt idx="1135">
                  <c:v>-0.17852027239610635</c:v>
                </c:pt>
                <c:pt idx="1136">
                  <c:v>-0.17852027239610635</c:v>
                </c:pt>
                <c:pt idx="1137">
                  <c:v>-0.17852027239610635</c:v>
                </c:pt>
                <c:pt idx="1138">
                  <c:v>-0.17793735053351767</c:v>
                </c:pt>
                <c:pt idx="1139">
                  <c:v>-0.17852027239610635</c:v>
                </c:pt>
                <c:pt idx="1140">
                  <c:v>-0.17852027239610635</c:v>
                </c:pt>
                <c:pt idx="1141">
                  <c:v>-0.17852027239610635</c:v>
                </c:pt>
                <c:pt idx="1142">
                  <c:v>-0.17852027239610635</c:v>
                </c:pt>
                <c:pt idx="1143">
                  <c:v>-0.17852027239610635</c:v>
                </c:pt>
                <c:pt idx="1144">
                  <c:v>-0.17852027239610635</c:v>
                </c:pt>
                <c:pt idx="1145">
                  <c:v>-0.17852027239610635</c:v>
                </c:pt>
                <c:pt idx="1146">
                  <c:v>-0.17852027239610635</c:v>
                </c:pt>
                <c:pt idx="1147">
                  <c:v>-0.17852027239610635</c:v>
                </c:pt>
                <c:pt idx="1148">
                  <c:v>-0.17852027239610635</c:v>
                </c:pt>
                <c:pt idx="1149">
                  <c:v>-0.17852027239610635</c:v>
                </c:pt>
                <c:pt idx="1150">
                  <c:v>-0.14236535058467414</c:v>
                </c:pt>
                <c:pt idx="1151">
                  <c:v>-0.17852027239610635</c:v>
                </c:pt>
                <c:pt idx="1152">
                  <c:v>-0.14362214459919553</c:v>
                </c:pt>
                <c:pt idx="1153">
                  <c:v>-0.17852027239610635</c:v>
                </c:pt>
                <c:pt idx="1154">
                  <c:v>-0.17852027239610635</c:v>
                </c:pt>
                <c:pt idx="1155">
                  <c:v>-0.17852027239610635</c:v>
                </c:pt>
                <c:pt idx="1156">
                  <c:v>-0.17800456313784246</c:v>
                </c:pt>
                <c:pt idx="1157">
                  <c:v>-0.17852027239610635</c:v>
                </c:pt>
                <c:pt idx="1158">
                  <c:v>-0.17852027239610635</c:v>
                </c:pt>
                <c:pt idx="1159">
                  <c:v>-0.17493721669978704</c:v>
                </c:pt>
                <c:pt idx="1160">
                  <c:v>-0.17379567969648888</c:v>
                </c:pt>
                <c:pt idx="1161">
                  <c:v>-0.17852027239610635</c:v>
                </c:pt>
                <c:pt idx="1162">
                  <c:v>-0.15725826966757778</c:v>
                </c:pt>
                <c:pt idx="1163">
                  <c:v>-0.17852027239610635</c:v>
                </c:pt>
                <c:pt idx="1164">
                  <c:v>-0.17852027239610635</c:v>
                </c:pt>
                <c:pt idx="1165">
                  <c:v>-0.17852027239610635</c:v>
                </c:pt>
                <c:pt idx="1166">
                  <c:v>-0.17852027239610635</c:v>
                </c:pt>
                <c:pt idx="1167">
                  <c:v>-0.17852027239610635</c:v>
                </c:pt>
                <c:pt idx="1168">
                  <c:v>-0.17852027239610635</c:v>
                </c:pt>
                <c:pt idx="1169">
                  <c:v>-0.17852027239610635</c:v>
                </c:pt>
                <c:pt idx="1170">
                  <c:v>-0.17852027239610635</c:v>
                </c:pt>
                <c:pt idx="1171">
                  <c:v>-0.17852027239610635</c:v>
                </c:pt>
                <c:pt idx="1172">
                  <c:v>-0.17852027239610635</c:v>
                </c:pt>
                <c:pt idx="1173">
                  <c:v>-0.17852027239610635</c:v>
                </c:pt>
                <c:pt idx="1174">
                  <c:v>-0.17852027239610635</c:v>
                </c:pt>
                <c:pt idx="1175">
                  <c:v>-0.17852027239610635</c:v>
                </c:pt>
                <c:pt idx="1176">
                  <c:v>-0.17852027239610635</c:v>
                </c:pt>
                <c:pt idx="1177">
                  <c:v>-0.17849817347015043</c:v>
                </c:pt>
                <c:pt idx="1178">
                  <c:v>-0.17852027239610635</c:v>
                </c:pt>
                <c:pt idx="1179">
                  <c:v>-0.17847256303744016</c:v>
                </c:pt>
                <c:pt idx="1180">
                  <c:v>-0.17394842436962113</c:v>
                </c:pt>
                <c:pt idx="1181">
                  <c:v>-0.17852027239610635</c:v>
                </c:pt>
                <c:pt idx="1182">
                  <c:v>-0.17852027239610635</c:v>
                </c:pt>
                <c:pt idx="1183">
                  <c:v>-0.17852027239610635</c:v>
                </c:pt>
                <c:pt idx="1184">
                  <c:v>-0.17852027239610635</c:v>
                </c:pt>
                <c:pt idx="1185">
                  <c:v>-0.17852027239610635</c:v>
                </c:pt>
                <c:pt idx="1186">
                  <c:v>-0.17852027239610635</c:v>
                </c:pt>
                <c:pt idx="1187">
                  <c:v>-0.17852027239610635</c:v>
                </c:pt>
                <c:pt idx="1188">
                  <c:v>-0.17852027239610635</c:v>
                </c:pt>
                <c:pt idx="1189">
                  <c:v>-0.17852027239610635</c:v>
                </c:pt>
                <c:pt idx="1190">
                  <c:v>-0.17852027239610635</c:v>
                </c:pt>
                <c:pt idx="1191">
                  <c:v>-0.17852027239610635</c:v>
                </c:pt>
                <c:pt idx="1192">
                  <c:v>-0.17678308337473242</c:v>
                </c:pt>
                <c:pt idx="1193">
                  <c:v>-0.17849657999920865</c:v>
                </c:pt>
                <c:pt idx="1194">
                  <c:v>-0.17852027239610635</c:v>
                </c:pt>
                <c:pt idx="1195">
                  <c:v>-0.17852027239610635</c:v>
                </c:pt>
                <c:pt idx="1196">
                  <c:v>-0.17852027239610635</c:v>
                </c:pt>
                <c:pt idx="1197">
                  <c:v>-0.17852027239610635</c:v>
                </c:pt>
                <c:pt idx="1198">
                  <c:v>-0.17852027239610635</c:v>
                </c:pt>
                <c:pt idx="1199">
                  <c:v>-0.17852027239610635</c:v>
                </c:pt>
                <c:pt idx="1200">
                  <c:v>-0.17852027239610635</c:v>
                </c:pt>
                <c:pt idx="1201">
                  <c:v>-0.17852027239610635</c:v>
                </c:pt>
                <c:pt idx="1202">
                  <c:v>-0.17852027239610635</c:v>
                </c:pt>
                <c:pt idx="1203">
                  <c:v>-0.16465219708475776</c:v>
                </c:pt>
                <c:pt idx="1204">
                  <c:v>-0.17852027239610635</c:v>
                </c:pt>
                <c:pt idx="1205">
                  <c:v>-0.17852027239610635</c:v>
                </c:pt>
                <c:pt idx="1206">
                  <c:v>-0.17852027239610635</c:v>
                </c:pt>
                <c:pt idx="1207">
                  <c:v>-0.17852027239610635</c:v>
                </c:pt>
                <c:pt idx="1208">
                  <c:v>-0.17852027239610635</c:v>
                </c:pt>
                <c:pt idx="1209">
                  <c:v>-0.12305924915096969</c:v>
                </c:pt>
                <c:pt idx="1210">
                  <c:v>-0.17852027239610635</c:v>
                </c:pt>
                <c:pt idx="1211">
                  <c:v>-0.17852027239610635</c:v>
                </c:pt>
                <c:pt idx="1212">
                  <c:v>-0.17852027239610635</c:v>
                </c:pt>
                <c:pt idx="1213">
                  <c:v>0.45834106674222219</c:v>
                </c:pt>
                <c:pt idx="1214">
                  <c:v>-0.17706504470320691</c:v>
                </c:pt>
                <c:pt idx="1215">
                  <c:v>-0.17852027239610635</c:v>
                </c:pt>
                <c:pt idx="1216">
                  <c:v>-0.17852027239610635</c:v>
                </c:pt>
                <c:pt idx="1217">
                  <c:v>-0.17852027239610635</c:v>
                </c:pt>
                <c:pt idx="1218">
                  <c:v>-0.17852027239610635</c:v>
                </c:pt>
                <c:pt idx="1219">
                  <c:v>-0.17852027239610635</c:v>
                </c:pt>
                <c:pt idx="1220">
                  <c:v>-0.17852027239610635</c:v>
                </c:pt>
                <c:pt idx="1221">
                  <c:v>-0.17852027239610635</c:v>
                </c:pt>
                <c:pt idx="1222">
                  <c:v>-0.17852027239610635</c:v>
                </c:pt>
                <c:pt idx="1223">
                  <c:v>-0.17852027239610635</c:v>
                </c:pt>
                <c:pt idx="1224">
                  <c:v>-0.17852027239610635</c:v>
                </c:pt>
                <c:pt idx="1225">
                  <c:v>-0.17852027239610635</c:v>
                </c:pt>
                <c:pt idx="1226">
                  <c:v>-0.17852027239610635</c:v>
                </c:pt>
                <c:pt idx="1227">
                  <c:v>-0.17852027239610635</c:v>
                </c:pt>
                <c:pt idx="1228">
                  <c:v>-0.17852027239610635</c:v>
                </c:pt>
                <c:pt idx="1229">
                  <c:v>-0.17852027239610635</c:v>
                </c:pt>
                <c:pt idx="1230">
                  <c:v>-0.17852027239610635</c:v>
                </c:pt>
                <c:pt idx="1231">
                  <c:v>-0.17852027239610635</c:v>
                </c:pt>
                <c:pt idx="1232">
                  <c:v>-0.17852027239610635</c:v>
                </c:pt>
                <c:pt idx="1233">
                  <c:v>-0.17852027239610635</c:v>
                </c:pt>
                <c:pt idx="1234">
                  <c:v>-0.17852027239610635</c:v>
                </c:pt>
                <c:pt idx="1235">
                  <c:v>-0.17852027239610635</c:v>
                </c:pt>
                <c:pt idx="1236">
                  <c:v>-0.17852027239610635</c:v>
                </c:pt>
                <c:pt idx="1237">
                  <c:v>-0.17852027239610635</c:v>
                </c:pt>
                <c:pt idx="1238">
                  <c:v>-0.17852027239610635</c:v>
                </c:pt>
                <c:pt idx="1239">
                  <c:v>-0.17852027239610635</c:v>
                </c:pt>
                <c:pt idx="1240">
                  <c:v>-0.17852027239610635</c:v>
                </c:pt>
                <c:pt idx="1241">
                  <c:v>-0.17852027239610635</c:v>
                </c:pt>
                <c:pt idx="1242">
                  <c:v>-0.17852027239610635</c:v>
                </c:pt>
                <c:pt idx="1243">
                  <c:v>-0.17852027239610635</c:v>
                </c:pt>
                <c:pt idx="1244">
                  <c:v>-0.17852027239610635</c:v>
                </c:pt>
                <c:pt idx="1245">
                  <c:v>0.18774785224257773</c:v>
                </c:pt>
                <c:pt idx="1246">
                  <c:v>-0.17852027239610635</c:v>
                </c:pt>
                <c:pt idx="1247">
                  <c:v>-0.17852027239610635</c:v>
                </c:pt>
                <c:pt idx="1248">
                  <c:v>-0.17852027239610635</c:v>
                </c:pt>
                <c:pt idx="1249">
                  <c:v>-0.17852027239610635</c:v>
                </c:pt>
                <c:pt idx="1250">
                  <c:v>-0.17852027239610635</c:v>
                </c:pt>
                <c:pt idx="1251">
                  <c:v>-0.17852027239610635</c:v>
                </c:pt>
                <c:pt idx="1252">
                  <c:v>-0.17852027239610635</c:v>
                </c:pt>
                <c:pt idx="1253">
                  <c:v>-0.17852027239610635</c:v>
                </c:pt>
                <c:pt idx="1254">
                  <c:v>-0.17852027239610635</c:v>
                </c:pt>
                <c:pt idx="1255">
                  <c:v>-0.17852027239610635</c:v>
                </c:pt>
                <c:pt idx="1256">
                  <c:v>-0.17852027239610635</c:v>
                </c:pt>
                <c:pt idx="1257">
                  <c:v>-0.17852027239610635</c:v>
                </c:pt>
                <c:pt idx="1258">
                  <c:v>-0.17852027239610635</c:v>
                </c:pt>
                <c:pt idx="1259">
                  <c:v>-0.17852027239610635</c:v>
                </c:pt>
                <c:pt idx="1260">
                  <c:v>6.470135456892781E-2</c:v>
                </c:pt>
                <c:pt idx="1261">
                  <c:v>-0.14135416327842473</c:v>
                </c:pt>
                <c:pt idx="1262">
                  <c:v>-0.11920088193201664</c:v>
                </c:pt>
                <c:pt idx="1263">
                  <c:v>-0.17852027239610635</c:v>
                </c:pt>
                <c:pt idx="1264">
                  <c:v>-0.17852027239610635</c:v>
                </c:pt>
                <c:pt idx="1265">
                  <c:v>-0.17852027239610635</c:v>
                </c:pt>
                <c:pt idx="1266">
                  <c:v>-0.17852027239610635</c:v>
                </c:pt>
                <c:pt idx="1267">
                  <c:v>-0.17852027239610635</c:v>
                </c:pt>
                <c:pt idx="1268">
                  <c:v>-0.17852027239610635</c:v>
                </c:pt>
                <c:pt idx="1269">
                  <c:v>-0.17852027239610635</c:v>
                </c:pt>
                <c:pt idx="1270">
                  <c:v>-0.17187078902352987</c:v>
                </c:pt>
                <c:pt idx="1271">
                  <c:v>-0.17852027239610635</c:v>
                </c:pt>
                <c:pt idx="1272">
                  <c:v>-0.17852027239610635</c:v>
                </c:pt>
                <c:pt idx="1273">
                  <c:v>-0.17852027239610635</c:v>
                </c:pt>
                <c:pt idx="1274">
                  <c:v>-0.1486160336995539</c:v>
                </c:pt>
                <c:pt idx="1275">
                  <c:v>-0.1486160336995539</c:v>
                </c:pt>
                <c:pt idx="1276">
                  <c:v>-0.1486160336995539</c:v>
                </c:pt>
                <c:pt idx="1277">
                  <c:v>-0.1486160336995539</c:v>
                </c:pt>
                <c:pt idx="1278">
                  <c:v>-0.1486160336995539</c:v>
                </c:pt>
                <c:pt idx="1279">
                  <c:v>-0.1486160336995539</c:v>
                </c:pt>
                <c:pt idx="1280">
                  <c:v>-0.1486160336995539</c:v>
                </c:pt>
                <c:pt idx="1281">
                  <c:v>-0.1486160336995539</c:v>
                </c:pt>
                <c:pt idx="1282">
                  <c:v>-0.1486160336995539</c:v>
                </c:pt>
                <c:pt idx="1283">
                  <c:v>-0.1486160336995539</c:v>
                </c:pt>
                <c:pt idx="1284">
                  <c:v>-0.1486160336995539</c:v>
                </c:pt>
                <c:pt idx="1285">
                  <c:v>-4.3559607420829316E-2</c:v>
                </c:pt>
                <c:pt idx="1286">
                  <c:v>-0.1486160336995539</c:v>
                </c:pt>
                <c:pt idx="1287">
                  <c:v>-0.1486160336995539</c:v>
                </c:pt>
                <c:pt idx="1288">
                  <c:v>-8.8832724298815308E-2</c:v>
                </c:pt>
                <c:pt idx="1289">
                  <c:v>-0.1486160336995539</c:v>
                </c:pt>
                <c:pt idx="1290">
                  <c:v>-0.1486160336995539</c:v>
                </c:pt>
                <c:pt idx="1291">
                  <c:v>-0.1486160336995539</c:v>
                </c:pt>
                <c:pt idx="1292">
                  <c:v>-0.13257508505793322</c:v>
                </c:pt>
                <c:pt idx="1293">
                  <c:v>-0.1486160336995539</c:v>
                </c:pt>
                <c:pt idx="1294">
                  <c:v>-0.1486160336995539</c:v>
                </c:pt>
                <c:pt idx="1295">
                  <c:v>-0.1486160336995539</c:v>
                </c:pt>
                <c:pt idx="1296">
                  <c:v>-0.1486160336995539</c:v>
                </c:pt>
                <c:pt idx="1297">
                  <c:v>-0.1486160336995539</c:v>
                </c:pt>
                <c:pt idx="1298">
                  <c:v>-0.1486160336995539</c:v>
                </c:pt>
                <c:pt idx="1299">
                  <c:v>-0.1486160336995539</c:v>
                </c:pt>
                <c:pt idx="1300">
                  <c:v>-0.1486160336995539</c:v>
                </c:pt>
                <c:pt idx="1301">
                  <c:v>-0.1486160336995539</c:v>
                </c:pt>
                <c:pt idx="1302">
                  <c:v>-0.1486160336995539</c:v>
                </c:pt>
                <c:pt idx="1303">
                  <c:v>-0.1486160336995539</c:v>
                </c:pt>
                <c:pt idx="1304">
                  <c:v>-0.1486160336995539</c:v>
                </c:pt>
                <c:pt idx="1305">
                  <c:v>-0.1486160336995539</c:v>
                </c:pt>
                <c:pt idx="1306">
                  <c:v>-0.1486160336995539</c:v>
                </c:pt>
                <c:pt idx="1307">
                  <c:v>-5.2126728657572896E-2</c:v>
                </c:pt>
                <c:pt idx="1308">
                  <c:v>-0.1486160336995539</c:v>
                </c:pt>
                <c:pt idx="1309">
                  <c:v>-0.1486160336995539</c:v>
                </c:pt>
                <c:pt idx="1310">
                  <c:v>-0.1486160336995539</c:v>
                </c:pt>
                <c:pt idx="1311">
                  <c:v>-0.1486160336995539</c:v>
                </c:pt>
                <c:pt idx="1312">
                  <c:v>-0.1486160336995539</c:v>
                </c:pt>
                <c:pt idx="1313">
                  <c:v>-0.1486160336995539</c:v>
                </c:pt>
                <c:pt idx="1314">
                  <c:v>-0.1486160336995539</c:v>
                </c:pt>
                <c:pt idx="1315">
                  <c:v>-0.1486160336995539</c:v>
                </c:pt>
                <c:pt idx="1316">
                  <c:v>-0.1486160336995539</c:v>
                </c:pt>
                <c:pt idx="1317">
                  <c:v>-0.1486160336995539</c:v>
                </c:pt>
                <c:pt idx="1318">
                  <c:v>-0.1486160336995539</c:v>
                </c:pt>
                <c:pt idx="1319">
                  <c:v>-0.1486160336995539</c:v>
                </c:pt>
                <c:pt idx="1320">
                  <c:v>-0.1486160336995539</c:v>
                </c:pt>
                <c:pt idx="1321">
                  <c:v>-0.1486160336995539</c:v>
                </c:pt>
                <c:pt idx="1322">
                  <c:v>-0.1486160336995539</c:v>
                </c:pt>
                <c:pt idx="1323">
                  <c:v>-0.1486160336995539</c:v>
                </c:pt>
                <c:pt idx="1324">
                  <c:v>0.32366086183556836</c:v>
                </c:pt>
                <c:pt idx="1325">
                  <c:v>-0.1486160336995539</c:v>
                </c:pt>
                <c:pt idx="1326">
                  <c:v>-0.1486160336995539</c:v>
                </c:pt>
                <c:pt idx="1327">
                  <c:v>-0.1486160336995539</c:v>
                </c:pt>
                <c:pt idx="1328">
                  <c:v>-0.14551618464763047</c:v>
                </c:pt>
                <c:pt idx="1329">
                  <c:v>-0.1486160336995539</c:v>
                </c:pt>
                <c:pt idx="1330">
                  <c:v>-0.1486160336995539</c:v>
                </c:pt>
                <c:pt idx="1331">
                  <c:v>-0.1486160336995539</c:v>
                </c:pt>
                <c:pt idx="1332">
                  <c:v>-0.1486160336995539</c:v>
                </c:pt>
                <c:pt idx="1333">
                  <c:v>-0.1486160336995539</c:v>
                </c:pt>
                <c:pt idx="1334">
                  <c:v>-0.1486160336995539</c:v>
                </c:pt>
                <c:pt idx="1335">
                  <c:v>-0.1486160336995539</c:v>
                </c:pt>
                <c:pt idx="1336">
                  <c:v>-0.1486160336995539</c:v>
                </c:pt>
                <c:pt idx="1337">
                  <c:v>-0.11975810804857796</c:v>
                </c:pt>
                <c:pt idx="1338">
                  <c:v>-0.1143087892492583</c:v>
                </c:pt>
                <c:pt idx="1339">
                  <c:v>-0.1486160336995539</c:v>
                </c:pt>
                <c:pt idx="1340">
                  <c:v>-0.1486160336995539</c:v>
                </c:pt>
                <c:pt idx="1341">
                  <c:v>0.57687597745548291</c:v>
                </c:pt>
                <c:pt idx="1342">
                  <c:v>-0.14178003623057844</c:v>
                </c:pt>
                <c:pt idx="1343">
                  <c:v>-0.1486160336995539</c:v>
                </c:pt>
                <c:pt idx="1344">
                  <c:v>-0.1486160336995539</c:v>
                </c:pt>
                <c:pt idx="1345">
                  <c:v>-0.1486160336995539</c:v>
                </c:pt>
                <c:pt idx="1346">
                  <c:v>-0.1486160336995539</c:v>
                </c:pt>
                <c:pt idx="1347">
                  <c:v>-0.1357890777880929</c:v>
                </c:pt>
                <c:pt idx="1348">
                  <c:v>-0.1486160336995539</c:v>
                </c:pt>
                <c:pt idx="1349">
                  <c:v>-0.1486160336995539</c:v>
                </c:pt>
                <c:pt idx="1350">
                  <c:v>-0.1486160336995539</c:v>
                </c:pt>
                <c:pt idx="1351">
                  <c:v>-0.1486160336995539</c:v>
                </c:pt>
                <c:pt idx="1352">
                  <c:v>-0.1486160336995539</c:v>
                </c:pt>
                <c:pt idx="1353">
                  <c:v>-0.1486160336995539</c:v>
                </c:pt>
                <c:pt idx="1354">
                  <c:v>-0.1486160336995539</c:v>
                </c:pt>
                <c:pt idx="1355">
                  <c:v>-0.1486160336995539</c:v>
                </c:pt>
                <c:pt idx="1356">
                  <c:v>-0.1486160336995539</c:v>
                </c:pt>
                <c:pt idx="1357">
                  <c:v>-0.1486160336995539</c:v>
                </c:pt>
                <c:pt idx="1358">
                  <c:v>-0.1486160336995539</c:v>
                </c:pt>
                <c:pt idx="1359">
                  <c:v>-8.5375027800155726E-2</c:v>
                </c:pt>
                <c:pt idx="1360">
                  <c:v>-0.1486160336995539</c:v>
                </c:pt>
                <c:pt idx="1361">
                  <c:v>-7.0577769809901381E-2</c:v>
                </c:pt>
                <c:pt idx="1362">
                  <c:v>-0.1486160336995539</c:v>
                </c:pt>
                <c:pt idx="1363">
                  <c:v>0.30481872252996195</c:v>
                </c:pt>
                <c:pt idx="1364">
                  <c:v>-0.1486160336995539</c:v>
                </c:pt>
                <c:pt idx="1365">
                  <c:v>-0.14748759293072497</c:v>
                </c:pt>
                <c:pt idx="1366">
                  <c:v>-0.1486160336995539</c:v>
                </c:pt>
                <c:pt idx="1367">
                  <c:v>-0.1486160336995539</c:v>
                </c:pt>
                <c:pt idx="1368">
                  <c:v>-0.13072848580568905</c:v>
                </c:pt>
                <c:pt idx="1369">
                  <c:v>-0.14196071738466154</c:v>
                </c:pt>
                <c:pt idx="1370">
                  <c:v>-0.1486160336995539</c:v>
                </c:pt>
                <c:pt idx="1371">
                  <c:v>-0.11605379927761524</c:v>
                </c:pt>
                <c:pt idx="1372">
                  <c:v>-0.1486160336995539</c:v>
                </c:pt>
                <c:pt idx="1373">
                  <c:v>-0.1486160336995539</c:v>
                </c:pt>
                <c:pt idx="1374">
                  <c:v>-0.1486160336995539</c:v>
                </c:pt>
                <c:pt idx="1375">
                  <c:v>-0.1486160336995539</c:v>
                </c:pt>
                <c:pt idx="1376">
                  <c:v>3.9045580250763823E-2</c:v>
                </c:pt>
                <c:pt idx="1377">
                  <c:v>-0.1486160336995539</c:v>
                </c:pt>
                <c:pt idx="1378">
                  <c:v>-0.1486160336995539</c:v>
                </c:pt>
                <c:pt idx="1379">
                  <c:v>-0.1486160336995539</c:v>
                </c:pt>
                <c:pt idx="1380">
                  <c:v>-0.1486160336995539</c:v>
                </c:pt>
                <c:pt idx="1381">
                  <c:v>-0.1486160336995539</c:v>
                </c:pt>
                <c:pt idx="1382">
                  <c:v>-0.1486160336995539</c:v>
                </c:pt>
                <c:pt idx="1383">
                  <c:v>-0.1486160336995539</c:v>
                </c:pt>
                <c:pt idx="1384">
                  <c:v>-0.1486160336995539</c:v>
                </c:pt>
                <c:pt idx="1385">
                  <c:v>-0.1486160336995539</c:v>
                </c:pt>
                <c:pt idx="1386">
                  <c:v>-0.1484403120141099</c:v>
                </c:pt>
                <c:pt idx="1387">
                  <c:v>-0.1486160336995539</c:v>
                </c:pt>
                <c:pt idx="1388">
                  <c:v>-0.14851201107780476</c:v>
                </c:pt>
                <c:pt idx="1389">
                  <c:v>-0.11540286388188625</c:v>
                </c:pt>
                <c:pt idx="1390">
                  <c:v>-0.1486160336995539</c:v>
                </c:pt>
                <c:pt idx="1391">
                  <c:v>-0.1486160336995539</c:v>
                </c:pt>
                <c:pt idx="1392">
                  <c:v>-0.1486160336995539</c:v>
                </c:pt>
                <c:pt idx="1393">
                  <c:v>-0.12034367716960231</c:v>
                </c:pt>
                <c:pt idx="1394">
                  <c:v>-0.1486160336995539</c:v>
                </c:pt>
                <c:pt idx="1395">
                  <c:v>-0.1486160336995539</c:v>
                </c:pt>
                <c:pt idx="1396">
                  <c:v>-0.1486160336995539</c:v>
                </c:pt>
                <c:pt idx="1397">
                  <c:v>-0.1486160336995539</c:v>
                </c:pt>
                <c:pt idx="1398">
                  <c:v>-0.1486160336995539</c:v>
                </c:pt>
                <c:pt idx="1399">
                  <c:v>-0.1486160336995539</c:v>
                </c:pt>
                <c:pt idx="1400">
                  <c:v>-0.1486160336995539</c:v>
                </c:pt>
                <c:pt idx="1401">
                  <c:v>-0.1486160336995539</c:v>
                </c:pt>
                <c:pt idx="1402">
                  <c:v>-0.14423236368859846</c:v>
                </c:pt>
                <c:pt idx="1403">
                  <c:v>-0.14842785442602074</c:v>
                </c:pt>
                <c:pt idx="1404">
                  <c:v>-0.1486160336995539</c:v>
                </c:pt>
                <c:pt idx="1405">
                  <c:v>-0.1486160336995539</c:v>
                </c:pt>
                <c:pt idx="1406">
                  <c:v>-0.1486160336995539</c:v>
                </c:pt>
                <c:pt idx="1407">
                  <c:v>-0.1486160336995539</c:v>
                </c:pt>
                <c:pt idx="1408">
                  <c:v>-0.1486160336995539</c:v>
                </c:pt>
                <c:pt idx="1409">
                  <c:v>-0.1486160336995539</c:v>
                </c:pt>
                <c:pt idx="1410">
                  <c:v>-0.1486160336995539</c:v>
                </c:pt>
                <c:pt idx="1411">
                  <c:v>-0.1486160336995539</c:v>
                </c:pt>
                <c:pt idx="1412">
                  <c:v>-0.1486160336995539</c:v>
                </c:pt>
                <c:pt idx="1413">
                  <c:v>-0.10465930035929544</c:v>
                </c:pt>
                <c:pt idx="1414">
                  <c:v>-0.1486160336995539</c:v>
                </c:pt>
                <c:pt idx="1415">
                  <c:v>-0.1486160336995539</c:v>
                </c:pt>
                <c:pt idx="1416">
                  <c:v>-0.1486160336995539</c:v>
                </c:pt>
                <c:pt idx="1417">
                  <c:v>-0.1486160336995539</c:v>
                </c:pt>
                <c:pt idx="1418">
                  <c:v>-0.1486160336995539</c:v>
                </c:pt>
                <c:pt idx="1419">
                  <c:v>-3.2932014197375417E-2</c:v>
                </c:pt>
                <c:pt idx="1420">
                  <c:v>-0.1486160336995539</c:v>
                </c:pt>
                <c:pt idx="1421">
                  <c:v>-0.1486160336995539</c:v>
                </c:pt>
                <c:pt idx="1422">
                  <c:v>-0.1486160336995539</c:v>
                </c:pt>
                <c:pt idx="1423">
                  <c:v>0.72701022732957421</c:v>
                </c:pt>
                <c:pt idx="1424">
                  <c:v>-0.12855160573466728</c:v>
                </c:pt>
                <c:pt idx="1425">
                  <c:v>-0.1486160336995539</c:v>
                </c:pt>
                <c:pt idx="1426">
                  <c:v>-0.1486160336995539</c:v>
                </c:pt>
                <c:pt idx="1427">
                  <c:v>-0.1486160336995539</c:v>
                </c:pt>
                <c:pt idx="1428">
                  <c:v>-0.1486160336995539</c:v>
                </c:pt>
                <c:pt idx="1429">
                  <c:v>-0.1486160336995539</c:v>
                </c:pt>
                <c:pt idx="1430">
                  <c:v>-0.1486160336995539</c:v>
                </c:pt>
                <c:pt idx="1431">
                  <c:v>-0.1486160336995539</c:v>
                </c:pt>
                <c:pt idx="1432">
                  <c:v>-0.1486160336995539</c:v>
                </c:pt>
                <c:pt idx="1433">
                  <c:v>-0.1486160336995539</c:v>
                </c:pt>
                <c:pt idx="1434">
                  <c:v>-0.1486160336995539</c:v>
                </c:pt>
                <c:pt idx="1435">
                  <c:v>-0.1486160336995539</c:v>
                </c:pt>
                <c:pt idx="1436">
                  <c:v>-0.1486160336995539</c:v>
                </c:pt>
                <c:pt idx="1437">
                  <c:v>-0.1486160336995539</c:v>
                </c:pt>
                <c:pt idx="1438">
                  <c:v>-0.1486160336995539</c:v>
                </c:pt>
                <c:pt idx="1439">
                  <c:v>-0.1486160336995539</c:v>
                </c:pt>
                <c:pt idx="1440">
                  <c:v>-0.1486160336995539</c:v>
                </c:pt>
                <c:pt idx="1441">
                  <c:v>-0.1486160336995539</c:v>
                </c:pt>
                <c:pt idx="1442">
                  <c:v>-0.1486160336995539</c:v>
                </c:pt>
                <c:pt idx="1443">
                  <c:v>-0.1486160336995539</c:v>
                </c:pt>
                <c:pt idx="1444">
                  <c:v>-0.1486160336995539</c:v>
                </c:pt>
                <c:pt idx="1445">
                  <c:v>-0.1486160336995539</c:v>
                </c:pt>
                <c:pt idx="1446">
                  <c:v>-0.1486160336995539</c:v>
                </c:pt>
                <c:pt idx="1447">
                  <c:v>-0.1486160336995539</c:v>
                </c:pt>
                <c:pt idx="1448">
                  <c:v>-0.1486160336995539</c:v>
                </c:pt>
                <c:pt idx="1449">
                  <c:v>-0.1486160336995539</c:v>
                </c:pt>
                <c:pt idx="1450">
                  <c:v>-0.14141120305970198</c:v>
                </c:pt>
                <c:pt idx="1451">
                  <c:v>-0.14678137373800834</c:v>
                </c:pt>
                <c:pt idx="1452">
                  <c:v>-0.1486160336995539</c:v>
                </c:pt>
                <c:pt idx="1453">
                  <c:v>-0.1486160336995539</c:v>
                </c:pt>
                <c:pt idx="1454">
                  <c:v>-0.1486160336995539</c:v>
                </c:pt>
                <c:pt idx="1455">
                  <c:v>-0.1486160336995539</c:v>
                </c:pt>
                <c:pt idx="1456">
                  <c:v>0.41449812838235267</c:v>
                </c:pt>
                <c:pt idx="1457">
                  <c:v>-0.1486160336995539</c:v>
                </c:pt>
                <c:pt idx="1458">
                  <c:v>-0.1486160336995539</c:v>
                </c:pt>
                <c:pt idx="1459">
                  <c:v>-0.1486160336995539</c:v>
                </c:pt>
                <c:pt idx="1460">
                  <c:v>-0.1486160336995539</c:v>
                </c:pt>
                <c:pt idx="1461">
                  <c:v>-0.1479662166688254</c:v>
                </c:pt>
                <c:pt idx="1462">
                  <c:v>-0.1486160336995539</c:v>
                </c:pt>
                <c:pt idx="1463">
                  <c:v>-0.1486160336995539</c:v>
                </c:pt>
                <c:pt idx="1464">
                  <c:v>-0.1486160336995539</c:v>
                </c:pt>
                <c:pt idx="1465">
                  <c:v>-0.14831070453905246</c:v>
                </c:pt>
                <c:pt idx="1466">
                  <c:v>-0.1486160336995539</c:v>
                </c:pt>
                <c:pt idx="1467">
                  <c:v>-0.1486160336995539</c:v>
                </c:pt>
                <c:pt idx="1468">
                  <c:v>-0.1486160336995539</c:v>
                </c:pt>
                <c:pt idx="1469">
                  <c:v>-0.1486160336995539</c:v>
                </c:pt>
                <c:pt idx="1470">
                  <c:v>-0.1486160336995539</c:v>
                </c:pt>
                <c:pt idx="1471">
                  <c:v>0.17583340897638661</c:v>
                </c:pt>
                <c:pt idx="1472">
                  <c:v>-5.2170412405438751E-2</c:v>
                </c:pt>
                <c:pt idx="1473">
                  <c:v>-3.0841679726546958E-2</c:v>
                </c:pt>
                <c:pt idx="1474">
                  <c:v>-0.1486160336995539</c:v>
                </c:pt>
                <c:pt idx="1475">
                  <c:v>-0.1483451172213783</c:v>
                </c:pt>
                <c:pt idx="1476">
                  <c:v>-0.1486160336995539</c:v>
                </c:pt>
                <c:pt idx="1477">
                  <c:v>-0.1486160336995539</c:v>
                </c:pt>
                <c:pt idx="1478">
                  <c:v>-0.1486160336995539</c:v>
                </c:pt>
                <c:pt idx="1479">
                  <c:v>-0.1486160336995539</c:v>
                </c:pt>
                <c:pt idx="1480">
                  <c:v>-0.1486160336995539</c:v>
                </c:pt>
                <c:pt idx="1481">
                  <c:v>-0.13624124236053931</c:v>
                </c:pt>
                <c:pt idx="1482">
                  <c:v>-0.1486160336995539</c:v>
                </c:pt>
                <c:pt idx="1483">
                  <c:v>-0.1486160336995539</c:v>
                </c:pt>
                <c:pt idx="1484">
                  <c:v>-0.1486160336995539</c:v>
                </c:pt>
                <c:pt idx="1485">
                  <c:v>-0.11871179500300144</c:v>
                </c:pt>
                <c:pt idx="1486">
                  <c:v>-0.11871179500300144</c:v>
                </c:pt>
                <c:pt idx="1487">
                  <c:v>-0.11871179500300144</c:v>
                </c:pt>
                <c:pt idx="1488">
                  <c:v>-0.11871179500300144</c:v>
                </c:pt>
                <c:pt idx="1489">
                  <c:v>-0.11871179500300144</c:v>
                </c:pt>
                <c:pt idx="1490">
                  <c:v>-0.11871179500300144</c:v>
                </c:pt>
                <c:pt idx="1491">
                  <c:v>-0.11871179500300144</c:v>
                </c:pt>
                <c:pt idx="1492">
                  <c:v>-0.11871179500300144</c:v>
                </c:pt>
                <c:pt idx="1493">
                  <c:v>-0.11871179500300144</c:v>
                </c:pt>
                <c:pt idx="1494">
                  <c:v>-0.10725102111220576</c:v>
                </c:pt>
                <c:pt idx="1495">
                  <c:v>2.5229834294231257E-2</c:v>
                </c:pt>
                <c:pt idx="1496">
                  <c:v>-0.11871179500300144</c:v>
                </c:pt>
                <c:pt idx="1497">
                  <c:v>-0.11871179500300144</c:v>
                </c:pt>
                <c:pt idx="1498">
                  <c:v>4.1187308541231676E-2</c:v>
                </c:pt>
                <c:pt idx="1499">
                  <c:v>-0.11871179500300144</c:v>
                </c:pt>
                <c:pt idx="1500">
                  <c:v>-0.11871179500300144</c:v>
                </c:pt>
                <c:pt idx="1501">
                  <c:v>-0.11871179500300144</c:v>
                </c:pt>
                <c:pt idx="1502">
                  <c:v>-8.8247455652175566E-2</c:v>
                </c:pt>
                <c:pt idx="1503">
                  <c:v>-0.11871179500300144</c:v>
                </c:pt>
                <c:pt idx="1504">
                  <c:v>-0.11871179500300144</c:v>
                </c:pt>
                <c:pt idx="1505">
                  <c:v>-0.11871179500300144</c:v>
                </c:pt>
                <c:pt idx="1506">
                  <c:v>-0.11871179500300144</c:v>
                </c:pt>
                <c:pt idx="1507">
                  <c:v>-0.11871179500300144</c:v>
                </c:pt>
                <c:pt idx="1508">
                  <c:v>-0.11871179500300144</c:v>
                </c:pt>
                <c:pt idx="1509">
                  <c:v>-0.11871179500300144</c:v>
                </c:pt>
                <c:pt idx="1510">
                  <c:v>-0.11871179500300144</c:v>
                </c:pt>
                <c:pt idx="1511">
                  <c:v>-0.11871179500300144</c:v>
                </c:pt>
                <c:pt idx="1512">
                  <c:v>-0.11871179500300144</c:v>
                </c:pt>
                <c:pt idx="1513">
                  <c:v>-0.11871179500300144</c:v>
                </c:pt>
                <c:pt idx="1514">
                  <c:v>-0.11871179500300144</c:v>
                </c:pt>
                <c:pt idx="1515">
                  <c:v>-0.11871179500300144</c:v>
                </c:pt>
                <c:pt idx="1516">
                  <c:v>3.7333990109157361E-2</c:v>
                </c:pt>
                <c:pt idx="1517">
                  <c:v>-0.11871179500300144</c:v>
                </c:pt>
                <c:pt idx="1518">
                  <c:v>-0.11871179500300144</c:v>
                </c:pt>
                <c:pt idx="1519">
                  <c:v>-0.11871179500300144</c:v>
                </c:pt>
                <c:pt idx="1520">
                  <c:v>-0.11871179500300144</c:v>
                </c:pt>
                <c:pt idx="1521">
                  <c:v>-0.11868550273246187</c:v>
                </c:pt>
                <c:pt idx="1522">
                  <c:v>-0.11871179500300144</c:v>
                </c:pt>
                <c:pt idx="1523">
                  <c:v>-0.11871179500300144</c:v>
                </c:pt>
                <c:pt idx="1524">
                  <c:v>-0.11871179500300144</c:v>
                </c:pt>
                <c:pt idx="1525">
                  <c:v>-0.11871179500300144</c:v>
                </c:pt>
                <c:pt idx="1526">
                  <c:v>-0.11871179500300144</c:v>
                </c:pt>
                <c:pt idx="1527">
                  <c:v>-0.11871179500300144</c:v>
                </c:pt>
                <c:pt idx="1528">
                  <c:v>-0.11871179500300144</c:v>
                </c:pt>
                <c:pt idx="1529">
                  <c:v>-0.11871179500300144</c:v>
                </c:pt>
                <c:pt idx="1530">
                  <c:v>-0.11871179500300144</c:v>
                </c:pt>
                <c:pt idx="1531">
                  <c:v>-0.11871179500300144</c:v>
                </c:pt>
                <c:pt idx="1532">
                  <c:v>0.51580353096187115</c:v>
                </c:pt>
                <c:pt idx="1533">
                  <c:v>-0.11871179500300144</c:v>
                </c:pt>
                <c:pt idx="1534">
                  <c:v>-0.11871179500300144</c:v>
                </c:pt>
                <c:pt idx="1535">
                  <c:v>-0.11334828796857298</c:v>
                </c:pt>
                <c:pt idx="1536">
                  <c:v>-0.11871179500300144</c:v>
                </c:pt>
                <c:pt idx="1537">
                  <c:v>-0.11659301120517959</c:v>
                </c:pt>
                <c:pt idx="1538">
                  <c:v>-0.11871179500300144</c:v>
                </c:pt>
                <c:pt idx="1539">
                  <c:v>-0.11871179500300144</c:v>
                </c:pt>
                <c:pt idx="1540">
                  <c:v>-0.11871179500300144</c:v>
                </c:pt>
                <c:pt idx="1541">
                  <c:v>-0.11871179500300144</c:v>
                </c:pt>
                <c:pt idx="1542">
                  <c:v>-0.11871179500300144</c:v>
                </c:pt>
                <c:pt idx="1543">
                  <c:v>-0.11871179500300144</c:v>
                </c:pt>
                <c:pt idx="1544">
                  <c:v>-6.9873925119800451E-2</c:v>
                </c:pt>
                <c:pt idx="1545">
                  <c:v>-6.5599427996411788E-2</c:v>
                </c:pt>
                <c:pt idx="1546">
                  <c:v>-0.11871179500300144</c:v>
                </c:pt>
                <c:pt idx="1547">
                  <c:v>-0.11871179500300144</c:v>
                </c:pt>
                <c:pt idx="1548">
                  <c:v>0.77872857498590187</c:v>
                </c:pt>
                <c:pt idx="1549">
                  <c:v>-8.9247492435842554E-2</c:v>
                </c:pt>
                <c:pt idx="1550">
                  <c:v>-0.11871179500300144</c:v>
                </c:pt>
                <c:pt idx="1551">
                  <c:v>-0.11871179500300144</c:v>
                </c:pt>
                <c:pt idx="1552">
                  <c:v>-0.11871179500300144</c:v>
                </c:pt>
                <c:pt idx="1553">
                  <c:v>-0.11871179500300144</c:v>
                </c:pt>
                <c:pt idx="1554">
                  <c:v>-9.2510288148935846E-2</c:v>
                </c:pt>
                <c:pt idx="1555">
                  <c:v>-0.11871179500300144</c:v>
                </c:pt>
                <c:pt idx="1556">
                  <c:v>-0.11871179500300144</c:v>
                </c:pt>
                <c:pt idx="1557">
                  <c:v>-0.11871179500300144</c:v>
                </c:pt>
                <c:pt idx="1558">
                  <c:v>-0.11871179500300144</c:v>
                </c:pt>
                <c:pt idx="1559">
                  <c:v>-0.11871179500300144</c:v>
                </c:pt>
                <c:pt idx="1560">
                  <c:v>-0.11871179500300144</c:v>
                </c:pt>
                <c:pt idx="1561">
                  <c:v>-0.11871179500300144</c:v>
                </c:pt>
                <c:pt idx="1562">
                  <c:v>-0.11871179500300144</c:v>
                </c:pt>
                <c:pt idx="1563">
                  <c:v>-0.11871179500300144</c:v>
                </c:pt>
                <c:pt idx="1564">
                  <c:v>-0.11871179500300144</c:v>
                </c:pt>
                <c:pt idx="1565">
                  <c:v>-0.11871179500300144</c:v>
                </c:pt>
                <c:pt idx="1566">
                  <c:v>-9.1973263924544635E-3</c:v>
                </c:pt>
                <c:pt idx="1567">
                  <c:v>-0.11871179500300144</c:v>
                </c:pt>
                <c:pt idx="1568">
                  <c:v>9.6606791256919178E-2</c:v>
                </c:pt>
                <c:pt idx="1569">
                  <c:v>-0.11871179500300144</c:v>
                </c:pt>
                <c:pt idx="1570">
                  <c:v>0.73130882463137614</c:v>
                </c:pt>
                <c:pt idx="1571">
                  <c:v>-0.11871179500300144</c:v>
                </c:pt>
                <c:pt idx="1572">
                  <c:v>-0.11716807306268065</c:v>
                </c:pt>
                <c:pt idx="1573">
                  <c:v>-0.11871179500300144</c:v>
                </c:pt>
                <c:pt idx="1574">
                  <c:v>-0.11871179500300144</c:v>
                </c:pt>
                <c:pt idx="1575">
                  <c:v>-7.7265305918814753E-2</c:v>
                </c:pt>
                <c:pt idx="1576">
                  <c:v>-0.1065498049989119</c:v>
                </c:pt>
                <c:pt idx="1577">
                  <c:v>-0.11871179500300144</c:v>
                </c:pt>
                <c:pt idx="1578">
                  <c:v>-6.7340279904279543E-2</c:v>
                </c:pt>
                <c:pt idx="1579">
                  <c:v>-0.11871179500300144</c:v>
                </c:pt>
                <c:pt idx="1580">
                  <c:v>-0.11871179500300144</c:v>
                </c:pt>
                <c:pt idx="1581">
                  <c:v>-0.11871179500300144</c:v>
                </c:pt>
                <c:pt idx="1582">
                  <c:v>-0.11871179500300144</c:v>
                </c:pt>
                <c:pt idx="1583">
                  <c:v>0.190559170210577</c:v>
                </c:pt>
                <c:pt idx="1584">
                  <c:v>-0.11871179500300144</c:v>
                </c:pt>
                <c:pt idx="1585">
                  <c:v>-0.11871179500300144</c:v>
                </c:pt>
                <c:pt idx="1586">
                  <c:v>-0.11831176544509482</c:v>
                </c:pt>
                <c:pt idx="1587">
                  <c:v>-0.11871179500300144</c:v>
                </c:pt>
                <c:pt idx="1588">
                  <c:v>-0.11871179500300144</c:v>
                </c:pt>
                <c:pt idx="1589">
                  <c:v>-0.11871179500300144</c:v>
                </c:pt>
                <c:pt idx="1590">
                  <c:v>-0.11871179500300144</c:v>
                </c:pt>
                <c:pt idx="1591">
                  <c:v>-0.11871179500300144</c:v>
                </c:pt>
                <c:pt idx="1592">
                  <c:v>-0.11871179500300144</c:v>
                </c:pt>
                <c:pt idx="1593">
                  <c:v>-0.11831307586527721</c:v>
                </c:pt>
                <c:pt idx="1594">
                  <c:v>-0.11871179500300144</c:v>
                </c:pt>
                <c:pt idx="1595">
                  <c:v>-0.11850563215188679</c:v>
                </c:pt>
                <c:pt idx="1596">
                  <c:v>-7.6335146609955482E-2</c:v>
                </c:pt>
                <c:pt idx="1597">
                  <c:v>-0.11871179500300144</c:v>
                </c:pt>
                <c:pt idx="1598">
                  <c:v>-0.11871179500300144</c:v>
                </c:pt>
                <c:pt idx="1599">
                  <c:v>-0.11871179500300144</c:v>
                </c:pt>
                <c:pt idx="1600">
                  <c:v>-7.4522033730218637E-2</c:v>
                </c:pt>
                <c:pt idx="1601">
                  <c:v>-0.11871179500300144</c:v>
                </c:pt>
                <c:pt idx="1602">
                  <c:v>-0.11871179500300144</c:v>
                </c:pt>
                <c:pt idx="1603">
                  <c:v>-0.11871179500300144</c:v>
                </c:pt>
                <c:pt idx="1604">
                  <c:v>-0.11871179500300144</c:v>
                </c:pt>
                <c:pt idx="1605">
                  <c:v>-0.11871179500300144</c:v>
                </c:pt>
                <c:pt idx="1606">
                  <c:v>-0.11871179500300144</c:v>
                </c:pt>
                <c:pt idx="1607">
                  <c:v>-0.11871179500300144</c:v>
                </c:pt>
                <c:pt idx="1608">
                  <c:v>-0.11871179500300144</c:v>
                </c:pt>
                <c:pt idx="1609">
                  <c:v>-0.11203831186136927</c:v>
                </c:pt>
                <c:pt idx="1610">
                  <c:v>-0.11828466763306072</c:v>
                </c:pt>
                <c:pt idx="1611">
                  <c:v>-0.11871179500300144</c:v>
                </c:pt>
                <c:pt idx="1612">
                  <c:v>-0.11871179500300144</c:v>
                </c:pt>
                <c:pt idx="1613">
                  <c:v>-0.11871179500300144</c:v>
                </c:pt>
                <c:pt idx="1614">
                  <c:v>-0.11860448983111221</c:v>
                </c:pt>
                <c:pt idx="1615">
                  <c:v>-0.11871179500300144</c:v>
                </c:pt>
                <c:pt idx="1616">
                  <c:v>-0.11871179500300144</c:v>
                </c:pt>
                <c:pt idx="1617">
                  <c:v>-0.11871179500300144</c:v>
                </c:pt>
                <c:pt idx="1618">
                  <c:v>-0.11871179500300144</c:v>
                </c:pt>
                <c:pt idx="1619">
                  <c:v>-0.11871179500300144</c:v>
                </c:pt>
                <c:pt idx="1620">
                  <c:v>-4.959692687327534E-2</c:v>
                </c:pt>
                <c:pt idx="1621">
                  <c:v>-0.11871179500300144</c:v>
                </c:pt>
                <c:pt idx="1622">
                  <c:v>-8.8313702948577211E-2</c:v>
                </c:pt>
                <c:pt idx="1623">
                  <c:v>-0.11871179500300144</c:v>
                </c:pt>
                <c:pt idx="1624">
                  <c:v>-0.11871179500300144</c:v>
                </c:pt>
                <c:pt idx="1625">
                  <c:v>-0.11871179500300144</c:v>
                </c:pt>
                <c:pt idx="1626">
                  <c:v>8.6598230882936167E-2</c:v>
                </c:pt>
                <c:pt idx="1627">
                  <c:v>-0.11871179500300144</c:v>
                </c:pt>
                <c:pt idx="1628">
                  <c:v>-0.11871179500300144</c:v>
                </c:pt>
                <c:pt idx="1629">
                  <c:v>-0.11871179500300144</c:v>
                </c:pt>
                <c:pt idx="1630">
                  <c:v>1.0834061664772439</c:v>
                </c:pt>
                <c:pt idx="1631">
                  <c:v>-8.8708725233716479E-2</c:v>
                </c:pt>
                <c:pt idx="1632">
                  <c:v>-0.11871179500300144</c:v>
                </c:pt>
                <c:pt idx="1633">
                  <c:v>-0.11871179500300144</c:v>
                </c:pt>
                <c:pt idx="1634">
                  <c:v>-0.11871179500300144</c:v>
                </c:pt>
                <c:pt idx="1635">
                  <c:v>-0.11871179500300144</c:v>
                </c:pt>
                <c:pt idx="1636">
                  <c:v>-0.11871179500300144</c:v>
                </c:pt>
                <c:pt idx="1637">
                  <c:v>-0.11871179500300144</c:v>
                </c:pt>
                <c:pt idx="1638">
                  <c:v>-0.11871179500300144</c:v>
                </c:pt>
                <c:pt idx="1639">
                  <c:v>-0.11871179500300144</c:v>
                </c:pt>
                <c:pt idx="1640">
                  <c:v>-6.9220524456790736E-2</c:v>
                </c:pt>
                <c:pt idx="1641">
                  <c:v>-0.11871179500300144</c:v>
                </c:pt>
                <c:pt idx="1642">
                  <c:v>-0.11871179500300144</c:v>
                </c:pt>
                <c:pt idx="1643">
                  <c:v>-0.11871179500300144</c:v>
                </c:pt>
                <c:pt idx="1644">
                  <c:v>-0.11871179500300144</c:v>
                </c:pt>
                <c:pt idx="1645">
                  <c:v>-0.11871179500300144</c:v>
                </c:pt>
                <c:pt idx="1646">
                  <c:v>-0.11871179500300144</c:v>
                </c:pt>
                <c:pt idx="1647">
                  <c:v>-0.11871179500300144</c:v>
                </c:pt>
                <c:pt idx="1648">
                  <c:v>-0.11871179500300144</c:v>
                </c:pt>
                <c:pt idx="1649">
                  <c:v>-0.11871179500300144</c:v>
                </c:pt>
                <c:pt idx="1650">
                  <c:v>-0.11871179500300144</c:v>
                </c:pt>
                <c:pt idx="1651">
                  <c:v>-0.11871179500300144</c:v>
                </c:pt>
                <c:pt idx="1652">
                  <c:v>-0.11871179500300144</c:v>
                </c:pt>
                <c:pt idx="1653">
                  <c:v>-0.11871179500300144</c:v>
                </c:pt>
                <c:pt idx="1654">
                  <c:v>-0.11871179500300144</c:v>
                </c:pt>
                <c:pt idx="1655">
                  <c:v>-0.11871179500300144</c:v>
                </c:pt>
                <c:pt idx="1656">
                  <c:v>-0.11871179500300144</c:v>
                </c:pt>
                <c:pt idx="1657">
                  <c:v>-0.11871179500300144</c:v>
                </c:pt>
                <c:pt idx="1658">
                  <c:v>-0.10839606081623465</c:v>
                </c:pt>
                <c:pt idx="1659">
                  <c:v>-0.1141906105464416</c:v>
                </c:pt>
                <c:pt idx="1660">
                  <c:v>-0.11871179500300144</c:v>
                </c:pt>
                <c:pt idx="1661">
                  <c:v>-0.11871179500300144</c:v>
                </c:pt>
                <c:pt idx="1662">
                  <c:v>-0.11871179500300144</c:v>
                </c:pt>
                <c:pt idx="1663">
                  <c:v>-0.11871179500300144</c:v>
                </c:pt>
                <c:pt idx="1664">
                  <c:v>0.74275810498400241</c:v>
                </c:pt>
                <c:pt idx="1665">
                  <c:v>-8.3448422280174406E-2</c:v>
                </c:pt>
                <c:pt idx="1666">
                  <c:v>-0.11871179500300144</c:v>
                </c:pt>
                <c:pt idx="1667">
                  <c:v>-0.11871179500300144</c:v>
                </c:pt>
                <c:pt idx="1668">
                  <c:v>-0.11871179500300144</c:v>
                </c:pt>
                <c:pt idx="1669">
                  <c:v>-0.11413957334951383</c:v>
                </c:pt>
                <c:pt idx="1670">
                  <c:v>-0.11871179500300144</c:v>
                </c:pt>
                <c:pt idx="1671">
                  <c:v>-0.11871179500300144</c:v>
                </c:pt>
                <c:pt idx="1672">
                  <c:v>-0.11871179500300144</c:v>
                </c:pt>
                <c:pt idx="1673">
                  <c:v>-0.11749202947915718</c:v>
                </c:pt>
                <c:pt idx="1674">
                  <c:v>-0.11452591163735477</c:v>
                </c:pt>
                <c:pt idx="1675">
                  <c:v>-0.11871179500300144</c:v>
                </c:pt>
                <c:pt idx="1676">
                  <c:v>-0.11871179500300144</c:v>
                </c:pt>
                <c:pt idx="1677">
                  <c:v>-0.11871179500300144</c:v>
                </c:pt>
                <c:pt idx="1678">
                  <c:v>-0.11871179500300144</c:v>
                </c:pt>
                <c:pt idx="1679">
                  <c:v>-0.11871179500300144</c:v>
                </c:pt>
                <c:pt idx="1680">
                  <c:v>0.25620570081042804</c:v>
                </c:pt>
                <c:pt idx="1681">
                  <c:v>9.5920573059863234E-2</c:v>
                </c:pt>
                <c:pt idx="1682">
                  <c:v>9.1912165455699968E-2</c:v>
                </c:pt>
                <c:pt idx="1683">
                  <c:v>-0.11871179500300144</c:v>
                </c:pt>
                <c:pt idx="1684">
                  <c:v>-0.11806453381579668</c:v>
                </c:pt>
                <c:pt idx="1685">
                  <c:v>-0.11871179500300144</c:v>
                </c:pt>
                <c:pt idx="1686">
                  <c:v>-0.11871179500300144</c:v>
                </c:pt>
                <c:pt idx="1687">
                  <c:v>-0.11871179500300144</c:v>
                </c:pt>
                <c:pt idx="1688">
                  <c:v>-0.11871179500300144</c:v>
                </c:pt>
                <c:pt idx="1689">
                  <c:v>-0.11871179500300144</c:v>
                </c:pt>
                <c:pt idx="1690">
                  <c:v>-9.7403292276384612E-2</c:v>
                </c:pt>
                <c:pt idx="1691">
                  <c:v>-0.11871179500300144</c:v>
                </c:pt>
                <c:pt idx="1692">
                  <c:v>-0.11871179500300144</c:v>
                </c:pt>
                <c:pt idx="1693">
                  <c:v>-0.11871179500300144</c:v>
                </c:pt>
                <c:pt idx="1694">
                  <c:v>-8.8807556306456092E-2</c:v>
                </c:pt>
                <c:pt idx="1695">
                  <c:v>-8.8807556306456092E-2</c:v>
                </c:pt>
                <c:pt idx="1696">
                  <c:v>-8.8807556306456092E-2</c:v>
                </c:pt>
                <c:pt idx="1697">
                  <c:v>-8.8807556306456092E-2</c:v>
                </c:pt>
                <c:pt idx="1698">
                  <c:v>-8.8807556306456092E-2</c:v>
                </c:pt>
                <c:pt idx="1699">
                  <c:v>-8.8807556306456092E-2</c:v>
                </c:pt>
                <c:pt idx="1700">
                  <c:v>-8.8807556306456092E-2</c:v>
                </c:pt>
                <c:pt idx="1701">
                  <c:v>-8.8807556306456092E-2</c:v>
                </c:pt>
                <c:pt idx="1702">
                  <c:v>-8.8807556306456092E-2</c:v>
                </c:pt>
                <c:pt idx="1703">
                  <c:v>-8.2095218258575464E-3</c:v>
                </c:pt>
                <c:pt idx="1704">
                  <c:v>0.11324808948963319</c:v>
                </c:pt>
                <c:pt idx="1705">
                  <c:v>-8.8807556306456092E-2</c:v>
                </c:pt>
                <c:pt idx="1706">
                  <c:v>-8.8807556306456092E-2</c:v>
                </c:pt>
                <c:pt idx="1707">
                  <c:v>0.17133957347070394</c:v>
                </c:pt>
                <c:pt idx="1708">
                  <c:v>-8.8807556306456092E-2</c:v>
                </c:pt>
                <c:pt idx="1709">
                  <c:v>-8.8807556306456092E-2</c:v>
                </c:pt>
                <c:pt idx="1710">
                  <c:v>-8.8807556306456092E-2</c:v>
                </c:pt>
                <c:pt idx="1711">
                  <c:v>-8.1577336009148321E-3</c:v>
                </c:pt>
                <c:pt idx="1712">
                  <c:v>-8.8807556306456092E-2</c:v>
                </c:pt>
                <c:pt idx="1713">
                  <c:v>-8.8807556306456092E-2</c:v>
                </c:pt>
                <c:pt idx="1714">
                  <c:v>-8.8807556306456092E-2</c:v>
                </c:pt>
                <c:pt idx="1715">
                  <c:v>-8.8807556306456092E-2</c:v>
                </c:pt>
                <c:pt idx="1716">
                  <c:v>-8.8807556306456092E-2</c:v>
                </c:pt>
                <c:pt idx="1717">
                  <c:v>-8.8807556306456092E-2</c:v>
                </c:pt>
                <c:pt idx="1718">
                  <c:v>-8.8807556306456092E-2</c:v>
                </c:pt>
                <c:pt idx="1719">
                  <c:v>-8.8807556306456092E-2</c:v>
                </c:pt>
                <c:pt idx="1720">
                  <c:v>-8.8807556306456092E-2</c:v>
                </c:pt>
                <c:pt idx="1721">
                  <c:v>-8.8807556306456092E-2</c:v>
                </c:pt>
                <c:pt idx="1722">
                  <c:v>-8.8807556306456092E-2</c:v>
                </c:pt>
                <c:pt idx="1723">
                  <c:v>-8.8807556306456092E-2</c:v>
                </c:pt>
                <c:pt idx="1724">
                  <c:v>-8.8807556306456092E-2</c:v>
                </c:pt>
                <c:pt idx="1725">
                  <c:v>0.22817596928982992</c:v>
                </c:pt>
                <c:pt idx="1726">
                  <c:v>-8.8807556306456092E-2</c:v>
                </c:pt>
                <c:pt idx="1727">
                  <c:v>-8.8807556306456092E-2</c:v>
                </c:pt>
                <c:pt idx="1728">
                  <c:v>-8.8807556306456092E-2</c:v>
                </c:pt>
                <c:pt idx="1729">
                  <c:v>-8.8807556306456092E-2</c:v>
                </c:pt>
                <c:pt idx="1730">
                  <c:v>-8.8688617958022867E-2</c:v>
                </c:pt>
                <c:pt idx="1731">
                  <c:v>-8.8807556306456092E-2</c:v>
                </c:pt>
                <c:pt idx="1732">
                  <c:v>-8.8807556306456092E-2</c:v>
                </c:pt>
                <c:pt idx="1733">
                  <c:v>-8.8807556306456092E-2</c:v>
                </c:pt>
                <c:pt idx="1734">
                  <c:v>-8.8807556306456092E-2</c:v>
                </c:pt>
                <c:pt idx="1735">
                  <c:v>-8.8807556306456092E-2</c:v>
                </c:pt>
                <c:pt idx="1736">
                  <c:v>-8.8807556306456092E-2</c:v>
                </c:pt>
                <c:pt idx="1737">
                  <c:v>-8.8807556306456092E-2</c:v>
                </c:pt>
                <c:pt idx="1738">
                  <c:v>-7.6211777804554681E-2</c:v>
                </c:pt>
                <c:pt idx="1739">
                  <c:v>-8.8807556306456092E-2</c:v>
                </c:pt>
                <c:pt idx="1740">
                  <c:v>-8.8807556306456092E-2</c:v>
                </c:pt>
                <c:pt idx="1741">
                  <c:v>0.7419221770257044</c:v>
                </c:pt>
                <c:pt idx="1742">
                  <c:v>-8.8807556306456092E-2</c:v>
                </c:pt>
                <c:pt idx="1743">
                  <c:v>-8.8807556306456092E-2</c:v>
                </c:pt>
                <c:pt idx="1744">
                  <c:v>-7.8949735767559912E-2</c:v>
                </c:pt>
                <c:pt idx="1745">
                  <c:v>-8.8807556306456092E-2</c:v>
                </c:pt>
                <c:pt idx="1746">
                  <c:v>-8.6435220670379606E-2</c:v>
                </c:pt>
                <c:pt idx="1747">
                  <c:v>-8.8807556306456092E-2</c:v>
                </c:pt>
                <c:pt idx="1748">
                  <c:v>-8.8807556306456092E-2</c:v>
                </c:pt>
                <c:pt idx="1749">
                  <c:v>-8.8807556306456092E-2</c:v>
                </c:pt>
                <c:pt idx="1750">
                  <c:v>-8.8807556306456092E-2</c:v>
                </c:pt>
                <c:pt idx="1751">
                  <c:v>-8.8807556306456092E-2</c:v>
                </c:pt>
                <c:pt idx="1752">
                  <c:v>-8.8807556306456092E-2</c:v>
                </c:pt>
                <c:pt idx="1753">
                  <c:v>-8.223968317282726E-3</c:v>
                </c:pt>
                <c:pt idx="1754">
                  <c:v>-6.2257507242614724E-3</c:v>
                </c:pt>
                <c:pt idx="1755">
                  <c:v>-8.8807556306456092E-2</c:v>
                </c:pt>
                <c:pt idx="1756">
                  <c:v>-8.8807556306456092E-2</c:v>
                </c:pt>
                <c:pt idx="1757">
                  <c:v>1.078985858564407</c:v>
                </c:pt>
                <c:pt idx="1758">
                  <c:v>-1.534114631397121E-2</c:v>
                </c:pt>
                <c:pt idx="1759">
                  <c:v>-8.8807556306456092E-2</c:v>
                </c:pt>
                <c:pt idx="1760">
                  <c:v>-8.8807556306456092E-2</c:v>
                </c:pt>
                <c:pt idx="1761">
                  <c:v>-8.8807556306456092E-2</c:v>
                </c:pt>
                <c:pt idx="1762">
                  <c:v>-8.8807556306456092E-2</c:v>
                </c:pt>
                <c:pt idx="1763">
                  <c:v>-3.5920262877050038E-2</c:v>
                </c:pt>
                <c:pt idx="1764">
                  <c:v>-8.8807556306456092E-2</c:v>
                </c:pt>
                <c:pt idx="1765">
                  <c:v>-8.8807556306456092E-2</c:v>
                </c:pt>
                <c:pt idx="1766">
                  <c:v>-8.8807556306456092E-2</c:v>
                </c:pt>
                <c:pt idx="1767">
                  <c:v>-8.8807556306456092E-2</c:v>
                </c:pt>
                <c:pt idx="1768">
                  <c:v>-8.8807556306456092E-2</c:v>
                </c:pt>
                <c:pt idx="1769">
                  <c:v>-8.8807556306456092E-2</c:v>
                </c:pt>
                <c:pt idx="1770">
                  <c:v>-8.8807556306456092E-2</c:v>
                </c:pt>
                <c:pt idx="1771">
                  <c:v>-8.8807556306456092E-2</c:v>
                </c:pt>
                <c:pt idx="1772">
                  <c:v>-8.8807556306456092E-2</c:v>
                </c:pt>
                <c:pt idx="1773">
                  <c:v>-8.8807556306456092E-2</c:v>
                </c:pt>
                <c:pt idx="1774">
                  <c:v>-8.8807556306456092E-2</c:v>
                </c:pt>
                <c:pt idx="1775">
                  <c:v>9.5304344907664845E-2</c:v>
                </c:pt>
                <c:pt idx="1776">
                  <c:v>-8.8807556306456092E-2</c:v>
                </c:pt>
                <c:pt idx="1777">
                  <c:v>0.2981270901311398</c:v>
                </c:pt>
                <c:pt idx="1778">
                  <c:v>-8.8807556306456092E-2</c:v>
                </c:pt>
                <c:pt idx="1779">
                  <c:v>1.0057172217985282</c:v>
                </c:pt>
                <c:pt idx="1780">
                  <c:v>-8.8807556306456092E-2</c:v>
                </c:pt>
                <c:pt idx="1781">
                  <c:v>-8.6648765485299331E-2</c:v>
                </c:pt>
                <c:pt idx="1782">
                  <c:v>-8.8807556306456092E-2</c:v>
                </c:pt>
                <c:pt idx="1783">
                  <c:v>-8.8807556306456092E-2</c:v>
                </c:pt>
                <c:pt idx="1784">
                  <c:v>-1.3589222299064743E-2</c:v>
                </c:pt>
                <c:pt idx="1785">
                  <c:v>-6.4090156709437615E-2</c:v>
                </c:pt>
                <c:pt idx="1786">
                  <c:v>-8.8807556306456092E-2</c:v>
                </c:pt>
                <c:pt idx="1787">
                  <c:v>-6.3932685503619996E-3</c:v>
                </c:pt>
                <c:pt idx="1788">
                  <c:v>-8.8807556306456092E-2</c:v>
                </c:pt>
                <c:pt idx="1789">
                  <c:v>-8.8807556306456092E-2</c:v>
                </c:pt>
                <c:pt idx="1790">
                  <c:v>-8.8807556306456092E-2</c:v>
                </c:pt>
                <c:pt idx="1791">
                  <c:v>-8.8807556306456092E-2</c:v>
                </c:pt>
                <c:pt idx="1792">
                  <c:v>0.27182480798137065</c:v>
                </c:pt>
                <c:pt idx="1793">
                  <c:v>-8.8807556306456092E-2</c:v>
                </c:pt>
                <c:pt idx="1794">
                  <c:v>-8.8807556306456092E-2</c:v>
                </c:pt>
                <c:pt idx="1795">
                  <c:v>-8.760545021465703E-2</c:v>
                </c:pt>
                <c:pt idx="1796">
                  <c:v>-8.8807556306456092E-2</c:v>
                </c:pt>
                <c:pt idx="1797">
                  <c:v>-8.8807556306456092E-2</c:v>
                </c:pt>
                <c:pt idx="1798">
                  <c:v>-8.8807556306456092E-2</c:v>
                </c:pt>
                <c:pt idx="1799">
                  <c:v>-8.8807556306456092E-2</c:v>
                </c:pt>
                <c:pt idx="1800">
                  <c:v>-8.8807556306456092E-2</c:v>
                </c:pt>
                <c:pt idx="1801">
                  <c:v>-8.8807556306456092E-2</c:v>
                </c:pt>
                <c:pt idx="1802">
                  <c:v>-8.8074289202505915E-2</c:v>
                </c:pt>
                <c:pt idx="1803">
                  <c:v>-8.8807556306456092E-2</c:v>
                </c:pt>
                <c:pt idx="1804">
                  <c:v>-8.8534032406618376E-2</c:v>
                </c:pt>
                <c:pt idx="1805">
                  <c:v>-2.8056862018985683E-2</c:v>
                </c:pt>
                <c:pt idx="1806">
                  <c:v>-8.8807556306456092E-2</c:v>
                </c:pt>
                <c:pt idx="1807">
                  <c:v>-8.8807556306456092E-2</c:v>
                </c:pt>
                <c:pt idx="1808">
                  <c:v>-8.8807556306456092E-2</c:v>
                </c:pt>
                <c:pt idx="1809">
                  <c:v>-2.1551319392588059E-2</c:v>
                </c:pt>
                <c:pt idx="1810">
                  <c:v>-8.8807556306456092E-2</c:v>
                </c:pt>
                <c:pt idx="1811">
                  <c:v>-8.8807556306456092E-2</c:v>
                </c:pt>
                <c:pt idx="1812">
                  <c:v>-8.8807556306456092E-2</c:v>
                </c:pt>
                <c:pt idx="1813">
                  <c:v>-8.8807556306456092E-2</c:v>
                </c:pt>
                <c:pt idx="1814">
                  <c:v>-8.8807556306456092E-2</c:v>
                </c:pt>
                <c:pt idx="1815">
                  <c:v>-8.8807556306456092E-2</c:v>
                </c:pt>
                <c:pt idx="1816">
                  <c:v>-8.8028980114279426E-2</c:v>
                </c:pt>
                <c:pt idx="1817">
                  <c:v>-8.8807556306456092E-2</c:v>
                </c:pt>
                <c:pt idx="1818">
                  <c:v>-8.1241165432573634E-2</c:v>
                </c:pt>
                <c:pt idx="1819">
                  <c:v>-8.8021723531477386E-2</c:v>
                </c:pt>
                <c:pt idx="1820">
                  <c:v>-8.8807556306456092E-2</c:v>
                </c:pt>
                <c:pt idx="1821">
                  <c:v>-8.8807556306456092E-2</c:v>
                </c:pt>
                <c:pt idx="1822">
                  <c:v>-8.8807556306456092E-2</c:v>
                </c:pt>
                <c:pt idx="1823">
                  <c:v>-8.8623357355601756E-2</c:v>
                </c:pt>
                <c:pt idx="1824">
                  <c:v>-8.8807556306456092E-2</c:v>
                </c:pt>
                <c:pt idx="1825">
                  <c:v>-8.8807556306456092E-2</c:v>
                </c:pt>
                <c:pt idx="1826">
                  <c:v>-8.8807556306456092E-2</c:v>
                </c:pt>
                <c:pt idx="1827">
                  <c:v>-8.8807556306456092E-2</c:v>
                </c:pt>
                <c:pt idx="1828">
                  <c:v>-8.8807556306456092E-2</c:v>
                </c:pt>
                <c:pt idx="1829">
                  <c:v>4.8570011196715779E-3</c:v>
                </c:pt>
                <c:pt idx="1830">
                  <c:v>-8.8807556306456092E-2</c:v>
                </c:pt>
                <c:pt idx="1831">
                  <c:v>3.7013219145641513E-2</c:v>
                </c:pt>
                <c:pt idx="1832">
                  <c:v>-8.8807556306456092E-2</c:v>
                </c:pt>
                <c:pt idx="1833">
                  <c:v>-8.8807556306456092E-2</c:v>
                </c:pt>
                <c:pt idx="1834">
                  <c:v>-8.8807556306456092E-2</c:v>
                </c:pt>
                <c:pt idx="1835">
                  <c:v>0.25868843817244924</c:v>
                </c:pt>
                <c:pt idx="1836">
                  <c:v>-8.8807556306456092E-2</c:v>
                </c:pt>
                <c:pt idx="1837">
                  <c:v>-8.8807556306456092E-2</c:v>
                </c:pt>
                <c:pt idx="1838">
                  <c:v>-8.8807556306456092E-2</c:v>
                </c:pt>
                <c:pt idx="1839">
                  <c:v>1.428555378492377</c:v>
                </c:pt>
                <c:pt idx="1840">
                  <c:v>-4.6052238414143784E-2</c:v>
                </c:pt>
                <c:pt idx="1841">
                  <c:v>-8.8807556306456092E-2</c:v>
                </c:pt>
                <c:pt idx="1842">
                  <c:v>-8.8807556306456092E-2</c:v>
                </c:pt>
                <c:pt idx="1843">
                  <c:v>-8.8807556306456092E-2</c:v>
                </c:pt>
                <c:pt idx="1844">
                  <c:v>-8.8807556306456092E-2</c:v>
                </c:pt>
                <c:pt idx="1845">
                  <c:v>-8.8807556306456092E-2</c:v>
                </c:pt>
                <c:pt idx="1846">
                  <c:v>-8.8807556306456092E-2</c:v>
                </c:pt>
                <c:pt idx="1847">
                  <c:v>-8.8807556306456092E-2</c:v>
                </c:pt>
                <c:pt idx="1848">
                  <c:v>-8.8807556306456092E-2</c:v>
                </c:pt>
                <c:pt idx="1849">
                  <c:v>2.0238232244001716E-2</c:v>
                </c:pt>
                <c:pt idx="1850">
                  <c:v>-8.8807556306456092E-2</c:v>
                </c:pt>
                <c:pt idx="1851">
                  <c:v>-8.8807556306456092E-2</c:v>
                </c:pt>
                <c:pt idx="1852">
                  <c:v>-8.8807556306456092E-2</c:v>
                </c:pt>
                <c:pt idx="1853">
                  <c:v>-8.8807556306456092E-2</c:v>
                </c:pt>
                <c:pt idx="1854">
                  <c:v>-8.8807556306456092E-2</c:v>
                </c:pt>
                <c:pt idx="1855">
                  <c:v>-8.8807556306456092E-2</c:v>
                </c:pt>
                <c:pt idx="1856">
                  <c:v>-8.8807556306456092E-2</c:v>
                </c:pt>
                <c:pt idx="1857">
                  <c:v>-8.8807556306456092E-2</c:v>
                </c:pt>
                <c:pt idx="1858">
                  <c:v>-8.8807556306456092E-2</c:v>
                </c:pt>
                <c:pt idx="1859">
                  <c:v>-8.8807556306456092E-2</c:v>
                </c:pt>
                <c:pt idx="1860">
                  <c:v>-8.8807556306456092E-2</c:v>
                </c:pt>
                <c:pt idx="1861">
                  <c:v>6.9204628977360932E-2</c:v>
                </c:pt>
                <c:pt idx="1862">
                  <c:v>-8.8807556306456092E-2</c:v>
                </c:pt>
                <c:pt idx="1863">
                  <c:v>-8.8807556306456092E-2</c:v>
                </c:pt>
                <c:pt idx="1864">
                  <c:v>-8.8807556306456092E-2</c:v>
                </c:pt>
                <c:pt idx="1865">
                  <c:v>-8.8807556306456092E-2</c:v>
                </c:pt>
                <c:pt idx="1866">
                  <c:v>-8.8807556306456092E-2</c:v>
                </c:pt>
                <c:pt idx="1867">
                  <c:v>-8.8807556306456092E-2</c:v>
                </c:pt>
                <c:pt idx="1868">
                  <c:v>-6.8528650507479888E-2</c:v>
                </c:pt>
                <c:pt idx="1869">
                  <c:v>-7.6317329739073472E-2</c:v>
                </c:pt>
                <c:pt idx="1870">
                  <c:v>-8.8807556306456092E-2</c:v>
                </c:pt>
                <c:pt idx="1871">
                  <c:v>-8.8807556306456092E-2</c:v>
                </c:pt>
                <c:pt idx="1872">
                  <c:v>-8.8807556306456092E-2</c:v>
                </c:pt>
                <c:pt idx="1873">
                  <c:v>-8.8807556306456092E-2</c:v>
                </c:pt>
                <c:pt idx="1874">
                  <c:v>1.1149826225141839</c:v>
                </c:pt>
                <c:pt idx="1875">
                  <c:v>0.10814900595862698</c:v>
                </c:pt>
                <c:pt idx="1876">
                  <c:v>-8.8807556306456092E-2</c:v>
                </c:pt>
                <c:pt idx="1877">
                  <c:v>-8.8807556306456092E-2</c:v>
                </c:pt>
                <c:pt idx="1878">
                  <c:v>-8.8807556306456092E-2</c:v>
                </c:pt>
                <c:pt idx="1879">
                  <c:v>-7.5390599328080274E-2</c:v>
                </c:pt>
                <c:pt idx="1880">
                  <c:v>-8.8807556306456092E-2</c:v>
                </c:pt>
                <c:pt idx="1881">
                  <c:v>-8.8807556306456092E-2</c:v>
                </c:pt>
                <c:pt idx="1882">
                  <c:v>-8.8807556306456092E-2</c:v>
                </c:pt>
                <c:pt idx="1883">
                  <c:v>-8.6673723433592392E-2</c:v>
                </c:pt>
                <c:pt idx="1884">
                  <c:v>-8.0875821124390804E-2</c:v>
                </c:pt>
                <c:pt idx="1885">
                  <c:v>-8.8807556306456092E-2</c:v>
                </c:pt>
                <c:pt idx="1886">
                  <c:v>-8.8807556306456092E-2</c:v>
                </c:pt>
                <c:pt idx="1887">
                  <c:v>-8.8807556306456092E-2</c:v>
                </c:pt>
                <c:pt idx="1888">
                  <c:v>-8.8807556306456092E-2</c:v>
                </c:pt>
                <c:pt idx="1889">
                  <c:v>-8.8807556306456092E-2</c:v>
                </c:pt>
                <c:pt idx="1890">
                  <c:v>0.26744475976213211</c:v>
                </c:pt>
                <c:pt idx="1891">
                  <c:v>0.32452794942538166</c:v>
                </c:pt>
                <c:pt idx="1892">
                  <c:v>0.26199488198997944</c:v>
                </c:pt>
                <c:pt idx="1893">
                  <c:v>-8.8807556306456092E-2</c:v>
                </c:pt>
                <c:pt idx="1894">
                  <c:v>-8.750865901564242E-2</c:v>
                </c:pt>
                <c:pt idx="1895">
                  <c:v>-8.8807556306456092E-2</c:v>
                </c:pt>
                <c:pt idx="1896">
                  <c:v>-8.8807556306456092E-2</c:v>
                </c:pt>
                <c:pt idx="1897">
                  <c:v>-8.8807556306456092E-2</c:v>
                </c:pt>
                <c:pt idx="1898">
                  <c:v>-8.4770932944592675E-2</c:v>
                </c:pt>
                <c:pt idx="1899">
                  <c:v>-8.8807556306456092E-2</c:v>
                </c:pt>
                <c:pt idx="1900">
                  <c:v>-5.3246898516042473E-2</c:v>
                </c:pt>
                <c:pt idx="1901">
                  <c:v>-8.8807556306456092E-2</c:v>
                </c:pt>
                <c:pt idx="1902">
                  <c:v>-8.8807556306456092E-2</c:v>
                </c:pt>
                <c:pt idx="1903">
                  <c:v>-8.8807556306456092E-2</c:v>
                </c:pt>
                <c:pt idx="1904">
                  <c:v>-5.8903317609903638E-2</c:v>
                </c:pt>
                <c:pt idx="1905">
                  <c:v>-5.8903317609903638E-2</c:v>
                </c:pt>
                <c:pt idx="1906">
                  <c:v>-5.8903317609903638E-2</c:v>
                </c:pt>
                <c:pt idx="1907">
                  <c:v>-5.8903317609903638E-2</c:v>
                </c:pt>
                <c:pt idx="1908">
                  <c:v>-5.8903317609903638E-2</c:v>
                </c:pt>
                <c:pt idx="1909">
                  <c:v>-5.5903239128321507E-2</c:v>
                </c:pt>
                <c:pt idx="1910">
                  <c:v>-5.8903317609903638E-2</c:v>
                </c:pt>
                <c:pt idx="1911">
                  <c:v>-5.8903317609903638E-2</c:v>
                </c:pt>
                <c:pt idx="1912">
                  <c:v>0.17825889582032003</c:v>
                </c:pt>
                <c:pt idx="1913">
                  <c:v>0.21780082398542377</c:v>
                </c:pt>
                <c:pt idx="1914">
                  <c:v>-5.8903317609903638E-2</c:v>
                </c:pt>
                <c:pt idx="1915">
                  <c:v>-5.8903317609903638E-2</c:v>
                </c:pt>
                <c:pt idx="1916">
                  <c:v>0.31163065621763419</c:v>
                </c:pt>
                <c:pt idx="1917">
                  <c:v>-5.8903317609903638E-2</c:v>
                </c:pt>
                <c:pt idx="1918">
                  <c:v>-5.8903317609903638E-2</c:v>
                </c:pt>
                <c:pt idx="1919">
                  <c:v>-5.8903317609903638E-2</c:v>
                </c:pt>
                <c:pt idx="1920">
                  <c:v>7.0470420001108619E-2</c:v>
                </c:pt>
                <c:pt idx="1921">
                  <c:v>-5.8903317609903638E-2</c:v>
                </c:pt>
                <c:pt idx="1922">
                  <c:v>-5.8903317609903638E-2</c:v>
                </c:pt>
                <c:pt idx="1923">
                  <c:v>0.45120262253282428</c:v>
                </c:pt>
                <c:pt idx="1924">
                  <c:v>-5.8903317609903638E-2</c:v>
                </c:pt>
                <c:pt idx="1925">
                  <c:v>-5.8903317609903638E-2</c:v>
                </c:pt>
                <c:pt idx="1926">
                  <c:v>-5.8903317609903638E-2</c:v>
                </c:pt>
                <c:pt idx="1927">
                  <c:v>-5.8903317609903638E-2</c:v>
                </c:pt>
                <c:pt idx="1928">
                  <c:v>-5.8903317609903638E-2</c:v>
                </c:pt>
                <c:pt idx="1929">
                  <c:v>-5.8903317609903638E-2</c:v>
                </c:pt>
                <c:pt idx="1930">
                  <c:v>-5.8903317609903638E-2</c:v>
                </c:pt>
                <c:pt idx="1931">
                  <c:v>-5.8903317609903638E-2</c:v>
                </c:pt>
                <c:pt idx="1932">
                  <c:v>-5.8903317609903638E-2</c:v>
                </c:pt>
                <c:pt idx="1933">
                  <c:v>-5.8903317609903638E-2</c:v>
                </c:pt>
                <c:pt idx="1934">
                  <c:v>0.47364883709381</c:v>
                </c:pt>
                <c:pt idx="1935">
                  <c:v>-5.8903317609903638E-2</c:v>
                </c:pt>
                <c:pt idx="1936">
                  <c:v>-5.8903317609903638E-2</c:v>
                </c:pt>
                <c:pt idx="1937">
                  <c:v>-5.8903317609903638E-2</c:v>
                </c:pt>
                <c:pt idx="1938">
                  <c:v>-4.3213707505556358E-2</c:v>
                </c:pt>
                <c:pt idx="1939">
                  <c:v>-5.8548369022278161E-2</c:v>
                </c:pt>
                <c:pt idx="1940">
                  <c:v>-5.8903317609903638E-2</c:v>
                </c:pt>
                <c:pt idx="1941">
                  <c:v>-5.8903317609903638E-2</c:v>
                </c:pt>
                <c:pt idx="1942">
                  <c:v>-5.8903317609903638E-2</c:v>
                </c:pt>
                <c:pt idx="1943">
                  <c:v>-5.8903317609903638E-2</c:v>
                </c:pt>
                <c:pt idx="1944">
                  <c:v>-5.8903317609903638E-2</c:v>
                </c:pt>
                <c:pt idx="1945">
                  <c:v>-5.8903317609903638E-2</c:v>
                </c:pt>
                <c:pt idx="1946">
                  <c:v>-5.8903317609903638E-2</c:v>
                </c:pt>
                <c:pt idx="1947">
                  <c:v>4.0702468127288519E-2</c:v>
                </c:pt>
                <c:pt idx="1948">
                  <c:v>-5.8903317609903638E-2</c:v>
                </c:pt>
                <c:pt idx="1949">
                  <c:v>-5.8903317609903638E-2</c:v>
                </c:pt>
                <c:pt idx="1950">
                  <c:v>0.95292118202570153</c:v>
                </c:pt>
                <c:pt idx="1951">
                  <c:v>-5.8903317609903638E-2</c:v>
                </c:pt>
                <c:pt idx="1952">
                  <c:v>-5.8903317609903638E-2</c:v>
                </c:pt>
                <c:pt idx="1953">
                  <c:v>-3.8129530056541697E-2</c:v>
                </c:pt>
                <c:pt idx="1954">
                  <c:v>-5.8903317609903638E-2</c:v>
                </c:pt>
                <c:pt idx="1955">
                  <c:v>-5.6133455003968054E-2</c:v>
                </c:pt>
                <c:pt idx="1956">
                  <c:v>-5.8903317609903638E-2</c:v>
                </c:pt>
                <c:pt idx="1957">
                  <c:v>-5.8903317609903638E-2</c:v>
                </c:pt>
                <c:pt idx="1958">
                  <c:v>-5.8903317609903638E-2</c:v>
                </c:pt>
                <c:pt idx="1959">
                  <c:v>-5.8903317609903638E-2</c:v>
                </c:pt>
                <c:pt idx="1960">
                  <c:v>-5.8903317609903638E-2</c:v>
                </c:pt>
                <c:pt idx="1961">
                  <c:v>-5.8903317609903638E-2</c:v>
                </c:pt>
                <c:pt idx="1962">
                  <c:v>6.7650764782917677E-2</c:v>
                </c:pt>
                <c:pt idx="1963">
                  <c:v>6.711738686725055E-2</c:v>
                </c:pt>
                <c:pt idx="1964">
                  <c:v>-5.8903317609903638E-2</c:v>
                </c:pt>
                <c:pt idx="1965">
                  <c:v>1.5421556682298685</c:v>
                </c:pt>
                <c:pt idx="1966">
                  <c:v>7.3727112301160386E-2</c:v>
                </c:pt>
                <c:pt idx="1967">
                  <c:v>-5.8903317609903638E-2</c:v>
                </c:pt>
                <c:pt idx="1968">
                  <c:v>-5.8903317609903638E-2</c:v>
                </c:pt>
                <c:pt idx="1969">
                  <c:v>-5.8903317609903638E-2</c:v>
                </c:pt>
                <c:pt idx="1970">
                  <c:v>-5.8903317609903638E-2</c:v>
                </c:pt>
                <c:pt idx="1971">
                  <c:v>2.8321219456949542E-2</c:v>
                </c:pt>
                <c:pt idx="1972">
                  <c:v>-5.8903317609903638E-2</c:v>
                </c:pt>
                <c:pt idx="1973">
                  <c:v>-5.8903317609903638E-2</c:v>
                </c:pt>
                <c:pt idx="1974">
                  <c:v>-5.8903317609903638E-2</c:v>
                </c:pt>
                <c:pt idx="1975">
                  <c:v>-5.8903317609903638E-2</c:v>
                </c:pt>
                <c:pt idx="1976">
                  <c:v>-5.8903317609903638E-2</c:v>
                </c:pt>
                <c:pt idx="1977">
                  <c:v>-5.8903317609903638E-2</c:v>
                </c:pt>
                <c:pt idx="1978">
                  <c:v>-5.8903317609903638E-2</c:v>
                </c:pt>
                <c:pt idx="1979">
                  <c:v>-5.8903317609903638E-2</c:v>
                </c:pt>
                <c:pt idx="1980">
                  <c:v>-5.8903317609903638E-2</c:v>
                </c:pt>
                <c:pt idx="1981">
                  <c:v>-5.8903317609903638E-2</c:v>
                </c:pt>
                <c:pt idx="1982">
                  <c:v>-5.8903317609903638E-2</c:v>
                </c:pt>
                <c:pt idx="1983">
                  <c:v>0.25131465619040572</c:v>
                </c:pt>
                <c:pt idx="1984">
                  <c:v>-5.8903317609903638E-2</c:v>
                </c:pt>
                <c:pt idx="1985">
                  <c:v>0.60351062550088119</c:v>
                </c:pt>
                <c:pt idx="1986">
                  <c:v>-5.8903317609903638E-2</c:v>
                </c:pt>
                <c:pt idx="1987">
                  <c:v>1.2523630712388358</c:v>
                </c:pt>
                <c:pt idx="1988">
                  <c:v>-5.8903317609903638E-2</c:v>
                </c:pt>
                <c:pt idx="1989">
                  <c:v>-5.5861298973133529E-2</c:v>
                </c:pt>
                <c:pt idx="1990">
                  <c:v>-5.8903317609903638E-2</c:v>
                </c:pt>
                <c:pt idx="1991">
                  <c:v>-5.8903317609903638E-2</c:v>
                </c:pt>
                <c:pt idx="1992">
                  <c:v>0.10334519823290492</c:v>
                </c:pt>
                <c:pt idx="1993">
                  <c:v>-1.03217671723825E-2</c:v>
                </c:pt>
                <c:pt idx="1994">
                  <c:v>-5.8903317609903638E-2</c:v>
                </c:pt>
                <c:pt idx="1995">
                  <c:v>0.10657385970175273</c:v>
                </c:pt>
                <c:pt idx="1996">
                  <c:v>-5.8903317609903638E-2</c:v>
                </c:pt>
                <c:pt idx="1997">
                  <c:v>-5.8903317609903638E-2</c:v>
                </c:pt>
                <c:pt idx="1998">
                  <c:v>-5.8903317609903638E-2</c:v>
                </c:pt>
                <c:pt idx="1999">
                  <c:v>-5.8903317609903638E-2</c:v>
                </c:pt>
                <c:pt idx="2000">
                  <c:v>0.39193428310369949</c:v>
                </c:pt>
                <c:pt idx="2001">
                  <c:v>-5.8903317609903638E-2</c:v>
                </c:pt>
                <c:pt idx="2002">
                  <c:v>-5.8903317609903638E-2</c:v>
                </c:pt>
                <c:pt idx="2003">
                  <c:v>-5.5858393824005967E-2</c:v>
                </c:pt>
                <c:pt idx="2004">
                  <c:v>-5.8903317609903638E-2</c:v>
                </c:pt>
                <c:pt idx="2005">
                  <c:v>-5.8903317609903638E-2</c:v>
                </c:pt>
                <c:pt idx="2006">
                  <c:v>-5.8903317609903638E-2</c:v>
                </c:pt>
                <c:pt idx="2007">
                  <c:v>-5.8903317609903638E-2</c:v>
                </c:pt>
                <c:pt idx="2008">
                  <c:v>-5.8903317609903638E-2</c:v>
                </c:pt>
                <c:pt idx="2009">
                  <c:v>-5.8903317609903638E-2</c:v>
                </c:pt>
                <c:pt idx="2010">
                  <c:v>-5.75312699388347E-2</c:v>
                </c:pt>
                <c:pt idx="2011">
                  <c:v>-5.8903317609903638E-2</c:v>
                </c:pt>
                <c:pt idx="2012">
                  <c:v>-5.8521818861046689E-2</c:v>
                </c:pt>
                <c:pt idx="2013">
                  <c:v>1.4925909361983514E-2</c:v>
                </c:pt>
                <c:pt idx="2014">
                  <c:v>0.11196403892374004</c:v>
                </c:pt>
                <c:pt idx="2015">
                  <c:v>-5.8903317609903638E-2</c:v>
                </c:pt>
                <c:pt idx="2016">
                  <c:v>-5.8903317609903638E-2</c:v>
                </c:pt>
                <c:pt idx="2017">
                  <c:v>3.5396313466730819E-2</c:v>
                </c:pt>
                <c:pt idx="2018">
                  <c:v>-5.8903317609903638E-2</c:v>
                </c:pt>
                <c:pt idx="2019">
                  <c:v>-5.8903317609903638E-2</c:v>
                </c:pt>
                <c:pt idx="2020">
                  <c:v>-5.8903317609903638E-2</c:v>
                </c:pt>
                <c:pt idx="2021">
                  <c:v>-5.8903317609903638E-2</c:v>
                </c:pt>
                <c:pt idx="2022">
                  <c:v>-5.8903317609903638E-2</c:v>
                </c:pt>
                <c:pt idx="2023">
                  <c:v>-5.8903317609903638E-2</c:v>
                </c:pt>
                <c:pt idx="2024">
                  <c:v>-5.4576027116875564E-2</c:v>
                </c:pt>
                <c:pt idx="2025">
                  <c:v>-5.8903317609903638E-2</c:v>
                </c:pt>
                <c:pt idx="2026">
                  <c:v>-4.7945042683929913E-2</c:v>
                </c:pt>
                <c:pt idx="2027">
                  <c:v>-5.7432156046255206E-2</c:v>
                </c:pt>
                <c:pt idx="2028">
                  <c:v>-5.8903317609903638E-2</c:v>
                </c:pt>
                <c:pt idx="2029">
                  <c:v>-5.8903317609903638E-2</c:v>
                </c:pt>
                <c:pt idx="2030">
                  <c:v>-5.8903317609903638E-2</c:v>
                </c:pt>
                <c:pt idx="2031">
                  <c:v>-5.7698116829801825E-2</c:v>
                </c:pt>
                <c:pt idx="2032">
                  <c:v>-5.8903317609903638E-2</c:v>
                </c:pt>
                <c:pt idx="2033">
                  <c:v>-5.8903317609903638E-2</c:v>
                </c:pt>
                <c:pt idx="2034">
                  <c:v>-5.8903317609903638E-2</c:v>
                </c:pt>
                <c:pt idx="2035">
                  <c:v>-5.8903317609903638E-2</c:v>
                </c:pt>
                <c:pt idx="2036">
                  <c:v>-5.8903317609903638E-2</c:v>
                </c:pt>
                <c:pt idx="2037">
                  <c:v>9.9031135226031547E-2</c:v>
                </c:pt>
                <c:pt idx="2038">
                  <c:v>-5.8903317609903638E-2</c:v>
                </c:pt>
                <c:pt idx="2039">
                  <c:v>0.30167153453762369</c:v>
                </c:pt>
                <c:pt idx="2040">
                  <c:v>-5.8903317609903638E-2</c:v>
                </c:pt>
                <c:pt idx="2041">
                  <c:v>-5.8903317609903638E-2</c:v>
                </c:pt>
                <c:pt idx="2042">
                  <c:v>-5.8903317609903638E-2</c:v>
                </c:pt>
                <c:pt idx="2043">
                  <c:v>0.52473344900746555</c:v>
                </c:pt>
                <c:pt idx="2044">
                  <c:v>-5.8903317609903638E-2</c:v>
                </c:pt>
                <c:pt idx="2045">
                  <c:v>-5.8903317609903638E-2</c:v>
                </c:pt>
                <c:pt idx="2046">
                  <c:v>-5.8903317609903638E-2</c:v>
                </c:pt>
                <c:pt idx="2047">
                  <c:v>1.6046037801813435</c:v>
                </c:pt>
                <c:pt idx="2048">
                  <c:v>-8.3757529454177443E-3</c:v>
                </c:pt>
                <c:pt idx="2049">
                  <c:v>-5.8903317609903638E-2</c:v>
                </c:pt>
                <c:pt idx="2050">
                  <c:v>-5.8903317609903638E-2</c:v>
                </c:pt>
                <c:pt idx="2051">
                  <c:v>-5.8903317609903638E-2</c:v>
                </c:pt>
                <c:pt idx="2052">
                  <c:v>-5.8903317609903638E-2</c:v>
                </c:pt>
                <c:pt idx="2053">
                  <c:v>-5.8903317609903638E-2</c:v>
                </c:pt>
                <c:pt idx="2054">
                  <c:v>-5.8903317609903638E-2</c:v>
                </c:pt>
                <c:pt idx="2055">
                  <c:v>-5.8903317609903638E-2</c:v>
                </c:pt>
                <c:pt idx="2056">
                  <c:v>-4.7108661656001888E-2</c:v>
                </c:pt>
                <c:pt idx="2057">
                  <c:v>8.5292791093405623E-2</c:v>
                </c:pt>
                <c:pt idx="2058">
                  <c:v>-5.8903317609903638E-2</c:v>
                </c:pt>
                <c:pt idx="2059">
                  <c:v>-5.8903317609903638E-2</c:v>
                </c:pt>
                <c:pt idx="2060">
                  <c:v>-5.8903317609903638E-2</c:v>
                </c:pt>
                <c:pt idx="2061">
                  <c:v>-5.8903317609903638E-2</c:v>
                </c:pt>
                <c:pt idx="2062">
                  <c:v>-5.8903317609903638E-2</c:v>
                </c:pt>
                <c:pt idx="2063">
                  <c:v>-5.8903317609903638E-2</c:v>
                </c:pt>
                <c:pt idx="2064">
                  <c:v>-5.8903317609903638E-2</c:v>
                </c:pt>
                <c:pt idx="2065">
                  <c:v>-5.8903317609903638E-2</c:v>
                </c:pt>
                <c:pt idx="2066">
                  <c:v>-5.8903317609903638E-2</c:v>
                </c:pt>
                <c:pt idx="2067">
                  <c:v>-5.8903317609903638E-2</c:v>
                </c:pt>
                <c:pt idx="2068">
                  <c:v>-5.8903317609903638E-2</c:v>
                </c:pt>
                <c:pt idx="2069">
                  <c:v>0.31649209368572606</c:v>
                </c:pt>
                <c:pt idx="2070">
                  <c:v>-5.8903317609903638E-2</c:v>
                </c:pt>
                <c:pt idx="2071">
                  <c:v>-5.8903317609903638E-2</c:v>
                </c:pt>
                <c:pt idx="2072">
                  <c:v>-5.8903317609903638E-2</c:v>
                </c:pt>
                <c:pt idx="2073">
                  <c:v>-5.8903317609903638E-2</c:v>
                </c:pt>
                <c:pt idx="2074">
                  <c:v>-5.4258316687156395E-2</c:v>
                </c:pt>
                <c:pt idx="2075">
                  <c:v>-5.8903317609903638E-2</c:v>
                </c:pt>
                <c:pt idx="2076">
                  <c:v>-1.9706666921812055E-2</c:v>
                </c:pt>
                <c:pt idx="2077">
                  <c:v>-2.6977200142604199E-2</c:v>
                </c:pt>
                <c:pt idx="2078">
                  <c:v>-5.8903317609903638E-2</c:v>
                </c:pt>
                <c:pt idx="2079">
                  <c:v>-5.85664297574E-2</c:v>
                </c:pt>
                <c:pt idx="2080">
                  <c:v>-5.8903317609903638E-2</c:v>
                </c:pt>
                <c:pt idx="2081">
                  <c:v>-5.8903317609903638E-2</c:v>
                </c:pt>
                <c:pt idx="2082">
                  <c:v>1.6599618144641708</c:v>
                </c:pt>
                <c:pt idx="2083">
                  <c:v>0.40340655808068482</c:v>
                </c:pt>
                <c:pt idx="2084">
                  <c:v>-5.8903317609903638E-2</c:v>
                </c:pt>
                <c:pt idx="2085">
                  <c:v>-5.8903317609903638E-2</c:v>
                </c:pt>
                <c:pt idx="2086">
                  <c:v>-5.8903317609903638E-2</c:v>
                </c:pt>
                <c:pt idx="2087">
                  <c:v>-2.8876618763224185E-2</c:v>
                </c:pt>
                <c:pt idx="2088">
                  <c:v>-5.8903317609903638E-2</c:v>
                </c:pt>
                <c:pt idx="2089">
                  <c:v>-5.8903317609903638E-2</c:v>
                </c:pt>
                <c:pt idx="2090">
                  <c:v>-5.8903317609903638E-2</c:v>
                </c:pt>
                <c:pt idx="2091">
                  <c:v>-5.5594511681369467E-2</c:v>
                </c:pt>
                <c:pt idx="2092">
                  <c:v>-4.6554145509622946E-2</c:v>
                </c:pt>
                <c:pt idx="2093">
                  <c:v>-5.8903317609903638E-2</c:v>
                </c:pt>
                <c:pt idx="2094">
                  <c:v>-5.8903317609903638E-2</c:v>
                </c:pt>
                <c:pt idx="2095">
                  <c:v>-5.8903317609903638E-2</c:v>
                </c:pt>
                <c:pt idx="2096">
                  <c:v>-5.8903317609903638E-2</c:v>
                </c:pt>
                <c:pt idx="2097">
                  <c:v>-5.8903317609903638E-2</c:v>
                </c:pt>
                <c:pt idx="2098">
                  <c:v>0.54727579179968733</c:v>
                </c:pt>
                <c:pt idx="2099">
                  <c:v>0.65870289771098522</c:v>
                </c:pt>
                <c:pt idx="2100">
                  <c:v>0.5303113730724871</c:v>
                </c:pt>
                <c:pt idx="2101">
                  <c:v>-5.8903317609903638E-2</c:v>
                </c:pt>
                <c:pt idx="2102">
                  <c:v>-5.6334627775028144E-2</c:v>
                </c:pt>
                <c:pt idx="2103">
                  <c:v>-5.8903317609903638E-2</c:v>
                </c:pt>
                <c:pt idx="2104">
                  <c:v>-5.8903317609903638E-2</c:v>
                </c:pt>
                <c:pt idx="2105">
                  <c:v>-5.8903317609903638E-2</c:v>
                </c:pt>
                <c:pt idx="2106">
                  <c:v>-5.0841074641698791E-2</c:v>
                </c:pt>
                <c:pt idx="2107">
                  <c:v>-5.8903317609903638E-2</c:v>
                </c:pt>
                <c:pt idx="2108">
                  <c:v>4.5858204623405729E-4</c:v>
                </c:pt>
                <c:pt idx="2109">
                  <c:v>-5.8903317609903638E-2</c:v>
                </c:pt>
                <c:pt idx="2110">
                  <c:v>-5.8903317609903638E-2</c:v>
                </c:pt>
                <c:pt idx="2111">
                  <c:v>-5.8903317609903638E-2</c:v>
                </c:pt>
                <c:pt idx="2112">
                  <c:v>-2.8999078913351184E-2</c:v>
                </c:pt>
                <c:pt idx="2113">
                  <c:v>-2.8999078913351184E-2</c:v>
                </c:pt>
                <c:pt idx="2114">
                  <c:v>-2.8233955389933365E-2</c:v>
                </c:pt>
                <c:pt idx="2115">
                  <c:v>-2.8999078913351184E-2</c:v>
                </c:pt>
                <c:pt idx="2116">
                  <c:v>-2.8999078913351184E-2</c:v>
                </c:pt>
                <c:pt idx="2117">
                  <c:v>-2.8999078913351184E-2</c:v>
                </c:pt>
                <c:pt idx="2118">
                  <c:v>-2.8999078913351184E-2</c:v>
                </c:pt>
                <c:pt idx="2119">
                  <c:v>-1.3572280390768193E-2</c:v>
                </c:pt>
                <c:pt idx="2120">
                  <c:v>-2.8999078913351184E-2</c:v>
                </c:pt>
                <c:pt idx="2121">
                  <c:v>-2.8999078913351184E-2</c:v>
                </c:pt>
                <c:pt idx="2122">
                  <c:v>0.42825470383423719</c:v>
                </c:pt>
                <c:pt idx="2123">
                  <c:v>0.37110857835880362</c:v>
                </c:pt>
                <c:pt idx="2124">
                  <c:v>-2.8999078913351184E-2</c:v>
                </c:pt>
                <c:pt idx="2125">
                  <c:v>0.28555535245058061</c:v>
                </c:pt>
                <c:pt idx="2126">
                  <c:v>0.40620549836505437</c:v>
                </c:pt>
                <c:pt idx="2127">
                  <c:v>-2.8999078913351184E-2</c:v>
                </c:pt>
                <c:pt idx="2128">
                  <c:v>-2.8999078913351184E-2</c:v>
                </c:pt>
                <c:pt idx="2129">
                  <c:v>-2.8999078913351184E-2</c:v>
                </c:pt>
                <c:pt idx="2130">
                  <c:v>0.15069394580735876</c:v>
                </c:pt>
                <c:pt idx="2131">
                  <c:v>-2.8999078913351184E-2</c:v>
                </c:pt>
                <c:pt idx="2132">
                  <c:v>-2.8999078913351184E-2</c:v>
                </c:pt>
                <c:pt idx="2133">
                  <c:v>0.72756372315022799</c:v>
                </c:pt>
                <c:pt idx="2134">
                  <c:v>-2.8999078913351184E-2</c:v>
                </c:pt>
                <c:pt idx="2135">
                  <c:v>-2.8999078913351184E-2</c:v>
                </c:pt>
                <c:pt idx="2136">
                  <c:v>-2.8999078913351184E-2</c:v>
                </c:pt>
                <c:pt idx="2137">
                  <c:v>-2.8999078913351184E-2</c:v>
                </c:pt>
                <c:pt idx="2138">
                  <c:v>-2.8811367617073574E-2</c:v>
                </c:pt>
                <c:pt idx="2139">
                  <c:v>-2.8999078913351184E-2</c:v>
                </c:pt>
                <c:pt idx="2140">
                  <c:v>0.25820631001378991</c:v>
                </c:pt>
                <c:pt idx="2141">
                  <c:v>-2.8999078913351184E-2</c:v>
                </c:pt>
                <c:pt idx="2142">
                  <c:v>-2.8999078913351184E-2</c:v>
                </c:pt>
                <c:pt idx="2143">
                  <c:v>-2.8999078913351184E-2</c:v>
                </c:pt>
                <c:pt idx="2144">
                  <c:v>-2.8999078913351184E-2</c:v>
                </c:pt>
                <c:pt idx="2145">
                  <c:v>-2.8999078913351184E-2</c:v>
                </c:pt>
                <c:pt idx="2146">
                  <c:v>0.85982256318568639</c:v>
                </c:pt>
                <c:pt idx="2147">
                  <c:v>-2.8999078913351184E-2</c:v>
                </c:pt>
                <c:pt idx="2148">
                  <c:v>-2.8999078913351184E-2</c:v>
                </c:pt>
                <c:pt idx="2149">
                  <c:v>-2.8999078913351184E-2</c:v>
                </c:pt>
                <c:pt idx="2150">
                  <c:v>-2.8999078913351184E-2</c:v>
                </c:pt>
                <c:pt idx="2151">
                  <c:v>1.4976219202048065E-2</c:v>
                </c:pt>
                <c:pt idx="2152">
                  <c:v>-2.8346356314160655E-2</c:v>
                </c:pt>
                <c:pt idx="2153">
                  <c:v>-2.8999078913351184E-2</c:v>
                </c:pt>
                <c:pt idx="2154">
                  <c:v>-2.8999078913351184E-2</c:v>
                </c:pt>
                <c:pt idx="2155">
                  <c:v>-2.8999078913351184E-2</c:v>
                </c:pt>
                <c:pt idx="2156">
                  <c:v>-2.8999078913351184E-2</c:v>
                </c:pt>
                <c:pt idx="2157">
                  <c:v>-2.8999078913351184E-2</c:v>
                </c:pt>
                <c:pt idx="2158">
                  <c:v>-2.6892035641694678E-2</c:v>
                </c:pt>
                <c:pt idx="2159">
                  <c:v>-2.8999078913351184E-2</c:v>
                </c:pt>
                <c:pt idx="2160">
                  <c:v>0.19941298636908572</c:v>
                </c:pt>
                <c:pt idx="2161">
                  <c:v>-2.8999078913351184E-2</c:v>
                </c:pt>
                <c:pt idx="2162">
                  <c:v>-2.8999078913351184E-2</c:v>
                </c:pt>
                <c:pt idx="2163">
                  <c:v>1.1799556184838507</c:v>
                </c:pt>
                <c:pt idx="2164">
                  <c:v>-2.8999078913351184E-2</c:v>
                </c:pt>
                <c:pt idx="2165">
                  <c:v>-2.8999078913351184E-2</c:v>
                </c:pt>
                <c:pt idx="2166">
                  <c:v>-1.0388102759932818E-2</c:v>
                </c:pt>
                <c:pt idx="2167">
                  <c:v>8.0208200200628868E-3</c:v>
                </c:pt>
                <c:pt idx="2168">
                  <c:v>-2.8999078913351184E-2</c:v>
                </c:pt>
                <c:pt idx="2169">
                  <c:v>-2.6011008073984376E-2</c:v>
                </c:pt>
                <c:pt idx="2170">
                  <c:v>-2.8999078913351184E-2</c:v>
                </c:pt>
                <c:pt idx="2171">
                  <c:v>-2.8999078913351184E-2</c:v>
                </c:pt>
                <c:pt idx="2172">
                  <c:v>-2.8999078913351184E-2</c:v>
                </c:pt>
                <c:pt idx="2173">
                  <c:v>-2.8999078913351184E-2</c:v>
                </c:pt>
                <c:pt idx="2174">
                  <c:v>-2.8999078913351184E-2</c:v>
                </c:pt>
                <c:pt idx="2175">
                  <c:v>-2.8999078913351184E-2</c:v>
                </c:pt>
                <c:pt idx="2176">
                  <c:v>0.14536216561805032</c:v>
                </c:pt>
                <c:pt idx="2177">
                  <c:v>0.16877578351648406</c:v>
                </c:pt>
                <c:pt idx="2178">
                  <c:v>-2.8999078913351184E-2</c:v>
                </c:pt>
                <c:pt idx="2179">
                  <c:v>-2.8999078913351184E-2</c:v>
                </c:pt>
                <c:pt idx="2180">
                  <c:v>2.1353285337914079</c:v>
                </c:pt>
                <c:pt idx="2181">
                  <c:v>0.18056881035601507</c:v>
                </c:pt>
                <c:pt idx="2182">
                  <c:v>-2.8999078913351184E-2</c:v>
                </c:pt>
                <c:pt idx="2183">
                  <c:v>-2.8999078913351184E-2</c:v>
                </c:pt>
                <c:pt idx="2184">
                  <c:v>-2.8999078913351184E-2</c:v>
                </c:pt>
                <c:pt idx="2185">
                  <c:v>-2.8999078913351184E-2</c:v>
                </c:pt>
                <c:pt idx="2186">
                  <c:v>0.11560381147131329</c:v>
                </c:pt>
                <c:pt idx="2187">
                  <c:v>-2.8999078913351184E-2</c:v>
                </c:pt>
                <c:pt idx="2188">
                  <c:v>-2.8999078913351184E-2</c:v>
                </c:pt>
                <c:pt idx="2189">
                  <c:v>-2.8999078913351184E-2</c:v>
                </c:pt>
                <c:pt idx="2190">
                  <c:v>-2.8999078913351184E-2</c:v>
                </c:pt>
                <c:pt idx="2191">
                  <c:v>3.6296794148386796E-2</c:v>
                </c:pt>
                <c:pt idx="2192">
                  <c:v>-2.8999078913351184E-2</c:v>
                </c:pt>
                <c:pt idx="2193">
                  <c:v>-2.767278901837919E-2</c:v>
                </c:pt>
                <c:pt idx="2194">
                  <c:v>-2.8999078913351184E-2</c:v>
                </c:pt>
                <c:pt idx="2195">
                  <c:v>-2.8999078913351184E-2</c:v>
                </c:pt>
                <c:pt idx="2196">
                  <c:v>-2.8999078913351184E-2</c:v>
                </c:pt>
                <c:pt idx="2197">
                  <c:v>-2.8999078913351184E-2</c:v>
                </c:pt>
                <c:pt idx="2198">
                  <c:v>0.42615553398637096</c:v>
                </c:pt>
                <c:pt idx="2199">
                  <c:v>-2.8999078913351184E-2</c:v>
                </c:pt>
                <c:pt idx="2200">
                  <c:v>0.95135222179075718</c:v>
                </c:pt>
                <c:pt idx="2201">
                  <c:v>-1.8310777382356189E-2</c:v>
                </c:pt>
                <c:pt idx="2202">
                  <c:v>1.6168166666744048</c:v>
                </c:pt>
                <c:pt idx="2203">
                  <c:v>-2.8999078913351184E-2</c:v>
                </c:pt>
                <c:pt idx="2204">
                  <c:v>-2.4816214755804762E-2</c:v>
                </c:pt>
                <c:pt idx="2205">
                  <c:v>-2.8999078913351184E-2</c:v>
                </c:pt>
                <c:pt idx="2206">
                  <c:v>-2.8999078913351184E-2</c:v>
                </c:pt>
                <c:pt idx="2207">
                  <c:v>0.26959690367029893</c:v>
                </c:pt>
                <c:pt idx="2208">
                  <c:v>0.11466436390420121</c:v>
                </c:pt>
                <c:pt idx="2209">
                  <c:v>0.16652487372084782</c:v>
                </c:pt>
                <c:pt idx="2210">
                  <c:v>-2.8999078913351184E-2</c:v>
                </c:pt>
                <c:pt idx="2211">
                  <c:v>0.26337015346187398</c:v>
                </c:pt>
                <c:pt idx="2212">
                  <c:v>-1.2077011708442734E-2</c:v>
                </c:pt>
                <c:pt idx="2213">
                  <c:v>-2.8999078913351184E-2</c:v>
                </c:pt>
                <c:pt idx="2214">
                  <c:v>-2.8999078913351184E-2</c:v>
                </c:pt>
                <c:pt idx="2215">
                  <c:v>-2.8999078913351184E-2</c:v>
                </c:pt>
                <c:pt idx="2216">
                  <c:v>0.38596380472524811</c:v>
                </c:pt>
                <c:pt idx="2217">
                  <c:v>-2.8999078913351184E-2</c:v>
                </c:pt>
                <c:pt idx="2218">
                  <c:v>-2.8999078913351184E-2</c:v>
                </c:pt>
                <c:pt idx="2219">
                  <c:v>-1.7086680972225928E-2</c:v>
                </c:pt>
                <c:pt idx="2220">
                  <c:v>-2.8999078913351184E-2</c:v>
                </c:pt>
                <c:pt idx="2221">
                  <c:v>-2.8999078913351184E-2</c:v>
                </c:pt>
                <c:pt idx="2222">
                  <c:v>-2.8999078913351184E-2</c:v>
                </c:pt>
                <c:pt idx="2223">
                  <c:v>-2.8999078913351184E-2</c:v>
                </c:pt>
                <c:pt idx="2224">
                  <c:v>-2.8999078913351184E-2</c:v>
                </c:pt>
                <c:pt idx="2225">
                  <c:v>-2.8999078913351184E-2</c:v>
                </c:pt>
                <c:pt idx="2226">
                  <c:v>-2.8999078913351184E-2</c:v>
                </c:pt>
                <c:pt idx="2227">
                  <c:v>-2.5886712727845519E-2</c:v>
                </c:pt>
                <c:pt idx="2228">
                  <c:v>-2.8999078913351184E-2</c:v>
                </c:pt>
                <c:pt idx="2229">
                  <c:v>-2.8427411987625054E-2</c:v>
                </c:pt>
                <c:pt idx="2230">
                  <c:v>6.1503733178791417E-2</c:v>
                </c:pt>
                <c:pt idx="2231">
                  <c:v>0.24323266066096155</c:v>
                </c:pt>
                <c:pt idx="2232">
                  <c:v>-2.8999078913351184E-2</c:v>
                </c:pt>
                <c:pt idx="2233">
                  <c:v>-2.8999078913351184E-2</c:v>
                </c:pt>
                <c:pt idx="2234">
                  <c:v>0.17246019067405274</c:v>
                </c:pt>
                <c:pt idx="2235">
                  <c:v>-2.8999078913351184E-2</c:v>
                </c:pt>
                <c:pt idx="2236">
                  <c:v>-2.8999078913351184E-2</c:v>
                </c:pt>
                <c:pt idx="2237">
                  <c:v>-2.8999078913351184E-2</c:v>
                </c:pt>
                <c:pt idx="2238">
                  <c:v>-2.8999078913351184E-2</c:v>
                </c:pt>
                <c:pt idx="2239">
                  <c:v>-2.8999078913351184E-2</c:v>
                </c:pt>
                <c:pt idx="2240">
                  <c:v>5.8373187167177751E-2</c:v>
                </c:pt>
                <c:pt idx="2241">
                  <c:v>2.9348897530122597E-3</c:v>
                </c:pt>
                <c:pt idx="2242">
                  <c:v>-2.8999078913351184E-2</c:v>
                </c:pt>
                <c:pt idx="2243">
                  <c:v>-1.1861998384249801E-2</c:v>
                </c:pt>
                <c:pt idx="2244">
                  <c:v>-2.5660299796401897E-2</c:v>
                </c:pt>
                <c:pt idx="2245">
                  <c:v>-2.8999078913351184E-2</c:v>
                </c:pt>
                <c:pt idx="2246">
                  <c:v>-2.8999078913351184E-2</c:v>
                </c:pt>
                <c:pt idx="2247">
                  <c:v>-2.8999078913351184E-2</c:v>
                </c:pt>
                <c:pt idx="2248">
                  <c:v>-2.747099689032409E-2</c:v>
                </c:pt>
                <c:pt idx="2249">
                  <c:v>-2.8999078913351184E-2</c:v>
                </c:pt>
                <c:pt idx="2250">
                  <c:v>-2.8999078913351184E-2</c:v>
                </c:pt>
                <c:pt idx="2251">
                  <c:v>-2.8999078913351184E-2</c:v>
                </c:pt>
                <c:pt idx="2252">
                  <c:v>-2.8999078913351184E-2</c:v>
                </c:pt>
                <c:pt idx="2253">
                  <c:v>-2.8999078913351184E-2</c:v>
                </c:pt>
                <c:pt idx="2254">
                  <c:v>0.19236030033475615</c:v>
                </c:pt>
                <c:pt idx="2255">
                  <c:v>-2.8999078913351184E-2</c:v>
                </c:pt>
                <c:pt idx="2256">
                  <c:v>0.63859497908050566</c:v>
                </c:pt>
                <c:pt idx="2257">
                  <c:v>-2.8999078913351184E-2</c:v>
                </c:pt>
                <c:pt idx="2258">
                  <c:v>-2.8999078913351184E-2</c:v>
                </c:pt>
                <c:pt idx="2259">
                  <c:v>-2.8999078913351184E-2</c:v>
                </c:pt>
                <c:pt idx="2260">
                  <c:v>0.85066555829567625</c:v>
                </c:pt>
                <c:pt idx="2261">
                  <c:v>-2.8999078913351184E-2</c:v>
                </c:pt>
                <c:pt idx="2262">
                  <c:v>-2.8999078913351184E-2</c:v>
                </c:pt>
                <c:pt idx="2263">
                  <c:v>-2.8999078913351184E-2</c:v>
                </c:pt>
                <c:pt idx="2264">
                  <c:v>1.9142839078264193</c:v>
                </c:pt>
                <c:pt idx="2265">
                  <c:v>3.4173180036939019E-2</c:v>
                </c:pt>
                <c:pt idx="2266">
                  <c:v>-2.8219993649142055E-2</c:v>
                </c:pt>
                <c:pt idx="2267">
                  <c:v>-2.8999078913351184E-2</c:v>
                </c:pt>
                <c:pt idx="2268">
                  <c:v>-2.8999078913351184E-2</c:v>
                </c:pt>
                <c:pt idx="2269">
                  <c:v>-2.8999078913351184E-2</c:v>
                </c:pt>
                <c:pt idx="2270">
                  <c:v>-2.8999078913351184E-2</c:v>
                </c:pt>
                <c:pt idx="2271">
                  <c:v>-2.5864248980910831E-2</c:v>
                </c:pt>
                <c:pt idx="2272">
                  <c:v>-2.8999078913351184E-2</c:v>
                </c:pt>
                <c:pt idx="2273">
                  <c:v>-2.8999078913351184E-2</c:v>
                </c:pt>
                <c:pt idx="2274">
                  <c:v>-1.454118385598193E-3</c:v>
                </c:pt>
                <c:pt idx="2275">
                  <c:v>0.22198644671345941</c:v>
                </c:pt>
                <c:pt idx="2276">
                  <c:v>0.30653680197574584</c:v>
                </c:pt>
                <c:pt idx="2277">
                  <c:v>-2.8999078913351184E-2</c:v>
                </c:pt>
                <c:pt idx="2278">
                  <c:v>-2.8999078913351184E-2</c:v>
                </c:pt>
                <c:pt idx="2279">
                  <c:v>-2.8999078913351184E-2</c:v>
                </c:pt>
                <c:pt idx="2280">
                  <c:v>-2.8999078913351184E-2</c:v>
                </c:pt>
                <c:pt idx="2281">
                  <c:v>-2.8999078913351184E-2</c:v>
                </c:pt>
                <c:pt idx="2282">
                  <c:v>-2.8999078913351184E-2</c:v>
                </c:pt>
                <c:pt idx="2283">
                  <c:v>-2.8999078913351184E-2</c:v>
                </c:pt>
                <c:pt idx="2284">
                  <c:v>-2.8999078913351184E-2</c:v>
                </c:pt>
                <c:pt idx="2285">
                  <c:v>-2.8999078913351184E-2</c:v>
                </c:pt>
                <c:pt idx="2286">
                  <c:v>9.3624973929846353E-3</c:v>
                </c:pt>
                <c:pt idx="2287">
                  <c:v>-2.8999078913351184E-2</c:v>
                </c:pt>
                <c:pt idx="2288">
                  <c:v>-2.8999078913351184E-2</c:v>
                </c:pt>
                <c:pt idx="2289">
                  <c:v>-2.8999078913351184E-2</c:v>
                </c:pt>
                <c:pt idx="2290">
                  <c:v>0.69093380400509141</c:v>
                </c:pt>
                <c:pt idx="2291">
                  <c:v>-2.8999078913351184E-2</c:v>
                </c:pt>
                <c:pt idx="2292">
                  <c:v>-2.8999078913351184E-2</c:v>
                </c:pt>
                <c:pt idx="2293">
                  <c:v>-2.8999078913351184E-2</c:v>
                </c:pt>
                <c:pt idx="2294">
                  <c:v>-2.8999078913351184E-2</c:v>
                </c:pt>
                <c:pt idx="2295">
                  <c:v>-2.2526832281616775E-2</c:v>
                </c:pt>
                <c:pt idx="2296">
                  <c:v>-2.8887724647931975E-2</c:v>
                </c:pt>
                <c:pt idx="2297">
                  <c:v>4.9169817724109471E-2</c:v>
                </c:pt>
                <c:pt idx="2298">
                  <c:v>2.9511427960583418E-2</c:v>
                </c:pt>
                <c:pt idx="2299">
                  <c:v>-2.6554582945675621E-2</c:v>
                </c:pt>
                <c:pt idx="2300">
                  <c:v>-2.8350466630521563E-2</c:v>
                </c:pt>
                <c:pt idx="2301">
                  <c:v>-2.8999078913351184E-2</c:v>
                </c:pt>
                <c:pt idx="2302">
                  <c:v>-2.8999078913351184E-2</c:v>
                </c:pt>
                <c:pt idx="2303">
                  <c:v>2.228365047289889</c:v>
                </c:pt>
                <c:pt idx="2304">
                  <c:v>0.75918003967436209</c:v>
                </c:pt>
                <c:pt idx="2305">
                  <c:v>-2.8999078913351184E-2</c:v>
                </c:pt>
                <c:pt idx="2306">
                  <c:v>-2.8999078913351184E-2</c:v>
                </c:pt>
                <c:pt idx="2307">
                  <c:v>-2.8999078913351184E-2</c:v>
                </c:pt>
                <c:pt idx="2308">
                  <c:v>1.7875802503344841E-2</c:v>
                </c:pt>
                <c:pt idx="2309">
                  <c:v>-2.8999078913351184E-2</c:v>
                </c:pt>
                <c:pt idx="2310">
                  <c:v>-2.8999078913351184E-2</c:v>
                </c:pt>
                <c:pt idx="2311">
                  <c:v>-2.8999078913351184E-2</c:v>
                </c:pt>
                <c:pt idx="2312">
                  <c:v>-2.8999078913351184E-2</c:v>
                </c:pt>
                <c:pt idx="2313">
                  <c:v>-2.4150720487015765E-2</c:v>
                </c:pt>
                <c:pt idx="2314">
                  <c:v>-4.2621089771607452E-3</c:v>
                </c:pt>
                <c:pt idx="2315">
                  <c:v>-2.8999078913351184E-2</c:v>
                </c:pt>
                <c:pt idx="2316">
                  <c:v>-2.8999078913351184E-2</c:v>
                </c:pt>
                <c:pt idx="2317">
                  <c:v>-2.8999078913351184E-2</c:v>
                </c:pt>
                <c:pt idx="2318">
                  <c:v>-2.8999078913351184E-2</c:v>
                </c:pt>
                <c:pt idx="2319">
                  <c:v>-2.8999078913351184E-2</c:v>
                </c:pt>
                <c:pt idx="2320">
                  <c:v>0.74108218045358598</c:v>
                </c:pt>
                <c:pt idx="2321">
                  <c:v>0.78861460513840587</c:v>
                </c:pt>
                <c:pt idx="2322">
                  <c:v>0.84969528000118166</c:v>
                </c:pt>
                <c:pt idx="2323">
                  <c:v>-2.8999078913351184E-2</c:v>
                </c:pt>
                <c:pt idx="2324">
                  <c:v>-2.2860580577030623E-2</c:v>
                </c:pt>
                <c:pt idx="2325">
                  <c:v>-2.8999078913351184E-2</c:v>
                </c:pt>
                <c:pt idx="2326">
                  <c:v>-2.8999078913351184E-2</c:v>
                </c:pt>
                <c:pt idx="2327">
                  <c:v>-2.8999078913351184E-2</c:v>
                </c:pt>
                <c:pt idx="2328">
                  <c:v>-1.3146415217547159E-2</c:v>
                </c:pt>
                <c:pt idx="2329">
                  <c:v>-2.8999078913351184E-2</c:v>
                </c:pt>
                <c:pt idx="2330">
                  <c:v>5.9451309059006058E-2</c:v>
                </c:pt>
                <c:pt idx="2331">
                  <c:v>-2.8999078913351184E-2</c:v>
                </c:pt>
                <c:pt idx="2332">
                  <c:v>-2.8999078913351184E-2</c:v>
                </c:pt>
                <c:pt idx="2333">
                  <c:v>-2.8999078913351184E-2</c:v>
                </c:pt>
                <c:pt idx="2334">
                  <c:v>9.051597831941649E-4</c:v>
                </c:pt>
                <c:pt idx="2335">
                  <c:v>9.051597831941649E-4</c:v>
                </c:pt>
                <c:pt idx="2336">
                  <c:v>8.4991059630047938E-3</c:v>
                </c:pt>
                <c:pt idx="2337">
                  <c:v>9.051597831941649E-4</c:v>
                </c:pt>
                <c:pt idx="2338">
                  <c:v>9.051597831941649E-4</c:v>
                </c:pt>
                <c:pt idx="2339">
                  <c:v>9.051597831941649E-4</c:v>
                </c:pt>
                <c:pt idx="2340">
                  <c:v>3.2597052537425078E-2</c:v>
                </c:pt>
                <c:pt idx="2341">
                  <c:v>9.051597831941649E-4</c:v>
                </c:pt>
                <c:pt idx="2342">
                  <c:v>9.051597831941649E-4</c:v>
                </c:pt>
                <c:pt idx="2343">
                  <c:v>0.71192438221049581</c:v>
                </c:pt>
                <c:pt idx="2344">
                  <c:v>0.62349486451413139</c:v>
                </c:pt>
                <c:pt idx="2345">
                  <c:v>9.051597831941649E-4</c:v>
                </c:pt>
                <c:pt idx="2346">
                  <c:v>0.32543758329709738</c:v>
                </c:pt>
                <c:pt idx="2347">
                  <c:v>0.60585370077462442</c:v>
                </c:pt>
                <c:pt idx="2348">
                  <c:v>9.051597831941649E-4</c:v>
                </c:pt>
                <c:pt idx="2349">
                  <c:v>7.8718319064913153E-2</c:v>
                </c:pt>
                <c:pt idx="2350">
                  <c:v>9.051597831941649E-4</c:v>
                </c:pt>
                <c:pt idx="2351">
                  <c:v>0.21567977028768134</c:v>
                </c:pt>
                <c:pt idx="2352">
                  <c:v>9.051597831941649E-4</c:v>
                </c:pt>
                <c:pt idx="2353">
                  <c:v>9.051597831941649E-4</c:v>
                </c:pt>
                <c:pt idx="2354">
                  <c:v>0.97452919937872262</c:v>
                </c:pt>
                <c:pt idx="2355">
                  <c:v>9.051597831941649E-4</c:v>
                </c:pt>
                <c:pt idx="2356">
                  <c:v>2.6694684219940312E-3</c:v>
                </c:pt>
                <c:pt idx="2357">
                  <c:v>9.051597831941649E-4</c:v>
                </c:pt>
                <c:pt idx="2358">
                  <c:v>9.051597831941649E-4</c:v>
                </c:pt>
                <c:pt idx="2359">
                  <c:v>2.7578322563988405E-3</c:v>
                </c:pt>
                <c:pt idx="2360">
                  <c:v>0.47740368946254552</c:v>
                </c:pt>
                <c:pt idx="2361">
                  <c:v>9.051597831941649E-4</c:v>
                </c:pt>
                <c:pt idx="2362">
                  <c:v>9.051597831941649E-4</c:v>
                </c:pt>
                <c:pt idx="2363">
                  <c:v>9.051597831941649E-4</c:v>
                </c:pt>
                <c:pt idx="2364">
                  <c:v>9.051597831941649E-4</c:v>
                </c:pt>
                <c:pt idx="2365">
                  <c:v>9.051597831941649E-4</c:v>
                </c:pt>
                <c:pt idx="2366">
                  <c:v>1.1674399624053244</c:v>
                </c:pt>
                <c:pt idx="2367">
                  <c:v>9.051597831941649E-4</c:v>
                </c:pt>
                <c:pt idx="2368">
                  <c:v>0.88399721293030808</c:v>
                </c:pt>
                <c:pt idx="2369">
                  <c:v>9.051597831941649E-4</c:v>
                </c:pt>
                <c:pt idx="2370">
                  <c:v>9.051597831941649E-4</c:v>
                </c:pt>
                <c:pt idx="2371">
                  <c:v>0.1131895698345549</c:v>
                </c:pt>
                <c:pt idx="2372">
                  <c:v>2.5764550071148548E-3</c:v>
                </c:pt>
                <c:pt idx="2373">
                  <c:v>9.051597831941649E-4</c:v>
                </c:pt>
                <c:pt idx="2374">
                  <c:v>9.051597831941649E-4</c:v>
                </c:pt>
                <c:pt idx="2375">
                  <c:v>9.051597831941649E-4</c:v>
                </c:pt>
                <c:pt idx="2376">
                  <c:v>9.051597831941649E-4</c:v>
                </c:pt>
                <c:pt idx="2377">
                  <c:v>9.051597831941649E-4</c:v>
                </c:pt>
                <c:pt idx="2378">
                  <c:v>1.8691624589863023E-2</c:v>
                </c:pt>
                <c:pt idx="2379">
                  <c:v>9.051597831941649E-4</c:v>
                </c:pt>
                <c:pt idx="2380">
                  <c:v>0.36258026042457997</c:v>
                </c:pt>
                <c:pt idx="2381">
                  <c:v>5.9388988448875937E-3</c:v>
                </c:pt>
                <c:pt idx="2382">
                  <c:v>9.051597831941649E-4</c:v>
                </c:pt>
                <c:pt idx="2383">
                  <c:v>1.4321423999805936</c:v>
                </c:pt>
                <c:pt idx="2384">
                  <c:v>9.051597831941649E-4</c:v>
                </c:pt>
                <c:pt idx="2385">
                  <c:v>9.051597831941649E-4</c:v>
                </c:pt>
                <c:pt idx="2386">
                  <c:v>3.3233047885071372E-2</c:v>
                </c:pt>
                <c:pt idx="2387">
                  <c:v>6.1794241151276838E-2</c:v>
                </c:pt>
                <c:pt idx="2388">
                  <c:v>9.051597831941649E-4</c:v>
                </c:pt>
                <c:pt idx="2389">
                  <c:v>4.1912197527031658E-3</c:v>
                </c:pt>
                <c:pt idx="2390">
                  <c:v>9.051597831941649E-4</c:v>
                </c:pt>
                <c:pt idx="2391">
                  <c:v>9.051597831941649E-4</c:v>
                </c:pt>
                <c:pt idx="2392">
                  <c:v>9.051597831941649E-4</c:v>
                </c:pt>
                <c:pt idx="2393">
                  <c:v>1.6343585192304281E-2</c:v>
                </c:pt>
                <c:pt idx="2394">
                  <c:v>9.051597831941649E-4</c:v>
                </c:pt>
                <c:pt idx="2395">
                  <c:v>9.051597831941649E-4</c:v>
                </c:pt>
                <c:pt idx="2396">
                  <c:v>0.23828142416502884</c:v>
                </c:pt>
                <c:pt idx="2397">
                  <c:v>0.29952956108242224</c:v>
                </c:pt>
                <c:pt idx="2398">
                  <c:v>1.272613399351977</c:v>
                </c:pt>
                <c:pt idx="2399">
                  <c:v>9.051597831941649E-4</c:v>
                </c:pt>
                <c:pt idx="2400">
                  <c:v>2.667209322474327</c:v>
                </c:pt>
                <c:pt idx="2401">
                  <c:v>0.27720196953035703</c:v>
                </c:pt>
                <c:pt idx="2402">
                  <c:v>9.051597831941649E-4</c:v>
                </c:pt>
                <c:pt idx="2403">
                  <c:v>9.051597831941649E-4</c:v>
                </c:pt>
                <c:pt idx="2404">
                  <c:v>9.051597831941649E-4</c:v>
                </c:pt>
                <c:pt idx="2405">
                  <c:v>9.051597831941649E-4</c:v>
                </c:pt>
                <c:pt idx="2406">
                  <c:v>0.28168116980161073</c:v>
                </c:pt>
                <c:pt idx="2407">
                  <c:v>9.051597831941649E-4</c:v>
                </c:pt>
                <c:pt idx="2408">
                  <c:v>9.051597831941649E-4</c:v>
                </c:pt>
                <c:pt idx="2409">
                  <c:v>9.051597831941649E-4</c:v>
                </c:pt>
                <c:pt idx="2410">
                  <c:v>9.051597831941649E-4</c:v>
                </c:pt>
                <c:pt idx="2411">
                  <c:v>6.4809538957690926E-2</c:v>
                </c:pt>
                <c:pt idx="2412">
                  <c:v>0.27311870359668944</c:v>
                </c:pt>
                <c:pt idx="2413">
                  <c:v>6.3042192510063093E-3</c:v>
                </c:pt>
                <c:pt idx="2414">
                  <c:v>9.051597831941649E-4</c:v>
                </c:pt>
                <c:pt idx="2415">
                  <c:v>9.051597831941649E-4</c:v>
                </c:pt>
                <c:pt idx="2416">
                  <c:v>9.051597831941649E-4</c:v>
                </c:pt>
                <c:pt idx="2417">
                  <c:v>9.051597831941649E-4</c:v>
                </c:pt>
                <c:pt idx="2418">
                  <c:v>0.64936954418801851</c:v>
                </c:pt>
                <c:pt idx="2419">
                  <c:v>9.051597831941649E-4</c:v>
                </c:pt>
                <c:pt idx="2420">
                  <c:v>1.3721490258216056</c:v>
                </c:pt>
                <c:pt idx="2421">
                  <c:v>3.5206824149852274E-2</c:v>
                </c:pt>
                <c:pt idx="2422">
                  <c:v>2.0988469611086846</c:v>
                </c:pt>
                <c:pt idx="2423">
                  <c:v>9.051597831941649E-4</c:v>
                </c:pt>
                <c:pt idx="2424">
                  <c:v>6.4771460722852945E-3</c:v>
                </c:pt>
                <c:pt idx="2425">
                  <c:v>9.051597831941649E-4</c:v>
                </c:pt>
                <c:pt idx="2426">
                  <c:v>9.051597831941649E-4</c:v>
                </c:pt>
                <c:pt idx="2427">
                  <c:v>0.38236645829900262</c:v>
                </c:pt>
                <c:pt idx="2428">
                  <c:v>0.2110611270516492</c:v>
                </c:pt>
                <c:pt idx="2429">
                  <c:v>0.41812332729516494</c:v>
                </c:pt>
                <c:pt idx="2430">
                  <c:v>4.2970388602065375E-2</c:v>
                </c:pt>
                <c:pt idx="2431">
                  <c:v>0.46347557594012034</c:v>
                </c:pt>
                <c:pt idx="2432">
                  <c:v>1.7207981536061314E-2</c:v>
                </c:pt>
                <c:pt idx="2433">
                  <c:v>9.051597831941649E-4</c:v>
                </c:pt>
                <c:pt idx="2434">
                  <c:v>9.051597831941649E-4</c:v>
                </c:pt>
                <c:pt idx="2435">
                  <c:v>9.051597831941649E-4</c:v>
                </c:pt>
                <c:pt idx="2436">
                  <c:v>0.88858386346317364</c:v>
                </c:pt>
                <c:pt idx="2437">
                  <c:v>9.051597831941649E-4</c:v>
                </c:pt>
                <c:pt idx="2438">
                  <c:v>9.051597831941649E-4</c:v>
                </c:pt>
                <c:pt idx="2439">
                  <c:v>2.8682095294646548E-2</c:v>
                </c:pt>
                <c:pt idx="2440">
                  <c:v>9.051597831941649E-4</c:v>
                </c:pt>
                <c:pt idx="2441">
                  <c:v>9.051597831941649E-4</c:v>
                </c:pt>
                <c:pt idx="2442">
                  <c:v>9.051597831941649E-4</c:v>
                </c:pt>
                <c:pt idx="2443">
                  <c:v>9.051597831941649E-4</c:v>
                </c:pt>
                <c:pt idx="2444">
                  <c:v>9.051597831941649E-4</c:v>
                </c:pt>
                <c:pt idx="2445">
                  <c:v>9.051597831941649E-4</c:v>
                </c:pt>
                <c:pt idx="2446">
                  <c:v>7.1421459457478758E-3</c:v>
                </c:pt>
                <c:pt idx="2447">
                  <c:v>9.051597831941649E-4</c:v>
                </c:pt>
                <c:pt idx="2448">
                  <c:v>2.5747952813286405E-3</c:v>
                </c:pt>
                <c:pt idx="2449">
                  <c:v>0.12452867550959339</c:v>
                </c:pt>
                <c:pt idx="2450">
                  <c:v>0.57566890654712388</c:v>
                </c:pt>
                <c:pt idx="2451">
                  <c:v>9.051597831941649E-4</c:v>
                </c:pt>
                <c:pt idx="2452">
                  <c:v>9.051597831941649E-4</c:v>
                </c:pt>
                <c:pt idx="2453">
                  <c:v>0.2952554141033063</c:v>
                </c:pt>
                <c:pt idx="2454">
                  <c:v>9.051597831941649E-4</c:v>
                </c:pt>
                <c:pt idx="2455">
                  <c:v>9.051597831941649E-4</c:v>
                </c:pt>
                <c:pt idx="2456">
                  <c:v>0.26284415434375114</c:v>
                </c:pt>
                <c:pt idx="2457">
                  <c:v>9.051597831941649E-4</c:v>
                </c:pt>
                <c:pt idx="2458">
                  <c:v>9.051597831941649E-4</c:v>
                </c:pt>
                <c:pt idx="2459">
                  <c:v>9.9023642096097528E-2</c:v>
                </c:pt>
                <c:pt idx="2460">
                  <c:v>7.9805882691406052E-2</c:v>
                </c:pt>
                <c:pt idx="2461">
                  <c:v>9.051597831941649E-4</c:v>
                </c:pt>
                <c:pt idx="2462">
                  <c:v>2.6067277830681832E-2</c:v>
                </c:pt>
                <c:pt idx="2463">
                  <c:v>7.6014823954357212E-3</c:v>
                </c:pt>
                <c:pt idx="2464">
                  <c:v>9.051597831941649E-4</c:v>
                </c:pt>
                <c:pt idx="2465">
                  <c:v>9.051597831941649E-4</c:v>
                </c:pt>
                <c:pt idx="2466">
                  <c:v>9.051597831941649E-4</c:v>
                </c:pt>
                <c:pt idx="2467">
                  <c:v>3.3952294391394514E-3</c:v>
                </c:pt>
                <c:pt idx="2468">
                  <c:v>9.051597831941649E-4</c:v>
                </c:pt>
                <c:pt idx="2469">
                  <c:v>9.051597831941649E-4</c:v>
                </c:pt>
                <c:pt idx="2470">
                  <c:v>9.051597831941649E-4</c:v>
                </c:pt>
                <c:pt idx="2471">
                  <c:v>9.051597831941649E-4</c:v>
                </c:pt>
                <c:pt idx="2472">
                  <c:v>9.051597831941649E-4</c:v>
                </c:pt>
                <c:pt idx="2473">
                  <c:v>0.3210180195145092</c:v>
                </c:pt>
                <c:pt idx="2474">
                  <c:v>9.051597831941649E-4</c:v>
                </c:pt>
                <c:pt idx="2475">
                  <c:v>0.88066097623817985</c:v>
                </c:pt>
                <c:pt idx="2476">
                  <c:v>9.051597831941649E-4</c:v>
                </c:pt>
                <c:pt idx="2477">
                  <c:v>9.051597831941649E-4</c:v>
                </c:pt>
                <c:pt idx="2478">
                  <c:v>9.051597831941649E-4</c:v>
                </c:pt>
                <c:pt idx="2479">
                  <c:v>1.2380839994729935</c:v>
                </c:pt>
                <c:pt idx="2480">
                  <c:v>9.051597831941649E-4</c:v>
                </c:pt>
                <c:pt idx="2481">
                  <c:v>9.051597831941649E-4</c:v>
                </c:pt>
                <c:pt idx="2482">
                  <c:v>2.3033365750615378</c:v>
                </c:pt>
                <c:pt idx="2483">
                  <c:v>8.2213750632812221E-2</c:v>
                </c:pt>
                <c:pt idx="2484">
                  <c:v>4.1226958895270484E-3</c:v>
                </c:pt>
                <c:pt idx="2485">
                  <c:v>9.051597831941649E-4</c:v>
                </c:pt>
                <c:pt idx="2486">
                  <c:v>9.051597831941649E-4</c:v>
                </c:pt>
                <c:pt idx="2487">
                  <c:v>9.051597831941649E-4</c:v>
                </c:pt>
                <c:pt idx="2488">
                  <c:v>1.1517744187714223E-2</c:v>
                </c:pt>
                <c:pt idx="2489">
                  <c:v>2.3770215665223325E-2</c:v>
                </c:pt>
                <c:pt idx="2490">
                  <c:v>9.051597831941649E-4</c:v>
                </c:pt>
                <c:pt idx="2491">
                  <c:v>5.4188618603472988E-2</c:v>
                </c:pt>
                <c:pt idx="2492">
                  <c:v>0.40873435035679667</c:v>
                </c:pt>
                <c:pt idx="2493">
                  <c:v>0.3499827177826122</c:v>
                </c:pt>
                <c:pt idx="2494">
                  <c:v>9.051597831941649E-4</c:v>
                </c:pt>
                <c:pt idx="2495">
                  <c:v>9.9016265191516719E-4</c:v>
                </c:pt>
                <c:pt idx="2496">
                  <c:v>9.051597831941649E-4</c:v>
                </c:pt>
                <c:pt idx="2497">
                  <c:v>9.051597831941649E-4</c:v>
                </c:pt>
                <c:pt idx="2498">
                  <c:v>9.051597831941649E-4</c:v>
                </c:pt>
                <c:pt idx="2499">
                  <c:v>3.9234224669638385E-2</c:v>
                </c:pt>
                <c:pt idx="2500">
                  <c:v>9.051597831941649E-4</c:v>
                </c:pt>
                <c:pt idx="2501">
                  <c:v>9.051597831941649E-4</c:v>
                </c:pt>
                <c:pt idx="2502">
                  <c:v>9.051597831941649E-4</c:v>
                </c:pt>
                <c:pt idx="2503">
                  <c:v>1.108431163329854</c:v>
                </c:pt>
                <c:pt idx="2504">
                  <c:v>1.845046812818614E-3</c:v>
                </c:pt>
                <c:pt idx="2505">
                  <c:v>1.1828319222289826E-2</c:v>
                </c:pt>
                <c:pt idx="2506">
                  <c:v>9.051597831941649E-4</c:v>
                </c:pt>
                <c:pt idx="2507">
                  <c:v>9.051597831941649E-4</c:v>
                </c:pt>
                <c:pt idx="2508">
                  <c:v>8.7984726068427166E-3</c:v>
                </c:pt>
                <c:pt idx="2509">
                  <c:v>1.2779317626380516E-3</c:v>
                </c:pt>
                <c:pt idx="2510">
                  <c:v>0.16149945402388888</c:v>
                </c:pt>
                <c:pt idx="2511">
                  <c:v>0.1166260333329151</c:v>
                </c:pt>
                <c:pt idx="2512">
                  <c:v>5.2095261000522641E-3</c:v>
                </c:pt>
                <c:pt idx="2513">
                  <c:v>1.6738078127345539E-3</c:v>
                </c:pt>
                <c:pt idx="2514">
                  <c:v>9.051597831941649E-4</c:v>
                </c:pt>
                <c:pt idx="2515">
                  <c:v>9.051597831941649E-4</c:v>
                </c:pt>
                <c:pt idx="2516">
                  <c:v>2.7633637231157921</c:v>
                </c:pt>
                <c:pt idx="2517">
                  <c:v>1.0903476008981017</c:v>
                </c:pt>
                <c:pt idx="2518">
                  <c:v>9.051597831941649E-4</c:v>
                </c:pt>
                <c:pt idx="2519">
                  <c:v>9.051597831941649E-4</c:v>
                </c:pt>
                <c:pt idx="2520">
                  <c:v>9.051597831941649E-4</c:v>
                </c:pt>
                <c:pt idx="2521">
                  <c:v>9.1429292097203491E-2</c:v>
                </c:pt>
                <c:pt idx="2522">
                  <c:v>9.051597831941649E-4</c:v>
                </c:pt>
                <c:pt idx="2523">
                  <c:v>9.051597831941649E-4</c:v>
                </c:pt>
                <c:pt idx="2524">
                  <c:v>1.5439050154192417E-2</c:v>
                </c:pt>
                <c:pt idx="2525">
                  <c:v>7.0698988119159223E-3</c:v>
                </c:pt>
                <c:pt idx="2526">
                  <c:v>3.7476479873115323E-2</c:v>
                </c:pt>
                <c:pt idx="2527">
                  <c:v>9.051597831941649E-4</c:v>
                </c:pt>
                <c:pt idx="2528">
                  <c:v>9.051597831941649E-4</c:v>
                </c:pt>
                <c:pt idx="2529">
                  <c:v>9.051597831941649E-4</c:v>
                </c:pt>
                <c:pt idx="2530">
                  <c:v>9.051597831941649E-4</c:v>
                </c:pt>
                <c:pt idx="2531">
                  <c:v>9.051597831941649E-4</c:v>
                </c:pt>
                <c:pt idx="2532">
                  <c:v>0.93189695363393399</c:v>
                </c:pt>
                <c:pt idx="2533">
                  <c:v>0.92315015471046624</c:v>
                </c:pt>
                <c:pt idx="2534">
                  <c:v>1.2458884138108028</c:v>
                </c:pt>
                <c:pt idx="2535">
                  <c:v>1.2720909518355125E-2</c:v>
                </c:pt>
                <c:pt idx="2536">
                  <c:v>9.051597831941649E-4</c:v>
                </c:pt>
                <c:pt idx="2537">
                  <c:v>9.051597831941649E-4</c:v>
                </c:pt>
                <c:pt idx="2538">
                  <c:v>9.051597831941649E-4</c:v>
                </c:pt>
                <c:pt idx="2539">
                  <c:v>3.554310983807369E-2</c:v>
                </c:pt>
                <c:pt idx="2540">
                  <c:v>9.051597831941649E-4</c:v>
                </c:pt>
                <c:pt idx="2541">
                  <c:v>0.12734619338005004</c:v>
                </c:pt>
                <c:pt idx="2542">
                  <c:v>9.051597831941649E-4</c:v>
                </c:pt>
                <c:pt idx="2543">
                  <c:v>9.051597831941649E-4</c:v>
                </c:pt>
                <c:pt idx="2544">
                  <c:v>9.051597831941649E-4</c:v>
                </c:pt>
                <c:pt idx="2545">
                  <c:v>3.0809398479746619E-2</c:v>
                </c:pt>
                <c:pt idx="2546">
                  <c:v>3.0809398479746619E-2</c:v>
                </c:pt>
                <c:pt idx="2547">
                  <c:v>3.8226942813621781E-2</c:v>
                </c:pt>
                <c:pt idx="2548">
                  <c:v>0.6191013000757184</c:v>
                </c:pt>
                <c:pt idx="2549">
                  <c:v>0.5791172483017738</c:v>
                </c:pt>
                <c:pt idx="2550">
                  <c:v>3.0809398479746619E-2</c:v>
                </c:pt>
                <c:pt idx="2551">
                  <c:v>8.9077173183121361E-2</c:v>
                </c:pt>
                <c:pt idx="2552">
                  <c:v>3.0809398479746619E-2</c:v>
                </c:pt>
                <c:pt idx="2553">
                  <c:v>4.310028854166234E-2</c:v>
                </c:pt>
                <c:pt idx="2554">
                  <c:v>1.2284139923170705</c:v>
                </c:pt>
                <c:pt idx="2555">
                  <c:v>0.95426881577119449</c:v>
                </c:pt>
                <c:pt idx="2556">
                  <c:v>3.0809398479746619E-2</c:v>
                </c:pt>
                <c:pt idx="2557">
                  <c:v>0.44064050601496207</c:v>
                </c:pt>
                <c:pt idx="2558">
                  <c:v>0.80705184804788432</c:v>
                </c:pt>
                <c:pt idx="2559">
                  <c:v>3.0906481116209784E-2</c:v>
                </c:pt>
                <c:pt idx="2560">
                  <c:v>0.15778087297372323</c:v>
                </c:pt>
                <c:pt idx="2561">
                  <c:v>3.0809398479746619E-2</c:v>
                </c:pt>
                <c:pt idx="2562">
                  <c:v>0.28653511479002258</c:v>
                </c:pt>
                <c:pt idx="2563">
                  <c:v>3.0809398479746619E-2</c:v>
                </c:pt>
                <c:pt idx="2564">
                  <c:v>3.0809398479746619E-2</c:v>
                </c:pt>
                <c:pt idx="2565">
                  <c:v>1.3320507810763804</c:v>
                </c:pt>
                <c:pt idx="2566">
                  <c:v>3.0809398479746619E-2</c:v>
                </c:pt>
                <c:pt idx="2567">
                  <c:v>3.9891858702427341E-2</c:v>
                </c:pt>
                <c:pt idx="2568">
                  <c:v>3.0809398479746619E-2</c:v>
                </c:pt>
                <c:pt idx="2569">
                  <c:v>3.0809398479746619E-2</c:v>
                </c:pt>
                <c:pt idx="2570">
                  <c:v>3.9508190317082803E-2</c:v>
                </c:pt>
                <c:pt idx="2571">
                  <c:v>0.65898737435346566</c:v>
                </c:pt>
                <c:pt idx="2572">
                  <c:v>3.0809398479746619E-2</c:v>
                </c:pt>
                <c:pt idx="2573">
                  <c:v>3.0809398479746619E-2</c:v>
                </c:pt>
                <c:pt idx="2574">
                  <c:v>3.0809398479746619E-2</c:v>
                </c:pt>
                <c:pt idx="2575">
                  <c:v>3.0809398479746619E-2</c:v>
                </c:pt>
                <c:pt idx="2576">
                  <c:v>3.0809398479746619E-2</c:v>
                </c:pt>
                <c:pt idx="2577">
                  <c:v>1.556061428436246</c:v>
                </c:pt>
                <c:pt idx="2578">
                  <c:v>3.0809398479746619E-2</c:v>
                </c:pt>
                <c:pt idx="2579">
                  <c:v>1.5221788804740362</c:v>
                </c:pt>
                <c:pt idx="2580">
                  <c:v>3.0809398479746619E-2</c:v>
                </c:pt>
                <c:pt idx="2581">
                  <c:v>3.0809398479746619E-2</c:v>
                </c:pt>
                <c:pt idx="2582">
                  <c:v>0.22775860016708199</c:v>
                </c:pt>
                <c:pt idx="2583">
                  <c:v>3.6958201541047078E-2</c:v>
                </c:pt>
                <c:pt idx="2584">
                  <c:v>3.0809398479746619E-2</c:v>
                </c:pt>
                <c:pt idx="2585">
                  <c:v>3.0809398479746619E-2</c:v>
                </c:pt>
                <c:pt idx="2586">
                  <c:v>3.0809398479746619E-2</c:v>
                </c:pt>
                <c:pt idx="2587">
                  <c:v>6.9189145386832379E-2</c:v>
                </c:pt>
                <c:pt idx="2588">
                  <c:v>3.0809398479746619E-2</c:v>
                </c:pt>
                <c:pt idx="2589">
                  <c:v>8.6804980905719642E-2</c:v>
                </c:pt>
                <c:pt idx="2590">
                  <c:v>3.1723339609094105E-2</c:v>
                </c:pt>
                <c:pt idx="2591">
                  <c:v>0.6996430728713724</c:v>
                </c:pt>
                <c:pt idx="2592">
                  <c:v>4.9647602331461219E-2</c:v>
                </c:pt>
                <c:pt idx="2593">
                  <c:v>1.7421778460662873</c:v>
                </c:pt>
                <c:pt idx="2594">
                  <c:v>3.0809398479746619E-2</c:v>
                </c:pt>
                <c:pt idx="2595">
                  <c:v>3.0809398479746619E-2</c:v>
                </c:pt>
                <c:pt idx="2596">
                  <c:v>7.150696209197327E-2</c:v>
                </c:pt>
                <c:pt idx="2597">
                  <c:v>0.11966594961513301</c:v>
                </c:pt>
                <c:pt idx="2598">
                  <c:v>3.0809398479746619E-2</c:v>
                </c:pt>
                <c:pt idx="2599">
                  <c:v>3.4321077580569556E-2</c:v>
                </c:pt>
                <c:pt idx="2600">
                  <c:v>3.0809398479746619E-2</c:v>
                </c:pt>
                <c:pt idx="2601">
                  <c:v>3.0809398479746619E-2</c:v>
                </c:pt>
                <c:pt idx="2602">
                  <c:v>3.0809398479746619E-2</c:v>
                </c:pt>
                <c:pt idx="2603">
                  <c:v>9.9686864599213137E-2</c:v>
                </c:pt>
                <c:pt idx="2604">
                  <c:v>3.0809398479746619E-2</c:v>
                </c:pt>
                <c:pt idx="2605">
                  <c:v>3.0809398479746619E-2</c:v>
                </c:pt>
                <c:pt idx="2606">
                  <c:v>0.34387087169421854</c:v>
                </c:pt>
                <c:pt idx="2607">
                  <c:v>0.44497911350635255</c:v>
                </c:pt>
                <c:pt idx="2608">
                  <c:v>1.5721701427843422</c:v>
                </c:pt>
                <c:pt idx="2609">
                  <c:v>3.0809398479746619E-2</c:v>
                </c:pt>
                <c:pt idx="2610">
                  <c:v>3.2394182847224426</c:v>
                </c:pt>
                <c:pt idx="2611">
                  <c:v>0.35125085791799565</c:v>
                </c:pt>
                <c:pt idx="2612">
                  <c:v>3.0809398479746619E-2</c:v>
                </c:pt>
                <c:pt idx="2613">
                  <c:v>4.2520560330308571E-2</c:v>
                </c:pt>
                <c:pt idx="2614">
                  <c:v>3.913507322537968E-2</c:v>
                </c:pt>
                <c:pt idx="2615">
                  <c:v>3.0809398479746619E-2</c:v>
                </c:pt>
                <c:pt idx="2616">
                  <c:v>0.54047783901470603</c:v>
                </c:pt>
                <c:pt idx="2617">
                  <c:v>3.1880951497284628E-2</c:v>
                </c:pt>
                <c:pt idx="2618">
                  <c:v>3.0809398479746619E-2</c:v>
                </c:pt>
                <c:pt idx="2619">
                  <c:v>3.0809398479746619E-2</c:v>
                </c:pt>
                <c:pt idx="2620">
                  <c:v>0.15917479145280272</c:v>
                </c:pt>
                <c:pt idx="2621">
                  <c:v>0.10892347007211707</c:v>
                </c:pt>
                <c:pt idx="2622">
                  <c:v>0.42992135866054415</c:v>
                </c:pt>
                <c:pt idx="2623">
                  <c:v>4.005687268247695E-2</c:v>
                </c:pt>
                <c:pt idx="2624">
                  <c:v>3.0809398479746619E-2</c:v>
                </c:pt>
                <c:pt idx="2625">
                  <c:v>3.0809398479746619E-2</c:v>
                </c:pt>
                <c:pt idx="2626">
                  <c:v>7.7918579670379226E-2</c:v>
                </c:pt>
                <c:pt idx="2627">
                  <c:v>3.0809398479746619E-2</c:v>
                </c:pt>
                <c:pt idx="2628">
                  <c:v>0.93377260498521031</c:v>
                </c:pt>
                <c:pt idx="2629">
                  <c:v>3.0809398479746619E-2</c:v>
                </c:pt>
                <c:pt idx="2630">
                  <c:v>1.6990984023463773</c:v>
                </c:pt>
                <c:pt idx="2631">
                  <c:v>0.12509936305844682</c:v>
                </c:pt>
                <c:pt idx="2632">
                  <c:v>2.4891009536348481</c:v>
                </c:pt>
                <c:pt idx="2633">
                  <c:v>3.0809398479746619E-2</c:v>
                </c:pt>
                <c:pt idx="2634">
                  <c:v>3.8748932024734159E-2</c:v>
                </c:pt>
                <c:pt idx="2635">
                  <c:v>3.0809398479746619E-2</c:v>
                </c:pt>
                <c:pt idx="2636">
                  <c:v>3.0809398479746619E-2</c:v>
                </c:pt>
                <c:pt idx="2637">
                  <c:v>0.55351435606373234</c:v>
                </c:pt>
                <c:pt idx="2638">
                  <c:v>0.34934951790688745</c:v>
                </c:pt>
                <c:pt idx="2639">
                  <c:v>0.60537784021969221</c:v>
                </c:pt>
                <c:pt idx="2640">
                  <c:v>0.1607817490294452</c:v>
                </c:pt>
                <c:pt idx="2641">
                  <c:v>0.60379410245001286</c:v>
                </c:pt>
                <c:pt idx="2642">
                  <c:v>4.6222106525859577E-2</c:v>
                </c:pt>
                <c:pt idx="2643">
                  <c:v>3.0809398479746619E-2</c:v>
                </c:pt>
                <c:pt idx="2644">
                  <c:v>3.2630714380158028E-2</c:v>
                </c:pt>
                <c:pt idx="2645">
                  <c:v>3.0809398479746619E-2</c:v>
                </c:pt>
                <c:pt idx="2646">
                  <c:v>1.1490738450559264</c:v>
                </c:pt>
                <c:pt idx="2647">
                  <c:v>3.0809398479746619E-2</c:v>
                </c:pt>
                <c:pt idx="2648">
                  <c:v>3.3511565408061356E-2</c:v>
                </c:pt>
                <c:pt idx="2649">
                  <c:v>9.0158207352763031E-2</c:v>
                </c:pt>
                <c:pt idx="2650">
                  <c:v>4.7245075453051261E-2</c:v>
                </c:pt>
                <c:pt idx="2651">
                  <c:v>3.0809398479746619E-2</c:v>
                </c:pt>
                <c:pt idx="2652">
                  <c:v>3.0809398479746619E-2</c:v>
                </c:pt>
                <c:pt idx="2653">
                  <c:v>3.0809398479746619E-2</c:v>
                </c:pt>
                <c:pt idx="2654">
                  <c:v>3.0809398479746619E-2</c:v>
                </c:pt>
                <c:pt idx="2655">
                  <c:v>3.3845165259076944E-2</c:v>
                </c:pt>
                <c:pt idx="2656">
                  <c:v>4.2957645635632119E-2</c:v>
                </c:pt>
                <c:pt idx="2657">
                  <c:v>3.1080430274898267E-2</c:v>
                </c:pt>
                <c:pt idx="2658">
                  <c:v>3.3347284005310514E-2</c:v>
                </c:pt>
                <c:pt idx="2659">
                  <c:v>0.1508047439927887</c:v>
                </c:pt>
                <c:pt idx="2660">
                  <c:v>1.2475716095157396</c:v>
                </c:pt>
                <c:pt idx="2661">
                  <c:v>3.0809398479746619E-2</c:v>
                </c:pt>
                <c:pt idx="2662">
                  <c:v>3.0809398479746619E-2</c:v>
                </c:pt>
                <c:pt idx="2663">
                  <c:v>0.47341683206395418</c:v>
                </c:pt>
                <c:pt idx="2664">
                  <c:v>3.0809398479746619E-2</c:v>
                </c:pt>
                <c:pt idx="2665">
                  <c:v>3.0809398479746619E-2</c:v>
                </c:pt>
                <c:pt idx="2666">
                  <c:v>0.42975109754841695</c:v>
                </c:pt>
                <c:pt idx="2667">
                  <c:v>3.0809398479746619E-2</c:v>
                </c:pt>
                <c:pt idx="2668">
                  <c:v>3.0809398479746619E-2</c:v>
                </c:pt>
                <c:pt idx="2669">
                  <c:v>0.14356577533468118</c:v>
                </c:pt>
                <c:pt idx="2670">
                  <c:v>0.1813732250563499</c:v>
                </c:pt>
                <c:pt idx="2671">
                  <c:v>3.0809398479746619E-2</c:v>
                </c:pt>
                <c:pt idx="2672">
                  <c:v>6.0909286704785973E-2</c:v>
                </c:pt>
                <c:pt idx="2673">
                  <c:v>4.3736376981558384E-2</c:v>
                </c:pt>
                <c:pt idx="2674">
                  <c:v>3.0809398479746619E-2</c:v>
                </c:pt>
                <c:pt idx="2675">
                  <c:v>3.0809398479746619E-2</c:v>
                </c:pt>
                <c:pt idx="2676">
                  <c:v>3.0809398479746619E-2</c:v>
                </c:pt>
                <c:pt idx="2677">
                  <c:v>3.605609319144578E-2</c:v>
                </c:pt>
                <c:pt idx="2678">
                  <c:v>3.0809398479746619E-2</c:v>
                </c:pt>
                <c:pt idx="2679">
                  <c:v>3.0809398479746619E-2</c:v>
                </c:pt>
                <c:pt idx="2680">
                  <c:v>3.0809398479746619E-2</c:v>
                </c:pt>
                <c:pt idx="2681">
                  <c:v>3.0809398479746619E-2</c:v>
                </c:pt>
                <c:pt idx="2682">
                  <c:v>3.0809398479746619E-2</c:v>
                </c:pt>
                <c:pt idx="2683">
                  <c:v>0.48979763409136812</c:v>
                </c:pt>
                <c:pt idx="2684">
                  <c:v>3.0809398479746619E-2</c:v>
                </c:pt>
                <c:pt idx="2685">
                  <c:v>1.2302139808669295</c:v>
                </c:pt>
                <c:pt idx="2686">
                  <c:v>3.0809398479746619E-2</c:v>
                </c:pt>
                <c:pt idx="2687">
                  <c:v>3.0809398479746619E-2</c:v>
                </c:pt>
                <c:pt idx="2688">
                  <c:v>3.0809398479746619E-2</c:v>
                </c:pt>
                <c:pt idx="2689">
                  <c:v>1.8037217651565687</c:v>
                </c:pt>
                <c:pt idx="2690">
                  <c:v>3.0809398479746619E-2</c:v>
                </c:pt>
                <c:pt idx="2691">
                  <c:v>3.0809398479746619E-2</c:v>
                </c:pt>
                <c:pt idx="2692">
                  <c:v>2.7945184754546832</c:v>
                </c:pt>
                <c:pt idx="2693">
                  <c:v>0.13062802916264749</c:v>
                </c:pt>
                <c:pt idx="2694">
                  <c:v>3.5779075816235406E-2</c:v>
                </c:pt>
                <c:pt idx="2695">
                  <c:v>3.0809398479746619E-2</c:v>
                </c:pt>
                <c:pt idx="2696">
                  <c:v>3.0809398479746619E-2</c:v>
                </c:pt>
                <c:pt idx="2697">
                  <c:v>3.0809398479746619E-2</c:v>
                </c:pt>
                <c:pt idx="2698">
                  <c:v>4.4960116957399036E-2</c:v>
                </c:pt>
                <c:pt idx="2699">
                  <c:v>7.015598052608929E-2</c:v>
                </c:pt>
                <c:pt idx="2700">
                  <c:v>6.695387550848983E-2</c:v>
                </c:pt>
                <c:pt idx="2701">
                  <c:v>3.3219077107344015E-2</c:v>
                </c:pt>
                <c:pt idx="2702">
                  <c:v>0.18782643641968122</c:v>
                </c:pt>
                <c:pt idx="2703">
                  <c:v>0.75607821048262869</c:v>
                </c:pt>
                <c:pt idx="2704">
                  <c:v>0.38911796928839737</c:v>
                </c:pt>
                <c:pt idx="2705">
                  <c:v>3.0809398479746619E-2</c:v>
                </c:pt>
                <c:pt idx="2706">
                  <c:v>3.2506323425762665E-2</c:v>
                </c:pt>
                <c:pt idx="2707">
                  <c:v>3.0809398479746619E-2</c:v>
                </c:pt>
                <c:pt idx="2708">
                  <c:v>5.8001073919670472E-2</c:v>
                </c:pt>
                <c:pt idx="2709">
                  <c:v>3.0809398479746619E-2</c:v>
                </c:pt>
                <c:pt idx="2710">
                  <c:v>1.5512389316239616</c:v>
                </c:pt>
                <c:pt idx="2711">
                  <c:v>3.0809398479746619E-2</c:v>
                </c:pt>
                <c:pt idx="2712">
                  <c:v>6.9213289826276198E-2</c:v>
                </c:pt>
                <c:pt idx="2713">
                  <c:v>3.0809398479746619E-2</c:v>
                </c:pt>
                <c:pt idx="2714">
                  <c:v>3.0809398479746619E-2</c:v>
                </c:pt>
                <c:pt idx="2715">
                  <c:v>3.0809398479746619E-2</c:v>
                </c:pt>
                <c:pt idx="2716">
                  <c:v>1.603489577221304</c:v>
                </c:pt>
                <c:pt idx="2717">
                  <c:v>4.2903845443958165E-2</c:v>
                </c:pt>
                <c:pt idx="2718">
                  <c:v>0.10399700347422511</c:v>
                </c:pt>
                <c:pt idx="2719">
                  <c:v>3.0809398479746619E-2</c:v>
                </c:pt>
                <c:pt idx="2720">
                  <c:v>3.0809398479746619E-2</c:v>
                </c:pt>
                <c:pt idx="2721">
                  <c:v>4.4374230819524157E-2</c:v>
                </c:pt>
                <c:pt idx="2722">
                  <c:v>3.1389955295990118E-2</c:v>
                </c:pt>
                <c:pt idx="2723">
                  <c:v>0.29086184966489331</c:v>
                </c:pt>
                <c:pt idx="2724">
                  <c:v>0.22264568237295981</c:v>
                </c:pt>
                <c:pt idx="2725">
                  <c:v>3.7060351415105143E-2</c:v>
                </c:pt>
                <c:pt idx="2726">
                  <c:v>3.2266524919073523E-2</c:v>
                </c:pt>
                <c:pt idx="2727">
                  <c:v>3.0809398479746619E-2</c:v>
                </c:pt>
                <c:pt idx="2728">
                  <c:v>3.0809398479746619E-2</c:v>
                </c:pt>
                <c:pt idx="2729">
                  <c:v>3.1975148720390414</c:v>
                </c:pt>
                <c:pt idx="2730">
                  <c:v>1.3584074504860653</c:v>
                </c:pt>
                <c:pt idx="2731">
                  <c:v>3.0809398479746619E-2</c:v>
                </c:pt>
                <c:pt idx="2732">
                  <c:v>3.0809398479746619E-2</c:v>
                </c:pt>
                <c:pt idx="2733">
                  <c:v>3.0809398479746619E-2</c:v>
                </c:pt>
                <c:pt idx="2734">
                  <c:v>0.21257146219015133</c:v>
                </c:pt>
                <c:pt idx="2735">
                  <c:v>3.0809398479746619E-2</c:v>
                </c:pt>
                <c:pt idx="2736">
                  <c:v>3.0809398479746619E-2</c:v>
                </c:pt>
                <c:pt idx="2737">
                  <c:v>7.4109913229435137E-2</c:v>
                </c:pt>
                <c:pt idx="2738">
                  <c:v>4.0419099238961836E-2</c:v>
                </c:pt>
                <c:pt idx="2739">
                  <c:v>7.6989710653648361E-2</c:v>
                </c:pt>
                <c:pt idx="2740">
                  <c:v>3.0809398479746619E-2</c:v>
                </c:pt>
                <c:pt idx="2741">
                  <c:v>3.0809398479746619E-2</c:v>
                </c:pt>
                <c:pt idx="2742">
                  <c:v>3.0809398479746619E-2</c:v>
                </c:pt>
                <c:pt idx="2743">
                  <c:v>3.0809398479746619E-2</c:v>
                </c:pt>
                <c:pt idx="2744">
                  <c:v>3.0809398479746619E-2</c:v>
                </c:pt>
                <c:pt idx="2745">
                  <c:v>1.0300549760200077</c:v>
                </c:pt>
                <c:pt idx="2746">
                  <c:v>1.1308627118565804</c:v>
                </c:pt>
                <c:pt idx="2747">
                  <c:v>1.831036115634284</c:v>
                </c:pt>
                <c:pt idx="2748">
                  <c:v>5.4421574179558091E-2</c:v>
                </c:pt>
                <c:pt idx="2749">
                  <c:v>5.3567641488540679E-2</c:v>
                </c:pt>
                <c:pt idx="2750">
                  <c:v>3.0809398479746619E-2</c:v>
                </c:pt>
                <c:pt idx="2751">
                  <c:v>3.0809398479746619E-2</c:v>
                </c:pt>
                <c:pt idx="2752">
                  <c:v>0.19105564763600394</c:v>
                </c:pt>
                <c:pt idx="2753">
                  <c:v>3.1282664800806936E-2</c:v>
                </c:pt>
                <c:pt idx="2754">
                  <c:v>0.20974582139190168</c:v>
                </c:pt>
                <c:pt idx="2755">
                  <c:v>3.5826849752408178E-2</c:v>
                </c:pt>
                <c:pt idx="2756">
                  <c:v>3.0809398479746619E-2</c:v>
                </c:pt>
                <c:pt idx="2757">
                  <c:v>3.0809398479746619E-2</c:v>
                </c:pt>
                <c:pt idx="2758">
                  <c:v>6.0713637176299073E-2</c:v>
                </c:pt>
                <c:pt idx="2759">
                  <c:v>6.0713637176299073E-2</c:v>
                </c:pt>
                <c:pt idx="2760">
                  <c:v>6.7968208011599029E-2</c:v>
                </c:pt>
                <c:pt idx="2761">
                  <c:v>0.80042554483391948</c:v>
                </c:pt>
                <c:pt idx="2762">
                  <c:v>0.59716684944349974</c:v>
                </c:pt>
                <c:pt idx="2763">
                  <c:v>6.4241485394502168E-2</c:v>
                </c:pt>
                <c:pt idx="2764">
                  <c:v>0.19896887987351586</c:v>
                </c:pt>
                <c:pt idx="2765">
                  <c:v>6.0713637176299073E-2</c:v>
                </c:pt>
                <c:pt idx="2766">
                  <c:v>1.7043959709029877</c:v>
                </c:pt>
                <c:pt idx="2767">
                  <c:v>1.2342156457614242</c:v>
                </c:pt>
                <c:pt idx="2768">
                  <c:v>6.0713637176299073E-2</c:v>
                </c:pt>
                <c:pt idx="2769">
                  <c:v>0.43214010653031465</c:v>
                </c:pt>
                <c:pt idx="2770">
                  <c:v>0.94910427767433492</c:v>
                </c:pt>
                <c:pt idx="2771">
                  <c:v>6.0903638038719364E-2</c:v>
                </c:pt>
                <c:pt idx="2772">
                  <c:v>0.30862049223800603</c:v>
                </c:pt>
                <c:pt idx="2773">
                  <c:v>6.2054166830808277E-2</c:v>
                </c:pt>
                <c:pt idx="2774">
                  <c:v>0.34156777926833631</c:v>
                </c:pt>
                <c:pt idx="2775">
                  <c:v>0.14558970544710814</c:v>
                </c:pt>
                <c:pt idx="2776">
                  <c:v>6.0713637176299073E-2</c:v>
                </c:pt>
                <c:pt idx="2777">
                  <c:v>2.3328047941700474</c:v>
                </c:pt>
                <c:pt idx="2778">
                  <c:v>6.0713637176299073E-2</c:v>
                </c:pt>
                <c:pt idx="2779">
                  <c:v>7.5960911069235137E-2</c:v>
                </c:pt>
                <c:pt idx="2780">
                  <c:v>6.0713637176299073E-2</c:v>
                </c:pt>
                <c:pt idx="2781">
                  <c:v>6.0713637176299073E-2</c:v>
                </c:pt>
                <c:pt idx="2782">
                  <c:v>0.10937115759897353</c:v>
                </c:pt>
                <c:pt idx="2783">
                  <c:v>1.2969181997982089</c:v>
                </c:pt>
                <c:pt idx="2784">
                  <c:v>6.5603243017297252E-2</c:v>
                </c:pt>
                <c:pt idx="2785">
                  <c:v>6.0713637176299073E-2</c:v>
                </c:pt>
                <c:pt idx="2786">
                  <c:v>6.3266650611782993E-2</c:v>
                </c:pt>
                <c:pt idx="2787">
                  <c:v>8.0942829197898108E-2</c:v>
                </c:pt>
                <c:pt idx="2788">
                  <c:v>6.0713637176299073E-2</c:v>
                </c:pt>
                <c:pt idx="2789">
                  <c:v>2.0186998595727381</c:v>
                </c:pt>
                <c:pt idx="2790">
                  <c:v>6.0713637176299073E-2</c:v>
                </c:pt>
                <c:pt idx="2791">
                  <c:v>1.8783249767967354</c:v>
                </c:pt>
                <c:pt idx="2792">
                  <c:v>6.0713637176299073E-2</c:v>
                </c:pt>
                <c:pt idx="2793">
                  <c:v>6.0713637176299073E-2</c:v>
                </c:pt>
                <c:pt idx="2794">
                  <c:v>0.3168741789985024</c:v>
                </c:pt>
                <c:pt idx="2795">
                  <c:v>8.2664050801766364E-2</c:v>
                </c:pt>
                <c:pt idx="2796">
                  <c:v>6.0713637176299073E-2</c:v>
                </c:pt>
                <c:pt idx="2797">
                  <c:v>6.0713637176299073E-2</c:v>
                </c:pt>
                <c:pt idx="2798">
                  <c:v>6.0713637176299073E-2</c:v>
                </c:pt>
                <c:pt idx="2799">
                  <c:v>0.11708004083781565</c:v>
                </c:pt>
                <c:pt idx="2800">
                  <c:v>6.0713637176299073E-2</c:v>
                </c:pt>
                <c:pt idx="2801">
                  <c:v>0.16231717210992247</c:v>
                </c:pt>
                <c:pt idx="2802">
                  <c:v>6.2656924471281072E-2</c:v>
                </c:pt>
                <c:pt idx="2803">
                  <c:v>1.0851280563727534</c:v>
                </c:pt>
                <c:pt idx="2804">
                  <c:v>0.1175616930093744</c:v>
                </c:pt>
                <c:pt idx="2805">
                  <c:v>2.9494988975336662</c:v>
                </c:pt>
                <c:pt idx="2806">
                  <c:v>6.0713637176299073E-2</c:v>
                </c:pt>
                <c:pt idx="2807">
                  <c:v>6.0713637176299073E-2</c:v>
                </c:pt>
                <c:pt idx="2808">
                  <c:v>0.11830329857902919</c:v>
                </c:pt>
                <c:pt idx="2809">
                  <c:v>0.19125731960349152</c:v>
                </c:pt>
                <c:pt idx="2810">
                  <c:v>6.0713637176299073E-2</c:v>
                </c:pt>
                <c:pt idx="2811">
                  <c:v>6.5529487956753008E-2</c:v>
                </c:pt>
                <c:pt idx="2812">
                  <c:v>7.3178015967667986E-2</c:v>
                </c:pt>
                <c:pt idx="2813">
                  <c:v>6.0713637176299073E-2</c:v>
                </c:pt>
                <c:pt idx="2814">
                  <c:v>6.0713637176299073E-2</c:v>
                </c:pt>
                <c:pt idx="2815">
                  <c:v>0.26428541102801084</c:v>
                </c:pt>
                <c:pt idx="2816">
                  <c:v>6.0713637176299073E-2</c:v>
                </c:pt>
                <c:pt idx="2817">
                  <c:v>6.0713637176299073E-2</c:v>
                </c:pt>
                <c:pt idx="2818">
                  <c:v>0.52448312889489368</c:v>
                </c:pt>
                <c:pt idx="2819">
                  <c:v>0.68370539978591804</c:v>
                </c:pt>
                <c:pt idx="2820">
                  <c:v>1.5154143088511107</c:v>
                </c:pt>
                <c:pt idx="2821">
                  <c:v>6.0713637176299073E-2</c:v>
                </c:pt>
                <c:pt idx="2822">
                  <c:v>4.1051942801306982</c:v>
                </c:pt>
                <c:pt idx="2823">
                  <c:v>0.47880273048887811</c:v>
                </c:pt>
                <c:pt idx="2824">
                  <c:v>6.0713637176299073E-2</c:v>
                </c:pt>
                <c:pt idx="2825">
                  <c:v>0.10957866944904075</c:v>
                </c:pt>
                <c:pt idx="2826">
                  <c:v>7.8777801196007607E-2</c:v>
                </c:pt>
                <c:pt idx="2827">
                  <c:v>6.0713637176299073E-2</c:v>
                </c:pt>
                <c:pt idx="2828">
                  <c:v>0.98583017492897151</c:v>
                </c:pt>
                <c:pt idx="2829">
                  <c:v>6.5248878143237821E-2</c:v>
                </c:pt>
                <c:pt idx="2830">
                  <c:v>6.0713637176299073E-2</c:v>
                </c:pt>
                <c:pt idx="2831">
                  <c:v>0.25179401913016841</c:v>
                </c:pt>
                <c:pt idx="2832">
                  <c:v>0.38958574293580961</c:v>
                </c:pt>
                <c:pt idx="2833">
                  <c:v>0.18109673161830009</c:v>
                </c:pt>
                <c:pt idx="2834">
                  <c:v>0.63265058074686054</c:v>
                </c:pt>
                <c:pt idx="2835">
                  <c:v>7.3329080367625588E-2</c:v>
                </c:pt>
                <c:pt idx="2836">
                  <c:v>6.096898921738348E-2</c:v>
                </c:pt>
                <c:pt idx="2837">
                  <c:v>6.0713637176299073E-2</c:v>
                </c:pt>
                <c:pt idx="2838">
                  <c:v>0.11793018400333281</c:v>
                </c:pt>
                <c:pt idx="2839">
                  <c:v>6.0713637176299073E-2</c:v>
                </c:pt>
                <c:pt idx="2840">
                  <c:v>1.3490834647064835</c:v>
                </c:pt>
                <c:pt idx="2841">
                  <c:v>6.0713637176299073E-2</c:v>
                </c:pt>
                <c:pt idx="2842">
                  <c:v>2.1179609494498117</c:v>
                </c:pt>
                <c:pt idx="2843">
                  <c:v>0.24575557567295189</c:v>
                </c:pt>
                <c:pt idx="2844">
                  <c:v>2.8400879303121367</c:v>
                </c:pt>
                <c:pt idx="2845">
                  <c:v>6.0713637176299073E-2</c:v>
                </c:pt>
                <c:pt idx="2846">
                  <c:v>7.2454929885032493E-2</c:v>
                </c:pt>
                <c:pt idx="2847">
                  <c:v>6.0713637176299073E-2</c:v>
                </c:pt>
                <c:pt idx="2848">
                  <c:v>6.0713637176299073E-2</c:v>
                </c:pt>
                <c:pt idx="2849">
                  <c:v>0.7830658664782767</c:v>
                </c:pt>
                <c:pt idx="2850">
                  <c:v>0.60926478149639485</c:v>
                </c:pt>
                <c:pt idx="2851">
                  <c:v>0.94573324922153057</c:v>
                </c:pt>
                <c:pt idx="2852">
                  <c:v>0.31760563667426478</c:v>
                </c:pt>
                <c:pt idx="2853">
                  <c:v>0.7716944682759338</c:v>
                </c:pt>
                <c:pt idx="2854">
                  <c:v>7.5245184306343971E-2</c:v>
                </c:pt>
                <c:pt idx="2855">
                  <c:v>6.0713637176299073E-2</c:v>
                </c:pt>
                <c:pt idx="2856">
                  <c:v>6.2577972179459831E-2</c:v>
                </c:pt>
                <c:pt idx="2857">
                  <c:v>6.0713637176299073E-2</c:v>
                </c:pt>
                <c:pt idx="2858">
                  <c:v>1.5820783566108603</c:v>
                </c:pt>
                <c:pt idx="2859">
                  <c:v>6.0713637176299073E-2</c:v>
                </c:pt>
                <c:pt idx="2860">
                  <c:v>6.3799685931197656E-2</c:v>
                </c:pt>
                <c:pt idx="2861">
                  <c:v>0.16301660563243381</c:v>
                </c:pt>
                <c:pt idx="2862">
                  <c:v>0.12241243954545021</c:v>
                </c:pt>
                <c:pt idx="2863">
                  <c:v>6.0713637176299073E-2</c:v>
                </c:pt>
                <c:pt idx="2864">
                  <c:v>6.0713637176299073E-2</c:v>
                </c:pt>
                <c:pt idx="2865">
                  <c:v>6.0713637176299073E-2</c:v>
                </c:pt>
                <c:pt idx="2866">
                  <c:v>6.0713637176299073E-2</c:v>
                </c:pt>
                <c:pt idx="2867">
                  <c:v>7.4902220716873066E-2</c:v>
                </c:pt>
                <c:pt idx="2868">
                  <c:v>8.4407502163941536E-2</c:v>
                </c:pt>
                <c:pt idx="2869">
                  <c:v>6.1617812006111203E-2</c:v>
                </c:pt>
                <c:pt idx="2870">
                  <c:v>6.5337379100010515E-2</c:v>
                </c:pt>
                <c:pt idx="2871">
                  <c:v>0.59776101324358288</c:v>
                </c:pt>
                <c:pt idx="2872">
                  <c:v>1.775096195014068</c:v>
                </c:pt>
                <c:pt idx="2873">
                  <c:v>6.0713637176299073E-2</c:v>
                </c:pt>
                <c:pt idx="2874">
                  <c:v>6.0713637176299073E-2</c:v>
                </c:pt>
                <c:pt idx="2875">
                  <c:v>0.79247491402182568</c:v>
                </c:pt>
                <c:pt idx="2876">
                  <c:v>6.0713637176299073E-2</c:v>
                </c:pt>
                <c:pt idx="2877">
                  <c:v>6.0713637176299073E-2</c:v>
                </c:pt>
                <c:pt idx="2878">
                  <c:v>0.66012639469976675</c:v>
                </c:pt>
                <c:pt idx="2879">
                  <c:v>6.0713637176299073E-2</c:v>
                </c:pt>
                <c:pt idx="2880">
                  <c:v>6.0713637176299073E-2</c:v>
                </c:pt>
                <c:pt idx="2881">
                  <c:v>0.21480661903661216</c:v>
                </c:pt>
                <c:pt idx="2882">
                  <c:v>0.24341338641042182</c:v>
                </c:pt>
                <c:pt idx="2883">
                  <c:v>6.0713637176299073E-2</c:v>
                </c:pt>
                <c:pt idx="2884">
                  <c:v>0.10195098655405117</c:v>
                </c:pt>
                <c:pt idx="2885">
                  <c:v>8.5921271463235666E-2</c:v>
                </c:pt>
                <c:pt idx="2886">
                  <c:v>6.0713637176299073E-2</c:v>
                </c:pt>
                <c:pt idx="2887">
                  <c:v>1.6603773421193364</c:v>
                </c:pt>
                <c:pt idx="2888">
                  <c:v>6.0713637176299073E-2</c:v>
                </c:pt>
                <c:pt idx="2889">
                  <c:v>7.1495523255705545E-2</c:v>
                </c:pt>
                <c:pt idx="2890">
                  <c:v>6.0713637176299073E-2</c:v>
                </c:pt>
                <c:pt idx="2891">
                  <c:v>6.1342296686930704E-2</c:v>
                </c:pt>
                <c:pt idx="2892">
                  <c:v>6.0713637176299073E-2</c:v>
                </c:pt>
                <c:pt idx="2893">
                  <c:v>0.67216663974989321</c:v>
                </c:pt>
                <c:pt idx="2894">
                  <c:v>6.0713637176299073E-2</c:v>
                </c:pt>
                <c:pt idx="2895">
                  <c:v>0.65395575647388471</c:v>
                </c:pt>
                <c:pt idx="2896">
                  <c:v>6.0713637176299073E-2</c:v>
                </c:pt>
                <c:pt idx="2897">
                  <c:v>1.7524207831408349</c:v>
                </c:pt>
                <c:pt idx="2898">
                  <c:v>6.3758218785278722E-2</c:v>
                </c:pt>
                <c:pt idx="2899">
                  <c:v>6.0713637176299073E-2</c:v>
                </c:pt>
                <c:pt idx="2900">
                  <c:v>6.4408408185006261E-2</c:v>
                </c:pt>
                <c:pt idx="2901">
                  <c:v>2.5850552803499562</c:v>
                </c:pt>
                <c:pt idx="2902">
                  <c:v>6.0713637176299073E-2</c:v>
                </c:pt>
                <c:pt idx="2903">
                  <c:v>6.0713637176299073E-2</c:v>
                </c:pt>
                <c:pt idx="2904">
                  <c:v>0.73153145755452664</c:v>
                </c:pt>
                <c:pt idx="2905">
                  <c:v>3.6685365852503882</c:v>
                </c:pt>
                <c:pt idx="2906">
                  <c:v>0.17436538409542346</c:v>
                </c:pt>
                <c:pt idx="2907">
                  <c:v>6.6443879870643235E-2</c:v>
                </c:pt>
                <c:pt idx="2908">
                  <c:v>6.0713637176299073E-2</c:v>
                </c:pt>
                <c:pt idx="2909">
                  <c:v>6.0713637176299073E-2</c:v>
                </c:pt>
                <c:pt idx="2910">
                  <c:v>6.0713637176299073E-2</c:v>
                </c:pt>
                <c:pt idx="2911">
                  <c:v>9.191849434319474E-2</c:v>
                </c:pt>
                <c:pt idx="2912">
                  <c:v>0.12574164022470147</c:v>
                </c:pt>
                <c:pt idx="2913">
                  <c:v>0.12519378436752476</c:v>
                </c:pt>
                <c:pt idx="2914">
                  <c:v>7.7901364082613042E-2</c:v>
                </c:pt>
                <c:pt idx="2915">
                  <c:v>0.48564221556254378</c:v>
                </c:pt>
                <c:pt idx="2916">
                  <c:v>1.1977791823753103</c:v>
                </c:pt>
                <c:pt idx="2917">
                  <c:v>0.41935785628479455</c:v>
                </c:pt>
                <c:pt idx="2918">
                  <c:v>6.2156076845556157E-2</c:v>
                </c:pt>
                <c:pt idx="2919">
                  <c:v>6.3539844076067525E-2</c:v>
                </c:pt>
                <c:pt idx="2920">
                  <c:v>6.0713637176299073E-2</c:v>
                </c:pt>
                <c:pt idx="2921">
                  <c:v>9.2930422194097639E-2</c:v>
                </c:pt>
                <c:pt idx="2922">
                  <c:v>6.0713637176299073E-2</c:v>
                </c:pt>
                <c:pt idx="2923">
                  <c:v>2.2231746768898932</c:v>
                </c:pt>
                <c:pt idx="2924">
                  <c:v>6.0713637176299073E-2</c:v>
                </c:pt>
                <c:pt idx="2925">
                  <c:v>9.8272040808468283E-2</c:v>
                </c:pt>
                <c:pt idx="2926">
                  <c:v>6.0713637176299073E-2</c:v>
                </c:pt>
                <c:pt idx="2927">
                  <c:v>6.0713637176299073E-2</c:v>
                </c:pt>
                <c:pt idx="2928">
                  <c:v>6.0713637176299073E-2</c:v>
                </c:pt>
                <c:pt idx="2929">
                  <c:v>2.3312899404718443</c:v>
                </c:pt>
                <c:pt idx="2930">
                  <c:v>8.5220233147752164E-2</c:v>
                </c:pt>
                <c:pt idx="2931">
                  <c:v>0.19695946479245285</c:v>
                </c:pt>
                <c:pt idx="2932">
                  <c:v>6.0713637176299073E-2</c:v>
                </c:pt>
                <c:pt idx="2933">
                  <c:v>6.0713637176299073E-2</c:v>
                </c:pt>
                <c:pt idx="2934">
                  <c:v>0.10303458579257468</c:v>
                </c:pt>
                <c:pt idx="2935">
                  <c:v>6.1794581608366657E-2</c:v>
                </c:pt>
                <c:pt idx="2936">
                  <c:v>0.50694159231334313</c:v>
                </c:pt>
                <c:pt idx="2937">
                  <c:v>0.33359052910482545</c:v>
                </c:pt>
                <c:pt idx="2938">
                  <c:v>9.5072497924409444E-2</c:v>
                </c:pt>
                <c:pt idx="2939">
                  <c:v>6.5536646415291777E-2</c:v>
                </c:pt>
                <c:pt idx="2940">
                  <c:v>6.0713637176299073E-2</c:v>
                </c:pt>
                <c:pt idx="2941">
                  <c:v>0.16632364909823949</c:v>
                </c:pt>
                <c:pt idx="2942">
                  <c:v>3.7737909034273702</c:v>
                </c:pt>
                <c:pt idx="2943">
                  <c:v>1.6339387909473042</c:v>
                </c:pt>
                <c:pt idx="2944">
                  <c:v>6.0713637176299073E-2</c:v>
                </c:pt>
                <c:pt idx="2945">
                  <c:v>6.0713637176299073E-2</c:v>
                </c:pt>
                <c:pt idx="2946">
                  <c:v>6.0713637176299073E-2</c:v>
                </c:pt>
                <c:pt idx="2947">
                  <c:v>0.35798022385464406</c:v>
                </c:pt>
                <c:pt idx="2948">
                  <c:v>6.0713637176299073E-2</c:v>
                </c:pt>
                <c:pt idx="2949">
                  <c:v>6.0713637176299073E-2</c:v>
                </c:pt>
                <c:pt idx="2950">
                  <c:v>0.11732778405515301</c:v>
                </c:pt>
                <c:pt idx="2951">
                  <c:v>7.1530795993005492E-2</c:v>
                </c:pt>
                <c:pt idx="2952">
                  <c:v>0.12302633051579262</c:v>
                </c:pt>
                <c:pt idx="2953">
                  <c:v>6.0713637176299073E-2</c:v>
                </c:pt>
                <c:pt idx="2954">
                  <c:v>6.0713637176299073E-2</c:v>
                </c:pt>
                <c:pt idx="2955">
                  <c:v>6.0713637176299073E-2</c:v>
                </c:pt>
                <c:pt idx="2956">
                  <c:v>6.0713637176299073E-2</c:v>
                </c:pt>
                <c:pt idx="2957">
                  <c:v>6.0766750917464682E-2</c:v>
                </c:pt>
                <c:pt idx="2958">
                  <c:v>1.4227591079169872</c:v>
                </c:pt>
                <c:pt idx="2959">
                  <c:v>1.711777582047791</c:v>
                </c:pt>
                <c:pt idx="2960">
                  <c:v>2.6474140128389685</c:v>
                </c:pt>
                <c:pt idx="2961">
                  <c:v>0.10729313940052179</c:v>
                </c:pt>
                <c:pt idx="2962">
                  <c:v>0.12628444100498259</c:v>
                </c:pt>
                <c:pt idx="2963">
                  <c:v>6.1672686952001954E-2</c:v>
                </c:pt>
                <c:pt idx="2964">
                  <c:v>6.0713637176299073E-2</c:v>
                </c:pt>
                <c:pt idx="2965">
                  <c:v>0.42504170591133733</c:v>
                </c:pt>
                <c:pt idx="2966">
                  <c:v>6.3068395989218679E-2</c:v>
                </c:pt>
                <c:pt idx="2967">
                  <c:v>0.31984362467856642</c:v>
                </c:pt>
                <c:pt idx="2968">
                  <c:v>7.6614672359879038E-2</c:v>
                </c:pt>
                <c:pt idx="2969">
                  <c:v>6.0713637176299073E-2</c:v>
                </c:pt>
                <c:pt idx="2970">
                  <c:v>6.0713637176299073E-2</c:v>
                </c:pt>
                <c:pt idx="2971">
                  <c:v>9.0617875872844422E-2</c:v>
                </c:pt>
                <c:pt idx="2972">
                  <c:v>9.0617875872844422E-2</c:v>
                </c:pt>
                <c:pt idx="2973">
                  <c:v>9.2621375402703252E-2</c:v>
                </c:pt>
                <c:pt idx="2974">
                  <c:v>1.0565480758532249</c:v>
                </c:pt>
                <c:pt idx="2975">
                  <c:v>0.61514556670771081</c:v>
                </c:pt>
                <c:pt idx="2976">
                  <c:v>9.6281978201073828E-2</c:v>
                </c:pt>
                <c:pt idx="2977">
                  <c:v>0.38457167084862848</c:v>
                </c:pt>
                <c:pt idx="2978">
                  <c:v>9.0617875872844422E-2</c:v>
                </c:pt>
                <c:pt idx="2979">
                  <c:v>2.964945443962312</c:v>
                </c:pt>
                <c:pt idx="2980">
                  <c:v>1.5585348236342915</c:v>
                </c:pt>
                <c:pt idx="2981">
                  <c:v>9.3346600510410882E-2</c:v>
                </c:pt>
                <c:pt idx="2982">
                  <c:v>1.4347271504711494</c:v>
                </c:pt>
                <c:pt idx="2983">
                  <c:v>9.102851501188218E-2</c:v>
                </c:pt>
                <c:pt idx="2984">
                  <c:v>0.56030386397548348</c:v>
                </c:pt>
                <c:pt idx="2985">
                  <c:v>9.7769753795962727E-2</c:v>
                </c:pt>
                <c:pt idx="2986">
                  <c:v>0.61941868883341056</c:v>
                </c:pt>
                <c:pt idx="2987">
                  <c:v>0.26360789672538765</c:v>
                </c:pt>
                <c:pt idx="2988">
                  <c:v>9.0617875872844422E-2</c:v>
                </c:pt>
                <c:pt idx="2989">
                  <c:v>3.4977395433264724</c:v>
                </c:pt>
                <c:pt idx="2990">
                  <c:v>9.0617875872844422E-2</c:v>
                </c:pt>
                <c:pt idx="2991">
                  <c:v>0.11339633751188308</c:v>
                </c:pt>
                <c:pt idx="2992">
                  <c:v>9.0617875872844422E-2</c:v>
                </c:pt>
                <c:pt idx="2993">
                  <c:v>9.0617875872844422E-2</c:v>
                </c:pt>
                <c:pt idx="2994">
                  <c:v>0.24159175871358834</c:v>
                </c:pt>
                <c:pt idx="2995">
                  <c:v>2.3539350401035</c:v>
                </c:pt>
                <c:pt idx="2996">
                  <c:v>0.12277987987567091</c:v>
                </c:pt>
                <c:pt idx="2997">
                  <c:v>9.0617875872844422E-2</c:v>
                </c:pt>
                <c:pt idx="2998">
                  <c:v>9.3304929987279628E-2</c:v>
                </c:pt>
                <c:pt idx="2999">
                  <c:v>0.13223066461653007</c:v>
                </c:pt>
                <c:pt idx="3000">
                  <c:v>9.5688814933008459E-2</c:v>
                </c:pt>
                <c:pt idx="3001">
                  <c:v>2.8015172354545039</c:v>
                </c:pt>
                <c:pt idx="3002">
                  <c:v>9.0617875872844422E-2</c:v>
                </c:pt>
                <c:pt idx="3003">
                  <c:v>2.5821082352857383</c:v>
                </c:pt>
                <c:pt idx="3004">
                  <c:v>9.0617875872844422E-2</c:v>
                </c:pt>
                <c:pt idx="3005">
                  <c:v>9.0617875872844422E-2</c:v>
                </c:pt>
                <c:pt idx="3006">
                  <c:v>0.4330720490377058</c:v>
                </c:pt>
                <c:pt idx="3007">
                  <c:v>0.14407362664203227</c:v>
                </c:pt>
                <c:pt idx="3008">
                  <c:v>0.19241140495953679</c:v>
                </c:pt>
                <c:pt idx="3009">
                  <c:v>9.0617875872844422E-2</c:v>
                </c:pt>
                <c:pt idx="3010">
                  <c:v>9.0617875872844422E-2</c:v>
                </c:pt>
                <c:pt idx="3011">
                  <c:v>0.17530106958218999</c:v>
                </c:pt>
                <c:pt idx="3012">
                  <c:v>9.0617875872844422E-2</c:v>
                </c:pt>
                <c:pt idx="3013">
                  <c:v>0.28565535231187567</c:v>
                </c:pt>
                <c:pt idx="3014">
                  <c:v>9.5074903834612035E-2</c:v>
                </c:pt>
                <c:pt idx="3015">
                  <c:v>1.5958907767833059</c:v>
                </c:pt>
                <c:pt idx="3016">
                  <c:v>0.21377168626640378</c:v>
                </c:pt>
                <c:pt idx="3017">
                  <c:v>4.1420737231756979</c:v>
                </c:pt>
                <c:pt idx="3018">
                  <c:v>9.0617875872844422E-2</c:v>
                </c:pt>
                <c:pt idx="3019">
                  <c:v>9.0617875872844422E-2</c:v>
                </c:pt>
                <c:pt idx="3020">
                  <c:v>0.20516975439893337</c:v>
                </c:pt>
                <c:pt idx="3021">
                  <c:v>0.33161623682774122</c:v>
                </c:pt>
                <c:pt idx="3022">
                  <c:v>0.16140487999208022</c:v>
                </c:pt>
                <c:pt idx="3023">
                  <c:v>9.5677002700650729E-2</c:v>
                </c:pt>
                <c:pt idx="3024">
                  <c:v>0.12731960059262837</c:v>
                </c:pt>
                <c:pt idx="3025">
                  <c:v>9.0617875872844422E-2</c:v>
                </c:pt>
                <c:pt idx="3026">
                  <c:v>9.0617875872844422E-2</c:v>
                </c:pt>
                <c:pt idx="3027">
                  <c:v>0.48701760677566425</c:v>
                </c:pt>
                <c:pt idx="3028">
                  <c:v>9.0617875872844422E-2</c:v>
                </c:pt>
                <c:pt idx="3029">
                  <c:v>9.0617875872844422E-2</c:v>
                </c:pt>
                <c:pt idx="3030">
                  <c:v>0.84509125593737666</c:v>
                </c:pt>
                <c:pt idx="3031">
                  <c:v>1.0860402280991015</c:v>
                </c:pt>
                <c:pt idx="3032">
                  <c:v>1.8829581975449587</c:v>
                </c:pt>
                <c:pt idx="3033">
                  <c:v>0.15086637269696845</c:v>
                </c:pt>
                <c:pt idx="3034">
                  <c:v>5.6484418732746047</c:v>
                </c:pt>
                <c:pt idx="3035">
                  <c:v>0.73359541565700437</c:v>
                </c:pt>
                <c:pt idx="3036">
                  <c:v>9.0617875872844422E-2</c:v>
                </c:pt>
                <c:pt idx="3037">
                  <c:v>0.19298696079302979</c:v>
                </c:pt>
                <c:pt idx="3038">
                  <c:v>0.1217361216040368</c:v>
                </c:pt>
                <c:pt idx="3039">
                  <c:v>9.0617875872844422E-2</c:v>
                </c:pt>
                <c:pt idx="3040">
                  <c:v>1.3826066750957071</c:v>
                </c:pt>
                <c:pt idx="3041">
                  <c:v>9.9064484160263616E-2</c:v>
                </c:pt>
                <c:pt idx="3042">
                  <c:v>9.0617875872844422E-2</c:v>
                </c:pt>
                <c:pt idx="3043">
                  <c:v>0.69332787869316348</c:v>
                </c:pt>
                <c:pt idx="3044">
                  <c:v>0.81486477189735973</c:v>
                </c:pt>
                <c:pt idx="3045">
                  <c:v>0.23834218964798085</c:v>
                </c:pt>
                <c:pt idx="3046">
                  <c:v>1.2939852515004784</c:v>
                </c:pt>
                <c:pt idx="3047">
                  <c:v>0.13374557115087529</c:v>
                </c:pt>
                <c:pt idx="3048">
                  <c:v>9.5426434007732902E-2</c:v>
                </c:pt>
                <c:pt idx="3049">
                  <c:v>9.0617875872844422E-2</c:v>
                </c:pt>
                <c:pt idx="3050">
                  <c:v>0.1597429480872804</c:v>
                </c:pt>
                <c:pt idx="3051">
                  <c:v>9.0617875872844422E-2</c:v>
                </c:pt>
                <c:pt idx="3052">
                  <c:v>2.1141089110149194</c:v>
                </c:pt>
                <c:pt idx="3053">
                  <c:v>9.0617875872844422E-2</c:v>
                </c:pt>
                <c:pt idx="3054">
                  <c:v>3.4792173813726679</c:v>
                </c:pt>
                <c:pt idx="3055">
                  <c:v>0.66956356593584998</c:v>
                </c:pt>
                <c:pt idx="3056">
                  <c:v>3.5455586028223052</c:v>
                </c:pt>
                <c:pt idx="3057">
                  <c:v>9.0617875872844422E-2</c:v>
                </c:pt>
                <c:pt idx="3058">
                  <c:v>0.1074900812753119</c:v>
                </c:pt>
                <c:pt idx="3059">
                  <c:v>9.6984995775200825E-2</c:v>
                </c:pt>
                <c:pt idx="3060">
                  <c:v>9.0617875872844422E-2</c:v>
                </c:pt>
                <c:pt idx="3061">
                  <c:v>1.1248763425679098</c:v>
                </c:pt>
                <c:pt idx="3062">
                  <c:v>1.1864724499282071</c:v>
                </c:pt>
                <c:pt idx="3063">
                  <c:v>1.7323780492132324</c:v>
                </c:pt>
                <c:pt idx="3064">
                  <c:v>0.52692550070261812</c:v>
                </c:pt>
                <c:pt idx="3065">
                  <c:v>1.5315121064343327</c:v>
                </c:pt>
                <c:pt idx="3066">
                  <c:v>0.10436636328668379</c:v>
                </c:pt>
                <c:pt idx="3067">
                  <c:v>9.1664758186193365E-2</c:v>
                </c:pt>
                <c:pt idx="3068">
                  <c:v>9.3714201257314195E-2</c:v>
                </c:pt>
                <c:pt idx="3069">
                  <c:v>9.0617875872844422E-2</c:v>
                </c:pt>
                <c:pt idx="3070">
                  <c:v>2.2436370756689108</c:v>
                </c:pt>
                <c:pt idx="3071">
                  <c:v>9.0617875872844422E-2</c:v>
                </c:pt>
                <c:pt idx="3072">
                  <c:v>9.6151925812156064E-2</c:v>
                </c:pt>
                <c:pt idx="3073">
                  <c:v>0.29041512591454671</c:v>
                </c:pt>
                <c:pt idx="3074">
                  <c:v>0.22850412814876286</c:v>
                </c:pt>
                <c:pt idx="3075">
                  <c:v>9.0617875872844422E-2</c:v>
                </c:pt>
                <c:pt idx="3076">
                  <c:v>9.0617875872844422E-2</c:v>
                </c:pt>
                <c:pt idx="3077">
                  <c:v>9.0617875872844422E-2</c:v>
                </c:pt>
                <c:pt idx="3078">
                  <c:v>9.0617875872844422E-2</c:v>
                </c:pt>
                <c:pt idx="3079">
                  <c:v>0.14246668206475804</c:v>
                </c:pt>
                <c:pt idx="3080">
                  <c:v>0.14103301906571455</c:v>
                </c:pt>
                <c:pt idx="3081">
                  <c:v>9.2148832014249157E-2</c:v>
                </c:pt>
                <c:pt idx="3082">
                  <c:v>9.8383810822750675E-2</c:v>
                </c:pt>
                <c:pt idx="3083">
                  <c:v>1.4342745539842108</c:v>
                </c:pt>
                <c:pt idx="3084">
                  <c:v>2.4708918810025331</c:v>
                </c:pt>
                <c:pt idx="3085">
                  <c:v>9.1580642629186262E-2</c:v>
                </c:pt>
                <c:pt idx="3086">
                  <c:v>9.0617875872844422E-2</c:v>
                </c:pt>
                <c:pt idx="3087">
                  <c:v>1.2906774083638604</c:v>
                </c:pt>
                <c:pt idx="3088">
                  <c:v>9.0617875872844422E-2</c:v>
                </c:pt>
                <c:pt idx="3089">
                  <c:v>9.0617875872844422E-2</c:v>
                </c:pt>
                <c:pt idx="3090">
                  <c:v>0.93209175098981378</c:v>
                </c:pt>
                <c:pt idx="3091">
                  <c:v>0.32443972845654184</c:v>
                </c:pt>
                <c:pt idx="3092">
                  <c:v>9.0617875872844422E-2</c:v>
                </c:pt>
                <c:pt idx="3093">
                  <c:v>0.30537803988590639</c:v>
                </c:pt>
                <c:pt idx="3094">
                  <c:v>0.35538727277442578</c:v>
                </c:pt>
                <c:pt idx="3095">
                  <c:v>9.0617875872844422E-2</c:v>
                </c:pt>
                <c:pt idx="3096">
                  <c:v>0.15257382545389625</c:v>
                </c:pt>
                <c:pt idx="3097">
                  <c:v>0.14432396302366016</c:v>
                </c:pt>
                <c:pt idx="3098">
                  <c:v>9.0617875872844422E-2</c:v>
                </c:pt>
                <c:pt idx="3099">
                  <c:v>3.616416790643187</c:v>
                </c:pt>
                <c:pt idx="3100">
                  <c:v>9.0617875872844422E-2</c:v>
                </c:pt>
                <c:pt idx="3101">
                  <c:v>0.11237606029257965</c:v>
                </c:pt>
                <c:pt idx="3102">
                  <c:v>9.0617875872844422E-2</c:v>
                </c:pt>
                <c:pt idx="3103">
                  <c:v>9.2473704676517221E-2</c:v>
                </c:pt>
                <c:pt idx="3104">
                  <c:v>9.0617875872844422E-2</c:v>
                </c:pt>
                <c:pt idx="3105">
                  <c:v>1.888108019287424</c:v>
                </c:pt>
                <c:pt idx="3106">
                  <c:v>9.0617875872844422E-2</c:v>
                </c:pt>
                <c:pt idx="3107">
                  <c:v>0.96644139183118805</c:v>
                </c:pt>
                <c:pt idx="3108">
                  <c:v>9.0617875872844422E-2</c:v>
                </c:pt>
                <c:pt idx="3109">
                  <c:v>2.8589612926112591</c:v>
                </c:pt>
                <c:pt idx="3110">
                  <c:v>0.11069697089908132</c:v>
                </c:pt>
                <c:pt idx="3111">
                  <c:v>9.0617875872844422E-2</c:v>
                </c:pt>
                <c:pt idx="3112">
                  <c:v>9.5715503893945647E-2</c:v>
                </c:pt>
                <c:pt idx="3113">
                  <c:v>3.8358925756951301</c:v>
                </c:pt>
                <c:pt idx="3114">
                  <c:v>9.0617875872844422E-2</c:v>
                </c:pt>
                <c:pt idx="3115">
                  <c:v>9.0617875872844422E-2</c:v>
                </c:pt>
                <c:pt idx="3116">
                  <c:v>0.7977664336788669</c:v>
                </c:pt>
                <c:pt idx="3117">
                  <c:v>5.7744270492204404</c:v>
                </c:pt>
                <c:pt idx="3118">
                  <c:v>0.22238579057453164</c:v>
                </c:pt>
                <c:pt idx="3119">
                  <c:v>9.9209924027131136E-2</c:v>
                </c:pt>
                <c:pt idx="3120">
                  <c:v>9.0617875872844422E-2</c:v>
                </c:pt>
                <c:pt idx="3121">
                  <c:v>9.0617875872844422E-2</c:v>
                </c:pt>
                <c:pt idx="3122">
                  <c:v>9.0617875872844422E-2</c:v>
                </c:pt>
                <c:pt idx="3123">
                  <c:v>0.15945708191632957</c:v>
                </c:pt>
                <c:pt idx="3124">
                  <c:v>0.18239132211330678</c:v>
                </c:pt>
                <c:pt idx="3125">
                  <c:v>0.19634381112846239</c:v>
                </c:pt>
                <c:pt idx="3126">
                  <c:v>0.13315486224739476</c:v>
                </c:pt>
                <c:pt idx="3127">
                  <c:v>0.81493410591470949</c:v>
                </c:pt>
                <c:pt idx="3128">
                  <c:v>2.1654775582852803</c:v>
                </c:pt>
                <c:pt idx="3129">
                  <c:v>1.0444232497848422</c:v>
                </c:pt>
                <c:pt idx="3130">
                  <c:v>9.5651889598608084E-2</c:v>
                </c:pt>
                <c:pt idx="3131">
                  <c:v>9.846018085297728E-2</c:v>
                </c:pt>
                <c:pt idx="3132">
                  <c:v>9.0617875872844422E-2</c:v>
                </c:pt>
                <c:pt idx="3133">
                  <c:v>0.24206997443926073</c:v>
                </c:pt>
                <c:pt idx="3134">
                  <c:v>0.14883020701280286</c:v>
                </c:pt>
                <c:pt idx="3135">
                  <c:v>9.0617875872844422E-2</c:v>
                </c:pt>
                <c:pt idx="3136">
                  <c:v>3.2050557082091991</c:v>
                </c:pt>
                <c:pt idx="3137">
                  <c:v>9.0617875872844422E-2</c:v>
                </c:pt>
                <c:pt idx="3138">
                  <c:v>0.1273587664310398</c:v>
                </c:pt>
                <c:pt idx="3139">
                  <c:v>9.110356833190951E-2</c:v>
                </c:pt>
                <c:pt idx="3140">
                  <c:v>9.0617875872844422E-2</c:v>
                </c:pt>
                <c:pt idx="3141">
                  <c:v>9.0617875872844422E-2</c:v>
                </c:pt>
                <c:pt idx="3142">
                  <c:v>2.9833688287491076</c:v>
                </c:pt>
                <c:pt idx="3143">
                  <c:v>0.1371107167605633</c:v>
                </c:pt>
                <c:pt idx="3144">
                  <c:v>0.43384697156874674</c:v>
                </c:pt>
                <c:pt idx="3145">
                  <c:v>0.10790600780253519</c:v>
                </c:pt>
                <c:pt idx="3146">
                  <c:v>9.0617875872844422E-2</c:v>
                </c:pt>
                <c:pt idx="3147">
                  <c:v>0.44209580956490097</c:v>
                </c:pt>
                <c:pt idx="3148">
                  <c:v>9.2482543827565128E-2</c:v>
                </c:pt>
                <c:pt idx="3149">
                  <c:v>0.98903062334454095</c:v>
                </c:pt>
                <c:pt idx="3150">
                  <c:v>0.52616032602039642</c:v>
                </c:pt>
                <c:pt idx="3151">
                  <c:v>0.15824634676004626</c:v>
                </c:pt>
                <c:pt idx="3152">
                  <c:v>0.12022018728093412</c:v>
                </c:pt>
                <c:pt idx="3153">
                  <c:v>9.0617875872844422E-2</c:v>
                </c:pt>
                <c:pt idx="3154">
                  <c:v>0.22380876515756581</c:v>
                </c:pt>
                <c:pt idx="3155">
                  <c:v>6.6726307450459377</c:v>
                </c:pt>
                <c:pt idx="3156">
                  <c:v>2.0981113714570943</c:v>
                </c:pt>
                <c:pt idx="3157">
                  <c:v>9.0617875872844422E-2</c:v>
                </c:pt>
                <c:pt idx="3158">
                  <c:v>9.0617875872844422E-2</c:v>
                </c:pt>
                <c:pt idx="3159">
                  <c:v>9.1158198386476583E-2</c:v>
                </c:pt>
                <c:pt idx="3160">
                  <c:v>0.61574188001622743</c:v>
                </c:pt>
                <c:pt idx="3161">
                  <c:v>9.0617875872844422E-2</c:v>
                </c:pt>
                <c:pt idx="3162">
                  <c:v>9.0617875872844422E-2</c:v>
                </c:pt>
                <c:pt idx="3163">
                  <c:v>0.17783938869958388</c:v>
                </c:pt>
                <c:pt idx="3164">
                  <c:v>0.10328499952015785</c:v>
                </c:pt>
                <c:pt idx="3165">
                  <c:v>0.21793807057973641</c:v>
                </c:pt>
                <c:pt idx="3166">
                  <c:v>9.0617875872844422E-2</c:v>
                </c:pt>
                <c:pt idx="3167">
                  <c:v>9.0617875872844422E-2</c:v>
                </c:pt>
                <c:pt idx="3168">
                  <c:v>9.0617875872844422E-2</c:v>
                </c:pt>
                <c:pt idx="3169">
                  <c:v>9.0617875872844422E-2</c:v>
                </c:pt>
                <c:pt idx="3170">
                  <c:v>9.4716979230335521E-2</c:v>
                </c:pt>
                <c:pt idx="3171">
                  <c:v>1.7627030110154553</c:v>
                </c:pt>
                <c:pt idx="3172">
                  <c:v>2.9508692647006409</c:v>
                </c:pt>
                <c:pt idx="3173">
                  <c:v>3.9498109115608191</c:v>
                </c:pt>
                <c:pt idx="3174">
                  <c:v>0.19248478807041647</c:v>
                </c:pt>
                <c:pt idx="3175">
                  <c:v>0.18002189581970246</c:v>
                </c:pt>
                <c:pt idx="3176">
                  <c:v>9.2311268764717652E-2</c:v>
                </c:pt>
                <c:pt idx="3177">
                  <c:v>0.10696928465139911</c:v>
                </c:pt>
                <c:pt idx="3178">
                  <c:v>0.71353055661629461</c:v>
                </c:pt>
                <c:pt idx="3179">
                  <c:v>9.7734771657442432E-2</c:v>
                </c:pt>
                <c:pt idx="3180">
                  <c:v>0.50567888712937714</c:v>
                </c:pt>
                <c:pt idx="3181">
                  <c:v>0.11464124674918544</c:v>
                </c:pt>
                <c:pt idx="3182">
                  <c:v>9.0617875872844422E-2</c:v>
                </c:pt>
                <c:pt idx="3183">
                  <c:v>9.0617875872844422E-2</c:v>
                </c:pt>
                <c:pt idx="3184">
                  <c:v>0.12052211456939688</c:v>
                </c:pt>
                <c:pt idx="3185">
                  <c:v>0.12052211456939688</c:v>
                </c:pt>
                <c:pt idx="3186">
                  <c:v>0.12736234270372279</c:v>
                </c:pt>
                <c:pt idx="3187">
                  <c:v>1.1065232224900488</c:v>
                </c:pt>
                <c:pt idx="3188">
                  <c:v>1.9758390274435107</c:v>
                </c:pt>
                <c:pt idx="3189">
                  <c:v>0.12651810292871052</c:v>
                </c:pt>
                <c:pt idx="3190">
                  <c:v>0.60862154000681046</c:v>
                </c:pt>
                <c:pt idx="3191">
                  <c:v>0.12052211456939688</c:v>
                </c:pt>
                <c:pt idx="3192">
                  <c:v>1.0174105108367422</c:v>
                </c:pt>
                <c:pt idx="3193">
                  <c:v>5.3455762496490165</c:v>
                </c:pt>
                <c:pt idx="3194">
                  <c:v>2.1333757834791309</c:v>
                </c:pt>
                <c:pt idx="3195">
                  <c:v>0.15288056418593429</c:v>
                </c:pt>
                <c:pt idx="3196">
                  <c:v>0.73414432087741799</c:v>
                </c:pt>
                <c:pt idx="3197">
                  <c:v>2.1736873606251272</c:v>
                </c:pt>
                <c:pt idx="3198">
                  <c:v>0.12143236597484519</c:v>
                </c:pt>
                <c:pt idx="3199">
                  <c:v>0.84801706753946293</c:v>
                </c:pt>
                <c:pt idx="3200">
                  <c:v>0.14505983480235329</c:v>
                </c:pt>
                <c:pt idx="3201">
                  <c:v>1.0889968322691344</c:v>
                </c:pt>
                <c:pt idx="3202">
                  <c:v>0.43396480054662512</c:v>
                </c:pt>
                <c:pt idx="3203">
                  <c:v>0.12797782295166243</c:v>
                </c:pt>
                <c:pt idx="3204">
                  <c:v>4.3005149532150213</c:v>
                </c:pt>
                <c:pt idx="3205">
                  <c:v>0.12052211456939688</c:v>
                </c:pt>
                <c:pt idx="3206">
                  <c:v>0.16029165622049857</c:v>
                </c:pt>
                <c:pt idx="3207">
                  <c:v>0.12052211456939688</c:v>
                </c:pt>
                <c:pt idx="3208">
                  <c:v>0.12052211456939688</c:v>
                </c:pt>
                <c:pt idx="3209">
                  <c:v>0.45323944057392174</c:v>
                </c:pt>
                <c:pt idx="3210">
                  <c:v>5.1846186763223461</c:v>
                </c:pt>
                <c:pt idx="3211">
                  <c:v>0.225214255359446</c:v>
                </c:pt>
                <c:pt idx="3212">
                  <c:v>0.12052211456939688</c:v>
                </c:pt>
                <c:pt idx="3213">
                  <c:v>0.12447238899892794</c:v>
                </c:pt>
                <c:pt idx="3214">
                  <c:v>0.17600765713898314</c:v>
                </c:pt>
                <c:pt idx="3215">
                  <c:v>0.12915547848986306</c:v>
                </c:pt>
                <c:pt idx="3216">
                  <c:v>3.8442169519503673</c:v>
                </c:pt>
                <c:pt idx="3217">
                  <c:v>0.12052211456939688</c:v>
                </c:pt>
                <c:pt idx="3218">
                  <c:v>3.4239900974397184</c:v>
                </c:pt>
                <c:pt idx="3219">
                  <c:v>0.1210946457434417</c:v>
                </c:pt>
                <c:pt idx="3220">
                  <c:v>0.12052211456939688</c:v>
                </c:pt>
                <c:pt idx="3221">
                  <c:v>0.69587382695078048</c:v>
                </c:pt>
                <c:pt idx="3222">
                  <c:v>0.24315404435946858</c:v>
                </c:pt>
                <c:pt idx="3223">
                  <c:v>0.43666848169166905</c:v>
                </c:pt>
                <c:pt idx="3224">
                  <c:v>0.12052211456939688</c:v>
                </c:pt>
                <c:pt idx="3225">
                  <c:v>0.12052211456939688</c:v>
                </c:pt>
                <c:pt idx="3226">
                  <c:v>0.34228055219680531</c:v>
                </c:pt>
                <c:pt idx="3227">
                  <c:v>0.12052211456939688</c:v>
                </c:pt>
                <c:pt idx="3228">
                  <c:v>0.42650555717487554</c:v>
                </c:pt>
                <c:pt idx="3229">
                  <c:v>0.12798969976152674</c:v>
                </c:pt>
                <c:pt idx="3230">
                  <c:v>2.9607894756860129</c:v>
                </c:pt>
                <c:pt idx="3231">
                  <c:v>0.31848574627634818</c:v>
                </c:pt>
                <c:pt idx="3232">
                  <c:v>0.12909514464799329</c:v>
                </c:pt>
                <c:pt idx="3233">
                  <c:v>6.7099188932594602</c:v>
                </c:pt>
                <c:pt idx="3234">
                  <c:v>0.12052211456939688</c:v>
                </c:pt>
                <c:pt idx="3235">
                  <c:v>0.12052211456939688</c:v>
                </c:pt>
                <c:pt idx="3236">
                  <c:v>0.4207290786631519</c:v>
                </c:pt>
                <c:pt idx="3237">
                  <c:v>0.64185353668365541</c:v>
                </c:pt>
                <c:pt idx="3238">
                  <c:v>0.3195880444770392</c:v>
                </c:pt>
                <c:pt idx="3239">
                  <c:v>0.12547872670216634</c:v>
                </c:pt>
                <c:pt idx="3240">
                  <c:v>0.22091176472562016</c:v>
                </c:pt>
                <c:pt idx="3241">
                  <c:v>0.12052211456939688</c:v>
                </c:pt>
                <c:pt idx="3242">
                  <c:v>0.12052211456939688</c:v>
                </c:pt>
                <c:pt idx="3243">
                  <c:v>1.0116148368708526</c:v>
                </c:pt>
                <c:pt idx="3244">
                  <c:v>0.12052211456939688</c:v>
                </c:pt>
                <c:pt idx="3245">
                  <c:v>0.12052211456939688</c:v>
                </c:pt>
                <c:pt idx="3246">
                  <c:v>1.3169672737894049</c:v>
                </c:pt>
                <c:pt idx="3247">
                  <c:v>1.7329188063457854</c:v>
                </c:pt>
                <c:pt idx="3248">
                  <c:v>2.4715524105397568</c:v>
                </c:pt>
                <c:pt idx="3249">
                  <c:v>0.23949374432057696</c:v>
                </c:pt>
                <c:pt idx="3250">
                  <c:v>8.6327497576188641</c:v>
                </c:pt>
                <c:pt idx="3251">
                  <c:v>1.0654418215006909</c:v>
                </c:pt>
                <c:pt idx="3252">
                  <c:v>0.34165864480962227</c:v>
                </c:pt>
                <c:pt idx="3253">
                  <c:v>0.27512315493078099</c:v>
                </c:pt>
                <c:pt idx="3254">
                  <c:v>0.17410121215017876</c:v>
                </c:pt>
                <c:pt idx="3255">
                  <c:v>0.12178611945926433</c:v>
                </c:pt>
                <c:pt idx="3256">
                  <c:v>2.0456474554779898</c:v>
                </c:pt>
                <c:pt idx="3257">
                  <c:v>0.13580285261011396</c:v>
                </c:pt>
                <c:pt idx="3258">
                  <c:v>1.0851141205882009</c:v>
                </c:pt>
                <c:pt idx="3259">
                  <c:v>1.1858822653812215</c:v>
                </c:pt>
                <c:pt idx="3260">
                  <c:v>1.6622868666579056</c:v>
                </c:pt>
                <c:pt idx="3261">
                  <c:v>0.28777421052031871</c:v>
                </c:pt>
                <c:pt idx="3262">
                  <c:v>1.5508472633217447</c:v>
                </c:pt>
                <c:pt idx="3263">
                  <c:v>0.24138129996936974</c:v>
                </c:pt>
                <c:pt idx="3264">
                  <c:v>0.12600200830207942</c:v>
                </c:pt>
                <c:pt idx="3265">
                  <c:v>0.12052211456939688</c:v>
                </c:pt>
                <c:pt idx="3266">
                  <c:v>0.18898906231814966</c:v>
                </c:pt>
                <c:pt idx="3267">
                  <c:v>0.12052211456939688</c:v>
                </c:pt>
                <c:pt idx="3268">
                  <c:v>3.3180521357792543</c:v>
                </c:pt>
                <c:pt idx="3269">
                  <c:v>0.12052211456939688</c:v>
                </c:pt>
                <c:pt idx="3270">
                  <c:v>5.6230339679741164</c:v>
                </c:pt>
                <c:pt idx="3271">
                  <c:v>1.1942528504280112</c:v>
                </c:pt>
                <c:pt idx="3272">
                  <c:v>4.9594245991887886</c:v>
                </c:pt>
                <c:pt idx="3273">
                  <c:v>0.12385791850836406</c:v>
                </c:pt>
                <c:pt idx="3274">
                  <c:v>0.16537457734347596</c:v>
                </c:pt>
                <c:pt idx="3275">
                  <c:v>0.13137492604042253</c:v>
                </c:pt>
                <c:pt idx="3276">
                  <c:v>0.12052211456939688</c:v>
                </c:pt>
                <c:pt idx="3277">
                  <c:v>1.9649379212229148</c:v>
                </c:pt>
                <c:pt idx="3278">
                  <c:v>3.6641009613348814</c:v>
                </c:pt>
                <c:pt idx="3279">
                  <c:v>2.9977694145615512</c:v>
                </c:pt>
                <c:pt idx="3280">
                  <c:v>0.86756544490783649</c:v>
                </c:pt>
                <c:pt idx="3281">
                  <c:v>4.0071076831288437</c:v>
                </c:pt>
                <c:pt idx="3282">
                  <c:v>0.2287175850918684</c:v>
                </c:pt>
                <c:pt idx="3283">
                  <c:v>0.13270024643412678</c:v>
                </c:pt>
                <c:pt idx="3284">
                  <c:v>0.12396367675543636</c:v>
                </c:pt>
                <c:pt idx="3285">
                  <c:v>0.12052211456939688</c:v>
                </c:pt>
                <c:pt idx="3286">
                  <c:v>3.1915398811599864</c:v>
                </c:pt>
                <c:pt idx="3287">
                  <c:v>0.12052211456939688</c:v>
                </c:pt>
                <c:pt idx="3288">
                  <c:v>0.13383807400480624</c:v>
                </c:pt>
                <c:pt idx="3289">
                  <c:v>0.46252836514919266</c:v>
                </c:pt>
                <c:pt idx="3290">
                  <c:v>0.37132238284518021</c:v>
                </c:pt>
                <c:pt idx="3291">
                  <c:v>1.5466762176865729</c:v>
                </c:pt>
                <c:pt idx="3292">
                  <c:v>0.12052211456939688</c:v>
                </c:pt>
                <c:pt idx="3293">
                  <c:v>0.12052211456939688</c:v>
                </c:pt>
                <c:pt idx="3294">
                  <c:v>0.12052211456939688</c:v>
                </c:pt>
                <c:pt idx="3295">
                  <c:v>0.29159233714664357</c:v>
                </c:pt>
                <c:pt idx="3296">
                  <c:v>0.22138235695083947</c:v>
                </c:pt>
                <c:pt idx="3297">
                  <c:v>0.12340404850267547</c:v>
                </c:pt>
                <c:pt idx="3298">
                  <c:v>0.14041426484274605</c:v>
                </c:pt>
                <c:pt idx="3299">
                  <c:v>2.8778724465897798</c:v>
                </c:pt>
                <c:pt idx="3300">
                  <c:v>4.0234099534568974</c:v>
                </c:pt>
                <c:pt idx="3301">
                  <c:v>0.1245675217301597</c:v>
                </c:pt>
                <c:pt idx="3302">
                  <c:v>0.12214928867961163</c:v>
                </c:pt>
                <c:pt idx="3303">
                  <c:v>2.1776622512453678</c:v>
                </c:pt>
                <c:pt idx="3304">
                  <c:v>0.12052211456939688</c:v>
                </c:pt>
                <c:pt idx="3305">
                  <c:v>0.12052211456939688</c:v>
                </c:pt>
                <c:pt idx="3306">
                  <c:v>1.3211287216974936</c:v>
                </c:pt>
                <c:pt idx="3307">
                  <c:v>0.33992536608207258</c:v>
                </c:pt>
                <c:pt idx="3308">
                  <c:v>0.12052211456939688</c:v>
                </c:pt>
                <c:pt idx="3309">
                  <c:v>0.55651111230432537</c:v>
                </c:pt>
                <c:pt idx="3310">
                  <c:v>0.43549797454798017</c:v>
                </c:pt>
                <c:pt idx="3311">
                  <c:v>0.12052211456939688</c:v>
                </c:pt>
                <c:pt idx="3312">
                  <c:v>0.26462257014741153</c:v>
                </c:pt>
                <c:pt idx="3313">
                  <c:v>0.22901287999811556</c:v>
                </c:pt>
                <c:pt idx="3314">
                  <c:v>0.12065736502826055</c:v>
                </c:pt>
                <c:pt idx="3315">
                  <c:v>4.2229443009212586</c:v>
                </c:pt>
                <c:pt idx="3316">
                  <c:v>0.12052211456939688</c:v>
                </c:pt>
                <c:pt idx="3317">
                  <c:v>0.16636513549104603</c:v>
                </c:pt>
                <c:pt idx="3318">
                  <c:v>0.12052211456939688</c:v>
                </c:pt>
                <c:pt idx="3319">
                  <c:v>0.12316411203494954</c:v>
                </c:pt>
                <c:pt idx="3320">
                  <c:v>0.21068134916642151</c:v>
                </c:pt>
                <c:pt idx="3321">
                  <c:v>2.0933037519811455</c:v>
                </c:pt>
                <c:pt idx="3322">
                  <c:v>0.12052211456939688</c:v>
                </c:pt>
                <c:pt idx="3323">
                  <c:v>1.5817546920086691</c:v>
                </c:pt>
                <c:pt idx="3324">
                  <c:v>0.29949959032502604</c:v>
                </c:pt>
                <c:pt idx="3325">
                  <c:v>4.2854132080878582</c:v>
                </c:pt>
                <c:pt idx="3326">
                  <c:v>0.16018243720614134</c:v>
                </c:pt>
                <c:pt idx="3327">
                  <c:v>0.12052211456939688</c:v>
                </c:pt>
                <c:pt idx="3328">
                  <c:v>0.12557207474594329</c:v>
                </c:pt>
                <c:pt idx="3329">
                  <c:v>5.3027832394595791</c:v>
                </c:pt>
                <c:pt idx="3330">
                  <c:v>0.12052211456939688</c:v>
                </c:pt>
                <c:pt idx="3331">
                  <c:v>0.12052211456939688</c:v>
                </c:pt>
                <c:pt idx="3332">
                  <c:v>1.2175383226513095</c:v>
                </c:pt>
                <c:pt idx="3333">
                  <c:v>9.5433630151579969</c:v>
                </c:pt>
                <c:pt idx="3334">
                  <c:v>0.27370073051455618</c:v>
                </c:pt>
                <c:pt idx="3335">
                  <c:v>0.13440000650041584</c:v>
                </c:pt>
                <c:pt idx="3336">
                  <c:v>0.12052211456939688</c:v>
                </c:pt>
                <c:pt idx="3337">
                  <c:v>0.12052211456939688</c:v>
                </c:pt>
                <c:pt idx="3338">
                  <c:v>0.25928362898355756</c:v>
                </c:pt>
                <c:pt idx="3339">
                  <c:v>0.24743643964738057</c:v>
                </c:pt>
                <c:pt idx="3340">
                  <c:v>0.4172851166260072</c:v>
                </c:pt>
                <c:pt idx="3341">
                  <c:v>0.20229849816739021</c:v>
                </c:pt>
                <c:pt idx="3342">
                  <c:v>1.5368678618403857</c:v>
                </c:pt>
                <c:pt idx="3343">
                  <c:v>3.4938195211311935</c:v>
                </c:pt>
                <c:pt idx="3344">
                  <c:v>1.6289083033625036</c:v>
                </c:pt>
                <c:pt idx="3345">
                  <c:v>0.13708020575446014</c:v>
                </c:pt>
                <c:pt idx="3346">
                  <c:v>0.14556605787650001</c:v>
                </c:pt>
                <c:pt idx="3347">
                  <c:v>0.12052211456939688</c:v>
                </c:pt>
                <c:pt idx="3348">
                  <c:v>0.40603614018344319</c:v>
                </c:pt>
                <c:pt idx="3349">
                  <c:v>0.20397368984709802</c:v>
                </c:pt>
                <c:pt idx="3350">
                  <c:v>0.12052211456939688</c:v>
                </c:pt>
                <c:pt idx="3351">
                  <c:v>3.9050122420381506</c:v>
                </c:pt>
                <c:pt idx="3352">
                  <c:v>0.12052211456939688</c:v>
                </c:pt>
                <c:pt idx="3353">
                  <c:v>0.1565368306466709</c:v>
                </c:pt>
                <c:pt idx="3354">
                  <c:v>0.12111081234481511</c:v>
                </c:pt>
                <c:pt idx="3355">
                  <c:v>0.14787631859403561</c:v>
                </c:pt>
                <c:pt idx="3356">
                  <c:v>0.12052211456939688</c:v>
                </c:pt>
                <c:pt idx="3357">
                  <c:v>3.7597018882954312</c:v>
                </c:pt>
                <c:pt idx="3358">
                  <c:v>0.2165900660575944</c:v>
                </c:pt>
                <c:pt idx="3359">
                  <c:v>0.69548426607762703</c:v>
                </c:pt>
                <c:pt idx="3360">
                  <c:v>0.14736654124101978</c:v>
                </c:pt>
                <c:pt idx="3361">
                  <c:v>0.12052211456939688</c:v>
                </c:pt>
                <c:pt idx="3362">
                  <c:v>0.66194803889656162</c:v>
                </c:pt>
                <c:pt idx="3363">
                  <c:v>0.1262212099388425</c:v>
                </c:pt>
                <c:pt idx="3364">
                  <c:v>1.640090244998553</c:v>
                </c:pt>
                <c:pt idx="3365">
                  <c:v>1.1164454523824157</c:v>
                </c:pt>
                <c:pt idx="3366">
                  <c:v>0.23847787682243771</c:v>
                </c:pt>
                <c:pt idx="3367">
                  <c:v>0.16376981037004401</c:v>
                </c:pt>
                <c:pt idx="3368">
                  <c:v>0.12052211456939688</c:v>
                </c:pt>
                <c:pt idx="3369">
                  <c:v>0.28062523397231781</c:v>
                </c:pt>
                <c:pt idx="3370">
                  <c:v>9.6495347260062534</c:v>
                </c:pt>
                <c:pt idx="3371">
                  <c:v>2.8009876376080669</c:v>
                </c:pt>
                <c:pt idx="3372">
                  <c:v>0.12052211456939688</c:v>
                </c:pt>
                <c:pt idx="3373">
                  <c:v>0.12052211456939688</c:v>
                </c:pt>
                <c:pt idx="3374">
                  <c:v>0.12547224421077446</c:v>
                </c:pt>
                <c:pt idx="3375">
                  <c:v>1.0356862295100311</c:v>
                </c:pt>
                <c:pt idx="3376">
                  <c:v>0.12052211456939688</c:v>
                </c:pt>
                <c:pt idx="3377">
                  <c:v>0.25159690044215433</c:v>
                </c:pt>
                <c:pt idx="3378">
                  <c:v>0.33293096627945262</c:v>
                </c:pt>
                <c:pt idx="3379">
                  <c:v>0.13515797240396379</c:v>
                </c:pt>
                <c:pt idx="3380">
                  <c:v>0.43393428222341413</c:v>
                </c:pt>
                <c:pt idx="3381">
                  <c:v>0.12052211456939688</c:v>
                </c:pt>
                <c:pt idx="3382">
                  <c:v>0.12052211456939688</c:v>
                </c:pt>
                <c:pt idx="3383">
                  <c:v>0.12052211456939688</c:v>
                </c:pt>
                <c:pt idx="3384">
                  <c:v>0.12411086608566418</c:v>
                </c:pt>
                <c:pt idx="3385">
                  <c:v>0.13205458542721513</c:v>
                </c:pt>
                <c:pt idx="3386">
                  <c:v>2.3598061776869397</c:v>
                </c:pt>
                <c:pt idx="3387">
                  <c:v>4.2722750141740429</c:v>
                </c:pt>
                <c:pt idx="3388">
                  <c:v>5.4634440791434757</c:v>
                </c:pt>
                <c:pt idx="3389">
                  <c:v>0.32268531042869908</c:v>
                </c:pt>
                <c:pt idx="3390">
                  <c:v>0.63949432621612579</c:v>
                </c:pt>
                <c:pt idx="3391">
                  <c:v>0.12738681967539212</c:v>
                </c:pt>
                <c:pt idx="3392">
                  <c:v>0.15069580146576414</c:v>
                </c:pt>
                <c:pt idx="3393">
                  <c:v>0.892610064601421</c:v>
                </c:pt>
                <c:pt idx="3394">
                  <c:v>0.13367696570590185</c:v>
                </c:pt>
                <c:pt idx="3395">
                  <c:v>0.78491890372996265</c:v>
                </c:pt>
                <c:pt idx="3396">
                  <c:v>0.14371956807054947</c:v>
                </c:pt>
                <c:pt idx="3397">
                  <c:v>0.12765345936142683</c:v>
                </c:pt>
                <c:pt idx="3398">
                  <c:v>0.12052211456939688</c:v>
                </c:pt>
                <c:pt idx="3399">
                  <c:v>0.15042635326594933</c:v>
                </c:pt>
                <c:pt idx="3400">
                  <c:v>0.18155131631583027</c:v>
                </c:pt>
                <c:pt idx="3401">
                  <c:v>0.16719032886404689</c:v>
                </c:pt>
                <c:pt idx="3402">
                  <c:v>1.1560059815738457</c:v>
                </c:pt>
                <c:pt idx="3403">
                  <c:v>3.7261062554480748</c:v>
                </c:pt>
                <c:pt idx="3404">
                  <c:v>0.16002979755504573</c:v>
                </c:pt>
                <c:pt idx="3405">
                  <c:v>0.92727041527215404</c:v>
                </c:pt>
                <c:pt idx="3406">
                  <c:v>0.94399583851815272</c:v>
                </c:pt>
                <c:pt idx="3407">
                  <c:v>0.15439704634826162</c:v>
                </c:pt>
                <c:pt idx="3408">
                  <c:v>1.6624496097109507</c:v>
                </c:pt>
                <c:pt idx="3409">
                  <c:v>9.3489473758463806</c:v>
                </c:pt>
                <c:pt idx="3410">
                  <c:v>3.2816709400245068</c:v>
                </c:pt>
                <c:pt idx="3411">
                  <c:v>0.24117344067945859</c:v>
                </c:pt>
                <c:pt idx="3412">
                  <c:v>0.88106988572601108</c:v>
                </c:pt>
                <c:pt idx="3413">
                  <c:v>3.054852234979565</c:v>
                </c:pt>
                <c:pt idx="3414">
                  <c:v>0.15185205561963516</c:v>
                </c:pt>
                <c:pt idx="3415">
                  <c:v>1.1370162264748673</c:v>
                </c:pt>
                <c:pt idx="3416">
                  <c:v>0.17776176481683637</c:v>
                </c:pt>
                <c:pt idx="3417">
                  <c:v>2.1146563470758126</c:v>
                </c:pt>
                <c:pt idx="3418">
                  <c:v>0.57905563498548385</c:v>
                </c:pt>
                <c:pt idx="3419">
                  <c:v>0.16905270892996274</c:v>
                </c:pt>
                <c:pt idx="3420">
                  <c:v>5.3975318408071784</c:v>
                </c:pt>
                <c:pt idx="3421">
                  <c:v>0.15042635326594933</c:v>
                </c:pt>
                <c:pt idx="3422">
                  <c:v>0.33046607365280967</c:v>
                </c:pt>
                <c:pt idx="3423">
                  <c:v>0.16713545685349734</c:v>
                </c:pt>
                <c:pt idx="3424">
                  <c:v>0.15042635326594933</c:v>
                </c:pt>
                <c:pt idx="3425">
                  <c:v>0.7867985043731679</c:v>
                </c:pt>
                <c:pt idx="3426">
                  <c:v>2.7306814035691112</c:v>
                </c:pt>
                <c:pt idx="3427">
                  <c:v>6.1418231512208861</c:v>
                </c:pt>
                <c:pt idx="3428">
                  <c:v>0.28488492751974481</c:v>
                </c:pt>
                <c:pt idx="3429">
                  <c:v>0.15254874795279216</c:v>
                </c:pt>
                <c:pt idx="3430">
                  <c:v>0.15430823969666879</c:v>
                </c:pt>
                <c:pt idx="3431">
                  <c:v>0.23861592610789856</c:v>
                </c:pt>
                <c:pt idx="3432">
                  <c:v>0.1609316161445363</c:v>
                </c:pt>
                <c:pt idx="3433">
                  <c:v>5.1295435541876326</c:v>
                </c:pt>
                <c:pt idx="3434">
                  <c:v>0.15042635326594933</c:v>
                </c:pt>
                <c:pt idx="3435">
                  <c:v>0.16400179434818909</c:v>
                </c:pt>
                <c:pt idx="3436">
                  <c:v>0.15042635326594933</c:v>
                </c:pt>
                <c:pt idx="3437">
                  <c:v>1.0687992339327199</c:v>
                </c:pt>
                <c:pt idx="3438">
                  <c:v>0.38002174810114309</c:v>
                </c:pt>
                <c:pt idx="3439">
                  <c:v>0.74177835478120147</c:v>
                </c:pt>
                <c:pt idx="3440">
                  <c:v>0.15042635326594933</c:v>
                </c:pt>
                <c:pt idx="3441">
                  <c:v>0.1654788685277005</c:v>
                </c:pt>
                <c:pt idx="3442">
                  <c:v>0.68759890066905549</c:v>
                </c:pt>
                <c:pt idx="3443">
                  <c:v>0.1891683455995706</c:v>
                </c:pt>
                <c:pt idx="3444">
                  <c:v>0.74569420898038641</c:v>
                </c:pt>
                <c:pt idx="3445">
                  <c:v>0.15972973942868596</c:v>
                </c:pt>
                <c:pt idx="3446">
                  <c:v>4.6050131678708679</c:v>
                </c:pt>
                <c:pt idx="3447">
                  <c:v>0.96198647224058664</c:v>
                </c:pt>
                <c:pt idx="3448">
                  <c:v>0.15748763230199975</c:v>
                </c:pt>
                <c:pt idx="3449">
                  <c:v>10.656745761794143</c:v>
                </c:pt>
                <c:pt idx="3450">
                  <c:v>0.15759274896735076</c:v>
                </c:pt>
                <c:pt idx="3451">
                  <c:v>0.42294410242359765</c:v>
                </c:pt>
                <c:pt idx="3452">
                  <c:v>0.58568136893167622</c:v>
                </c:pt>
                <c:pt idx="3453">
                  <c:v>1.1842513191266413</c:v>
                </c:pt>
                <c:pt idx="3454">
                  <c:v>0.36461947183835086</c:v>
                </c:pt>
                <c:pt idx="3455">
                  <c:v>0.15528483820011985</c:v>
                </c:pt>
                <c:pt idx="3456">
                  <c:v>0.32192054143132065</c:v>
                </c:pt>
                <c:pt idx="3457">
                  <c:v>0.15538501426688237</c:v>
                </c:pt>
                <c:pt idx="3458">
                  <c:v>0.15042635326594933</c:v>
                </c:pt>
                <c:pt idx="3459">
                  <c:v>2.2060802298217643</c:v>
                </c:pt>
                <c:pt idx="3460">
                  <c:v>0.15042635326594933</c:v>
                </c:pt>
                <c:pt idx="3461">
                  <c:v>0.15042635326594933</c:v>
                </c:pt>
                <c:pt idx="3462">
                  <c:v>2.0333139578688506</c:v>
                </c:pt>
                <c:pt idx="3463">
                  <c:v>2.8755318627279784</c:v>
                </c:pt>
                <c:pt idx="3464">
                  <c:v>3.1519106284596878</c:v>
                </c:pt>
                <c:pt idx="3465">
                  <c:v>0.3482291593054212</c:v>
                </c:pt>
                <c:pt idx="3466">
                  <c:v>12.41136031464573</c:v>
                </c:pt>
                <c:pt idx="3467">
                  <c:v>1.9305648666111452</c:v>
                </c:pt>
                <c:pt idx="3468">
                  <c:v>0.66327276653976375</c:v>
                </c:pt>
                <c:pt idx="3469">
                  <c:v>0.40663385928948631</c:v>
                </c:pt>
                <c:pt idx="3470">
                  <c:v>0.26195194910015285</c:v>
                </c:pt>
                <c:pt idx="3471">
                  <c:v>0.17032612829775498</c:v>
                </c:pt>
                <c:pt idx="3472">
                  <c:v>2.9926144746111092</c:v>
                </c:pt>
                <c:pt idx="3473">
                  <c:v>0.18108189864642885</c:v>
                </c:pt>
                <c:pt idx="3474">
                  <c:v>1.6007495266943639</c:v>
                </c:pt>
                <c:pt idx="3475">
                  <c:v>2.2099077541526353</c:v>
                </c:pt>
                <c:pt idx="3476">
                  <c:v>3.2460378929458793</c:v>
                </c:pt>
                <c:pt idx="3477">
                  <c:v>0.38707810834399681</c:v>
                </c:pt>
                <c:pt idx="3478">
                  <c:v>1.7939478235850572</c:v>
                </c:pt>
                <c:pt idx="3479">
                  <c:v>0.32144616219660782</c:v>
                </c:pt>
                <c:pt idx="3480">
                  <c:v>0.15576369760418585</c:v>
                </c:pt>
                <c:pt idx="3481">
                  <c:v>0.15042635326594933</c:v>
                </c:pt>
                <c:pt idx="3482">
                  <c:v>0.21656787045380066</c:v>
                </c:pt>
                <c:pt idx="3483">
                  <c:v>0.15042635326594933</c:v>
                </c:pt>
                <c:pt idx="3484">
                  <c:v>5.1384831106782496</c:v>
                </c:pt>
                <c:pt idx="3485">
                  <c:v>0.16692190113588168</c:v>
                </c:pt>
                <c:pt idx="3486">
                  <c:v>9.3827828359035923</c:v>
                </c:pt>
                <c:pt idx="3487">
                  <c:v>2.070465457793337</c:v>
                </c:pt>
                <c:pt idx="3488">
                  <c:v>7.4156305124140722</c:v>
                </c:pt>
                <c:pt idx="3489">
                  <c:v>0.16442602034301237</c:v>
                </c:pt>
                <c:pt idx="3490">
                  <c:v>0.26842600557940954</c:v>
                </c:pt>
                <c:pt idx="3491">
                  <c:v>0.19079277390775196</c:v>
                </c:pt>
                <c:pt idx="3492">
                  <c:v>0.15042635326594933</c:v>
                </c:pt>
                <c:pt idx="3493">
                  <c:v>3.4938497947515033</c:v>
                </c:pt>
                <c:pt idx="3494">
                  <c:v>8.2490078392301331</c:v>
                </c:pt>
                <c:pt idx="3495">
                  <c:v>4.8695278471844006</c:v>
                </c:pt>
                <c:pt idx="3496">
                  <c:v>1.0459200687041701</c:v>
                </c:pt>
                <c:pt idx="3497">
                  <c:v>9.0595087981978146</c:v>
                </c:pt>
                <c:pt idx="3498">
                  <c:v>0.36406937296115632</c:v>
                </c:pt>
                <c:pt idx="3499">
                  <c:v>0.17670998970902721</c:v>
                </c:pt>
                <c:pt idx="3500">
                  <c:v>0.15457137584330385</c:v>
                </c:pt>
                <c:pt idx="3501">
                  <c:v>0.15042635326594933</c:v>
                </c:pt>
                <c:pt idx="3502">
                  <c:v>4.0441870803589737</c:v>
                </c:pt>
                <c:pt idx="3503">
                  <c:v>0.15042635326594933</c:v>
                </c:pt>
                <c:pt idx="3504">
                  <c:v>0.18252522185338971</c:v>
                </c:pt>
                <c:pt idx="3505">
                  <c:v>0.7197773887094403</c:v>
                </c:pt>
                <c:pt idx="3506">
                  <c:v>0.63254989575399012</c:v>
                </c:pt>
                <c:pt idx="3507">
                  <c:v>2.4499534329255797</c:v>
                </c:pt>
                <c:pt idx="3508">
                  <c:v>0.17778521861242724</c:v>
                </c:pt>
                <c:pt idx="3509">
                  <c:v>0.15042635326594933</c:v>
                </c:pt>
                <c:pt idx="3510">
                  <c:v>0.15042635326594933</c:v>
                </c:pt>
                <c:pt idx="3511">
                  <c:v>0.74355019927955268</c:v>
                </c:pt>
                <c:pt idx="3512">
                  <c:v>0.32936793734661796</c:v>
                </c:pt>
                <c:pt idx="3513">
                  <c:v>0.154730154739292</c:v>
                </c:pt>
                <c:pt idx="3514">
                  <c:v>0.19482032119459852</c:v>
                </c:pt>
                <c:pt idx="3515">
                  <c:v>4.7084207056431202</c:v>
                </c:pt>
                <c:pt idx="3516">
                  <c:v>4.9248139966383677</c:v>
                </c:pt>
                <c:pt idx="3517">
                  <c:v>0.15736363929600536</c:v>
                </c:pt>
                <c:pt idx="3518">
                  <c:v>0.16590645045619407</c:v>
                </c:pt>
                <c:pt idx="3519">
                  <c:v>3.1837039544453871</c:v>
                </c:pt>
                <c:pt idx="3520">
                  <c:v>0.15366217067732915</c:v>
                </c:pt>
                <c:pt idx="3521">
                  <c:v>0.15548603738925082</c:v>
                </c:pt>
                <c:pt idx="3522">
                  <c:v>1.5288982655578311</c:v>
                </c:pt>
                <c:pt idx="3523">
                  <c:v>0.45331175457035461</c:v>
                </c:pt>
                <c:pt idx="3524">
                  <c:v>0.15042635326594933</c:v>
                </c:pt>
                <c:pt idx="3525">
                  <c:v>0.91580168912268989</c:v>
                </c:pt>
                <c:pt idx="3526">
                  <c:v>0.61047089741020932</c:v>
                </c:pt>
                <c:pt idx="3527">
                  <c:v>0.15042635326594933</c:v>
                </c:pt>
                <c:pt idx="3528">
                  <c:v>0.44610330381612362</c:v>
                </c:pt>
                <c:pt idx="3529">
                  <c:v>0.34315309597817595</c:v>
                </c:pt>
                <c:pt idx="3530">
                  <c:v>0.15936443873128678</c:v>
                </c:pt>
                <c:pt idx="3531">
                  <c:v>7.4561404435648999</c:v>
                </c:pt>
                <c:pt idx="3532">
                  <c:v>0.16671773851013344</c:v>
                </c:pt>
                <c:pt idx="3533">
                  <c:v>0.21618521434183863</c:v>
                </c:pt>
                <c:pt idx="3534">
                  <c:v>0.15042635326594933</c:v>
                </c:pt>
                <c:pt idx="3535">
                  <c:v>0.15727498570148982</c:v>
                </c:pt>
                <c:pt idx="3536">
                  <c:v>0.31792034397651769</c:v>
                </c:pt>
                <c:pt idx="3537">
                  <c:v>2.5080039512847434</c:v>
                </c:pt>
                <c:pt idx="3538">
                  <c:v>0.15042635326594933</c:v>
                </c:pt>
                <c:pt idx="3539">
                  <c:v>2.8879244275580112</c:v>
                </c:pt>
                <c:pt idx="3540">
                  <c:v>0.58617545604726329</c:v>
                </c:pt>
                <c:pt idx="3541">
                  <c:v>5.7094420782316648</c:v>
                </c:pt>
                <c:pt idx="3542">
                  <c:v>0.1955296027868646</c:v>
                </c:pt>
                <c:pt idx="3543">
                  <c:v>0.15042635326594933</c:v>
                </c:pt>
                <c:pt idx="3544">
                  <c:v>0.15573108470535532</c:v>
                </c:pt>
                <c:pt idx="3545">
                  <c:v>6.8445303759152489</c:v>
                </c:pt>
                <c:pt idx="3546">
                  <c:v>0.15042635326594933</c:v>
                </c:pt>
                <c:pt idx="3547">
                  <c:v>0.17272685874734531</c:v>
                </c:pt>
                <c:pt idx="3548">
                  <c:v>12.190995532155362</c:v>
                </c:pt>
                <c:pt idx="3549">
                  <c:v>0.43165076055603835</c:v>
                </c:pt>
                <c:pt idx="3550">
                  <c:v>0.17282983680695863</c:v>
                </c:pt>
                <c:pt idx="3551">
                  <c:v>0.25539902335729764</c:v>
                </c:pt>
                <c:pt idx="3552">
                  <c:v>0.16845673570169187</c:v>
                </c:pt>
                <c:pt idx="3553">
                  <c:v>0.43234877588941151</c:v>
                </c:pt>
                <c:pt idx="3554">
                  <c:v>0.49087670988410137</c:v>
                </c:pt>
                <c:pt idx="3555">
                  <c:v>0.71365039062064051</c:v>
                </c:pt>
                <c:pt idx="3556">
                  <c:v>0.38661029043555406</c:v>
                </c:pt>
                <c:pt idx="3557">
                  <c:v>2.8965402561694313</c:v>
                </c:pt>
                <c:pt idx="3558">
                  <c:v>3.9868461996070308</c:v>
                </c:pt>
                <c:pt idx="3559">
                  <c:v>2.459397672274878</c:v>
                </c:pt>
                <c:pt idx="3560">
                  <c:v>0.18168470157502314</c:v>
                </c:pt>
                <c:pt idx="3561">
                  <c:v>0.21360152407471844</c:v>
                </c:pt>
                <c:pt idx="3562">
                  <c:v>0.15042635326594933</c:v>
                </c:pt>
                <c:pt idx="3563">
                  <c:v>0.44660136496437269</c:v>
                </c:pt>
                <c:pt idx="3564">
                  <c:v>0.54487133143102651</c:v>
                </c:pt>
                <c:pt idx="3565">
                  <c:v>0.25916686129870287</c:v>
                </c:pt>
                <c:pt idx="3566">
                  <c:v>0.15042635326594933</c:v>
                </c:pt>
                <c:pt idx="3567">
                  <c:v>3.7907706607163134</c:v>
                </c:pt>
                <c:pt idx="3568">
                  <c:v>0.15042635326594933</c:v>
                </c:pt>
                <c:pt idx="3569">
                  <c:v>0.57063666125820534</c:v>
                </c:pt>
                <c:pt idx="3570">
                  <c:v>0.15706956549170095</c:v>
                </c:pt>
                <c:pt idx="3571">
                  <c:v>0.71408569081917472</c:v>
                </c:pt>
                <c:pt idx="3572">
                  <c:v>0.15042635326594933</c:v>
                </c:pt>
                <c:pt idx="3573">
                  <c:v>5.118212550054329</c:v>
                </c:pt>
                <c:pt idx="3574">
                  <c:v>0.37359739281922977</c:v>
                </c:pt>
                <c:pt idx="3575">
                  <c:v>1.0193281526633415</c:v>
                </c:pt>
                <c:pt idx="3576">
                  <c:v>0.18866909102545304</c:v>
                </c:pt>
                <c:pt idx="3577">
                  <c:v>0.15042635326594933</c:v>
                </c:pt>
                <c:pt idx="3578">
                  <c:v>1.0964873992746773</c:v>
                </c:pt>
                <c:pt idx="3579">
                  <c:v>0.16576870873131325</c:v>
                </c:pt>
                <c:pt idx="3580">
                  <c:v>3.0659858877367268</c:v>
                </c:pt>
                <c:pt idx="3581">
                  <c:v>3.3001347155256666</c:v>
                </c:pt>
                <c:pt idx="3582">
                  <c:v>0.31258915127478537</c:v>
                </c:pt>
                <c:pt idx="3583">
                  <c:v>0.22625104867414869</c:v>
                </c:pt>
                <c:pt idx="3584">
                  <c:v>0.15350103092834039</c:v>
                </c:pt>
                <c:pt idx="3585">
                  <c:v>0.37645996272588989</c:v>
                </c:pt>
                <c:pt idx="3586">
                  <c:v>11.945876413411543</c:v>
                </c:pt>
                <c:pt idx="3587">
                  <c:v>4.0989501507515715</c:v>
                </c:pt>
                <c:pt idx="3588">
                  <c:v>0.15042635326594933</c:v>
                </c:pt>
                <c:pt idx="3589">
                  <c:v>0.1511573312230913</c:v>
                </c:pt>
                <c:pt idx="3590">
                  <c:v>0.16287504433589631</c:v>
                </c:pt>
                <c:pt idx="3591">
                  <c:v>1.4368279309401797</c:v>
                </c:pt>
                <c:pt idx="3592">
                  <c:v>0.15042635326594933</c:v>
                </c:pt>
                <c:pt idx="3593">
                  <c:v>0.28196791961369949</c:v>
                </c:pt>
                <c:pt idx="3594">
                  <c:v>0.46834119092152066</c:v>
                </c:pt>
                <c:pt idx="3595">
                  <c:v>0.17983796478107664</c:v>
                </c:pt>
                <c:pt idx="3596">
                  <c:v>0.71943856604774581</c:v>
                </c:pt>
                <c:pt idx="3597">
                  <c:v>0.15042635326594933</c:v>
                </c:pt>
                <c:pt idx="3598">
                  <c:v>0.15042635326594933</c:v>
                </c:pt>
                <c:pt idx="3599">
                  <c:v>0.15042635326594933</c:v>
                </c:pt>
                <c:pt idx="3600">
                  <c:v>0.15840121238437857</c:v>
                </c:pt>
                <c:pt idx="3601">
                  <c:v>0.17529670384865359</c:v>
                </c:pt>
                <c:pt idx="3602">
                  <c:v>3.3515781456453295</c:v>
                </c:pt>
                <c:pt idx="3603">
                  <c:v>5.3806776986558393</c:v>
                </c:pt>
                <c:pt idx="3604">
                  <c:v>7.0331452205369906</c:v>
                </c:pt>
                <c:pt idx="3605">
                  <c:v>0.50148018382817894</c:v>
                </c:pt>
                <c:pt idx="3606">
                  <c:v>1.1654014321975821</c:v>
                </c:pt>
                <c:pt idx="3607">
                  <c:v>0.16759672769304162</c:v>
                </c:pt>
                <c:pt idx="3608">
                  <c:v>0.18803219620539352</c:v>
                </c:pt>
                <c:pt idx="3609">
                  <c:v>1.2400835452016787</c:v>
                </c:pt>
                <c:pt idx="3610">
                  <c:v>0.18841349031903482</c:v>
                </c:pt>
                <c:pt idx="3611">
                  <c:v>1.1976486541877067</c:v>
                </c:pt>
                <c:pt idx="3612">
                  <c:v>0.17430812370172363</c:v>
                </c:pt>
                <c:pt idx="3613">
                  <c:v>0.16264307396487596</c:v>
                </c:pt>
                <c:pt idx="3614">
                  <c:v>0.15042635326594933</c:v>
                </c:pt>
                <c:pt idx="3615">
                  <c:v>0.18033059196250179</c:v>
                </c:pt>
                <c:pt idx="3616">
                  <c:v>0.22497299375234125</c:v>
                </c:pt>
                <c:pt idx="3617">
                  <c:v>0.20486216223629181</c:v>
                </c:pt>
                <c:pt idx="3618">
                  <c:v>1.2434555542468688</c:v>
                </c:pt>
                <c:pt idx="3619">
                  <c:v>5.7982272445732876</c:v>
                </c:pt>
                <c:pt idx="3620">
                  <c:v>0.20021515479816127</c:v>
                </c:pt>
                <c:pt idx="3621">
                  <c:v>0.99906906857329991</c:v>
                </c:pt>
                <c:pt idx="3622">
                  <c:v>2.5430178210319339</c:v>
                </c:pt>
                <c:pt idx="3623">
                  <c:v>0.24725088075238738</c:v>
                </c:pt>
                <c:pt idx="3624">
                  <c:v>1.8497971264056647</c:v>
                </c:pt>
                <c:pt idx="3625">
                  <c:v>10.620809064339275</c:v>
                </c:pt>
                <c:pt idx="3626">
                  <c:v>6.2342290902966857</c:v>
                </c:pt>
                <c:pt idx="3627">
                  <c:v>0.39196422131737885</c:v>
                </c:pt>
                <c:pt idx="3628">
                  <c:v>1.0850812895929618</c:v>
                </c:pt>
                <c:pt idx="3629">
                  <c:v>4.3067076974530547</c:v>
                </c:pt>
                <c:pt idx="3630">
                  <c:v>0.18940403146231413</c:v>
                </c:pt>
                <c:pt idx="3631">
                  <c:v>1.4332351334541455</c:v>
                </c:pt>
                <c:pt idx="3632">
                  <c:v>0.21454549519105495</c:v>
                </c:pt>
                <c:pt idx="3633">
                  <c:v>4.177272511409182</c:v>
                </c:pt>
                <c:pt idx="3634">
                  <c:v>0.66177603960061404</c:v>
                </c:pt>
                <c:pt idx="3635">
                  <c:v>0.20900211338270683</c:v>
                </c:pt>
                <c:pt idx="3636">
                  <c:v>6.904864051497654</c:v>
                </c:pt>
                <c:pt idx="3637">
                  <c:v>0.18033059196250179</c:v>
                </c:pt>
                <c:pt idx="3638">
                  <c:v>0.80600998946478075</c:v>
                </c:pt>
                <c:pt idx="3639">
                  <c:v>0.28134609879783701</c:v>
                </c:pt>
                <c:pt idx="3640">
                  <c:v>0.18033059196250179</c:v>
                </c:pt>
                <c:pt idx="3641">
                  <c:v>1.3214003208096772</c:v>
                </c:pt>
                <c:pt idx="3642">
                  <c:v>6.2292378319122976</c:v>
                </c:pt>
                <c:pt idx="3643">
                  <c:v>0.5377840332995909</c:v>
                </c:pt>
                <c:pt idx="3644">
                  <c:v>0.18623989759925422</c:v>
                </c:pt>
                <c:pt idx="3645">
                  <c:v>0.18457042396422066</c:v>
                </c:pt>
                <c:pt idx="3646">
                  <c:v>0.30486979786227436</c:v>
                </c:pt>
                <c:pt idx="3647">
                  <c:v>0.19260854513704245</c:v>
                </c:pt>
                <c:pt idx="3648">
                  <c:v>6.0948133864513991</c:v>
                </c:pt>
                <c:pt idx="3649">
                  <c:v>0.1824051749730706</c:v>
                </c:pt>
                <c:pt idx="3650">
                  <c:v>4.9459166482677945</c:v>
                </c:pt>
                <c:pt idx="3651">
                  <c:v>0.19726497837512813</c:v>
                </c:pt>
                <c:pt idx="3652">
                  <c:v>0.18033059196250179</c:v>
                </c:pt>
                <c:pt idx="3653">
                  <c:v>1.3423456287365447</c:v>
                </c:pt>
                <c:pt idx="3654">
                  <c:v>0.62003503976561736</c:v>
                </c:pt>
                <c:pt idx="3655">
                  <c:v>1.586230029328402</c:v>
                </c:pt>
                <c:pt idx="3656">
                  <c:v>0.18033059196250179</c:v>
                </c:pt>
                <c:pt idx="3657">
                  <c:v>0.90633378607965887</c:v>
                </c:pt>
                <c:pt idx="3658">
                  <c:v>0.2801017711774284</c:v>
                </c:pt>
                <c:pt idx="3659">
                  <c:v>1.2944476873970796</c:v>
                </c:pt>
                <c:pt idx="3660">
                  <c:v>0.19175477724446716</c:v>
                </c:pt>
                <c:pt idx="3661">
                  <c:v>5.8920237833268407</c:v>
                </c:pt>
                <c:pt idx="3662">
                  <c:v>2.3152197398120888</c:v>
                </c:pt>
                <c:pt idx="3663">
                  <c:v>0.18884603022725172</c:v>
                </c:pt>
                <c:pt idx="3664">
                  <c:v>11.653593567058506</c:v>
                </c:pt>
                <c:pt idx="3665">
                  <c:v>0.19321146044727158</c:v>
                </c:pt>
                <c:pt idx="3666">
                  <c:v>0.51057600842846984</c:v>
                </c:pt>
                <c:pt idx="3667">
                  <c:v>0.91476175788574488</c:v>
                </c:pt>
                <c:pt idx="3668">
                  <c:v>1.7355553641622539</c:v>
                </c:pt>
                <c:pt idx="3669">
                  <c:v>0.6241921886568389</c:v>
                </c:pt>
                <c:pt idx="3670">
                  <c:v>0.22257791676991862</c:v>
                </c:pt>
                <c:pt idx="3671">
                  <c:v>0.47341965973964117</c:v>
                </c:pt>
                <c:pt idx="3672">
                  <c:v>0.2037806781207763</c:v>
                </c:pt>
                <c:pt idx="3673">
                  <c:v>0.18033059196250179</c:v>
                </c:pt>
                <c:pt idx="3674">
                  <c:v>4.4698379726022033</c:v>
                </c:pt>
                <c:pt idx="3675">
                  <c:v>0.18033059196250179</c:v>
                </c:pt>
                <c:pt idx="3676">
                  <c:v>0.18033059196250179</c:v>
                </c:pt>
                <c:pt idx="3677">
                  <c:v>3.2025433246546529</c:v>
                </c:pt>
                <c:pt idx="3678">
                  <c:v>4.8213091579448211</c:v>
                </c:pt>
                <c:pt idx="3679">
                  <c:v>4.4848361446341567</c:v>
                </c:pt>
                <c:pt idx="3680">
                  <c:v>0.45539558325548357</c:v>
                </c:pt>
                <c:pt idx="3681">
                  <c:v>17.782941601969707</c:v>
                </c:pt>
                <c:pt idx="3682">
                  <c:v>4.3702423611769747</c:v>
                </c:pt>
                <c:pt idx="3683">
                  <c:v>1.1834460839346961</c:v>
                </c:pt>
                <c:pt idx="3684">
                  <c:v>0.52936630918899841</c:v>
                </c:pt>
                <c:pt idx="3685">
                  <c:v>0.34568555969761522</c:v>
                </c:pt>
                <c:pt idx="3686">
                  <c:v>0.44744490254258923</c:v>
                </c:pt>
                <c:pt idx="3687">
                  <c:v>4.4437751367181786</c:v>
                </c:pt>
                <c:pt idx="3688">
                  <c:v>0.23152929052490723</c:v>
                </c:pt>
                <c:pt idx="3689">
                  <c:v>2.4903204777254784</c:v>
                </c:pt>
                <c:pt idx="3690">
                  <c:v>3.7856913032859847</c:v>
                </c:pt>
                <c:pt idx="3691">
                  <c:v>5.0437126732849098</c:v>
                </c:pt>
                <c:pt idx="3692">
                  <c:v>0.58328669763409691</c:v>
                </c:pt>
                <c:pt idx="3693">
                  <c:v>1.7630563721487531</c:v>
                </c:pt>
                <c:pt idx="3694">
                  <c:v>0.4275721494232807</c:v>
                </c:pt>
                <c:pt idx="3695">
                  <c:v>0.1960267474584097</c:v>
                </c:pt>
                <c:pt idx="3696">
                  <c:v>0.18033059196250179</c:v>
                </c:pt>
                <c:pt idx="3697">
                  <c:v>0.25778329637582248</c:v>
                </c:pt>
                <c:pt idx="3698">
                  <c:v>0.18033059196250179</c:v>
                </c:pt>
                <c:pt idx="3699">
                  <c:v>7.2233575841244724</c:v>
                </c:pt>
                <c:pt idx="3700">
                  <c:v>0.28039740322858009</c:v>
                </c:pt>
                <c:pt idx="3701">
                  <c:v>15.02270753161987</c:v>
                </c:pt>
                <c:pt idx="3702">
                  <c:v>3.0513687126987055</c:v>
                </c:pt>
                <c:pt idx="3703">
                  <c:v>10.231724483843616</c:v>
                </c:pt>
                <c:pt idx="3704">
                  <c:v>0.21727588919910018</c:v>
                </c:pt>
                <c:pt idx="3705">
                  <c:v>0.36974519252124349</c:v>
                </c:pt>
                <c:pt idx="3706">
                  <c:v>0.33902945754994784</c:v>
                </c:pt>
                <c:pt idx="3707">
                  <c:v>0.18033059196250179</c:v>
                </c:pt>
                <c:pt idx="3708">
                  <c:v>6.4397464682662617</c:v>
                </c:pt>
                <c:pt idx="3709">
                  <c:v>12.779016876411877</c:v>
                </c:pt>
                <c:pt idx="3710">
                  <c:v>8.8302299394249442</c:v>
                </c:pt>
                <c:pt idx="3711">
                  <c:v>1.2513397503200581</c:v>
                </c:pt>
                <c:pt idx="3712">
                  <c:v>12.821854273153731</c:v>
                </c:pt>
                <c:pt idx="3713">
                  <c:v>0.56984087409094153</c:v>
                </c:pt>
                <c:pt idx="3714">
                  <c:v>0.21082120345581323</c:v>
                </c:pt>
                <c:pt idx="3715">
                  <c:v>0.18997727802094491</c:v>
                </c:pt>
                <c:pt idx="3716">
                  <c:v>0.18033059196250179</c:v>
                </c:pt>
                <c:pt idx="3717">
                  <c:v>5.32928133901755</c:v>
                </c:pt>
                <c:pt idx="3718">
                  <c:v>0.18033059196250179</c:v>
                </c:pt>
                <c:pt idx="3719">
                  <c:v>0.22114049863080049</c:v>
                </c:pt>
                <c:pt idx="3720">
                  <c:v>1.2551471793050155</c:v>
                </c:pt>
                <c:pt idx="3721">
                  <c:v>1.4981716763025026</c:v>
                </c:pt>
                <c:pt idx="3722">
                  <c:v>4.46603284366675</c:v>
                </c:pt>
                <c:pt idx="3723">
                  <c:v>0.25490568578080963</c:v>
                </c:pt>
                <c:pt idx="3724">
                  <c:v>0.18033059196250179</c:v>
                </c:pt>
                <c:pt idx="3725">
                  <c:v>0.26226374626376214</c:v>
                </c:pt>
                <c:pt idx="3726">
                  <c:v>2.1170134887355467</c:v>
                </c:pt>
                <c:pt idx="3727">
                  <c:v>0.50563453888232646</c:v>
                </c:pt>
                <c:pt idx="3728">
                  <c:v>0.18745545384380538</c:v>
                </c:pt>
                <c:pt idx="3729">
                  <c:v>0.26079085201013175</c:v>
                </c:pt>
                <c:pt idx="3730">
                  <c:v>6.8908960500428798</c:v>
                </c:pt>
                <c:pt idx="3731">
                  <c:v>5.7016009530277856</c:v>
                </c:pt>
                <c:pt idx="3732">
                  <c:v>0.19231336848311251</c:v>
                </c:pt>
                <c:pt idx="3733">
                  <c:v>0.20892648054245802</c:v>
                </c:pt>
                <c:pt idx="3734">
                  <c:v>4.0697567107568648</c:v>
                </c:pt>
                <c:pt idx="3735">
                  <c:v>0.38535535845444985</c:v>
                </c:pt>
                <c:pt idx="3736">
                  <c:v>0.1921366659743704</c:v>
                </c:pt>
                <c:pt idx="3737">
                  <c:v>2.1134257092365543</c:v>
                </c:pt>
                <c:pt idx="3738">
                  <c:v>0.56766429677939867</c:v>
                </c:pt>
                <c:pt idx="3739">
                  <c:v>0.18033059196250179</c:v>
                </c:pt>
                <c:pt idx="3740">
                  <c:v>1.7250309720843451</c:v>
                </c:pt>
                <c:pt idx="3741">
                  <c:v>0.95189341238765479</c:v>
                </c:pt>
                <c:pt idx="3742">
                  <c:v>0.18033059196250179</c:v>
                </c:pt>
                <c:pt idx="3743">
                  <c:v>0.68393367028402441</c:v>
                </c:pt>
                <c:pt idx="3744">
                  <c:v>0.53109903774973877</c:v>
                </c:pt>
                <c:pt idx="3745">
                  <c:v>0.20185262231132556</c:v>
                </c:pt>
                <c:pt idx="3746">
                  <c:v>9.832530215017993</c:v>
                </c:pt>
                <c:pt idx="3747">
                  <c:v>0.21623660480680237</c:v>
                </c:pt>
                <c:pt idx="3748">
                  <c:v>0.29284782363383333</c:v>
                </c:pt>
                <c:pt idx="3749">
                  <c:v>0.18672398358800929</c:v>
                </c:pt>
                <c:pt idx="3750">
                  <c:v>0.18823911320828637</c:v>
                </c:pt>
                <c:pt idx="3751">
                  <c:v>0.48902211495082709</c:v>
                </c:pt>
                <c:pt idx="3752">
                  <c:v>3.1342221564336787</c:v>
                </c:pt>
                <c:pt idx="3753">
                  <c:v>0.18033059196250179</c:v>
                </c:pt>
                <c:pt idx="3754">
                  <c:v>4.7793431591741751</c:v>
                </c:pt>
                <c:pt idx="3755">
                  <c:v>1.2530864506856165</c:v>
                </c:pt>
                <c:pt idx="3756">
                  <c:v>6.5077365144835344</c:v>
                </c:pt>
                <c:pt idx="3757">
                  <c:v>0.24599734915995208</c:v>
                </c:pt>
                <c:pt idx="3758">
                  <c:v>0.18073434479106423</c:v>
                </c:pt>
                <c:pt idx="3759">
                  <c:v>0.18587452519566267</c:v>
                </c:pt>
                <c:pt idx="3760">
                  <c:v>8.4576455827977632</c:v>
                </c:pt>
                <c:pt idx="3761">
                  <c:v>0.18033059196250179</c:v>
                </c:pt>
                <c:pt idx="3762">
                  <c:v>0.43957332843659686</c:v>
                </c:pt>
                <c:pt idx="3763">
                  <c:v>16.087182384781197</c:v>
                </c:pt>
                <c:pt idx="3764">
                  <c:v>1.1682006723060896</c:v>
                </c:pt>
                <c:pt idx="3765">
                  <c:v>0.22353415113406802</c:v>
                </c:pt>
                <c:pt idx="3766">
                  <c:v>0.52524150314521623</c:v>
                </c:pt>
                <c:pt idx="3767">
                  <c:v>0.21002546348492118</c:v>
                </c:pt>
                <c:pt idx="3768">
                  <c:v>0.88709383801143737</c:v>
                </c:pt>
                <c:pt idx="3769">
                  <c:v>0.88193491838856342</c:v>
                </c:pt>
                <c:pt idx="3770">
                  <c:v>0.95182087884838784</c:v>
                </c:pt>
                <c:pt idx="3771">
                  <c:v>1.0639338280717361</c:v>
                </c:pt>
                <c:pt idx="3772">
                  <c:v>6.3911075960662851</c:v>
                </c:pt>
                <c:pt idx="3773">
                  <c:v>4.4293652322244883</c:v>
                </c:pt>
                <c:pt idx="3774">
                  <c:v>3.5859478035351566</c:v>
                </c:pt>
                <c:pt idx="3775">
                  <c:v>0.55265898012694348</c:v>
                </c:pt>
                <c:pt idx="3776">
                  <c:v>0.31796555177422725</c:v>
                </c:pt>
                <c:pt idx="3777">
                  <c:v>0.18033059196250179</c:v>
                </c:pt>
                <c:pt idx="3778">
                  <c:v>0.3809269467147901</c:v>
                </c:pt>
                <c:pt idx="3779">
                  <c:v>0.6249146235130606</c:v>
                </c:pt>
                <c:pt idx="3780">
                  <c:v>0.31480366260852299</c:v>
                </c:pt>
                <c:pt idx="3781">
                  <c:v>0.36700690621935733</c:v>
                </c:pt>
                <c:pt idx="3782">
                  <c:v>3.8902769746377204</c:v>
                </c:pt>
                <c:pt idx="3783">
                  <c:v>0.18033059196250179</c:v>
                </c:pt>
                <c:pt idx="3784">
                  <c:v>0.89783732982783582</c:v>
                </c:pt>
                <c:pt idx="3785">
                  <c:v>0.21221164481356397</c:v>
                </c:pt>
                <c:pt idx="3786">
                  <c:v>1.3828633586696286</c:v>
                </c:pt>
                <c:pt idx="3787">
                  <c:v>0.18033059196250179</c:v>
                </c:pt>
                <c:pt idx="3788">
                  <c:v>9.6641775359443152</c:v>
                </c:pt>
                <c:pt idx="3789">
                  <c:v>1.7370440237141809</c:v>
                </c:pt>
                <c:pt idx="3790">
                  <c:v>2.1554352978241482</c:v>
                </c:pt>
                <c:pt idx="3791">
                  <c:v>0.25294185403270891</c:v>
                </c:pt>
                <c:pt idx="3792">
                  <c:v>0.18033059196250179</c:v>
                </c:pt>
                <c:pt idx="3793">
                  <c:v>1.971313423997938</c:v>
                </c:pt>
                <c:pt idx="3794">
                  <c:v>0.21733736237269333</c:v>
                </c:pt>
                <c:pt idx="3795">
                  <c:v>6.4243963823701584</c:v>
                </c:pt>
                <c:pt idx="3796">
                  <c:v>4.7236854961634736</c:v>
                </c:pt>
                <c:pt idx="3797">
                  <c:v>0.44115436695036769</c:v>
                </c:pt>
                <c:pt idx="3798">
                  <c:v>0.32331922667361046</c:v>
                </c:pt>
                <c:pt idx="3799">
                  <c:v>0.18549990688659859</c:v>
                </c:pt>
                <c:pt idx="3800">
                  <c:v>0.38881551644638002</c:v>
                </c:pt>
                <c:pt idx="3801">
                  <c:v>15.163902425445217</c:v>
                </c:pt>
                <c:pt idx="3802">
                  <c:v>6.3760382462033691</c:v>
                </c:pt>
                <c:pt idx="3803">
                  <c:v>0.18033059196250179</c:v>
                </c:pt>
                <c:pt idx="3804">
                  <c:v>0.18259023943024699</c:v>
                </c:pt>
                <c:pt idx="3805">
                  <c:v>0.20748602600252686</c:v>
                </c:pt>
                <c:pt idx="3806">
                  <c:v>1.6991887849602989</c:v>
                </c:pt>
                <c:pt idx="3807">
                  <c:v>0.20832703354753404</c:v>
                </c:pt>
                <c:pt idx="3808">
                  <c:v>0.23241158532135073</c:v>
                </c:pt>
                <c:pt idx="3809">
                  <c:v>0.75082741520269547</c:v>
                </c:pt>
                <c:pt idx="3810">
                  <c:v>0.21450177370308784</c:v>
                </c:pt>
                <c:pt idx="3811">
                  <c:v>1.2984681676402994</c:v>
                </c:pt>
                <c:pt idx="3812">
                  <c:v>0.20440196279628864</c:v>
                </c:pt>
                <c:pt idx="3813">
                  <c:v>0.18033059196250179</c:v>
                </c:pt>
                <c:pt idx="3814">
                  <c:v>0.19001257591831239</c:v>
                </c:pt>
                <c:pt idx="3815">
                  <c:v>0.2281215044714858</c:v>
                </c:pt>
                <c:pt idx="3816">
                  <c:v>5.036683084611882</c:v>
                </c:pt>
                <c:pt idx="3817">
                  <c:v>6.5385998535068373</c:v>
                </c:pt>
                <c:pt idx="3818">
                  <c:v>8.7166527233351125</c:v>
                </c:pt>
                <c:pt idx="3819">
                  <c:v>6.3749692913821345</c:v>
                </c:pt>
                <c:pt idx="3820">
                  <c:v>0.82200797938781411</c:v>
                </c:pt>
                <c:pt idx="3821">
                  <c:v>1.4528250517713028</c:v>
                </c:pt>
                <c:pt idx="3822">
                  <c:v>0.21089667359429221</c:v>
                </c:pt>
                <c:pt idx="3823">
                  <c:v>0.22995426946061398</c:v>
                </c:pt>
                <c:pt idx="3824">
                  <c:v>2.1484962853941267</c:v>
                </c:pt>
                <c:pt idx="3825">
                  <c:v>0.2675629835830946</c:v>
                </c:pt>
                <c:pt idx="3826">
                  <c:v>1.7119399675544675</c:v>
                </c:pt>
                <c:pt idx="3827">
                  <c:v>0.21247166027315986</c:v>
                </c:pt>
                <c:pt idx="3828">
                  <c:v>0.20021024984300176</c:v>
                </c:pt>
                <c:pt idx="3829">
                  <c:v>0.20096402407930389</c:v>
                </c:pt>
                <c:pt idx="3830">
                  <c:v>0.21023483065904713</c:v>
                </c:pt>
                <c:pt idx="3831">
                  <c:v>0.28572544607827605</c:v>
                </c:pt>
                <c:pt idx="3832">
                  <c:v>0.23523427335475949</c:v>
                </c:pt>
                <c:pt idx="3833">
                  <c:v>1.3300327263199865</c:v>
                </c:pt>
                <c:pt idx="3834">
                  <c:v>9.4393584542899127</c:v>
                </c:pt>
                <c:pt idx="3835">
                  <c:v>0.23704454063086186</c:v>
                </c:pt>
                <c:pt idx="3836">
                  <c:v>1.0692450933497528</c:v>
                </c:pt>
                <c:pt idx="3837">
                  <c:v>3.3158284862240124</c:v>
                </c:pt>
                <c:pt idx="3838">
                  <c:v>0.31586811228875122</c:v>
                </c:pt>
                <c:pt idx="3839">
                  <c:v>2.7951304193276503</c:v>
                </c:pt>
                <c:pt idx="3840">
                  <c:v>11.305541078620996</c:v>
                </c:pt>
                <c:pt idx="3841">
                  <c:v>12.167528660415556</c:v>
                </c:pt>
                <c:pt idx="3842">
                  <c:v>0.55137455467603735</c:v>
                </c:pt>
                <c:pt idx="3843">
                  <c:v>1.3750327306652383</c:v>
                </c:pt>
                <c:pt idx="3844">
                  <c:v>6.5007983799089502</c:v>
                </c:pt>
                <c:pt idx="3845">
                  <c:v>0.23587011229065283</c:v>
                </c:pt>
                <c:pt idx="3846">
                  <c:v>2.0785381723391385</c:v>
                </c:pt>
                <c:pt idx="3847">
                  <c:v>0.26135837148714514</c:v>
                </c:pt>
                <c:pt idx="3848">
                  <c:v>7.4042384770431982</c:v>
                </c:pt>
                <c:pt idx="3849">
                  <c:v>0.85405067873230567</c:v>
                </c:pt>
                <c:pt idx="3850">
                  <c:v>0.25097406605240841</c:v>
                </c:pt>
                <c:pt idx="3851">
                  <c:v>8.3972624789622508</c:v>
                </c:pt>
                <c:pt idx="3852">
                  <c:v>0.21023483065904713</c:v>
                </c:pt>
                <c:pt idx="3853">
                  <c:v>1.4494340082538812</c:v>
                </c:pt>
                <c:pt idx="3854">
                  <c:v>0.49299616121988343</c:v>
                </c:pt>
                <c:pt idx="3855">
                  <c:v>0.614448148840953</c:v>
                </c:pt>
                <c:pt idx="3856">
                  <c:v>2.0300322702572409</c:v>
                </c:pt>
                <c:pt idx="3857">
                  <c:v>6.6654659058290582</c:v>
                </c:pt>
                <c:pt idx="3858">
                  <c:v>0.86466634985777391</c:v>
                </c:pt>
                <c:pt idx="3859">
                  <c:v>0.22067162418793757</c:v>
                </c:pt>
                <c:pt idx="3860">
                  <c:v>0.21443796292830425</c:v>
                </c:pt>
                <c:pt idx="3861">
                  <c:v>0.43198437042858351</c:v>
                </c:pt>
                <c:pt idx="3862">
                  <c:v>0.22447488373037547</c:v>
                </c:pt>
                <c:pt idx="3863">
                  <c:v>7.6772808089955831</c:v>
                </c:pt>
                <c:pt idx="3864">
                  <c:v>0.31392128916561624</c:v>
                </c:pt>
                <c:pt idx="3865">
                  <c:v>5.8664199230339502</c:v>
                </c:pt>
                <c:pt idx="3866">
                  <c:v>0.22993774283935578</c:v>
                </c:pt>
                <c:pt idx="3867">
                  <c:v>0.21023483065904713</c:v>
                </c:pt>
                <c:pt idx="3868">
                  <c:v>2.9098583701027905</c:v>
                </c:pt>
                <c:pt idx="3869">
                  <c:v>0.99692643950991799</c:v>
                </c:pt>
                <c:pt idx="3870">
                  <c:v>2.1779440286319396</c:v>
                </c:pt>
                <c:pt idx="3871">
                  <c:v>0.21023483065904713</c:v>
                </c:pt>
                <c:pt idx="3872">
                  <c:v>0.25839586788903934</c:v>
                </c:pt>
                <c:pt idx="3873">
                  <c:v>1.4092979909302279</c:v>
                </c:pt>
                <c:pt idx="3874">
                  <c:v>0.45558294627324114</c:v>
                </c:pt>
                <c:pt idx="3875">
                  <c:v>1.9139330329030741</c:v>
                </c:pt>
                <c:pt idx="3876">
                  <c:v>0.22564263962068301</c:v>
                </c:pt>
                <c:pt idx="3877">
                  <c:v>7.3595527043289977</c:v>
                </c:pt>
                <c:pt idx="3878">
                  <c:v>4.1320371419495503</c:v>
                </c:pt>
                <c:pt idx="3879">
                  <c:v>0.21958454698941637</c:v>
                </c:pt>
                <c:pt idx="3880">
                  <c:v>15.487956963438082</c:v>
                </c:pt>
                <c:pt idx="3881">
                  <c:v>0.22379230242107698</c:v>
                </c:pt>
                <c:pt idx="3882">
                  <c:v>0.59859045187364524</c:v>
                </c:pt>
                <c:pt idx="3883">
                  <c:v>1.2791095774621872</c:v>
                </c:pt>
                <c:pt idx="3884">
                  <c:v>2.4189060978668029</c:v>
                </c:pt>
                <c:pt idx="3885">
                  <c:v>1.0449265072407115</c:v>
                </c:pt>
                <c:pt idx="3886">
                  <c:v>0.26774169195696607</c:v>
                </c:pt>
                <c:pt idx="3887">
                  <c:v>1.2019381340887954</c:v>
                </c:pt>
                <c:pt idx="3888">
                  <c:v>0.23253458343509034</c:v>
                </c:pt>
                <c:pt idx="3889">
                  <c:v>0.21023483065904713</c:v>
                </c:pt>
                <c:pt idx="3890">
                  <c:v>7.575092989362382</c:v>
                </c:pt>
                <c:pt idx="3891">
                  <c:v>0.41136103882088004</c:v>
                </c:pt>
                <c:pt idx="3892">
                  <c:v>0.21023483065904713</c:v>
                </c:pt>
                <c:pt idx="3893">
                  <c:v>5.3726776890721037</c:v>
                </c:pt>
                <c:pt idx="3894">
                  <c:v>8.1817701825642821</c:v>
                </c:pt>
                <c:pt idx="3895">
                  <c:v>6.1378278276479952</c:v>
                </c:pt>
                <c:pt idx="3896">
                  <c:v>0.62948700805673297</c:v>
                </c:pt>
                <c:pt idx="3897">
                  <c:v>23.319523538700857</c:v>
                </c:pt>
                <c:pt idx="3898">
                  <c:v>8.2534241887716</c:v>
                </c:pt>
                <c:pt idx="3899">
                  <c:v>2.2130154044603247</c:v>
                </c:pt>
                <c:pt idx="3900">
                  <c:v>0.55765501785456895</c:v>
                </c:pt>
                <c:pt idx="3901">
                  <c:v>0.38120305138729954</c:v>
                </c:pt>
                <c:pt idx="3902">
                  <c:v>0.76013381656860257</c:v>
                </c:pt>
                <c:pt idx="3903">
                  <c:v>7.3773214359007575</c:v>
                </c:pt>
                <c:pt idx="3904">
                  <c:v>0.30561165270501234</c:v>
                </c:pt>
                <c:pt idx="3905">
                  <c:v>3.6338591226709269</c:v>
                </c:pt>
                <c:pt idx="3906">
                  <c:v>8.0349221821988763</c:v>
                </c:pt>
                <c:pt idx="3907">
                  <c:v>6.8801019967432442</c:v>
                </c:pt>
                <c:pt idx="3908">
                  <c:v>0.7897837329210784</c:v>
                </c:pt>
                <c:pt idx="3909">
                  <c:v>3.7452376394598654</c:v>
                </c:pt>
                <c:pt idx="3910">
                  <c:v>0.62998354408555701</c:v>
                </c:pt>
                <c:pt idx="3911">
                  <c:v>0.32528429522744384</c:v>
                </c:pt>
                <c:pt idx="3912">
                  <c:v>0.21023483065904713</c:v>
                </c:pt>
                <c:pt idx="3913">
                  <c:v>0.29112234890896882</c:v>
                </c:pt>
                <c:pt idx="3914">
                  <c:v>0.26153157255315984</c:v>
                </c:pt>
                <c:pt idx="3915">
                  <c:v>10.327719200434412</c:v>
                </c:pt>
                <c:pt idx="3916">
                  <c:v>0.44547823334662368</c:v>
                </c:pt>
                <c:pt idx="3917">
                  <c:v>20.953946374796679</c:v>
                </c:pt>
                <c:pt idx="3918">
                  <c:v>4.5757000357527868</c:v>
                </c:pt>
                <c:pt idx="3919">
                  <c:v>16.094299833856361</c:v>
                </c:pt>
                <c:pt idx="3920">
                  <c:v>0.25940407792063436</c:v>
                </c:pt>
                <c:pt idx="3921">
                  <c:v>0.4274840499579996</c:v>
                </c:pt>
                <c:pt idx="3922">
                  <c:v>0.46586221932885302</c:v>
                </c:pt>
                <c:pt idx="3923">
                  <c:v>0.21023483065904713</c:v>
                </c:pt>
                <c:pt idx="3924">
                  <c:v>10.967009732768028</c:v>
                </c:pt>
                <c:pt idx="3925">
                  <c:v>16.007180567350606</c:v>
                </c:pt>
                <c:pt idx="3926">
                  <c:v>15.351802515929093</c:v>
                </c:pt>
                <c:pt idx="3927">
                  <c:v>1.473989390015555</c:v>
                </c:pt>
                <c:pt idx="3928">
                  <c:v>15.816043501441991</c:v>
                </c:pt>
                <c:pt idx="3929">
                  <c:v>0.90937512097034234</c:v>
                </c:pt>
                <c:pt idx="3930">
                  <c:v>0.29222367215704409</c:v>
                </c:pt>
                <c:pt idx="3931">
                  <c:v>0.22514487536123046</c:v>
                </c:pt>
                <c:pt idx="3932">
                  <c:v>0.22154651605385306</c:v>
                </c:pt>
                <c:pt idx="3933">
                  <c:v>5.9353469553250653</c:v>
                </c:pt>
                <c:pt idx="3934">
                  <c:v>0.22206119207201153</c:v>
                </c:pt>
                <c:pt idx="3935">
                  <c:v>0.26283297788336901</c:v>
                </c:pt>
                <c:pt idx="3936">
                  <c:v>1.9732490619821454</c:v>
                </c:pt>
                <c:pt idx="3937">
                  <c:v>3.0993660117524855</c:v>
                </c:pt>
                <c:pt idx="3938">
                  <c:v>5.947030678444678</c:v>
                </c:pt>
                <c:pt idx="3939">
                  <c:v>0.41661501192077299</c:v>
                </c:pt>
                <c:pt idx="3940">
                  <c:v>0.21023483065904713</c:v>
                </c:pt>
                <c:pt idx="3941">
                  <c:v>0.37161724472485647</c:v>
                </c:pt>
                <c:pt idx="3942">
                  <c:v>9.943787842064344</c:v>
                </c:pt>
                <c:pt idx="3943">
                  <c:v>3.3667958253857031</c:v>
                </c:pt>
                <c:pt idx="3944">
                  <c:v>0.73221485415343934</c:v>
                </c:pt>
                <c:pt idx="3945">
                  <c:v>0.22679606811055153</c:v>
                </c:pt>
                <c:pt idx="3946">
                  <c:v>0.32231192552820165</c:v>
                </c:pt>
                <c:pt idx="3947">
                  <c:v>13.061081819684121</c:v>
                </c:pt>
                <c:pt idx="3948">
                  <c:v>8.6164563286844551</c:v>
                </c:pt>
                <c:pt idx="3949">
                  <c:v>0.24643475754122351</c:v>
                </c:pt>
                <c:pt idx="3950">
                  <c:v>0.25196029331369246</c:v>
                </c:pt>
                <c:pt idx="3951">
                  <c:v>4.3818387882761289</c:v>
                </c:pt>
                <c:pt idx="3952">
                  <c:v>0.46109665974932545</c:v>
                </c:pt>
                <c:pt idx="3953">
                  <c:v>0.22833889938448274</c:v>
                </c:pt>
                <c:pt idx="3954">
                  <c:v>2.6497568802687446</c:v>
                </c:pt>
                <c:pt idx="3955">
                  <c:v>0.49753007373525809</c:v>
                </c:pt>
                <c:pt idx="3956">
                  <c:v>0.21023483065904713</c:v>
                </c:pt>
                <c:pt idx="3957">
                  <c:v>2.3854943421523487</c:v>
                </c:pt>
                <c:pt idx="3958">
                  <c:v>1.6724501829790077</c:v>
                </c:pt>
                <c:pt idx="3959">
                  <c:v>0.21023483065904713</c:v>
                </c:pt>
                <c:pt idx="3960">
                  <c:v>0.91812661853641619</c:v>
                </c:pt>
                <c:pt idx="3961">
                  <c:v>0.77317513290050488</c:v>
                </c:pt>
                <c:pt idx="3962">
                  <c:v>0.27922318390534623</c:v>
                </c:pt>
                <c:pt idx="3963">
                  <c:v>15.457552720166488</c:v>
                </c:pt>
                <c:pt idx="3964">
                  <c:v>0.37101450763177213</c:v>
                </c:pt>
                <c:pt idx="3965">
                  <c:v>0.38423873178373141</c:v>
                </c:pt>
                <c:pt idx="3966">
                  <c:v>0.22700676354782665</c:v>
                </c:pt>
                <c:pt idx="3967">
                  <c:v>0.2180641597537003</c:v>
                </c:pt>
                <c:pt idx="3968">
                  <c:v>0.68244769088703561</c:v>
                </c:pt>
                <c:pt idx="3969">
                  <c:v>3.5839621384882263</c:v>
                </c:pt>
                <c:pt idx="3970">
                  <c:v>0.21023483065904713</c:v>
                </c:pt>
                <c:pt idx="3971">
                  <c:v>9.1345409950479883</c:v>
                </c:pt>
                <c:pt idx="3972">
                  <c:v>2.8384317123620937</c:v>
                </c:pt>
                <c:pt idx="3973">
                  <c:v>8.9648990050885491</c:v>
                </c:pt>
                <c:pt idx="3974">
                  <c:v>0.36658925767392847</c:v>
                </c:pt>
                <c:pt idx="3975">
                  <c:v>0.21559892518105178</c:v>
                </c:pt>
                <c:pt idx="3976">
                  <c:v>0.2174448597881794</c:v>
                </c:pt>
                <c:pt idx="3977">
                  <c:v>10.453537615452843</c:v>
                </c:pt>
                <c:pt idx="3978">
                  <c:v>0.21023483065904713</c:v>
                </c:pt>
                <c:pt idx="3979">
                  <c:v>0.83728046553414004</c:v>
                </c:pt>
                <c:pt idx="3980">
                  <c:v>19.746237089838132</c:v>
                </c:pt>
                <c:pt idx="3981">
                  <c:v>2.0351574976143887</c:v>
                </c:pt>
                <c:pt idx="3982">
                  <c:v>0.2712166159731787</c:v>
                </c:pt>
                <c:pt idx="3983">
                  <c:v>1.446834902832737</c:v>
                </c:pt>
                <c:pt idx="3984">
                  <c:v>0.25198976162341974</c:v>
                </c:pt>
                <c:pt idx="3985">
                  <c:v>2.1109273616874811</c:v>
                </c:pt>
                <c:pt idx="3986">
                  <c:v>1.4239484390879393</c:v>
                </c:pt>
                <c:pt idx="3987">
                  <c:v>1.1837990840635086</c:v>
                </c:pt>
                <c:pt idx="3988">
                  <c:v>2.3067247644186533</c:v>
                </c:pt>
                <c:pt idx="3989">
                  <c:v>12.833037194962824</c:v>
                </c:pt>
                <c:pt idx="3990">
                  <c:v>6.8851912326238294</c:v>
                </c:pt>
                <c:pt idx="3991">
                  <c:v>5.2094474362013905</c:v>
                </c:pt>
                <c:pt idx="3992">
                  <c:v>1.4103978393790131</c:v>
                </c:pt>
                <c:pt idx="3993">
                  <c:v>0.42284928540871558</c:v>
                </c:pt>
                <c:pt idx="3994">
                  <c:v>0.2403473098205334</c:v>
                </c:pt>
                <c:pt idx="3995">
                  <c:v>0.63712720976264259</c:v>
                </c:pt>
                <c:pt idx="3996">
                  <c:v>0.73090550369324758</c:v>
                </c:pt>
                <c:pt idx="3997">
                  <c:v>0.50197688167760635</c:v>
                </c:pt>
                <c:pt idx="3998">
                  <c:v>0.56930597711494668</c:v>
                </c:pt>
                <c:pt idx="3999">
                  <c:v>7.9907322934484171</c:v>
                </c:pt>
                <c:pt idx="4000">
                  <c:v>0.21023483065904713</c:v>
                </c:pt>
                <c:pt idx="4001">
                  <c:v>1.53992830324384</c:v>
                </c:pt>
                <c:pt idx="4002">
                  <c:v>0.33353954400879759</c:v>
                </c:pt>
                <c:pt idx="4003">
                  <c:v>2.9628730405672701</c:v>
                </c:pt>
                <c:pt idx="4004">
                  <c:v>0.21023483065904713</c:v>
                </c:pt>
                <c:pt idx="4005">
                  <c:v>12.100404019880083</c:v>
                </c:pt>
                <c:pt idx="4006">
                  <c:v>3.8271760924713418</c:v>
                </c:pt>
                <c:pt idx="4007">
                  <c:v>3.6200906728401976</c:v>
                </c:pt>
                <c:pt idx="4008">
                  <c:v>0.28558114805913865</c:v>
                </c:pt>
                <c:pt idx="4009">
                  <c:v>0.21023483065904713</c:v>
                </c:pt>
                <c:pt idx="4010">
                  <c:v>3.4136385077866795</c:v>
                </c:pt>
                <c:pt idx="4011">
                  <c:v>0.26165905861519245</c:v>
                </c:pt>
                <c:pt idx="4012">
                  <c:v>12.819415513450528</c:v>
                </c:pt>
                <c:pt idx="4013">
                  <c:v>6.9250041250712382</c:v>
                </c:pt>
                <c:pt idx="4014">
                  <c:v>0.60371977822512324</c:v>
                </c:pt>
                <c:pt idx="4015">
                  <c:v>0.46740546616323247</c:v>
                </c:pt>
                <c:pt idx="4016">
                  <c:v>0.22161919090883253</c:v>
                </c:pt>
                <c:pt idx="4017">
                  <c:v>0.75803219738816507</c:v>
                </c:pt>
                <c:pt idx="4018">
                  <c:v>19.633917189414884</c:v>
                </c:pt>
                <c:pt idx="4019">
                  <c:v>10.253804113474173</c:v>
                </c:pt>
                <c:pt idx="4020">
                  <c:v>0.21023483065904713</c:v>
                </c:pt>
                <c:pt idx="4021">
                  <c:v>0.21315683409649494</c:v>
                </c:pt>
                <c:pt idx="4022">
                  <c:v>0.26007022551250952</c:v>
                </c:pt>
                <c:pt idx="4023">
                  <c:v>1.5563496461073543</c:v>
                </c:pt>
                <c:pt idx="4024">
                  <c:v>0.27812571014759879</c:v>
                </c:pt>
                <c:pt idx="4025">
                  <c:v>0.26641575807694917</c:v>
                </c:pt>
                <c:pt idx="4026">
                  <c:v>1.0845690874171883</c:v>
                </c:pt>
                <c:pt idx="4027">
                  <c:v>0.38219541183437167</c:v>
                </c:pt>
                <c:pt idx="4028">
                  <c:v>2.6075079464750108</c:v>
                </c:pt>
                <c:pt idx="4029">
                  <c:v>0.23873849668891267</c:v>
                </c:pt>
                <c:pt idx="4030">
                  <c:v>0.21023483065904713</c:v>
                </c:pt>
                <c:pt idx="4031">
                  <c:v>0.266670874452068</c:v>
                </c:pt>
                <c:pt idx="4032">
                  <c:v>0.30759063123308372</c:v>
                </c:pt>
                <c:pt idx="4033">
                  <c:v>7.5629805596592581</c:v>
                </c:pt>
                <c:pt idx="4034">
                  <c:v>10.873131214127863</c:v>
                </c:pt>
                <c:pt idx="4035">
                  <c:v>10.756913004459172</c:v>
                </c:pt>
                <c:pt idx="4036">
                  <c:v>9.8673349345753802</c:v>
                </c:pt>
                <c:pt idx="4037">
                  <c:v>1.2636123232025782</c:v>
                </c:pt>
                <c:pt idx="4038">
                  <c:v>2.1385688374921754</c:v>
                </c:pt>
                <c:pt idx="4039">
                  <c:v>0.25703571044653739</c:v>
                </c:pt>
                <c:pt idx="4040">
                  <c:v>0.26206647181424197</c:v>
                </c:pt>
                <c:pt idx="4041">
                  <c:v>3.8290080733050327</c:v>
                </c:pt>
                <c:pt idx="4042">
                  <c:v>0.32978285365463356</c:v>
                </c:pt>
                <c:pt idx="4043">
                  <c:v>2.4454216308780365</c:v>
                </c:pt>
                <c:pt idx="4044">
                  <c:v>0.25139256100318919</c:v>
                </c:pt>
                <c:pt idx="4045">
                  <c:v>0.24534060155771065</c:v>
                </c:pt>
                <c:pt idx="4046">
                  <c:v>0.27805900661530641</c:v>
                </c:pt>
                <c:pt idx="4047">
                  <c:v>0.24013906935559959</c:v>
                </c:pt>
                <c:pt idx="4048">
                  <c:v>0.38796108596286305</c:v>
                </c:pt>
                <c:pt idx="4049">
                  <c:v>0.33873058693627672</c:v>
                </c:pt>
                <c:pt idx="4050">
                  <c:v>1.5631229771652899</c:v>
                </c:pt>
                <c:pt idx="4051">
                  <c:v>13.659884697359765</c:v>
                </c:pt>
                <c:pt idx="4052">
                  <c:v>0.30356700113783486</c:v>
                </c:pt>
                <c:pt idx="4053">
                  <c:v>5.0133437828009999</c:v>
                </c:pt>
                <c:pt idx="4054">
                  <c:v>4.6659316711484768</c:v>
                </c:pt>
                <c:pt idx="4055">
                  <c:v>0.35092457215953965</c:v>
                </c:pt>
                <c:pt idx="4056">
                  <c:v>5.8937691484889871</c:v>
                </c:pt>
                <c:pt idx="4057">
                  <c:v>14.334618321617043</c:v>
                </c:pt>
                <c:pt idx="4058">
                  <c:v>22.377901258407324</c:v>
                </c:pt>
                <c:pt idx="4059">
                  <c:v>2.1665275211329948</c:v>
                </c:pt>
                <c:pt idx="4060">
                  <c:v>2.5090587520365943</c:v>
                </c:pt>
                <c:pt idx="4061">
                  <c:v>9.0326177936778187</c:v>
                </c:pt>
                <c:pt idx="4062">
                  <c:v>0.29004801589239387</c:v>
                </c:pt>
                <c:pt idx="4063">
                  <c:v>3.3890508139774038</c:v>
                </c:pt>
                <c:pt idx="4064">
                  <c:v>0.33925127411389588</c:v>
                </c:pt>
                <c:pt idx="4065">
                  <c:v>13.270185058047296</c:v>
                </c:pt>
                <c:pt idx="4066">
                  <c:v>1.3966127740281271</c:v>
                </c:pt>
                <c:pt idx="4067">
                  <c:v>0.28587882623153482</c:v>
                </c:pt>
                <c:pt idx="4068">
                  <c:v>8.5360913969663361</c:v>
                </c:pt>
                <c:pt idx="4069">
                  <c:v>0.24013906935559959</c:v>
                </c:pt>
                <c:pt idx="4070">
                  <c:v>2.3748528574053802</c:v>
                </c:pt>
                <c:pt idx="4071">
                  <c:v>0.82944823818813262</c:v>
                </c:pt>
                <c:pt idx="4072">
                  <c:v>2.6359431215382099</c:v>
                </c:pt>
                <c:pt idx="4073">
                  <c:v>3.8983196958670532</c:v>
                </c:pt>
                <c:pt idx="4074">
                  <c:v>8.7242675422644247</c:v>
                </c:pt>
                <c:pt idx="4075">
                  <c:v>2.0594906109154931</c:v>
                </c:pt>
                <c:pt idx="4076">
                  <c:v>0.25885593878178587</c:v>
                </c:pt>
                <c:pt idx="4077">
                  <c:v>0.24549188461934307</c:v>
                </c:pt>
                <c:pt idx="4078">
                  <c:v>0.55452901342356142</c:v>
                </c:pt>
                <c:pt idx="4079">
                  <c:v>0.2567874822476538</c:v>
                </c:pt>
                <c:pt idx="4080">
                  <c:v>9.8038213480477623</c:v>
                </c:pt>
                <c:pt idx="4081">
                  <c:v>1.0447946183552883</c:v>
                </c:pt>
                <c:pt idx="4082">
                  <c:v>8.9650348583194504</c:v>
                </c:pt>
                <c:pt idx="4083">
                  <c:v>0.28919087151875983</c:v>
                </c:pt>
                <c:pt idx="4084">
                  <c:v>0.24013906935559959</c:v>
                </c:pt>
                <c:pt idx="4085">
                  <c:v>6.4921766342574099</c:v>
                </c:pt>
                <c:pt idx="4086">
                  <c:v>1.6568612305258033</c:v>
                </c:pt>
                <c:pt idx="4087">
                  <c:v>2.3546186870450914</c:v>
                </c:pt>
                <c:pt idx="4088">
                  <c:v>0.24013906935559959</c:v>
                </c:pt>
                <c:pt idx="4089">
                  <c:v>0.30914412511270989</c:v>
                </c:pt>
                <c:pt idx="4090">
                  <c:v>1.73142307085922</c:v>
                </c:pt>
                <c:pt idx="4091">
                  <c:v>0.91267709612897174</c:v>
                </c:pt>
                <c:pt idx="4092">
                  <c:v>3.0159813704101164</c:v>
                </c:pt>
                <c:pt idx="4093">
                  <c:v>0.25956862243451267</c:v>
                </c:pt>
                <c:pt idx="4094">
                  <c:v>9.4496471789133043</c:v>
                </c:pt>
                <c:pt idx="4095">
                  <c:v>8.1518953001726651</c:v>
                </c:pt>
                <c:pt idx="4096">
                  <c:v>0.25109737950566779</c:v>
                </c:pt>
                <c:pt idx="4097">
                  <c:v>20.952334622318929</c:v>
                </c:pt>
                <c:pt idx="4098">
                  <c:v>0.25691304733853254</c:v>
                </c:pt>
                <c:pt idx="4099">
                  <c:v>0.72051076288960192</c:v>
                </c:pt>
                <c:pt idx="4100">
                  <c:v>2.3733498012628287</c:v>
                </c:pt>
                <c:pt idx="4101">
                  <c:v>3.4996585076489657</c:v>
                </c:pt>
                <c:pt idx="4102">
                  <c:v>1.5315808937429827</c:v>
                </c:pt>
                <c:pt idx="4103">
                  <c:v>0.53886854664473616</c:v>
                </c:pt>
                <c:pt idx="4104">
                  <c:v>3.9088920769997118</c:v>
                </c:pt>
                <c:pt idx="4105">
                  <c:v>0.28338651816825078</c:v>
                </c:pt>
                <c:pt idx="4106">
                  <c:v>0.24013906935559959</c:v>
                </c:pt>
                <c:pt idx="4107">
                  <c:v>11.80045412519044</c:v>
                </c:pt>
                <c:pt idx="4108">
                  <c:v>0.83068680499175218</c:v>
                </c:pt>
                <c:pt idx="4109">
                  <c:v>0.24453164309510952</c:v>
                </c:pt>
                <c:pt idx="4110">
                  <c:v>9.2085599400199563</c:v>
                </c:pt>
                <c:pt idx="4111">
                  <c:v>13.813049656839619</c:v>
                </c:pt>
                <c:pt idx="4112">
                  <c:v>9.9577245332615369</c:v>
                </c:pt>
                <c:pt idx="4113">
                  <c:v>1.4560640715974438</c:v>
                </c:pt>
                <c:pt idx="4114">
                  <c:v>26.760287393051584</c:v>
                </c:pt>
                <c:pt idx="4115">
                  <c:v>15.550418551729466</c:v>
                </c:pt>
                <c:pt idx="4116">
                  <c:v>4.1329280186141055</c:v>
                </c:pt>
                <c:pt idx="4117">
                  <c:v>0.55107660347441856</c:v>
                </c:pt>
                <c:pt idx="4118">
                  <c:v>0.4143893642793342</c:v>
                </c:pt>
                <c:pt idx="4119">
                  <c:v>1.4938480268480789</c:v>
                </c:pt>
                <c:pt idx="4120">
                  <c:v>12.319908878836449</c:v>
                </c:pt>
                <c:pt idx="4121">
                  <c:v>0.39622961925985789</c:v>
                </c:pt>
                <c:pt idx="4122">
                  <c:v>5.2508898344470243</c:v>
                </c:pt>
                <c:pt idx="4123">
                  <c:v>15.085048227233328</c:v>
                </c:pt>
                <c:pt idx="4124">
                  <c:v>10.356510093563967</c:v>
                </c:pt>
                <c:pt idx="4125">
                  <c:v>1.0638083677719743</c:v>
                </c:pt>
                <c:pt idx="4126">
                  <c:v>5.6877038932761765</c:v>
                </c:pt>
                <c:pt idx="4127">
                  <c:v>1.4840896598626736</c:v>
                </c:pt>
                <c:pt idx="4128">
                  <c:v>0.37123797450773333</c:v>
                </c:pt>
                <c:pt idx="4129">
                  <c:v>0.24013906935559959</c:v>
                </c:pt>
                <c:pt idx="4130">
                  <c:v>0.3975977058976331</c:v>
                </c:pt>
                <c:pt idx="4131">
                  <c:v>0.36615528737338371</c:v>
                </c:pt>
                <c:pt idx="4132">
                  <c:v>15.075667975387034</c:v>
                </c:pt>
                <c:pt idx="4133">
                  <c:v>0.75528490648654201</c:v>
                </c:pt>
                <c:pt idx="4134">
                  <c:v>27.724759523928778</c:v>
                </c:pt>
                <c:pt idx="4135">
                  <c:v>6.9014030061515115</c:v>
                </c:pt>
                <c:pt idx="4136">
                  <c:v>26.289369533658622</c:v>
                </c:pt>
                <c:pt idx="4137">
                  <c:v>0.3162577848932927</c:v>
                </c:pt>
                <c:pt idx="4138">
                  <c:v>0.68657297767652914</c:v>
                </c:pt>
                <c:pt idx="4139">
                  <c:v>0.55753340098603776</c:v>
                </c:pt>
                <c:pt idx="4140">
                  <c:v>0.24013906935559959</c:v>
                </c:pt>
                <c:pt idx="4141">
                  <c:v>19.085908851095507</c:v>
                </c:pt>
                <c:pt idx="4142">
                  <c:v>20.973109067808057</c:v>
                </c:pt>
                <c:pt idx="4143">
                  <c:v>22.663605490777009</c:v>
                </c:pt>
                <c:pt idx="4144">
                  <c:v>2.5399620813098536</c:v>
                </c:pt>
                <c:pt idx="4145">
                  <c:v>18.961612490167266</c:v>
                </c:pt>
                <c:pt idx="4146">
                  <c:v>1.2269966813261677</c:v>
                </c:pt>
                <c:pt idx="4147">
                  <c:v>0.37832992702074431</c:v>
                </c:pt>
                <c:pt idx="4148">
                  <c:v>0.2721729184579324</c:v>
                </c:pt>
                <c:pt idx="4149">
                  <c:v>0.34121761809473666</c:v>
                </c:pt>
                <c:pt idx="4150">
                  <c:v>6.6860306813420829</c:v>
                </c:pt>
                <c:pt idx="4151">
                  <c:v>0.26234312497623008</c:v>
                </c:pt>
                <c:pt idx="4152">
                  <c:v>0.33687998555596188</c:v>
                </c:pt>
                <c:pt idx="4153">
                  <c:v>3.5192368280136739</c:v>
                </c:pt>
                <c:pt idx="4154">
                  <c:v>5.0174436451538611</c:v>
                </c:pt>
                <c:pt idx="4155">
                  <c:v>7.2555907701091105</c:v>
                </c:pt>
                <c:pt idx="4156">
                  <c:v>0.48928181670575066</c:v>
                </c:pt>
                <c:pt idx="4157">
                  <c:v>0.24013906935559959</c:v>
                </c:pt>
                <c:pt idx="4158">
                  <c:v>0.47858126515722343</c:v>
                </c:pt>
                <c:pt idx="4159">
                  <c:v>11.757152835510672</c:v>
                </c:pt>
                <c:pt idx="4160">
                  <c:v>4.1849365195284651</c:v>
                </c:pt>
                <c:pt idx="4161">
                  <c:v>1.1744666998533946</c:v>
                </c:pt>
                <c:pt idx="4162">
                  <c:v>0.26991637532318247</c:v>
                </c:pt>
                <c:pt idx="4163">
                  <c:v>0.44518825495106173</c:v>
                </c:pt>
                <c:pt idx="4164">
                  <c:v>20.580576480375068</c:v>
                </c:pt>
                <c:pt idx="4165">
                  <c:v>12.077096430887867</c:v>
                </c:pt>
                <c:pt idx="4166">
                  <c:v>0.33823836837503607</c:v>
                </c:pt>
                <c:pt idx="4167">
                  <c:v>0.32706320024849256</c:v>
                </c:pt>
                <c:pt idx="4168">
                  <c:v>5.7729643885083659</c:v>
                </c:pt>
                <c:pt idx="4169">
                  <c:v>0.68871363773370953</c:v>
                </c:pt>
                <c:pt idx="4170">
                  <c:v>0.26530401623334338</c:v>
                </c:pt>
                <c:pt idx="4171">
                  <c:v>4.2701306274065427</c:v>
                </c:pt>
                <c:pt idx="4172">
                  <c:v>0.60855262817427258</c:v>
                </c:pt>
                <c:pt idx="4173">
                  <c:v>0.24013906935559959</c:v>
                </c:pt>
                <c:pt idx="4174">
                  <c:v>3.8827864497115487</c:v>
                </c:pt>
                <c:pt idx="4175">
                  <c:v>3.5659293450677705</c:v>
                </c:pt>
                <c:pt idx="4176">
                  <c:v>0.24013906935559959</c:v>
                </c:pt>
                <c:pt idx="4177">
                  <c:v>1.2670143255642374</c:v>
                </c:pt>
                <c:pt idx="4178">
                  <c:v>1.2487857958555519</c:v>
                </c:pt>
                <c:pt idx="4179">
                  <c:v>0.41875539037361942</c:v>
                </c:pt>
                <c:pt idx="4180">
                  <c:v>17.464403044101591</c:v>
                </c:pt>
                <c:pt idx="4181">
                  <c:v>0.85005762315108524</c:v>
                </c:pt>
                <c:pt idx="4182">
                  <c:v>0.78417214739016794</c:v>
                </c:pt>
                <c:pt idx="4183">
                  <c:v>0.26991090762117986</c:v>
                </c:pt>
                <c:pt idx="4184">
                  <c:v>0.2504805343240662</c:v>
                </c:pt>
                <c:pt idx="4185">
                  <c:v>0.95334994039421206</c:v>
                </c:pt>
                <c:pt idx="4186">
                  <c:v>4.2532928799745227</c:v>
                </c:pt>
                <c:pt idx="4187">
                  <c:v>0.2499491209903365</c:v>
                </c:pt>
                <c:pt idx="4188">
                  <c:v>18.102535441754714</c:v>
                </c:pt>
                <c:pt idx="4189">
                  <c:v>5.2557715165440966</c:v>
                </c:pt>
                <c:pt idx="4190">
                  <c:v>15.561027327738437</c:v>
                </c:pt>
                <c:pt idx="4191">
                  <c:v>0.61173984891527233</c:v>
                </c:pt>
                <c:pt idx="4192">
                  <c:v>0.24854884036885466</c:v>
                </c:pt>
                <c:pt idx="4193">
                  <c:v>0.24892940651787621</c:v>
                </c:pt>
                <c:pt idx="4194">
                  <c:v>12.860384420192496</c:v>
                </c:pt>
                <c:pt idx="4195">
                  <c:v>0.24013906935559959</c:v>
                </c:pt>
                <c:pt idx="4196">
                  <c:v>1.2495980102193101</c:v>
                </c:pt>
                <c:pt idx="4197">
                  <c:v>2.4296685161130673</c:v>
                </c:pt>
                <c:pt idx="4198">
                  <c:v>25.208981520677192</c:v>
                </c:pt>
                <c:pt idx="4199">
                  <c:v>2.4903222384683716</c:v>
                </c:pt>
                <c:pt idx="4200">
                  <c:v>0.32048634266876391</c:v>
                </c:pt>
                <c:pt idx="4201">
                  <c:v>3.5269624607287859</c:v>
                </c:pt>
                <c:pt idx="4202">
                  <c:v>0.29192350896615732</c:v>
                </c:pt>
                <c:pt idx="4203">
                  <c:v>3.7419502726132721</c:v>
                </c:pt>
                <c:pt idx="4204">
                  <c:v>1.869530572801396</c:v>
                </c:pt>
                <c:pt idx="4205">
                  <c:v>1.8059174272789174</c:v>
                </c:pt>
                <c:pt idx="4206">
                  <c:v>4.5418996460827543</c:v>
                </c:pt>
                <c:pt idx="4207">
                  <c:v>19.343022826547013</c:v>
                </c:pt>
                <c:pt idx="4208">
                  <c:v>9.5647352486699422</c:v>
                </c:pt>
                <c:pt idx="4209">
                  <c:v>6.4413370654665139</c:v>
                </c:pt>
                <c:pt idx="4210">
                  <c:v>2.7892676415534821</c:v>
                </c:pt>
                <c:pt idx="4211">
                  <c:v>0.63135086185235756</c:v>
                </c:pt>
                <c:pt idx="4212">
                  <c:v>0.30163133776264039</c:v>
                </c:pt>
                <c:pt idx="4213">
                  <c:v>0.91316633406088232</c:v>
                </c:pt>
                <c:pt idx="4214">
                  <c:v>0.86239734974269122</c:v>
                </c:pt>
                <c:pt idx="4215">
                  <c:v>0.79272444054112912</c:v>
                </c:pt>
                <c:pt idx="4216">
                  <c:v>0.82756331973374853</c:v>
                </c:pt>
                <c:pt idx="4217">
                  <c:v>15.039269903747922</c:v>
                </c:pt>
                <c:pt idx="4218">
                  <c:v>0.24013906935559959</c:v>
                </c:pt>
                <c:pt idx="4219">
                  <c:v>1.9773767981042103</c:v>
                </c:pt>
                <c:pt idx="4220">
                  <c:v>0.6252552064983139</c:v>
                </c:pt>
                <c:pt idx="4221">
                  <c:v>8.8034910176798817</c:v>
                </c:pt>
                <c:pt idx="4222">
                  <c:v>0.24013906935559959</c:v>
                </c:pt>
                <c:pt idx="4223">
                  <c:v>17.532049965704964</c:v>
                </c:pt>
                <c:pt idx="4224">
                  <c:v>5.3991487149510169</c:v>
                </c:pt>
                <c:pt idx="4225">
                  <c:v>13.561135290291483</c:v>
                </c:pt>
                <c:pt idx="4226">
                  <c:v>0.35426968196880687</c:v>
                </c:pt>
                <c:pt idx="4227">
                  <c:v>0.24013906935559959</c:v>
                </c:pt>
                <c:pt idx="4228">
                  <c:v>5.1467216659007411</c:v>
                </c:pt>
                <c:pt idx="4229">
                  <c:v>0.31890263005915209</c:v>
                </c:pt>
                <c:pt idx="4230">
                  <c:v>21.148216206023285</c:v>
                </c:pt>
                <c:pt idx="4231">
                  <c:v>15.792367996782696</c:v>
                </c:pt>
                <c:pt idx="4232">
                  <c:v>0.81680223180480815</c:v>
                </c:pt>
                <c:pt idx="4233">
                  <c:v>0.6585274441871215</c:v>
                </c:pt>
                <c:pt idx="4234">
                  <c:v>0.25688133265411184</c:v>
                </c:pt>
                <c:pt idx="4235">
                  <c:v>1.8169739975566079</c:v>
                </c:pt>
                <c:pt idx="4236">
                  <c:v>24.465138910713968</c:v>
                </c:pt>
                <c:pt idx="4237">
                  <c:v>18.26001301292488</c:v>
                </c:pt>
                <c:pt idx="4238">
                  <c:v>0.25061327590486548</c:v>
                </c:pt>
                <c:pt idx="4239">
                  <c:v>0.24442172546954469</c:v>
                </c:pt>
                <c:pt idx="4240">
                  <c:v>0.30551124367671301</c:v>
                </c:pt>
                <c:pt idx="4241">
                  <c:v>1.814800294782777</c:v>
                </c:pt>
                <c:pt idx="4242">
                  <c:v>0.38926077621513755</c:v>
                </c:pt>
                <c:pt idx="4243">
                  <c:v>0.30036231553597859</c:v>
                </c:pt>
                <c:pt idx="4244">
                  <c:v>1.5227269196413078</c:v>
                </c:pt>
                <c:pt idx="4245">
                  <c:v>0.48116857302271593</c:v>
                </c:pt>
                <c:pt idx="4246">
                  <c:v>5.7077489064749756</c:v>
                </c:pt>
                <c:pt idx="4247">
                  <c:v>0.277695879516827</c:v>
                </c:pt>
                <c:pt idx="4248">
                  <c:v>0.24013906935559959</c:v>
                </c:pt>
                <c:pt idx="4249">
                  <c:v>0.34310364275342198</c:v>
                </c:pt>
                <c:pt idx="4250">
                  <c:v>0.42438039102160952</c:v>
                </c:pt>
                <c:pt idx="4251">
                  <c:v>12.006633355509035</c:v>
                </c:pt>
                <c:pt idx="4252">
                  <c:v>19.655010645039642</c:v>
                </c:pt>
                <c:pt idx="4253">
                  <c:v>13.193904111233019</c:v>
                </c:pt>
                <c:pt idx="4254">
                  <c:v>11.815437100541621</c:v>
                </c:pt>
                <c:pt idx="4255">
                  <c:v>2.1311980046893773</c:v>
                </c:pt>
                <c:pt idx="4256">
                  <c:v>4.2855482999533088</c:v>
                </c:pt>
                <c:pt idx="4257">
                  <c:v>0.30951670252096508</c:v>
                </c:pt>
                <c:pt idx="4258">
                  <c:v>0.30954040959456885</c:v>
                </c:pt>
                <c:pt idx="4259">
                  <c:v>6.9253979151208256</c:v>
                </c:pt>
                <c:pt idx="4260">
                  <c:v>0.41451948460043425</c:v>
                </c:pt>
                <c:pt idx="4261">
                  <c:v>3.6448428899657159</c:v>
                </c:pt>
                <c:pt idx="4262">
                  <c:v>0.30872732049913076</c:v>
                </c:pt>
                <c:pt idx="4263">
                  <c:v>0.3567109109017173</c:v>
                </c:pt>
                <c:pt idx="4264">
                  <c:v>0.85729146796144606</c:v>
                </c:pt>
                <c:pt idx="4265">
                  <c:v>0.27004330805215204</c:v>
                </c:pt>
                <c:pt idx="4266">
                  <c:v>0.66925784457015181</c:v>
                </c:pt>
                <c:pt idx="4267">
                  <c:v>0.3862165281654743</c:v>
                </c:pt>
                <c:pt idx="4268">
                  <c:v>1.7146987779080087</c:v>
                </c:pt>
                <c:pt idx="4269">
                  <c:v>15.367750625975811</c:v>
                </c:pt>
                <c:pt idx="4270">
                  <c:v>0.33604533824510679</c:v>
                </c:pt>
                <c:pt idx="4271">
                  <c:v>12.406117033650869</c:v>
                </c:pt>
                <c:pt idx="4272">
                  <c:v>7.6488414776351652</c:v>
                </c:pt>
                <c:pt idx="4273">
                  <c:v>0.50891820459800274</c:v>
                </c:pt>
                <c:pt idx="4274">
                  <c:v>7.1933336941259203</c:v>
                </c:pt>
                <c:pt idx="4275">
                  <c:v>19.175105124553426</c:v>
                </c:pt>
                <c:pt idx="4276">
                  <c:v>32.058136750320045</c:v>
                </c:pt>
                <c:pt idx="4277">
                  <c:v>2.4403477530794975</c:v>
                </c:pt>
                <c:pt idx="4278">
                  <c:v>4.7052237600317079</c:v>
                </c:pt>
                <c:pt idx="4279">
                  <c:v>13.250331082494121</c:v>
                </c:pt>
                <c:pt idx="4280">
                  <c:v>0.36169008970678579</c:v>
                </c:pt>
                <c:pt idx="4281">
                  <c:v>4.6665570092992859</c:v>
                </c:pt>
                <c:pt idx="4282">
                  <c:v>0.47968861736522866</c:v>
                </c:pt>
                <c:pt idx="4283">
                  <c:v>23.226920487415487</c:v>
                </c:pt>
                <c:pt idx="4284">
                  <c:v>3.1205987151205834</c:v>
                </c:pt>
                <c:pt idx="4285">
                  <c:v>0.60886016364178142</c:v>
                </c:pt>
                <c:pt idx="4286">
                  <c:v>8.6551848293087215</c:v>
                </c:pt>
                <c:pt idx="4287">
                  <c:v>0.27004330805215204</c:v>
                </c:pt>
                <c:pt idx="4288">
                  <c:v>3.1722169053917768</c:v>
                </c:pt>
                <c:pt idx="4289">
                  <c:v>1.3139817601549995</c:v>
                </c:pt>
                <c:pt idx="4290">
                  <c:v>5.9397321105761813</c:v>
                </c:pt>
                <c:pt idx="4291">
                  <c:v>5.833050518379963</c:v>
                </c:pt>
                <c:pt idx="4292">
                  <c:v>12.22711398897664</c:v>
                </c:pt>
                <c:pt idx="4293">
                  <c:v>4.1393920204801411</c:v>
                </c:pt>
                <c:pt idx="4294">
                  <c:v>0.36124033630747499</c:v>
                </c:pt>
                <c:pt idx="4295">
                  <c:v>0.37732778704385622</c:v>
                </c:pt>
                <c:pt idx="4296">
                  <c:v>0.72040761686529287</c:v>
                </c:pt>
                <c:pt idx="4297">
                  <c:v>0.54920146324935659</c:v>
                </c:pt>
                <c:pt idx="4298">
                  <c:v>12.233839652420935</c:v>
                </c:pt>
                <c:pt idx="4299">
                  <c:v>2.2021500514918277</c:v>
                </c:pt>
                <c:pt idx="4300">
                  <c:v>10.876569386371651</c:v>
                </c:pt>
                <c:pt idx="4301">
                  <c:v>0.32725731790571266</c:v>
                </c:pt>
                <c:pt idx="4302">
                  <c:v>0.29764545238132356</c:v>
                </c:pt>
                <c:pt idx="4303">
                  <c:v>9.5670306030745742</c:v>
                </c:pt>
                <c:pt idx="4304">
                  <c:v>3.0403686713679341</c:v>
                </c:pt>
                <c:pt idx="4305">
                  <c:v>2.6580201508757968</c:v>
                </c:pt>
                <c:pt idx="4306">
                  <c:v>0.27004330805215204</c:v>
                </c:pt>
                <c:pt idx="4307">
                  <c:v>1.2086283645675353</c:v>
                </c:pt>
                <c:pt idx="4308">
                  <c:v>2.509536323014292</c:v>
                </c:pt>
                <c:pt idx="4309">
                  <c:v>1.4753248456806276</c:v>
                </c:pt>
                <c:pt idx="4310">
                  <c:v>10.052453941670976</c:v>
                </c:pt>
                <c:pt idx="4311">
                  <c:v>0.29467627675265073</c:v>
                </c:pt>
                <c:pt idx="4312">
                  <c:v>13.395602645283436</c:v>
                </c:pt>
                <c:pt idx="4313">
                  <c:v>17.981826140516617</c:v>
                </c:pt>
                <c:pt idx="4314">
                  <c:v>0.28339625781880279</c:v>
                </c:pt>
                <c:pt idx="4315">
                  <c:v>26.677121500045427</c:v>
                </c:pt>
                <c:pt idx="4316">
                  <c:v>0.2834838140150408</c:v>
                </c:pt>
                <c:pt idx="4317">
                  <c:v>0.99251476001132566</c:v>
                </c:pt>
                <c:pt idx="4318">
                  <c:v>3.7619607747745691</c:v>
                </c:pt>
                <c:pt idx="4319">
                  <c:v>5.0157235198786889</c:v>
                </c:pt>
                <c:pt idx="4320">
                  <c:v>1.864606580045896</c:v>
                </c:pt>
                <c:pt idx="4321">
                  <c:v>1.0985192570509641</c:v>
                </c:pt>
                <c:pt idx="4322">
                  <c:v>5.5661071964572875</c:v>
                </c:pt>
                <c:pt idx="4323">
                  <c:v>0.61592552196344286</c:v>
                </c:pt>
                <c:pt idx="4324">
                  <c:v>0.27004330805215204</c:v>
                </c:pt>
                <c:pt idx="4325">
                  <c:v>16.964153378180701</c:v>
                </c:pt>
                <c:pt idx="4326">
                  <c:v>1.6463667120231307</c:v>
                </c:pt>
                <c:pt idx="4327">
                  <c:v>0.28128701387990879</c:v>
                </c:pt>
                <c:pt idx="4328">
                  <c:v>14.623871223607212</c:v>
                </c:pt>
                <c:pt idx="4329">
                  <c:v>21.679066630815846</c:v>
                </c:pt>
                <c:pt idx="4330">
                  <c:v>15.497442554993167</c:v>
                </c:pt>
                <c:pt idx="4331">
                  <c:v>3.1167913863565611</c:v>
                </c:pt>
                <c:pt idx="4332">
                  <c:v>30.407954303509527</c:v>
                </c:pt>
                <c:pt idx="4333">
                  <c:v>20.91332982655932</c:v>
                </c:pt>
                <c:pt idx="4334">
                  <c:v>7.221608825391983</c:v>
                </c:pt>
                <c:pt idx="4335">
                  <c:v>4.3665732422610137</c:v>
                </c:pt>
                <c:pt idx="4336">
                  <c:v>0.44825288470958347</c:v>
                </c:pt>
                <c:pt idx="4337">
                  <c:v>2.1420769962377295</c:v>
                </c:pt>
                <c:pt idx="4338">
                  <c:v>25.101174868155631</c:v>
                </c:pt>
                <c:pt idx="4339">
                  <c:v>0.55290424103021185</c:v>
                </c:pt>
                <c:pt idx="4340">
                  <c:v>7.7696762284162491</c:v>
                </c:pt>
                <c:pt idx="4341">
                  <c:v>22.717595420159768</c:v>
                </c:pt>
                <c:pt idx="4342">
                  <c:v>11.552323578447011</c:v>
                </c:pt>
                <c:pt idx="4343">
                  <c:v>2.0235059244058737</c:v>
                </c:pt>
                <c:pt idx="4344">
                  <c:v>7.6131008511399125</c:v>
                </c:pt>
                <c:pt idx="4345">
                  <c:v>3.3539561241802245</c:v>
                </c:pt>
                <c:pt idx="4346">
                  <c:v>0.48433272971825858</c:v>
                </c:pt>
                <c:pt idx="4347">
                  <c:v>0.27004330805215204</c:v>
                </c:pt>
                <c:pt idx="4348">
                  <c:v>2.5067857527287822</c:v>
                </c:pt>
                <c:pt idx="4349">
                  <c:v>0.54253768770043553</c:v>
                </c:pt>
                <c:pt idx="4350">
                  <c:v>20.936500525264023</c:v>
                </c:pt>
                <c:pt idx="4351">
                  <c:v>1.2603907216061812</c:v>
                </c:pt>
                <c:pt idx="4352">
                  <c:v>34.846893896014485</c:v>
                </c:pt>
                <c:pt idx="4353">
                  <c:v>12.891626750952351</c:v>
                </c:pt>
                <c:pt idx="4354">
                  <c:v>32.403443345917012</c:v>
                </c:pt>
                <c:pt idx="4355">
                  <c:v>0.41201131414168113</c:v>
                </c:pt>
                <c:pt idx="4356">
                  <c:v>0.99750176927964762</c:v>
                </c:pt>
                <c:pt idx="4357">
                  <c:v>0.88514282630232244</c:v>
                </c:pt>
                <c:pt idx="4358">
                  <c:v>0.27004330805215204</c:v>
                </c:pt>
                <c:pt idx="4359">
                  <c:v>27.54876527253327</c:v>
                </c:pt>
                <c:pt idx="4360">
                  <c:v>31.300770830515113</c:v>
                </c:pt>
                <c:pt idx="4361">
                  <c:v>31.518100306655388</c:v>
                </c:pt>
                <c:pt idx="4362">
                  <c:v>6.0663879323146261</c:v>
                </c:pt>
                <c:pt idx="4363">
                  <c:v>22.230577247784581</c:v>
                </c:pt>
                <c:pt idx="4364">
                  <c:v>3.4540344268877994</c:v>
                </c:pt>
                <c:pt idx="4365">
                  <c:v>0.82446430911982937</c:v>
                </c:pt>
                <c:pt idx="4366">
                  <c:v>0.43718120539202354</c:v>
                </c:pt>
                <c:pt idx="4367">
                  <c:v>0.41910290393038563</c:v>
                </c:pt>
                <c:pt idx="4368">
                  <c:v>10.030003877619663</c:v>
                </c:pt>
                <c:pt idx="4369">
                  <c:v>0.34673972893177174</c:v>
                </c:pt>
                <c:pt idx="4370">
                  <c:v>0.36992835502324128</c:v>
                </c:pt>
                <c:pt idx="4371">
                  <c:v>5.406204580567632</c:v>
                </c:pt>
                <c:pt idx="4372">
                  <c:v>7.3277445405703334</c:v>
                </c:pt>
                <c:pt idx="4373">
                  <c:v>8.3778626776206675</c:v>
                </c:pt>
                <c:pt idx="4374">
                  <c:v>0.71561621328376168</c:v>
                </c:pt>
                <c:pt idx="4375">
                  <c:v>0.29212550591785014</c:v>
                </c:pt>
                <c:pt idx="4376">
                  <c:v>0.58310265649892346</c:v>
                </c:pt>
                <c:pt idx="4377">
                  <c:v>12.906688905035962</c:v>
                </c:pt>
                <c:pt idx="4378">
                  <c:v>6.544782080605736</c:v>
                </c:pt>
                <c:pt idx="4379">
                  <c:v>1.9739396651171424</c:v>
                </c:pt>
                <c:pt idx="4380">
                  <c:v>0.34614646460410192</c:v>
                </c:pt>
                <c:pt idx="4381">
                  <c:v>0.7001723964915203</c:v>
                </c:pt>
                <c:pt idx="4382">
                  <c:v>29.431329751001918</c:v>
                </c:pt>
                <c:pt idx="4383">
                  <c:v>14.096703835775632</c:v>
                </c:pt>
                <c:pt idx="4384">
                  <c:v>0.43784830277644687</c:v>
                </c:pt>
                <c:pt idx="4385">
                  <c:v>0.45434535312174357</c:v>
                </c:pt>
                <c:pt idx="4386">
                  <c:v>9.5297727280620261</c:v>
                </c:pt>
                <c:pt idx="4387">
                  <c:v>1.4163924292154175</c:v>
                </c:pt>
                <c:pt idx="4388">
                  <c:v>0.3098757788060863</c:v>
                </c:pt>
                <c:pt idx="4389">
                  <c:v>12.461310006988187</c:v>
                </c:pt>
                <c:pt idx="4390">
                  <c:v>0.63936630896076863</c:v>
                </c:pt>
                <c:pt idx="4391">
                  <c:v>0.51397042372927637</c:v>
                </c:pt>
                <c:pt idx="4392">
                  <c:v>6.6389013433517929</c:v>
                </c:pt>
                <c:pt idx="4393">
                  <c:v>6.2390520279754105</c:v>
                </c:pt>
                <c:pt idx="4394">
                  <c:v>0.27004330805215204</c:v>
                </c:pt>
                <c:pt idx="4395">
                  <c:v>2.184442103288478</c:v>
                </c:pt>
                <c:pt idx="4396">
                  <c:v>2.1095458391118349</c:v>
                </c:pt>
                <c:pt idx="4397">
                  <c:v>1.6569629876718959</c:v>
                </c:pt>
                <c:pt idx="4398">
                  <c:v>18.43681164295797</c:v>
                </c:pt>
                <c:pt idx="4399">
                  <c:v>2.9741652184805822</c:v>
                </c:pt>
                <c:pt idx="4400">
                  <c:v>3.6807965448442568</c:v>
                </c:pt>
                <c:pt idx="4401">
                  <c:v>0.39094102232149408</c:v>
                </c:pt>
                <c:pt idx="4402">
                  <c:v>0.28206783644677896</c:v>
                </c:pt>
                <c:pt idx="4403">
                  <c:v>2.186123918355956</c:v>
                </c:pt>
                <c:pt idx="4404">
                  <c:v>5.1380063415714705</c:v>
                </c:pt>
                <c:pt idx="4405">
                  <c:v>0.28795439905984743</c:v>
                </c:pt>
                <c:pt idx="4406">
                  <c:v>28.587817143873899</c:v>
                </c:pt>
                <c:pt idx="4407">
                  <c:v>9.9101289037402314</c:v>
                </c:pt>
                <c:pt idx="4408">
                  <c:v>17.026040019743139</c:v>
                </c:pt>
                <c:pt idx="4409">
                  <c:v>1.0169584675553884</c:v>
                </c:pt>
                <c:pt idx="4410">
                  <c:v>0.27765172127077631</c:v>
                </c:pt>
                <c:pt idx="4411">
                  <c:v>0.28033087554335034</c:v>
                </c:pt>
                <c:pt idx="4412">
                  <c:v>16.140260281383227</c:v>
                </c:pt>
                <c:pt idx="4413">
                  <c:v>0.27004330805215204</c:v>
                </c:pt>
                <c:pt idx="4414">
                  <c:v>2.6553721565081547</c:v>
                </c:pt>
                <c:pt idx="4415">
                  <c:v>2.4596651333521291</c:v>
                </c:pt>
                <c:pt idx="4416">
                  <c:v>30.317255057125703</c:v>
                </c:pt>
                <c:pt idx="4417">
                  <c:v>3.2653250026369767</c:v>
                </c:pt>
                <c:pt idx="4418">
                  <c:v>0.36033405012866498</c:v>
                </c:pt>
                <c:pt idx="4419">
                  <c:v>0.3620782885816185</c:v>
                </c:pt>
                <c:pt idx="4420">
                  <c:v>5.9491407597519954</c:v>
                </c:pt>
                <c:pt idx="4421">
                  <c:v>0.33142766367167348</c:v>
                </c:pt>
                <c:pt idx="4422">
                  <c:v>6.7359631388923757</c:v>
                </c:pt>
                <c:pt idx="4423">
                  <c:v>2.2888388175012602</c:v>
                </c:pt>
                <c:pt idx="4424">
                  <c:v>3.7403269242797426</c:v>
                </c:pt>
                <c:pt idx="4425">
                  <c:v>7.6079380346419168</c:v>
                </c:pt>
                <c:pt idx="4426">
                  <c:v>27.412057349666021</c:v>
                </c:pt>
                <c:pt idx="4427">
                  <c:v>15.33492133798473</c:v>
                </c:pt>
                <c:pt idx="4428">
                  <c:v>8.8239374192686562</c:v>
                </c:pt>
                <c:pt idx="4429">
                  <c:v>5.0037334645505496</c:v>
                </c:pt>
                <c:pt idx="4430">
                  <c:v>1.2046924649232373</c:v>
                </c:pt>
                <c:pt idx="4431">
                  <c:v>0.47617768300240382</c:v>
                </c:pt>
                <c:pt idx="4432">
                  <c:v>1.4117625884913438</c:v>
                </c:pt>
                <c:pt idx="4433">
                  <c:v>0.93892792067777342</c:v>
                </c:pt>
                <c:pt idx="4434">
                  <c:v>1.1885921485863389</c:v>
                </c:pt>
                <c:pt idx="4435">
                  <c:v>0.87096741950843359</c:v>
                </c:pt>
                <c:pt idx="4436">
                  <c:v>22.415581320798978</c:v>
                </c:pt>
                <c:pt idx="4437">
                  <c:v>0.27004330805215204</c:v>
                </c:pt>
                <c:pt idx="4438">
                  <c:v>3.0621392903123632</c:v>
                </c:pt>
                <c:pt idx="4439">
                  <c:v>1.3410957564025179</c:v>
                </c:pt>
                <c:pt idx="4440">
                  <c:v>13.710635368691909</c:v>
                </c:pt>
                <c:pt idx="4441">
                  <c:v>0.37925425860772327</c:v>
                </c:pt>
                <c:pt idx="4442">
                  <c:v>28.865635179525693</c:v>
                </c:pt>
                <c:pt idx="4443">
                  <c:v>9.9296284424822439</c:v>
                </c:pt>
                <c:pt idx="4444">
                  <c:v>25.914708734880307</c:v>
                </c:pt>
                <c:pt idx="4445">
                  <c:v>0.3870049603947604</c:v>
                </c:pt>
                <c:pt idx="4446">
                  <c:v>0.64815192357837514</c:v>
                </c:pt>
                <c:pt idx="4447">
                  <c:v>8.046356924183339</c:v>
                </c:pt>
                <c:pt idx="4448">
                  <c:v>0.40904266813242923</c:v>
                </c:pt>
                <c:pt idx="4449">
                  <c:v>24.004150662107595</c:v>
                </c:pt>
                <c:pt idx="4450">
                  <c:v>25.194076811355743</c:v>
                </c:pt>
                <c:pt idx="4451">
                  <c:v>1.2307545019751189</c:v>
                </c:pt>
                <c:pt idx="4452">
                  <c:v>0.99140381429543423</c:v>
                </c:pt>
                <c:pt idx="4453">
                  <c:v>0.29885544405761222</c:v>
                </c:pt>
                <c:pt idx="4454">
                  <c:v>3.924969879038628</c:v>
                </c:pt>
                <c:pt idx="4455">
                  <c:v>30.355985395735392</c:v>
                </c:pt>
                <c:pt idx="4456">
                  <c:v>27.497871316063122</c:v>
                </c:pt>
                <c:pt idx="4457">
                  <c:v>0.34670012572752024</c:v>
                </c:pt>
                <c:pt idx="4458">
                  <c:v>0.27786829661582668</c:v>
                </c:pt>
                <c:pt idx="4459">
                  <c:v>0.40838700557935109</c:v>
                </c:pt>
                <c:pt idx="4460">
                  <c:v>2.3056783647167753</c:v>
                </c:pt>
                <c:pt idx="4461">
                  <c:v>0.69581524351437407</c:v>
                </c:pt>
                <c:pt idx="4462">
                  <c:v>0.34708514982116867</c:v>
                </c:pt>
                <c:pt idx="4463">
                  <c:v>5.6264189939145748</c:v>
                </c:pt>
                <c:pt idx="4464">
                  <c:v>0.78475479477710841</c:v>
                </c:pt>
                <c:pt idx="4465">
                  <c:v>10.967816509998707</c:v>
                </c:pt>
                <c:pt idx="4466">
                  <c:v>0.33968271872050748</c:v>
                </c:pt>
                <c:pt idx="4467">
                  <c:v>0.27004330805215204</c:v>
                </c:pt>
                <c:pt idx="4468">
                  <c:v>0.49506912346028031</c:v>
                </c:pt>
                <c:pt idx="4469">
                  <c:v>0.97281726689022241</c:v>
                </c:pt>
                <c:pt idx="4470">
                  <c:v>19.378084283626542</c:v>
                </c:pt>
                <c:pt idx="4471">
                  <c:v>31.193153854102686</c:v>
                </c:pt>
                <c:pt idx="4472">
                  <c:v>16.566150040183562</c:v>
                </c:pt>
                <c:pt idx="4473">
                  <c:v>13.769340335211561</c:v>
                </c:pt>
                <c:pt idx="4474">
                  <c:v>3.6738585321075843</c:v>
                </c:pt>
                <c:pt idx="4475">
                  <c:v>5.4589241179889649</c:v>
                </c:pt>
                <c:pt idx="4476">
                  <c:v>0.35998453611561992</c:v>
                </c:pt>
                <c:pt idx="4477">
                  <c:v>0.35278938874708066</c:v>
                </c:pt>
                <c:pt idx="4478">
                  <c:v>9.7117790880605224</c:v>
                </c:pt>
                <c:pt idx="4479">
                  <c:v>0.68384415761912831</c:v>
                </c:pt>
                <c:pt idx="4480">
                  <c:v>5.3199479143961472</c:v>
                </c:pt>
                <c:pt idx="4481">
                  <c:v>0.34722326852772756</c:v>
                </c:pt>
                <c:pt idx="4482">
                  <c:v>0.66801462902472675</c:v>
                </c:pt>
                <c:pt idx="4483">
                  <c:v>1.2103968598415675</c:v>
                </c:pt>
                <c:pt idx="4484">
                  <c:v>0.29994754674869739</c:v>
                </c:pt>
                <c:pt idx="4485">
                  <c:v>5.5608818712180019</c:v>
                </c:pt>
                <c:pt idx="4486">
                  <c:v>0.43327481701798221</c:v>
                </c:pt>
                <c:pt idx="4487">
                  <c:v>1.8455507204126469</c:v>
                </c:pt>
                <c:pt idx="4488">
                  <c:v>18.625474758615631</c:v>
                </c:pt>
                <c:pt idx="4489">
                  <c:v>0.48554027141172196</c:v>
                </c:pt>
                <c:pt idx="4490">
                  <c:v>13.877321110873108</c:v>
                </c:pt>
                <c:pt idx="4491">
                  <c:v>7.8841619172831718</c:v>
                </c:pt>
                <c:pt idx="4492">
                  <c:v>0.65051468893252329</c:v>
                </c:pt>
                <c:pt idx="4493">
                  <c:v>24.223741103033561</c:v>
                </c:pt>
                <c:pt idx="4494">
                  <c:v>24.619359388238507</c:v>
                </c:pt>
                <c:pt idx="4495">
                  <c:v>34.17191620796882</c:v>
                </c:pt>
                <c:pt idx="4496">
                  <c:v>4.0342775505334405</c:v>
                </c:pt>
                <c:pt idx="4497">
                  <c:v>8.6909877200307708</c:v>
                </c:pt>
                <c:pt idx="4498">
                  <c:v>18.309846173521851</c:v>
                </c:pt>
                <c:pt idx="4499">
                  <c:v>0.4675669587184253</c:v>
                </c:pt>
                <c:pt idx="4500">
                  <c:v>8.4728912182659766</c:v>
                </c:pt>
                <c:pt idx="4501">
                  <c:v>0.89115888042321822</c:v>
                </c:pt>
                <c:pt idx="4502">
                  <c:v>31.578282417991158</c:v>
                </c:pt>
                <c:pt idx="4503">
                  <c:v>6.7371967342550727</c:v>
                </c:pt>
                <c:pt idx="4504">
                  <c:v>1.0406397300536343</c:v>
                </c:pt>
                <c:pt idx="4505">
                  <c:v>8.8581470738762089</c:v>
                </c:pt>
                <c:pt idx="4506">
                  <c:v>0.29994754674869739</c:v>
                </c:pt>
                <c:pt idx="4507">
                  <c:v>4.1115690665549742</c:v>
                </c:pt>
                <c:pt idx="4508">
                  <c:v>5.2655194479296741</c:v>
                </c:pt>
                <c:pt idx="4509">
                  <c:v>8.6197408204890138</c:v>
                </c:pt>
                <c:pt idx="4510">
                  <c:v>7.1026335266527072</c:v>
                </c:pt>
                <c:pt idx="4511">
                  <c:v>17.935391044268904</c:v>
                </c:pt>
                <c:pt idx="4512">
                  <c:v>8.4955436363535188</c:v>
                </c:pt>
                <c:pt idx="4513">
                  <c:v>0.5674110773883746</c:v>
                </c:pt>
                <c:pt idx="4514">
                  <c:v>0.5146802669987971</c:v>
                </c:pt>
                <c:pt idx="4515">
                  <c:v>1.055292627543917</c:v>
                </c:pt>
                <c:pt idx="4516">
                  <c:v>1.3984921052276902</c:v>
                </c:pt>
                <c:pt idx="4517">
                  <c:v>14.76070619787507</c:v>
                </c:pt>
                <c:pt idx="4518">
                  <c:v>3.3322399731963417</c:v>
                </c:pt>
                <c:pt idx="4519">
                  <c:v>16.525475228170119</c:v>
                </c:pt>
                <c:pt idx="4520">
                  <c:v>0.42387706718341045</c:v>
                </c:pt>
                <c:pt idx="4521">
                  <c:v>0.40625434912805802</c:v>
                </c:pt>
                <c:pt idx="4522">
                  <c:v>14.085191953170131</c:v>
                </c:pt>
                <c:pt idx="4523">
                  <c:v>4.9744624405523528</c:v>
                </c:pt>
                <c:pt idx="4524">
                  <c:v>3.7012729405881606</c:v>
                </c:pt>
                <c:pt idx="4525">
                  <c:v>0.29994754674869739</c:v>
                </c:pt>
                <c:pt idx="4526">
                  <c:v>2.2546237265992843</c:v>
                </c:pt>
                <c:pt idx="4527">
                  <c:v>3.6984691819199518</c:v>
                </c:pt>
                <c:pt idx="4528">
                  <c:v>2.112702197444448</c:v>
                </c:pt>
                <c:pt idx="4529">
                  <c:v>16.995034993246119</c:v>
                </c:pt>
                <c:pt idx="4530">
                  <c:v>0.33216946819427651</c:v>
                </c:pt>
                <c:pt idx="4531">
                  <c:v>18.984552603939502</c:v>
                </c:pt>
                <c:pt idx="4532">
                  <c:v>28.663080602231435</c:v>
                </c:pt>
                <c:pt idx="4533">
                  <c:v>0.42982996766912362</c:v>
                </c:pt>
                <c:pt idx="4534">
                  <c:v>31.293125261935892</c:v>
                </c:pt>
                <c:pt idx="4535">
                  <c:v>0.47156795584404032</c:v>
                </c:pt>
                <c:pt idx="4536">
                  <c:v>4.9410936745872354</c:v>
                </c:pt>
                <c:pt idx="4537">
                  <c:v>6.4938520124984533</c:v>
                </c:pt>
                <c:pt idx="4538">
                  <c:v>6.8848945452537711</c:v>
                </c:pt>
                <c:pt idx="4539">
                  <c:v>3.0895822923709861</c:v>
                </c:pt>
                <c:pt idx="4540">
                  <c:v>1.96992926334671</c:v>
                </c:pt>
                <c:pt idx="4541">
                  <c:v>6.3687374377883561</c:v>
                </c:pt>
                <c:pt idx="4542">
                  <c:v>1.2957296166533749</c:v>
                </c:pt>
                <c:pt idx="4543">
                  <c:v>0.29994754674869739</c:v>
                </c:pt>
                <c:pt idx="4544">
                  <c:v>19.920893573650222</c:v>
                </c:pt>
                <c:pt idx="4545">
                  <c:v>2.5753215524486728</c:v>
                </c:pt>
                <c:pt idx="4546">
                  <c:v>0.31686626011660785</c:v>
                </c:pt>
                <c:pt idx="4547">
                  <c:v>17.965945652490579</c:v>
                </c:pt>
                <c:pt idx="4548">
                  <c:v>26.835831467281743</c:v>
                </c:pt>
                <c:pt idx="4549">
                  <c:v>22.148667068587375</c:v>
                </c:pt>
                <c:pt idx="4550">
                  <c:v>4.4696187465590471</c:v>
                </c:pt>
                <c:pt idx="4551">
                  <c:v>33.969309765942334</c:v>
                </c:pt>
                <c:pt idx="4552">
                  <c:v>26.425250208979278</c:v>
                </c:pt>
                <c:pt idx="4553">
                  <c:v>11.822053748306272</c:v>
                </c:pt>
                <c:pt idx="4554">
                  <c:v>5.2999491720079037</c:v>
                </c:pt>
                <c:pt idx="4555">
                  <c:v>1.9983137692002138</c:v>
                </c:pt>
                <c:pt idx="4556">
                  <c:v>3.2405435532445335</c:v>
                </c:pt>
                <c:pt idx="4557">
                  <c:v>29.194290265214711</c:v>
                </c:pt>
                <c:pt idx="4558">
                  <c:v>0.81739885663632972</c:v>
                </c:pt>
                <c:pt idx="4559">
                  <c:v>13.299819640973471</c:v>
                </c:pt>
                <c:pt idx="4560">
                  <c:v>30.292173473707365</c:v>
                </c:pt>
                <c:pt idx="4561">
                  <c:v>12.12353117084721</c:v>
                </c:pt>
                <c:pt idx="4562">
                  <c:v>2.904923141237981</c:v>
                </c:pt>
                <c:pt idx="4563">
                  <c:v>9.0404949524376299</c:v>
                </c:pt>
                <c:pt idx="4564">
                  <c:v>4.3313471825260415</c:v>
                </c:pt>
                <c:pt idx="4565">
                  <c:v>0.57729249178057074</c:v>
                </c:pt>
                <c:pt idx="4566">
                  <c:v>0.29994754674869739</c:v>
                </c:pt>
                <c:pt idx="4567">
                  <c:v>4.5382750393311273</c:v>
                </c:pt>
                <c:pt idx="4568">
                  <c:v>0.74564287374008587</c:v>
                </c:pt>
                <c:pt idx="4569">
                  <c:v>24.702372393347567</c:v>
                </c:pt>
                <c:pt idx="4570">
                  <c:v>1.7757669865650867</c:v>
                </c:pt>
                <c:pt idx="4571">
                  <c:v>36.643677084073452</c:v>
                </c:pt>
                <c:pt idx="4572">
                  <c:v>20.734784159811941</c:v>
                </c:pt>
                <c:pt idx="4573">
                  <c:v>37.078774333116577</c:v>
                </c:pt>
                <c:pt idx="4574">
                  <c:v>0.55505890369204092</c:v>
                </c:pt>
                <c:pt idx="4575">
                  <c:v>1.5751845788768835</c:v>
                </c:pt>
                <c:pt idx="4576">
                  <c:v>1.6171946673111519</c:v>
                </c:pt>
                <c:pt idx="4577">
                  <c:v>0.29994754674869739</c:v>
                </c:pt>
                <c:pt idx="4578">
                  <c:v>32.713897798122183</c:v>
                </c:pt>
                <c:pt idx="4579">
                  <c:v>38.358407960821062</c:v>
                </c:pt>
                <c:pt idx="4580">
                  <c:v>38.083082155655681</c:v>
                </c:pt>
                <c:pt idx="4581">
                  <c:v>9.6725447444250499</c:v>
                </c:pt>
                <c:pt idx="4582">
                  <c:v>24.866003756401085</c:v>
                </c:pt>
                <c:pt idx="4583">
                  <c:v>7.2572765436513764</c:v>
                </c:pt>
                <c:pt idx="4584">
                  <c:v>1.9367637513095701</c:v>
                </c:pt>
                <c:pt idx="4585">
                  <c:v>1.0658887031701454</c:v>
                </c:pt>
                <c:pt idx="4586">
                  <c:v>0.4928876032225572</c:v>
                </c:pt>
                <c:pt idx="4587">
                  <c:v>17.803168498888823</c:v>
                </c:pt>
                <c:pt idx="4588">
                  <c:v>0.52808385014329229</c:v>
                </c:pt>
                <c:pt idx="4589">
                  <c:v>0.52897147216469487</c:v>
                </c:pt>
                <c:pt idx="4590">
                  <c:v>7.0292599136985219</c:v>
                </c:pt>
                <c:pt idx="4591">
                  <c:v>11.977327821731338</c:v>
                </c:pt>
                <c:pt idx="4592">
                  <c:v>8.3562315081194498</c:v>
                </c:pt>
                <c:pt idx="4593">
                  <c:v>1.474069213410971</c:v>
                </c:pt>
                <c:pt idx="4594">
                  <c:v>0.32833920728672988</c:v>
                </c:pt>
                <c:pt idx="4595">
                  <c:v>0.6851352676381306</c:v>
                </c:pt>
                <c:pt idx="4596">
                  <c:v>14.047798905694931</c:v>
                </c:pt>
                <c:pt idx="4597">
                  <c:v>12.589186231827268</c:v>
                </c:pt>
                <c:pt idx="4598">
                  <c:v>2.9840856294884834</c:v>
                </c:pt>
                <c:pt idx="4599">
                  <c:v>0.49181546062077069</c:v>
                </c:pt>
                <c:pt idx="4600">
                  <c:v>1.1033053424019748</c:v>
                </c:pt>
                <c:pt idx="4601">
                  <c:v>39.267556751471176</c:v>
                </c:pt>
                <c:pt idx="4602">
                  <c:v>18.92132067034111</c:v>
                </c:pt>
                <c:pt idx="4603">
                  <c:v>0.68031831987873348</c:v>
                </c:pt>
                <c:pt idx="4604">
                  <c:v>0.50436942602582502</c:v>
                </c:pt>
                <c:pt idx="4605">
                  <c:v>13.361525524224286</c:v>
                </c:pt>
                <c:pt idx="4606">
                  <c:v>3.0672334053377872</c:v>
                </c:pt>
                <c:pt idx="4607">
                  <c:v>0.38922297107454601</c:v>
                </c:pt>
                <c:pt idx="4608">
                  <c:v>25.631334250727523</c:v>
                </c:pt>
                <c:pt idx="4609">
                  <c:v>0.69871568538172224</c:v>
                </c:pt>
                <c:pt idx="4610">
                  <c:v>2.0140143767700662</c:v>
                </c:pt>
                <c:pt idx="4611">
                  <c:v>9.8679000466107762</c:v>
                </c:pt>
                <c:pt idx="4612">
                  <c:v>9.3965198961375336</c:v>
                </c:pt>
                <c:pt idx="4613">
                  <c:v>0.29994754674869739</c:v>
                </c:pt>
                <c:pt idx="4614">
                  <c:v>3.4599811469913457</c:v>
                </c:pt>
                <c:pt idx="4615">
                  <c:v>3.1949175919992339</c:v>
                </c:pt>
                <c:pt idx="4616">
                  <c:v>2.553306989457099</c:v>
                </c:pt>
                <c:pt idx="4617">
                  <c:v>18.770294421432542</c:v>
                </c:pt>
                <c:pt idx="4618">
                  <c:v>3.6794575316915639</c:v>
                </c:pt>
                <c:pt idx="4619">
                  <c:v>7.1698645439535795</c:v>
                </c:pt>
                <c:pt idx="4620">
                  <c:v>0.65124069777633364</c:v>
                </c:pt>
                <c:pt idx="4621">
                  <c:v>0.32007821446196538</c:v>
                </c:pt>
                <c:pt idx="4622">
                  <c:v>2.7511039344588459</c:v>
                </c:pt>
                <c:pt idx="4623">
                  <c:v>6.4575755101121661</c:v>
                </c:pt>
                <c:pt idx="4624">
                  <c:v>0.32971952549132122</c:v>
                </c:pt>
                <c:pt idx="4625">
                  <c:v>32.238041868727535</c:v>
                </c:pt>
                <c:pt idx="4626">
                  <c:v>13.158113662310269</c:v>
                </c:pt>
                <c:pt idx="4627">
                  <c:v>24.850962397113268</c:v>
                </c:pt>
                <c:pt idx="4628">
                  <c:v>1.6406546996634443</c:v>
                </c:pt>
                <c:pt idx="4629">
                  <c:v>0.30753394239225068</c:v>
                </c:pt>
                <c:pt idx="4630">
                  <c:v>0.38905566543168146</c:v>
                </c:pt>
                <c:pt idx="4631">
                  <c:v>18.793033222418508</c:v>
                </c:pt>
                <c:pt idx="4632">
                  <c:v>0.29994754674869739</c:v>
                </c:pt>
                <c:pt idx="4633">
                  <c:v>4.8831165385002819</c:v>
                </c:pt>
                <c:pt idx="4634">
                  <c:v>9.7908936637635602</c:v>
                </c:pt>
                <c:pt idx="4635">
                  <c:v>33.61015033909959</c:v>
                </c:pt>
                <c:pt idx="4636">
                  <c:v>6.2017896339838208</c:v>
                </c:pt>
                <c:pt idx="4637">
                  <c:v>0.51326696520371407</c:v>
                </c:pt>
                <c:pt idx="4638">
                  <c:v>2.5289545609605955</c:v>
                </c:pt>
                <c:pt idx="4639">
                  <c:v>6.748675310570964</c:v>
                </c:pt>
                <c:pt idx="4640">
                  <c:v>0.37504641446557241</c:v>
                </c:pt>
                <c:pt idx="4641">
                  <c:v>9.1834254506194295</c:v>
                </c:pt>
                <c:pt idx="4642">
                  <c:v>3.105939549607232</c:v>
                </c:pt>
                <c:pt idx="4643">
                  <c:v>6.699561345009692</c:v>
                </c:pt>
                <c:pt idx="4644">
                  <c:v>11.18846190836169</c:v>
                </c:pt>
                <c:pt idx="4645">
                  <c:v>32.647973678594255</c:v>
                </c:pt>
                <c:pt idx="4646">
                  <c:v>18.901825928785303</c:v>
                </c:pt>
                <c:pt idx="4647">
                  <c:v>12.431704660206369</c:v>
                </c:pt>
                <c:pt idx="4648">
                  <c:v>7.6325410848558954</c:v>
                </c:pt>
                <c:pt idx="4649">
                  <c:v>2.528594043611363</c:v>
                </c:pt>
                <c:pt idx="4650">
                  <c:v>0.63108863352232736</c:v>
                </c:pt>
                <c:pt idx="4651">
                  <c:v>2.2744365933065902</c:v>
                </c:pt>
                <c:pt idx="4652">
                  <c:v>1.015720831443347</c:v>
                </c:pt>
                <c:pt idx="4653">
                  <c:v>3.2116901547283701</c:v>
                </c:pt>
                <c:pt idx="4654">
                  <c:v>0.89765789359276471</c:v>
                </c:pt>
                <c:pt idx="4655">
                  <c:v>24.203760071886421</c:v>
                </c:pt>
                <c:pt idx="4656">
                  <c:v>0.29994754674869739</c:v>
                </c:pt>
                <c:pt idx="4657">
                  <c:v>5.3009557424417668</c:v>
                </c:pt>
                <c:pt idx="4658">
                  <c:v>1.5609922259388633</c:v>
                </c:pt>
                <c:pt idx="4659">
                  <c:v>18.964793924888912</c:v>
                </c:pt>
                <c:pt idx="4660">
                  <c:v>0.53717577013201934</c:v>
                </c:pt>
                <c:pt idx="4661">
                  <c:v>31.068559041706806</c:v>
                </c:pt>
                <c:pt idx="4662">
                  <c:v>16.974970782915815</c:v>
                </c:pt>
                <c:pt idx="4663">
                  <c:v>31.317276536531381</c:v>
                </c:pt>
                <c:pt idx="4664">
                  <c:v>0.39559612519975829</c:v>
                </c:pt>
                <c:pt idx="4665">
                  <c:v>0.68793595174609046</c:v>
                </c:pt>
                <c:pt idx="4666">
                  <c:v>10.225850951544512</c:v>
                </c:pt>
                <c:pt idx="4667">
                  <c:v>0.55171131939013485</c:v>
                </c:pt>
                <c:pt idx="4668">
                  <c:v>25.830827809529119</c:v>
                </c:pt>
                <c:pt idx="4669">
                  <c:v>30.396370433757561</c:v>
                </c:pt>
                <c:pt idx="4670">
                  <c:v>1.7803710331879574</c:v>
                </c:pt>
                <c:pt idx="4671">
                  <c:v>1.3466169740571494</c:v>
                </c:pt>
                <c:pt idx="4672">
                  <c:v>0.42646593748909489</c:v>
                </c:pt>
                <c:pt idx="4673">
                  <c:v>7.9549425211005689</c:v>
                </c:pt>
                <c:pt idx="4674">
                  <c:v>34.128367770945985</c:v>
                </c:pt>
                <c:pt idx="4675">
                  <c:v>31.115783435878548</c:v>
                </c:pt>
                <c:pt idx="4676">
                  <c:v>0.80015085291763244</c:v>
                </c:pt>
                <c:pt idx="4677">
                  <c:v>0.31076520541207819</c:v>
                </c:pt>
                <c:pt idx="4678">
                  <c:v>0.63599211136654277</c:v>
                </c:pt>
                <c:pt idx="4679">
                  <c:v>5.282659525861483</c:v>
                </c:pt>
                <c:pt idx="4680">
                  <c:v>1.0868363606279834</c:v>
                </c:pt>
                <c:pt idx="4681">
                  <c:v>0.40043078774334906</c:v>
                </c:pt>
                <c:pt idx="4682">
                  <c:v>8.745320885801311</c:v>
                </c:pt>
                <c:pt idx="4683">
                  <c:v>1.9663753765553145</c:v>
                </c:pt>
                <c:pt idx="4684">
                  <c:v>13.085900582629678</c:v>
                </c:pt>
                <c:pt idx="4685">
                  <c:v>0.37503865384275148</c:v>
                </c:pt>
                <c:pt idx="4686">
                  <c:v>0.29994754674869739</c:v>
                </c:pt>
                <c:pt idx="4687">
                  <c:v>0.78742086516432741</c:v>
                </c:pt>
                <c:pt idx="4688">
                  <c:v>2.2272115982285738</c:v>
                </c:pt>
                <c:pt idx="4689">
                  <c:v>24.541687559345966</c:v>
                </c:pt>
                <c:pt idx="4690">
                  <c:v>33.125809952708643</c:v>
                </c:pt>
                <c:pt idx="4691">
                  <c:v>19.232823801100036</c:v>
                </c:pt>
                <c:pt idx="4692">
                  <c:v>16.117920474387475</c:v>
                </c:pt>
                <c:pt idx="4693">
                  <c:v>5.5383814199381716</c:v>
                </c:pt>
                <c:pt idx="4694">
                  <c:v>6.8569137448440358</c:v>
                </c:pt>
                <c:pt idx="4695">
                  <c:v>0.5137385323815491</c:v>
                </c:pt>
                <c:pt idx="4696">
                  <c:v>0.37751220046303369</c:v>
                </c:pt>
                <c:pt idx="4697">
                  <c:v>11.312385556436647</c:v>
                </c:pt>
                <c:pt idx="4698">
                  <c:v>0.94975302439354292</c:v>
                </c:pt>
                <c:pt idx="4699">
                  <c:v>6.790456550579254</c:v>
                </c:pt>
                <c:pt idx="4700">
                  <c:v>0.64592286423177603</c:v>
                </c:pt>
                <c:pt idx="4701">
                  <c:v>0.77527879312767589</c:v>
                </c:pt>
                <c:pt idx="4702">
                  <c:v>1.4042145961052372</c:v>
                </c:pt>
                <c:pt idx="4703">
                  <c:v>0.3762367600915742</c:v>
                </c:pt>
                <c:pt idx="4704">
                  <c:v>11.74483209317459</c:v>
                </c:pt>
                <c:pt idx="4705">
                  <c:v>0.92254423023211285</c:v>
                </c:pt>
                <c:pt idx="4706">
                  <c:v>1.7749515539977827</c:v>
                </c:pt>
                <c:pt idx="4707">
                  <c:v>19.958935148471781</c:v>
                </c:pt>
                <c:pt idx="4708">
                  <c:v>0.66494754211220353</c:v>
                </c:pt>
                <c:pt idx="4709">
                  <c:v>20.791787795626842</c:v>
                </c:pt>
                <c:pt idx="4710">
                  <c:v>7.6375286251900638</c:v>
                </c:pt>
                <c:pt idx="4711">
                  <c:v>1.3159859628662476</c:v>
                </c:pt>
                <c:pt idx="4712">
                  <c:v>27.61096040457619</c:v>
                </c:pt>
                <c:pt idx="4713">
                  <c:v>27.714351148003384</c:v>
                </c:pt>
                <c:pt idx="4714">
                  <c:v>35.054390183279452</c:v>
                </c:pt>
                <c:pt idx="4715">
                  <c:v>4.3534468068622481</c:v>
                </c:pt>
                <c:pt idx="4716">
                  <c:v>16.925362016720129</c:v>
                </c:pt>
                <c:pt idx="4717">
                  <c:v>22.518221596818911</c:v>
                </c:pt>
                <c:pt idx="4718">
                  <c:v>0.6701228082309334</c:v>
                </c:pt>
                <c:pt idx="4719">
                  <c:v>15.235721396673879</c:v>
                </c:pt>
                <c:pt idx="4720">
                  <c:v>2.3203939593754379</c:v>
                </c:pt>
                <c:pt idx="4721">
                  <c:v>33.107392449276048</c:v>
                </c:pt>
                <c:pt idx="4722">
                  <c:v>8.5972186533240098</c:v>
                </c:pt>
                <c:pt idx="4723">
                  <c:v>1.5873273811632491</c:v>
                </c:pt>
                <c:pt idx="4724">
                  <c:v>19.490376754082366</c:v>
                </c:pt>
                <c:pt idx="4725">
                  <c:v>0.32985178544524985</c:v>
                </c:pt>
                <c:pt idx="4726">
                  <c:v>5.2380976050259882</c:v>
                </c:pt>
                <c:pt idx="4727">
                  <c:v>8.6819912571072351</c:v>
                </c:pt>
                <c:pt idx="4728">
                  <c:v>8.5034001162847694</c:v>
                </c:pt>
                <c:pt idx="4729">
                  <c:v>8.4767782111208163</c:v>
                </c:pt>
                <c:pt idx="4730">
                  <c:v>16.206966378701964</c:v>
                </c:pt>
                <c:pt idx="4731">
                  <c:v>18.909098548383451</c:v>
                </c:pt>
                <c:pt idx="4732">
                  <c:v>14.176893251008783</c:v>
                </c:pt>
                <c:pt idx="4733">
                  <c:v>0.70853232033654301</c:v>
                </c:pt>
                <c:pt idx="4734">
                  <c:v>0.65510571876355961</c:v>
                </c:pt>
                <c:pt idx="4735">
                  <c:v>1.5907359014713072</c:v>
                </c:pt>
                <c:pt idx="4736">
                  <c:v>2.1281963333021121</c:v>
                </c:pt>
                <c:pt idx="4737">
                  <c:v>16.297190535917835</c:v>
                </c:pt>
                <c:pt idx="4738">
                  <c:v>4.3957631251874343</c:v>
                </c:pt>
                <c:pt idx="4739">
                  <c:v>17.898053069434546</c:v>
                </c:pt>
                <c:pt idx="4740">
                  <c:v>0.46881644098641817</c:v>
                </c:pt>
                <c:pt idx="4741">
                  <c:v>0.48885908033284808</c:v>
                </c:pt>
                <c:pt idx="4742">
                  <c:v>17.02448333571288</c:v>
                </c:pt>
                <c:pt idx="4743">
                  <c:v>6.9374815912060646</c:v>
                </c:pt>
                <c:pt idx="4744">
                  <c:v>5.0454316834222714</c:v>
                </c:pt>
                <c:pt idx="4745">
                  <c:v>0.32985178544524985</c:v>
                </c:pt>
                <c:pt idx="4746">
                  <c:v>3.1394441646099063</c:v>
                </c:pt>
                <c:pt idx="4747">
                  <c:v>5.4678714308665608</c:v>
                </c:pt>
                <c:pt idx="4748">
                  <c:v>2.829226940998943</c:v>
                </c:pt>
                <c:pt idx="4749">
                  <c:v>22.390753159413634</c:v>
                </c:pt>
                <c:pt idx="4750">
                  <c:v>0.39668904349637213</c:v>
                </c:pt>
                <c:pt idx="4751">
                  <c:v>24.885507175433265</c:v>
                </c:pt>
                <c:pt idx="4752">
                  <c:v>35.546901498678864</c:v>
                </c:pt>
                <c:pt idx="4753">
                  <c:v>0.8007149543994827</c:v>
                </c:pt>
                <c:pt idx="4754">
                  <c:v>35.277651103399876</c:v>
                </c:pt>
                <c:pt idx="4755">
                  <c:v>1.1719542164972396</c:v>
                </c:pt>
                <c:pt idx="4756">
                  <c:v>7.6390978669868508</c:v>
                </c:pt>
                <c:pt idx="4757">
                  <c:v>8.5032153617157586</c:v>
                </c:pt>
                <c:pt idx="4758">
                  <c:v>8.7910862952318229</c:v>
                </c:pt>
                <c:pt idx="4759">
                  <c:v>5.3096864256917522</c:v>
                </c:pt>
                <c:pt idx="4760">
                  <c:v>2.9664629418136341</c:v>
                </c:pt>
                <c:pt idx="4761">
                  <c:v>6.5811687156936678</c:v>
                </c:pt>
                <c:pt idx="4762">
                  <c:v>2.3679788721544113</c:v>
                </c:pt>
                <c:pt idx="4763">
                  <c:v>0.32985178544524985</c:v>
                </c:pt>
                <c:pt idx="4764">
                  <c:v>27.047513319029747</c:v>
                </c:pt>
                <c:pt idx="4765">
                  <c:v>3.1279961837747665</c:v>
                </c:pt>
                <c:pt idx="4766">
                  <c:v>0.35996417067581743</c:v>
                </c:pt>
                <c:pt idx="4767">
                  <c:v>20.364888669431814</c:v>
                </c:pt>
                <c:pt idx="4768">
                  <c:v>29.538177067068929</c:v>
                </c:pt>
                <c:pt idx="4769">
                  <c:v>31.16935265957926</c:v>
                </c:pt>
                <c:pt idx="4770">
                  <c:v>4.9539358189812006</c:v>
                </c:pt>
                <c:pt idx="4771">
                  <c:v>36.66027876316722</c:v>
                </c:pt>
                <c:pt idx="4772">
                  <c:v>27.385396013182447</c:v>
                </c:pt>
                <c:pt idx="4773">
                  <c:v>9.1301287259226491</c:v>
                </c:pt>
                <c:pt idx="4774">
                  <c:v>9.4204471008116251</c:v>
                </c:pt>
                <c:pt idx="4775">
                  <c:v>3.3160093673156443</c:v>
                </c:pt>
                <c:pt idx="4776">
                  <c:v>5.2889047802299753</c:v>
                </c:pt>
                <c:pt idx="4777">
                  <c:v>30.739332649257868</c:v>
                </c:pt>
                <c:pt idx="4778">
                  <c:v>1.1309237541612118</c:v>
                </c:pt>
                <c:pt idx="4779">
                  <c:v>16.223074696778994</c:v>
                </c:pt>
                <c:pt idx="4780">
                  <c:v>35.258161163223619</c:v>
                </c:pt>
                <c:pt idx="4781">
                  <c:v>15.112434403140337</c:v>
                </c:pt>
                <c:pt idx="4782">
                  <c:v>3.3860237485340088</c:v>
                </c:pt>
                <c:pt idx="4783">
                  <c:v>19.138753203564299</c:v>
                </c:pt>
                <c:pt idx="4784">
                  <c:v>5.7466288553786447</c:v>
                </c:pt>
                <c:pt idx="4785">
                  <c:v>0.77317230608193321</c:v>
                </c:pt>
                <c:pt idx="4786">
                  <c:v>0.32985178544524985</c:v>
                </c:pt>
                <c:pt idx="4787">
                  <c:v>4.8002661779006699</c:v>
                </c:pt>
                <c:pt idx="4788">
                  <c:v>1.0004688515482068</c:v>
                </c:pt>
                <c:pt idx="4789">
                  <c:v>27.078095121091049</c:v>
                </c:pt>
                <c:pt idx="4790">
                  <c:v>2.3057619070010804</c:v>
                </c:pt>
                <c:pt idx="4791">
                  <c:v>40.348321357596063</c:v>
                </c:pt>
                <c:pt idx="4792">
                  <c:v>28.73059223959827</c:v>
                </c:pt>
                <c:pt idx="4793">
                  <c:v>38.605184181763811</c:v>
                </c:pt>
                <c:pt idx="4794">
                  <c:v>0.82845805674883077</c:v>
                </c:pt>
                <c:pt idx="4795">
                  <c:v>2.5870577479161523</c:v>
                </c:pt>
                <c:pt idx="4796">
                  <c:v>1.7502666016624837</c:v>
                </c:pt>
                <c:pt idx="4797">
                  <c:v>0.3634901486623362</c:v>
                </c:pt>
                <c:pt idx="4798">
                  <c:v>32.520333164547061</c:v>
                </c:pt>
                <c:pt idx="4799">
                  <c:v>43.151644756636998</c:v>
                </c:pt>
                <c:pt idx="4800">
                  <c:v>40.076137235546163</c:v>
                </c:pt>
                <c:pt idx="4801">
                  <c:v>19.716832138946554</c:v>
                </c:pt>
                <c:pt idx="4802">
                  <c:v>26.926841727093073</c:v>
                </c:pt>
                <c:pt idx="4803">
                  <c:v>9.9475001151696869</c:v>
                </c:pt>
                <c:pt idx="4804">
                  <c:v>3.2054600605160615</c:v>
                </c:pt>
                <c:pt idx="4805">
                  <c:v>1.804742237992591</c:v>
                </c:pt>
                <c:pt idx="4806">
                  <c:v>0.56760513885477726</c:v>
                </c:pt>
                <c:pt idx="4807">
                  <c:v>24.406786302698919</c:v>
                </c:pt>
                <c:pt idx="4808">
                  <c:v>0.77581045237982016</c:v>
                </c:pt>
                <c:pt idx="4809">
                  <c:v>0.75092319632842686</c:v>
                </c:pt>
                <c:pt idx="4810">
                  <c:v>8.2892427166215334</c:v>
                </c:pt>
                <c:pt idx="4811">
                  <c:v>16.81889517408673</c:v>
                </c:pt>
                <c:pt idx="4812">
                  <c:v>8.1015368633051921</c:v>
                </c:pt>
                <c:pt idx="4813">
                  <c:v>3.1797689386306418</c:v>
                </c:pt>
                <c:pt idx="4814">
                  <c:v>0.39916947600779523</c:v>
                </c:pt>
                <c:pt idx="4815">
                  <c:v>0.86055036442933552</c:v>
                </c:pt>
                <c:pt idx="4816">
                  <c:v>14.442581261683582</c:v>
                </c:pt>
                <c:pt idx="4817">
                  <c:v>20.361516641704995</c:v>
                </c:pt>
                <c:pt idx="4818">
                  <c:v>4.0974085874175561</c:v>
                </c:pt>
                <c:pt idx="4819">
                  <c:v>0.69147164841643849</c:v>
                </c:pt>
                <c:pt idx="4820">
                  <c:v>1.5713001481130928</c:v>
                </c:pt>
                <c:pt idx="4821">
                  <c:v>45.029778253684427</c:v>
                </c:pt>
                <c:pt idx="4822">
                  <c:v>26.129486559540922</c:v>
                </c:pt>
                <c:pt idx="4823">
                  <c:v>0.73757760001083805</c:v>
                </c:pt>
                <c:pt idx="4824">
                  <c:v>0.63788923306142187</c:v>
                </c:pt>
                <c:pt idx="4825">
                  <c:v>16.011335938598069</c:v>
                </c:pt>
                <c:pt idx="4826">
                  <c:v>6.3021597492133887</c:v>
                </c:pt>
                <c:pt idx="4827">
                  <c:v>0.49580400370139432</c:v>
                </c:pt>
                <c:pt idx="4828">
                  <c:v>29.447301859559683</c:v>
                </c:pt>
                <c:pt idx="4829">
                  <c:v>0.77184645942348362</c:v>
                </c:pt>
                <c:pt idx="4830">
                  <c:v>4.0617351492052309</c:v>
                </c:pt>
                <c:pt idx="4831">
                  <c:v>12.455887008931654</c:v>
                </c:pt>
                <c:pt idx="4832">
                  <c:v>11.022324599838054</c:v>
                </c:pt>
                <c:pt idx="4833">
                  <c:v>0.36903093688705935</c:v>
                </c:pt>
                <c:pt idx="4834">
                  <c:v>4.6342537583123438</c:v>
                </c:pt>
                <c:pt idx="4835">
                  <c:v>4.3901588073729343</c:v>
                </c:pt>
                <c:pt idx="4836">
                  <c:v>3.7243367444184989</c:v>
                </c:pt>
                <c:pt idx="4837">
                  <c:v>19.342169061735706</c:v>
                </c:pt>
                <c:pt idx="4838">
                  <c:v>4.0370232030528435</c:v>
                </c:pt>
                <c:pt idx="4839">
                  <c:v>9.1546231209387017</c:v>
                </c:pt>
                <c:pt idx="4840">
                  <c:v>0.89917787635915036</c:v>
                </c:pt>
                <c:pt idx="4841">
                  <c:v>0.37203121958452268</c:v>
                </c:pt>
                <c:pt idx="4842">
                  <c:v>3.7270641200571131</c:v>
                </c:pt>
                <c:pt idx="4843">
                  <c:v>0.36696088268864085</c:v>
                </c:pt>
                <c:pt idx="4844">
                  <c:v>31.824793099581491</c:v>
                </c:pt>
                <c:pt idx="4845">
                  <c:v>15.20764942037286</c:v>
                </c:pt>
                <c:pt idx="4846">
                  <c:v>26.241956824914247</c:v>
                </c:pt>
                <c:pt idx="4847">
                  <c:v>2.23596427640957</c:v>
                </c:pt>
                <c:pt idx="4848">
                  <c:v>0.52779237262704171</c:v>
                </c:pt>
                <c:pt idx="4849">
                  <c:v>0.84149782322057487</c:v>
                </c:pt>
                <c:pt idx="4850">
                  <c:v>20.564652564772029</c:v>
                </c:pt>
                <c:pt idx="4851">
                  <c:v>0.32985178544524985</c:v>
                </c:pt>
                <c:pt idx="4852">
                  <c:v>7.8070386422087665</c:v>
                </c:pt>
                <c:pt idx="4853">
                  <c:v>12.630663820620647</c:v>
                </c:pt>
                <c:pt idx="4854">
                  <c:v>35.289616367674832</c:v>
                </c:pt>
                <c:pt idx="4855">
                  <c:v>8.6452116707845548</c:v>
                </c:pt>
                <c:pt idx="4856">
                  <c:v>0.80611796819123727</c:v>
                </c:pt>
                <c:pt idx="4857">
                  <c:v>5.5787396666817983</c:v>
                </c:pt>
                <c:pt idx="4858">
                  <c:v>3.4511614452833754</c:v>
                </c:pt>
                <c:pt idx="4859">
                  <c:v>7.3318129725050394</c:v>
                </c:pt>
                <c:pt idx="4860">
                  <c:v>0.43299013146195375</c:v>
                </c:pt>
                <c:pt idx="4861">
                  <c:v>12.966202250643917</c:v>
                </c:pt>
                <c:pt idx="4862">
                  <c:v>3.8993946917664188</c:v>
                </c:pt>
                <c:pt idx="4863">
                  <c:v>8.2578331022126257</c:v>
                </c:pt>
                <c:pt idx="4864">
                  <c:v>15.47225927602841</c:v>
                </c:pt>
                <c:pt idx="4865">
                  <c:v>35.334994784467327</c:v>
                </c:pt>
                <c:pt idx="4866">
                  <c:v>19.176837289066821</c:v>
                </c:pt>
                <c:pt idx="4867">
                  <c:v>17.780833489079274</c:v>
                </c:pt>
                <c:pt idx="4868">
                  <c:v>10.136377702183006</c:v>
                </c:pt>
                <c:pt idx="4869">
                  <c:v>5.4146728038265444</c:v>
                </c:pt>
                <c:pt idx="4870">
                  <c:v>0.73983325876921524</c:v>
                </c:pt>
                <c:pt idx="4871">
                  <c:v>4.9721020628461128</c:v>
                </c:pt>
                <c:pt idx="4872">
                  <c:v>4.0953694536840946</c:v>
                </c:pt>
                <c:pt idx="4873">
                  <c:v>4.202111431719656</c:v>
                </c:pt>
                <c:pt idx="4874">
                  <c:v>0.97166479192441479</c:v>
                </c:pt>
                <c:pt idx="4875">
                  <c:v>25.272625001838978</c:v>
                </c:pt>
                <c:pt idx="4876">
                  <c:v>0.89295734949342209</c:v>
                </c:pt>
                <c:pt idx="4877">
                  <c:v>9.9605883193840494</c:v>
                </c:pt>
                <c:pt idx="4878">
                  <c:v>2.5866296460129301</c:v>
                </c:pt>
                <c:pt idx="4879">
                  <c:v>22.639461059865798</c:v>
                </c:pt>
                <c:pt idx="4880">
                  <c:v>0.89563373741657426</c:v>
                </c:pt>
                <c:pt idx="4881">
                  <c:v>34.177640380565968</c:v>
                </c:pt>
                <c:pt idx="4882">
                  <c:v>23.030731538639341</c:v>
                </c:pt>
                <c:pt idx="4883">
                  <c:v>35.51026028434076</c:v>
                </c:pt>
                <c:pt idx="4884">
                  <c:v>0.42605856766991657</c:v>
                </c:pt>
                <c:pt idx="4885">
                  <c:v>0.77119410835462321</c:v>
                </c:pt>
                <c:pt idx="4886">
                  <c:v>12.779704919236588</c:v>
                </c:pt>
                <c:pt idx="4887">
                  <c:v>0.81799610063643158</c:v>
                </c:pt>
                <c:pt idx="4888">
                  <c:v>28.584955159734974</c:v>
                </c:pt>
                <c:pt idx="4889">
                  <c:v>33.871934322253352</c:v>
                </c:pt>
                <c:pt idx="4890">
                  <c:v>2.3787422093933865</c:v>
                </c:pt>
                <c:pt idx="4891">
                  <c:v>1.8310702140226274</c:v>
                </c:pt>
                <c:pt idx="4892">
                  <c:v>0.5558845700743108</c:v>
                </c:pt>
                <c:pt idx="4893">
                  <c:v>9.7527142817584558</c:v>
                </c:pt>
                <c:pt idx="4894">
                  <c:v>37.69559389063587</c:v>
                </c:pt>
                <c:pt idx="4895">
                  <c:v>33.644309602285283</c:v>
                </c:pt>
                <c:pt idx="4896">
                  <c:v>1.3116334586309069</c:v>
                </c:pt>
                <c:pt idx="4897">
                  <c:v>0.41597796144264165</c:v>
                </c:pt>
                <c:pt idx="4898">
                  <c:v>1.0500397599980782</c:v>
                </c:pt>
                <c:pt idx="4899">
                  <c:v>11.750866714398219</c:v>
                </c:pt>
                <c:pt idx="4900">
                  <c:v>1.6623059267279785</c:v>
                </c:pt>
                <c:pt idx="4901">
                  <c:v>1.7501905188763611</c:v>
                </c:pt>
                <c:pt idx="4902">
                  <c:v>8.9571794954102089</c:v>
                </c:pt>
                <c:pt idx="4903">
                  <c:v>2.7696441732709047</c:v>
                </c:pt>
                <c:pt idx="4904">
                  <c:v>15.34271771615448</c:v>
                </c:pt>
                <c:pt idx="4905">
                  <c:v>0.40419488247446644</c:v>
                </c:pt>
                <c:pt idx="4906">
                  <c:v>16.668588763096082</c:v>
                </c:pt>
                <c:pt idx="4907">
                  <c:v>0.32985178544524985</c:v>
                </c:pt>
                <c:pt idx="4908">
                  <c:v>0.98518119952094019</c:v>
                </c:pt>
                <c:pt idx="4909">
                  <c:v>3.5572163807103347</c:v>
                </c:pt>
                <c:pt idx="4910">
                  <c:v>29.598006579578957</c:v>
                </c:pt>
                <c:pt idx="4911">
                  <c:v>35.125548305523026</c:v>
                </c:pt>
                <c:pt idx="4912">
                  <c:v>21.028044142212714</c:v>
                </c:pt>
                <c:pt idx="4913">
                  <c:v>17.769770418698148</c:v>
                </c:pt>
                <c:pt idx="4914">
                  <c:v>7.5779814505708512</c:v>
                </c:pt>
                <c:pt idx="4915">
                  <c:v>6.8042172848443716</c:v>
                </c:pt>
                <c:pt idx="4916">
                  <c:v>0.63803170026631406</c:v>
                </c:pt>
                <c:pt idx="4917">
                  <c:v>1.3894324586653046</c:v>
                </c:pt>
                <c:pt idx="4918">
                  <c:v>11.258923270109014</c:v>
                </c:pt>
                <c:pt idx="4919">
                  <c:v>1.3082569310260155</c:v>
                </c:pt>
                <c:pt idx="4920">
                  <c:v>8.0943968974160327</c:v>
                </c:pt>
                <c:pt idx="4921">
                  <c:v>1.4363344278300076</c:v>
                </c:pt>
                <c:pt idx="4922">
                  <c:v>0.86145655709656133</c:v>
                </c:pt>
                <c:pt idx="4923">
                  <c:v>1.5182260915026196</c:v>
                </c:pt>
                <c:pt idx="4924">
                  <c:v>0.71391062042108133</c:v>
                </c:pt>
                <c:pt idx="4925">
                  <c:v>15.153358520768807</c:v>
                </c:pt>
                <c:pt idx="4926">
                  <c:v>2.2403145617153788</c:v>
                </c:pt>
                <c:pt idx="4927">
                  <c:v>1.83966052925602</c:v>
                </c:pt>
                <c:pt idx="4928">
                  <c:v>30.094559249040682</c:v>
                </c:pt>
                <c:pt idx="4929">
                  <c:v>1.169662671703672</c:v>
                </c:pt>
                <c:pt idx="4930">
                  <c:v>24.737207386105936</c:v>
                </c:pt>
                <c:pt idx="4931">
                  <c:v>8.9937878018264499</c:v>
                </c:pt>
                <c:pt idx="4932">
                  <c:v>1.9490250073821571</c:v>
                </c:pt>
                <c:pt idx="4933">
                  <c:v>30.594956761157984</c:v>
                </c:pt>
                <c:pt idx="4934">
                  <c:v>31.016812241514739</c:v>
                </c:pt>
                <c:pt idx="4935">
                  <c:v>37.667658560107874</c:v>
                </c:pt>
                <c:pt idx="4936">
                  <c:v>5.6612210745577247</c:v>
                </c:pt>
                <c:pt idx="4937">
                  <c:v>16.72822220045315</c:v>
                </c:pt>
                <c:pt idx="4938">
                  <c:v>24.221187845502932</c:v>
                </c:pt>
                <c:pt idx="4939">
                  <c:v>0.78440526665261634</c:v>
                </c:pt>
                <c:pt idx="4940">
                  <c:v>21.759907777110612</c:v>
                </c:pt>
                <c:pt idx="4941">
                  <c:v>5.203278651956583</c:v>
                </c:pt>
                <c:pt idx="4942">
                  <c:v>34.995629907991166</c:v>
                </c:pt>
                <c:pt idx="4943">
                  <c:v>9.7609098858528771</c:v>
                </c:pt>
                <c:pt idx="4944">
                  <c:v>1.6766311296235101</c:v>
                </c:pt>
                <c:pt idx="4945">
                  <c:v>25.795933155456371</c:v>
                </c:pt>
                <c:pt idx="4946">
                  <c:v>0.51036775255158817</c:v>
                </c:pt>
                <c:pt idx="4947">
                  <c:v>6.3812471352701543</c:v>
                </c:pt>
                <c:pt idx="4948">
                  <c:v>12.339441529819641</c:v>
                </c:pt>
                <c:pt idx="4949">
                  <c:v>11.118221741493739</c:v>
                </c:pt>
                <c:pt idx="4950">
                  <c:v>11.05553128609475</c:v>
                </c:pt>
                <c:pt idx="4951">
                  <c:v>21.411760232491662</c:v>
                </c:pt>
                <c:pt idx="4952">
                  <c:v>19.170319461806553</c:v>
                </c:pt>
                <c:pt idx="4953">
                  <c:v>1.1487248618962544</c:v>
                </c:pt>
                <c:pt idx="4954">
                  <c:v>0.74818860287420319</c:v>
                </c:pt>
                <c:pt idx="4955">
                  <c:v>1.985367492464803</c:v>
                </c:pt>
                <c:pt idx="4956">
                  <c:v>3.0478510013442137</c:v>
                </c:pt>
                <c:pt idx="4957">
                  <c:v>18.059723961474734</c:v>
                </c:pt>
                <c:pt idx="4958">
                  <c:v>5.3312269757160173</c:v>
                </c:pt>
                <c:pt idx="4959">
                  <c:v>19.279804812251644</c:v>
                </c:pt>
                <c:pt idx="4960">
                  <c:v>0.79192804548482532</c:v>
                </c:pt>
                <c:pt idx="4961">
                  <c:v>0.65052819691094022</c:v>
                </c:pt>
                <c:pt idx="4962">
                  <c:v>19.58945716425178</c:v>
                </c:pt>
                <c:pt idx="4963">
                  <c:v>8.9661797184633425</c:v>
                </c:pt>
                <c:pt idx="4964">
                  <c:v>6.6130045137390709</c:v>
                </c:pt>
                <c:pt idx="4965">
                  <c:v>0.5035579978716862</c:v>
                </c:pt>
                <c:pt idx="4966">
                  <c:v>4.4214975179647009</c:v>
                </c:pt>
                <c:pt idx="4967">
                  <c:v>8.1974947874906192</c:v>
                </c:pt>
                <c:pt idx="4968">
                  <c:v>3.4111870719371518</c:v>
                </c:pt>
                <c:pt idx="4969">
                  <c:v>24.60224306430327</c:v>
                </c:pt>
                <c:pt idx="4970">
                  <c:v>0.49178690348233112</c:v>
                </c:pt>
                <c:pt idx="4971">
                  <c:v>32.36537729613547</c:v>
                </c:pt>
                <c:pt idx="4972">
                  <c:v>40.120780501772749</c:v>
                </c:pt>
                <c:pt idx="4973">
                  <c:v>1.3759528235345244</c:v>
                </c:pt>
                <c:pt idx="4974">
                  <c:v>37.468001842461874</c:v>
                </c:pt>
                <c:pt idx="4975">
                  <c:v>1.6293942371882408</c:v>
                </c:pt>
                <c:pt idx="4976">
                  <c:v>14.5884141763787</c:v>
                </c:pt>
                <c:pt idx="4977">
                  <c:v>10.271397088239826</c:v>
                </c:pt>
                <c:pt idx="4978">
                  <c:v>10.658612497967349</c:v>
                </c:pt>
                <c:pt idx="4979">
                  <c:v>7.8814894890928189</c:v>
                </c:pt>
                <c:pt idx="4980">
                  <c:v>3.6979880534546408</c:v>
                </c:pt>
                <c:pt idx="4981">
                  <c:v>8.4034724605084534</c:v>
                </c:pt>
                <c:pt idx="4982">
                  <c:v>2.8940929804945679</c:v>
                </c:pt>
                <c:pt idx="4983">
                  <c:v>0.3597560241418023</c:v>
                </c:pt>
                <c:pt idx="4984">
                  <c:v>32.437792729852283</c:v>
                </c:pt>
                <c:pt idx="4985">
                  <c:v>3.8446367009605376</c:v>
                </c:pt>
                <c:pt idx="4986">
                  <c:v>0.38957692957102491</c:v>
                </c:pt>
                <c:pt idx="4987">
                  <c:v>23.532569398974044</c:v>
                </c:pt>
                <c:pt idx="4988">
                  <c:v>32.445013476331503</c:v>
                </c:pt>
                <c:pt idx="4989">
                  <c:v>33.977590831845802</c:v>
                </c:pt>
                <c:pt idx="4990">
                  <c:v>6.0059590023090088</c:v>
                </c:pt>
                <c:pt idx="4991">
                  <c:v>38.442748426564414</c:v>
                </c:pt>
                <c:pt idx="4992">
                  <c:v>29.383198806197253</c:v>
                </c:pt>
                <c:pt idx="4993">
                  <c:v>10.332728656779725</c:v>
                </c:pt>
                <c:pt idx="4994">
                  <c:v>9.8904242560805251</c:v>
                </c:pt>
                <c:pt idx="4995">
                  <c:v>4.6776781031353449</c:v>
                </c:pt>
                <c:pt idx="4996">
                  <c:v>7.3955126793315076</c:v>
                </c:pt>
                <c:pt idx="4997">
                  <c:v>33.65397847090567</c:v>
                </c:pt>
                <c:pt idx="4998">
                  <c:v>1.967408601102864</c:v>
                </c:pt>
                <c:pt idx="4999">
                  <c:v>20.84022859244849</c:v>
                </c:pt>
                <c:pt idx="5000">
                  <c:v>33.761093164310523</c:v>
                </c:pt>
                <c:pt idx="5001">
                  <c:v>22.358028530363093</c:v>
                </c:pt>
                <c:pt idx="5002">
                  <c:v>17.411736214420682</c:v>
                </c:pt>
                <c:pt idx="5003">
                  <c:v>21.576802471490421</c:v>
                </c:pt>
                <c:pt idx="5004">
                  <c:v>7.1855087245782219</c:v>
                </c:pt>
                <c:pt idx="5005">
                  <c:v>0.89391911045482031</c:v>
                </c:pt>
                <c:pt idx="5006">
                  <c:v>0.40141809516770749</c:v>
                </c:pt>
                <c:pt idx="5007">
                  <c:v>8.1232709697287486</c:v>
                </c:pt>
                <c:pt idx="5008">
                  <c:v>1.8674577693612808</c:v>
                </c:pt>
                <c:pt idx="5009">
                  <c:v>29.622216117950522</c:v>
                </c:pt>
                <c:pt idx="5010">
                  <c:v>2.5983208515057061</c:v>
                </c:pt>
                <c:pt idx="5011">
                  <c:v>46.187587645306223</c:v>
                </c:pt>
                <c:pt idx="5012">
                  <c:v>33.20983369094224</c:v>
                </c:pt>
                <c:pt idx="5013">
                  <c:v>41.087122604346888</c:v>
                </c:pt>
                <c:pt idx="5014">
                  <c:v>1.6307487273255381</c:v>
                </c:pt>
                <c:pt idx="5015">
                  <c:v>3.8801205823856346</c:v>
                </c:pt>
                <c:pt idx="5016">
                  <c:v>2.4833459571840408</c:v>
                </c:pt>
                <c:pt idx="5017">
                  <c:v>0.49057065701326152</c:v>
                </c:pt>
                <c:pt idx="5018">
                  <c:v>37.235197507457407</c:v>
                </c:pt>
                <c:pt idx="5019">
                  <c:v>44.56402631111753</c:v>
                </c:pt>
                <c:pt idx="5020">
                  <c:v>41.714377491310053</c:v>
                </c:pt>
                <c:pt idx="5021">
                  <c:v>24.756782107322991</c:v>
                </c:pt>
                <c:pt idx="5022">
                  <c:v>28.735430211717834</c:v>
                </c:pt>
                <c:pt idx="5023">
                  <c:v>10.58696169128195</c:v>
                </c:pt>
                <c:pt idx="5024">
                  <c:v>4.0552489137643875</c:v>
                </c:pt>
                <c:pt idx="5025">
                  <c:v>2.2833271207505104</c:v>
                </c:pt>
                <c:pt idx="5026">
                  <c:v>0.60804771627398924</c:v>
                </c:pt>
                <c:pt idx="5027">
                  <c:v>27.906378294679751</c:v>
                </c:pt>
                <c:pt idx="5028">
                  <c:v>1.5163293060714855</c:v>
                </c:pt>
                <c:pt idx="5029">
                  <c:v>1.2040058640197455</c:v>
                </c:pt>
                <c:pt idx="5030">
                  <c:v>10.127042119289644</c:v>
                </c:pt>
                <c:pt idx="5031">
                  <c:v>22.538118523500163</c:v>
                </c:pt>
                <c:pt idx="5032">
                  <c:v>7.9608337370256326</c:v>
                </c:pt>
                <c:pt idx="5033">
                  <c:v>2.9765087241799013</c:v>
                </c:pt>
                <c:pt idx="5034">
                  <c:v>1.0036682503696341</c:v>
                </c:pt>
                <c:pt idx="5035">
                  <c:v>1.3072701374323001</c:v>
                </c:pt>
                <c:pt idx="5036">
                  <c:v>31.035284817588181</c:v>
                </c:pt>
                <c:pt idx="5037">
                  <c:v>26.177962546910315</c:v>
                </c:pt>
                <c:pt idx="5038">
                  <c:v>5.5139975601848512</c:v>
                </c:pt>
                <c:pt idx="5039">
                  <c:v>1.080567156117834</c:v>
                </c:pt>
                <c:pt idx="5040">
                  <c:v>2.4253600242988198</c:v>
                </c:pt>
                <c:pt idx="5041">
                  <c:v>50.887401955645728</c:v>
                </c:pt>
                <c:pt idx="5042">
                  <c:v>33.532799798775208</c:v>
                </c:pt>
                <c:pt idx="5043">
                  <c:v>1.0481636699804682</c:v>
                </c:pt>
                <c:pt idx="5044">
                  <c:v>0.83189855023975789</c:v>
                </c:pt>
                <c:pt idx="5045">
                  <c:v>19.245988549325936</c:v>
                </c:pt>
                <c:pt idx="5046">
                  <c:v>9.5678988477965792</c:v>
                </c:pt>
                <c:pt idx="5047">
                  <c:v>1.2249129806414829</c:v>
                </c:pt>
                <c:pt idx="5048">
                  <c:v>30.695519353650862</c:v>
                </c:pt>
                <c:pt idx="5049">
                  <c:v>0.82885584641048282</c:v>
                </c:pt>
                <c:pt idx="5050">
                  <c:v>5.5105955374642246</c:v>
                </c:pt>
                <c:pt idx="5051">
                  <c:v>16.398078537590177</c:v>
                </c:pt>
                <c:pt idx="5052">
                  <c:v>12.603525909078721</c:v>
                </c:pt>
                <c:pt idx="5053">
                  <c:v>2.6619552925093184</c:v>
                </c:pt>
                <c:pt idx="5054">
                  <c:v>5.9426374904836212</c:v>
                </c:pt>
                <c:pt idx="5055">
                  <c:v>5.9012721547778275</c:v>
                </c:pt>
                <c:pt idx="5056">
                  <c:v>5.1420654573409363</c:v>
                </c:pt>
                <c:pt idx="5057">
                  <c:v>19.434902127815821</c:v>
                </c:pt>
                <c:pt idx="5058">
                  <c:v>5.7781679197812741</c:v>
                </c:pt>
                <c:pt idx="5059">
                  <c:v>10.722241939665549</c:v>
                </c:pt>
                <c:pt idx="5060">
                  <c:v>1.3050096546503138</c:v>
                </c:pt>
                <c:pt idx="5061">
                  <c:v>0.41768646356280631</c:v>
                </c:pt>
                <c:pt idx="5062">
                  <c:v>5.3510876327135399</c:v>
                </c:pt>
                <c:pt idx="5063">
                  <c:v>0.49663185775153351</c:v>
                </c:pt>
                <c:pt idx="5064">
                  <c:v>34.525743816839672</c:v>
                </c:pt>
                <c:pt idx="5065">
                  <c:v>18.123722115575486</c:v>
                </c:pt>
                <c:pt idx="5066">
                  <c:v>27.456513222409345</c:v>
                </c:pt>
                <c:pt idx="5067">
                  <c:v>4.0578199254541589</c:v>
                </c:pt>
                <c:pt idx="5068">
                  <c:v>0.63283102099049127</c:v>
                </c:pt>
                <c:pt idx="5069">
                  <c:v>1.3610268382522408</c:v>
                </c:pt>
                <c:pt idx="5070">
                  <c:v>23.05972078535439</c:v>
                </c:pt>
                <c:pt idx="5071">
                  <c:v>0.3597560241418023</c:v>
                </c:pt>
                <c:pt idx="5072">
                  <c:v>16.206615141412716</c:v>
                </c:pt>
                <c:pt idx="5073">
                  <c:v>13.833426914515474</c:v>
                </c:pt>
                <c:pt idx="5074">
                  <c:v>37.620280601464145</c:v>
                </c:pt>
                <c:pt idx="5075">
                  <c:v>10.79845410304862</c:v>
                </c:pt>
                <c:pt idx="5076">
                  <c:v>1.0183395935440713</c:v>
                </c:pt>
                <c:pt idx="5077">
                  <c:v>8.6664266998554798</c:v>
                </c:pt>
                <c:pt idx="5078">
                  <c:v>3.5772690733694921</c:v>
                </c:pt>
                <c:pt idx="5079">
                  <c:v>9.4076011224002158</c:v>
                </c:pt>
                <c:pt idx="5080">
                  <c:v>0.47767195800798745</c:v>
                </c:pt>
                <c:pt idx="5081">
                  <c:v>13.538682351198137</c:v>
                </c:pt>
                <c:pt idx="5082">
                  <c:v>4.8489553171685955</c:v>
                </c:pt>
                <c:pt idx="5083">
                  <c:v>11.724970120913294</c:v>
                </c:pt>
                <c:pt idx="5084">
                  <c:v>19.341509093644831</c:v>
                </c:pt>
                <c:pt idx="5085">
                  <c:v>40.576772172086876</c:v>
                </c:pt>
                <c:pt idx="5086">
                  <c:v>19.974853786246342</c:v>
                </c:pt>
                <c:pt idx="5087">
                  <c:v>23.518582200387765</c:v>
                </c:pt>
                <c:pt idx="5088">
                  <c:v>13.95099201807775</c:v>
                </c:pt>
                <c:pt idx="5089">
                  <c:v>10.838017852120934</c:v>
                </c:pt>
                <c:pt idx="5090">
                  <c:v>1.0003353130010244</c:v>
                </c:pt>
                <c:pt idx="5091">
                  <c:v>20.526236434918417</c:v>
                </c:pt>
                <c:pt idx="5092">
                  <c:v>26.220412034118112</c:v>
                </c:pt>
                <c:pt idx="5093">
                  <c:v>24.712865754633068</c:v>
                </c:pt>
                <c:pt idx="5094">
                  <c:v>2.8405496307570277</c:v>
                </c:pt>
                <c:pt idx="5095">
                  <c:v>25.171576804716359</c:v>
                </c:pt>
                <c:pt idx="5096">
                  <c:v>1.7032209460567056</c:v>
                </c:pt>
                <c:pt idx="5097">
                  <c:v>13.87573883486086</c:v>
                </c:pt>
                <c:pt idx="5098">
                  <c:v>3.4721969132425552</c:v>
                </c:pt>
                <c:pt idx="5099">
                  <c:v>24.416877474665629</c:v>
                </c:pt>
                <c:pt idx="5100">
                  <c:v>1.2725399836973805</c:v>
                </c:pt>
                <c:pt idx="5101">
                  <c:v>36.685201744606211</c:v>
                </c:pt>
                <c:pt idx="5102">
                  <c:v>28.927981357286946</c:v>
                </c:pt>
                <c:pt idx="5103">
                  <c:v>37.046600656477281</c:v>
                </c:pt>
                <c:pt idx="5104">
                  <c:v>0.4591917362093702</c:v>
                </c:pt>
                <c:pt idx="5105">
                  <c:v>1.2141969321687123</c:v>
                </c:pt>
                <c:pt idx="5106">
                  <c:v>15.492677687042086</c:v>
                </c:pt>
                <c:pt idx="5107">
                  <c:v>1.4793541656401543</c:v>
                </c:pt>
                <c:pt idx="5108">
                  <c:v>29.547324455550225</c:v>
                </c:pt>
                <c:pt idx="5109">
                  <c:v>37.000275256677455</c:v>
                </c:pt>
                <c:pt idx="5110">
                  <c:v>3.3991898166363628</c:v>
                </c:pt>
                <c:pt idx="5111">
                  <c:v>2.4390586901663265</c:v>
                </c:pt>
                <c:pt idx="5112">
                  <c:v>0.96720129382037667</c:v>
                </c:pt>
                <c:pt idx="5113">
                  <c:v>14.842436059207758</c:v>
                </c:pt>
                <c:pt idx="5114">
                  <c:v>41.588476698037269</c:v>
                </c:pt>
                <c:pt idx="5115">
                  <c:v>36.06604100231884</c:v>
                </c:pt>
                <c:pt idx="5116">
                  <c:v>3.2130733994256557</c:v>
                </c:pt>
                <c:pt idx="5117">
                  <c:v>0.66499648659927169</c:v>
                </c:pt>
                <c:pt idx="5118">
                  <c:v>1.8576353167486066</c:v>
                </c:pt>
                <c:pt idx="5119">
                  <c:v>14.402720663001269</c:v>
                </c:pt>
                <c:pt idx="5120">
                  <c:v>1.2478290376576764</c:v>
                </c:pt>
                <c:pt idx="5121">
                  <c:v>2.2761365659329593</c:v>
                </c:pt>
                <c:pt idx="5122">
                  <c:v>5.0756842422866661</c:v>
                </c:pt>
                <c:pt idx="5123">
                  <c:v>11.348264306208646</c:v>
                </c:pt>
                <c:pt idx="5124">
                  <c:v>8.4448645916861373</c:v>
                </c:pt>
                <c:pt idx="5125">
                  <c:v>18.054278807085922</c:v>
                </c:pt>
                <c:pt idx="5126">
                  <c:v>0.44250169221162383</c:v>
                </c:pt>
                <c:pt idx="5127">
                  <c:v>32.820412389069865</c:v>
                </c:pt>
                <c:pt idx="5128">
                  <c:v>0.3597560241418023</c:v>
                </c:pt>
                <c:pt idx="5129">
                  <c:v>1.6125176983834806</c:v>
                </c:pt>
                <c:pt idx="5130">
                  <c:v>6.0869116788437436</c:v>
                </c:pt>
                <c:pt idx="5131">
                  <c:v>33.937980691802359</c:v>
                </c:pt>
                <c:pt idx="5132">
                  <c:v>38.558136425292396</c:v>
                </c:pt>
                <c:pt idx="5133">
                  <c:v>23.60234063539674</c:v>
                </c:pt>
                <c:pt idx="5134">
                  <c:v>19.438003814810674</c:v>
                </c:pt>
                <c:pt idx="5135">
                  <c:v>9.8700673125581808</c:v>
                </c:pt>
                <c:pt idx="5136">
                  <c:v>6.6369014452121871</c:v>
                </c:pt>
                <c:pt idx="5137">
                  <c:v>0.88221613778689578</c:v>
                </c:pt>
                <c:pt idx="5138">
                  <c:v>2.0037171938972471</c:v>
                </c:pt>
                <c:pt idx="5139">
                  <c:v>11.872456377677747</c:v>
                </c:pt>
                <c:pt idx="5140">
                  <c:v>1.7568300805647403</c:v>
                </c:pt>
                <c:pt idx="5141">
                  <c:v>9.6775465603506063</c:v>
                </c:pt>
                <c:pt idx="5142">
                  <c:v>1.8510317278551607</c:v>
                </c:pt>
                <c:pt idx="5143">
                  <c:v>1.2575255188443815</c:v>
                </c:pt>
                <c:pt idx="5144">
                  <c:v>1.6324028487067164</c:v>
                </c:pt>
                <c:pt idx="5145">
                  <c:v>1.4071872578071869</c:v>
                </c:pt>
                <c:pt idx="5146">
                  <c:v>17.401185710574463</c:v>
                </c:pt>
                <c:pt idx="5147">
                  <c:v>6.6522146227356842</c:v>
                </c:pt>
                <c:pt idx="5148">
                  <c:v>1.9705696584974179</c:v>
                </c:pt>
                <c:pt idx="5149">
                  <c:v>32.490382979519829</c:v>
                </c:pt>
                <c:pt idx="5150">
                  <c:v>2.0439149776976948</c:v>
                </c:pt>
                <c:pt idx="5151">
                  <c:v>28.576353686157574</c:v>
                </c:pt>
                <c:pt idx="5152">
                  <c:v>15.110153088199295</c:v>
                </c:pt>
                <c:pt idx="5153">
                  <c:v>3.2307940255561003</c:v>
                </c:pt>
                <c:pt idx="5154">
                  <c:v>42.175309514251744</c:v>
                </c:pt>
                <c:pt idx="5155">
                  <c:v>35.152004412928335</c:v>
                </c:pt>
                <c:pt idx="5156">
                  <c:v>41.175842186779214</c:v>
                </c:pt>
                <c:pt idx="5157">
                  <c:v>7.618612714846706</c:v>
                </c:pt>
                <c:pt idx="5158">
                  <c:v>24.848929702825671</c:v>
                </c:pt>
                <c:pt idx="5159">
                  <c:v>33.223354477836935</c:v>
                </c:pt>
                <c:pt idx="5160">
                  <c:v>1.2411343497995684</c:v>
                </c:pt>
                <c:pt idx="5161">
                  <c:v>30.876269078751008</c:v>
                </c:pt>
                <c:pt idx="5162">
                  <c:v>10.154097408062738</c:v>
                </c:pt>
                <c:pt idx="5163">
                  <c:v>36.927786923111462</c:v>
                </c:pt>
                <c:pt idx="5164">
                  <c:v>11.763848305719387</c:v>
                </c:pt>
                <c:pt idx="5165">
                  <c:v>2.8749434423819888</c:v>
                </c:pt>
                <c:pt idx="5166">
                  <c:v>31.451471874563531</c:v>
                </c:pt>
                <c:pt idx="5167">
                  <c:v>1.6459274351909325</c:v>
                </c:pt>
                <c:pt idx="5168">
                  <c:v>8.7161528029188045</c:v>
                </c:pt>
                <c:pt idx="5169">
                  <c:v>16.068674582158181</c:v>
                </c:pt>
                <c:pt idx="5170">
                  <c:v>12.807755864614018</c:v>
                </c:pt>
                <c:pt idx="5171">
                  <c:v>15.340458793673514</c:v>
                </c:pt>
                <c:pt idx="5172">
                  <c:v>24.009065859006924</c:v>
                </c:pt>
                <c:pt idx="5173">
                  <c:v>25.998871401512805</c:v>
                </c:pt>
                <c:pt idx="5174">
                  <c:v>1.6638246403573738</c:v>
                </c:pt>
                <c:pt idx="5175">
                  <c:v>0.98094023108034167</c:v>
                </c:pt>
                <c:pt idx="5176">
                  <c:v>3.1544212994282552</c:v>
                </c:pt>
                <c:pt idx="5177">
                  <c:v>4.1090744795548328</c:v>
                </c:pt>
                <c:pt idx="5178">
                  <c:v>20.186314887755422</c:v>
                </c:pt>
                <c:pt idx="5179">
                  <c:v>6.4305701321186506</c:v>
                </c:pt>
                <c:pt idx="5180">
                  <c:v>29.978205750942106</c:v>
                </c:pt>
                <c:pt idx="5181">
                  <c:v>1.025035542298391</c:v>
                </c:pt>
                <c:pt idx="5182">
                  <c:v>0.91949458931039552</c:v>
                </c:pt>
                <c:pt idx="5183">
                  <c:v>24.639580803009832</c:v>
                </c:pt>
                <c:pt idx="5184">
                  <c:v>11.001471532030827</c:v>
                </c:pt>
                <c:pt idx="5185">
                  <c:v>10.755011922630604</c:v>
                </c:pt>
                <c:pt idx="5186">
                  <c:v>0.97790867441897333</c:v>
                </c:pt>
                <c:pt idx="5187">
                  <c:v>4.97249413507084</c:v>
                </c:pt>
                <c:pt idx="5188">
                  <c:v>9.5510025933320062</c:v>
                </c:pt>
                <c:pt idx="5189">
                  <c:v>4.296648763330186</c:v>
                </c:pt>
                <c:pt idx="5190">
                  <c:v>27.51226114860863</c:v>
                </c:pt>
                <c:pt idx="5191">
                  <c:v>0.67217814919871377</c:v>
                </c:pt>
                <c:pt idx="5192">
                  <c:v>38.045895903114541</c:v>
                </c:pt>
                <c:pt idx="5193">
                  <c:v>44.547371593300973</c:v>
                </c:pt>
                <c:pt idx="5194">
                  <c:v>1.9626693662710442</c:v>
                </c:pt>
                <c:pt idx="5195">
                  <c:v>40.49256811598876</c:v>
                </c:pt>
                <c:pt idx="5196">
                  <c:v>2.2636149112750061</c:v>
                </c:pt>
                <c:pt idx="5197">
                  <c:v>25.31665149142389</c:v>
                </c:pt>
                <c:pt idx="5198">
                  <c:v>12.230170414602402</c:v>
                </c:pt>
                <c:pt idx="5199">
                  <c:v>12.717489316877749</c:v>
                </c:pt>
                <c:pt idx="5200">
                  <c:v>11.320462550479018</c:v>
                </c:pt>
                <c:pt idx="5201">
                  <c:v>4.7106916313604739</c:v>
                </c:pt>
                <c:pt idx="5202">
                  <c:v>13.14678869673909</c:v>
                </c:pt>
                <c:pt idx="5203">
                  <c:v>4.01011352118765</c:v>
                </c:pt>
                <c:pt idx="5204">
                  <c:v>0.69801676233517118</c:v>
                </c:pt>
                <c:pt idx="5205">
                  <c:v>39.006908029895548</c:v>
                </c:pt>
                <c:pt idx="5206">
                  <c:v>6.3142755406783673</c:v>
                </c:pt>
                <c:pt idx="5207">
                  <c:v>0.47751209406283601</c:v>
                </c:pt>
                <c:pt idx="5208">
                  <c:v>28.209218488563284</c:v>
                </c:pt>
                <c:pt idx="5209">
                  <c:v>35.84564410864207</c:v>
                </c:pt>
                <c:pt idx="5210">
                  <c:v>36.771329919759381</c:v>
                </c:pt>
                <c:pt idx="5211">
                  <c:v>7.6800482573655566</c:v>
                </c:pt>
                <c:pt idx="5212">
                  <c:v>40.289936077786933</c:v>
                </c:pt>
                <c:pt idx="5213">
                  <c:v>31.163064260034268</c:v>
                </c:pt>
                <c:pt idx="5214">
                  <c:v>16.115193538357296</c:v>
                </c:pt>
                <c:pt idx="5215">
                  <c:v>15.54767538615525</c:v>
                </c:pt>
                <c:pt idx="5216">
                  <c:v>5.2932491468183187</c:v>
                </c:pt>
                <c:pt idx="5217">
                  <c:v>8.7315148901671069</c:v>
                </c:pt>
                <c:pt idx="5218">
                  <c:v>37.020479312302697</c:v>
                </c:pt>
                <c:pt idx="5219">
                  <c:v>3.7309591903207058</c:v>
                </c:pt>
                <c:pt idx="5220">
                  <c:v>23.811669425378376</c:v>
                </c:pt>
                <c:pt idx="5221">
                  <c:v>35.191777711816179</c:v>
                </c:pt>
                <c:pt idx="5222">
                  <c:v>29.175439021884603</c:v>
                </c:pt>
                <c:pt idx="5223">
                  <c:v>17.795655459664669</c:v>
                </c:pt>
                <c:pt idx="5224">
                  <c:v>26.382396454146129</c:v>
                </c:pt>
                <c:pt idx="5225">
                  <c:v>10.771520944136018</c:v>
                </c:pt>
                <c:pt idx="5226">
                  <c:v>1.1173857629582824</c:v>
                </c:pt>
                <c:pt idx="5227">
                  <c:v>1.6491399002856606</c:v>
                </c:pt>
                <c:pt idx="5228">
                  <c:v>10.042027850311138</c:v>
                </c:pt>
                <c:pt idx="5229">
                  <c:v>2.2436710742556532</c:v>
                </c:pt>
                <c:pt idx="5230">
                  <c:v>32.468599162442665</c:v>
                </c:pt>
                <c:pt idx="5231">
                  <c:v>4.4615490349707283</c:v>
                </c:pt>
                <c:pt idx="5232">
                  <c:v>51.458862264150596</c:v>
                </c:pt>
                <c:pt idx="5233">
                  <c:v>36.571558023517703</c:v>
                </c:pt>
                <c:pt idx="5234">
                  <c:v>42.173869842609243</c:v>
                </c:pt>
                <c:pt idx="5235">
                  <c:v>2.328150945685505</c:v>
                </c:pt>
                <c:pt idx="5236">
                  <c:v>6.0869287555893061</c:v>
                </c:pt>
                <c:pt idx="5237">
                  <c:v>3.476487212334753</c:v>
                </c:pt>
                <c:pt idx="5238">
                  <c:v>1.3043803793257776</c:v>
                </c:pt>
                <c:pt idx="5239">
                  <c:v>40.275788915684821</c:v>
                </c:pt>
                <c:pt idx="5240">
                  <c:v>47.734424810184592</c:v>
                </c:pt>
                <c:pt idx="5241">
                  <c:v>45.797690328983158</c:v>
                </c:pt>
                <c:pt idx="5242">
                  <c:v>28.666528257073747</c:v>
                </c:pt>
                <c:pt idx="5243">
                  <c:v>30.309275602016616</c:v>
                </c:pt>
                <c:pt idx="5244">
                  <c:v>12.594239115749584</c:v>
                </c:pt>
                <c:pt idx="5245">
                  <c:v>7.1182527960635946</c:v>
                </c:pt>
                <c:pt idx="5246">
                  <c:v>3.3858247554209662</c:v>
                </c:pt>
                <c:pt idx="5247">
                  <c:v>0.67462551425275352</c:v>
                </c:pt>
                <c:pt idx="5248">
                  <c:v>34.206511934125011</c:v>
                </c:pt>
                <c:pt idx="5249">
                  <c:v>2.5814068021640564</c:v>
                </c:pt>
                <c:pt idx="5250">
                  <c:v>1.9018675773378253</c:v>
                </c:pt>
                <c:pt idx="5251">
                  <c:v>13.735604376426975</c:v>
                </c:pt>
                <c:pt idx="5252">
                  <c:v>28.666038767960494</c:v>
                </c:pt>
                <c:pt idx="5253">
                  <c:v>8.5062632258323809</c:v>
                </c:pt>
                <c:pt idx="5254">
                  <c:v>4.4914218003310866</c:v>
                </c:pt>
                <c:pt idx="5255">
                  <c:v>1.6516818185507105</c:v>
                </c:pt>
                <c:pt idx="5256">
                  <c:v>4.0614917661850942</c:v>
                </c:pt>
                <c:pt idx="5257">
                  <c:v>31.427128645426379</c:v>
                </c:pt>
                <c:pt idx="5258">
                  <c:v>38.230740012613104</c:v>
                </c:pt>
                <c:pt idx="5259">
                  <c:v>7.5591591189052227</c:v>
                </c:pt>
                <c:pt idx="5260">
                  <c:v>1.6378374859563947</c:v>
                </c:pt>
                <c:pt idx="5261">
                  <c:v>3.7031293574446682</c:v>
                </c:pt>
                <c:pt idx="5262">
                  <c:v>44.010489635032819</c:v>
                </c:pt>
                <c:pt idx="5263">
                  <c:v>38.842235304228161</c:v>
                </c:pt>
                <c:pt idx="5264">
                  <c:v>1.1761050782644293</c:v>
                </c:pt>
                <c:pt idx="5265">
                  <c:v>1.1468549205798002</c:v>
                </c:pt>
                <c:pt idx="5266">
                  <c:v>24.711761086542431</c:v>
                </c:pt>
                <c:pt idx="5267">
                  <c:v>15.646097666219212</c:v>
                </c:pt>
                <c:pt idx="5268">
                  <c:v>1.768994678178907</c:v>
                </c:pt>
                <c:pt idx="5269">
                  <c:v>32.251384860704725</c:v>
                </c:pt>
                <c:pt idx="5270">
                  <c:v>0.88538569341358286</c:v>
                </c:pt>
                <c:pt idx="5271">
                  <c:v>7.8426006686643541</c:v>
                </c:pt>
                <c:pt idx="5272">
                  <c:v>19.283523039760365</c:v>
                </c:pt>
                <c:pt idx="5273">
                  <c:v>15.817012160139322</c:v>
                </c:pt>
                <c:pt idx="5274">
                  <c:v>5.4165609314050407</c:v>
                </c:pt>
                <c:pt idx="5275">
                  <c:v>8.1173786007798512</c:v>
                </c:pt>
                <c:pt idx="5276">
                  <c:v>8.0774085459707923</c:v>
                </c:pt>
                <c:pt idx="5277">
                  <c:v>8.3075934789276591</c:v>
                </c:pt>
                <c:pt idx="5278">
                  <c:v>20.10463917378085</c:v>
                </c:pt>
                <c:pt idx="5279">
                  <c:v>7.5907190982642101</c:v>
                </c:pt>
                <c:pt idx="5280">
                  <c:v>33.368015778995641</c:v>
                </c:pt>
                <c:pt idx="5281">
                  <c:v>13.390645702630117</c:v>
                </c:pt>
                <c:pt idx="5282">
                  <c:v>1.8807731037574276</c:v>
                </c:pt>
                <c:pt idx="5283">
                  <c:v>0.46948878587975607</c:v>
                </c:pt>
                <c:pt idx="5284">
                  <c:v>6.678209874485054</c:v>
                </c:pt>
                <c:pt idx="5285">
                  <c:v>0.58230503656665955</c:v>
                </c:pt>
                <c:pt idx="5286">
                  <c:v>38.494164543941885</c:v>
                </c:pt>
                <c:pt idx="5287">
                  <c:v>21.356653517698849</c:v>
                </c:pt>
                <c:pt idx="5288">
                  <c:v>31.497237404154614</c:v>
                </c:pt>
                <c:pt idx="5289">
                  <c:v>6.1628989755699335</c:v>
                </c:pt>
                <c:pt idx="5290">
                  <c:v>0.94049468454225194</c:v>
                </c:pt>
                <c:pt idx="5291">
                  <c:v>3.2242213294515367</c:v>
                </c:pt>
                <c:pt idx="5292">
                  <c:v>26.241153571685366</c:v>
                </c:pt>
                <c:pt idx="5293">
                  <c:v>0.38966026283834765</c:v>
                </c:pt>
                <c:pt idx="5294">
                  <c:v>20.481365779087941</c:v>
                </c:pt>
                <c:pt idx="5295">
                  <c:v>15.387134513866549</c:v>
                </c:pt>
                <c:pt idx="5296">
                  <c:v>41.65315058171069</c:v>
                </c:pt>
                <c:pt idx="5297">
                  <c:v>14.214997895179295</c:v>
                </c:pt>
                <c:pt idx="5298">
                  <c:v>1.7341101594625079</c:v>
                </c:pt>
                <c:pt idx="5299">
                  <c:v>8.6720804871637824</c:v>
                </c:pt>
                <c:pt idx="5300">
                  <c:v>5.6129495994965195</c:v>
                </c:pt>
                <c:pt idx="5301">
                  <c:v>16.550017255533223</c:v>
                </c:pt>
                <c:pt idx="5302">
                  <c:v>0.70847811879929501</c:v>
                </c:pt>
                <c:pt idx="5303">
                  <c:v>13.188365582485787</c:v>
                </c:pt>
                <c:pt idx="5304">
                  <c:v>6.6021472751232482</c:v>
                </c:pt>
                <c:pt idx="5305">
                  <c:v>16.693590803106929</c:v>
                </c:pt>
                <c:pt idx="5306">
                  <c:v>25.611241689340414</c:v>
                </c:pt>
                <c:pt idx="5307">
                  <c:v>42.724297507372526</c:v>
                </c:pt>
                <c:pt idx="5308">
                  <c:v>21.666381056367371</c:v>
                </c:pt>
                <c:pt idx="5309">
                  <c:v>27.683466778056495</c:v>
                </c:pt>
                <c:pt idx="5310">
                  <c:v>20.241764598614875</c:v>
                </c:pt>
                <c:pt idx="5311">
                  <c:v>21.845885587313703</c:v>
                </c:pt>
                <c:pt idx="5312">
                  <c:v>1.0527821938945945</c:v>
                </c:pt>
                <c:pt idx="5313">
                  <c:v>26.641062071927202</c:v>
                </c:pt>
                <c:pt idx="5314">
                  <c:v>26.563079914568746</c:v>
                </c:pt>
                <c:pt idx="5315">
                  <c:v>28.213387134347354</c:v>
                </c:pt>
                <c:pt idx="5316">
                  <c:v>4.1465063150481001</c:v>
                </c:pt>
                <c:pt idx="5317">
                  <c:v>25.1454634572499</c:v>
                </c:pt>
                <c:pt idx="5318">
                  <c:v>2.5021935258012946</c:v>
                </c:pt>
                <c:pt idx="5319">
                  <c:v>17.022897860178706</c:v>
                </c:pt>
                <c:pt idx="5320">
                  <c:v>4.7393550747216731</c:v>
                </c:pt>
                <c:pt idx="5321">
                  <c:v>21.847765153383058</c:v>
                </c:pt>
                <c:pt idx="5322">
                  <c:v>26.477328332559019</c:v>
                </c:pt>
                <c:pt idx="5323">
                  <c:v>40.450772878596247</c:v>
                </c:pt>
                <c:pt idx="5324">
                  <c:v>33.592057319563722</c:v>
                </c:pt>
                <c:pt idx="5325">
                  <c:v>39.339948631317391</c:v>
                </c:pt>
                <c:pt idx="5326">
                  <c:v>0.66401061763803004</c:v>
                </c:pt>
                <c:pt idx="5327">
                  <c:v>2.4593759220652087</c:v>
                </c:pt>
                <c:pt idx="5328">
                  <c:v>18.867591002482289</c:v>
                </c:pt>
                <c:pt idx="5329">
                  <c:v>2.1606048795058896</c:v>
                </c:pt>
                <c:pt idx="5330">
                  <c:v>32.026498713443971</c:v>
                </c:pt>
                <c:pt idx="5331">
                  <c:v>37.786099344492598</c:v>
                </c:pt>
                <c:pt idx="5332">
                  <c:v>5.1722848216896002</c:v>
                </c:pt>
                <c:pt idx="5333">
                  <c:v>3.4887554054997754</c:v>
                </c:pt>
                <c:pt idx="5334">
                  <c:v>1.5644541758928585</c:v>
                </c:pt>
                <c:pt idx="5335">
                  <c:v>18.466657137236165</c:v>
                </c:pt>
                <c:pt idx="5336">
                  <c:v>41.363911158576435</c:v>
                </c:pt>
                <c:pt idx="5337">
                  <c:v>36.317005066177153</c:v>
                </c:pt>
                <c:pt idx="5338">
                  <c:v>5.907768145992347</c:v>
                </c:pt>
                <c:pt idx="5339">
                  <c:v>1.2393577563384761</c:v>
                </c:pt>
                <c:pt idx="5340">
                  <c:v>2.5682386149337724</c:v>
                </c:pt>
                <c:pt idx="5341">
                  <c:v>17.787201391836568</c:v>
                </c:pt>
                <c:pt idx="5342">
                  <c:v>1.4994656447970223</c:v>
                </c:pt>
                <c:pt idx="5343">
                  <c:v>2.9401711186614281</c:v>
                </c:pt>
                <c:pt idx="5344">
                  <c:v>7.2517862438606997</c:v>
                </c:pt>
                <c:pt idx="5345">
                  <c:v>21.555548812028693</c:v>
                </c:pt>
                <c:pt idx="5346">
                  <c:v>16.019896943799239</c:v>
                </c:pt>
                <c:pt idx="5347">
                  <c:v>22.108611075520344</c:v>
                </c:pt>
                <c:pt idx="5348">
                  <c:v>0.83632971719522398</c:v>
                </c:pt>
                <c:pt idx="5349">
                  <c:v>39.786681619038056</c:v>
                </c:pt>
                <c:pt idx="5350">
                  <c:v>2.5141635872624586</c:v>
                </c:pt>
                <c:pt idx="5351">
                  <c:v>2.2111207216755924</c:v>
                </c:pt>
                <c:pt idx="5352">
                  <c:v>12.587989346595402</c:v>
                </c:pt>
                <c:pt idx="5353">
                  <c:v>38.350367042413993</c:v>
                </c:pt>
                <c:pt idx="5354">
                  <c:v>42.19365091831326</c:v>
                </c:pt>
                <c:pt idx="5355">
                  <c:v>26.898892681581366</c:v>
                </c:pt>
                <c:pt idx="5356">
                  <c:v>25.295547520337344</c:v>
                </c:pt>
                <c:pt idx="5357">
                  <c:v>13.096163479143279</c:v>
                </c:pt>
                <c:pt idx="5358">
                  <c:v>7.9616974164958796</c:v>
                </c:pt>
                <c:pt idx="5359">
                  <c:v>1.2645866840098743</c:v>
                </c:pt>
                <c:pt idx="5360">
                  <c:v>2.5474781647321931</c:v>
                </c:pt>
                <c:pt idx="5361">
                  <c:v>13.973005262870201</c:v>
                </c:pt>
                <c:pt idx="5362">
                  <c:v>2.8936673583044135</c:v>
                </c:pt>
                <c:pt idx="5363">
                  <c:v>11.833949864474974</c:v>
                </c:pt>
                <c:pt idx="5364">
                  <c:v>3.5571861487500613</c:v>
                </c:pt>
                <c:pt idx="5365">
                  <c:v>2.0754507622971028</c:v>
                </c:pt>
                <c:pt idx="5366">
                  <c:v>1.8749419377423162</c:v>
                </c:pt>
                <c:pt idx="5367">
                  <c:v>2.3810361266963316</c:v>
                </c:pt>
                <c:pt idx="5368">
                  <c:v>21.207499527306453</c:v>
                </c:pt>
                <c:pt idx="5369">
                  <c:v>17.700785044549765</c:v>
                </c:pt>
                <c:pt idx="5370">
                  <c:v>34.746001982243506</c:v>
                </c:pt>
                <c:pt idx="5371">
                  <c:v>3.8960035098261359</c:v>
                </c:pt>
                <c:pt idx="5372">
                  <c:v>44.687365845958205</c:v>
                </c:pt>
                <c:pt idx="5373">
                  <c:v>24.308103720915849</c:v>
                </c:pt>
                <c:pt idx="5374">
                  <c:v>4.8930557899319949</c:v>
                </c:pt>
                <c:pt idx="5375">
                  <c:v>43.77243596789134</c:v>
                </c:pt>
                <c:pt idx="5376">
                  <c:v>38.69855045834894</c:v>
                </c:pt>
                <c:pt idx="5377">
                  <c:v>44.442912978381877</c:v>
                </c:pt>
                <c:pt idx="5378">
                  <c:v>11.430120542367046</c:v>
                </c:pt>
                <c:pt idx="5379">
                  <c:v>29.820696869514354</c:v>
                </c:pt>
                <c:pt idx="5380">
                  <c:v>36.596548186530271</c:v>
                </c:pt>
                <c:pt idx="5381">
                  <c:v>3.1339862554707976</c:v>
                </c:pt>
                <c:pt idx="5382">
                  <c:v>31.709963813845068</c:v>
                </c:pt>
                <c:pt idx="5383">
                  <c:v>18.397454448498582</c:v>
                </c:pt>
                <c:pt idx="5384">
                  <c:v>38.606945818549363</c:v>
                </c:pt>
                <c:pt idx="5385">
                  <c:v>14.604239119508302</c:v>
                </c:pt>
                <c:pt idx="5386">
                  <c:v>3.5519656236323276</c:v>
                </c:pt>
                <c:pt idx="5387">
                  <c:v>33.785568926996085</c:v>
                </c:pt>
                <c:pt idx="5388">
                  <c:v>2.746546699733913</c:v>
                </c:pt>
                <c:pt idx="5389">
                  <c:v>11.417654592748795</c:v>
                </c:pt>
                <c:pt idx="5390">
                  <c:v>18.175586813242873</c:v>
                </c:pt>
                <c:pt idx="5391">
                  <c:v>13.560363551639501</c:v>
                </c:pt>
                <c:pt idx="5392">
                  <c:v>19.842295075903863</c:v>
                </c:pt>
                <c:pt idx="5393">
                  <c:v>27.168194949979288</c:v>
                </c:pt>
                <c:pt idx="5394">
                  <c:v>34.486480561539722</c:v>
                </c:pt>
                <c:pt idx="5395">
                  <c:v>2.3989446291524157</c:v>
                </c:pt>
                <c:pt idx="5396">
                  <c:v>1.2907032892432455</c:v>
                </c:pt>
                <c:pt idx="5397">
                  <c:v>3.7746560731882322</c:v>
                </c:pt>
                <c:pt idx="5398">
                  <c:v>5.7459750460104626</c:v>
                </c:pt>
                <c:pt idx="5399">
                  <c:v>22.604547889429789</c:v>
                </c:pt>
                <c:pt idx="5400">
                  <c:v>7.8204424167156983</c:v>
                </c:pt>
                <c:pt idx="5401">
                  <c:v>69.32402988943781</c:v>
                </c:pt>
                <c:pt idx="5402">
                  <c:v>1.4579369269299787</c:v>
                </c:pt>
                <c:pt idx="5403">
                  <c:v>1.2917387522406241</c:v>
                </c:pt>
                <c:pt idx="5404">
                  <c:v>27.807947777586524</c:v>
                </c:pt>
                <c:pt idx="5405">
                  <c:v>12.815989062042631</c:v>
                </c:pt>
                <c:pt idx="5406">
                  <c:v>21.903607459188894</c:v>
                </c:pt>
                <c:pt idx="5407">
                  <c:v>1.4838290031132055</c:v>
                </c:pt>
                <c:pt idx="5408">
                  <c:v>6.8806098460573573</c:v>
                </c:pt>
                <c:pt idx="5409">
                  <c:v>11.195784554706641</c:v>
                </c:pt>
                <c:pt idx="5410">
                  <c:v>5.7871852153866268</c:v>
                </c:pt>
                <c:pt idx="5411">
                  <c:v>35.376731277441493</c:v>
                </c:pt>
                <c:pt idx="5412">
                  <c:v>0.92423673511952775</c:v>
                </c:pt>
                <c:pt idx="5413">
                  <c:v>44.523121847841047</c:v>
                </c:pt>
                <c:pt idx="5414">
                  <c:v>48.557126885346428</c:v>
                </c:pt>
                <c:pt idx="5415">
                  <c:v>2.5214406027437302</c:v>
                </c:pt>
                <c:pt idx="5416">
                  <c:v>42.565736067100872</c:v>
                </c:pt>
                <c:pt idx="5417">
                  <c:v>2.7780510916977641</c:v>
                </c:pt>
                <c:pt idx="5418">
                  <c:v>31.310202479031396</c:v>
                </c:pt>
                <c:pt idx="5419">
                  <c:v>17.120972102475339</c:v>
                </c:pt>
                <c:pt idx="5420">
                  <c:v>14.607766313564751</c:v>
                </c:pt>
                <c:pt idx="5421">
                  <c:v>19.364532386600231</c:v>
                </c:pt>
                <c:pt idx="5422">
                  <c:v>7.987217861477812</c:v>
                </c:pt>
                <c:pt idx="5423">
                  <c:v>17.129917257080976</c:v>
                </c:pt>
                <c:pt idx="5424">
                  <c:v>5.8407269670405464</c:v>
                </c:pt>
                <c:pt idx="5425">
                  <c:v>1.0194616482259362</c:v>
                </c:pt>
                <c:pt idx="5426">
                  <c:v>45.12616144880365</c:v>
                </c:pt>
                <c:pt idx="5427">
                  <c:v>8.5574066038847878</c:v>
                </c:pt>
                <c:pt idx="5428">
                  <c:v>0.64510429896265831</c:v>
                </c:pt>
                <c:pt idx="5429">
                  <c:v>34.496097561234521</c:v>
                </c:pt>
                <c:pt idx="5430">
                  <c:v>40.093936800926571</c:v>
                </c:pt>
                <c:pt idx="5431">
                  <c:v>37.353191073088709</c:v>
                </c:pt>
                <c:pt idx="5432">
                  <c:v>10.882459445079526</c:v>
                </c:pt>
                <c:pt idx="5433">
                  <c:v>42.441303724394466</c:v>
                </c:pt>
                <c:pt idx="5434">
                  <c:v>33.411897621906064</c:v>
                </c:pt>
                <c:pt idx="5435">
                  <c:v>19.864705948956697</c:v>
                </c:pt>
                <c:pt idx="5436">
                  <c:v>22.635214472531882</c:v>
                </c:pt>
                <c:pt idx="5437">
                  <c:v>7.141939256631793</c:v>
                </c:pt>
                <c:pt idx="5438">
                  <c:v>12.115720481084244</c:v>
                </c:pt>
                <c:pt idx="5439">
                  <c:v>41.154791686475882</c:v>
                </c:pt>
                <c:pt idx="5440">
                  <c:v>5.9452202581724345</c:v>
                </c:pt>
                <c:pt idx="5441">
                  <c:v>25.666228192223549</c:v>
                </c:pt>
                <c:pt idx="5442">
                  <c:v>38.750234633832498</c:v>
                </c:pt>
                <c:pt idx="5443">
                  <c:v>34.643135918477306</c:v>
                </c:pt>
                <c:pt idx="5444">
                  <c:v>19.193677077545573</c:v>
                </c:pt>
                <c:pt idx="5445">
                  <c:v>14.860786821513885</c:v>
                </c:pt>
                <c:pt idx="5446">
                  <c:v>1.2895739477439998</c:v>
                </c:pt>
                <c:pt idx="5447">
                  <c:v>3.5008199255907839</c:v>
                </c:pt>
                <c:pt idx="5448">
                  <c:v>16.232101873350615</c:v>
                </c:pt>
                <c:pt idx="5449">
                  <c:v>2.7006360036820314</c:v>
                </c:pt>
                <c:pt idx="5450">
                  <c:v>35.54330116445211</c:v>
                </c:pt>
                <c:pt idx="5451">
                  <c:v>7.6237778139705803</c:v>
                </c:pt>
                <c:pt idx="5452">
                  <c:v>53.346091995068761</c:v>
                </c:pt>
                <c:pt idx="5453">
                  <c:v>39.168538930008445</c:v>
                </c:pt>
                <c:pt idx="5454">
                  <c:v>40.66546044006828</c:v>
                </c:pt>
                <c:pt idx="5455">
                  <c:v>3.7132627199092378</c:v>
                </c:pt>
                <c:pt idx="5456">
                  <c:v>9.1123980239388445</c:v>
                </c:pt>
                <c:pt idx="5457">
                  <c:v>5.5351484828501984</c:v>
                </c:pt>
                <c:pt idx="5458">
                  <c:v>2.8073251937993007</c:v>
                </c:pt>
                <c:pt idx="5459">
                  <c:v>43.656987195020307</c:v>
                </c:pt>
                <c:pt idx="5460">
                  <c:v>50.236361871768715</c:v>
                </c:pt>
                <c:pt idx="5461">
                  <c:v>51.863954268105687</c:v>
                </c:pt>
                <c:pt idx="5462">
                  <c:v>30.74420717346166</c:v>
                </c:pt>
                <c:pt idx="5463">
                  <c:v>31.947883777640925</c:v>
                </c:pt>
                <c:pt idx="5464">
                  <c:v>23.240047290212168</c:v>
                </c:pt>
                <c:pt idx="5465">
                  <c:v>15.115374973595522</c:v>
                </c:pt>
                <c:pt idx="5466">
                  <c:v>5.7000107602728054</c:v>
                </c:pt>
                <c:pt idx="5467">
                  <c:v>0.71479050525989507</c:v>
                </c:pt>
                <c:pt idx="5468">
                  <c:v>13.964948587174687</c:v>
                </c:pt>
                <c:pt idx="5469">
                  <c:v>25.948414829102536</c:v>
                </c:pt>
                <c:pt idx="5470">
                  <c:v>4.8947925935850023</c:v>
                </c:pt>
                <c:pt idx="5471">
                  <c:v>5.2133697037627185</c:v>
                </c:pt>
                <c:pt idx="5472">
                  <c:v>18.570595637746028</c:v>
                </c:pt>
                <c:pt idx="5473">
                  <c:v>35.269904515849127</c:v>
                </c:pt>
                <c:pt idx="5474">
                  <c:v>9.2864238076129038</c:v>
                </c:pt>
                <c:pt idx="5475">
                  <c:v>5.6669539246312342</c:v>
                </c:pt>
                <c:pt idx="5476">
                  <c:v>2.5044338937170694</c:v>
                </c:pt>
                <c:pt idx="5477">
                  <c:v>14.882829778899639</c:v>
                </c:pt>
                <c:pt idx="5478">
                  <c:v>33.643300675337692</c:v>
                </c:pt>
                <c:pt idx="5479">
                  <c:v>55.007004749400963</c:v>
                </c:pt>
                <c:pt idx="5480">
                  <c:v>10.246340184100786</c:v>
                </c:pt>
                <c:pt idx="5481">
                  <c:v>2.2486130245475078</c:v>
                </c:pt>
                <c:pt idx="5482">
                  <c:v>5.847449426769578</c:v>
                </c:pt>
                <c:pt idx="5483">
                  <c:v>47.130128536583562</c:v>
                </c:pt>
                <c:pt idx="5484">
                  <c:v>46.686540444080336</c:v>
                </c:pt>
                <c:pt idx="5485">
                  <c:v>1.5864762179029195</c:v>
                </c:pt>
                <c:pt idx="5486">
                  <c:v>1.818335569706087</c:v>
                </c:pt>
                <c:pt idx="5487">
                  <c:v>32.321849417780626</c:v>
                </c:pt>
                <c:pt idx="5488">
                  <c:v>27.135066529752326</c:v>
                </c:pt>
                <c:pt idx="5489">
                  <c:v>2.9206532648367012</c:v>
                </c:pt>
                <c:pt idx="5490">
                  <c:v>33.993015864089152</c:v>
                </c:pt>
                <c:pt idx="5491">
                  <c:v>0.92041640908396882</c:v>
                </c:pt>
                <c:pt idx="5492">
                  <c:v>10.758255060971381</c:v>
                </c:pt>
                <c:pt idx="5493">
                  <c:v>22.958839627366338</c:v>
                </c:pt>
                <c:pt idx="5494">
                  <c:v>19.062713441303021</c:v>
                </c:pt>
                <c:pt idx="5495">
                  <c:v>5.9883531892605131</c:v>
                </c:pt>
                <c:pt idx="5496">
                  <c:v>12.309424159025491</c:v>
                </c:pt>
                <c:pt idx="5497">
                  <c:v>10.957958169588512</c:v>
                </c:pt>
                <c:pt idx="5498">
                  <c:v>11.40678507876696</c:v>
                </c:pt>
                <c:pt idx="5499">
                  <c:v>21.720214217562866</c:v>
                </c:pt>
                <c:pt idx="5500">
                  <c:v>9.6680556909670408</c:v>
                </c:pt>
                <c:pt idx="5501">
                  <c:v>37.375144448054122</c:v>
                </c:pt>
                <c:pt idx="5502">
                  <c:v>17.482886099634996</c:v>
                </c:pt>
                <c:pt idx="5503">
                  <c:v>3.4968428355613095</c:v>
                </c:pt>
                <c:pt idx="5504">
                  <c:v>0.52981665158324043</c:v>
                </c:pt>
                <c:pt idx="5505">
                  <c:v>10.130097980114387</c:v>
                </c:pt>
                <c:pt idx="5506">
                  <c:v>0.78982391319048129</c:v>
                </c:pt>
                <c:pt idx="5507">
                  <c:v>40.987034864894163</c:v>
                </c:pt>
                <c:pt idx="5508">
                  <c:v>24.231721198715721</c:v>
                </c:pt>
                <c:pt idx="5509">
                  <c:v>36.214571580897946</c:v>
                </c:pt>
                <c:pt idx="5510">
                  <c:v>9.0502122543338732</c:v>
                </c:pt>
                <c:pt idx="5511">
                  <c:v>1.4163207487058662</c:v>
                </c:pt>
                <c:pt idx="5512">
                  <c:v>6.0323315279700704</c:v>
                </c:pt>
                <c:pt idx="5513">
                  <c:v>28.710937974973739</c:v>
                </c:pt>
                <c:pt idx="5514">
                  <c:v>0.4195645015349001</c:v>
                </c:pt>
                <c:pt idx="5515">
                  <c:v>23.439318496917217</c:v>
                </c:pt>
                <c:pt idx="5516">
                  <c:v>43.458194272811781</c:v>
                </c:pt>
                <c:pt idx="5517">
                  <c:v>22.682061352470786</c:v>
                </c:pt>
                <c:pt idx="5518">
                  <c:v>3.7603453475839634</c:v>
                </c:pt>
                <c:pt idx="5519">
                  <c:v>13.246988851519339</c:v>
                </c:pt>
                <c:pt idx="5520">
                  <c:v>7.0716081458070077</c:v>
                </c:pt>
                <c:pt idx="5521">
                  <c:v>22.439358480809521</c:v>
                </c:pt>
                <c:pt idx="5522">
                  <c:v>0.90379166259007593</c:v>
                </c:pt>
                <c:pt idx="5523">
                  <c:v>14.005950406031868</c:v>
                </c:pt>
                <c:pt idx="5524">
                  <c:v>8.8214925808081546</c:v>
                </c:pt>
                <c:pt idx="5525">
                  <c:v>17.31365122053446</c:v>
                </c:pt>
                <c:pt idx="5526">
                  <c:v>32.295529039252301</c:v>
                </c:pt>
                <c:pt idx="5527">
                  <c:v>46.099301994510675</c:v>
                </c:pt>
                <c:pt idx="5528">
                  <c:v>23.435922474872687</c:v>
                </c:pt>
                <c:pt idx="5529">
                  <c:v>35.15007913246275</c:v>
                </c:pt>
                <c:pt idx="5530">
                  <c:v>26.565963133950561</c:v>
                </c:pt>
                <c:pt idx="5531">
                  <c:v>35.443851917526231</c:v>
                </c:pt>
                <c:pt idx="5532">
                  <c:v>1.477257806548665</c:v>
                </c:pt>
                <c:pt idx="5533">
                  <c:v>46.060680452226215</c:v>
                </c:pt>
                <c:pt idx="5534">
                  <c:v>27.531310269075302</c:v>
                </c:pt>
                <c:pt idx="5535">
                  <c:v>27.684372848047147</c:v>
                </c:pt>
                <c:pt idx="5536">
                  <c:v>6.0191833379614366</c:v>
                </c:pt>
                <c:pt idx="5537">
                  <c:v>24.944137399924976</c:v>
                </c:pt>
                <c:pt idx="5538">
                  <c:v>3.6025460512759735</c:v>
                </c:pt>
                <c:pt idx="5539">
                  <c:v>25.358616971666233</c:v>
                </c:pt>
                <c:pt idx="5540">
                  <c:v>6.9613633722711246</c:v>
                </c:pt>
                <c:pt idx="5541">
                  <c:v>31.332907682940554</c:v>
                </c:pt>
                <c:pt idx="5542">
                  <c:v>28.236755265548172</c:v>
                </c:pt>
                <c:pt idx="5543">
                  <c:v>43.521974876195536</c:v>
                </c:pt>
                <c:pt idx="5544">
                  <c:v>35.684398483342342</c:v>
                </c:pt>
                <c:pt idx="5545">
                  <c:v>37.397782470389707</c:v>
                </c:pt>
                <c:pt idx="5546">
                  <c:v>0.95497850153532982</c:v>
                </c:pt>
                <c:pt idx="5547">
                  <c:v>2.4265519128447086</c:v>
                </c:pt>
                <c:pt idx="5548">
                  <c:v>30.161422114546674</c:v>
                </c:pt>
                <c:pt idx="5549">
                  <c:v>3.6480968296268976</c:v>
                </c:pt>
                <c:pt idx="5550">
                  <c:v>33.433739021991059</c:v>
                </c:pt>
                <c:pt idx="5551">
                  <c:v>41.090783929616038</c:v>
                </c:pt>
                <c:pt idx="5552">
                  <c:v>7.632196687057589</c:v>
                </c:pt>
                <c:pt idx="5553">
                  <c:v>5.4501807208100503</c:v>
                </c:pt>
                <c:pt idx="5554">
                  <c:v>2.4112738082243901</c:v>
                </c:pt>
                <c:pt idx="5555">
                  <c:v>19.963470552705747</c:v>
                </c:pt>
                <c:pt idx="5556">
                  <c:v>42.656316922787063</c:v>
                </c:pt>
                <c:pt idx="5557">
                  <c:v>39.21610884738719</c:v>
                </c:pt>
                <c:pt idx="5558">
                  <c:v>7.1568054557230099</c:v>
                </c:pt>
                <c:pt idx="5559">
                  <c:v>2.0563059232464713</c:v>
                </c:pt>
                <c:pt idx="5560">
                  <c:v>3.6520665213385231</c:v>
                </c:pt>
                <c:pt idx="5561">
                  <c:v>19.945354696069355</c:v>
                </c:pt>
                <c:pt idx="5562">
                  <c:v>1.8131672523786666</c:v>
                </c:pt>
                <c:pt idx="5563">
                  <c:v>3.6599381201852488</c:v>
                </c:pt>
                <c:pt idx="5564">
                  <c:v>12.833576238567296</c:v>
                </c:pt>
                <c:pt idx="5565">
                  <c:v>30.308217324897118</c:v>
                </c:pt>
                <c:pt idx="5566">
                  <c:v>23.989151096730666</c:v>
                </c:pt>
                <c:pt idx="5567">
                  <c:v>27.350062137064395</c:v>
                </c:pt>
                <c:pt idx="5568">
                  <c:v>1.3456086272375329</c:v>
                </c:pt>
                <c:pt idx="5569">
                  <c:v>5.8709124602985892</c:v>
                </c:pt>
                <c:pt idx="5570">
                  <c:v>2.4118306810304251</c:v>
                </c:pt>
                <c:pt idx="5571">
                  <c:v>27.259218920580977</c:v>
                </c:pt>
                <c:pt idx="5572">
                  <c:v>41.858736224583168</c:v>
                </c:pt>
                <c:pt idx="5573">
                  <c:v>45.958553389962681</c:v>
                </c:pt>
                <c:pt idx="5574">
                  <c:v>29.375601902828343</c:v>
                </c:pt>
                <c:pt idx="5575">
                  <c:v>31.657441430712677</c:v>
                </c:pt>
                <c:pt idx="5576">
                  <c:v>16.875388289864794</c:v>
                </c:pt>
                <c:pt idx="5577">
                  <c:v>14.998966407049455</c:v>
                </c:pt>
                <c:pt idx="5578">
                  <c:v>1.5620014175474375</c:v>
                </c:pt>
                <c:pt idx="5579">
                  <c:v>2.9626370593230917</c:v>
                </c:pt>
                <c:pt idx="5580">
                  <c:v>20.24325454151867</c:v>
                </c:pt>
                <c:pt idx="5581">
                  <c:v>5.2181230150020514</c:v>
                </c:pt>
                <c:pt idx="5582">
                  <c:v>14.578860926801109</c:v>
                </c:pt>
                <c:pt idx="5583">
                  <c:v>5.1693509747581317</c:v>
                </c:pt>
                <c:pt idx="5584">
                  <c:v>3.7779865113234705</c:v>
                </c:pt>
                <c:pt idx="5585">
                  <c:v>2.666499014053846</c:v>
                </c:pt>
                <c:pt idx="5586">
                  <c:v>4.447782745927972</c:v>
                </c:pt>
                <c:pt idx="5587">
                  <c:v>26.596224092084157</c:v>
                </c:pt>
                <c:pt idx="5588">
                  <c:v>26.623379478739388</c:v>
                </c:pt>
                <c:pt idx="5589">
                  <c:v>36.17571075523793</c:v>
                </c:pt>
                <c:pt idx="5590">
                  <c:v>6.8063607145206619</c:v>
                </c:pt>
                <c:pt idx="5591">
                  <c:v>56.312559550675829</c:v>
                </c:pt>
                <c:pt idx="5592">
                  <c:v>34.079995044978823</c:v>
                </c:pt>
                <c:pt idx="5593">
                  <c:v>18.306357573854381</c:v>
                </c:pt>
                <c:pt idx="5594">
                  <c:v>45.791353953382796</c:v>
                </c:pt>
                <c:pt idx="5595">
                  <c:v>40.817423152329042</c:v>
                </c:pt>
                <c:pt idx="5596">
                  <c:v>47.422094419299057</c:v>
                </c:pt>
                <c:pt idx="5597">
                  <c:v>16.598188392391155</c:v>
                </c:pt>
                <c:pt idx="5598">
                  <c:v>32.49647574435896</c:v>
                </c:pt>
                <c:pt idx="5599">
                  <c:v>40.15218015713419</c:v>
                </c:pt>
                <c:pt idx="5600">
                  <c:v>6.1422122703223812</c:v>
                </c:pt>
                <c:pt idx="5601">
                  <c:v>36.283849211789438</c:v>
                </c:pt>
                <c:pt idx="5602">
                  <c:v>26.710517942376647</c:v>
                </c:pt>
                <c:pt idx="5603">
                  <c:v>39.334098532728326</c:v>
                </c:pt>
                <c:pt idx="5604">
                  <c:v>17.434206716979421</c:v>
                </c:pt>
                <c:pt idx="5605">
                  <c:v>5.8371804598853716</c:v>
                </c:pt>
                <c:pt idx="5606">
                  <c:v>38.491372940898458</c:v>
                </c:pt>
                <c:pt idx="5607">
                  <c:v>5.6848825037516031</c:v>
                </c:pt>
                <c:pt idx="5608">
                  <c:v>13.286175767127066</c:v>
                </c:pt>
                <c:pt idx="5609">
                  <c:v>21.47307624386908</c:v>
                </c:pt>
                <c:pt idx="5610">
                  <c:v>19.248973908894623</c:v>
                </c:pt>
                <c:pt idx="5611">
                  <c:v>22.71651974789236</c:v>
                </c:pt>
                <c:pt idx="5612">
                  <c:v>34.58396293840844</c:v>
                </c:pt>
                <c:pt idx="5613">
                  <c:v>45.803108065984588</c:v>
                </c:pt>
                <c:pt idx="5614">
                  <c:v>3.5320638577889358</c:v>
                </c:pt>
                <c:pt idx="5615">
                  <c:v>1.5518420227572021</c:v>
                </c:pt>
                <c:pt idx="5616">
                  <c:v>5.8060703760800765</c:v>
                </c:pt>
                <c:pt idx="5617">
                  <c:v>7.6654129676866907</c:v>
                </c:pt>
                <c:pt idx="5618">
                  <c:v>24.613180204499134</c:v>
                </c:pt>
                <c:pt idx="5619">
                  <c:v>10.178972276512406</c:v>
                </c:pt>
                <c:pt idx="5620">
                  <c:v>76.943711242826453</c:v>
                </c:pt>
                <c:pt idx="5621">
                  <c:v>1.5695759650842918</c:v>
                </c:pt>
                <c:pt idx="5622">
                  <c:v>2.3184985155411608</c:v>
                </c:pt>
                <c:pt idx="5623">
                  <c:v>32.373700636592098</c:v>
                </c:pt>
                <c:pt idx="5624">
                  <c:v>14.894795719749503</c:v>
                </c:pt>
                <c:pt idx="5625">
                  <c:v>29.338990160762396</c:v>
                </c:pt>
                <c:pt idx="5626">
                  <c:v>2.9180479417126302</c:v>
                </c:pt>
                <c:pt idx="5627">
                  <c:v>10.722484726076178</c:v>
                </c:pt>
                <c:pt idx="5628">
                  <c:v>14.381410782068214</c:v>
                </c:pt>
                <c:pt idx="5629">
                  <c:v>9.5391978573739031</c:v>
                </c:pt>
                <c:pt idx="5630">
                  <c:v>42.61722898558439</c:v>
                </c:pt>
                <c:pt idx="5631">
                  <c:v>1.018132732647008</c:v>
                </c:pt>
                <c:pt idx="5632">
                  <c:v>48.462681977293116</c:v>
                </c:pt>
                <c:pt idx="5633">
                  <c:v>50.964487169323696</c:v>
                </c:pt>
                <c:pt idx="5634">
                  <c:v>3.7220437912264104</c:v>
                </c:pt>
                <c:pt idx="5635">
                  <c:v>45.339598106232955</c:v>
                </c:pt>
                <c:pt idx="5636">
                  <c:v>2.8147075855139527</c:v>
                </c:pt>
                <c:pt idx="5637">
                  <c:v>42.846613279066553</c:v>
                </c:pt>
                <c:pt idx="5638">
                  <c:v>21.399433892040559</c:v>
                </c:pt>
                <c:pt idx="5639">
                  <c:v>16.894399020261801</c:v>
                </c:pt>
                <c:pt idx="5640">
                  <c:v>25.756934518419452</c:v>
                </c:pt>
                <c:pt idx="5641">
                  <c:v>10.268806125601118</c:v>
                </c:pt>
                <c:pt idx="5642">
                  <c:v>27.016457544822504</c:v>
                </c:pt>
                <c:pt idx="5643">
                  <c:v>6.8637951731116651</c:v>
                </c:pt>
                <c:pt idx="5644">
                  <c:v>1.3403266163661725</c:v>
                </c:pt>
                <c:pt idx="5645">
                  <c:v>51.996017564284948</c:v>
                </c:pt>
                <c:pt idx="5646">
                  <c:v>10.567644953156298</c:v>
                </c:pt>
                <c:pt idx="5647">
                  <c:v>0.91250969871279752</c:v>
                </c:pt>
                <c:pt idx="5648">
                  <c:v>40.214002812451625</c:v>
                </c:pt>
                <c:pt idx="5649">
                  <c:v>44.173410526799728</c:v>
                </c:pt>
                <c:pt idx="5650">
                  <c:v>44.289537531223722</c:v>
                </c:pt>
                <c:pt idx="5651">
                  <c:v>14.868177810842939</c:v>
                </c:pt>
                <c:pt idx="5652">
                  <c:v>45.501679428814533</c:v>
                </c:pt>
                <c:pt idx="5653">
                  <c:v>35.669813701052561</c:v>
                </c:pt>
                <c:pt idx="5654">
                  <c:v>24.869543948671176</c:v>
                </c:pt>
                <c:pt idx="5655">
                  <c:v>26.779319803331941</c:v>
                </c:pt>
                <c:pt idx="5656">
                  <c:v>11.103672710359378</c:v>
                </c:pt>
                <c:pt idx="5657">
                  <c:v>17.503088557595955</c:v>
                </c:pt>
                <c:pt idx="5658">
                  <c:v>44.534227155035254</c:v>
                </c:pt>
                <c:pt idx="5659">
                  <c:v>10.206699534728578</c:v>
                </c:pt>
                <c:pt idx="5660">
                  <c:v>28.056250044683505</c:v>
                </c:pt>
                <c:pt idx="5661">
                  <c:v>41.612863559070746</c:v>
                </c:pt>
                <c:pt idx="5662">
                  <c:v>40.122506948010553</c:v>
                </c:pt>
                <c:pt idx="5663">
                  <c:v>18.909168453030006</c:v>
                </c:pt>
                <c:pt idx="5664">
                  <c:v>22.919353343394945</c:v>
                </c:pt>
                <c:pt idx="5665">
                  <c:v>5.238580214453127</c:v>
                </c:pt>
                <c:pt idx="5666">
                  <c:v>22.923557179726753</c:v>
                </c:pt>
                <c:pt idx="5667">
                  <c:v>5.8343047186833745</c:v>
                </c:pt>
                <c:pt idx="5668">
                  <c:v>38.792600024961096</c:v>
                </c:pt>
                <c:pt idx="5669">
                  <c:v>12.757427140339844</c:v>
                </c:pt>
                <c:pt idx="5670">
                  <c:v>58.670682432354234</c:v>
                </c:pt>
                <c:pt idx="5671">
                  <c:v>42.007880384475364</c:v>
                </c:pt>
                <c:pt idx="5672">
                  <c:v>42.690994487556644</c:v>
                </c:pt>
                <c:pt idx="5673">
                  <c:v>6.4238406346569139</c:v>
                </c:pt>
                <c:pt idx="5674">
                  <c:v>12.116573765253277</c:v>
                </c:pt>
                <c:pt idx="5675">
                  <c:v>9.5935462198252122</c:v>
                </c:pt>
                <c:pt idx="5676">
                  <c:v>14.72671417814326</c:v>
                </c:pt>
                <c:pt idx="5677">
                  <c:v>46.937542885428286</c:v>
                </c:pt>
                <c:pt idx="5678">
                  <c:v>53.198753580307368</c:v>
                </c:pt>
                <c:pt idx="5679">
                  <c:v>58.052014361928663</c:v>
                </c:pt>
                <c:pt idx="5680">
                  <c:v>35.079033670061179</c:v>
                </c:pt>
                <c:pt idx="5681">
                  <c:v>33.045319771573503</c:v>
                </c:pt>
                <c:pt idx="5682">
                  <c:v>30.845851801263954</c:v>
                </c:pt>
                <c:pt idx="5683">
                  <c:v>21.41646999599342</c:v>
                </c:pt>
                <c:pt idx="5684">
                  <c:v>8.6251045934849238</c:v>
                </c:pt>
                <c:pt idx="5685">
                  <c:v>0.76060377920282418</c:v>
                </c:pt>
                <c:pt idx="5686">
                  <c:v>13.99485282587124</c:v>
                </c:pt>
                <c:pt idx="5687">
                  <c:v>21.287883415834941</c:v>
                </c:pt>
                <c:pt idx="5688">
                  <c:v>10.774580805411503</c:v>
                </c:pt>
                <c:pt idx="5689">
                  <c:v>7.6910023120670514</c:v>
                </c:pt>
                <c:pt idx="5690">
                  <c:v>23.282770994248754</c:v>
                </c:pt>
                <c:pt idx="5691">
                  <c:v>41.603259357463621</c:v>
                </c:pt>
                <c:pt idx="5692">
                  <c:v>10.197131324598013</c:v>
                </c:pt>
                <c:pt idx="5693">
                  <c:v>7.9916727212495173</c:v>
                </c:pt>
                <c:pt idx="5694">
                  <c:v>3.9762398324620518</c:v>
                </c:pt>
                <c:pt idx="5695">
                  <c:v>28.426331775523053</c:v>
                </c:pt>
                <c:pt idx="5696">
                  <c:v>34.930344489502737</c:v>
                </c:pt>
                <c:pt idx="5697">
                  <c:v>60.34379081653946</c:v>
                </c:pt>
                <c:pt idx="5698">
                  <c:v>13.54346969996138</c:v>
                </c:pt>
                <c:pt idx="5699">
                  <c:v>3.5074940794366372</c:v>
                </c:pt>
                <c:pt idx="5700">
                  <c:v>9.3169159112866389</c:v>
                </c:pt>
                <c:pt idx="5701">
                  <c:v>64.663180167769553</c:v>
                </c:pt>
                <c:pt idx="5702">
                  <c:v>54.488100151430721</c:v>
                </c:pt>
                <c:pt idx="5703">
                  <c:v>2.7724064638695376</c:v>
                </c:pt>
                <c:pt idx="5704">
                  <c:v>2.4539527244054793</c:v>
                </c:pt>
                <c:pt idx="5705">
                  <c:v>31.599081066310646</c:v>
                </c:pt>
                <c:pt idx="5706">
                  <c:v>35.156759886632976</c:v>
                </c:pt>
                <c:pt idx="5707">
                  <c:v>5.2545361631613678</c:v>
                </c:pt>
                <c:pt idx="5708">
                  <c:v>36.236573629460366</c:v>
                </c:pt>
                <c:pt idx="5709">
                  <c:v>14.734787532216606</c:v>
                </c:pt>
                <c:pt idx="5710">
                  <c:v>26.823114582575691</c:v>
                </c:pt>
                <c:pt idx="5711">
                  <c:v>22.045965969842531</c:v>
                </c:pt>
                <c:pt idx="5712">
                  <c:v>7.8578929312314996</c:v>
                </c:pt>
                <c:pt idx="5713">
                  <c:v>17.470291260630702</c:v>
                </c:pt>
                <c:pt idx="5714">
                  <c:v>14.43276863147627</c:v>
                </c:pt>
                <c:pt idx="5715">
                  <c:v>14.185202872288357</c:v>
                </c:pt>
                <c:pt idx="5716">
                  <c:v>22.902688354631085</c:v>
                </c:pt>
                <c:pt idx="5717">
                  <c:v>13.148200934220828</c:v>
                </c:pt>
                <c:pt idx="5718">
                  <c:v>44.135355211834394</c:v>
                </c:pt>
                <c:pt idx="5719">
                  <c:v>22.236205643236861</c:v>
                </c:pt>
                <c:pt idx="5720">
                  <c:v>5.1029368517819949</c:v>
                </c:pt>
                <c:pt idx="5721">
                  <c:v>0.63167036583649194</c:v>
                </c:pt>
                <c:pt idx="5722">
                  <c:v>13.400714357782839</c:v>
                </c:pt>
                <c:pt idx="5723">
                  <c:v>2.3108968548653195</c:v>
                </c:pt>
                <c:pt idx="5724">
                  <c:v>44.566050279346896</c:v>
                </c:pt>
                <c:pt idx="5725">
                  <c:v>27.539385901581184</c:v>
                </c:pt>
                <c:pt idx="5726">
                  <c:v>38.540100992957697</c:v>
                </c:pt>
                <c:pt idx="5727">
                  <c:v>14.368716085502925</c:v>
                </c:pt>
                <c:pt idx="5728">
                  <c:v>1.8814467108474924</c:v>
                </c:pt>
                <c:pt idx="5729">
                  <c:v>9.9583603550656541</c:v>
                </c:pt>
                <c:pt idx="5730">
                  <c:v>31.980478600409384</c:v>
                </c:pt>
                <c:pt idx="5731">
                  <c:v>0.44946874023145256</c:v>
                </c:pt>
                <c:pt idx="5732">
                  <c:v>26.137225110188371</c:v>
                </c:pt>
                <c:pt idx="5733">
                  <c:v>44.141033922936479</c:v>
                </c:pt>
                <c:pt idx="5734">
                  <c:v>29.989631699482974</c:v>
                </c:pt>
                <c:pt idx="5735">
                  <c:v>9.2712935508663339</c:v>
                </c:pt>
                <c:pt idx="5736">
                  <c:v>18.360242844296593</c:v>
                </c:pt>
                <c:pt idx="5737">
                  <c:v>9.8587903356224178</c:v>
                </c:pt>
                <c:pt idx="5738">
                  <c:v>27.333666567943116</c:v>
                </c:pt>
                <c:pt idx="5739">
                  <c:v>1.0803414494915429</c:v>
                </c:pt>
                <c:pt idx="5740">
                  <c:v>23.375125865327789</c:v>
                </c:pt>
                <c:pt idx="5741">
                  <c:v>14.058188733448583</c:v>
                </c:pt>
                <c:pt idx="5742">
                  <c:v>20.9030834564545</c:v>
                </c:pt>
                <c:pt idx="5743">
                  <c:v>40.623777858324438</c:v>
                </c:pt>
                <c:pt idx="5744">
                  <c:v>49.079363282988403</c:v>
                </c:pt>
                <c:pt idx="5745">
                  <c:v>25.893935174478734</c:v>
                </c:pt>
                <c:pt idx="5746">
                  <c:v>38.162225847342519</c:v>
                </c:pt>
                <c:pt idx="5747">
                  <c:v>32.028451628196294</c:v>
                </c:pt>
                <c:pt idx="5748">
                  <c:v>44.508997729613853</c:v>
                </c:pt>
                <c:pt idx="5749">
                  <c:v>1.906401101507001</c:v>
                </c:pt>
                <c:pt idx="5750">
                  <c:v>45.625871786410414</c:v>
                </c:pt>
                <c:pt idx="5751">
                  <c:v>27.225046623179821</c:v>
                </c:pt>
                <c:pt idx="5752">
                  <c:v>34.286431012819548</c:v>
                </c:pt>
                <c:pt idx="5753">
                  <c:v>10.997976092872417</c:v>
                </c:pt>
                <c:pt idx="5754">
                  <c:v>25.002419146202261</c:v>
                </c:pt>
                <c:pt idx="5755">
                  <c:v>5.227901459909746</c:v>
                </c:pt>
                <c:pt idx="5756">
                  <c:v>34.16970891828565</c:v>
                </c:pt>
                <c:pt idx="5757">
                  <c:v>11.437758674845826</c:v>
                </c:pt>
                <c:pt idx="5758">
                  <c:v>37.927844273833145</c:v>
                </c:pt>
                <c:pt idx="5759">
                  <c:v>33.396305069885869</c:v>
                </c:pt>
                <c:pt idx="5760">
                  <c:v>46.062235962265909</c:v>
                </c:pt>
                <c:pt idx="5761">
                  <c:v>38.456971211588673</c:v>
                </c:pt>
                <c:pt idx="5762">
                  <c:v>38.553633897171814</c:v>
                </c:pt>
                <c:pt idx="5763">
                  <c:v>1.0596278389489633</c:v>
                </c:pt>
                <c:pt idx="5764">
                  <c:v>2.5921293100223335</c:v>
                </c:pt>
                <c:pt idx="5765">
                  <c:v>34.748971584523744</c:v>
                </c:pt>
                <c:pt idx="5766">
                  <c:v>6.67398980022252</c:v>
                </c:pt>
                <c:pt idx="5767">
                  <c:v>34.933674927637973</c:v>
                </c:pt>
                <c:pt idx="5768">
                  <c:v>43.289014445385369</c:v>
                </c:pt>
                <c:pt idx="5769">
                  <c:v>11.972870643331936</c:v>
                </c:pt>
                <c:pt idx="5770">
                  <c:v>7.8678450546387344</c:v>
                </c:pt>
                <c:pt idx="5771">
                  <c:v>5.412407246173955</c:v>
                </c:pt>
                <c:pt idx="5772">
                  <c:v>27.005644020377552</c:v>
                </c:pt>
                <c:pt idx="5773">
                  <c:v>44.737870183456131</c:v>
                </c:pt>
                <c:pt idx="5774">
                  <c:v>42.260334623171921</c:v>
                </c:pt>
                <c:pt idx="5775">
                  <c:v>10.73522341082615</c:v>
                </c:pt>
                <c:pt idx="5776">
                  <c:v>13.473054609024617</c:v>
                </c:pt>
                <c:pt idx="5777">
                  <c:v>6.3966912444844377</c:v>
                </c:pt>
                <c:pt idx="5778">
                  <c:v>26.016014442838742</c:v>
                </c:pt>
                <c:pt idx="5779">
                  <c:v>2.4751154824090773</c:v>
                </c:pt>
                <c:pt idx="5780">
                  <c:v>5.6012124476730722</c:v>
                </c:pt>
                <c:pt idx="5781">
                  <c:v>12.839514758166182</c:v>
                </c:pt>
                <c:pt idx="5782">
                  <c:v>49.344313847891371</c:v>
                </c:pt>
                <c:pt idx="5783">
                  <c:v>30.617596821604963</c:v>
                </c:pt>
                <c:pt idx="5784">
                  <c:v>32.567429109779866</c:v>
                </c:pt>
                <c:pt idx="5785">
                  <c:v>2.3400749788573565</c:v>
                </c:pt>
                <c:pt idx="5786">
                  <c:v>7.0792626784564545</c:v>
                </c:pt>
                <c:pt idx="5787">
                  <c:v>3.3977469888093217</c:v>
                </c:pt>
                <c:pt idx="5788">
                  <c:v>44.595656298510264</c:v>
                </c:pt>
                <c:pt idx="5789">
                  <c:v>44.116521140104432</c:v>
                </c:pt>
                <c:pt idx="5790">
                  <c:v>48.764881602798319</c:v>
                </c:pt>
                <c:pt idx="5791">
                  <c:v>32.784073942743312</c:v>
                </c:pt>
                <c:pt idx="5792">
                  <c:v>20.410583337285122</c:v>
                </c:pt>
                <c:pt idx="5793">
                  <c:v>29.831005592198064</c:v>
                </c:pt>
                <c:pt idx="5794">
                  <c:v>4.4080810295288391</c:v>
                </c:pt>
                <c:pt idx="5795">
                  <c:v>3.3836558128894159</c:v>
                </c:pt>
                <c:pt idx="5796">
                  <c:v>29.794025253696791</c:v>
                </c:pt>
                <c:pt idx="5797">
                  <c:v>9.8119106595355259</c:v>
                </c:pt>
                <c:pt idx="5798">
                  <c:v>17.878687421584097</c:v>
                </c:pt>
                <c:pt idx="5799">
                  <c:v>6.4853713577111254</c:v>
                </c:pt>
                <c:pt idx="5800">
                  <c:v>6.1790446424666801</c:v>
                </c:pt>
                <c:pt idx="5801">
                  <c:v>3.3788129209070803</c:v>
                </c:pt>
                <c:pt idx="5802">
                  <c:v>7.7024531760150063</c:v>
                </c:pt>
                <c:pt idx="5803">
                  <c:v>32.578188931507157</c:v>
                </c:pt>
                <c:pt idx="5804">
                  <c:v>34.307358105884632</c:v>
                </c:pt>
                <c:pt idx="5805">
                  <c:v>32.685114865698921</c:v>
                </c:pt>
                <c:pt idx="5806">
                  <c:v>10.431570365147978</c:v>
                </c:pt>
                <c:pt idx="5807">
                  <c:v>56.563475609125348</c:v>
                </c:pt>
                <c:pt idx="5808">
                  <c:v>43.170958952587171</c:v>
                </c:pt>
                <c:pt idx="5809">
                  <c:v>27.310136635241037</c:v>
                </c:pt>
                <c:pt idx="5810">
                  <c:v>47.534878897621802</c:v>
                </c:pt>
                <c:pt idx="5811">
                  <c:v>43.101787595073894</c:v>
                </c:pt>
                <c:pt idx="5812">
                  <c:v>50.474257584152348</c:v>
                </c:pt>
                <c:pt idx="5813">
                  <c:v>22.200139375627696</c:v>
                </c:pt>
                <c:pt idx="5814">
                  <c:v>46.963006539944516</c:v>
                </c:pt>
                <c:pt idx="5815">
                  <c:v>45.653603746812287</c:v>
                </c:pt>
                <c:pt idx="5816">
                  <c:v>10.582055936785965</c:v>
                </c:pt>
                <c:pt idx="5817">
                  <c:v>39.237490915592673</c:v>
                </c:pt>
                <c:pt idx="5818">
                  <c:v>31.264281546982886</c:v>
                </c:pt>
                <c:pt idx="5819">
                  <c:v>42.571768045216913</c:v>
                </c:pt>
                <c:pt idx="5820">
                  <c:v>17.071008895275138</c:v>
                </c:pt>
                <c:pt idx="5821">
                  <c:v>10.655617503831079</c:v>
                </c:pt>
                <c:pt idx="5822">
                  <c:v>44.233365488852741</c:v>
                </c:pt>
                <c:pt idx="5823">
                  <c:v>9.9044269716341056</c:v>
                </c:pt>
                <c:pt idx="5824">
                  <c:v>14.756664807810932</c:v>
                </c:pt>
                <c:pt idx="5825">
                  <c:v>27.787534608399504</c:v>
                </c:pt>
                <c:pt idx="5826">
                  <c:v>26.231632989708505</c:v>
                </c:pt>
                <c:pt idx="5827">
                  <c:v>27.161647405932371</c:v>
                </c:pt>
                <c:pt idx="5828">
                  <c:v>35.135114317186456</c:v>
                </c:pt>
                <c:pt idx="5829">
                  <c:v>41.425668670431691</c:v>
                </c:pt>
                <c:pt idx="5830">
                  <c:v>55.257425646588445</c:v>
                </c:pt>
                <c:pt idx="5831">
                  <c:v>5.9462421875270071</c:v>
                </c:pt>
                <c:pt idx="5832">
                  <c:v>1.9194292014438596</c:v>
                </c:pt>
                <c:pt idx="5833">
                  <c:v>8.3980668215979932</c:v>
                </c:pt>
                <c:pt idx="5834">
                  <c:v>10.634591914741492</c:v>
                </c:pt>
                <c:pt idx="5835">
                  <c:v>26.300228496176835</c:v>
                </c:pt>
                <c:pt idx="5836">
                  <c:v>13.915094151139641</c:v>
                </c:pt>
                <c:pt idx="5837">
                  <c:v>81.889450776758892</c:v>
                </c:pt>
                <c:pt idx="5838">
                  <c:v>3.875594340251177</c:v>
                </c:pt>
                <c:pt idx="5839">
                  <c:v>4.0391573178218909</c:v>
                </c:pt>
                <c:pt idx="5840">
                  <c:v>35.880630147118765</c:v>
                </c:pt>
                <c:pt idx="5841">
                  <c:v>17.53028781646864</c:v>
                </c:pt>
                <c:pt idx="5842">
                  <c:v>33.020500532179007</c:v>
                </c:pt>
                <c:pt idx="5843">
                  <c:v>4.5382159356890721</c:v>
                </c:pt>
                <c:pt idx="5844">
                  <c:v>14.409493037703223</c:v>
                </c:pt>
                <c:pt idx="5845">
                  <c:v>14.838092573513618</c:v>
                </c:pt>
                <c:pt idx="5846">
                  <c:v>16.813568597941476</c:v>
                </c:pt>
                <c:pt idx="5847">
                  <c:v>48.873862172448881</c:v>
                </c:pt>
                <c:pt idx="5848">
                  <c:v>1.2182672238092427</c:v>
                </c:pt>
                <c:pt idx="5849">
                  <c:v>53.858209757229844</c:v>
                </c:pt>
                <c:pt idx="5850">
                  <c:v>54.036703327310533</c:v>
                </c:pt>
                <c:pt idx="5851">
                  <c:v>5.2083354161690565</c:v>
                </c:pt>
                <c:pt idx="5852">
                  <c:v>48.837691220739117</c:v>
                </c:pt>
                <c:pt idx="5853">
                  <c:v>4.0997170622930614</c:v>
                </c:pt>
                <c:pt idx="5854">
                  <c:v>53.196044458905476</c:v>
                </c:pt>
                <c:pt idx="5855">
                  <c:v>25.233266209715303</c:v>
                </c:pt>
                <c:pt idx="5856">
                  <c:v>20.498055202616616</c:v>
                </c:pt>
                <c:pt idx="5857">
                  <c:v>29.634468837589033</c:v>
                </c:pt>
                <c:pt idx="5858">
                  <c:v>16.609976778644651</c:v>
                </c:pt>
                <c:pt idx="5859">
                  <c:v>42.629642825955919</c:v>
                </c:pt>
                <c:pt idx="5860">
                  <c:v>8.1343767509168075</c:v>
                </c:pt>
                <c:pt idx="5861">
                  <c:v>1.6597367174411362</c:v>
                </c:pt>
                <c:pt idx="5862">
                  <c:v>52.942316919512777</c:v>
                </c:pt>
                <c:pt idx="5863">
                  <c:v>15.762237934338051</c:v>
                </c:pt>
                <c:pt idx="5864">
                  <c:v>1.1075340589777205</c:v>
                </c:pt>
                <c:pt idx="5865">
                  <c:v>45.182476325023757</c:v>
                </c:pt>
                <c:pt idx="5866">
                  <c:v>48.798906515416896</c:v>
                </c:pt>
                <c:pt idx="5867">
                  <c:v>46.221681756643044</c:v>
                </c:pt>
                <c:pt idx="5868">
                  <c:v>27.060340985397207</c:v>
                </c:pt>
                <c:pt idx="5869">
                  <c:v>48.604685345207272</c:v>
                </c:pt>
                <c:pt idx="5870">
                  <c:v>37.999735708657205</c:v>
                </c:pt>
                <c:pt idx="5871">
                  <c:v>28.387067839454854</c:v>
                </c:pt>
                <c:pt idx="5872">
                  <c:v>33.768134277886809</c:v>
                </c:pt>
                <c:pt idx="5873">
                  <c:v>20.946095096496911</c:v>
                </c:pt>
                <c:pt idx="5874">
                  <c:v>26.641707167817188</c:v>
                </c:pt>
                <c:pt idx="5875">
                  <c:v>50.128560688814915</c:v>
                </c:pt>
                <c:pt idx="5876">
                  <c:v>14.364797662229927</c:v>
                </c:pt>
                <c:pt idx="5877">
                  <c:v>30.506007034240291</c:v>
                </c:pt>
                <c:pt idx="5878">
                  <c:v>46.841911051190564</c:v>
                </c:pt>
                <c:pt idx="5879">
                  <c:v>49.390799871008547</c:v>
                </c:pt>
                <c:pt idx="5880">
                  <c:v>20.962141021799884</c:v>
                </c:pt>
                <c:pt idx="5881">
                  <c:v>36.894986867071395</c:v>
                </c:pt>
                <c:pt idx="5882">
                  <c:v>9.2906218097018982</c:v>
                </c:pt>
                <c:pt idx="5883">
                  <c:v>9.2794243719802747</c:v>
                </c:pt>
                <c:pt idx="5884">
                  <c:v>30.745197107597058</c:v>
                </c:pt>
                <c:pt idx="5885">
                  <c:v>11.519919757322343</c:v>
                </c:pt>
                <c:pt idx="5886">
                  <c:v>42.315049183465455</c:v>
                </c:pt>
                <c:pt idx="5887">
                  <c:v>22.952845558677677</c:v>
                </c:pt>
                <c:pt idx="5888">
                  <c:v>66.393348177306549</c:v>
                </c:pt>
                <c:pt idx="5889">
                  <c:v>46.620243392344705</c:v>
                </c:pt>
                <c:pt idx="5890">
                  <c:v>45.28662852112052</c:v>
                </c:pt>
                <c:pt idx="5891">
                  <c:v>8.7589650481257699</c:v>
                </c:pt>
                <c:pt idx="5892">
                  <c:v>17.331643661545915</c:v>
                </c:pt>
                <c:pt idx="5893">
                  <c:v>17.978957961653173</c:v>
                </c:pt>
                <c:pt idx="5894">
                  <c:v>21.54466374507772</c:v>
                </c:pt>
                <c:pt idx="5895">
                  <c:v>48.677449518426393</c:v>
                </c:pt>
                <c:pt idx="5896">
                  <c:v>54.99724195000784</c:v>
                </c:pt>
                <c:pt idx="5897">
                  <c:v>64.578141099351171</c:v>
                </c:pt>
                <c:pt idx="5898">
                  <c:v>41.141951181825569</c:v>
                </c:pt>
                <c:pt idx="5899">
                  <c:v>35.508961583401899</c:v>
                </c:pt>
                <c:pt idx="5900">
                  <c:v>32.466966379041324</c:v>
                </c:pt>
                <c:pt idx="5901">
                  <c:v>33.38784688563981</c:v>
                </c:pt>
                <c:pt idx="5902">
                  <c:v>12.775161362132097</c:v>
                </c:pt>
                <c:pt idx="5903">
                  <c:v>0.80518943390683129</c:v>
                </c:pt>
                <c:pt idx="5904">
                  <c:v>14.024757064567785</c:v>
                </c:pt>
                <c:pt idx="5905">
                  <c:v>24.366435738454417</c:v>
                </c:pt>
                <c:pt idx="5906">
                  <c:v>18.017689897927148</c:v>
                </c:pt>
                <c:pt idx="5907">
                  <c:v>10.907518271362727</c:v>
                </c:pt>
                <c:pt idx="5908">
                  <c:v>28.630864859551615</c:v>
                </c:pt>
                <c:pt idx="5909">
                  <c:v>42.773741032223903</c:v>
                </c:pt>
                <c:pt idx="5910">
                  <c:v>11.562303660620854</c:v>
                </c:pt>
                <c:pt idx="5911">
                  <c:v>10.661453771469212</c:v>
                </c:pt>
                <c:pt idx="5912">
                  <c:v>7.2988807115897831</c:v>
                </c:pt>
                <c:pt idx="5913">
                  <c:v>32.062172590426073</c:v>
                </c:pt>
                <c:pt idx="5914">
                  <c:v>38.597765281825062</c:v>
                </c:pt>
                <c:pt idx="5915">
                  <c:v>63.683293022695132</c:v>
                </c:pt>
                <c:pt idx="5916">
                  <c:v>17.269507478240644</c:v>
                </c:pt>
                <c:pt idx="5917">
                  <c:v>5.4070187578969193</c:v>
                </c:pt>
                <c:pt idx="5918">
                  <c:v>13.337860619185522</c:v>
                </c:pt>
                <c:pt idx="5919">
                  <c:v>60.918491993339273</c:v>
                </c:pt>
                <c:pt idx="5920">
                  <c:v>66.501125142394869</c:v>
                </c:pt>
                <c:pt idx="5921">
                  <c:v>5.2645105630614504</c:v>
                </c:pt>
                <c:pt idx="5922">
                  <c:v>3.7822125056649005</c:v>
                </c:pt>
                <c:pt idx="5923">
                  <c:v>37.118842852141654</c:v>
                </c:pt>
                <c:pt idx="5924">
                  <c:v>39.706660372541513</c:v>
                </c:pt>
                <c:pt idx="5925">
                  <c:v>8.2535558853893676</c:v>
                </c:pt>
                <c:pt idx="5926">
                  <c:v>38.369913412574242</c:v>
                </c:pt>
                <c:pt idx="5927">
                  <c:v>18.993719389678269</c:v>
                </c:pt>
                <c:pt idx="5928">
                  <c:v>32.038386036169086</c:v>
                </c:pt>
                <c:pt idx="5929">
                  <c:v>26.045505976754704</c:v>
                </c:pt>
                <c:pt idx="5930">
                  <c:v>11.494711923432204</c:v>
                </c:pt>
                <c:pt idx="5931">
                  <c:v>24.030858117432668</c:v>
                </c:pt>
                <c:pt idx="5932">
                  <c:v>18.374670622271317</c:v>
                </c:pt>
                <c:pt idx="5933">
                  <c:v>19.595826428545561</c:v>
                </c:pt>
                <c:pt idx="5934">
                  <c:v>25.256846417872019</c:v>
                </c:pt>
                <c:pt idx="5935">
                  <c:v>19.791808790900294</c:v>
                </c:pt>
                <c:pt idx="5936">
                  <c:v>61.394223162345867</c:v>
                </c:pt>
                <c:pt idx="5937">
                  <c:v>27.430547485011498</c:v>
                </c:pt>
                <c:pt idx="5938">
                  <c:v>6.4381248450931263</c:v>
                </c:pt>
                <c:pt idx="5939">
                  <c:v>0.68864608571782515</c:v>
                </c:pt>
                <c:pt idx="5940">
                  <c:v>17.203940082343102</c:v>
                </c:pt>
                <c:pt idx="5941">
                  <c:v>5.6750750270188552</c:v>
                </c:pt>
                <c:pt idx="5942">
                  <c:v>49.470915941752089</c:v>
                </c:pt>
                <c:pt idx="5943">
                  <c:v>30.869923772773102</c:v>
                </c:pt>
                <c:pt idx="5944">
                  <c:v>42.592726465312957</c:v>
                </c:pt>
                <c:pt idx="5945">
                  <c:v>19.250076734806473</c:v>
                </c:pt>
                <c:pt idx="5946">
                  <c:v>3.0492793969981307</c:v>
                </c:pt>
                <c:pt idx="5947">
                  <c:v>12.054659809690639</c:v>
                </c:pt>
                <c:pt idx="5948">
                  <c:v>34.373320611288875</c:v>
                </c:pt>
                <c:pt idx="5949">
                  <c:v>0.47937297892799791</c:v>
                </c:pt>
                <c:pt idx="5950">
                  <c:v>36.910967212658427</c:v>
                </c:pt>
                <c:pt idx="5951">
                  <c:v>45.240555824845345</c:v>
                </c:pt>
                <c:pt idx="5952">
                  <c:v>39.932659865369253</c:v>
                </c:pt>
                <c:pt idx="5953">
                  <c:v>16.186590446560768</c:v>
                </c:pt>
                <c:pt idx="5954">
                  <c:v>23.880065416850684</c:v>
                </c:pt>
                <c:pt idx="5955">
                  <c:v>11.882188071132596</c:v>
                </c:pt>
                <c:pt idx="5956">
                  <c:v>37.033566363493229</c:v>
                </c:pt>
                <c:pt idx="5957">
                  <c:v>2.327064436411765</c:v>
                </c:pt>
                <c:pt idx="5958">
                  <c:v>33.296431000859975</c:v>
                </c:pt>
                <c:pt idx="5959">
                  <c:v>23.297185978329153</c:v>
                </c:pt>
                <c:pt idx="5960">
                  <c:v>27.375548869002291</c:v>
                </c:pt>
                <c:pt idx="5961">
                  <c:v>45.731598698065064</c:v>
                </c:pt>
                <c:pt idx="5962">
                  <c:v>53.931255471604302</c:v>
                </c:pt>
                <c:pt idx="5963">
                  <c:v>28.674086970498955</c:v>
                </c:pt>
                <c:pt idx="5964">
                  <c:v>43.988099993029543</c:v>
                </c:pt>
                <c:pt idx="5965">
                  <c:v>41.148509681781384</c:v>
                </c:pt>
                <c:pt idx="5966">
                  <c:v>50.588925765929133</c:v>
                </c:pt>
                <c:pt idx="5967">
                  <c:v>3.3512924979235734</c:v>
                </c:pt>
                <c:pt idx="5968">
                  <c:v>57.089262522759917</c:v>
                </c:pt>
                <c:pt idx="5969">
                  <c:v>37.250150409733585</c:v>
                </c:pt>
                <c:pt idx="5970">
                  <c:v>43.175223584028757</c:v>
                </c:pt>
                <c:pt idx="5971">
                  <c:v>20.28907101894594</c:v>
                </c:pt>
                <c:pt idx="5972">
                  <c:v>24.889288912738053</c:v>
                </c:pt>
                <c:pt idx="5973">
                  <c:v>8.0689989109678244</c:v>
                </c:pt>
                <c:pt idx="5974">
                  <c:v>47.766605090187042</c:v>
                </c:pt>
                <c:pt idx="5975">
                  <c:v>13.506760378766963</c:v>
                </c:pt>
                <c:pt idx="5976">
                  <c:v>48.407671239771133</c:v>
                </c:pt>
                <c:pt idx="5977">
                  <c:v>36.450122249190052</c:v>
                </c:pt>
                <c:pt idx="5978">
                  <c:v>5.9121523843474177</c:v>
                </c:pt>
                <c:pt idx="5979">
                  <c:v>54.7353243054419</c:v>
                </c:pt>
                <c:pt idx="5980">
                  <c:v>47.612048472860181</c:v>
                </c:pt>
                <c:pt idx="5981">
                  <c:v>40.668347543933599</c:v>
                </c:pt>
                <c:pt idx="5982">
                  <c:v>1.4081370823707302</c:v>
                </c:pt>
                <c:pt idx="5983">
                  <c:v>2.7501124452612933</c:v>
                </c:pt>
                <c:pt idx="5984">
                  <c:v>36.590803663777784</c:v>
                </c:pt>
                <c:pt idx="5985">
                  <c:v>9.765424375130479</c:v>
                </c:pt>
                <c:pt idx="5986">
                  <c:v>38.422867697618713</c:v>
                </c:pt>
                <c:pt idx="5987">
                  <c:v>45.175879439191625</c:v>
                </c:pt>
                <c:pt idx="5988">
                  <c:v>17.35138474532263</c:v>
                </c:pt>
                <c:pt idx="5989">
                  <c:v>10.156263752920751</c:v>
                </c:pt>
                <c:pt idx="5990">
                  <c:v>8.9515665851167494</c:v>
                </c:pt>
                <c:pt idx="5991">
                  <c:v>31.651716100898351</c:v>
                </c:pt>
                <c:pt idx="5992">
                  <c:v>46.778325606063731</c:v>
                </c:pt>
                <c:pt idx="5993">
                  <c:v>46.151073927009179</c:v>
                </c:pt>
                <c:pt idx="5994">
                  <c:v>13.631519034968832</c:v>
                </c:pt>
                <c:pt idx="5995">
                  <c:v>13.142342153962044</c:v>
                </c:pt>
                <c:pt idx="5996">
                  <c:v>8.9853404575220601</c:v>
                </c:pt>
                <c:pt idx="5997">
                  <c:v>34.044087139027859</c:v>
                </c:pt>
                <c:pt idx="5998">
                  <c:v>3.6440293214010091</c:v>
                </c:pt>
                <c:pt idx="5999">
                  <c:v>8.9103104231371919</c:v>
                </c:pt>
                <c:pt idx="6000">
                  <c:v>19.498037603501096</c:v>
                </c:pt>
                <c:pt idx="6001">
                  <c:v>48.865684815043174</c:v>
                </c:pt>
                <c:pt idx="6002">
                  <c:v>32.393664749040255</c:v>
                </c:pt>
                <c:pt idx="6003">
                  <c:v>37.829045160304588</c:v>
                </c:pt>
                <c:pt idx="6004">
                  <c:v>3.7656716902208527</c:v>
                </c:pt>
                <c:pt idx="6005">
                  <c:v>7.8641889711962367</c:v>
                </c:pt>
                <c:pt idx="6006">
                  <c:v>6.4456095332604759</c:v>
                </c:pt>
                <c:pt idx="6007">
                  <c:v>50.416910703562976</c:v>
                </c:pt>
                <c:pt idx="6008">
                  <c:v>53.035262066742135</c:v>
                </c:pt>
                <c:pt idx="6009">
                  <c:v>50.860930710558314</c:v>
                </c:pt>
                <c:pt idx="6010">
                  <c:v>35.255537965044589</c:v>
                </c:pt>
                <c:pt idx="6011">
                  <c:v>24.313299097434037</c:v>
                </c:pt>
                <c:pt idx="6012">
                  <c:v>38.291828878901114</c:v>
                </c:pt>
                <c:pt idx="6013">
                  <c:v>9.2522081986019593</c:v>
                </c:pt>
                <c:pt idx="6014">
                  <c:v>5.4470663937741195</c:v>
                </c:pt>
                <c:pt idx="6015">
                  <c:v>37.138009665764329</c:v>
                </c:pt>
                <c:pt idx="6016">
                  <c:v>22.582187964213144</c:v>
                </c:pt>
                <c:pt idx="6017">
                  <c:v>21.556353871434514</c:v>
                </c:pt>
                <c:pt idx="6018">
                  <c:v>9.0483108480254248</c:v>
                </c:pt>
                <c:pt idx="6019">
                  <c:v>9.330355116662453</c:v>
                </c:pt>
                <c:pt idx="6020">
                  <c:v>4.6729291126332759</c:v>
                </c:pt>
                <c:pt idx="6021">
                  <c:v>12.457375554297123</c:v>
                </c:pt>
                <c:pt idx="6022">
                  <c:v>26.479687316920288</c:v>
                </c:pt>
                <c:pt idx="6023">
                  <c:v>33.146849905741703</c:v>
                </c:pt>
                <c:pt idx="6024">
                  <c:v>32.61214984110736</c:v>
                </c:pt>
                <c:pt idx="6025">
                  <c:v>13.600858730750007</c:v>
                </c:pt>
                <c:pt idx="6026">
                  <c:v>67.581579403280472</c:v>
                </c:pt>
                <c:pt idx="6027">
                  <c:v>49.168592224047046</c:v>
                </c:pt>
                <c:pt idx="6028">
                  <c:v>21.305691903206196</c:v>
                </c:pt>
                <c:pt idx="6029">
                  <c:v>50.488674165897045</c:v>
                </c:pt>
                <c:pt idx="6030">
                  <c:v>43.991162381445385</c:v>
                </c:pt>
                <c:pt idx="6031">
                  <c:v>54.882040195932618</c:v>
                </c:pt>
                <c:pt idx="6032">
                  <c:v>31.63421038992534</c:v>
                </c:pt>
                <c:pt idx="6033">
                  <c:v>44.195921929795112</c:v>
                </c:pt>
                <c:pt idx="6034">
                  <c:v>54.712338224372253</c:v>
                </c:pt>
                <c:pt idx="6035">
                  <c:v>13.481245295772259</c:v>
                </c:pt>
                <c:pt idx="6036">
                  <c:v>43.748302733210167</c:v>
                </c:pt>
                <c:pt idx="6037">
                  <c:v>36.565584513497036</c:v>
                </c:pt>
                <c:pt idx="6038">
                  <c:v>44.632794758348609</c:v>
                </c:pt>
                <c:pt idx="6039">
                  <c:v>22.380821919154275</c:v>
                </c:pt>
                <c:pt idx="6040">
                  <c:v>17.989497028948211</c:v>
                </c:pt>
                <c:pt idx="6041">
                  <c:v>50.754869273539001</c:v>
                </c:pt>
                <c:pt idx="6042">
                  <c:v>16.33260251770988</c:v>
                </c:pt>
                <c:pt idx="6043">
                  <c:v>22.243254993842413</c:v>
                </c:pt>
                <c:pt idx="6044">
                  <c:v>36.017617088194335</c:v>
                </c:pt>
                <c:pt idx="6045">
                  <c:v>33.033327077331123</c:v>
                </c:pt>
                <c:pt idx="6046">
                  <c:v>33.404662915928647</c:v>
                </c:pt>
                <c:pt idx="6047">
                  <c:v>37.466370420597023</c:v>
                </c:pt>
                <c:pt idx="6048">
                  <c:v>44.590781974432439</c:v>
                </c:pt>
                <c:pt idx="6049">
                  <c:v>58.632529306325992</c:v>
                </c:pt>
                <c:pt idx="6050">
                  <c:v>9.1420484843140368</c:v>
                </c:pt>
                <c:pt idx="6051">
                  <c:v>2.9892538114318108</c:v>
                </c:pt>
                <c:pt idx="6052">
                  <c:v>13.306319716797471</c:v>
                </c:pt>
                <c:pt idx="6053">
                  <c:v>13.928066264055632</c:v>
                </c:pt>
                <c:pt idx="6054">
                  <c:v>28.298128868320099</c:v>
                </c:pt>
                <c:pt idx="6055">
                  <c:v>24.724424913297248</c:v>
                </c:pt>
                <c:pt idx="6056">
                  <c:v>77.086342385224611</c:v>
                </c:pt>
                <c:pt idx="6057">
                  <c:v>6.1025411074280562</c:v>
                </c:pt>
                <c:pt idx="6058">
                  <c:v>6.5085606106651124</c:v>
                </c:pt>
                <c:pt idx="6059">
                  <c:v>37.644934363386518</c:v>
                </c:pt>
                <c:pt idx="6060">
                  <c:v>20.374983241046404</c:v>
                </c:pt>
                <c:pt idx="6061">
                  <c:v>39.704117634666019</c:v>
                </c:pt>
                <c:pt idx="6062">
                  <c:v>6.3626651914220531</c:v>
                </c:pt>
                <c:pt idx="6063">
                  <c:v>19.398470663419211</c:v>
                </c:pt>
                <c:pt idx="6064">
                  <c:v>18.23461054957701</c:v>
                </c:pt>
                <c:pt idx="6065">
                  <c:v>22.858237487586617</c:v>
                </c:pt>
                <c:pt idx="6066">
                  <c:v>44.390155889705717</c:v>
                </c:pt>
                <c:pt idx="6067">
                  <c:v>1.7472294803053676</c:v>
                </c:pt>
                <c:pt idx="6068">
                  <c:v>54.010809119838676</c:v>
                </c:pt>
                <c:pt idx="6069">
                  <c:v>55.937101208557543</c:v>
                </c:pt>
                <c:pt idx="6070">
                  <c:v>7.407315781623498</c:v>
                </c:pt>
                <c:pt idx="6071">
                  <c:v>50.522128920586198</c:v>
                </c:pt>
                <c:pt idx="6072">
                  <c:v>6.3058829824209726</c:v>
                </c:pt>
                <c:pt idx="6073">
                  <c:v>54.386236828274285</c:v>
                </c:pt>
                <c:pt idx="6074">
                  <c:v>32.477770985688778</c:v>
                </c:pt>
                <c:pt idx="6075">
                  <c:v>24.314353934710478</c:v>
                </c:pt>
                <c:pt idx="6076">
                  <c:v>34.217261000069378</c:v>
                </c:pt>
                <c:pt idx="6077">
                  <c:v>22.249322402827339</c:v>
                </c:pt>
                <c:pt idx="6078">
                  <c:v>48.04322089958648</c:v>
                </c:pt>
                <c:pt idx="6079">
                  <c:v>9.2774806953120041</c:v>
                </c:pt>
                <c:pt idx="6080">
                  <c:v>1.9965775308709937</c:v>
                </c:pt>
                <c:pt idx="6081">
                  <c:v>51.341893359333547</c:v>
                </c:pt>
                <c:pt idx="6082">
                  <c:v>21.742411184061066</c:v>
                </c:pt>
                <c:pt idx="6083">
                  <c:v>1.4977452609384141</c:v>
                </c:pt>
                <c:pt idx="6084">
                  <c:v>48.875260935268052</c:v>
                </c:pt>
                <c:pt idx="6085">
                  <c:v>51.37615751339424</c:v>
                </c:pt>
                <c:pt idx="6086">
                  <c:v>48.616110604593203</c:v>
                </c:pt>
                <c:pt idx="6087">
                  <c:v>30.271789304536913</c:v>
                </c:pt>
                <c:pt idx="6088">
                  <c:v>54.350462608895576</c:v>
                </c:pt>
                <c:pt idx="6089">
                  <c:v>39.586544534395621</c:v>
                </c:pt>
                <c:pt idx="6090">
                  <c:v>30.228458418231078</c:v>
                </c:pt>
                <c:pt idx="6091">
                  <c:v>36.407889395803217</c:v>
                </c:pt>
                <c:pt idx="6092">
                  <c:v>29.456494237280442</c:v>
                </c:pt>
                <c:pt idx="6093">
                  <c:v>28.397261387736229</c:v>
                </c:pt>
                <c:pt idx="6094">
                  <c:v>55.093927717206</c:v>
                </c:pt>
                <c:pt idx="6095">
                  <c:v>21.099652642536459</c:v>
                </c:pt>
                <c:pt idx="6096">
                  <c:v>32.997421690133834</c:v>
                </c:pt>
                <c:pt idx="6097">
                  <c:v>52.922111025902112</c:v>
                </c:pt>
                <c:pt idx="6098">
                  <c:v>41.68654726436305</c:v>
                </c:pt>
                <c:pt idx="6099">
                  <c:v>24.37638134265725</c:v>
                </c:pt>
                <c:pt idx="6100">
                  <c:v>45.263584865429749</c:v>
                </c:pt>
                <c:pt idx="6101">
                  <c:v>12.350271256193492</c:v>
                </c:pt>
                <c:pt idx="6102">
                  <c:v>15.004226446387547</c:v>
                </c:pt>
                <c:pt idx="6103">
                  <c:v>25.651308846829004</c:v>
                </c:pt>
                <c:pt idx="6104">
                  <c:v>14.419598605421887</c:v>
                </c:pt>
                <c:pt idx="6105">
                  <c:v>44.215933366883831</c:v>
                </c:pt>
                <c:pt idx="6106">
                  <c:v>33.141526320605713</c:v>
                </c:pt>
                <c:pt idx="6107">
                  <c:v>71.070918670501158</c:v>
                </c:pt>
                <c:pt idx="6108">
                  <c:v>51.811130002049303</c:v>
                </c:pt>
                <c:pt idx="6109">
                  <c:v>45.958939353930774</c:v>
                </c:pt>
                <c:pt idx="6110">
                  <c:v>12.624426132784061</c:v>
                </c:pt>
                <c:pt idx="6111">
                  <c:v>25.544042186616437</c:v>
                </c:pt>
                <c:pt idx="6112">
                  <c:v>25.510984151678315</c:v>
                </c:pt>
                <c:pt idx="6113">
                  <c:v>26.404365350272194</c:v>
                </c:pt>
                <c:pt idx="6114">
                  <c:v>48.446664594786228</c:v>
                </c:pt>
                <c:pt idx="6115">
                  <c:v>54.156193466823908</c:v>
                </c:pt>
                <c:pt idx="6116">
                  <c:v>64.802791179531653</c:v>
                </c:pt>
                <c:pt idx="6117">
                  <c:v>41.560105793819687</c:v>
                </c:pt>
                <c:pt idx="6118">
                  <c:v>36.523680500746032</c:v>
                </c:pt>
                <c:pt idx="6119">
                  <c:v>34.493383423292016</c:v>
                </c:pt>
                <c:pt idx="6120">
                  <c:v>39.927186596051435</c:v>
                </c:pt>
                <c:pt idx="6121">
                  <c:v>17.690251895656285</c:v>
                </c:pt>
                <c:pt idx="6122">
                  <c:v>0.9338724221810526</c:v>
                </c:pt>
                <c:pt idx="6123">
                  <c:v>14.054661303264337</c:v>
                </c:pt>
                <c:pt idx="6124">
                  <c:v>24.190100765231449</c:v>
                </c:pt>
                <c:pt idx="6125">
                  <c:v>27.592693466219643</c:v>
                </c:pt>
                <c:pt idx="6126">
                  <c:v>14.532814300695129</c:v>
                </c:pt>
                <c:pt idx="6127">
                  <c:v>34.014254647156633</c:v>
                </c:pt>
                <c:pt idx="6128">
                  <c:v>44.902246710928353</c:v>
                </c:pt>
                <c:pt idx="6129">
                  <c:v>13.067992646336052</c:v>
                </c:pt>
                <c:pt idx="6130">
                  <c:v>13.027634677799592</c:v>
                </c:pt>
                <c:pt idx="6131">
                  <c:v>10.442438161304961</c:v>
                </c:pt>
                <c:pt idx="6132">
                  <c:v>51.581169836555468</c:v>
                </c:pt>
                <c:pt idx="6133">
                  <c:v>40.703722529000963</c:v>
                </c:pt>
                <c:pt idx="6134">
                  <c:v>66.063392373533986</c:v>
                </c:pt>
                <c:pt idx="6135">
                  <c:v>21.530418086951105</c:v>
                </c:pt>
                <c:pt idx="6136">
                  <c:v>7.8780592775553258</c:v>
                </c:pt>
                <c:pt idx="6137">
                  <c:v>18.226468412072453</c:v>
                </c:pt>
                <c:pt idx="6138">
                  <c:v>61.585997588724204</c:v>
                </c:pt>
                <c:pt idx="6139">
                  <c:v>76.409908351351959</c:v>
                </c:pt>
                <c:pt idx="6140">
                  <c:v>10.64897730638917</c:v>
                </c:pt>
                <c:pt idx="6141">
                  <c:v>5.1146743238919798</c:v>
                </c:pt>
                <c:pt idx="6142">
                  <c:v>43.177118209844949</c:v>
                </c:pt>
                <c:pt idx="6143">
                  <c:v>53.696743377497846</c:v>
                </c:pt>
                <c:pt idx="6144">
                  <c:v>10.725751738574088</c:v>
                </c:pt>
                <c:pt idx="6145">
                  <c:v>39.999880363014988</c:v>
                </c:pt>
                <c:pt idx="6146">
                  <c:v>27.122778579370888</c:v>
                </c:pt>
                <c:pt idx="6147">
                  <c:v>35.473498377450696</c:v>
                </c:pt>
                <c:pt idx="6148">
                  <c:v>29.004754396126884</c:v>
                </c:pt>
                <c:pt idx="6149">
                  <c:v>11.646386703880475</c:v>
                </c:pt>
                <c:pt idx="6150">
                  <c:v>29.042608132824739</c:v>
                </c:pt>
                <c:pt idx="6151">
                  <c:v>22.823389460612788</c:v>
                </c:pt>
                <c:pt idx="6152">
                  <c:v>25.21748969986157</c:v>
                </c:pt>
                <c:pt idx="6153">
                  <c:v>26.964192464013273</c:v>
                </c:pt>
                <c:pt idx="6154">
                  <c:v>28.601601832261547</c:v>
                </c:pt>
                <c:pt idx="6155">
                  <c:v>78.66589775494964</c:v>
                </c:pt>
                <c:pt idx="6156">
                  <c:v>30.846544200827765</c:v>
                </c:pt>
                <c:pt idx="6157">
                  <c:v>8.8012568544436149</c:v>
                </c:pt>
                <c:pt idx="6158">
                  <c:v>0.81782829753541408</c:v>
                </c:pt>
                <c:pt idx="6159">
                  <c:v>22.097862658535742</c:v>
                </c:pt>
                <c:pt idx="6160">
                  <c:v>7.1138173335493642</c:v>
                </c:pt>
                <c:pt idx="6161">
                  <c:v>52.715684665013818</c:v>
                </c:pt>
                <c:pt idx="6162">
                  <c:v>33.906109787367953</c:v>
                </c:pt>
                <c:pt idx="6163">
                  <c:v>45.793406028154479</c:v>
                </c:pt>
                <c:pt idx="6164">
                  <c:v>23.505447809521581</c:v>
                </c:pt>
                <c:pt idx="6165">
                  <c:v>5.7269390439179988</c:v>
                </c:pt>
                <c:pt idx="6166">
                  <c:v>18.086513234446482</c:v>
                </c:pt>
                <c:pt idx="6167">
                  <c:v>35.793649128243665</c:v>
                </c:pt>
                <c:pt idx="6168">
                  <c:v>0.50927721762455036</c:v>
                </c:pt>
                <c:pt idx="6169">
                  <c:v>40.418741329877768</c:v>
                </c:pt>
                <c:pt idx="6170">
                  <c:v>46.311623451614182</c:v>
                </c:pt>
                <c:pt idx="6171">
                  <c:v>49.582417508232908</c:v>
                </c:pt>
                <c:pt idx="6172">
                  <c:v>22.012295034359557</c:v>
                </c:pt>
                <c:pt idx="6173">
                  <c:v>26.666116661631882</c:v>
                </c:pt>
                <c:pt idx="6174">
                  <c:v>14.800737003405388</c:v>
                </c:pt>
                <c:pt idx="6175">
                  <c:v>47.201605445414998</c:v>
                </c:pt>
                <c:pt idx="6176">
                  <c:v>5.7628288318734366</c:v>
                </c:pt>
                <c:pt idx="6177">
                  <c:v>40.439331821726697</c:v>
                </c:pt>
                <c:pt idx="6178">
                  <c:v>31.269477836203777</c:v>
                </c:pt>
                <c:pt idx="6179">
                  <c:v>31.932004655344731</c:v>
                </c:pt>
                <c:pt idx="6180">
                  <c:v>48.531649935326868</c:v>
                </c:pt>
                <c:pt idx="6181">
                  <c:v>56.112235532225704</c:v>
                </c:pt>
                <c:pt idx="6182">
                  <c:v>30.071479934739912</c:v>
                </c:pt>
                <c:pt idx="6183">
                  <c:v>42.233180598053181</c:v>
                </c:pt>
                <c:pt idx="6184">
                  <c:v>49.771651030527835</c:v>
                </c:pt>
                <c:pt idx="6185">
                  <c:v>58.915779710858963</c:v>
                </c:pt>
                <c:pt idx="6186">
                  <c:v>6.3324205132985574</c:v>
                </c:pt>
                <c:pt idx="6187">
                  <c:v>65.343595466523027</c:v>
                </c:pt>
                <c:pt idx="6188">
                  <c:v>43.684365382605876</c:v>
                </c:pt>
                <c:pt idx="6189">
                  <c:v>50.839624273661663</c:v>
                </c:pt>
                <c:pt idx="6190">
                  <c:v>34.131539811421192</c:v>
                </c:pt>
                <c:pt idx="6191">
                  <c:v>12.896944581810919</c:v>
                </c:pt>
                <c:pt idx="6192">
                  <c:v>58.820947013432161</c:v>
                </c:pt>
                <c:pt idx="6193">
                  <c:v>19.33397982068329</c:v>
                </c:pt>
                <c:pt idx="6194">
                  <c:v>55.314030964988028</c:v>
                </c:pt>
                <c:pt idx="6195">
                  <c:v>43.846081968075573</c:v>
                </c:pt>
                <c:pt idx="6196">
                  <c:v>7.4061144554937908</c:v>
                </c:pt>
                <c:pt idx="6197">
                  <c:v>56.833753639454478</c:v>
                </c:pt>
                <c:pt idx="6198">
                  <c:v>43.3799038250988</c:v>
                </c:pt>
                <c:pt idx="6199">
                  <c:v>43.102840826299364</c:v>
                </c:pt>
                <c:pt idx="6200">
                  <c:v>3.0084892105598273</c:v>
                </c:pt>
                <c:pt idx="6201">
                  <c:v>2.8161858086273828</c:v>
                </c:pt>
                <c:pt idx="6202">
                  <c:v>38.416572218261649</c:v>
                </c:pt>
                <c:pt idx="6203">
                  <c:v>13.76932658422602</c:v>
                </c:pt>
                <c:pt idx="6204">
                  <c:v>39.394239731047421</c:v>
                </c:pt>
                <c:pt idx="6205">
                  <c:v>45.678177992942331</c:v>
                </c:pt>
                <c:pt idx="6206">
                  <c:v>23.764174214025743</c:v>
                </c:pt>
                <c:pt idx="6207">
                  <c:v>13.815467229456832</c:v>
                </c:pt>
                <c:pt idx="6208">
                  <c:v>12.539668725681608</c:v>
                </c:pt>
                <c:pt idx="6209">
                  <c:v>53.793927534833379</c:v>
                </c:pt>
                <c:pt idx="6210">
                  <c:v>45.972904155863631</c:v>
                </c:pt>
                <c:pt idx="6211">
                  <c:v>49.45041571728509</c:v>
                </c:pt>
                <c:pt idx="6212">
                  <c:v>14.828309896220748</c:v>
                </c:pt>
                <c:pt idx="6213">
                  <c:v>21.874720112339574</c:v>
                </c:pt>
                <c:pt idx="6214">
                  <c:v>13.54077647697523</c:v>
                </c:pt>
                <c:pt idx="6215">
                  <c:v>39.48427993042975</c:v>
                </c:pt>
                <c:pt idx="6216">
                  <c:v>5.4757453162166021</c:v>
                </c:pt>
                <c:pt idx="6217">
                  <c:v>11.190379832692228</c:v>
                </c:pt>
                <c:pt idx="6218">
                  <c:v>20.982148325697267</c:v>
                </c:pt>
                <c:pt idx="6219">
                  <c:v>58.128235086820865</c:v>
                </c:pt>
                <c:pt idx="6220">
                  <c:v>35.145669382091079</c:v>
                </c:pt>
                <c:pt idx="6221">
                  <c:v>39.70675703058059</c:v>
                </c:pt>
                <c:pt idx="6222">
                  <c:v>10.153320307423531</c:v>
                </c:pt>
                <c:pt idx="6223">
                  <c:v>12.297461737984083</c:v>
                </c:pt>
                <c:pt idx="6224">
                  <c:v>51.063435486391803</c:v>
                </c:pt>
                <c:pt idx="6225">
                  <c:v>55.859128649764834</c:v>
                </c:pt>
                <c:pt idx="6226">
                  <c:v>51.076930004729597</c:v>
                </c:pt>
                <c:pt idx="6227">
                  <c:v>36.613771888285697</c:v>
                </c:pt>
                <c:pt idx="6228">
                  <c:v>28.291016893006038</c:v>
                </c:pt>
                <c:pt idx="6229">
                  <c:v>44.546724851164839</c:v>
                </c:pt>
                <c:pt idx="6230">
                  <c:v>19.293011594709572</c:v>
                </c:pt>
                <c:pt idx="6231">
                  <c:v>7.227466528398975</c:v>
                </c:pt>
                <c:pt idx="6232">
                  <c:v>42.106697533724891</c:v>
                </c:pt>
                <c:pt idx="6233">
                  <c:v>36.913844032996408</c:v>
                </c:pt>
                <c:pt idx="6234">
                  <c:v>25.407236688814077</c:v>
                </c:pt>
                <c:pt idx="6235">
                  <c:v>12.854391917359639</c:v>
                </c:pt>
                <c:pt idx="6236">
                  <c:v>12.059438596944743</c:v>
                </c:pt>
                <c:pt idx="6237">
                  <c:v>6.1143404075110848</c:v>
                </c:pt>
                <c:pt idx="6238">
                  <c:v>16.045576070725915</c:v>
                </c:pt>
                <c:pt idx="6239">
                  <c:v>35.289090050154378</c:v>
                </c:pt>
                <c:pt idx="6240">
                  <c:v>39.382191968357546</c:v>
                </c:pt>
                <c:pt idx="6241">
                  <c:v>32.585900528636124</c:v>
                </c:pt>
                <c:pt idx="6242">
                  <c:v>15.643192935271541</c:v>
                </c:pt>
                <c:pt idx="6243">
                  <c:v>65.762594655856404</c:v>
                </c:pt>
                <c:pt idx="6244">
                  <c:v>54.902628164834539</c:v>
                </c:pt>
                <c:pt idx="6245">
                  <c:v>32.358509352801306</c:v>
                </c:pt>
                <c:pt idx="6246">
                  <c:v>53.444222629609278</c:v>
                </c:pt>
                <c:pt idx="6247">
                  <c:v>43.338541166193281</c:v>
                </c:pt>
                <c:pt idx="6248">
                  <c:v>57.804952949019786</c:v>
                </c:pt>
                <c:pt idx="6249">
                  <c:v>36.9879301637353</c:v>
                </c:pt>
                <c:pt idx="6250">
                  <c:v>43.577084982249538</c:v>
                </c:pt>
                <c:pt idx="6251">
                  <c:v>50.147476131096035</c:v>
                </c:pt>
                <c:pt idx="6252">
                  <c:v>15.297969518857737</c:v>
                </c:pt>
                <c:pt idx="6253">
                  <c:v>50.819965443785378</c:v>
                </c:pt>
                <c:pt idx="6254">
                  <c:v>43.597509128312183</c:v>
                </c:pt>
                <c:pt idx="6255">
                  <c:v>46.006871493861084</c:v>
                </c:pt>
                <c:pt idx="6256">
                  <c:v>22.099680520985981</c:v>
                </c:pt>
                <c:pt idx="6257">
                  <c:v>24.135889845288638</c:v>
                </c:pt>
                <c:pt idx="6258">
                  <c:v>54.812453602305055</c:v>
                </c:pt>
                <c:pt idx="6259">
                  <c:v>21.492088335802578</c:v>
                </c:pt>
                <c:pt idx="6260">
                  <c:v>27.962564721960923</c:v>
                </c:pt>
                <c:pt idx="6261">
                  <c:v>37.099546228043558</c:v>
                </c:pt>
                <c:pt idx="6262">
                  <c:v>40.768303634925466</c:v>
                </c:pt>
                <c:pt idx="6263">
                  <c:v>37.173609281360775</c:v>
                </c:pt>
                <c:pt idx="6264">
                  <c:v>73.477232798871697</c:v>
                </c:pt>
                <c:pt idx="6265">
                  <c:v>45.637631149225555</c:v>
                </c:pt>
                <c:pt idx="6266">
                  <c:v>59.200576022672536</c:v>
                </c:pt>
                <c:pt idx="6267">
                  <c:v>11.128755414993066</c:v>
                </c:pt>
                <c:pt idx="6268">
                  <c:v>5.1369075179945414</c:v>
                </c:pt>
                <c:pt idx="6269">
                  <c:v>19.188693741981453</c:v>
                </c:pt>
                <c:pt idx="6270">
                  <c:v>17.499349054649162</c:v>
                </c:pt>
                <c:pt idx="6271">
                  <c:v>30.128235626476268</c:v>
                </c:pt>
                <c:pt idx="6272">
                  <c:v>25.580204195368637</c:v>
                </c:pt>
                <c:pt idx="6273">
                  <c:v>82.931786433975773</c:v>
                </c:pt>
                <c:pt idx="6274">
                  <c:v>8.8883224140383703</c:v>
                </c:pt>
                <c:pt idx="6275">
                  <c:v>8.8144745086517027</c:v>
                </c:pt>
                <c:pt idx="6276">
                  <c:v>41.390001392619403</c:v>
                </c:pt>
                <c:pt idx="6277">
                  <c:v>23.558548338904835</c:v>
                </c:pt>
                <c:pt idx="6278">
                  <c:v>40.04523066907182</c:v>
                </c:pt>
                <c:pt idx="6279">
                  <c:v>8.1750632038007343</c:v>
                </c:pt>
                <c:pt idx="6280">
                  <c:v>30.3632794507024</c:v>
                </c:pt>
                <c:pt idx="6281">
                  <c:v>18.62992558612812</c:v>
                </c:pt>
                <c:pt idx="6282">
                  <c:v>28.100846683811159</c:v>
                </c:pt>
                <c:pt idx="6283">
                  <c:v>45.696436894395582</c:v>
                </c:pt>
                <c:pt idx="6284">
                  <c:v>2.8592924266666202</c:v>
                </c:pt>
                <c:pt idx="6285">
                  <c:v>58.548840327129774</c:v>
                </c:pt>
                <c:pt idx="6286">
                  <c:v>50.582915716404273</c:v>
                </c:pt>
                <c:pt idx="6287">
                  <c:v>52.765769877720608</c:v>
                </c:pt>
                <c:pt idx="6288">
                  <c:v>6.8904855096118034</c:v>
                </c:pt>
                <c:pt idx="6289">
                  <c:v>52.39219453732138</c:v>
                </c:pt>
                <c:pt idx="6290">
                  <c:v>7.0623409900564864</c:v>
                </c:pt>
                <c:pt idx="6291">
                  <c:v>58.836800067297432</c:v>
                </c:pt>
                <c:pt idx="6292">
                  <c:v>38.326359938044057</c:v>
                </c:pt>
                <c:pt idx="6293">
                  <c:v>27.624827595572103</c:v>
                </c:pt>
                <c:pt idx="6294">
                  <c:v>38.122544168986401</c:v>
                </c:pt>
                <c:pt idx="6295">
                  <c:v>29.147250473642931</c:v>
                </c:pt>
                <c:pt idx="6296">
                  <c:v>52.064823061015915</c:v>
                </c:pt>
                <c:pt idx="6297">
                  <c:v>9.8411980014298415</c:v>
                </c:pt>
                <c:pt idx="6298">
                  <c:v>2.4360464630186653</c:v>
                </c:pt>
                <c:pt idx="6299">
                  <c:v>49.829164962831811</c:v>
                </c:pt>
                <c:pt idx="6300">
                  <c:v>26.886975614454482</c:v>
                </c:pt>
                <c:pt idx="6301">
                  <c:v>2.5325413854650511</c:v>
                </c:pt>
                <c:pt idx="6302">
                  <c:v>50.746609463845168</c:v>
                </c:pt>
                <c:pt idx="6303">
                  <c:v>51.301640846473106</c:v>
                </c:pt>
                <c:pt idx="6304">
                  <c:v>50.528992030732333</c:v>
                </c:pt>
                <c:pt idx="6305">
                  <c:v>31.97807799464805</c:v>
                </c:pt>
                <c:pt idx="6306">
                  <c:v>60.979407429835575</c:v>
                </c:pt>
                <c:pt idx="6307">
                  <c:v>39.371746359579674</c:v>
                </c:pt>
                <c:pt idx="6308">
                  <c:v>33.462723911967011</c:v>
                </c:pt>
                <c:pt idx="6309">
                  <c:v>39.293984952460129</c:v>
                </c:pt>
                <c:pt idx="6310">
                  <c:v>32.173953179308569</c:v>
                </c:pt>
                <c:pt idx="6311">
                  <c:v>29.417774178004755</c:v>
                </c:pt>
                <c:pt idx="6312">
                  <c:v>54.964572418758209</c:v>
                </c:pt>
                <c:pt idx="6313">
                  <c:v>26.75119068027686</c:v>
                </c:pt>
                <c:pt idx="6314">
                  <c:v>36.269752080627477</c:v>
                </c:pt>
                <c:pt idx="6315">
                  <c:v>51.410176010195606</c:v>
                </c:pt>
                <c:pt idx="6316">
                  <c:v>40.062829842755342</c:v>
                </c:pt>
                <c:pt idx="6317">
                  <c:v>45.895434577620122</c:v>
                </c:pt>
                <c:pt idx="6318">
                  <c:v>51.234072311060039</c:v>
                </c:pt>
                <c:pt idx="6319">
                  <c:v>15.221929316149353</c:v>
                </c:pt>
                <c:pt idx="6320">
                  <c:v>16.373715394551439</c:v>
                </c:pt>
                <c:pt idx="6321">
                  <c:v>27.937040961489856</c:v>
                </c:pt>
                <c:pt idx="6322">
                  <c:v>16.151806165510806</c:v>
                </c:pt>
                <c:pt idx="6323">
                  <c:v>45.488484491546409</c:v>
                </c:pt>
                <c:pt idx="6324">
                  <c:v>43.707256797621049</c:v>
                </c:pt>
                <c:pt idx="6325">
                  <c:v>76.823673533776343</c:v>
                </c:pt>
                <c:pt idx="6326">
                  <c:v>50.190483869881561</c:v>
                </c:pt>
                <c:pt idx="6327">
                  <c:v>45.610782883127634</c:v>
                </c:pt>
                <c:pt idx="6328">
                  <c:v>18.621105200297226</c:v>
                </c:pt>
                <c:pt idx="6329">
                  <c:v>29.302581333340349</c:v>
                </c:pt>
                <c:pt idx="6330">
                  <c:v>30.759505594751502</c:v>
                </c:pt>
                <c:pt idx="6331">
                  <c:v>29.654743959271372</c:v>
                </c:pt>
                <c:pt idx="6332">
                  <c:v>44.431145612210202</c:v>
                </c:pt>
                <c:pt idx="6333">
                  <c:v>53.156950765687121</c:v>
                </c:pt>
                <c:pt idx="6334">
                  <c:v>64.414474292848752</c:v>
                </c:pt>
                <c:pt idx="6335">
                  <c:v>44.875751052042858</c:v>
                </c:pt>
                <c:pt idx="6336">
                  <c:v>38.473596653065684</c:v>
                </c:pt>
                <c:pt idx="6337">
                  <c:v>37.126093751661287</c:v>
                </c:pt>
                <c:pt idx="6338">
                  <c:v>45.139223588780425</c:v>
                </c:pt>
                <c:pt idx="6339">
                  <c:v>20.392167191195671</c:v>
                </c:pt>
                <c:pt idx="6340">
                  <c:v>4.6552485205094962</c:v>
                </c:pt>
                <c:pt idx="6341">
                  <c:v>14.08456554196089</c:v>
                </c:pt>
                <c:pt idx="6342">
                  <c:v>39.460602828106168</c:v>
                </c:pt>
                <c:pt idx="6343">
                  <c:v>35.810177226720022</c:v>
                </c:pt>
                <c:pt idx="6344">
                  <c:v>22.599353397999156</c:v>
                </c:pt>
                <c:pt idx="6345">
                  <c:v>37.506646683260698</c:v>
                </c:pt>
                <c:pt idx="6346">
                  <c:v>45.577673660032175</c:v>
                </c:pt>
                <c:pt idx="6347">
                  <c:v>21.364797457187002</c:v>
                </c:pt>
                <c:pt idx="6348">
                  <c:v>14.466911660924586</c:v>
                </c:pt>
                <c:pt idx="6349">
                  <c:v>12.659260440580836</c:v>
                </c:pt>
                <c:pt idx="6350">
                  <c:v>65.716608384413092</c:v>
                </c:pt>
                <c:pt idx="6351">
                  <c:v>41.6193345231043</c:v>
                </c:pt>
                <c:pt idx="6352">
                  <c:v>66.227640260328016</c:v>
                </c:pt>
                <c:pt idx="6353">
                  <c:v>25.434243988951764</c:v>
                </c:pt>
                <c:pt idx="6354">
                  <c:v>9.7486103829530357</c:v>
                </c:pt>
                <c:pt idx="6355">
                  <c:v>22.963494086292805</c:v>
                </c:pt>
                <c:pt idx="6356">
                  <c:v>61.345704423974375</c:v>
                </c:pt>
                <c:pt idx="6357">
                  <c:v>83.177701395008086</c:v>
                </c:pt>
                <c:pt idx="6358">
                  <c:v>13.349714469187745</c:v>
                </c:pt>
                <c:pt idx="6359">
                  <c:v>7.9167695021374724</c:v>
                </c:pt>
                <c:pt idx="6360">
                  <c:v>46.1148051642365</c:v>
                </c:pt>
                <c:pt idx="6361">
                  <c:v>54.857185770183726</c:v>
                </c:pt>
                <c:pt idx="6362">
                  <c:v>13.366863344756492</c:v>
                </c:pt>
                <c:pt idx="6363">
                  <c:v>43.545642571692639</c:v>
                </c:pt>
                <c:pt idx="6364">
                  <c:v>27.50593319758346</c:v>
                </c:pt>
                <c:pt idx="6365">
                  <c:v>37.172153616302033</c:v>
                </c:pt>
                <c:pt idx="6366">
                  <c:v>31.558855511162033</c:v>
                </c:pt>
                <c:pt idx="6367">
                  <c:v>11.737722484645147</c:v>
                </c:pt>
                <c:pt idx="6368">
                  <c:v>34.829409624603677</c:v>
                </c:pt>
                <c:pt idx="6369">
                  <c:v>26.943527474650892</c:v>
                </c:pt>
                <c:pt idx="6370">
                  <c:v>22.402902345520307</c:v>
                </c:pt>
                <c:pt idx="6371">
                  <c:v>27.918651568792921</c:v>
                </c:pt>
                <c:pt idx="6372">
                  <c:v>35.810865069418767</c:v>
                </c:pt>
                <c:pt idx="6373">
                  <c:v>87.656670193640807</c:v>
                </c:pt>
                <c:pt idx="6374">
                  <c:v>33.780577590530498</c:v>
                </c:pt>
                <c:pt idx="6375">
                  <c:v>11.475132164707814</c:v>
                </c:pt>
                <c:pt idx="6376">
                  <c:v>0.95809978478310487</c:v>
                </c:pt>
                <c:pt idx="6377">
                  <c:v>33.415758658103854</c:v>
                </c:pt>
                <c:pt idx="6378">
                  <c:v>9.2708604917370696</c:v>
                </c:pt>
                <c:pt idx="6379">
                  <c:v>51.357058578886765</c:v>
                </c:pt>
                <c:pt idx="6380">
                  <c:v>35.683393436684916</c:v>
                </c:pt>
                <c:pt idx="6381">
                  <c:v>46.126002610344813</c:v>
                </c:pt>
                <c:pt idx="6382">
                  <c:v>24.949313338990525</c:v>
                </c:pt>
                <c:pt idx="6383">
                  <c:v>7.4181883749666842</c:v>
                </c:pt>
                <c:pt idx="6384">
                  <c:v>20.787417560733534</c:v>
                </c:pt>
                <c:pt idx="6385">
                  <c:v>37.301896729283378</c:v>
                </c:pt>
                <c:pt idx="6386">
                  <c:v>0.65807419164861691</c:v>
                </c:pt>
                <c:pt idx="6387">
                  <c:v>39.922557937619615</c:v>
                </c:pt>
                <c:pt idx="6388">
                  <c:v>47.057095189974618</c:v>
                </c:pt>
                <c:pt idx="6389">
                  <c:v>58.428131967947785</c:v>
                </c:pt>
                <c:pt idx="6390">
                  <c:v>23.077695158836384</c:v>
                </c:pt>
                <c:pt idx="6391">
                  <c:v>29.76531386377955</c:v>
                </c:pt>
                <c:pt idx="6392">
                  <c:v>19.611059506247255</c:v>
                </c:pt>
                <c:pt idx="6393">
                  <c:v>71.615361175986607</c:v>
                </c:pt>
                <c:pt idx="6394">
                  <c:v>8.858909146152131</c:v>
                </c:pt>
                <c:pt idx="6395">
                  <c:v>38.762730500363361</c:v>
                </c:pt>
                <c:pt idx="6396">
                  <c:v>36.512634108742738</c:v>
                </c:pt>
                <c:pt idx="6397">
                  <c:v>34.837049474907317</c:v>
                </c:pt>
                <c:pt idx="6398">
                  <c:v>49.530122967731558</c:v>
                </c:pt>
                <c:pt idx="6399">
                  <c:v>47.182500095090312</c:v>
                </c:pt>
                <c:pt idx="6400">
                  <c:v>32.16200071312128</c:v>
                </c:pt>
                <c:pt idx="6401">
                  <c:v>49.917496760083999</c:v>
                </c:pt>
                <c:pt idx="6402">
                  <c:v>51.538789788387056</c:v>
                </c:pt>
                <c:pt idx="6403">
                  <c:v>67.845375738953166</c:v>
                </c:pt>
                <c:pt idx="6404">
                  <c:v>10.952071038272928</c:v>
                </c:pt>
                <c:pt idx="6405">
                  <c:v>65.684046225052015</c:v>
                </c:pt>
                <c:pt idx="6406">
                  <c:v>46.73777623520661</c:v>
                </c:pt>
                <c:pt idx="6407">
                  <c:v>47.439801244670655</c:v>
                </c:pt>
                <c:pt idx="6408">
                  <c:v>41.292839623550599</c:v>
                </c:pt>
                <c:pt idx="6409">
                  <c:v>19.810932176945968</c:v>
                </c:pt>
                <c:pt idx="6410">
                  <c:v>71.184906051651183</c:v>
                </c:pt>
                <c:pt idx="6411">
                  <c:v>24.000986314402404</c:v>
                </c:pt>
                <c:pt idx="6412">
                  <c:v>57.284905508050315</c:v>
                </c:pt>
                <c:pt idx="6413">
                  <c:v>51.646982649391191</c:v>
                </c:pt>
                <c:pt idx="6414">
                  <c:v>8.2938216325912499</c:v>
                </c:pt>
                <c:pt idx="6415">
                  <c:v>58.667993878007032</c:v>
                </c:pt>
                <c:pt idx="6416">
                  <c:v>43.222346942455601</c:v>
                </c:pt>
                <c:pt idx="6417">
                  <c:v>43.846440991105219</c:v>
                </c:pt>
                <c:pt idx="6418">
                  <c:v>4.6089595113926372</c:v>
                </c:pt>
                <c:pt idx="6419">
                  <c:v>2.8330922210073788</c:v>
                </c:pt>
                <c:pt idx="6420">
                  <c:v>39.115584168515042</c:v>
                </c:pt>
                <c:pt idx="6421">
                  <c:v>18.811400863228439</c:v>
                </c:pt>
                <c:pt idx="6422">
                  <c:v>41.280212112752224</c:v>
                </c:pt>
                <c:pt idx="6423">
                  <c:v>46.495633229560738</c:v>
                </c:pt>
                <c:pt idx="6424">
                  <c:v>34.516473221246095</c:v>
                </c:pt>
                <c:pt idx="6425">
                  <c:v>16.246322139621199</c:v>
                </c:pt>
                <c:pt idx="6426">
                  <c:v>15.524364121192187</c:v>
                </c:pt>
                <c:pt idx="6427">
                  <c:v>61.775634877035493</c:v>
                </c:pt>
                <c:pt idx="6428">
                  <c:v>47.546707964957534</c:v>
                </c:pt>
                <c:pt idx="6429">
                  <c:v>51.217567306778733</c:v>
                </c:pt>
                <c:pt idx="6430">
                  <c:v>20.356860068470137</c:v>
                </c:pt>
                <c:pt idx="6431">
                  <c:v>28.438810959482733</c:v>
                </c:pt>
                <c:pt idx="6432">
                  <c:v>17.546159146376034</c:v>
                </c:pt>
                <c:pt idx="6433">
                  <c:v>41.899110511015756</c:v>
                </c:pt>
                <c:pt idx="6434">
                  <c:v>14.235898915620112</c:v>
                </c:pt>
                <c:pt idx="6435">
                  <c:v>15.212813001797846</c:v>
                </c:pt>
                <c:pt idx="6436">
                  <c:v>21.931736546242146</c:v>
                </c:pt>
                <c:pt idx="6437">
                  <c:v>59.152132702903884</c:v>
                </c:pt>
                <c:pt idx="6438">
                  <c:v>39.569678673292593</c:v>
                </c:pt>
                <c:pt idx="6439">
                  <c:v>37.450445143457493</c:v>
                </c:pt>
                <c:pt idx="6440">
                  <c:v>18.398655298179357</c:v>
                </c:pt>
                <c:pt idx="6441">
                  <c:v>4.5619602646009474</c:v>
                </c:pt>
                <c:pt idx="6442">
                  <c:v>13.06635689954059</c:v>
                </c:pt>
                <c:pt idx="6443">
                  <c:v>50.631375012815802</c:v>
                </c:pt>
                <c:pt idx="6444">
                  <c:v>57.06155183114771</c:v>
                </c:pt>
                <c:pt idx="6445">
                  <c:v>51.584616125667942</c:v>
                </c:pt>
                <c:pt idx="6446">
                  <c:v>38.088468765752118</c:v>
                </c:pt>
                <c:pt idx="6447">
                  <c:v>31.717939112341021</c:v>
                </c:pt>
                <c:pt idx="6448">
                  <c:v>52.010390680712526</c:v>
                </c:pt>
                <c:pt idx="6449">
                  <c:v>25.069674602461291</c:v>
                </c:pt>
                <c:pt idx="6450">
                  <c:v>24.521599999464375</c:v>
                </c:pt>
                <c:pt idx="6451">
                  <c:v>42.611094801926235</c:v>
                </c:pt>
                <c:pt idx="6452">
                  <c:v>47.832367404020374</c:v>
                </c:pt>
                <c:pt idx="6453">
                  <c:v>28.842382622979144</c:v>
                </c:pt>
                <c:pt idx="6454">
                  <c:v>16.020866523585962</c:v>
                </c:pt>
                <c:pt idx="6455">
                  <c:v>14.52218701251625</c:v>
                </c:pt>
                <c:pt idx="6456">
                  <c:v>13.898869625797014</c:v>
                </c:pt>
                <c:pt idx="6457">
                  <c:v>15.247103436995465</c:v>
                </c:pt>
                <c:pt idx="6458">
                  <c:v>38.866086734011056</c:v>
                </c:pt>
                <c:pt idx="6459">
                  <c:v>38.775937759270221</c:v>
                </c:pt>
                <c:pt idx="6460">
                  <c:v>33.0908576754329</c:v>
                </c:pt>
                <c:pt idx="6461">
                  <c:v>17.451743025633288</c:v>
                </c:pt>
                <c:pt idx="6462">
                  <c:v>80.58409066987204</c:v>
                </c:pt>
                <c:pt idx="6463">
                  <c:v>59.099796564424253</c:v>
                </c:pt>
                <c:pt idx="6464">
                  <c:v>56.901944235269319</c:v>
                </c:pt>
                <c:pt idx="6465">
                  <c:v>54.930081771022948</c:v>
                </c:pt>
                <c:pt idx="6466">
                  <c:v>43.156141987700643</c:v>
                </c:pt>
                <c:pt idx="6467">
                  <c:v>61.604810629530583</c:v>
                </c:pt>
                <c:pt idx="6468">
                  <c:v>42.816606876761341</c:v>
                </c:pt>
                <c:pt idx="6469">
                  <c:v>51.178264963867498</c:v>
                </c:pt>
                <c:pt idx="6470">
                  <c:v>53.524061047874319</c:v>
                </c:pt>
                <c:pt idx="6471">
                  <c:v>19.869605833208038</c:v>
                </c:pt>
                <c:pt idx="6472">
                  <c:v>52.599043911677661</c:v>
                </c:pt>
                <c:pt idx="6473">
                  <c:v>46.563535208601493</c:v>
                </c:pt>
                <c:pt idx="6474">
                  <c:v>47.16136961093239</c:v>
                </c:pt>
                <c:pt idx="6475">
                  <c:v>25.823120497135601</c:v>
                </c:pt>
                <c:pt idx="6476">
                  <c:v>32.819022271918584</c:v>
                </c:pt>
                <c:pt idx="6477">
                  <c:v>57.131043800654247</c:v>
                </c:pt>
                <c:pt idx="6478">
                  <c:v>24.690101325663282</c:v>
                </c:pt>
                <c:pt idx="6479">
                  <c:v>30.528762269089611</c:v>
                </c:pt>
                <c:pt idx="6480">
                  <c:v>35.766434316401849</c:v>
                </c:pt>
                <c:pt idx="6481">
                  <c:v>50.443636238997563</c:v>
                </c:pt>
                <c:pt idx="6482">
                  <c:v>42.763143913858798</c:v>
                </c:pt>
                <c:pt idx="6483">
                  <c:v>72.26963454673745</c:v>
                </c:pt>
                <c:pt idx="6484">
                  <c:v>47.515176644361851</c:v>
                </c:pt>
                <c:pt idx="6485">
                  <c:v>58.174235509501649</c:v>
                </c:pt>
                <c:pt idx="6486">
                  <c:v>15.906893281093385</c:v>
                </c:pt>
                <c:pt idx="6487">
                  <c:v>8.679824399798461</c:v>
                </c:pt>
                <c:pt idx="6488">
                  <c:v>24.450063446091928</c:v>
                </c:pt>
                <c:pt idx="6489">
                  <c:v>18.37353372702707</c:v>
                </c:pt>
                <c:pt idx="6490">
                  <c:v>32.282856943659752</c:v>
                </c:pt>
                <c:pt idx="6491">
                  <c:v>32.221792512136545</c:v>
                </c:pt>
                <c:pt idx="6492">
                  <c:v>74.982601056626407</c:v>
                </c:pt>
                <c:pt idx="6493">
                  <c:v>9.9296384454932749</c:v>
                </c:pt>
                <c:pt idx="6494">
                  <c:v>10.656940042925253</c:v>
                </c:pt>
                <c:pt idx="6495">
                  <c:v>49.35860451203083</c:v>
                </c:pt>
                <c:pt idx="6496">
                  <c:v>26.884600836802942</c:v>
                </c:pt>
                <c:pt idx="6497">
                  <c:v>41.811675197768494</c:v>
                </c:pt>
                <c:pt idx="6498">
                  <c:v>10.618029746932756</c:v>
                </c:pt>
                <c:pt idx="6499">
                  <c:v>37.057089420702539</c:v>
                </c:pt>
                <c:pt idx="6500">
                  <c:v>29.228160639496707</c:v>
                </c:pt>
                <c:pt idx="6501">
                  <c:v>32.426254534301378</c:v>
                </c:pt>
                <c:pt idx="6502">
                  <c:v>48.317447497842309</c:v>
                </c:pt>
                <c:pt idx="6503">
                  <c:v>4.3157900678716121</c:v>
                </c:pt>
                <c:pt idx="6504">
                  <c:v>57.914179835731197</c:v>
                </c:pt>
                <c:pt idx="6505">
                  <c:v>52.203000127797814</c:v>
                </c:pt>
                <c:pt idx="6506">
                  <c:v>52.044476396827569</c:v>
                </c:pt>
                <c:pt idx="6507">
                  <c:v>8.246259595953406</c:v>
                </c:pt>
                <c:pt idx="6508">
                  <c:v>49.039547892899975</c:v>
                </c:pt>
                <c:pt idx="6509">
                  <c:v>8.8346657703826263</c:v>
                </c:pt>
                <c:pt idx="6510">
                  <c:v>63.025535189661504</c:v>
                </c:pt>
                <c:pt idx="6511">
                  <c:v>39.032250315284934</c:v>
                </c:pt>
                <c:pt idx="6512">
                  <c:v>31.333410170267449</c:v>
                </c:pt>
                <c:pt idx="6513">
                  <c:v>41.858947580575645</c:v>
                </c:pt>
                <c:pt idx="6514">
                  <c:v>36.371588658778087</c:v>
                </c:pt>
                <c:pt idx="6515">
                  <c:v>52.785797951253713</c:v>
                </c:pt>
                <c:pt idx="6516">
                  <c:v>18.312741233900127</c:v>
                </c:pt>
                <c:pt idx="6517">
                  <c:v>3.0196072279698845</c:v>
                </c:pt>
                <c:pt idx="6518">
                  <c:v>52.598154503291468</c:v>
                </c:pt>
                <c:pt idx="6519">
                  <c:v>29.15128222913949</c:v>
                </c:pt>
                <c:pt idx="6520">
                  <c:v>3.8485465708986037</c:v>
                </c:pt>
                <c:pt idx="6521">
                  <c:v>51.109979785865086</c:v>
                </c:pt>
                <c:pt idx="6522">
                  <c:v>50.253900437888404</c:v>
                </c:pt>
                <c:pt idx="6523">
                  <c:v>52.703935100890412</c:v>
                </c:pt>
                <c:pt idx="6524">
                  <c:v>34.60674445020134</c:v>
                </c:pt>
                <c:pt idx="6525">
                  <c:v>66.136714532849652</c:v>
                </c:pt>
                <c:pt idx="6526">
                  <c:v>39.105062456172746</c:v>
                </c:pt>
                <c:pt idx="6527">
                  <c:v>34.544848210073155</c:v>
                </c:pt>
                <c:pt idx="6528">
                  <c:v>42.137453458926196</c:v>
                </c:pt>
                <c:pt idx="6529">
                  <c:v>35.139864072615516</c:v>
                </c:pt>
                <c:pt idx="6530">
                  <c:v>41.266174402583516</c:v>
                </c:pt>
                <c:pt idx="6531">
                  <c:v>46.431440618938034</c:v>
                </c:pt>
                <c:pt idx="6532">
                  <c:v>30.0768592648983</c:v>
                </c:pt>
                <c:pt idx="6533">
                  <c:v>38.026384451372429</c:v>
                </c:pt>
                <c:pt idx="6534">
                  <c:v>47.914157362921209</c:v>
                </c:pt>
                <c:pt idx="6535">
                  <c:v>43.028939102227817</c:v>
                </c:pt>
                <c:pt idx="6536">
                  <c:v>48.70493643943702</c:v>
                </c:pt>
                <c:pt idx="6537">
                  <c:v>52.355186079697759</c:v>
                </c:pt>
                <c:pt idx="6538">
                  <c:v>17.026197188182334</c:v>
                </c:pt>
                <c:pt idx="6539">
                  <c:v>19.224193500016902</c:v>
                </c:pt>
                <c:pt idx="6540">
                  <c:v>31.925169179485327</c:v>
                </c:pt>
                <c:pt idx="6541">
                  <c:v>17.427900481839426</c:v>
                </c:pt>
                <c:pt idx="6542">
                  <c:v>46.317361098873903</c:v>
                </c:pt>
                <c:pt idx="6543">
                  <c:v>48.489952049321722</c:v>
                </c:pt>
                <c:pt idx="6544">
                  <c:v>83.599675930057344</c:v>
                </c:pt>
                <c:pt idx="6545">
                  <c:v>51.307310656551074</c:v>
                </c:pt>
                <c:pt idx="6546">
                  <c:v>45.21873886791186</c:v>
                </c:pt>
                <c:pt idx="6547">
                  <c:v>26.123974864151609</c:v>
                </c:pt>
                <c:pt idx="6548">
                  <c:v>37.206280888461905</c:v>
                </c:pt>
                <c:pt idx="6549">
                  <c:v>31.297114474943001</c:v>
                </c:pt>
                <c:pt idx="6550">
                  <c:v>33.369757065625862</c:v>
                </c:pt>
                <c:pt idx="6551">
                  <c:v>43.85742792018182</c:v>
                </c:pt>
                <c:pt idx="6552">
                  <c:v>52.574588703466745</c:v>
                </c:pt>
                <c:pt idx="6553">
                  <c:v>66.776024258121424</c:v>
                </c:pt>
                <c:pt idx="6554">
                  <c:v>48.046015196349479</c:v>
                </c:pt>
                <c:pt idx="6555">
                  <c:v>40.788155772493226</c:v>
                </c:pt>
                <c:pt idx="6556">
                  <c:v>38.79781435409631</c:v>
                </c:pt>
                <c:pt idx="6557">
                  <c:v>50.630857417160229</c:v>
                </c:pt>
                <c:pt idx="6558">
                  <c:v>25.480216553798055</c:v>
                </c:pt>
                <c:pt idx="6559">
                  <c:v>4.8855901006543858</c:v>
                </c:pt>
                <c:pt idx="6560">
                  <c:v>14.114469780657442</c:v>
                </c:pt>
                <c:pt idx="6561">
                  <c:v>56.339717660404048</c:v>
                </c:pt>
                <c:pt idx="6562">
                  <c:v>41.367127307396899</c:v>
                </c:pt>
                <c:pt idx="6563">
                  <c:v>27.432859397633397</c:v>
                </c:pt>
                <c:pt idx="6564">
                  <c:v>41.311610406577188</c:v>
                </c:pt>
                <c:pt idx="6565">
                  <c:v>46.208096502861075</c:v>
                </c:pt>
                <c:pt idx="6566">
                  <c:v>24.813345127747613</c:v>
                </c:pt>
                <c:pt idx="6567">
                  <c:v>21.318480734863549</c:v>
                </c:pt>
                <c:pt idx="6568">
                  <c:v>17.501579626073319</c:v>
                </c:pt>
                <c:pt idx="6569">
                  <c:v>74.318586577207554</c:v>
                </c:pt>
                <c:pt idx="6570">
                  <c:v>41.927015207861061</c:v>
                </c:pt>
                <c:pt idx="6571">
                  <c:v>66.224553654046701</c:v>
                </c:pt>
                <c:pt idx="6572">
                  <c:v>29.705993714089171</c:v>
                </c:pt>
                <c:pt idx="6573">
                  <c:v>12.129219992540872</c:v>
                </c:pt>
                <c:pt idx="6574">
                  <c:v>28.447817581579702</c:v>
                </c:pt>
                <c:pt idx="6575">
                  <c:v>60.593253260621672</c:v>
                </c:pt>
                <c:pt idx="6576">
                  <c:v>88.006117353639581</c:v>
                </c:pt>
                <c:pt idx="6577">
                  <c:v>15.857688538008565</c:v>
                </c:pt>
                <c:pt idx="6578">
                  <c:v>9.5598214614640167</c:v>
                </c:pt>
                <c:pt idx="6579">
                  <c:v>50.902686409050681</c:v>
                </c:pt>
                <c:pt idx="6580">
                  <c:v>57.249186378085824</c:v>
                </c:pt>
                <c:pt idx="6581">
                  <c:v>21.300934351194996</c:v>
                </c:pt>
                <c:pt idx="6582">
                  <c:v>46.685823997423618</c:v>
                </c:pt>
                <c:pt idx="6583">
                  <c:v>33.884154574417117</c:v>
                </c:pt>
                <c:pt idx="6584">
                  <c:v>40.58538616323564</c:v>
                </c:pt>
                <c:pt idx="6585">
                  <c:v>34.155948388339851</c:v>
                </c:pt>
                <c:pt idx="6586">
                  <c:v>11.781925852251522</c:v>
                </c:pt>
                <c:pt idx="6587">
                  <c:v>39.055083491684094</c:v>
                </c:pt>
                <c:pt idx="6588">
                  <c:v>31.423076054938861</c:v>
                </c:pt>
                <c:pt idx="6589">
                  <c:v>26.744560878136173</c:v>
                </c:pt>
                <c:pt idx="6590">
                  <c:v>28.139276973288933</c:v>
                </c:pt>
                <c:pt idx="6591">
                  <c:v>39.273747059436943</c:v>
                </c:pt>
                <c:pt idx="6592">
                  <c:v>79.159661373668371</c:v>
                </c:pt>
                <c:pt idx="6593">
                  <c:v>42.034350647311491</c:v>
                </c:pt>
                <c:pt idx="6594">
                  <c:v>13.442622695464467</c:v>
                </c:pt>
                <c:pt idx="6595">
                  <c:v>1.0613399198153202</c:v>
                </c:pt>
                <c:pt idx="6596">
                  <c:v>39.161865459969619</c:v>
                </c:pt>
                <c:pt idx="6597">
                  <c:v>26.554829886793257</c:v>
                </c:pt>
                <c:pt idx="6598">
                  <c:v>14.843642146521841</c:v>
                </c:pt>
                <c:pt idx="6599">
                  <c:v>48.776574448034758</c:v>
                </c:pt>
                <c:pt idx="6600">
                  <c:v>37.091295995948748</c:v>
                </c:pt>
                <c:pt idx="6601">
                  <c:v>45.764447606861395</c:v>
                </c:pt>
                <c:pt idx="6602">
                  <c:v>29.097384160609611</c:v>
                </c:pt>
                <c:pt idx="6603">
                  <c:v>9.9129790590377809</c:v>
                </c:pt>
                <c:pt idx="6604">
                  <c:v>23.664500781211235</c:v>
                </c:pt>
                <c:pt idx="6605">
                  <c:v>38.569373818939489</c:v>
                </c:pt>
                <c:pt idx="6606">
                  <c:v>1.3068743427940253</c:v>
                </c:pt>
                <c:pt idx="6607">
                  <c:v>44.176919640746682</c:v>
                </c:pt>
                <c:pt idx="6608">
                  <c:v>48.625412259281468</c:v>
                </c:pt>
                <c:pt idx="6609">
                  <c:v>64.075650110416547</c:v>
                </c:pt>
                <c:pt idx="6610">
                  <c:v>23.749871645272865</c:v>
                </c:pt>
                <c:pt idx="6611">
                  <c:v>34.46149128361472</c:v>
                </c:pt>
                <c:pt idx="6612">
                  <c:v>27.488980957775357</c:v>
                </c:pt>
                <c:pt idx="6613">
                  <c:v>77.079714823776357</c:v>
                </c:pt>
                <c:pt idx="6614">
                  <c:v>11.519655459345856</c:v>
                </c:pt>
                <c:pt idx="6615">
                  <c:v>40.306790706658099</c:v>
                </c:pt>
                <c:pt idx="6616">
                  <c:v>42.628899438360747</c:v>
                </c:pt>
                <c:pt idx="6617">
                  <c:v>37.675517526984315</c:v>
                </c:pt>
                <c:pt idx="6618">
                  <c:v>51.935509318612951</c:v>
                </c:pt>
                <c:pt idx="6619">
                  <c:v>48.891130667511156</c:v>
                </c:pt>
                <c:pt idx="6620">
                  <c:v>34.93715525008102</c:v>
                </c:pt>
                <c:pt idx="6621">
                  <c:v>49.959769352496963</c:v>
                </c:pt>
                <c:pt idx="6622">
                  <c:v>50.466776540147379</c:v>
                </c:pt>
                <c:pt idx="6623">
                  <c:v>70.036455889338782</c:v>
                </c:pt>
                <c:pt idx="6624">
                  <c:v>15.391953497367263</c:v>
                </c:pt>
                <c:pt idx="6625">
                  <c:v>69.009503662193652</c:v>
                </c:pt>
                <c:pt idx="6626">
                  <c:v>48.314222648123689</c:v>
                </c:pt>
                <c:pt idx="6627">
                  <c:v>51.6193896341616</c:v>
                </c:pt>
                <c:pt idx="6628">
                  <c:v>20.865027686006957</c:v>
                </c:pt>
                <c:pt idx="6629">
                  <c:v>41.640472767842546</c:v>
                </c:pt>
                <c:pt idx="6630">
                  <c:v>24.452208555707045</c:v>
                </c:pt>
                <c:pt idx="6631">
                  <c:v>79.422359651262013</c:v>
                </c:pt>
                <c:pt idx="6632">
                  <c:v>28.166240405402505</c:v>
                </c:pt>
                <c:pt idx="6633">
                  <c:v>57.604881003646192</c:v>
                </c:pt>
                <c:pt idx="6634">
                  <c:v>54.59726829791714</c:v>
                </c:pt>
                <c:pt idx="6635">
                  <c:v>13.641354025827743</c:v>
                </c:pt>
                <c:pt idx="6636">
                  <c:v>60.918209328513498</c:v>
                </c:pt>
                <c:pt idx="6637">
                  <c:v>46.542928693982908</c:v>
                </c:pt>
                <c:pt idx="6638">
                  <c:v>44.115829613048142</c:v>
                </c:pt>
                <c:pt idx="6639">
                  <c:v>9.7444424179372167</c:v>
                </c:pt>
                <c:pt idx="6640">
                  <c:v>2.8259375387638253</c:v>
                </c:pt>
                <c:pt idx="6641">
                  <c:v>41.81072501523925</c:v>
                </c:pt>
                <c:pt idx="6642">
                  <c:v>25.055763267118301</c:v>
                </c:pt>
                <c:pt idx="6643">
                  <c:v>43.536448568692464</c:v>
                </c:pt>
                <c:pt idx="6644">
                  <c:v>7.1843317593254756</c:v>
                </c:pt>
                <c:pt idx="6645">
                  <c:v>46.486170475106185</c:v>
                </c:pt>
                <c:pt idx="6646">
                  <c:v>36.495707465109966</c:v>
                </c:pt>
                <c:pt idx="6647">
                  <c:v>19.28911464700062</c:v>
                </c:pt>
                <c:pt idx="6648">
                  <c:v>22.532068673787283</c:v>
                </c:pt>
                <c:pt idx="6649">
                  <c:v>41.8713095520216</c:v>
                </c:pt>
                <c:pt idx="6650">
                  <c:v>49.657611283036587</c:v>
                </c:pt>
                <c:pt idx="6651">
                  <c:v>52.359271571458727</c:v>
                </c:pt>
                <c:pt idx="6652">
                  <c:v>23.527677683941658</c:v>
                </c:pt>
                <c:pt idx="6653">
                  <c:v>33.664201695778509</c:v>
                </c:pt>
                <c:pt idx="6654">
                  <c:v>20.411120334391512</c:v>
                </c:pt>
                <c:pt idx="6655">
                  <c:v>45.330297349212287</c:v>
                </c:pt>
                <c:pt idx="6656">
                  <c:v>18.708034794887201</c:v>
                </c:pt>
                <c:pt idx="6657">
                  <c:v>17.561946612138673</c:v>
                </c:pt>
                <c:pt idx="6658">
                  <c:v>22.466130158507397</c:v>
                </c:pt>
                <c:pt idx="6659">
                  <c:v>60.375728626224465</c:v>
                </c:pt>
                <c:pt idx="6660">
                  <c:v>44.391017851351123</c:v>
                </c:pt>
                <c:pt idx="6661">
                  <c:v>36.381631161341133</c:v>
                </c:pt>
                <c:pt idx="6662">
                  <c:v>26.926816775684156</c:v>
                </c:pt>
                <c:pt idx="6663">
                  <c:v>6.9407394918580492</c:v>
                </c:pt>
                <c:pt idx="6664">
                  <c:v>17.157544737701556</c:v>
                </c:pt>
                <c:pt idx="6665">
                  <c:v>49.953191672183031</c:v>
                </c:pt>
                <c:pt idx="6666">
                  <c:v>54.155785306328362</c:v>
                </c:pt>
                <c:pt idx="6667">
                  <c:v>51.271194092520545</c:v>
                </c:pt>
                <c:pt idx="6668">
                  <c:v>39.260140574605416</c:v>
                </c:pt>
                <c:pt idx="6669">
                  <c:v>35.021651118281788</c:v>
                </c:pt>
                <c:pt idx="6670">
                  <c:v>55.957622659880748</c:v>
                </c:pt>
                <c:pt idx="6671">
                  <c:v>31.379591604161021</c:v>
                </c:pt>
                <c:pt idx="6672">
                  <c:v>30.736858658811755</c:v>
                </c:pt>
                <c:pt idx="6673">
                  <c:v>41.677120381224491</c:v>
                </c:pt>
                <c:pt idx="6674">
                  <c:v>53.753669307890696</c:v>
                </c:pt>
                <c:pt idx="6675">
                  <c:v>32.506239433032995</c:v>
                </c:pt>
                <c:pt idx="6676">
                  <c:v>20.64402224852444</c:v>
                </c:pt>
                <c:pt idx="6677">
                  <c:v>17.356633588430693</c:v>
                </c:pt>
                <c:pt idx="6678">
                  <c:v>25.997859719683746</c:v>
                </c:pt>
                <c:pt idx="6679">
                  <c:v>19.810221701466002</c:v>
                </c:pt>
                <c:pt idx="6680">
                  <c:v>44.986763831145403</c:v>
                </c:pt>
                <c:pt idx="6681">
                  <c:v>41.336568578563913</c:v>
                </c:pt>
                <c:pt idx="6682">
                  <c:v>33.167548011538614</c:v>
                </c:pt>
                <c:pt idx="6683">
                  <c:v>21.501460350619606</c:v>
                </c:pt>
                <c:pt idx="6684">
                  <c:v>83.292255747145646</c:v>
                </c:pt>
                <c:pt idx="6685">
                  <c:v>62.222477989071109</c:v>
                </c:pt>
                <c:pt idx="6686">
                  <c:v>47.411271508994346</c:v>
                </c:pt>
                <c:pt idx="6687">
                  <c:v>44.860002420990341</c:v>
                </c:pt>
                <c:pt idx="6688">
                  <c:v>65.197266157868484</c:v>
                </c:pt>
                <c:pt idx="6689">
                  <c:v>46.997209468573288</c:v>
                </c:pt>
                <c:pt idx="6690">
                  <c:v>35.443430499267464</c:v>
                </c:pt>
                <c:pt idx="6691">
                  <c:v>56.164081717723171</c:v>
                </c:pt>
                <c:pt idx="6692">
                  <c:v>24.299639341945269</c:v>
                </c:pt>
                <c:pt idx="6693">
                  <c:v>52.153863217701399</c:v>
                </c:pt>
                <c:pt idx="6694">
                  <c:v>48.231359086875322</c:v>
                </c:pt>
                <c:pt idx="6695">
                  <c:v>48.175218337988547</c:v>
                </c:pt>
                <c:pt idx="6696">
                  <c:v>28.840198887166562</c:v>
                </c:pt>
                <c:pt idx="6697">
                  <c:v>35.016881693465635</c:v>
                </c:pt>
                <c:pt idx="6698">
                  <c:v>29.884683114808343</c:v>
                </c:pt>
                <c:pt idx="6699">
                  <c:v>34.896758775507664</c:v>
                </c:pt>
                <c:pt idx="6700">
                  <c:v>36.921434737447449</c:v>
                </c:pt>
                <c:pt idx="6701">
                  <c:v>60.943257087113928</c:v>
                </c:pt>
                <c:pt idx="6702">
                  <c:v>50.354406132335043</c:v>
                </c:pt>
                <c:pt idx="6703">
                  <c:v>69.597641782710099</c:v>
                </c:pt>
                <c:pt idx="6704">
                  <c:v>47.80202371134407</c:v>
                </c:pt>
                <c:pt idx="6705">
                  <c:v>60.129708820443945</c:v>
                </c:pt>
                <c:pt idx="6706">
                  <c:v>20.629997340636738</c:v>
                </c:pt>
                <c:pt idx="6707">
                  <c:v>9.5609850740989568</c:v>
                </c:pt>
                <c:pt idx="6708">
                  <c:v>40.270377318177644</c:v>
                </c:pt>
                <c:pt idx="6709">
                  <c:v>21.632745515751459</c:v>
                </c:pt>
                <c:pt idx="6710">
                  <c:v>33.185009614166376</c:v>
                </c:pt>
                <c:pt idx="6711">
                  <c:v>33.922434494751457</c:v>
                </c:pt>
                <c:pt idx="6712">
                  <c:v>70.715325280811669</c:v>
                </c:pt>
                <c:pt idx="6713">
                  <c:v>10.017414244440189</c:v>
                </c:pt>
                <c:pt idx="6714">
                  <c:v>13.034385576937513</c:v>
                </c:pt>
                <c:pt idx="6715">
                  <c:v>54.897369940060074</c:v>
                </c:pt>
                <c:pt idx="6716">
                  <c:v>30.644074168446512</c:v>
                </c:pt>
                <c:pt idx="6717">
                  <c:v>43.02619798560675</c:v>
                </c:pt>
                <c:pt idx="6718">
                  <c:v>13.444148625651467</c:v>
                </c:pt>
                <c:pt idx="6719">
                  <c:v>37.665437315119846</c:v>
                </c:pt>
                <c:pt idx="6720">
                  <c:v>38.187848988925651</c:v>
                </c:pt>
                <c:pt idx="6721">
                  <c:v>35.185310355943173</c:v>
                </c:pt>
                <c:pt idx="6722">
                  <c:v>50.330155685140141</c:v>
                </c:pt>
                <c:pt idx="6723">
                  <c:v>5.50688423360518</c:v>
                </c:pt>
                <c:pt idx="6724">
                  <c:v>57.393253290869595</c:v>
                </c:pt>
                <c:pt idx="6725">
                  <c:v>53.669804375955749</c:v>
                </c:pt>
                <c:pt idx="6726">
                  <c:v>52.855286733818367</c:v>
                </c:pt>
                <c:pt idx="6727">
                  <c:v>10.426599823478183</c:v>
                </c:pt>
                <c:pt idx="6728">
                  <c:v>54.476397435498917</c:v>
                </c:pt>
                <c:pt idx="6729">
                  <c:v>10.081777919808268</c:v>
                </c:pt>
                <c:pt idx="6730">
                  <c:v>65.007005685485012</c:v>
                </c:pt>
                <c:pt idx="6731">
                  <c:v>38.077957332743807</c:v>
                </c:pt>
                <c:pt idx="6732">
                  <c:v>35.353787011249466</c:v>
                </c:pt>
                <c:pt idx="6733">
                  <c:v>42.776795881152104</c:v>
                </c:pt>
                <c:pt idx="6734">
                  <c:v>41.984708288232333</c:v>
                </c:pt>
                <c:pt idx="6735">
                  <c:v>56.749221440262154</c:v>
                </c:pt>
                <c:pt idx="6736">
                  <c:v>20.946752065191841</c:v>
                </c:pt>
                <c:pt idx="6737">
                  <c:v>3.75562471159681</c:v>
                </c:pt>
                <c:pt idx="6738">
                  <c:v>57.640819045864163</c:v>
                </c:pt>
                <c:pt idx="6739">
                  <c:v>30.582827380947403</c:v>
                </c:pt>
                <c:pt idx="6740">
                  <c:v>7.1707667439249541</c:v>
                </c:pt>
                <c:pt idx="6741">
                  <c:v>51.174656873253767</c:v>
                </c:pt>
                <c:pt idx="6742">
                  <c:v>51.617723481424555</c:v>
                </c:pt>
                <c:pt idx="6743">
                  <c:v>51.872609180657818</c:v>
                </c:pt>
                <c:pt idx="6744">
                  <c:v>35.905782315951903</c:v>
                </c:pt>
                <c:pt idx="6745">
                  <c:v>70.150449686306018</c:v>
                </c:pt>
                <c:pt idx="6746">
                  <c:v>40.273186276173803</c:v>
                </c:pt>
                <c:pt idx="6747">
                  <c:v>35.503637526010323</c:v>
                </c:pt>
                <c:pt idx="6748">
                  <c:v>59.59799046282923</c:v>
                </c:pt>
                <c:pt idx="6749">
                  <c:v>32.390612167702834</c:v>
                </c:pt>
                <c:pt idx="6750">
                  <c:v>46.121854531615426</c:v>
                </c:pt>
                <c:pt idx="6751">
                  <c:v>47.741656742052093</c:v>
                </c:pt>
                <c:pt idx="6752">
                  <c:v>35.559080837825945</c:v>
                </c:pt>
                <c:pt idx="6753">
                  <c:v>41.14513397808372</c:v>
                </c:pt>
                <c:pt idx="6754">
                  <c:v>47.562190567628669</c:v>
                </c:pt>
                <c:pt idx="6755">
                  <c:v>44.156326617564041</c:v>
                </c:pt>
                <c:pt idx="6756">
                  <c:v>48.052702353756878</c:v>
                </c:pt>
                <c:pt idx="6757">
                  <c:v>55.240561815210121</c:v>
                </c:pt>
                <c:pt idx="6758">
                  <c:v>20.158687571258987</c:v>
                </c:pt>
                <c:pt idx="6759">
                  <c:v>20.254833573889258</c:v>
                </c:pt>
                <c:pt idx="6760">
                  <c:v>30.082736997774095</c:v>
                </c:pt>
                <c:pt idx="6761">
                  <c:v>18.036107609872406</c:v>
                </c:pt>
                <c:pt idx="6762">
                  <c:v>47.96547751560788</c:v>
                </c:pt>
                <c:pt idx="6763">
                  <c:v>40.463411553816172</c:v>
                </c:pt>
                <c:pt idx="6764">
                  <c:v>92.124967662842892</c:v>
                </c:pt>
                <c:pt idx="6765">
                  <c:v>50.135691384811551</c:v>
                </c:pt>
                <c:pt idx="6766">
                  <c:v>45.204336437404635</c:v>
                </c:pt>
                <c:pt idx="6767">
                  <c:v>30.578271622364749</c:v>
                </c:pt>
                <c:pt idx="6768">
                  <c:v>43.334719413539396</c:v>
                </c:pt>
                <c:pt idx="6769">
                  <c:v>32.086598526490803</c:v>
                </c:pt>
                <c:pt idx="6770">
                  <c:v>35.426954269716688</c:v>
                </c:pt>
                <c:pt idx="6771">
                  <c:v>45.411783374497695</c:v>
                </c:pt>
                <c:pt idx="6772">
                  <c:v>52.125975211813959</c:v>
                </c:pt>
                <c:pt idx="6773">
                  <c:v>68.183968415363523</c:v>
                </c:pt>
                <c:pt idx="6774">
                  <c:v>44.305169383561207</c:v>
                </c:pt>
                <c:pt idx="6775">
                  <c:v>43.923317555090307</c:v>
                </c:pt>
                <c:pt idx="6776">
                  <c:v>41.54586149303622</c:v>
                </c:pt>
                <c:pt idx="6777">
                  <c:v>64.782781805714421</c:v>
                </c:pt>
                <c:pt idx="6778">
                  <c:v>27.870193617144508</c:v>
                </c:pt>
                <c:pt idx="6779">
                  <c:v>6.1197520110958088</c:v>
                </c:pt>
                <c:pt idx="6780">
                  <c:v>65.909096926240409</c:v>
                </c:pt>
                <c:pt idx="6781">
                  <c:v>48.301870972785103</c:v>
                </c:pt>
                <c:pt idx="6782">
                  <c:v>36.80671538848005</c:v>
                </c:pt>
                <c:pt idx="6783">
                  <c:v>44.967942549116415</c:v>
                </c:pt>
                <c:pt idx="6784">
                  <c:v>46.846536726999808</c:v>
                </c:pt>
                <c:pt idx="6785">
                  <c:v>28.462989187596712</c:v>
                </c:pt>
                <c:pt idx="6786">
                  <c:v>26.388569407159157</c:v>
                </c:pt>
                <c:pt idx="6787">
                  <c:v>21.690084395439364</c:v>
                </c:pt>
                <c:pt idx="6788">
                  <c:v>67.72000419059313</c:v>
                </c:pt>
                <c:pt idx="6789">
                  <c:v>43.314650401829546</c:v>
                </c:pt>
                <c:pt idx="6790">
                  <c:v>67.754453900151674</c:v>
                </c:pt>
                <c:pt idx="6791">
                  <c:v>33.240244978024087</c:v>
                </c:pt>
                <c:pt idx="6792">
                  <c:v>15.175277349952886</c:v>
                </c:pt>
                <c:pt idx="6793">
                  <c:v>32.538872645871109</c:v>
                </c:pt>
                <c:pt idx="6794">
                  <c:v>62.369682708873562</c:v>
                </c:pt>
                <c:pt idx="6795">
                  <c:v>103.61422375645353</c:v>
                </c:pt>
                <c:pt idx="6796">
                  <c:v>17.339940488931163</c:v>
                </c:pt>
                <c:pt idx="6797">
                  <c:v>11.673829666059834</c:v>
                </c:pt>
                <c:pt idx="6798">
                  <c:v>54.256342201512375</c:v>
                </c:pt>
                <c:pt idx="6799">
                  <c:v>59.058510685658057</c:v>
                </c:pt>
                <c:pt idx="6800">
                  <c:v>29.848928092561135</c:v>
                </c:pt>
                <c:pt idx="6801">
                  <c:v>52.976193480132601</c:v>
                </c:pt>
                <c:pt idx="6802">
                  <c:v>39.224498208006864</c:v>
                </c:pt>
                <c:pt idx="6803">
                  <c:v>43.974371483462974</c:v>
                </c:pt>
                <c:pt idx="6804">
                  <c:v>34.88038172274964</c:v>
                </c:pt>
                <c:pt idx="6805">
                  <c:v>11.786647052304451</c:v>
                </c:pt>
                <c:pt idx="6806">
                  <c:v>41.830222035227585</c:v>
                </c:pt>
                <c:pt idx="6807">
                  <c:v>35.031419163694906</c:v>
                </c:pt>
                <c:pt idx="6808">
                  <c:v>33.672149359987728</c:v>
                </c:pt>
                <c:pt idx="6809">
                  <c:v>37.602718864952415</c:v>
                </c:pt>
                <c:pt idx="6810">
                  <c:v>45.135181056534215</c:v>
                </c:pt>
                <c:pt idx="6811">
                  <c:v>78.334305266518868</c:v>
                </c:pt>
                <c:pt idx="6812">
                  <c:v>47.35756541597285</c:v>
                </c:pt>
                <c:pt idx="6813">
                  <c:v>14.217667648453585</c:v>
                </c:pt>
                <c:pt idx="6814">
                  <c:v>1.621712039805012</c:v>
                </c:pt>
                <c:pt idx="6815">
                  <c:v>43.267336433624159</c:v>
                </c:pt>
                <c:pt idx="6816">
                  <c:v>28.49909932742333</c:v>
                </c:pt>
                <c:pt idx="6817">
                  <c:v>21.308086995011248</c:v>
                </c:pt>
                <c:pt idx="6818">
                  <c:v>50.276468755703398</c:v>
                </c:pt>
                <c:pt idx="6819">
                  <c:v>37.680272319920704</c:v>
                </c:pt>
                <c:pt idx="6820">
                  <c:v>46.340998006689148</c:v>
                </c:pt>
                <c:pt idx="6821">
                  <c:v>34.863950282312373</c:v>
                </c:pt>
                <c:pt idx="6822">
                  <c:v>12.219671979807739</c:v>
                </c:pt>
                <c:pt idx="6823">
                  <c:v>25.111082490927419</c:v>
                </c:pt>
                <c:pt idx="6824">
                  <c:v>39.881730237709085</c:v>
                </c:pt>
                <c:pt idx="6825">
                  <c:v>2.2985308872654047</c:v>
                </c:pt>
                <c:pt idx="6826">
                  <c:v>45.380001848164319</c:v>
                </c:pt>
                <c:pt idx="6827">
                  <c:v>49.117927446584353</c:v>
                </c:pt>
                <c:pt idx="6828">
                  <c:v>62.629642438919944</c:v>
                </c:pt>
                <c:pt idx="6829">
                  <c:v>25.505273898384189</c:v>
                </c:pt>
                <c:pt idx="6830">
                  <c:v>37.097276109332547</c:v>
                </c:pt>
                <c:pt idx="6831">
                  <c:v>29.752415776121417</c:v>
                </c:pt>
                <c:pt idx="6832">
                  <c:v>76.800537781104907</c:v>
                </c:pt>
                <c:pt idx="6833">
                  <c:v>14.06761878010723</c:v>
                </c:pt>
                <c:pt idx="6834">
                  <c:v>43.823922666490269</c:v>
                </c:pt>
                <c:pt idx="6835">
                  <c:v>47.113621201094517</c:v>
                </c:pt>
                <c:pt idx="6836">
                  <c:v>41.926817530850464</c:v>
                </c:pt>
                <c:pt idx="6837">
                  <c:v>55.53670524473381</c:v>
                </c:pt>
                <c:pt idx="6838">
                  <c:v>49.535831848647426</c:v>
                </c:pt>
                <c:pt idx="6839">
                  <c:v>37.214113374075438</c:v>
                </c:pt>
                <c:pt idx="6840">
                  <c:v>48.01860777855115</c:v>
                </c:pt>
                <c:pt idx="6841">
                  <c:v>48.890030784026692</c:v>
                </c:pt>
                <c:pt idx="6842">
                  <c:v>60.054999480472802</c:v>
                </c:pt>
                <c:pt idx="6843">
                  <c:v>18.712100143267211</c:v>
                </c:pt>
                <c:pt idx="6844">
                  <c:v>65.898712066445512</c:v>
                </c:pt>
                <c:pt idx="6845">
                  <c:v>52.323053307688433</c:v>
                </c:pt>
                <c:pt idx="6846">
                  <c:v>51.627513263689579</c:v>
                </c:pt>
                <c:pt idx="6847">
                  <c:v>47.570646237314399</c:v>
                </c:pt>
                <c:pt idx="6848">
                  <c:v>26.741603833622463</c:v>
                </c:pt>
                <c:pt idx="6849">
                  <c:v>80.705084458886233</c:v>
                </c:pt>
                <c:pt idx="6850">
                  <c:v>30.689807702818413</c:v>
                </c:pt>
                <c:pt idx="6851">
                  <c:v>59.743365207055376</c:v>
                </c:pt>
                <c:pt idx="6852">
                  <c:v>58.37379693483841</c:v>
                </c:pt>
                <c:pt idx="6853">
                  <c:v>14.252578059814786</c:v>
                </c:pt>
                <c:pt idx="6854">
                  <c:v>62.693301477244212</c:v>
                </c:pt>
                <c:pt idx="6855">
                  <c:v>46.983385395284664</c:v>
                </c:pt>
                <c:pt idx="6856">
                  <c:v>44.929544931432716</c:v>
                </c:pt>
                <c:pt idx="6857">
                  <c:v>21.884092807924851</c:v>
                </c:pt>
                <c:pt idx="6858">
                  <c:v>6.6977589677182854</c:v>
                </c:pt>
                <c:pt idx="6859">
                  <c:v>52.205659368065376</c:v>
                </c:pt>
                <c:pt idx="6860">
                  <c:v>29.208885731283768</c:v>
                </c:pt>
                <c:pt idx="6861">
                  <c:v>44.823946702389726</c:v>
                </c:pt>
                <c:pt idx="6862">
                  <c:v>8.276999643705679</c:v>
                </c:pt>
                <c:pt idx="6863">
                  <c:v>47.436344187195211</c:v>
                </c:pt>
                <c:pt idx="6864">
                  <c:v>38.258508023490222</c:v>
                </c:pt>
                <c:pt idx="6865">
                  <c:v>22.749032512693002</c:v>
                </c:pt>
                <c:pt idx="6866">
                  <c:v>30.321808701399959</c:v>
                </c:pt>
                <c:pt idx="6867">
                  <c:v>42.402603074956275</c:v>
                </c:pt>
                <c:pt idx="6868">
                  <c:v>51.336389477299761</c:v>
                </c:pt>
                <c:pt idx="6869">
                  <c:v>54.070608696207643</c:v>
                </c:pt>
                <c:pt idx="6870">
                  <c:v>26.291954710211428</c:v>
                </c:pt>
                <c:pt idx="6871">
                  <c:v>35.050016508543088</c:v>
                </c:pt>
                <c:pt idx="6872">
                  <c:v>24.163696046109443</c:v>
                </c:pt>
                <c:pt idx="6873">
                  <c:v>48.700010254820306</c:v>
                </c:pt>
                <c:pt idx="6874">
                  <c:v>23.734635812689707</c:v>
                </c:pt>
                <c:pt idx="6875">
                  <c:v>17.734475821930655</c:v>
                </c:pt>
                <c:pt idx="6876">
                  <c:v>22.869123439625145</c:v>
                </c:pt>
                <c:pt idx="6877">
                  <c:v>57.910856473214686</c:v>
                </c:pt>
                <c:pt idx="6878">
                  <c:v>48.957106643384627</c:v>
                </c:pt>
                <c:pt idx="6879">
                  <c:v>37.895349512944996</c:v>
                </c:pt>
                <c:pt idx="6880">
                  <c:v>43.552915905605786</c:v>
                </c:pt>
                <c:pt idx="6881">
                  <c:v>8.9990880332178005</c:v>
                </c:pt>
                <c:pt idx="6882">
                  <c:v>21.513862313992856</c:v>
                </c:pt>
                <c:pt idx="6883">
                  <c:v>51.733306650989505</c:v>
                </c:pt>
                <c:pt idx="6884">
                  <c:v>55.565191557026452</c:v>
                </c:pt>
                <c:pt idx="6885">
                  <c:v>51.139196190249571</c:v>
                </c:pt>
                <c:pt idx="6886">
                  <c:v>40.624062794934318</c:v>
                </c:pt>
                <c:pt idx="6887">
                  <c:v>38.071773147498917</c:v>
                </c:pt>
                <c:pt idx="6888">
                  <c:v>59.815118364895369</c:v>
                </c:pt>
                <c:pt idx="6889">
                  <c:v>37.416518267187854</c:v>
                </c:pt>
                <c:pt idx="6890">
                  <c:v>24.266683683321808</c:v>
                </c:pt>
                <c:pt idx="6891">
                  <c:v>42.37874933493238</c:v>
                </c:pt>
                <c:pt idx="6892">
                  <c:v>60.673270818567318</c:v>
                </c:pt>
                <c:pt idx="6893">
                  <c:v>35.703988485398902</c:v>
                </c:pt>
                <c:pt idx="6894">
                  <c:v>21.150398272167916</c:v>
                </c:pt>
                <c:pt idx="6895">
                  <c:v>25.013372043686566</c:v>
                </c:pt>
                <c:pt idx="6896">
                  <c:v>30.518182969546139</c:v>
                </c:pt>
                <c:pt idx="6897">
                  <c:v>21.271881558682047</c:v>
                </c:pt>
                <c:pt idx="6898">
                  <c:v>50.993418999610128</c:v>
                </c:pt>
                <c:pt idx="6899">
                  <c:v>42.723650301367499</c:v>
                </c:pt>
                <c:pt idx="6900">
                  <c:v>33.119214147896692</c:v>
                </c:pt>
                <c:pt idx="6901">
                  <c:v>21.981656766312447</c:v>
                </c:pt>
                <c:pt idx="6902">
                  <c:v>59.71067253967724</c:v>
                </c:pt>
                <c:pt idx="6903">
                  <c:v>65.231150299909388</c:v>
                </c:pt>
                <c:pt idx="6904">
                  <c:v>48.939124228805994</c:v>
                </c:pt>
                <c:pt idx="6905">
                  <c:v>55.825999757282283</c:v>
                </c:pt>
                <c:pt idx="6906">
                  <c:v>45.187857714260261</c:v>
                </c:pt>
                <c:pt idx="6907">
                  <c:v>67.645650686709757</c:v>
                </c:pt>
                <c:pt idx="6908">
                  <c:v>46.457135315607211</c:v>
                </c:pt>
                <c:pt idx="6909">
                  <c:v>35.228968249092759</c:v>
                </c:pt>
                <c:pt idx="6910">
                  <c:v>69.141513230495164</c:v>
                </c:pt>
                <c:pt idx="6911">
                  <c:v>27.615235030642118</c:v>
                </c:pt>
                <c:pt idx="6912">
                  <c:v>52.257843307802844</c:v>
                </c:pt>
                <c:pt idx="6913">
                  <c:v>48.170471293052444</c:v>
                </c:pt>
                <c:pt idx="6914">
                  <c:v>47.207654803643841</c:v>
                </c:pt>
                <c:pt idx="6915">
                  <c:v>22.020286330465098</c:v>
                </c:pt>
                <c:pt idx="6916">
                  <c:v>36.867041465722075</c:v>
                </c:pt>
                <c:pt idx="6917">
                  <c:v>59.574217374848125</c:v>
                </c:pt>
                <c:pt idx="6918">
                  <c:v>34.153249567238682</c:v>
                </c:pt>
                <c:pt idx="6919">
                  <c:v>38.988434500924249</c:v>
                </c:pt>
                <c:pt idx="6920">
                  <c:v>39.684195316128744</c:v>
                </c:pt>
                <c:pt idx="6921">
                  <c:v>63.989443981133483</c:v>
                </c:pt>
                <c:pt idx="6922">
                  <c:v>52.880436893893524</c:v>
                </c:pt>
                <c:pt idx="6923">
                  <c:v>71.912827949726619</c:v>
                </c:pt>
                <c:pt idx="6924">
                  <c:v>49.998216303579191</c:v>
                </c:pt>
                <c:pt idx="6925">
                  <c:v>62.269613477397414</c:v>
                </c:pt>
                <c:pt idx="6926">
                  <c:v>25.873361565326952</c:v>
                </c:pt>
                <c:pt idx="6927">
                  <c:v>10.820312826277863</c:v>
                </c:pt>
                <c:pt idx="6928">
                  <c:v>54.831782413361609</c:v>
                </c:pt>
                <c:pt idx="6929">
                  <c:v>26.212290419279725</c:v>
                </c:pt>
                <c:pt idx="6930">
                  <c:v>33.914334627606735</c:v>
                </c:pt>
                <c:pt idx="6931">
                  <c:v>35.928731347521655</c:v>
                </c:pt>
                <c:pt idx="6932">
                  <c:v>70.923851028532155</c:v>
                </c:pt>
                <c:pt idx="6933">
                  <c:v>11.433721281039077</c:v>
                </c:pt>
                <c:pt idx="6934">
                  <c:v>15.068195332535455</c:v>
                </c:pt>
                <c:pt idx="6935">
                  <c:v>58.324724057113791</c:v>
                </c:pt>
                <c:pt idx="6936">
                  <c:v>34.320756842884229</c:v>
                </c:pt>
                <c:pt idx="6937">
                  <c:v>45.284117281048545</c:v>
                </c:pt>
                <c:pt idx="6938">
                  <c:v>17.052528526812893</c:v>
                </c:pt>
                <c:pt idx="6939">
                  <c:v>40.451210226654304</c:v>
                </c:pt>
                <c:pt idx="6940">
                  <c:v>48.735017332607271</c:v>
                </c:pt>
                <c:pt idx="6941">
                  <c:v>35.852783922562182</c:v>
                </c:pt>
                <c:pt idx="6942">
                  <c:v>49.155849066590754</c:v>
                </c:pt>
                <c:pt idx="6943">
                  <c:v>6.8931313466495814</c:v>
                </c:pt>
                <c:pt idx="6944">
                  <c:v>56.074096599368374</c:v>
                </c:pt>
                <c:pt idx="6945">
                  <c:v>54.428796212055943</c:v>
                </c:pt>
                <c:pt idx="6946">
                  <c:v>54.215904133154098</c:v>
                </c:pt>
                <c:pt idx="6947">
                  <c:v>12.836169207508913</c:v>
                </c:pt>
                <c:pt idx="6948">
                  <c:v>55.131777765352965</c:v>
                </c:pt>
                <c:pt idx="6949">
                  <c:v>10.891693296424643</c:v>
                </c:pt>
                <c:pt idx="6950">
                  <c:v>65.214616487350796</c:v>
                </c:pt>
                <c:pt idx="6951">
                  <c:v>38.353674130997945</c:v>
                </c:pt>
                <c:pt idx="6952">
                  <c:v>38.882631506671885</c:v>
                </c:pt>
                <c:pt idx="6953">
                  <c:v>45.225205947461895</c:v>
                </c:pt>
                <c:pt idx="6954">
                  <c:v>47.597210435116615</c:v>
                </c:pt>
                <c:pt idx="6955">
                  <c:v>58.770420479406788</c:v>
                </c:pt>
                <c:pt idx="6956">
                  <c:v>21.005220968824581</c:v>
                </c:pt>
                <c:pt idx="6957">
                  <c:v>4.5677169892509317</c:v>
                </c:pt>
                <c:pt idx="6958">
                  <c:v>64.004806886083969</c:v>
                </c:pt>
                <c:pt idx="6959">
                  <c:v>31.905463050128557</c:v>
                </c:pt>
                <c:pt idx="6960">
                  <c:v>9.9103066308474208</c:v>
                </c:pt>
                <c:pt idx="6961">
                  <c:v>52.083889536435322</c:v>
                </c:pt>
                <c:pt idx="6962">
                  <c:v>52.50130763632702</c:v>
                </c:pt>
                <c:pt idx="6963">
                  <c:v>52.097569610270945</c:v>
                </c:pt>
                <c:pt idx="6964">
                  <c:v>42.258892637095066</c:v>
                </c:pt>
                <c:pt idx="6965">
                  <c:v>72.805500519212657</c:v>
                </c:pt>
                <c:pt idx="6966">
                  <c:v>41.701941662923716</c:v>
                </c:pt>
                <c:pt idx="6967">
                  <c:v>36.109061288029146</c:v>
                </c:pt>
                <c:pt idx="6968">
                  <c:v>61.92823237230548</c:v>
                </c:pt>
                <c:pt idx="6969">
                  <c:v>34.223649461494674</c:v>
                </c:pt>
                <c:pt idx="6970">
                  <c:v>49.108864611402744</c:v>
                </c:pt>
                <c:pt idx="6971">
                  <c:v>48.480253240366935</c:v>
                </c:pt>
                <c:pt idx="6972">
                  <c:v>41.952572320894454</c:v>
                </c:pt>
                <c:pt idx="6973">
                  <c:v>43.93826841086841</c:v>
                </c:pt>
                <c:pt idx="6974">
                  <c:v>52.594025630080282</c:v>
                </c:pt>
                <c:pt idx="6975">
                  <c:v>44.778940068974443</c:v>
                </c:pt>
                <c:pt idx="6976">
                  <c:v>51.330250745163234</c:v>
                </c:pt>
                <c:pt idx="6977">
                  <c:v>57.71009346465371</c:v>
                </c:pt>
                <c:pt idx="6978">
                  <c:v>22.613971296723467</c:v>
                </c:pt>
                <c:pt idx="6979">
                  <c:v>28.041262360498202</c:v>
                </c:pt>
                <c:pt idx="6980">
                  <c:v>30.996375046201528</c:v>
                </c:pt>
                <c:pt idx="6981">
                  <c:v>25.561474521291355</c:v>
                </c:pt>
                <c:pt idx="6982">
                  <c:v>49.026972952762151</c:v>
                </c:pt>
                <c:pt idx="6983">
                  <c:v>36.395814879720824</c:v>
                </c:pt>
                <c:pt idx="6984">
                  <c:v>98.145661226437923</c:v>
                </c:pt>
                <c:pt idx="6985">
                  <c:v>49.853100708048316</c:v>
                </c:pt>
                <c:pt idx="6986">
                  <c:v>45.969790804576498</c:v>
                </c:pt>
                <c:pt idx="6987">
                  <c:v>29.27583109520468</c:v>
                </c:pt>
                <c:pt idx="6988">
                  <c:v>48.218453931985145</c:v>
                </c:pt>
                <c:pt idx="6989">
                  <c:v>32.913114104697222</c:v>
                </c:pt>
                <c:pt idx="6990">
                  <c:v>35.811423786603676</c:v>
                </c:pt>
                <c:pt idx="6991">
                  <c:v>46.252087810284927</c:v>
                </c:pt>
                <c:pt idx="6992">
                  <c:v>51.428429899301591</c:v>
                </c:pt>
                <c:pt idx="6993">
                  <c:v>68.689846953185636</c:v>
                </c:pt>
                <c:pt idx="6994">
                  <c:v>40.685690976956423</c:v>
                </c:pt>
                <c:pt idx="6995">
                  <c:v>46.711064387140603</c:v>
                </c:pt>
                <c:pt idx="6996">
                  <c:v>47.197794657056704</c:v>
                </c:pt>
                <c:pt idx="6997">
                  <c:v>76.316006154487297</c:v>
                </c:pt>
                <c:pt idx="6998">
                  <c:v>29.690408241881055</c:v>
                </c:pt>
                <c:pt idx="6999">
                  <c:v>7.724898643006088</c:v>
                </c:pt>
                <c:pt idx="7000">
                  <c:v>64.489739133709492</c:v>
                </c:pt>
                <c:pt idx="7001">
                  <c:v>51.336623706394604</c:v>
                </c:pt>
                <c:pt idx="7002">
                  <c:v>28.608252633517338</c:v>
                </c:pt>
                <c:pt idx="7003">
                  <c:v>46.915935939724157</c:v>
                </c:pt>
                <c:pt idx="7004">
                  <c:v>53.949686633052067</c:v>
                </c:pt>
                <c:pt idx="7005">
                  <c:v>29.06482977021555</c:v>
                </c:pt>
                <c:pt idx="7006">
                  <c:v>32.777583513641972</c:v>
                </c:pt>
                <c:pt idx="7007">
                  <c:v>24.75985153116239</c:v>
                </c:pt>
                <c:pt idx="7008">
                  <c:v>64.585634005319349</c:v>
                </c:pt>
                <c:pt idx="7009">
                  <c:v>41.949628995557802</c:v>
                </c:pt>
                <c:pt idx="7010">
                  <c:v>69.434783715777698</c:v>
                </c:pt>
                <c:pt idx="7011">
                  <c:v>35.197292294402615</c:v>
                </c:pt>
                <c:pt idx="7012">
                  <c:v>17.304267728971077</c:v>
                </c:pt>
                <c:pt idx="7013">
                  <c:v>33.713292625997482</c:v>
                </c:pt>
                <c:pt idx="7014">
                  <c:v>60.766597381286395</c:v>
                </c:pt>
                <c:pt idx="7015">
                  <c:v>120.58126406768682</c:v>
                </c:pt>
                <c:pt idx="7016">
                  <c:v>17.10192362677509</c:v>
                </c:pt>
                <c:pt idx="7017">
                  <c:v>13.28543441764328</c:v>
                </c:pt>
                <c:pt idx="7018">
                  <c:v>60.243446655657799</c:v>
                </c:pt>
                <c:pt idx="7019">
                  <c:v>59.801800501031266</c:v>
                </c:pt>
                <c:pt idx="7020">
                  <c:v>38.975944556988289</c:v>
                </c:pt>
                <c:pt idx="7021">
                  <c:v>53.539463683464241</c:v>
                </c:pt>
                <c:pt idx="7022">
                  <c:v>46.170416889303212</c:v>
                </c:pt>
                <c:pt idx="7023">
                  <c:v>50.333966711364511</c:v>
                </c:pt>
                <c:pt idx="7024">
                  <c:v>36.645693708747814</c:v>
                </c:pt>
                <c:pt idx="7025">
                  <c:v>13.153234264723274</c:v>
                </c:pt>
                <c:pt idx="7026">
                  <c:v>43.955429296176042</c:v>
                </c:pt>
                <c:pt idx="7027">
                  <c:v>36.996221508972752</c:v>
                </c:pt>
                <c:pt idx="7028">
                  <c:v>37.505346624978692</c:v>
                </c:pt>
                <c:pt idx="7029">
                  <c:v>38.807192767957176</c:v>
                </c:pt>
                <c:pt idx="7030">
                  <c:v>50.734774176624846</c:v>
                </c:pt>
                <c:pt idx="7031">
                  <c:v>67.011530141493381</c:v>
                </c:pt>
                <c:pt idx="7032">
                  <c:v>49.846580602355516</c:v>
                </c:pt>
                <c:pt idx="7033">
                  <c:v>15.479410050050761</c:v>
                </c:pt>
                <c:pt idx="7034">
                  <c:v>3.6708009990988875</c:v>
                </c:pt>
                <c:pt idx="7035">
                  <c:v>41.646210415102267</c:v>
                </c:pt>
                <c:pt idx="7036">
                  <c:v>28.749941817835477</c:v>
                </c:pt>
                <c:pt idx="7037">
                  <c:v>26.433945305197984</c:v>
                </c:pt>
                <c:pt idx="7038">
                  <c:v>49.867199906675083</c:v>
                </c:pt>
                <c:pt idx="7039">
                  <c:v>37.791812280664537</c:v>
                </c:pt>
                <c:pt idx="7040">
                  <c:v>46.81853423167162</c:v>
                </c:pt>
                <c:pt idx="7041">
                  <c:v>41.645500175750094</c:v>
                </c:pt>
                <c:pt idx="7042">
                  <c:v>13.343190803491316</c:v>
                </c:pt>
                <c:pt idx="7043">
                  <c:v>28.908481542221967</c:v>
                </c:pt>
                <c:pt idx="7044">
                  <c:v>40.594204706887766</c:v>
                </c:pt>
                <c:pt idx="7045">
                  <c:v>3.5032895250767466</c:v>
                </c:pt>
                <c:pt idx="7046">
                  <c:v>45.820781688599695</c:v>
                </c:pt>
                <c:pt idx="7047">
                  <c:v>49.11779375162542</c:v>
                </c:pt>
                <c:pt idx="7048">
                  <c:v>63.895257561973906</c:v>
                </c:pt>
                <c:pt idx="7049">
                  <c:v>27.531670152032437</c:v>
                </c:pt>
                <c:pt idx="7050">
                  <c:v>41.399898767865672</c:v>
                </c:pt>
                <c:pt idx="7051">
                  <c:v>31.619464482709201</c:v>
                </c:pt>
                <c:pt idx="7052">
                  <c:v>69.730460090581659</c:v>
                </c:pt>
                <c:pt idx="7053">
                  <c:v>15.515238652915379</c:v>
                </c:pt>
                <c:pt idx="7054">
                  <c:v>44.992795149459923</c:v>
                </c:pt>
                <c:pt idx="7055">
                  <c:v>42.393633009136892</c:v>
                </c:pt>
                <c:pt idx="7056">
                  <c:v>44.61806487809546</c:v>
                </c:pt>
                <c:pt idx="7057">
                  <c:v>59.959172487978165</c:v>
                </c:pt>
                <c:pt idx="7058">
                  <c:v>48.104662368893571</c:v>
                </c:pt>
                <c:pt idx="7059">
                  <c:v>36.789420824986856</c:v>
                </c:pt>
                <c:pt idx="7060">
                  <c:v>50.298326846746257</c:v>
                </c:pt>
                <c:pt idx="7061">
                  <c:v>47.978361639574473</c:v>
                </c:pt>
                <c:pt idx="7062">
                  <c:v>61.220944631522038</c:v>
                </c:pt>
                <c:pt idx="7063">
                  <c:v>23.248818045354845</c:v>
                </c:pt>
                <c:pt idx="7064">
                  <c:v>64.51210840459072</c:v>
                </c:pt>
                <c:pt idx="7065">
                  <c:v>51.904464959990158</c:v>
                </c:pt>
                <c:pt idx="7066">
                  <c:v>49.738611707885596</c:v>
                </c:pt>
                <c:pt idx="7067">
                  <c:v>22.87243216187521</c:v>
                </c:pt>
                <c:pt idx="7068">
                  <c:v>47.649732830829038</c:v>
                </c:pt>
                <c:pt idx="7069">
                  <c:v>27.82095436428019</c:v>
                </c:pt>
                <c:pt idx="7070">
                  <c:v>76.858710781377098</c:v>
                </c:pt>
                <c:pt idx="7071">
                  <c:v>36.51935781404103</c:v>
                </c:pt>
                <c:pt idx="7072">
                  <c:v>53.967893673966437</c:v>
                </c:pt>
                <c:pt idx="7073">
                  <c:v>62.431176502588443</c:v>
                </c:pt>
                <c:pt idx="7074">
                  <c:v>14.434741864575443</c:v>
                </c:pt>
                <c:pt idx="7075">
                  <c:v>63.633602211111679</c:v>
                </c:pt>
                <c:pt idx="7076">
                  <c:v>82.793762463603628</c:v>
                </c:pt>
                <c:pt idx="7077">
                  <c:v>47.825052709995028</c:v>
                </c:pt>
                <c:pt idx="7078">
                  <c:v>46.298304422146217</c:v>
                </c:pt>
                <c:pt idx="7079">
                  <c:v>23.414199408516776</c:v>
                </c:pt>
                <c:pt idx="7080">
                  <c:v>8.213881166684768</c:v>
                </c:pt>
                <c:pt idx="7081">
                  <c:v>54.913427754941374</c:v>
                </c:pt>
                <c:pt idx="7082">
                  <c:v>28.880619119929829</c:v>
                </c:pt>
                <c:pt idx="7083">
                  <c:v>45.547557822566937</c:v>
                </c:pt>
                <c:pt idx="7084">
                  <c:v>10.165207509988072</c:v>
                </c:pt>
                <c:pt idx="7085">
                  <c:v>45.771775286520338</c:v>
                </c:pt>
                <c:pt idx="7086">
                  <c:v>40.112094211152723</c:v>
                </c:pt>
                <c:pt idx="7087">
                  <c:v>25.506155978250479</c:v>
                </c:pt>
                <c:pt idx="7088">
                  <c:v>32.673629696290774</c:v>
                </c:pt>
                <c:pt idx="7089">
                  <c:v>44.71802918095652</c:v>
                </c:pt>
                <c:pt idx="7090">
                  <c:v>52.693871554823737</c:v>
                </c:pt>
                <c:pt idx="7091">
                  <c:v>55.931294052709852</c:v>
                </c:pt>
                <c:pt idx="7092">
                  <c:v>27.259353256112991</c:v>
                </c:pt>
                <c:pt idx="7093">
                  <c:v>35.390451303009243</c:v>
                </c:pt>
                <c:pt idx="7094">
                  <c:v>24.8865953292702</c:v>
                </c:pt>
                <c:pt idx="7095">
                  <c:v>53.179872350516071</c:v>
                </c:pt>
                <c:pt idx="7096">
                  <c:v>23.612837160202325</c:v>
                </c:pt>
                <c:pt idx="7097">
                  <c:v>21.133398043724398</c:v>
                </c:pt>
                <c:pt idx="7098">
                  <c:v>23.486024574469965</c:v>
                </c:pt>
                <c:pt idx="7099">
                  <c:v>59.364914882776802</c:v>
                </c:pt>
                <c:pt idx="7100">
                  <c:v>50.282109757504074</c:v>
                </c:pt>
                <c:pt idx="7101">
                  <c:v>38.646826259129604</c:v>
                </c:pt>
                <c:pt idx="7102">
                  <c:v>47.593972795697013</c:v>
                </c:pt>
                <c:pt idx="7103">
                  <c:v>11.562281468286747</c:v>
                </c:pt>
                <c:pt idx="7104">
                  <c:v>20.475694124376144</c:v>
                </c:pt>
                <c:pt idx="7105">
                  <c:v>55.502592123811418</c:v>
                </c:pt>
                <c:pt idx="7106">
                  <c:v>63.817400152423474</c:v>
                </c:pt>
                <c:pt idx="7107">
                  <c:v>51.533253911134096</c:v>
                </c:pt>
                <c:pt idx="7108">
                  <c:v>41.333101254334515</c:v>
                </c:pt>
                <c:pt idx="7109">
                  <c:v>41.030904794804478</c:v>
                </c:pt>
                <c:pt idx="7110">
                  <c:v>62.623081395050392</c:v>
                </c:pt>
                <c:pt idx="7111">
                  <c:v>29.49746358866286</c:v>
                </c:pt>
                <c:pt idx="7112">
                  <c:v>25.181319898720563</c:v>
                </c:pt>
                <c:pt idx="7113">
                  <c:v>44.287954812309295</c:v>
                </c:pt>
                <c:pt idx="7114">
                  <c:v>62.114576973716389</c:v>
                </c:pt>
                <c:pt idx="7115">
                  <c:v>37.500640501445957</c:v>
                </c:pt>
                <c:pt idx="7116">
                  <c:v>24.445780987442014</c:v>
                </c:pt>
                <c:pt idx="7117">
                  <c:v>31.139183970937165</c:v>
                </c:pt>
                <c:pt idx="7118">
                  <c:v>40.959791465867745</c:v>
                </c:pt>
                <c:pt idx="7119">
                  <c:v>22.499236626721387</c:v>
                </c:pt>
                <c:pt idx="7120">
                  <c:v>53.887842253462772</c:v>
                </c:pt>
                <c:pt idx="7121">
                  <c:v>44.106099468675716</c:v>
                </c:pt>
                <c:pt idx="7122">
                  <c:v>33.848280025221818</c:v>
                </c:pt>
                <c:pt idx="7123">
                  <c:v>22.072499061706473</c:v>
                </c:pt>
                <c:pt idx="7124">
                  <c:v>53.058652769562279</c:v>
                </c:pt>
                <c:pt idx="7125">
                  <c:v>67.601127126590512</c:v>
                </c:pt>
                <c:pt idx="7126">
                  <c:v>49.085574596717684</c:v>
                </c:pt>
                <c:pt idx="7127">
                  <c:v>57.080071902634252</c:v>
                </c:pt>
                <c:pt idx="7128">
                  <c:v>45.630806646048427</c:v>
                </c:pt>
                <c:pt idx="7129">
                  <c:v>65.704191553032302</c:v>
                </c:pt>
                <c:pt idx="7130">
                  <c:v>45.919204674591974</c:v>
                </c:pt>
                <c:pt idx="7131">
                  <c:v>33.436345469788591</c:v>
                </c:pt>
                <c:pt idx="7132">
                  <c:v>71.137054116668168</c:v>
                </c:pt>
                <c:pt idx="7133">
                  <c:v>32.652950306983101</c:v>
                </c:pt>
                <c:pt idx="7134">
                  <c:v>46.045495759218525</c:v>
                </c:pt>
                <c:pt idx="7135">
                  <c:v>50.11669228270501</c:v>
                </c:pt>
                <c:pt idx="7136">
                  <c:v>46.957799010105077</c:v>
                </c:pt>
                <c:pt idx="7137">
                  <c:v>21.83869655553735</c:v>
                </c:pt>
                <c:pt idx="7138">
                  <c:v>41.011476317926203</c:v>
                </c:pt>
                <c:pt idx="7139">
                  <c:v>62.074692342976263</c:v>
                </c:pt>
                <c:pt idx="7140">
                  <c:v>32.797262889606223</c:v>
                </c:pt>
                <c:pt idx="7141">
                  <c:v>42.128164827611634</c:v>
                </c:pt>
                <c:pt idx="7142">
                  <c:v>41.949655268308049</c:v>
                </c:pt>
                <c:pt idx="7143">
                  <c:v>66.668879615995479</c:v>
                </c:pt>
                <c:pt idx="7144">
                  <c:v>57.206647757291478</c:v>
                </c:pt>
                <c:pt idx="7145">
                  <c:v>78.292441030534093</c:v>
                </c:pt>
                <c:pt idx="7146">
                  <c:v>49.269001427033821</c:v>
                </c:pt>
                <c:pt idx="7147">
                  <c:v>60.980248360557376</c:v>
                </c:pt>
                <c:pt idx="7148">
                  <c:v>28.268183920926184</c:v>
                </c:pt>
                <c:pt idx="7149">
                  <c:v>11.809199256542641</c:v>
                </c:pt>
                <c:pt idx="7150">
                  <c:v>57.210250133822974</c:v>
                </c:pt>
                <c:pt idx="7151">
                  <c:v>30.412147792697031</c:v>
                </c:pt>
                <c:pt idx="7152">
                  <c:v>34.351419305375018</c:v>
                </c:pt>
                <c:pt idx="7153">
                  <c:v>41.585181859088408</c:v>
                </c:pt>
                <c:pt idx="7154">
                  <c:v>69.252992404515908</c:v>
                </c:pt>
                <c:pt idx="7155">
                  <c:v>13.483165058088227</c:v>
                </c:pt>
                <c:pt idx="7156">
                  <c:v>15.126451482637396</c:v>
                </c:pt>
                <c:pt idx="7157">
                  <c:v>57.125296746568054</c:v>
                </c:pt>
                <c:pt idx="7158">
                  <c:v>37.688441415137092</c:v>
                </c:pt>
                <c:pt idx="7159">
                  <c:v>46.019053828210765</c:v>
                </c:pt>
                <c:pt idx="7160">
                  <c:v>20.310550189830963</c:v>
                </c:pt>
                <c:pt idx="7161">
                  <c:v>42.927873048543461</c:v>
                </c:pt>
                <c:pt idx="7162">
                  <c:v>63.548537563291347</c:v>
                </c:pt>
                <c:pt idx="7163">
                  <c:v>37.472705170917969</c:v>
                </c:pt>
                <c:pt idx="7164">
                  <c:v>46.949900048846281</c:v>
                </c:pt>
                <c:pt idx="7165">
                  <c:v>8.0760229856845811</c:v>
                </c:pt>
                <c:pt idx="7166">
                  <c:v>55.083965407010197</c:v>
                </c:pt>
                <c:pt idx="7167">
                  <c:v>54.401100837285064</c:v>
                </c:pt>
                <c:pt idx="7168">
                  <c:v>55.001187526925293</c:v>
                </c:pt>
                <c:pt idx="7169">
                  <c:v>17.249053844870748</c:v>
                </c:pt>
                <c:pt idx="7170">
                  <c:v>52.952670639822649</c:v>
                </c:pt>
                <c:pt idx="7171">
                  <c:v>12.24829239395967</c:v>
                </c:pt>
                <c:pt idx="7172">
                  <c:v>55.912857373112473</c:v>
                </c:pt>
                <c:pt idx="7173">
                  <c:v>39.054100156718498</c:v>
                </c:pt>
                <c:pt idx="7174">
                  <c:v>41.691144816856593</c:v>
                </c:pt>
                <c:pt idx="7175">
                  <c:v>45.044918285700923</c:v>
                </c:pt>
                <c:pt idx="7176">
                  <c:v>47.952390693896731</c:v>
                </c:pt>
                <c:pt idx="7177">
                  <c:v>60.833888264220967</c:v>
                </c:pt>
                <c:pt idx="7178">
                  <c:v>20.557192956135911</c:v>
                </c:pt>
                <c:pt idx="7179">
                  <c:v>5.1933293315877291</c:v>
                </c:pt>
                <c:pt idx="7180">
                  <c:v>61.932254533429628</c:v>
                </c:pt>
                <c:pt idx="7181">
                  <c:v>35.113238607447933</c:v>
                </c:pt>
                <c:pt idx="7182">
                  <c:v>11.933657178651004</c:v>
                </c:pt>
                <c:pt idx="7183">
                  <c:v>53.134968118575514</c:v>
                </c:pt>
                <c:pt idx="7184">
                  <c:v>53.091054952827484</c:v>
                </c:pt>
                <c:pt idx="7185">
                  <c:v>51.224621222636046</c:v>
                </c:pt>
                <c:pt idx="7186">
                  <c:v>45.731314825701986</c:v>
                </c:pt>
                <c:pt idx="7187">
                  <c:v>57.797642143671283</c:v>
                </c:pt>
                <c:pt idx="7188">
                  <c:v>42.218464167302542</c:v>
                </c:pt>
                <c:pt idx="7189">
                  <c:v>38.414380921994713</c:v>
                </c:pt>
                <c:pt idx="7190">
                  <c:v>64.011804350990573</c:v>
                </c:pt>
                <c:pt idx="7191">
                  <c:v>40.139547813147793</c:v>
                </c:pt>
                <c:pt idx="7192">
                  <c:v>52.373827056442252</c:v>
                </c:pt>
                <c:pt idx="7193">
                  <c:v>52.334844005921227</c:v>
                </c:pt>
                <c:pt idx="7194">
                  <c:v>44.828321428792862</c:v>
                </c:pt>
                <c:pt idx="7195">
                  <c:v>49.534540695582898</c:v>
                </c:pt>
                <c:pt idx="7196">
                  <c:v>45.555102351207921</c:v>
                </c:pt>
                <c:pt idx="7197">
                  <c:v>52.217901144375034</c:v>
                </c:pt>
                <c:pt idx="7198">
                  <c:v>59.048927025945538</c:v>
                </c:pt>
                <c:pt idx="7199">
                  <c:v>29.286549323147057</c:v>
                </c:pt>
                <c:pt idx="7200">
                  <c:v>24.57113218984005</c:v>
                </c:pt>
                <c:pt idx="7201">
                  <c:v>31.312018707815515</c:v>
                </c:pt>
                <c:pt idx="7202">
                  <c:v>29.52729424254866</c:v>
                </c:pt>
                <c:pt idx="7203">
                  <c:v>49.809105048078713</c:v>
                </c:pt>
                <c:pt idx="7204">
                  <c:v>37.677170392604715</c:v>
                </c:pt>
                <c:pt idx="7205">
                  <c:v>101.06284088074375</c:v>
                </c:pt>
                <c:pt idx="7206">
                  <c:v>50.081833051114458</c:v>
                </c:pt>
                <c:pt idx="7207">
                  <c:v>46.318857208887081</c:v>
                </c:pt>
                <c:pt idx="7208">
                  <c:v>29.675481140099532</c:v>
                </c:pt>
                <c:pt idx="7209">
                  <c:v>52.820860778256424</c:v>
                </c:pt>
                <c:pt idx="7210">
                  <c:v>36.431922496600428</c:v>
                </c:pt>
                <c:pt idx="7211">
                  <c:v>41.698042436782231</c:v>
                </c:pt>
                <c:pt idx="7212">
                  <c:v>45.003263823079429</c:v>
                </c:pt>
                <c:pt idx="7213">
                  <c:v>52.161827572868489</c:v>
                </c:pt>
                <c:pt idx="7214">
                  <c:v>68.167819865038069</c:v>
                </c:pt>
                <c:pt idx="7215">
                  <c:v>42.408651054875257</c:v>
                </c:pt>
                <c:pt idx="7216">
                  <c:v>48.988886344312611</c:v>
                </c:pt>
                <c:pt idx="7217">
                  <c:v>51.427835523506687</c:v>
                </c:pt>
                <c:pt idx="7218">
                  <c:v>75.444196679241315</c:v>
                </c:pt>
                <c:pt idx="7219">
                  <c:v>29.980905657256802</c:v>
                </c:pt>
                <c:pt idx="7220">
                  <c:v>8.4321687019018405</c:v>
                </c:pt>
                <c:pt idx="7221">
                  <c:v>76.882485230894702</c:v>
                </c:pt>
                <c:pt idx="7222">
                  <c:v>49.954054293629952</c:v>
                </c:pt>
                <c:pt idx="7223">
                  <c:v>30.228241071833388</c:v>
                </c:pt>
                <c:pt idx="7224">
                  <c:v>49.307747763253104</c:v>
                </c:pt>
                <c:pt idx="7225">
                  <c:v>53.112592431877083</c:v>
                </c:pt>
                <c:pt idx="7226">
                  <c:v>28.208373605547656</c:v>
                </c:pt>
                <c:pt idx="7227">
                  <c:v>37.667489406664913</c:v>
                </c:pt>
                <c:pt idx="7228">
                  <c:v>25.836381907593921</c:v>
                </c:pt>
                <c:pt idx="7229">
                  <c:v>68.566544663777478</c:v>
                </c:pt>
                <c:pt idx="7230">
                  <c:v>44.287338002120876</c:v>
                </c:pt>
                <c:pt idx="7231">
                  <c:v>64.291669929709059</c:v>
                </c:pt>
                <c:pt idx="7232">
                  <c:v>37.378752270731582</c:v>
                </c:pt>
                <c:pt idx="7233">
                  <c:v>20.049497917400064</c:v>
                </c:pt>
                <c:pt idx="7234">
                  <c:v>35.120568129285651</c:v>
                </c:pt>
                <c:pt idx="7235">
                  <c:v>61.590515148976479</c:v>
                </c:pt>
                <c:pt idx="7236">
                  <c:v>125.74221833215256</c:v>
                </c:pt>
                <c:pt idx="7237">
                  <c:v>16.111085402973352</c:v>
                </c:pt>
                <c:pt idx="7238">
                  <c:v>14.66383413079388</c:v>
                </c:pt>
                <c:pt idx="7239">
                  <c:v>61.853699728741482</c:v>
                </c:pt>
                <c:pt idx="7240">
                  <c:v>63.737710282089822</c:v>
                </c:pt>
                <c:pt idx="7241">
                  <c:v>51.003267058231252</c:v>
                </c:pt>
                <c:pt idx="7242">
                  <c:v>55.433600607713714</c:v>
                </c:pt>
                <c:pt idx="7243">
                  <c:v>44.467316058117632</c:v>
                </c:pt>
                <c:pt idx="7244">
                  <c:v>51.882685052556567</c:v>
                </c:pt>
                <c:pt idx="7245">
                  <c:v>38.329353975089113</c:v>
                </c:pt>
                <c:pt idx="7246">
                  <c:v>13.086499816347734</c:v>
                </c:pt>
                <c:pt idx="7247">
                  <c:v>46.267921658632005</c:v>
                </c:pt>
                <c:pt idx="7248">
                  <c:v>39.144930575114245</c:v>
                </c:pt>
                <c:pt idx="7249">
                  <c:v>38.704576926702053</c:v>
                </c:pt>
                <c:pt idx="7250">
                  <c:v>40.959270662303567</c:v>
                </c:pt>
                <c:pt idx="7251">
                  <c:v>42.531026255949222</c:v>
                </c:pt>
                <c:pt idx="7252">
                  <c:v>67.199977316678371</c:v>
                </c:pt>
                <c:pt idx="7253">
                  <c:v>53.422812667567463</c:v>
                </c:pt>
                <c:pt idx="7254">
                  <c:v>21.00361242006209</c:v>
                </c:pt>
                <c:pt idx="7255">
                  <c:v>6.184191026985526</c:v>
                </c:pt>
                <c:pt idx="7256">
                  <c:v>51.874549293129121</c:v>
                </c:pt>
                <c:pt idx="7257">
                  <c:v>33.93892808344831</c:v>
                </c:pt>
                <c:pt idx="7258">
                  <c:v>49.123684299362267</c:v>
                </c:pt>
                <c:pt idx="7259">
                  <c:v>38.824546280188031</c:v>
                </c:pt>
                <c:pt idx="7260">
                  <c:v>44.888995560575587</c:v>
                </c:pt>
                <c:pt idx="7261">
                  <c:v>47.755526919863925</c:v>
                </c:pt>
                <c:pt idx="7262">
                  <c:v>16.536112959807149</c:v>
                </c:pt>
                <c:pt idx="7263">
                  <c:v>31.723578944344478</c:v>
                </c:pt>
                <c:pt idx="7264">
                  <c:v>41.089109756749082</c:v>
                </c:pt>
                <c:pt idx="7265">
                  <c:v>4.7294354694621283</c:v>
                </c:pt>
                <c:pt idx="7266">
                  <c:v>45.847899365953509</c:v>
                </c:pt>
                <c:pt idx="7267">
                  <c:v>47.649538374307085</c:v>
                </c:pt>
                <c:pt idx="7268">
                  <c:v>63.227235072668371</c:v>
                </c:pt>
                <c:pt idx="7269">
                  <c:v>28.664873962106547</c:v>
                </c:pt>
                <c:pt idx="7270">
                  <c:v>43.39966591218397</c:v>
                </c:pt>
                <c:pt idx="7271">
                  <c:v>31.529169023308452</c:v>
                </c:pt>
                <c:pt idx="7272">
                  <c:v>68.495111416195755</c:v>
                </c:pt>
                <c:pt idx="7273">
                  <c:v>16.81110924356846</c:v>
                </c:pt>
                <c:pt idx="7274">
                  <c:v>46.089904787963583</c:v>
                </c:pt>
                <c:pt idx="7275">
                  <c:v>42.619441232384567</c:v>
                </c:pt>
                <c:pt idx="7276">
                  <c:v>44.268372762572334</c:v>
                </c:pt>
                <c:pt idx="7277">
                  <c:v>63.268563209214363</c:v>
                </c:pt>
                <c:pt idx="7278">
                  <c:v>48.670127242979966</c:v>
                </c:pt>
                <c:pt idx="7279">
                  <c:v>37.581185951154566</c:v>
                </c:pt>
                <c:pt idx="7280">
                  <c:v>60.068220235008965</c:v>
                </c:pt>
                <c:pt idx="7281">
                  <c:v>48.376770374799008</c:v>
                </c:pt>
                <c:pt idx="7282">
                  <c:v>64.085496301698825</c:v>
                </c:pt>
                <c:pt idx="7283">
                  <c:v>26.603251250355601</c:v>
                </c:pt>
                <c:pt idx="7284">
                  <c:v>64.811614969203788</c:v>
                </c:pt>
                <c:pt idx="7285">
                  <c:v>50.753903280946105</c:v>
                </c:pt>
                <c:pt idx="7286">
                  <c:v>49.0608858611469</c:v>
                </c:pt>
                <c:pt idx="7287">
                  <c:v>22.621099946222021</c:v>
                </c:pt>
                <c:pt idx="7288">
                  <c:v>48.037292838480838</c:v>
                </c:pt>
                <c:pt idx="7289">
                  <c:v>28.018676207088198</c:v>
                </c:pt>
                <c:pt idx="7290">
                  <c:v>74.758004900256253</c:v>
                </c:pt>
                <c:pt idx="7291">
                  <c:v>40.618702185458503</c:v>
                </c:pt>
                <c:pt idx="7292">
                  <c:v>54.613781781287116</c:v>
                </c:pt>
                <c:pt idx="7293">
                  <c:v>62.076176828892329</c:v>
                </c:pt>
                <c:pt idx="7294">
                  <c:v>25.095605789884459</c:v>
                </c:pt>
                <c:pt idx="7295">
                  <c:v>65.538827764177512</c:v>
                </c:pt>
                <c:pt idx="7296">
                  <c:v>48.676746563205612</c:v>
                </c:pt>
                <c:pt idx="7297">
                  <c:v>47.073231806333254</c:v>
                </c:pt>
                <c:pt idx="7298">
                  <c:v>24.373225468109112</c:v>
                </c:pt>
                <c:pt idx="7299">
                  <c:v>17.295817545626488</c:v>
                </c:pt>
                <c:pt idx="7300">
                  <c:v>60.696025393615123</c:v>
                </c:pt>
                <c:pt idx="7301">
                  <c:v>29.917838488553791</c:v>
                </c:pt>
                <c:pt idx="7302">
                  <c:v>46.203011703684986</c:v>
                </c:pt>
                <c:pt idx="7303">
                  <c:v>12.213146832414251</c:v>
                </c:pt>
                <c:pt idx="7304">
                  <c:v>45.476649906061056</c:v>
                </c:pt>
                <c:pt idx="7305">
                  <c:v>41.886226582981791</c:v>
                </c:pt>
                <c:pt idx="7306">
                  <c:v>28.142423894037741</c:v>
                </c:pt>
                <c:pt idx="7307">
                  <c:v>31.943131912096828</c:v>
                </c:pt>
                <c:pt idx="7308">
                  <c:v>67.210944422368698</c:v>
                </c:pt>
                <c:pt idx="7309">
                  <c:v>53.040065056826613</c:v>
                </c:pt>
                <c:pt idx="7310">
                  <c:v>57.794622013035237</c:v>
                </c:pt>
                <c:pt idx="7311">
                  <c:v>26.984170495764467</c:v>
                </c:pt>
                <c:pt idx="7312">
                  <c:v>39.872895219998441</c:v>
                </c:pt>
                <c:pt idx="7313">
                  <c:v>24.394315043443704</c:v>
                </c:pt>
                <c:pt idx="7314">
                  <c:v>58.409764487068657</c:v>
                </c:pt>
                <c:pt idx="7315">
                  <c:v>24.292615111066123</c:v>
                </c:pt>
                <c:pt idx="7316">
                  <c:v>26.362483934300574</c:v>
                </c:pt>
                <c:pt idx="7317">
                  <c:v>24.351640008810783</c:v>
                </c:pt>
                <c:pt idx="7318">
                  <c:v>60.873847106026609</c:v>
                </c:pt>
                <c:pt idx="7319">
                  <c:v>49.328171909315742</c:v>
                </c:pt>
                <c:pt idx="7320">
                  <c:v>39.132456628787871</c:v>
                </c:pt>
                <c:pt idx="7321">
                  <c:v>48.522541809422762</c:v>
                </c:pt>
                <c:pt idx="7322">
                  <c:v>13.790761081964769</c:v>
                </c:pt>
                <c:pt idx="7323">
                  <c:v>21.88560582405697</c:v>
                </c:pt>
                <c:pt idx="7324">
                  <c:v>58.711935346230021</c:v>
                </c:pt>
                <c:pt idx="7325">
                  <c:v>73.892814043500977</c:v>
                </c:pt>
                <c:pt idx="7326">
                  <c:v>51.426219869772048</c:v>
                </c:pt>
                <c:pt idx="7327">
                  <c:v>41.836471564060631</c:v>
                </c:pt>
                <c:pt idx="7328">
                  <c:v>44.126753955156339</c:v>
                </c:pt>
                <c:pt idx="7329">
                  <c:v>65.832686953106162</c:v>
                </c:pt>
                <c:pt idx="7330">
                  <c:v>30.778739117692165</c:v>
                </c:pt>
                <c:pt idx="7331">
                  <c:v>21.450115063171427</c:v>
                </c:pt>
                <c:pt idx="7332">
                  <c:v>44.162285044416087</c:v>
                </c:pt>
                <c:pt idx="7333">
                  <c:v>57.832462964225456</c:v>
                </c:pt>
                <c:pt idx="7334">
                  <c:v>39.430983530212849</c:v>
                </c:pt>
                <c:pt idx="7335">
                  <c:v>28.747766995627071</c:v>
                </c:pt>
                <c:pt idx="7336">
                  <c:v>29.863934020980075</c:v>
                </c:pt>
                <c:pt idx="7337">
                  <c:v>43.480498625516859</c:v>
                </c:pt>
                <c:pt idx="7338">
                  <c:v>23.818988155431338</c:v>
                </c:pt>
                <c:pt idx="7339">
                  <c:v>49.330632804384493</c:v>
                </c:pt>
                <c:pt idx="7340">
                  <c:v>47.334884630055122</c:v>
                </c:pt>
                <c:pt idx="7341">
                  <c:v>35.755086037281202</c:v>
                </c:pt>
                <c:pt idx="7342">
                  <c:v>22.56076243242882</c:v>
                </c:pt>
                <c:pt idx="7343">
                  <c:v>55.070986658922578</c:v>
                </c:pt>
                <c:pt idx="7344">
                  <c:v>60.911768726033003</c:v>
                </c:pt>
                <c:pt idx="7345">
                  <c:v>50.494046654109418</c:v>
                </c:pt>
                <c:pt idx="7346">
                  <c:v>57.139281455754066</c:v>
                </c:pt>
                <c:pt idx="7347">
                  <c:v>45.223083002565751</c:v>
                </c:pt>
                <c:pt idx="7348">
                  <c:v>63.733843042780812</c:v>
                </c:pt>
                <c:pt idx="7349">
                  <c:v>47.240471057419455</c:v>
                </c:pt>
                <c:pt idx="7350">
                  <c:v>36.309951086702888</c:v>
                </c:pt>
                <c:pt idx="7351">
                  <c:v>73.785456863005294</c:v>
                </c:pt>
                <c:pt idx="7352">
                  <c:v>35.118047788063571</c:v>
                </c:pt>
                <c:pt idx="7353">
                  <c:v>45.659395977683872</c:v>
                </c:pt>
                <c:pt idx="7354">
                  <c:v>51.381613155629701</c:v>
                </c:pt>
                <c:pt idx="7355">
                  <c:v>48.278032068960265</c:v>
                </c:pt>
                <c:pt idx="7356">
                  <c:v>21.135301367983665</c:v>
                </c:pt>
                <c:pt idx="7357">
                  <c:v>35.992218981585566</c:v>
                </c:pt>
                <c:pt idx="7358">
                  <c:v>39.647718622171531</c:v>
                </c:pt>
                <c:pt idx="7359">
                  <c:v>37.110043229298071</c:v>
                </c:pt>
                <c:pt idx="7360">
                  <c:v>41.618803648718774</c:v>
                </c:pt>
                <c:pt idx="7361">
                  <c:v>42.73153146057804</c:v>
                </c:pt>
                <c:pt idx="7362">
                  <c:v>69.161881121539722</c:v>
                </c:pt>
                <c:pt idx="7363">
                  <c:v>58.746056202572667</c:v>
                </c:pt>
                <c:pt idx="7364">
                  <c:v>79.906450040427899</c:v>
                </c:pt>
                <c:pt idx="7365">
                  <c:v>46.949356831855297</c:v>
                </c:pt>
                <c:pt idx="7366">
                  <c:v>55.593337546005294</c:v>
                </c:pt>
                <c:pt idx="7367">
                  <c:v>30.481262260550761</c:v>
                </c:pt>
                <c:pt idx="7368">
                  <c:v>14.290916933080135</c:v>
                </c:pt>
                <c:pt idx="7369">
                  <c:v>56.836003637489512</c:v>
                </c:pt>
                <c:pt idx="7370">
                  <c:v>32.189943323587315</c:v>
                </c:pt>
                <c:pt idx="7371">
                  <c:v>34.538257238449226</c:v>
                </c:pt>
                <c:pt idx="7372">
                  <c:v>50.317280658130301</c:v>
                </c:pt>
                <c:pt idx="7373">
                  <c:v>63.442082580882847</c:v>
                </c:pt>
                <c:pt idx="7374">
                  <c:v>11.543816652793634</c:v>
                </c:pt>
                <c:pt idx="7375">
                  <c:v>16.805725556670971</c:v>
                </c:pt>
                <c:pt idx="7376">
                  <c:v>56.604939699834368</c:v>
                </c:pt>
                <c:pt idx="7377">
                  <c:v>39.225383251267274</c:v>
                </c:pt>
                <c:pt idx="7378">
                  <c:v>50.088379437944177</c:v>
                </c:pt>
                <c:pt idx="7379">
                  <c:v>21.837927812087969</c:v>
                </c:pt>
                <c:pt idx="7380">
                  <c:v>44.331754148418106</c:v>
                </c:pt>
                <c:pt idx="7381">
                  <c:v>62.078848900794313</c:v>
                </c:pt>
                <c:pt idx="7382">
                  <c:v>41.616551361409442</c:v>
                </c:pt>
                <c:pt idx="7383">
                  <c:v>44.650478025656248</c:v>
                </c:pt>
                <c:pt idx="7384">
                  <c:v>10.074397650260321</c:v>
                </c:pt>
                <c:pt idx="7385">
                  <c:v>51.660675708860417</c:v>
                </c:pt>
                <c:pt idx="7386">
                  <c:v>55.682513924790079</c:v>
                </c:pt>
                <c:pt idx="7387">
                  <c:v>55.774934400745124</c:v>
                </c:pt>
                <c:pt idx="7388">
                  <c:v>21.780049852793763</c:v>
                </c:pt>
                <c:pt idx="7389">
                  <c:v>53.697681655413668</c:v>
                </c:pt>
                <c:pt idx="7390">
                  <c:v>14.08251661393591</c:v>
                </c:pt>
                <c:pt idx="7391">
                  <c:v>44.274474445208966</c:v>
                </c:pt>
                <c:pt idx="7392">
                  <c:v>34.94247515924615</c:v>
                </c:pt>
                <c:pt idx="7393">
                  <c:v>43.855738251314278</c:v>
                </c:pt>
                <c:pt idx="7394">
                  <c:v>44.341083207913719</c:v>
                </c:pt>
                <c:pt idx="7395">
                  <c:v>44.890471103534075</c:v>
                </c:pt>
                <c:pt idx="7396">
                  <c:v>61.92788824418173</c:v>
                </c:pt>
                <c:pt idx="7397">
                  <c:v>19.989019633029191</c:v>
                </c:pt>
                <c:pt idx="7398">
                  <c:v>5.9743105299365453</c:v>
                </c:pt>
                <c:pt idx="7399">
                  <c:v>61.140151648828592</c:v>
                </c:pt>
                <c:pt idx="7400">
                  <c:v>35.797300378498122</c:v>
                </c:pt>
                <c:pt idx="7401">
                  <c:v>13.722602158627497</c:v>
                </c:pt>
                <c:pt idx="7402">
                  <c:v>53.082903918492143</c:v>
                </c:pt>
                <c:pt idx="7403">
                  <c:v>52.521496345757512</c:v>
                </c:pt>
                <c:pt idx="7404">
                  <c:v>51.647107639258621</c:v>
                </c:pt>
                <c:pt idx="7405">
                  <c:v>43.092709638983564</c:v>
                </c:pt>
                <c:pt idx="7406">
                  <c:v>59.062483007581328</c:v>
                </c:pt>
                <c:pt idx="7407">
                  <c:v>43.42657564157988</c:v>
                </c:pt>
                <c:pt idx="7408">
                  <c:v>40.062974012980895</c:v>
                </c:pt>
                <c:pt idx="7409">
                  <c:v>65.971385504220478</c:v>
                </c:pt>
                <c:pt idx="7410">
                  <c:v>48.001471307041605</c:v>
                </c:pt>
                <c:pt idx="7411">
                  <c:v>56.811446027803868</c:v>
                </c:pt>
                <c:pt idx="7412">
                  <c:v>51.930156469717453</c:v>
                </c:pt>
                <c:pt idx="7413">
                  <c:v>47.452940824588282</c:v>
                </c:pt>
                <c:pt idx="7414">
                  <c:v>47.937655521496794</c:v>
                </c:pt>
                <c:pt idx="7415">
                  <c:v>48.277072254318512</c:v>
                </c:pt>
                <c:pt idx="7416">
                  <c:v>45.90878533437099</c:v>
                </c:pt>
                <c:pt idx="7417">
                  <c:v>45.798480956635196</c:v>
                </c:pt>
                <c:pt idx="7418">
                  <c:v>45.225536863949216</c:v>
                </c:pt>
                <c:pt idx="7419">
                  <c:v>33.343141875598931</c:v>
                </c:pt>
                <c:pt idx="7420">
                  <c:v>28.148935086126375</c:v>
                </c:pt>
                <c:pt idx="7421">
                  <c:v>31.829523385749411</c:v>
                </c:pt>
                <c:pt idx="7422">
                  <c:v>27.597445263953428</c:v>
                </c:pt>
                <c:pt idx="7423">
                  <c:v>51.587348495264052</c:v>
                </c:pt>
                <c:pt idx="7424">
                  <c:v>36.860497125390417</c:v>
                </c:pt>
                <c:pt idx="7425">
                  <c:v>100.36653046627782</c:v>
                </c:pt>
                <c:pt idx="7426">
                  <c:v>50.839913086368369</c:v>
                </c:pt>
                <c:pt idx="7427">
                  <c:v>47.912163760438247</c:v>
                </c:pt>
                <c:pt idx="7428">
                  <c:v>31.242508890133927</c:v>
                </c:pt>
                <c:pt idx="7429">
                  <c:v>54.202254229132251</c:v>
                </c:pt>
                <c:pt idx="7430">
                  <c:v>37.980570456696988</c:v>
                </c:pt>
                <c:pt idx="7431">
                  <c:v>40.901585342512604</c:v>
                </c:pt>
                <c:pt idx="7432">
                  <c:v>45.212157494853685</c:v>
                </c:pt>
                <c:pt idx="7433">
                  <c:v>51.408963700541854</c:v>
                </c:pt>
                <c:pt idx="7434">
                  <c:v>63.103088159794162</c:v>
                </c:pt>
                <c:pt idx="7435">
                  <c:v>44.523297532643497</c:v>
                </c:pt>
                <c:pt idx="7436">
                  <c:v>52.335273351339531</c:v>
                </c:pt>
                <c:pt idx="7437">
                  <c:v>52.841599120495097</c:v>
                </c:pt>
                <c:pt idx="7438">
                  <c:v>69.991061002681107</c:v>
                </c:pt>
                <c:pt idx="7439">
                  <c:v>30.888497087301751</c:v>
                </c:pt>
                <c:pt idx="7440">
                  <c:v>12.188765893975674</c:v>
                </c:pt>
                <c:pt idx="7441">
                  <c:v>87.03367055225948</c:v>
                </c:pt>
                <c:pt idx="7442">
                  <c:v>54.955026004478214</c:v>
                </c:pt>
                <c:pt idx="7443">
                  <c:v>29.857430589471754</c:v>
                </c:pt>
                <c:pt idx="7444">
                  <c:v>49.152027272003423</c:v>
                </c:pt>
                <c:pt idx="7445">
                  <c:v>50.14862488411012</c:v>
                </c:pt>
                <c:pt idx="7446">
                  <c:v>30.072549372087618</c:v>
                </c:pt>
                <c:pt idx="7447">
                  <c:v>44.578699246480845</c:v>
                </c:pt>
                <c:pt idx="7448">
                  <c:v>31.711985476026761</c:v>
                </c:pt>
                <c:pt idx="7449">
                  <c:v>56.694640749893459</c:v>
                </c:pt>
                <c:pt idx="7450">
                  <c:v>46.485075883768516</c:v>
                </c:pt>
                <c:pt idx="7451">
                  <c:v>60.912504532207102</c:v>
                </c:pt>
                <c:pt idx="7452">
                  <c:v>38.893958278420001</c:v>
                </c:pt>
                <c:pt idx="7453">
                  <c:v>22.553852014415511</c:v>
                </c:pt>
                <c:pt idx="7454">
                  <c:v>36.963955054584531</c:v>
                </c:pt>
                <c:pt idx="7455">
                  <c:v>61.367562009214886</c:v>
                </c:pt>
                <c:pt idx="7456">
                  <c:v>132.58707536263043</c:v>
                </c:pt>
                <c:pt idx="7457">
                  <c:v>17.956126351109813</c:v>
                </c:pt>
                <c:pt idx="7458">
                  <c:v>15.188225232423374</c:v>
                </c:pt>
                <c:pt idx="7459">
                  <c:v>63.769566061422154</c:v>
                </c:pt>
                <c:pt idx="7460">
                  <c:v>64.870498154314674</c:v>
                </c:pt>
                <c:pt idx="7461">
                  <c:v>58.894476656836808</c:v>
                </c:pt>
                <c:pt idx="7462">
                  <c:v>53.9323671751185</c:v>
                </c:pt>
                <c:pt idx="7463">
                  <c:v>12.055960276611266</c:v>
                </c:pt>
                <c:pt idx="7464">
                  <c:v>40.727935471213748</c:v>
                </c:pt>
                <c:pt idx="7465">
                  <c:v>55.783764368368395</c:v>
                </c:pt>
                <c:pt idx="7466">
                  <c:v>37.2542022474492</c:v>
                </c:pt>
                <c:pt idx="7467">
                  <c:v>46.5082577828966</c:v>
                </c:pt>
                <c:pt idx="7468">
                  <c:v>40.583117406061127</c:v>
                </c:pt>
                <c:pt idx="7469">
                  <c:v>39.170608580825558</c:v>
                </c:pt>
                <c:pt idx="7470">
                  <c:v>38.524532399253374</c:v>
                </c:pt>
                <c:pt idx="7471">
                  <c:v>43.864916937473119</c:v>
                </c:pt>
                <c:pt idx="7472">
                  <c:v>68.495825531644755</c:v>
                </c:pt>
                <c:pt idx="7473">
                  <c:v>54.790685978770085</c:v>
                </c:pt>
                <c:pt idx="7474">
                  <c:v>30.17341269448066</c:v>
                </c:pt>
                <c:pt idx="7475">
                  <c:v>23.972580215443724</c:v>
                </c:pt>
                <c:pt idx="7476">
                  <c:v>49.955171515293756</c:v>
                </c:pt>
                <c:pt idx="7477">
                  <c:v>36.567869676919756</c:v>
                </c:pt>
                <c:pt idx="7478">
                  <c:v>49.248769954021192</c:v>
                </c:pt>
                <c:pt idx="7479">
                  <c:v>38.763172200967155</c:v>
                </c:pt>
                <c:pt idx="7480">
                  <c:v>47.510665231990515</c:v>
                </c:pt>
                <c:pt idx="7481">
                  <c:v>48.937554763461449</c:v>
                </c:pt>
                <c:pt idx="7482">
                  <c:v>18.639712348030468</c:v>
                </c:pt>
                <c:pt idx="7483">
                  <c:v>33.721141794182202</c:v>
                </c:pt>
                <c:pt idx="7484">
                  <c:v>46.16549778030523</c:v>
                </c:pt>
                <c:pt idx="7485">
                  <c:v>5.3744169815544964</c:v>
                </c:pt>
                <c:pt idx="7486">
                  <c:v>45.582108066261341</c:v>
                </c:pt>
                <c:pt idx="7487">
                  <c:v>47.479849852249224</c:v>
                </c:pt>
                <c:pt idx="7488">
                  <c:v>65.184871059146246</c:v>
                </c:pt>
                <c:pt idx="7489">
                  <c:v>29.837825474893162</c:v>
                </c:pt>
                <c:pt idx="7490">
                  <c:v>46.16220252433105</c:v>
                </c:pt>
                <c:pt idx="7491">
                  <c:v>30.965337107589299</c:v>
                </c:pt>
                <c:pt idx="7492">
                  <c:v>74.919117507171961</c:v>
                </c:pt>
                <c:pt idx="7493">
                  <c:v>18.413005819565818</c:v>
                </c:pt>
                <c:pt idx="7494">
                  <c:v>47.106495291442322</c:v>
                </c:pt>
                <c:pt idx="7495">
                  <c:v>45.116224254140903</c:v>
                </c:pt>
                <c:pt idx="7496">
                  <c:v>47.13322199248077</c:v>
                </c:pt>
                <c:pt idx="7497">
                  <c:v>63.33420967207045</c:v>
                </c:pt>
                <c:pt idx="7498">
                  <c:v>48.568736730558939</c:v>
                </c:pt>
                <c:pt idx="7499">
                  <c:v>39.649276663544939</c:v>
                </c:pt>
                <c:pt idx="7500">
                  <c:v>57.058506317042323</c:v>
                </c:pt>
                <c:pt idx="7501">
                  <c:v>48.658255453995537</c:v>
                </c:pt>
                <c:pt idx="7502">
                  <c:v>64.757928741502013</c:v>
                </c:pt>
                <c:pt idx="7503">
                  <c:v>29.998521509318149</c:v>
                </c:pt>
                <c:pt idx="7504">
                  <c:v>54.371178754606809</c:v>
                </c:pt>
                <c:pt idx="7505">
                  <c:v>44.986983403200412</c:v>
                </c:pt>
                <c:pt idx="7506">
                  <c:v>44.99344916314741</c:v>
                </c:pt>
                <c:pt idx="7507">
                  <c:v>23.927153810015817</c:v>
                </c:pt>
                <c:pt idx="7508">
                  <c:v>48.542822657767367</c:v>
                </c:pt>
                <c:pt idx="7509">
                  <c:v>28.219130223559688</c:v>
                </c:pt>
                <c:pt idx="7510">
                  <c:v>72.215339328134405</c:v>
                </c:pt>
                <c:pt idx="7511">
                  <c:v>43.228576142100032</c:v>
                </c:pt>
                <c:pt idx="7512">
                  <c:v>55.769591618477634</c:v>
                </c:pt>
                <c:pt idx="7513">
                  <c:v>68.045707688756181</c:v>
                </c:pt>
                <c:pt idx="7514">
                  <c:v>29.114640538352447</c:v>
                </c:pt>
                <c:pt idx="7515">
                  <c:v>62.18766237679683</c:v>
                </c:pt>
                <c:pt idx="7516">
                  <c:v>49.954720437216892</c:v>
                </c:pt>
                <c:pt idx="7517">
                  <c:v>47.873199873501967</c:v>
                </c:pt>
                <c:pt idx="7518">
                  <c:v>27.595068207869357</c:v>
                </c:pt>
                <c:pt idx="7519">
                  <c:v>17.869973260549546</c:v>
                </c:pt>
                <c:pt idx="7520">
                  <c:v>61.639551019134636</c:v>
                </c:pt>
                <c:pt idx="7521">
                  <c:v>31.550112113983122</c:v>
                </c:pt>
                <c:pt idx="7522">
                  <c:v>48.159192054457527</c:v>
                </c:pt>
                <c:pt idx="7523">
                  <c:v>12.115138738827925</c:v>
                </c:pt>
                <c:pt idx="7524">
                  <c:v>46.233287095310622</c:v>
                </c:pt>
                <c:pt idx="7525">
                  <c:v>45.314006202903748</c:v>
                </c:pt>
                <c:pt idx="7526">
                  <c:v>30.159399899719045</c:v>
                </c:pt>
                <c:pt idx="7527">
                  <c:v>31.380637287512162</c:v>
                </c:pt>
                <c:pt idx="7528">
                  <c:v>71.008146709355344</c:v>
                </c:pt>
                <c:pt idx="7529">
                  <c:v>53.959436178875308</c:v>
                </c:pt>
                <c:pt idx="7530">
                  <c:v>57.666258482514927</c:v>
                </c:pt>
                <c:pt idx="7531">
                  <c:v>32.153839582804537</c:v>
                </c:pt>
                <c:pt idx="7532">
                  <c:v>41.332907457614077</c:v>
                </c:pt>
                <c:pt idx="7533">
                  <c:v>27.432015912156082</c:v>
                </c:pt>
                <c:pt idx="7534">
                  <c:v>60.180876732455012</c:v>
                </c:pt>
                <c:pt idx="7535">
                  <c:v>49.814458134840265</c:v>
                </c:pt>
                <c:pt idx="7536">
                  <c:v>27.219414956201962</c:v>
                </c:pt>
                <c:pt idx="7537">
                  <c:v>28.913297802649691</c:v>
                </c:pt>
                <c:pt idx="7538">
                  <c:v>61.651202730261701</c:v>
                </c:pt>
                <c:pt idx="7539">
                  <c:v>54.828725275159115</c:v>
                </c:pt>
                <c:pt idx="7540">
                  <c:v>39.722213577400836</c:v>
                </c:pt>
                <c:pt idx="7541">
                  <c:v>55.968336526890674</c:v>
                </c:pt>
                <c:pt idx="7542">
                  <c:v>15.211770245838995</c:v>
                </c:pt>
                <c:pt idx="7543">
                  <c:v>23.82549067004361</c:v>
                </c:pt>
                <c:pt idx="7544">
                  <c:v>61.189797913357964</c:v>
                </c:pt>
                <c:pt idx="7545">
                  <c:v>77.231599607067295</c:v>
                </c:pt>
                <c:pt idx="7546">
                  <c:v>50.978729355798762</c:v>
                </c:pt>
                <c:pt idx="7547">
                  <c:v>47.468066973303586</c:v>
                </c:pt>
                <c:pt idx="7548">
                  <c:v>45.091573887673057</c:v>
                </c:pt>
                <c:pt idx="7549">
                  <c:v>68.47768566811061</c:v>
                </c:pt>
                <c:pt idx="7550">
                  <c:v>30.511703296227736</c:v>
                </c:pt>
                <c:pt idx="7551">
                  <c:v>25.486177910497457</c:v>
                </c:pt>
                <c:pt idx="7552">
                  <c:v>43.299177597850125</c:v>
                </c:pt>
                <c:pt idx="7553">
                  <c:v>62.938409018309564</c:v>
                </c:pt>
                <c:pt idx="7554">
                  <c:v>40.967096753066613</c:v>
                </c:pt>
                <c:pt idx="7555">
                  <c:v>28.456525511887893</c:v>
                </c:pt>
                <c:pt idx="7556">
                  <c:v>28.231370625752817</c:v>
                </c:pt>
                <c:pt idx="7557">
                  <c:v>37.10357110804734</c:v>
                </c:pt>
                <c:pt idx="7558">
                  <c:v>24.734339407368463</c:v>
                </c:pt>
                <c:pt idx="7559">
                  <c:v>50.057171256482114</c:v>
                </c:pt>
                <c:pt idx="7560">
                  <c:v>46.345943592756683</c:v>
                </c:pt>
                <c:pt idx="7561">
                  <c:v>39.064022447371862</c:v>
                </c:pt>
                <c:pt idx="7562">
                  <c:v>21.598621643239479</c:v>
                </c:pt>
                <c:pt idx="7563">
                  <c:v>79.596470407716126</c:v>
                </c:pt>
                <c:pt idx="7564">
                  <c:v>60.921127253607438</c:v>
                </c:pt>
                <c:pt idx="7565">
                  <c:v>50.376912522983154</c:v>
                </c:pt>
                <c:pt idx="7566">
                  <c:v>57.384880311338058</c:v>
                </c:pt>
                <c:pt idx="7567">
                  <c:v>45.8716329192278</c:v>
                </c:pt>
                <c:pt idx="7568">
                  <c:v>65.805801679441771</c:v>
                </c:pt>
                <c:pt idx="7569">
                  <c:v>47.33395432542563</c:v>
                </c:pt>
                <c:pt idx="7570">
                  <c:v>35.588811157701812</c:v>
                </c:pt>
                <c:pt idx="7571">
                  <c:v>77.718698460838709</c:v>
                </c:pt>
                <c:pt idx="7572">
                  <c:v>35.975026794407036</c:v>
                </c:pt>
                <c:pt idx="7573">
                  <c:v>49.922258152190196</c:v>
                </c:pt>
                <c:pt idx="7574">
                  <c:v>51.576151750890709</c:v>
                </c:pt>
                <c:pt idx="7575">
                  <c:v>48.172936778533028</c:v>
                </c:pt>
                <c:pt idx="7576">
                  <c:v>25.342640234239745</c:v>
                </c:pt>
                <c:pt idx="7577">
                  <c:v>37.664118740474585</c:v>
                </c:pt>
                <c:pt idx="7578">
                  <c:v>25.736991605212353</c:v>
                </c:pt>
                <c:pt idx="7579">
                  <c:v>39.648864639532604</c:v>
                </c:pt>
                <c:pt idx="7580">
                  <c:v>39.924958271251327</c:v>
                </c:pt>
                <c:pt idx="7581">
                  <c:v>42.825184307439173</c:v>
                </c:pt>
                <c:pt idx="7582">
                  <c:v>69.437111617622492</c:v>
                </c:pt>
                <c:pt idx="7583">
                  <c:v>53.591633008095336</c:v>
                </c:pt>
                <c:pt idx="7584">
                  <c:v>82.990266750737888</c:v>
                </c:pt>
                <c:pt idx="7585">
                  <c:v>47.551482146764705</c:v>
                </c:pt>
                <c:pt idx="7586">
                  <c:v>54.270901575172758</c:v>
                </c:pt>
                <c:pt idx="7587">
                  <c:v>34.16903679687352</c:v>
                </c:pt>
                <c:pt idx="7588">
                  <c:v>21.345575539115003</c:v>
                </c:pt>
                <c:pt idx="7589">
                  <c:v>57.049417860525303</c:v>
                </c:pt>
                <c:pt idx="7590">
                  <c:v>33.40498760833804</c:v>
                </c:pt>
                <c:pt idx="7591">
                  <c:v>35.363739454943236</c:v>
                </c:pt>
                <c:pt idx="7592">
                  <c:v>49.582451102854648</c:v>
                </c:pt>
                <c:pt idx="7593">
                  <c:v>64.065802949463006</c:v>
                </c:pt>
                <c:pt idx="7594">
                  <c:v>12.314441019662762</c:v>
                </c:pt>
                <c:pt idx="7595">
                  <c:v>16.961261849765968</c:v>
                </c:pt>
                <c:pt idx="7596">
                  <c:v>54.873160585041099</c:v>
                </c:pt>
                <c:pt idx="7597">
                  <c:v>39.228349649832246</c:v>
                </c:pt>
                <c:pt idx="7598">
                  <c:v>51.305826366567622</c:v>
                </c:pt>
                <c:pt idx="7599">
                  <c:v>23.631124617031695</c:v>
                </c:pt>
                <c:pt idx="7600">
                  <c:v>45.759911274889618</c:v>
                </c:pt>
                <c:pt idx="7601">
                  <c:v>65.901446963182011</c:v>
                </c:pt>
                <c:pt idx="7602">
                  <c:v>46.590562810312647</c:v>
                </c:pt>
                <c:pt idx="7603">
                  <c:v>44.462841611379297</c:v>
                </c:pt>
                <c:pt idx="7604">
                  <c:v>13.068739637898425</c:v>
                </c:pt>
                <c:pt idx="7605">
                  <c:v>50.690517584488013</c:v>
                </c:pt>
                <c:pt idx="7606">
                  <c:v>55.644005046540968</c:v>
                </c:pt>
                <c:pt idx="7607">
                  <c:v>49.982231618026439</c:v>
                </c:pt>
                <c:pt idx="7608">
                  <c:v>21.482115501758294</c:v>
                </c:pt>
                <c:pt idx="7609">
                  <c:v>52.902334715575819</c:v>
                </c:pt>
                <c:pt idx="7610">
                  <c:v>15.14079516453292</c:v>
                </c:pt>
                <c:pt idx="7611">
                  <c:v>46.228440877775121</c:v>
                </c:pt>
                <c:pt idx="7612">
                  <c:v>36.597847496233719</c:v>
                </c:pt>
                <c:pt idx="7613">
                  <c:v>44.174302854191524</c:v>
                </c:pt>
                <c:pt idx="7614">
                  <c:v>34.19856604009091</c:v>
                </c:pt>
                <c:pt idx="7615">
                  <c:v>43.365866987437613</c:v>
                </c:pt>
                <c:pt idx="7616">
                  <c:v>62.600762159302668</c:v>
                </c:pt>
                <c:pt idx="7617">
                  <c:v>19.857087297894132</c:v>
                </c:pt>
                <c:pt idx="7618">
                  <c:v>6.6771683977881571</c:v>
                </c:pt>
                <c:pt idx="7619">
                  <c:v>61.404901383325836</c:v>
                </c:pt>
                <c:pt idx="7620">
                  <c:v>36.45936718079799</c:v>
                </c:pt>
                <c:pt idx="7621">
                  <c:v>18.314326677625807</c:v>
                </c:pt>
                <c:pt idx="7622">
                  <c:v>52.871663335287522</c:v>
                </c:pt>
                <c:pt idx="7623">
                  <c:v>51.803104617382928</c:v>
                </c:pt>
                <c:pt idx="7624">
                  <c:v>47.156858858362575</c:v>
                </c:pt>
                <c:pt idx="7625">
                  <c:v>47.350372988741952</c:v>
                </c:pt>
                <c:pt idx="7626">
                  <c:v>57.303401361671391</c:v>
                </c:pt>
                <c:pt idx="7627">
                  <c:v>44.101465087774962</c:v>
                </c:pt>
                <c:pt idx="7628">
                  <c:v>41.916630585932239</c:v>
                </c:pt>
                <c:pt idx="7629">
                  <c:v>61.466346503443717</c:v>
                </c:pt>
                <c:pt idx="7630">
                  <c:v>55.313584631322165</c:v>
                </c:pt>
                <c:pt idx="7631">
                  <c:v>58.559222855716925</c:v>
                </c:pt>
                <c:pt idx="7632">
                  <c:v>50.123604066448145</c:v>
                </c:pt>
                <c:pt idx="7633">
                  <c:v>53.43186477631955</c:v>
                </c:pt>
                <c:pt idx="7634">
                  <c:v>52.229275904758566</c:v>
                </c:pt>
                <c:pt idx="7635">
                  <c:v>50.153434052145734</c:v>
                </c:pt>
                <c:pt idx="7636">
                  <c:v>46.090657974250476</c:v>
                </c:pt>
                <c:pt idx="7637">
                  <c:v>46.542410634458427</c:v>
                </c:pt>
                <c:pt idx="7638">
                  <c:v>47.474223043619467</c:v>
                </c:pt>
                <c:pt idx="7639">
                  <c:v>40.201474206316384</c:v>
                </c:pt>
                <c:pt idx="7640">
                  <c:v>30.613965381439943</c:v>
                </c:pt>
                <c:pt idx="7641">
                  <c:v>30.366841118536513</c:v>
                </c:pt>
                <c:pt idx="7642">
                  <c:v>29.33933220812451</c:v>
                </c:pt>
                <c:pt idx="7643">
                  <c:v>52.385716927274444</c:v>
                </c:pt>
                <c:pt idx="7644">
                  <c:v>37.753586271560501</c:v>
                </c:pt>
                <c:pt idx="7645">
                  <c:v>98.313064960164937</c:v>
                </c:pt>
                <c:pt idx="7646">
                  <c:v>43.178085955839585</c:v>
                </c:pt>
                <c:pt idx="7647">
                  <c:v>49.467699725121321</c:v>
                </c:pt>
                <c:pt idx="7648">
                  <c:v>32.758946617313612</c:v>
                </c:pt>
                <c:pt idx="7649">
                  <c:v>55.72709642106696</c:v>
                </c:pt>
                <c:pt idx="7650">
                  <c:v>40.369045464013581</c:v>
                </c:pt>
                <c:pt idx="7651">
                  <c:v>40.278771720498007</c:v>
                </c:pt>
                <c:pt idx="7652">
                  <c:v>44.90161482176466</c:v>
                </c:pt>
                <c:pt idx="7653">
                  <c:v>56.272546011321211</c:v>
                </c:pt>
                <c:pt idx="7654">
                  <c:v>61.419944336084605</c:v>
                </c:pt>
                <c:pt idx="7655">
                  <c:v>46.222998922908225</c:v>
                </c:pt>
                <c:pt idx="7656">
                  <c:v>53.324897210602764</c:v>
                </c:pt>
                <c:pt idx="7657">
                  <c:v>63.157677947119623</c:v>
                </c:pt>
                <c:pt idx="7658">
                  <c:v>63.502501452647167</c:v>
                </c:pt>
                <c:pt idx="7659">
                  <c:v>33.751490728685162</c:v>
                </c:pt>
                <c:pt idx="7660">
                  <c:v>16.217312062108533</c:v>
                </c:pt>
                <c:pt idx="7661">
                  <c:v>84.515101867053858</c:v>
                </c:pt>
                <c:pt idx="7662">
                  <c:v>54.053988036881726</c:v>
                </c:pt>
                <c:pt idx="7663">
                  <c:v>23.903438313429227</c:v>
                </c:pt>
                <c:pt idx="7664">
                  <c:v>47.473915923062158</c:v>
                </c:pt>
                <c:pt idx="7665">
                  <c:v>55.085649599661565</c:v>
                </c:pt>
                <c:pt idx="7666">
                  <c:v>30.616201666946338</c:v>
                </c:pt>
                <c:pt idx="7667">
                  <c:v>44.304119535210248</c:v>
                </c:pt>
                <c:pt idx="7668">
                  <c:v>34.961242742750819</c:v>
                </c:pt>
                <c:pt idx="7669">
                  <c:v>64.400222431610914</c:v>
                </c:pt>
                <c:pt idx="7670">
                  <c:v>46.546592069943479</c:v>
                </c:pt>
                <c:pt idx="7671">
                  <c:v>60.561356780978642</c:v>
                </c:pt>
                <c:pt idx="7672">
                  <c:v>39.488360563842626</c:v>
                </c:pt>
                <c:pt idx="7673">
                  <c:v>23.876618851415245</c:v>
                </c:pt>
                <c:pt idx="7674">
                  <c:v>38.016434930877601</c:v>
                </c:pt>
                <c:pt idx="7675">
                  <c:v>60.414139229541767</c:v>
                </c:pt>
                <c:pt idx="7676">
                  <c:v>132.77617518996641</c:v>
                </c:pt>
                <c:pt idx="7677">
                  <c:v>19.222558878630132</c:v>
                </c:pt>
                <c:pt idx="7678">
                  <c:v>17.162898916325052</c:v>
                </c:pt>
                <c:pt idx="7679">
                  <c:v>61.814542045084778</c:v>
                </c:pt>
                <c:pt idx="7680">
                  <c:v>68.911439895163625</c:v>
                </c:pt>
                <c:pt idx="7681">
                  <c:v>55.300627573959652</c:v>
                </c:pt>
                <c:pt idx="7682">
                  <c:v>51.414998205798263</c:v>
                </c:pt>
                <c:pt idx="7683">
                  <c:v>12.034409887700113</c:v>
                </c:pt>
                <c:pt idx="7684">
                  <c:v>38.487850271898594</c:v>
                </c:pt>
                <c:pt idx="7685">
                  <c:v>59.394186994443587</c:v>
                </c:pt>
                <c:pt idx="7686">
                  <c:v>37.775929958846419</c:v>
                </c:pt>
                <c:pt idx="7687">
                  <c:v>9.3848648925181788</c:v>
                </c:pt>
                <c:pt idx="7688">
                  <c:v>46.672867177927166</c:v>
                </c:pt>
                <c:pt idx="7689">
                  <c:v>41.124878934427109</c:v>
                </c:pt>
                <c:pt idx="7690">
                  <c:v>38.96869385759463</c:v>
                </c:pt>
                <c:pt idx="7691">
                  <c:v>38.54075656830765</c:v>
                </c:pt>
                <c:pt idx="7692">
                  <c:v>43.627052054704791</c:v>
                </c:pt>
                <c:pt idx="7693">
                  <c:v>68.130517778293068</c:v>
                </c:pt>
                <c:pt idx="7694">
                  <c:v>52.833214516866455</c:v>
                </c:pt>
                <c:pt idx="7695">
                  <c:v>31.941408865506901</c:v>
                </c:pt>
                <c:pt idx="7696">
                  <c:v>33.349285152020492</c:v>
                </c:pt>
                <c:pt idx="7697">
                  <c:v>46.907395908478023</c:v>
                </c:pt>
                <c:pt idx="7698">
                  <c:v>38.682045841739537</c:v>
                </c:pt>
                <c:pt idx="7699">
                  <c:v>43.429756408113313</c:v>
                </c:pt>
                <c:pt idx="7700">
                  <c:v>52.234113179336497</c:v>
                </c:pt>
                <c:pt idx="7701">
                  <c:v>40.983160958605048</c:v>
                </c:pt>
                <c:pt idx="7702">
                  <c:v>51.60725500373767</c:v>
                </c:pt>
                <c:pt idx="7703">
                  <c:v>49.665920004193495</c:v>
                </c:pt>
                <c:pt idx="7704">
                  <c:v>19.501131938554252</c:v>
                </c:pt>
                <c:pt idx="7705">
                  <c:v>35.635878792072972</c:v>
                </c:pt>
                <c:pt idx="7706">
                  <c:v>49.129556301382436</c:v>
                </c:pt>
                <c:pt idx="7707">
                  <c:v>6.1135109614973651</c:v>
                </c:pt>
                <c:pt idx="7708">
                  <c:v>42.737863483632658</c:v>
                </c:pt>
                <c:pt idx="7709">
                  <c:v>46.805643186085476</c:v>
                </c:pt>
                <c:pt idx="7710">
                  <c:v>66.032508186939694</c:v>
                </c:pt>
                <c:pt idx="7711">
                  <c:v>27.191484427053521</c:v>
                </c:pt>
                <c:pt idx="7712">
                  <c:v>57.080098843572706</c:v>
                </c:pt>
                <c:pt idx="7713">
                  <c:v>33.410496748971852</c:v>
                </c:pt>
                <c:pt idx="7714">
                  <c:v>61.391317295147736</c:v>
                </c:pt>
                <c:pt idx="7715">
                  <c:v>19.130941436549548</c:v>
                </c:pt>
                <c:pt idx="7716">
                  <c:v>47.186228121290753</c:v>
                </c:pt>
                <c:pt idx="7717">
                  <c:v>47.833504027135007</c:v>
                </c:pt>
                <c:pt idx="7718">
                  <c:v>49.109567298687246</c:v>
                </c:pt>
                <c:pt idx="7719">
                  <c:v>60.84715376174384</c:v>
                </c:pt>
                <c:pt idx="7720">
                  <c:v>48.097158932428513</c:v>
                </c:pt>
                <c:pt idx="7721">
                  <c:v>40.463004767437155</c:v>
                </c:pt>
                <c:pt idx="7722">
                  <c:v>61.852075875717681</c:v>
                </c:pt>
                <c:pt idx="7723">
                  <c:v>49.375707976716505</c:v>
                </c:pt>
                <c:pt idx="7724">
                  <c:v>66.456225654865321</c:v>
                </c:pt>
                <c:pt idx="7725">
                  <c:v>33.027403598250615</c:v>
                </c:pt>
                <c:pt idx="7726">
                  <c:v>60.51039242244628</c:v>
                </c:pt>
                <c:pt idx="7727">
                  <c:v>44.668826496949819</c:v>
                </c:pt>
                <c:pt idx="7728">
                  <c:v>44.274481520827706</c:v>
                </c:pt>
                <c:pt idx="7729">
                  <c:v>26.834129387998438</c:v>
                </c:pt>
                <c:pt idx="7730">
                  <c:v>46.876654163867613</c:v>
                </c:pt>
                <c:pt idx="7731">
                  <c:v>39.611420408093416</c:v>
                </c:pt>
                <c:pt idx="7732">
                  <c:v>70.519481577181281</c:v>
                </c:pt>
                <c:pt idx="7733">
                  <c:v>43.748013188698287</c:v>
                </c:pt>
                <c:pt idx="7734">
                  <c:v>54.973604816189763</c:v>
                </c:pt>
                <c:pt idx="7735">
                  <c:v>66.169360084099878</c:v>
                </c:pt>
                <c:pt idx="7736">
                  <c:v>33.794504887481253</c:v>
                </c:pt>
                <c:pt idx="7737">
                  <c:v>62.455528185654209</c:v>
                </c:pt>
                <c:pt idx="7738">
                  <c:v>52.217681768252639</c:v>
                </c:pt>
                <c:pt idx="7739">
                  <c:v>48.376138289702688</c:v>
                </c:pt>
                <c:pt idx="7740">
                  <c:v>30.247882738496216</c:v>
                </c:pt>
                <c:pt idx="7741">
                  <c:v>18.455798307033607</c:v>
                </c:pt>
                <c:pt idx="7742">
                  <c:v>67.343702586545305</c:v>
                </c:pt>
                <c:pt idx="7743">
                  <c:v>32.620667854985285</c:v>
                </c:pt>
                <c:pt idx="7744">
                  <c:v>49.345145371786707</c:v>
                </c:pt>
                <c:pt idx="7745">
                  <c:v>12.06322569623676</c:v>
                </c:pt>
                <c:pt idx="7746">
                  <c:v>46.601597093383212</c:v>
                </c:pt>
                <c:pt idx="7747">
                  <c:v>48.652078352756064</c:v>
                </c:pt>
                <c:pt idx="7748">
                  <c:v>32.39646315137945</c:v>
                </c:pt>
                <c:pt idx="7749">
                  <c:v>30.833492753016952</c:v>
                </c:pt>
                <c:pt idx="7750">
                  <c:v>56.999899618806069</c:v>
                </c:pt>
                <c:pt idx="7751">
                  <c:v>54.993293114144862</c:v>
                </c:pt>
                <c:pt idx="7752">
                  <c:v>57.543883928662467</c:v>
                </c:pt>
                <c:pt idx="7753">
                  <c:v>34.065790019352576</c:v>
                </c:pt>
                <c:pt idx="7754">
                  <c:v>42.825520236273768</c:v>
                </c:pt>
                <c:pt idx="7755">
                  <c:v>33.026885313440104</c:v>
                </c:pt>
                <c:pt idx="7756">
                  <c:v>63.539587350211647</c:v>
                </c:pt>
                <c:pt idx="7757">
                  <c:v>48.974379027123746</c:v>
                </c:pt>
                <c:pt idx="7758">
                  <c:v>28.520207619247149</c:v>
                </c:pt>
                <c:pt idx="7759">
                  <c:v>31.297930490257716</c:v>
                </c:pt>
                <c:pt idx="7760">
                  <c:v>65.696034762681265</c:v>
                </c:pt>
                <c:pt idx="7761">
                  <c:v>55.464417307058056</c:v>
                </c:pt>
                <c:pt idx="7762">
                  <c:v>40.040790969979064</c:v>
                </c:pt>
                <c:pt idx="7763">
                  <c:v>59.806681436858938</c:v>
                </c:pt>
                <c:pt idx="7764">
                  <c:v>25.65425373802146</c:v>
                </c:pt>
                <c:pt idx="7765">
                  <c:v>22.900312624081675</c:v>
                </c:pt>
                <c:pt idx="7766">
                  <c:v>60.265373285617379</c:v>
                </c:pt>
                <c:pt idx="7767">
                  <c:v>81.945155454540426</c:v>
                </c:pt>
                <c:pt idx="7768">
                  <c:v>51.177935646782736</c:v>
                </c:pt>
                <c:pt idx="7769">
                  <c:v>50.679758426755591</c:v>
                </c:pt>
                <c:pt idx="7770">
                  <c:v>45.025951178813543</c:v>
                </c:pt>
                <c:pt idx="7771">
                  <c:v>64.202066184910535</c:v>
                </c:pt>
                <c:pt idx="7772">
                  <c:v>30.251808237387948</c:v>
                </c:pt>
                <c:pt idx="7773">
                  <c:v>27.756267206070163</c:v>
                </c:pt>
                <c:pt idx="7774">
                  <c:v>41.274364733042795</c:v>
                </c:pt>
                <c:pt idx="7775">
                  <c:v>55.161433861583284</c:v>
                </c:pt>
                <c:pt idx="7776">
                  <c:v>41.570393004937536</c:v>
                </c:pt>
                <c:pt idx="7777">
                  <c:v>24.491151847973494</c:v>
                </c:pt>
                <c:pt idx="7778">
                  <c:v>31.239684619489772</c:v>
                </c:pt>
                <c:pt idx="7779">
                  <c:v>39.442930954699449</c:v>
                </c:pt>
                <c:pt idx="7780">
                  <c:v>26.350824645945774</c:v>
                </c:pt>
                <c:pt idx="7781">
                  <c:v>49.703480074029883</c:v>
                </c:pt>
                <c:pt idx="7782">
                  <c:v>49.393074282841688</c:v>
                </c:pt>
                <c:pt idx="7783">
                  <c:v>42.049947964709403</c:v>
                </c:pt>
                <c:pt idx="7784">
                  <c:v>19.650552834028904</c:v>
                </c:pt>
                <c:pt idx="7785">
                  <c:v>80.598926530407056</c:v>
                </c:pt>
                <c:pt idx="7786">
                  <c:v>62.161647306000468</c:v>
                </c:pt>
                <c:pt idx="7787">
                  <c:v>49.800353923866233</c:v>
                </c:pt>
                <c:pt idx="7788">
                  <c:v>46.636824908829063</c:v>
                </c:pt>
                <c:pt idx="7789">
                  <c:v>53.862029416542057</c:v>
                </c:pt>
                <c:pt idx="7790">
                  <c:v>44.632857821049157</c:v>
                </c:pt>
                <c:pt idx="7791">
                  <c:v>40.71471426119539</c:v>
                </c:pt>
                <c:pt idx="7792">
                  <c:v>88.829389080928507</c:v>
                </c:pt>
                <c:pt idx="7793">
                  <c:v>36.843523169697143</c:v>
                </c:pt>
                <c:pt idx="7794">
                  <c:v>49.491762131611473</c:v>
                </c:pt>
                <c:pt idx="7795">
                  <c:v>51.535208174842872</c:v>
                </c:pt>
                <c:pt idx="7796">
                  <c:v>47.100430854238212</c:v>
                </c:pt>
                <c:pt idx="7797">
                  <c:v>26.123481458746365</c:v>
                </c:pt>
                <c:pt idx="7798">
                  <c:v>35.046763059059835</c:v>
                </c:pt>
                <c:pt idx="7799">
                  <c:v>43.032052845380193</c:v>
                </c:pt>
                <c:pt idx="7800">
                  <c:v>40.499928199505511</c:v>
                </c:pt>
                <c:pt idx="7801">
                  <c:v>39.163632338581827</c:v>
                </c:pt>
                <c:pt idx="7802">
                  <c:v>42.902095393783803</c:v>
                </c:pt>
                <c:pt idx="7803">
                  <c:v>64.601831425174439</c:v>
                </c:pt>
                <c:pt idx="7804">
                  <c:v>50.391671407446211</c:v>
                </c:pt>
                <c:pt idx="7805">
                  <c:v>57.44401308431857</c:v>
                </c:pt>
                <c:pt idx="7806">
                  <c:v>53.035760848744765</c:v>
                </c:pt>
                <c:pt idx="7807">
                  <c:v>53.364245699970638</c:v>
                </c:pt>
                <c:pt idx="7808">
                  <c:v>35.390370842705721</c:v>
                </c:pt>
                <c:pt idx="7809">
                  <c:v>22.170307528522894</c:v>
                </c:pt>
                <c:pt idx="7810">
                  <c:v>53.717569660104076</c:v>
                </c:pt>
                <c:pt idx="7811">
                  <c:v>33.552628110342738</c:v>
                </c:pt>
                <c:pt idx="7812">
                  <c:v>36.191969838516975</c:v>
                </c:pt>
                <c:pt idx="7813">
                  <c:v>48.272335513876477</c:v>
                </c:pt>
                <c:pt idx="7814">
                  <c:v>64.856704292773259</c:v>
                </c:pt>
                <c:pt idx="7815">
                  <c:v>12.284666110799364</c:v>
                </c:pt>
                <c:pt idx="7816">
                  <c:v>16.833766899289312</c:v>
                </c:pt>
                <c:pt idx="7817">
                  <c:v>54.411798025917157</c:v>
                </c:pt>
                <c:pt idx="7818">
                  <c:v>41.225448606732058</c:v>
                </c:pt>
                <c:pt idx="7819">
                  <c:v>51.830158304298394</c:v>
                </c:pt>
                <c:pt idx="7820">
                  <c:v>24.698093983305309</c:v>
                </c:pt>
                <c:pt idx="7821">
                  <c:v>46.411468490553297</c:v>
                </c:pt>
                <c:pt idx="7822">
                  <c:v>72.050584768046974</c:v>
                </c:pt>
                <c:pt idx="7823">
                  <c:v>49.069014039153259</c:v>
                </c:pt>
                <c:pt idx="7824">
                  <c:v>44.731948734100321</c:v>
                </c:pt>
                <c:pt idx="7825">
                  <c:v>15.501476521111945</c:v>
                </c:pt>
                <c:pt idx="7826">
                  <c:v>49.345398806399736</c:v>
                </c:pt>
                <c:pt idx="7827">
                  <c:v>56.367721713201348</c:v>
                </c:pt>
                <c:pt idx="7828">
                  <c:v>50.051458064953941</c:v>
                </c:pt>
                <c:pt idx="7829">
                  <c:v>16.124092470309293</c:v>
                </c:pt>
                <c:pt idx="7830">
                  <c:v>52.033519791563926</c:v>
                </c:pt>
                <c:pt idx="7831">
                  <c:v>16.330437262258741</c:v>
                </c:pt>
                <c:pt idx="7832">
                  <c:v>46.879006283577873</c:v>
                </c:pt>
                <c:pt idx="7833">
                  <c:v>35.86786479313502</c:v>
                </c:pt>
                <c:pt idx="7834">
                  <c:v>46.779083578695079</c:v>
                </c:pt>
                <c:pt idx="7835">
                  <c:v>36.048233127905519</c:v>
                </c:pt>
                <c:pt idx="7836">
                  <c:v>44.166820448650057</c:v>
                </c:pt>
                <c:pt idx="7837">
                  <c:v>64.328498741849728</c:v>
                </c:pt>
                <c:pt idx="7838">
                  <c:v>20.613047819708274</c:v>
                </c:pt>
                <c:pt idx="7839">
                  <c:v>7.0325229780959635</c:v>
                </c:pt>
                <c:pt idx="7840">
                  <c:v>61.201047879806694</c:v>
                </c:pt>
                <c:pt idx="7841">
                  <c:v>38.202633009888487</c:v>
                </c:pt>
                <c:pt idx="7842">
                  <c:v>21.481397946466249</c:v>
                </c:pt>
                <c:pt idx="7843">
                  <c:v>52.813558915865507</c:v>
                </c:pt>
                <c:pt idx="7844">
                  <c:v>51.968133137204632</c:v>
                </c:pt>
                <c:pt idx="7845">
                  <c:v>48.178142678899697</c:v>
                </c:pt>
                <c:pt idx="7846">
                  <c:v>50.963198275463249</c:v>
                </c:pt>
                <c:pt idx="7847">
                  <c:v>55.819347977968555</c:v>
                </c:pt>
                <c:pt idx="7848">
                  <c:v>44.564659025945161</c:v>
                </c:pt>
                <c:pt idx="7849">
                  <c:v>43.527421111604525</c:v>
                </c:pt>
                <c:pt idx="7850">
                  <c:v>62.618579543504715</c:v>
                </c:pt>
                <c:pt idx="7851">
                  <c:v>56.125389965115772</c:v>
                </c:pt>
                <c:pt idx="7852">
                  <c:v>58.518020130973824</c:v>
                </c:pt>
                <c:pt idx="7853">
                  <c:v>53.536622270573361</c:v>
                </c:pt>
                <c:pt idx="7854">
                  <c:v>57.14437605362189</c:v>
                </c:pt>
                <c:pt idx="7855">
                  <c:v>51.878553610271574</c:v>
                </c:pt>
                <c:pt idx="7856">
                  <c:v>50.281367071643864</c:v>
                </c:pt>
                <c:pt idx="7857">
                  <c:v>45.995224485211573</c:v>
                </c:pt>
                <c:pt idx="7858">
                  <c:v>46.933806546001584</c:v>
                </c:pt>
                <c:pt idx="7859">
                  <c:v>40.437004996708751</c:v>
                </c:pt>
                <c:pt idx="7860">
                  <c:v>30.998927582768747</c:v>
                </c:pt>
                <c:pt idx="7861">
                  <c:v>32.532000822246779</c:v>
                </c:pt>
                <c:pt idx="7862">
                  <c:v>25.908687404541713</c:v>
                </c:pt>
                <c:pt idx="7863">
                  <c:v>53.061991644852746</c:v>
                </c:pt>
                <c:pt idx="7864">
                  <c:v>36.177659513377115</c:v>
                </c:pt>
                <c:pt idx="7865">
                  <c:v>102.54930920899133</c:v>
                </c:pt>
                <c:pt idx="7866">
                  <c:v>43.537681177464613</c:v>
                </c:pt>
                <c:pt idx="7867">
                  <c:v>51.443011665422041</c:v>
                </c:pt>
                <c:pt idx="7868">
                  <c:v>36.45428742332259</c:v>
                </c:pt>
                <c:pt idx="7869">
                  <c:v>62.564710287445465</c:v>
                </c:pt>
                <c:pt idx="7870">
                  <c:v>43.185944062788529</c:v>
                </c:pt>
                <c:pt idx="7871">
                  <c:v>39.058363622556215</c:v>
                </c:pt>
                <c:pt idx="7872">
                  <c:v>44.28344017106263</c:v>
                </c:pt>
                <c:pt idx="7873">
                  <c:v>55.408440422944004</c:v>
                </c:pt>
                <c:pt idx="7874">
                  <c:v>60.165681580954093</c:v>
                </c:pt>
                <c:pt idx="7875">
                  <c:v>47.892304058222791</c:v>
                </c:pt>
                <c:pt idx="7876">
                  <c:v>55.511597622237964</c:v>
                </c:pt>
                <c:pt idx="7877">
                  <c:v>43.841346083367682</c:v>
                </c:pt>
                <c:pt idx="7878">
                  <c:v>60.799437389058589</c:v>
                </c:pt>
                <c:pt idx="7879">
                  <c:v>34.073817663223039</c:v>
                </c:pt>
                <c:pt idx="7880">
                  <c:v>20.126947838836511</c:v>
                </c:pt>
                <c:pt idx="7881">
                  <c:v>81.919526811581051</c:v>
                </c:pt>
                <c:pt idx="7882">
                  <c:v>53.307634667488813</c:v>
                </c:pt>
                <c:pt idx="7883">
                  <c:v>24.995910641184775</c:v>
                </c:pt>
                <c:pt idx="7884">
                  <c:v>46.825428171433067</c:v>
                </c:pt>
                <c:pt idx="7885">
                  <c:v>57.040355025343693</c:v>
                </c:pt>
                <c:pt idx="7886">
                  <c:v>27.460402777981425</c:v>
                </c:pt>
                <c:pt idx="7887">
                  <c:v>46.883062967061555</c:v>
                </c:pt>
                <c:pt idx="7888">
                  <c:v>29.244848905808198</c:v>
                </c:pt>
                <c:pt idx="7889">
                  <c:v>50.225565438533565</c:v>
                </c:pt>
                <c:pt idx="7890">
                  <c:v>50.075820474449223</c:v>
                </c:pt>
                <c:pt idx="7891">
                  <c:v>61.767286353235491</c:v>
                </c:pt>
                <c:pt idx="7892">
                  <c:v>41.074471948316543</c:v>
                </c:pt>
                <c:pt idx="7893">
                  <c:v>23.150337701640783</c:v>
                </c:pt>
                <c:pt idx="7894">
                  <c:v>40.555720238243396</c:v>
                </c:pt>
                <c:pt idx="7895">
                  <c:v>56.055166036178555</c:v>
                </c:pt>
                <c:pt idx="7896">
                  <c:v>135.54430731725904</c:v>
                </c:pt>
                <c:pt idx="7897">
                  <c:v>14.221207840723673</c:v>
                </c:pt>
                <c:pt idx="7898">
                  <c:v>18.243996247569271</c:v>
                </c:pt>
                <c:pt idx="7899">
                  <c:v>60.14681228512962</c:v>
                </c:pt>
                <c:pt idx="7900">
                  <c:v>72.366736447717471</c:v>
                </c:pt>
                <c:pt idx="7901">
                  <c:v>47.938981392853492</c:v>
                </c:pt>
                <c:pt idx="7902">
                  <c:v>57.045102730081318</c:v>
                </c:pt>
                <c:pt idx="7903">
                  <c:v>37.149011673099416</c:v>
                </c:pt>
                <c:pt idx="7904">
                  <c:v>61.030136589601845</c:v>
                </c:pt>
                <c:pt idx="7905">
                  <c:v>38.737016347013082</c:v>
                </c:pt>
                <c:pt idx="7906">
                  <c:v>9.6560627245950421</c:v>
                </c:pt>
                <c:pt idx="7907">
                  <c:v>46.254941085138995</c:v>
                </c:pt>
                <c:pt idx="7908">
                  <c:v>42.98068223562457</c:v>
                </c:pt>
                <c:pt idx="7909">
                  <c:v>39.819856598553635</c:v>
                </c:pt>
                <c:pt idx="7910">
                  <c:v>37.424580625157134</c:v>
                </c:pt>
                <c:pt idx="7911">
                  <c:v>46.951757667096011</c:v>
                </c:pt>
                <c:pt idx="7912">
                  <c:v>70.323856631805228</c:v>
                </c:pt>
                <c:pt idx="7913">
                  <c:v>50.307476302692358</c:v>
                </c:pt>
                <c:pt idx="7914">
                  <c:v>23.388702365436398</c:v>
                </c:pt>
                <c:pt idx="7915">
                  <c:v>40.738232076578036</c:v>
                </c:pt>
                <c:pt idx="7916">
                  <c:v>48.050814999492054</c:v>
                </c:pt>
                <c:pt idx="7917">
                  <c:v>40.380122013250634</c:v>
                </c:pt>
                <c:pt idx="7918">
                  <c:v>50.152231809119989</c:v>
                </c:pt>
                <c:pt idx="7919">
                  <c:v>52.334074996990644</c:v>
                </c:pt>
                <c:pt idx="7920">
                  <c:v>55.64859024804236</c:v>
                </c:pt>
                <c:pt idx="7921">
                  <c:v>52.270934256056911</c:v>
                </c:pt>
                <c:pt idx="7922">
                  <c:v>15.820013240994632</c:v>
                </c:pt>
                <c:pt idx="7923">
                  <c:v>35.552180222697707</c:v>
                </c:pt>
                <c:pt idx="7924">
                  <c:v>50.539160855345891</c:v>
                </c:pt>
                <c:pt idx="7925">
                  <c:v>6.7234600887372986</c:v>
                </c:pt>
                <c:pt idx="7926">
                  <c:v>42.072346039674571</c:v>
                </c:pt>
                <c:pt idx="7927">
                  <c:v>46.504157676029266</c:v>
                </c:pt>
                <c:pt idx="7928">
                  <c:v>65.028901681761937</c:v>
                </c:pt>
                <c:pt idx="7929">
                  <c:v>28.855453200111153</c:v>
                </c:pt>
                <c:pt idx="7930">
                  <c:v>34.337482137728891</c:v>
                </c:pt>
                <c:pt idx="7931">
                  <c:v>54.156458061665148</c:v>
                </c:pt>
                <c:pt idx="7932">
                  <c:v>19.921244502808026</c:v>
                </c:pt>
                <c:pt idx="7933">
                  <c:v>47.08450809585235</c:v>
                </c:pt>
                <c:pt idx="7934">
                  <c:v>50.827184585951898</c:v>
                </c:pt>
                <c:pt idx="7935">
                  <c:v>49.329364085713493</c:v>
                </c:pt>
                <c:pt idx="7936">
                  <c:v>59.253192732636272</c:v>
                </c:pt>
                <c:pt idx="7937">
                  <c:v>47.744357116429036</c:v>
                </c:pt>
                <c:pt idx="7938">
                  <c:v>42.286661805189361</c:v>
                </c:pt>
                <c:pt idx="7939">
                  <c:v>58.451468984823649</c:v>
                </c:pt>
                <c:pt idx="7940">
                  <c:v>49.256395151478351</c:v>
                </c:pt>
                <c:pt idx="7941">
                  <c:v>66.885308957320035</c:v>
                </c:pt>
                <c:pt idx="7942">
                  <c:v>32.809198200966748</c:v>
                </c:pt>
                <c:pt idx="7943">
                  <c:v>62.954592286927181</c:v>
                </c:pt>
                <c:pt idx="7944">
                  <c:v>41.895576881913641</c:v>
                </c:pt>
                <c:pt idx="7945">
                  <c:v>43.904035746224544</c:v>
                </c:pt>
                <c:pt idx="7946">
                  <c:v>33.299393247005177</c:v>
                </c:pt>
                <c:pt idx="7947">
                  <c:v>46.519347773249464</c:v>
                </c:pt>
                <c:pt idx="7948">
                  <c:v>37.486368089926835</c:v>
                </c:pt>
                <c:pt idx="7949">
                  <c:v>62.701722160701514</c:v>
                </c:pt>
                <c:pt idx="7950">
                  <c:v>43.221638273152585</c:v>
                </c:pt>
                <c:pt idx="7951">
                  <c:v>54.917084013349758</c:v>
                </c:pt>
                <c:pt idx="7952">
                  <c:v>67.281653487873427</c:v>
                </c:pt>
                <c:pt idx="7953">
                  <c:v>36.676658947636852</c:v>
                </c:pt>
                <c:pt idx="7954">
                  <c:v>63.502185389132286</c:v>
                </c:pt>
                <c:pt idx="7955">
                  <c:v>54.609320825984739</c:v>
                </c:pt>
                <c:pt idx="7956">
                  <c:v>48.980375121343762</c:v>
                </c:pt>
                <c:pt idx="7957">
                  <c:v>28.94875025281797</c:v>
                </c:pt>
                <c:pt idx="7958">
                  <c:v>20.415229078540051</c:v>
                </c:pt>
                <c:pt idx="7959">
                  <c:v>62.232248761750562</c:v>
                </c:pt>
                <c:pt idx="7960">
                  <c:v>35.822633541770692</c:v>
                </c:pt>
                <c:pt idx="7961">
                  <c:v>51.16355242179371</c:v>
                </c:pt>
                <c:pt idx="7962">
                  <c:v>11.200402986154721</c:v>
                </c:pt>
                <c:pt idx="7963">
                  <c:v>47.07667945698222</c:v>
                </c:pt>
                <c:pt idx="7964">
                  <c:v>52.209271543288587</c:v>
                </c:pt>
                <c:pt idx="7965">
                  <c:v>31.603976349308407</c:v>
                </c:pt>
                <c:pt idx="7966">
                  <c:v>30.011511898276257</c:v>
                </c:pt>
                <c:pt idx="7967">
                  <c:v>60.645872497725762</c:v>
                </c:pt>
                <c:pt idx="7968">
                  <c:v>54.223370757985336</c:v>
                </c:pt>
                <c:pt idx="7969">
                  <c:v>57.004459240905511</c:v>
                </c:pt>
                <c:pt idx="7970">
                  <c:v>32.800454603661876</c:v>
                </c:pt>
                <c:pt idx="7971">
                  <c:v>46.246379827036648</c:v>
                </c:pt>
                <c:pt idx="7972">
                  <c:v>32.401953775650014</c:v>
                </c:pt>
                <c:pt idx="7973">
                  <c:v>73.505336726003378</c:v>
                </c:pt>
                <c:pt idx="7974">
                  <c:v>52.065262906860916</c:v>
                </c:pt>
                <c:pt idx="7975">
                  <c:v>31.489244202253342</c:v>
                </c:pt>
                <c:pt idx="7976">
                  <c:v>33.919440185576789</c:v>
                </c:pt>
                <c:pt idx="7977">
                  <c:v>66.67770845994832</c:v>
                </c:pt>
                <c:pt idx="7978">
                  <c:v>53.729726878920694</c:v>
                </c:pt>
                <c:pt idx="7979">
                  <c:v>40.178296187478459</c:v>
                </c:pt>
                <c:pt idx="7980">
                  <c:v>64.251857066760977</c:v>
                </c:pt>
                <c:pt idx="7981">
                  <c:v>29.13997690114692</c:v>
                </c:pt>
                <c:pt idx="7982">
                  <c:v>24.902775153851426</c:v>
                </c:pt>
                <c:pt idx="7983">
                  <c:v>56.590845091619421</c:v>
                </c:pt>
                <c:pt idx="7984">
                  <c:v>89.915367790902565</c:v>
                </c:pt>
                <c:pt idx="7985">
                  <c:v>50.672608763106837</c:v>
                </c:pt>
                <c:pt idx="7986">
                  <c:v>52.15663081139202</c:v>
                </c:pt>
                <c:pt idx="7987">
                  <c:v>46.046198446503027</c:v>
                </c:pt>
                <c:pt idx="7988">
                  <c:v>63.410391985926282</c:v>
                </c:pt>
                <c:pt idx="7989">
                  <c:v>31.777251905896346</c:v>
                </c:pt>
                <c:pt idx="7990">
                  <c:v>33.683433380733746</c:v>
                </c:pt>
                <c:pt idx="7991">
                  <c:v>39.52076982691991</c:v>
                </c:pt>
                <c:pt idx="7992">
                  <c:v>54.754925910628856</c:v>
                </c:pt>
                <c:pt idx="7993">
                  <c:v>42.983878277065905</c:v>
                </c:pt>
                <c:pt idx="7994">
                  <c:v>26.112517569351329</c:v>
                </c:pt>
                <c:pt idx="7995">
                  <c:v>31.543692542426218</c:v>
                </c:pt>
                <c:pt idx="7996">
                  <c:v>39.240670712454872</c:v>
                </c:pt>
                <c:pt idx="7997">
                  <c:v>28.424771615647906</c:v>
                </c:pt>
                <c:pt idx="7998">
                  <c:v>53.493096894198807</c:v>
                </c:pt>
                <c:pt idx="7999">
                  <c:v>47.226940191316736</c:v>
                </c:pt>
                <c:pt idx="8000">
                  <c:v>44.52859113551164</c:v>
                </c:pt>
                <c:pt idx="8001">
                  <c:v>19.516840109617231</c:v>
                </c:pt>
                <c:pt idx="8002">
                  <c:v>81.634303133753718</c:v>
                </c:pt>
                <c:pt idx="8003">
                  <c:v>59.853046596651595</c:v>
                </c:pt>
                <c:pt idx="8004">
                  <c:v>50.454550514477752</c:v>
                </c:pt>
                <c:pt idx="8005">
                  <c:v>46.251790488419338</c:v>
                </c:pt>
                <c:pt idx="8006">
                  <c:v>52.406577494374126</c:v>
                </c:pt>
                <c:pt idx="8007">
                  <c:v>43.911599522317161</c:v>
                </c:pt>
                <c:pt idx="8008">
                  <c:v>39.612615094858143</c:v>
                </c:pt>
                <c:pt idx="8009">
                  <c:v>67.140947141105215</c:v>
                </c:pt>
                <c:pt idx="8010">
                  <c:v>40.41662314197265</c:v>
                </c:pt>
                <c:pt idx="8011">
                  <c:v>49.060213539608796</c:v>
                </c:pt>
                <c:pt idx="8012">
                  <c:v>51.430743186039997</c:v>
                </c:pt>
                <c:pt idx="8013">
                  <c:v>42.48249928054846</c:v>
                </c:pt>
                <c:pt idx="8014">
                  <c:v>27.498517937613734</c:v>
                </c:pt>
                <c:pt idx="8015">
                  <c:v>33.698096308892687</c:v>
                </c:pt>
                <c:pt idx="8016">
                  <c:v>44.00746235677439</c:v>
                </c:pt>
                <c:pt idx="8017">
                  <c:v>41.871576657229816</c:v>
                </c:pt>
                <c:pt idx="8018">
                  <c:v>41.851562033199215</c:v>
                </c:pt>
                <c:pt idx="8019">
                  <c:v>43.81990210476868</c:v>
                </c:pt>
                <c:pt idx="8020">
                  <c:v>62.403874167404389</c:v>
                </c:pt>
                <c:pt idx="8021">
                  <c:v>45.422642602497113</c:v>
                </c:pt>
                <c:pt idx="8022">
                  <c:v>63.221351136681356</c:v>
                </c:pt>
                <c:pt idx="8023">
                  <c:v>54.592176660988372</c:v>
                </c:pt>
                <c:pt idx="8024">
                  <c:v>51.157445684876357</c:v>
                </c:pt>
                <c:pt idx="8025">
                  <c:v>39.987719672546831</c:v>
                </c:pt>
                <c:pt idx="8026">
                  <c:v>23.709165723127811</c:v>
                </c:pt>
                <c:pt idx="8027">
                  <c:v>49.426603290529798</c:v>
                </c:pt>
                <c:pt idx="8028">
                  <c:v>35.148833185537029</c:v>
                </c:pt>
                <c:pt idx="8029">
                  <c:v>36.959218978137365</c:v>
                </c:pt>
                <c:pt idx="8030">
                  <c:v>48.544414753438062</c:v>
                </c:pt>
                <c:pt idx="8031">
                  <c:v>64.725896503628576</c:v>
                </c:pt>
                <c:pt idx="8032">
                  <c:v>11.502493749687606</c:v>
                </c:pt>
                <c:pt idx="8033">
                  <c:v>18.562375286561995</c:v>
                </c:pt>
                <c:pt idx="8034">
                  <c:v>53.025171971602262</c:v>
                </c:pt>
                <c:pt idx="8035">
                  <c:v>44.153710532743858</c:v>
                </c:pt>
                <c:pt idx="8036">
                  <c:v>54.123503058649867</c:v>
                </c:pt>
                <c:pt idx="8037">
                  <c:v>24.937860605248652</c:v>
                </c:pt>
                <c:pt idx="8038">
                  <c:v>42.263087079180437</c:v>
                </c:pt>
                <c:pt idx="8039">
                  <c:v>75.669210330929815</c:v>
                </c:pt>
                <c:pt idx="8040">
                  <c:v>55.255039396383886</c:v>
                </c:pt>
                <c:pt idx="8041">
                  <c:v>44.042417574022465</c:v>
                </c:pt>
                <c:pt idx="8042">
                  <c:v>17.840540435050094</c:v>
                </c:pt>
                <c:pt idx="8043">
                  <c:v>49.231598300350591</c:v>
                </c:pt>
                <c:pt idx="8044">
                  <c:v>57.880153953441358</c:v>
                </c:pt>
                <c:pt idx="8045">
                  <c:v>50.574900594298512</c:v>
                </c:pt>
                <c:pt idx="8046">
                  <c:v>19.002353018405639</c:v>
                </c:pt>
                <c:pt idx="8047">
                  <c:v>53.016118037444777</c:v>
                </c:pt>
                <c:pt idx="8048">
                  <c:v>17.348029119650679</c:v>
                </c:pt>
                <c:pt idx="8049">
                  <c:v>44.925370767499032</c:v>
                </c:pt>
                <c:pt idx="8050">
                  <c:v>35.75568953938626</c:v>
                </c:pt>
                <c:pt idx="8051">
                  <c:v>49.386014189033233</c:v>
                </c:pt>
                <c:pt idx="8052">
                  <c:v>37.380776928115878</c:v>
                </c:pt>
                <c:pt idx="8053">
                  <c:v>45.544857840055244</c:v>
                </c:pt>
                <c:pt idx="8054">
                  <c:v>62.994945333923525</c:v>
                </c:pt>
                <c:pt idx="8055">
                  <c:v>19.589058783219496</c:v>
                </c:pt>
                <c:pt idx="8056">
                  <c:v>9.3177232131231609</c:v>
                </c:pt>
                <c:pt idx="8057">
                  <c:v>61.305706243394539</c:v>
                </c:pt>
                <c:pt idx="8058">
                  <c:v>39.997643801185625</c:v>
                </c:pt>
                <c:pt idx="8059">
                  <c:v>16.385235001735431</c:v>
                </c:pt>
                <c:pt idx="8060">
                  <c:v>52.912727310790963</c:v>
                </c:pt>
                <c:pt idx="8061">
                  <c:v>52.143165761133027</c:v>
                </c:pt>
                <c:pt idx="8062">
                  <c:v>49.902782350671373</c:v>
                </c:pt>
                <c:pt idx="8063">
                  <c:v>50.188835293189946</c:v>
                </c:pt>
                <c:pt idx="8064">
                  <c:v>55.255506493037068</c:v>
                </c:pt>
                <c:pt idx="8065">
                  <c:v>45.412139406518072</c:v>
                </c:pt>
                <c:pt idx="8066">
                  <c:v>44.494438943751334</c:v>
                </c:pt>
                <c:pt idx="8067">
                  <c:v>54.864869439929613</c:v>
                </c:pt>
                <c:pt idx="8068">
                  <c:v>56.95765785600841</c:v>
                </c:pt>
                <c:pt idx="8069">
                  <c:v>58.336593556823921</c:v>
                </c:pt>
                <c:pt idx="8070">
                  <c:v>56.430335297653848</c:v>
                </c:pt>
                <c:pt idx="8071">
                  <c:v>53.699104172229397</c:v>
                </c:pt>
                <c:pt idx="8072">
                  <c:v>51.796528256672033</c:v>
                </c:pt>
                <c:pt idx="8073">
                  <c:v>52.105347202402882</c:v>
                </c:pt>
                <c:pt idx="8074">
                  <c:v>47.046936555918023</c:v>
                </c:pt>
                <c:pt idx="8075">
                  <c:v>43.582874727914209</c:v>
                </c:pt>
                <c:pt idx="8076">
                  <c:v>50.326362234961209</c:v>
                </c:pt>
                <c:pt idx="8077">
                  <c:v>41.434767793954606</c:v>
                </c:pt>
                <c:pt idx="8078">
                  <c:v>33.68993497425663</c:v>
                </c:pt>
                <c:pt idx="8079">
                  <c:v>35.57104378766654</c:v>
                </c:pt>
                <c:pt idx="8080">
                  <c:v>24.855788184103087</c:v>
                </c:pt>
                <c:pt idx="8081">
                  <c:v>53.137031157642788</c:v>
                </c:pt>
                <c:pt idx="8082">
                  <c:v>37.395077654689992</c:v>
                </c:pt>
                <c:pt idx="8083">
                  <c:v>106.352155024919</c:v>
                </c:pt>
                <c:pt idx="8084">
                  <c:v>43.639386587796636</c:v>
                </c:pt>
                <c:pt idx="8085">
                  <c:v>51.093460320476581</c:v>
                </c:pt>
                <c:pt idx="8086">
                  <c:v>37.393749957927902</c:v>
                </c:pt>
                <c:pt idx="8087">
                  <c:v>69.734024252009362</c:v>
                </c:pt>
                <c:pt idx="8088">
                  <c:v>46.024517669735381</c:v>
                </c:pt>
                <c:pt idx="8089">
                  <c:v>38.092162967134648</c:v>
                </c:pt>
                <c:pt idx="8090">
                  <c:v>43.996284116184263</c:v>
                </c:pt>
                <c:pt idx="8091">
                  <c:v>54.391547347386329</c:v>
                </c:pt>
                <c:pt idx="8092">
                  <c:v>58.744596172388142</c:v>
                </c:pt>
                <c:pt idx="8093">
                  <c:v>45.157851971756564</c:v>
                </c:pt>
                <c:pt idx="8094">
                  <c:v>57.606059884540606</c:v>
                </c:pt>
                <c:pt idx="8095">
                  <c:v>42.358098941447913</c:v>
                </c:pt>
                <c:pt idx="8096">
                  <c:v>62.688864977673369</c:v>
                </c:pt>
                <c:pt idx="8097">
                  <c:v>36.52800243887247</c:v>
                </c:pt>
                <c:pt idx="8098">
                  <c:v>17.720691057345999</c:v>
                </c:pt>
                <c:pt idx="8099">
                  <c:v>74.582303801533186</c:v>
                </c:pt>
                <c:pt idx="8100">
                  <c:v>58.146153902826399</c:v>
                </c:pt>
                <c:pt idx="8101">
                  <c:v>23.164194413176723</c:v>
                </c:pt>
                <c:pt idx="8102">
                  <c:v>45.43008729873717</c:v>
                </c:pt>
                <c:pt idx="8103">
                  <c:v>53.737917685828904</c:v>
                </c:pt>
                <c:pt idx="8104">
                  <c:v>27.829112699520291</c:v>
                </c:pt>
                <c:pt idx="8105">
                  <c:v>48.511475067264122</c:v>
                </c:pt>
                <c:pt idx="8106">
                  <c:v>24.499727248926622</c:v>
                </c:pt>
                <c:pt idx="8107">
                  <c:v>39.138835491647406</c:v>
                </c:pt>
                <c:pt idx="8108">
                  <c:v>52.254493902015476</c:v>
                </c:pt>
                <c:pt idx="8109">
                  <c:v>65.052209034626344</c:v>
                </c:pt>
                <c:pt idx="8110">
                  <c:v>42.204454095613904</c:v>
                </c:pt>
                <c:pt idx="8111">
                  <c:v>23.180477086328203</c:v>
                </c:pt>
                <c:pt idx="8112">
                  <c:v>41.782563420516055</c:v>
                </c:pt>
                <c:pt idx="8113">
                  <c:v>57.028783941099363</c:v>
                </c:pt>
                <c:pt idx="8114">
                  <c:v>138.65157467815149</c:v>
                </c:pt>
                <c:pt idx="8115">
                  <c:v>15.095685246293614</c:v>
                </c:pt>
                <c:pt idx="8116">
                  <c:v>19.223475227954776</c:v>
                </c:pt>
                <c:pt idx="8117">
                  <c:v>57.856677723456947</c:v>
                </c:pt>
                <c:pt idx="8118">
                  <c:v>76.815847196043734</c:v>
                </c:pt>
                <c:pt idx="8119">
                  <c:v>50.688996091005507</c:v>
                </c:pt>
                <c:pt idx="8120">
                  <c:v>58.685966421890285</c:v>
                </c:pt>
                <c:pt idx="8121">
                  <c:v>12.334706542779337</c:v>
                </c:pt>
                <c:pt idx="8122">
                  <c:v>40.671153706853119</c:v>
                </c:pt>
                <c:pt idx="8123">
                  <c:v>61.780106486763735</c:v>
                </c:pt>
                <c:pt idx="8124">
                  <c:v>39.200651747921007</c:v>
                </c:pt>
                <c:pt idx="8125">
                  <c:v>9.4744353605264369</c:v>
                </c:pt>
                <c:pt idx="8126">
                  <c:v>45.875511782633914</c:v>
                </c:pt>
                <c:pt idx="8127">
                  <c:v>44.257613140971003</c:v>
                </c:pt>
                <c:pt idx="8128">
                  <c:v>39.478396202955395</c:v>
                </c:pt>
                <c:pt idx="8129">
                  <c:v>36.798449363094967</c:v>
                </c:pt>
                <c:pt idx="8130">
                  <c:v>53.113538951015506</c:v>
                </c:pt>
                <c:pt idx="8131">
                  <c:v>70.583007622281599</c:v>
                </c:pt>
                <c:pt idx="8132">
                  <c:v>52.534656998532178</c:v>
                </c:pt>
                <c:pt idx="8133">
                  <c:v>18.160542422750616</c:v>
                </c:pt>
                <c:pt idx="8134">
                  <c:v>38.441846160666927</c:v>
                </c:pt>
                <c:pt idx="8135">
                  <c:v>47.556202446694975</c:v>
                </c:pt>
                <c:pt idx="8136">
                  <c:v>40.439293155334063</c:v>
                </c:pt>
                <c:pt idx="8137">
                  <c:v>55.555808965585733</c:v>
                </c:pt>
                <c:pt idx="8138">
                  <c:v>51.360634406345042</c:v>
                </c:pt>
                <c:pt idx="8139">
                  <c:v>57.854579038359716</c:v>
                </c:pt>
                <c:pt idx="8140">
                  <c:v>54.500991125013215</c:v>
                </c:pt>
                <c:pt idx="8141">
                  <c:v>17.819538840278213</c:v>
                </c:pt>
                <c:pt idx="8142">
                  <c:v>32.616308616196051</c:v>
                </c:pt>
                <c:pt idx="8143">
                  <c:v>50.809102998773859</c:v>
                </c:pt>
                <c:pt idx="8144">
                  <c:v>7.0610551292846662</c:v>
                </c:pt>
                <c:pt idx="8145">
                  <c:v>41.221670949843393</c:v>
                </c:pt>
                <c:pt idx="8146">
                  <c:v>46.063631930008427</c:v>
                </c:pt>
                <c:pt idx="8147">
                  <c:v>63.184450794614698</c:v>
                </c:pt>
                <c:pt idx="8148">
                  <c:v>29.928376398631642</c:v>
                </c:pt>
                <c:pt idx="8149">
                  <c:v>36.07790381827548</c:v>
                </c:pt>
                <c:pt idx="8150">
                  <c:v>54.69349105307159</c:v>
                </c:pt>
                <c:pt idx="8151">
                  <c:v>20.746163645378022</c:v>
                </c:pt>
                <c:pt idx="8152">
                  <c:v>46.383152416917135</c:v>
                </c:pt>
                <c:pt idx="8153">
                  <c:v>52.675146454384901</c:v>
                </c:pt>
                <c:pt idx="8154">
                  <c:v>48.612360815663997</c:v>
                </c:pt>
                <c:pt idx="8155">
                  <c:v>56.529045496950282</c:v>
                </c:pt>
                <c:pt idx="8156">
                  <c:v>48.725950804681425</c:v>
                </c:pt>
                <c:pt idx="8157">
                  <c:v>45.703909429241683</c:v>
                </c:pt>
                <c:pt idx="8158">
                  <c:v>62.162214276988003</c:v>
                </c:pt>
                <c:pt idx="8159">
                  <c:v>48.570757511846423</c:v>
                </c:pt>
                <c:pt idx="8160">
                  <c:v>66.273177670965083</c:v>
                </c:pt>
                <c:pt idx="8161">
                  <c:v>31.645733877399497</c:v>
                </c:pt>
                <c:pt idx="8162">
                  <c:v>62.720185781237333</c:v>
                </c:pt>
                <c:pt idx="8163">
                  <c:v>41.724669467805612</c:v>
                </c:pt>
                <c:pt idx="8164">
                  <c:v>45.009233172293612</c:v>
                </c:pt>
                <c:pt idx="8165">
                  <c:v>27.441030290640029</c:v>
                </c:pt>
                <c:pt idx="8166">
                  <c:v>48.10314289674907</c:v>
                </c:pt>
                <c:pt idx="8167">
                  <c:v>36.004179884928085</c:v>
                </c:pt>
                <c:pt idx="8168">
                  <c:v>51.71872527673429</c:v>
                </c:pt>
                <c:pt idx="8169">
                  <c:v>43.63381346511116</c:v>
                </c:pt>
                <c:pt idx="8170">
                  <c:v>52.416415248501188</c:v>
                </c:pt>
                <c:pt idx="8171">
                  <c:v>73.531536228627147</c:v>
                </c:pt>
                <c:pt idx="8172">
                  <c:v>37.87689062004678</c:v>
                </c:pt>
                <c:pt idx="8173">
                  <c:v>62.35504694693909</c:v>
                </c:pt>
                <c:pt idx="8174">
                  <c:v>55.565016460021859</c:v>
                </c:pt>
                <c:pt idx="8175">
                  <c:v>50.119062484263033</c:v>
                </c:pt>
                <c:pt idx="8176">
                  <c:v>31.457245801777862</c:v>
                </c:pt>
                <c:pt idx="8177">
                  <c:v>21.240444153824008</c:v>
                </c:pt>
                <c:pt idx="8178">
                  <c:v>65.872706134539357</c:v>
                </c:pt>
                <c:pt idx="8179">
                  <c:v>37.136423233138949</c:v>
                </c:pt>
                <c:pt idx="8180">
                  <c:v>53.021377623755733</c:v>
                </c:pt>
                <c:pt idx="8181">
                  <c:v>11.497150174877987</c:v>
                </c:pt>
                <c:pt idx="8182">
                  <c:v>47.979225664491331</c:v>
                </c:pt>
                <c:pt idx="8183">
                  <c:v>56.745987843518584</c:v>
                </c:pt>
                <c:pt idx="8184">
                  <c:v>31.334390710156402</c:v>
                </c:pt>
                <c:pt idx="8185">
                  <c:v>30.208638676134427</c:v>
                </c:pt>
                <c:pt idx="8186">
                  <c:v>59.277709404145178</c:v>
                </c:pt>
                <c:pt idx="8187">
                  <c:v>53.780279188280652</c:v>
                </c:pt>
                <c:pt idx="8188">
                  <c:v>55.768233989767836</c:v>
                </c:pt>
                <c:pt idx="8189">
                  <c:v>38.518247879998555</c:v>
                </c:pt>
                <c:pt idx="8190">
                  <c:v>47.546019160974225</c:v>
                </c:pt>
                <c:pt idx="8191">
                  <c:v>31.429578533549304</c:v>
                </c:pt>
                <c:pt idx="8192">
                  <c:v>74.412077158698509</c:v>
                </c:pt>
                <c:pt idx="8193">
                  <c:v>53.281282966122866</c:v>
                </c:pt>
                <c:pt idx="8194">
                  <c:v>33.841074795709901</c:v>
                </c:pt>
                <c:pt idx="8195">
                  <c:v>45.153916853332362</c:v>
                </c:pt>
                <c:pt idx="8196">
                  <c:v>62.301523180540094</c:v>
                </c:pt>
                <c:pt idx="8197">
                  <c:v>53.350275183955539</c:v>
                </c:pt>
                <c:pt idx="8198">
                  <c:v>40.997498241456739</c:v>
                </c:pt>
                <c:pt idx="8199">
                  <c:v>69.071686187888162</c:v>
                </c:pt>
                <c:pt idx="8200">
                  <c:v>30.283037654092904</c:v>
                </c:pt>
                <c:pt idx="8201">
                  <c:v>26.192045654957109</c:v>
                </c:pt>
                <c:pt idx="8202">
                  <c:v>55.860724788111554</c:v>
                </c:pt>
                <c:pt idx="8203">
                  <c:v>88.410346426278011</c:v>
                </c:pt>
                <c:pt idx="8204">
                  <c:v>50.486488788031664</c:v>
                </c:pt>
                <c:pt idx="8205">
                  <c:v>52.37535586340956</c:v>
                </c:pt>
                <c:pt idx="8206">
                  <c:v>47.409279268047875</c:v>
                </c:pt>
                <c:pt idx="8207">
                  <c:v>62.97828995630546</c:v>
                </c:pt>
                <c:pt idx="8208">
                  <c:v>32.616375797769621</c:v>
                </c:pt>
                <c:pt idx="8209">
                  <c:v>34.267598009529728</c:v>
                </c:pt>
                <c:pt idx="8210">
                  <c:v>35.710998965292518</c:v>
                </c:pt>
                <c:pt idx="8211">
                  <c:v>53.977754016486195</c:v>
                </c:pt>
                <c:pt idx="8212">
                  <c:v>43.915089894614823</c:v>
                </c:pt>
                <c:pt idx="8213">
                  <c:v>23.91520338613326</c:v>
                </c:pt>
                <c:pt idx="8214">
                  <c:v>34.214848477114586</c:v>
                </c:pt>
                <c:pt idx="8215">
                  <c:v>42.286268974115174</c:v>
                </c:pt>
                <c:pt idx="8216">
                  <c:v>25.599729053963017</c:v>
                </c:pt>
                <c:pt idx="8217">
                  <c:v>40.299981707868248</c:v>
                </c:pt>
                <c:pt idx="8218">
                  <c:v>47.6332158925809</c:v>
                </c:pt>
                <c:pt idx="8219">
                  <c:v>45.795588343006941</c:v>
                </c:pt>
                <c:pt idx="8220">
                  <c:v>18.89443279333938</c:v>
                </c:pt>
                <c:pt idx="8221">
                  <c:v>56.199531168495497</c:v>
                </c:pt>
                <c:pt idx="8222">
                  <c:v>51.656404197732719</c:v>
                </c:pt>
                <c:pt idx="8223">
                  <c:v>47.359582504516105</c:v>
                </c:pt>
                <c:pt idx="8224">
                  <c:v>52.610915432725804</c:v>
                </c:pt>
                <c:pt idx="8225">
                  <c:v>44.386150798824644</c:v>
                </c:pt>
                <c:pt idx="8226">
                  <c:v>43.075593074727188</c:v>
                </c:pt>
                <c:pt idx="8227">
                  <c:v>56.722771463964406</c:v>
                </c:pt>
                <c:pt idx="8228">
                  <c:v>42.844381950677153</c:v>
                </c:pt>
                <c:pt idx="8229">
                  <c:v>48.986263141940242</c:v>
                </c:pt>
                <c:pt idx="8230">
                  <c:v>52.355101956003409</c:v>
                </c:pt>
                <c:pt idx="8231">
                  <c:v>42.614575341268626</c:v>
                </c:pt>
                <c:pt idx="8232">
                  <c:v>27.771126649829181</c:v>
                </c:pt>
                <c:pt idx="8233">
                  <c:v>35.354892319913169</c:v>
                </c:pt>
                <c:pt idx="8234">
                  <c:v>39.916104737177427</c:v>
                </c:pt>
                <c:pt idx="8235">
                  <c:v>43.08411273485126</c:v>
                </c:pt>
                <c:pt idx="8236">
                  <c:v>44.471785604574407</c:v>
                </c:pt>
                <c:pt idx="8237">
                  <c:v>63.710830216705332</c:v>
                </c:pt>
                <c:pt idx="8238">
                  <c:v>42.729899357944944</c:v>
                </c:pt>
                <c:pt idx="8239">
                  <c:v>57.026324407567103</c:v>
                </c:pt>
                <c:pt idx="8240">
                  <c:v>56.132884036687798</c:v>
                </c:pt>
                <c:pt idx="8241">
                  <c:v>50.683826734336385</c:v>
                </c:pt>
                <c:pt idx="8242">
                  <c:v>41.866308140541321</c:v>
                </c:pt>
                <c:pt idx="8243">
                  <c:v>24.515269974325982</c:v>
                </c:pt>
                <c:pt idx="8244">
                  <c:v>50.915229787768013</c:v>
                </c:pt>
                <c:pt idx="8245">
                  <c:v>31.499492818982205</c:v>
                </c:pt>
                <c:pt idx="8246">
                  <c:v>38.371856456631185</c:v>
                </c:pt>
                <c:pt idx="8247">
                  <c:v>47.874722264652078</c:v>
                </c:pt>
                <c:pt idx="8248">
                  <c:v>12.30415981529856</c:v>
                </c:pt>
                <c:pt idx="8249">
                  <c:v>19.730257561528351</c:v>
                </c:pt>
                <c:pt idx="8250">
                  <c:v>57.182519071088691</c:v>
                </c:pt>
                <c:pt idx="8251">
                  <c:v>49.252272652150928</c:v>
                </c:pt>
                <c:pt idx="8252">
                  <c:v>55.283478354682572</c:v>
                </c:pt>
                <c:pt idx="8253">
                  <c:v>25.94369035752403</c:v>
                </c:pt>
                <c:pt idx="8254">
                  <c:v>40.787892475571503</c:v>
                </c:pt>
                <c:pt idx="8255">
                  <c:v>72.06611538451358</c:v>
                </c:pt>
                <c:pt idx="8256">
                  <c:v>57.358907498321486</c:v>
                </c:pt>
                <c:pt idx="8257">
                  <c:v>45.083101735542122</c:v>
                </c:pt>
                <c:pt idx="8258">
                  <c:v>20.681223982031046</c:v>
                </c:pt>
                <c:pt idx="8259">
                  <c:v>48.832154373814909</c:v>
                </c:pt>
                <c:pt idx="8260">
                  <c:v>58.276048065719415</c:v>
                </c:pt>
                <c:pt idx="8261">
                  <c:v>50.75671884649875</c:v>
                </c:pt>
                <c:pt idx="8262">
                  <c:v>18.999976643089813</c:v>
                </c:pt>
                <c:pt idx="8263">
                  <c:v>53.415086626104681</c:v>
                </c:pt>
                <c:pt idx="8264">
                  <c:v>18.083181603092235</c:v>
                </c:pt>
                <c:pt idx="8265">
                  <c:v>45.783219989290529</c:v>
                </c:pt>
                <c:pt idx="8266">
                  <c:v>36.075220314015652</c:v>
                </c:pt>
                <c:pt idx="8267">
                  <c:v>51.924454902286392</c:v>
                </c:pt>
                <c:pt idx="8268">
                  <c:v>39.522649161054815</c:v>
                </c:pt>
                <c:pt idx="8269">
                  <c:v>40.765273654560765</c:v>
                </c:pt>
                <c:pt idx="8270">
                  <c:v>62.417820465554023</c:v>
                </c:pt>
                <c:pt idx="8271">
                  <c:v>19.748343020609859</c:v>
                </c:pt>
                <c:pt idx="8272">
                  <c:v>61.795665209772672</c:v>
                </c:pt>
                <c:pt idx="8273">
                  <c:v>52.659224355800561</c:v>
                </c:pt>
                <c:pt idx="8274">
                  <c:v>51.922679314389335</c:v>
                </c:pt>
                <c:pt idx="8275">
                  <c:v>49.914124456034216</c:v>
                </c:pt>
                <c:pt idx="8276">
                  <c:v>48.984058826492955</c:v>
                </c:pt>
                <c:pt idx="8277">
                  <c:v>55.098950981080456</c:v>
                </c:pt>
                <c:pt idx="8278">
                  <c:v>46.246291618732833</c:v>
                </c:pt>
                <c:pt idx="8279">
                  <c:v>46.516210667965758</c:v>
                </c:pt>
                <c:pt idx="8280">
                  <c:v>58.794297484398292</c:v>
                </c:pt>
                <c:pt idx="8281">
                  <c:v>59.3176465552257</c:v>
                </c:pt>
                <c:pt idx="8282">
                  <c:v>57.997430216681799</c:v>
                </c:pt>
                <c:pt idx="8283">
                  <c:v>55.038420848750725</c:v>
                </c:pt>
                <c:pt idx="8284">
                  <c:v>58.47400596722099</c:v>
                </c:pt>
                <c:pt idx="8285">
                  <c:v>51.854000590997742</c:v>
                </c:pt>
                <c:pt idx="8286">
                  <c:v>49.31143994749096</c:v>
                </c:pt>
                <c:pt idx="8287">
                  <c:v>46.322463010226514</c:v>
                </c:pt>
                <c:pt idx="8288">
                  <c:v>45.475901464185156</c:v>
                </c:pt>
                <c:pt idx="8289">
                  <c:v>50.569516873854276</c:v>
                </c:pt>
                <c:pt idx="8290">
                  <c:v>41.386264372424449</c:v>
                </c:pt>
                <c:pt idx="8291">
                  <c:v>33.931080481119395</c:v>
                </c:pt>
                <c:pt idx="8292">
                  <c:v>25.70061477300948</c:v>
                </c:pt>
                <c:pt idx="8293">
                  <c:v>51.629658333109525</c:v>
                </c:pt>
                <c:pt idx="8294">
                  <c:v>33.998773793693893</c:v>
                </c:pt>
                <c:pt idx="8295">
                  <c:v>114.00082811442297</c:v>
                </c:pt>
                <c:pt idx="8296">
                  <c:v>44.186446117703298</c:v>
                </c:pt>
                <c:pt idx="8297">
                  <c:v>52.03825283926173</c:v>
                </c:pt>
                <c:pt idx="8298">
                  <c:v>37.266333393641553</c:v>
                </c:pt>
                <c:pt idx="8299">
                  <c:v>50.851158040469819</c:v>
                </c:pt>
                <c:pt idx="8300">
                  <c:v>46.290339139241333</c:v>
                </c:pt>
                <c:pt idx="8301">
                  <c:v>40.661930895575644</c:v>
                </c:pt>
                <c:pt idx="8302">
                  <c:v>44.071496394771167</c:v>
                </c:pt>
                <c:pt idx="8303">
                  <c:v>54.341341931156556</c:v>
                </c:pt>
                <c:pt idx="8304">
                  <c:v>58.452948416458987</c:v>
                </c:pt>
                <c:pt idx="8305">
                  <c:v>43.172223752511123</c:v>
                </c:pt>
                <c:pt idx="8306">
                  <c:v>60.105146394343649</c:v>
                </c:pt>
                <c:pt idx="8307">
                  <c:v>37.551029856280827</c:v>
                </c:pt>
                <c:pt idx="8308">
                  <c:v>60.4722496009121</c:v>
                </c:pt>
                <c:pt idx="8309">
                  <c:v>41.198704086871984</c:v>
                </c:pt>
                <c:pt idx="8310">
                  <c:v>20.115217484424623</c:v>
                </c:pt>
                <c:pt idx="8311">
                  <c:v>72.768348300002089</c:v>
                </c:pt>
                <c:pt idx="8312">
                  <c:v>58.913841351789394</c:v>
                </c:pt>
                <c:pt idx="8313">
                  <c:v>22.556420548592317</c:v>
                </c:pt>
                <c:pt idx="8314">
                  <c:v>44.765267266690174</c:v>
                </c:pt>
                <c:pt idx="8315">
                  <c:v>45.823421961215132</c:v>
                </c:pt>
                <c:pt idx="8316">
                  <c:v>27.854579553558445</c:v>
                </c:pt>
                <c:pt idx="8317">
                  <c:v>32.276204708863808</c:v>
                </c:pt>
                <c:pt idx="8318">
                  <c:v>53.097367348428449</c:v>
                </c:pt>
                <c:pt idx="8319">
                  <c:v>57.163445014248204</c:v>
                </c:pt>
                <c:pt idx="8320">
                  <c:v>43.820261085864878</c:v>
                </c:pt>
                <c:pt idx="8321">
                  <c:v>26.16452463106733</c:v>
                </c:pt>
                <c:pt idx="8322">
                  <c:v>41.285353061395995</c:v>
                </c:pt>
                <c:pt idx="8323">
                  <c:v>56.22962990564745</c:v>
                </c:pt>
                <c:pt idx="8324">
                  <c:v>145.61479179484448</c:v>
                </c:pt>
                <c:pt idx="8325">
                  <c:v>17.820862420622337</c:v>
                </c:pt>
                <c:pt idx="8326">
                  <c:v>17.16479332698016</c:v>
                </c:pt>
                <c:pt idx="8327">
                  <c:v>57.2197073701279</c:v>
                </c:pt>
                <c:pt idx="8328">
                  <c:v>70.570598330388435</c:v>
                </c:pt>
                <c:pt idx="8329">
                  <c:v>49.067287784654724</c:v>
                </c:pt>
                <c:pt idx="8330">
                  <c:v>59.600660203523482</c:v>
                </c:pt>
                <c:pt idx="8331">
                  <c:v>44.295838694592824</c:v>
                </c:pt>
                <c:pt idx="8332">
                  <c:v>64.278412363539076</c:v>
                </c:pt>
                <c:pt idx="8333">
                  <c:v>40.739490753781112</c:v>
                </c:pt>
                <c:pt idx="8334">
                  <c:v>45.258994299777903</c:v>
                </c:pt>
                <c:pt idx="8335">
                  <c:v>45.24972604377875</c:v>
                </c:pt>
                <c:pt idx="8336">
                  <c:v>38.446808905754565</c:v>
                </c:pt>
                <c:pt idx="8337">
                  <c:v>36.245018262846855</c:v>
                </c:pt>
                <c:pt idx="8338">
                  <c:v>56.654588645503281</c:v>
                </c:pt>
                <c:pt idx="8339">
                  <c:v>76.579463528382689</c:v>
                </c:pt>
                <c:pt idx="8340">
                  <c:v>52.877731197299589</c:v>
                </c:pt>
                <c:pt idx="8341">
                  <c:v>20.817189674520293</c:v>
                </c:pt>
                <c:pt idx="8342">
                  <c:v>48.547237198676825</c:v>
                </c:pt>
                <c:pt idx="8343">
                  <c:v>48.068303572411679</c:v>
                </c:pt>
                <c:pt idx="8344">
                  <c:v>59.282985710767399</c:v>
                </c:pt>
                <c:pt idx="8345">
                  <c:v>52.693079029762657</c:v>
                </c:pt>
                <c:pt idx="8346">
                  <c:v>56.673829052323399</c:v>
                </c:pt>
                <c:pt idx="8347">
                  <c:v>49.072000307231292</c:v>
                </c:pt>
                <c:pt idx="8348">
                  <c:v>37.78701106494853</c:v>
                </c:pt>
                <c:pt idx="8349">
                  <c:v>44.731767727080872</c:v>
                </c:pt>
                <c:pt idx="8350">
                  <c:v>40.449813029690944</c:v>
                </c:pt>
                <c:pt idx="8351">
                  <c:v>45.749950790099206</c:v>
                </c:pt>
                <c:pt idx="8352">
                  <c:v>59.501482907573887</c:v>
                </c:pt>
                <c:pt idx="8353">
                  <c:v>31.233995160991441</c:v>
                </c:pt>
                <c:pt idx="8354">
                  <c:v>38.538253582038308</c:v>
                </c:pt>
                <c:pt idx="8355">
                  <c:v>58.257735478321869</c:v>
                </c:pt>
                <c:pt idx="8356">
                  <c:v>21.75963804933658</c:v>
                </c:pt>
                <c:pt idx="8357">
                  <c:v>45.65722000664497</c:v>
                </c:pt>
                <c:pt idx="8358">
                  <c:v>56.067331032348868</c:v>
                </c:pt>
                <c:pt idx="8359">
                  <c:v>53.730278533066901</c:v>
                </c:pt>
                <c:pt idx="8360">
                  <c:v>54.202154550730505</c:v>
                </c:pt>
                <c:pt idx="8361">
                  <c:v>49.297238389322914</c:v>
                </c:pt>
                <c:pt idx="8362">
                  <c:v>46.752044702818608</c:v>
                </c:pt>
                <c:pt idx="8363">
                  <c:v>60.293352924616592</c:v>
                </c:pt>
                <c:pt idx="8364">
                  <c:v>49.465967756540536</c:v>
                </c:pt>
                <c:pt idx="8365">
                  <c:v>66.824690574753049</c:v>
                </c:pt>
                <c:pt idx="8366">
                  <c:v>33.874565413328355</c:v>
                </c:pt>
                <c:pt idx="8367">
                  <c:v>58.057096561960734</c:v>
                </c:pt>
                <c:pt idx="8368">
                  <c:v>43.446077878234803</c:v>
                </c:pt>
                <c:pt idx="8369">
                  <c:v>43.59100473132596</c:v>
                </c:pt>
                <c:pt idx="8370">
                  <c:v>22.188863043458355</c:v>
                </c:pt>
                <c:pt idx="8371">
                  <c:v>48.593952902410464</c:v>
                </c:pt>
                <c:pt idx="8372">
                  <c:v>33.120606715991329</c:v>
                </c:pt>
                <c:pt idx="8373">
                  <c:v>52.207532541022516</c:v>
                </c:pt>
                <c:pt idx="8374">
                  <c:v>44.608071232482004</c:v>
                </c:pt>
                <c:pt idx="8375">
                  <c:v>51.579164300105667</c:v>
                </c:pt>
                <c:pt idx="8376">
                  <c:v>78.090829747696262</c:v>
                </c:pt>
                <c:pt idx="8377">
                  <c:v>35.643373519253181</c:v>
                </c:pt>
                <c:pt idx="8378">
                  <c:v>63.214329411975854</c:v>
                </c:pt>
                <c:pt idx="8379">
                  <c:v>56.496698361165848</c:v>
                </c:pt>
                <c:pt idx="8380">
                  <c:v>50.572511425088358</c:v>
                </c:pt>
                <c:pt idx="8381">
                  <c:v>31.769367070714946</c:v>
                </c:pt>
                <c:pt idx="8382">
                  <c:v>22.191148919457799</c:v>
                </c:pt>
                <c:pt idx="8383">
                  <c:v>67.872758011148221</c:v>
                </c:pt>
                <c:pt idx="8384">
                  <c:v>37.442693041950477</c:v>
                </c:pt>
                <c:pt idx="8385">
                  <c:v>55.184588973772087</c:v>
                </c:pt>
                <c:pt idx="8386">
                  <c:v>8.1293573878742968</c:v>
                </c:pt>
                <c:pt idx="8387">
                  <c:v>49.448691721990635</c:v>
                </c:pt>
                <c:pt idx="8388">
                  <c:v>60.626684653179495</c:v>
                </c:pt>
                <c:pt idx="8389">
                  <c:v>35.27662223074222</c:v>
                </c:pt>
                <c:pt idx="8390">
                  <c:v>31.003718247021133</c:v>
                </c:pt>
                <c:pt idx="8391">
                  <c:v>55.575366797457221</c:v>
                </c:pt>
                <c:pt idx="8392">
                  <c:v>53.905265670340178</c:v>
                </c:pt>
                <c:pt idx="8393">
                  <c:v>53.87234841855976</c:v>
                </c:pt>
                <c:pt idx="8394">
                  <c:v>43.198636917175051</c:v>
                </c:pt>
                <c:pt idx="8395">
                  <c:v>46.884801547392158</c:v>
                </c:pt>
                <c:pt idx="8396">
                  <c:v>33.198281744405797</c:v>
                </c:pt>
                <c:pt idx="8397">
                  <c:v>76.365099795199228</c:v>
                </c:pt>
                <c:pt idx="8398">
                  <c:v>49.373173024581405</c:v>
                </c:pt>
                <c:pt idx="8399">
                  <c:v>33.468645485251784</c:v>
                </c:pt>
                <c:pt idx="8400">
                  <c:v>44.668239856575177</c:v>
                </c:pt>
                <c:pt idx="8401">
                  <c:v>60.324181052125418</c:v>
                </c:pt>
                <c:pt idx="8402">
                  <c:v>54.360348768683366</c:v>
                </c:pt>
                <c:pt idx="8403">
                  <c:v>41.610120357494708</c:v>
                </c:pt>
                <c:pt idx="8404">
                  <c:v>68.013340223783146</c:v>
                </c:pt>
                <c:pt idx="8405">
                  <c:v>31.781060396593656</c:v>
                </c:pt>
                <c:pt idx="8406">
                  <c:v>24.824696778900993</c:v>
                </c:pt>
                <c:pt idx="8407">
                  <c:v>54.379915501578985</c:v>
                </c:pt>
                <c:pt idx="8408">
                  <c:v>88.241582494767414</c:v>
                </c:pt>
                <c:pt idx="8409">
                  <c:v>50.079820944848265</c:v>
                </c:pt>
                <c:pt idx="8410">
                  <c:v>45.452629995216768</c:v>
                </c:pt>
                <c:pt idx="8411">
                  <c:v>50.348671404080932</c:v>
                </c:pt>
                <c:pt idx="8412">
                  <c:v>55.019116451492266</c:v>
                </c:pt>
                <c:pt idx="8413">
                  <c:v>30.798018110514565</c:v>
                </c:pt>
                <c:pt idx="8414">
                  <c:v>36.831424899618177</c:v>
                </c:pt>
                <c:pt idx="8415">
                  <c:v>30.90233344448901</c:v>
                </c:pt>
                <c:pt idx="8416">
                  <c:v>62.532367040337881</c:v>
                </c:pt>
                <c:pt idx="8417">
                  <c:v>45.030604961165103</c:v>
                </c:pt>
                <c:pt idx="8418">
                  <c:v>23.317745560172437</c:v>
                </c:pt>
                <c:pt idx="8419">
                  <c:v>38.194940133442095</c:v>
                </c:pt>
                <c:pt idx="8420">
                  <c:v>38.298861955574118</c:v>
                </c:pt>
                <c:pt idx="8421">
                  <c:v>25.728247531458539</c:v>
                </c:pt>
                <c:pt idx="8422">
                  <c:v>39.120530643863475</c:v>
                </c:pt>
                <c:pt idx="8423">
                  <c:v>45.082452972067976</c:v>
                </c:pt>
                <c:pt idx="8424">
                  <c:v>48.624477798038839</c:v>
                </c:pt>
                <c:pt idx="8425">
                  <c:v>20.378637895142099</c:v>
                </c:pt>
                <c:pt idx="8426">
                  <c:v>80.285435536407476</c:v>
                </c:pt>
                <c:pt idx="8427">
                  <c:v>53.608156754025927</c:v>
                </c:pt>
                <c:pt idx="8428">
                  <c:v>52.143272711086141</c:v>
                </c:pt>
                <c:pt idx="8429">
                  <c:v>56.45287228005121</c:v>
                </c:pt>
                <c:pt idx="8430">
                  <c:v>46.651354814410624</c:v>
                </c:pt>
                <c:pt idx="8431">
                  <c:v>51.064134017063168</c:v>
                </c:pt>
                <c:pt idx="8432">
                  <c:v>45.703846800339825</c:v>
                </c:pt>
                <c:pt idx="8433">
                  <c:v>46.650289453285701</c:v>
                </c:pt>
                <c:pt idx="8434">
                  <c:v>49.394186492158227</c:v>
                </c:pt>
                <c:pt idx="8435">
                  <c:v>43.421284255982378</c:v>
                </c:pt>
                <c:pt idx="8436">
                  <c:v>48.951711732641968</c:v>
                </c:pt>
                <c:pt idx="8437">
                  <c:v>52.419836618013228</c:v>
                </c:pt>
                <c:pt idx="8438">
                  <c:v>42.663540817751269</c:v>
                </c:pt>
                <c:pt idx="8439">
                  <c:v>28.222748802020078</c:v>
                </c:pt>
                <c:pt idx="8440">
                  <c:v>37.614699169745748</c:v>
                </c:pt>
                <c:pt idx="8441">
                  <c:v>45.786563876928277</c:v>
                </c:pt>
                <c:pt idx="8442">
                  <c:v>40.911378503458799</c:v>
                </c:pt>
                <c:pt idx="8443">
                  <c:v>43.411721627193451</c:v>
                </c:pt>
                <c:pt idx="8444">
                  <c:v>48.545564630122577</c:v>
                </c:pt>
                <c:pt idx="8445">
                  <c:v>69.039272576458472</c:v>
                </c:pt>
                <c:pt idx="8446">
                  <c:v>40.975447047041733</c:v>
                </c:pt>
                <c:pt idx="8447">
                  <c:v>56.042911666100537</c:v>
                </c:pt>
                <c:pt idx="8448">
                  <c:v>56.467435346455815</c:v>
                </c:pt>
                <c:pt idx="8449">
                  <c:v>49.567538812112112</c:v>
                </c:pt>
                <c:pt idx="8450">
                  <c:v>42.860670105976425</c:v>
                </c:pt>
                <c:pt idx="8451">
                  <c:v>24.5933951765013</c:v>
                </c:pt>
                <c:pt idx="8452">
                  <c:v>55.31654349459285</c:v>
                </c:pt>
                <c:pt idx="8453">
                  <c:v>35.518756310203891</c:v>
                </c:pt>
                <c:pt idx="8454">
                  <c:v>39.35958954520833</c:v>
                </c:pt>
                <c:pt idx="8455">
                  <c:v>46.259876408645901</c:v>
                </c:pt>
                <c:pt idx="8456">
                  <c:v>64.757225084546263</c:v>
                </c:pt>
                <c:pt idx="8457">
                  <c:v>14.93591996113858</c:v>
                </c:pt>
                <c:pt idx="8458">
                  <c:v>20.993463624892385</c:v>
                </c:pt>
                <c:pt idx="8459">
                  <c:v>56.267762660553643</c:v>
                </c:pt>
                <c:pt idx="8460">
                  <c:v>51.909927677844365</c:v>
                </c:pt>
                <c:pt idx="8461">
                  <c:v>56.053014984740074</c:v>
                </c:pt>
                <c:pt idx="8462">
                  <c:v>29.186173175432909</c:v>
                </c:pt>
                <c:pt idx="8463">
                  <c:v>39.377502246879679</c:v>
                </c:pt>
                <c:pt idx="8464">
                  <c:v>71.870778354176622</c:v>
                </c:pt>
                <c:pt idx="8465">
                  <c:v>61.78458680158348</c:v>
                </c:pt>
                <c:pt idx="8466">
                  <c:v>45.557022794292131</c:v>
                </c:pt>
                <c:pt idx="8467">
                  <c:v>23.195716558880385</c:v>
                </c:pt>
                <c:pt idx="8468">
                  <c:v>48.111881469126644</c:v>
                </c:pt>
                <c:pt idx="8469">
                  <c:v>59.542731736840196</c:v>
                </c:pt>
                <c:pt idx="8470">
                  <c:v>52.234464620945062</c:v>
                </c:pt>
                <c:pt idx="8471">
                  <c:v>18.774552101184362</c:v>
                </c:pt>
                <c:pt idx="8472">
                  <c:v>53.462957962538525</c:v>
                </c:pt>
                <c:pt idx="8473">
                  <c:v>18.664374110854318</c:v>
                </c:pt>
                <c:pt idx="8474">
                  <c:v>46.464671139156692</c:v>
                </c:pt>
                <c:pt idx="8475">
                  <c:v>35.778760820977084</c:v>
                </c:pt>
                <c:pt idx="8476">
                  <c:v>54.521071059085209</c:v>
                </c:pt>
                <c:pt idx="8477">
                  <c:v>39.101606972939798</c:v>
                </c:pt>
                <c:pt idx="8478">
                  <c:v>40.663131304809312</c:v>
                </c:pt>
                <c:pt idx="8479">
                  <c:v>68.393730660533038</c:v>
                </c:pt>
                <c:pt idx="8480">
                  <c:v>19.918757514148268</c:v>
                </c:pt>
                <c:pt idx="8481">
                  <c:v>16.558243180985535</c:v>
                </c:pt>
                <c:pt idx="8482">
                  <c:v>62.554676209457611</c:v>
                </c:pt>
                <c:pt idx="8483">
                  <c:v>43.789574388735247</c:v>
                </c:pt>
                <c:pt idx="8484">
                  <c:v>16.522288207488543</c:v>
                </c:pt>
                <c:pt idx="8485">
                  <c:v>53.629847793354195</c:v>
                </c:pt>
                <c:pt idx="8486">
                  <c:v>51.915846332123529</c:v>
                </c:pt>
                <c:pt idx="8487">
                  <c:v>48.182409331679295</c:v>
                </c:pt>
                <c:pt idx="8488">
                  <c:v>49.370505501157787</c:v>
                </c:pt>
                <c:pt idx="8489">
                  <c:v>55.034841524480839</c:v>
                </c:pt>
                <c:pt idx="8490">
                  <c:v>47.220814950616159</c:v>
                </c:pt>
                <c:pt idx="8491">
                  <c:v>48.584218209559658</c:v>
                </c:pt>
                <c:pt idx="8492">
                  <c:v>58.603157908122697</c:v>
                </c:pt>
                <c:pt idx="8493">
                  <c:v>47.004976334275717</c:v>
                </c:pt>
                <c:pt idx="8494">
                  <c:v>57.305963492611021</c:v>
                </c:pt>
                <c:pt idx="8495">
                  <c:v>54.662747441122342</c:v>
                </c:pt>
                <c:pt idx="8496">
                  <c:v>57.162969016570905</c:v>
                </c:pt>
                <c:pt idx="8497">
                  <c:v>51.277560369998419</c:v>
                </c:pt>
                <c:pt idx="8498">
                  <c:v>48.411502523180467</c:v>
                </c:pt>
                <c:pt idx="8499">
                  <c:v>46.459491519926949</c:v>
                </c:pt>
                <c:pt idx="8500">
                  <c:v>44.337017117603573</c:v>
                </c:pt>
                <c:pt idx="8501">
                  <c:v>50.624964074346742</c:v>
                </c:pt>
                <c:pt idx="8502">
                  <c:v>43.105772438761875</c:v>
                </c:pt>
                <c:pt idx="8503">
                  <c:v>35.556008587101424</c:v>
                </c:pt>
                <c:pt idx="8504">
                  <c:v>42.516352095558403</c:v>
                </c:pt>
                <c:pt idx="8505">
                  <c:v>26.316741686450474</c:v>
                </c:pt>
                <c:pt idx="8506">
                  <c:v>52.2194120654272</c:v>
                </c:pt>
                <c:pt idx="8507">
                  <c:v>33.364989883240419</c:v>
                </c:pt>
                <c:pt idx="8508">
                  <c:v>121.82993352494242</c:v>
                </c:pt>
                <c:pt idx="8509">
                  <c:v>45.317701574083507</c:v>
                </c:pt>
                <c:pt idx="8510">
                  <c:v>51.975775013039623</c:v>
                </c:pt>
                <c:pt idx="8511">
                  <c:v>36.175543639906358</c:v>
                </c:pt>
                <c:pt idx="8512">
                  <c:v>53.719196937935827</c:v>
                </c:pt>
                <c:pt idx="8513">
                  <c:v>60.547410678761636</c:v>
                </c:pt>
                <c:pt idx="8514">
                  <c:v>40.547484161579405</c:v>
                </c:pt>
                <c:pt idx="8515">
                  <c:v>45.157683754438096</c:v>
                </c:pt>
                <c:pt idx="8516">
                  <c:v>58.427095806965397</c:v>
                </c:pt>
                <c:pt idx="8517">
                  <c:v>55.881956508140341</c:v>
                </c:pt>
                <c:pt idx="8518">
                  <c:v>43.846844489185287</c:v>
                </c:pt>
                <c:pt idx="8519">
                  <c:v>62.490127804680597</c:v>
                </c:pt>
                <c:pt idx="8520">
                  <c:v>33.128909493586626</c:v>
                </c:pt>
                <c:pt idx="8521">
                  <c:v>58.970235535289198</c:v>
                </c:pt>
                <c:pt idx="8522">
                  <c:v>44.352149682136087</c:v>
                </c:pt>
                <c:pt idx="8523">
                  <c:v>20.327011306859706</c:v>
                </c:pt>
                <c:pt idx="8524">
                  <c:v>73.869239496651289</c:v>
                </c:pt>
                <c:pt idx="8525">
                  <c:v>57.194571403223662</c:v>
                </c:pt>
                <c:pt idx="8526">
                  <c:v>26.352208772691842</c:v>
                </c:pt>
                <c:pt idx="8527">
                  <c:v>43.823649800356215</c:v>
                </c:pt>
                <c:pt idx="8528">
                  <c:v>46.401943107196885</c:v>
                </c:pt>
                <c:pt idx="8529">
                  <c:v>26.760013068217319</c:v>
                </c:pt>
                <c:pt idx="8530">
                  <c:v>34.018353992865393</c:v>
                </c:pt>
                <c:pt idx="8531">
                  <c:v>17.28929351944835</c:v>
                </c:pt>
                <c:pt idx="8532">
                  <c:v>23.842231041408478</c:v>
                </c:pt>
                <c:pt idx="8533">
                  <c:v>53.50236974060978</c:v>
                </c:pt>
                <c:pt idx="8534">
                  <c:v>57.125652778588432</c:v>
                </c:pt>
                <c:pt idx="8535">
                  <c:v>44.349945366688793</c:v>
                </c:pt>
                <c:pt idx="8536">
                  <c:v>24.149755879067371</c:v>
                </c:pt>
                <c:pt idx="8537">
                  <c:v>42.529325125370434</c:v>
                </c:pt>
                <c:pt idx="8538">
                  <c:v>57.766139827285521</c:v>
                </c:pt>
                <c:pt idx="8539">
                  <c:v>183.71125058809588</c:v>
                </c:pt>
                <c:pt idx="8540">
                  <c:v>21.056044508197406</c:v>
                </c:pt>
                <c:pt idx="8541">
                  <c:v>20.874500443472538</c:v>
                </c:pt>
                <c:pt idx="8542">
                  <c:v>59.375755565059549</c:v>
                </c:pt>
                <c:pt idx="8543">
                  <c:v>66.235075787607656</c:v>
                </c:pt>
                <c:pt idx="8544">
                  <c:v>49.74161737741445</c:v>
                </c:pt>
                <c:pt idx="8545">
                  <c:v>61.246220399332714</c:v>
                </c:pt>
                <c:pt idx="8546">
                  <c:v>12.250431985425166</c:v>
                </c:pt>
                <c:pt idx="8547">
                  <c:v>44.486774871388889</c:v>
                </c:pt>
                <c:pt idx="8548">
                  <c:v>62.486602208288431</c:v>
                </c:pt>
                <c:pt idx="8549">
                  <c:v>40.950588732615984</c:v>
                </c:pt>
                <c:pt idx="8550">
                  <c:v>9.3122322325642415</c:v>
                </c:pt>
                <c:pt idx="8551">
                  <c:v>47.302757809994127</c:v>
                </c:pt>
                <c:pt idx="8552">
                  <c:v>46.598112589166973</c:v>
                </c:pt>
                <c:pt idx="8553">
                  <c:v>38.318106234297716</c:v>
                </c:pt>
                <c:pt idx="8554">
                  <c:v>37.195825404795308</c:v>
                </c:pt>
                <c:pt idx="8555">
                  <c:v>58.292771322452687</c:v>
                </c:pt>
                <c:pt idx="8556">
                  <c:v>77.695410509425102</c:v>
                </c:pt>
                <c:pt idx="8557">
                  <c:v>54.493323823775441</c:v>
                </c:pt>
                <c:pt idx="8558">
                  <c:v>21.239242591566512</c:v>
                </c:pt>
                <c:pt idx="8559">
                  <c:v>64.419132861544753</c:v>
                </c:pt>
                <c:pt idx="8560">
                  <c:v>48.304314219804787</c:v>
                </c:pt>
                <c:pt idx="8561">
                  <c:v>39.824321617498768</c:v>
                </c:pt>
                <c:pt idx="8562">
                  <c:v>57.55719561457542</c:v>
                </c:pt>
                <c:pt idx="8563">
                  <c:v>54.213010353921973</c:v>
                </c:pt>
                <c:pt idx="8564">
                  <c:v>39.397715224495776</c:v>
                </c:pt>
                <c:pt idx="8565">
                  <c:v>52.835712657367736</c:v>
                </c:pt>
                <c:pt idx="8566">
                  <c:v>37.921537766563524</c:v>
                </c:pt>
                <c:pt idx="8567">
                  <c:v>22.638989538663218</c:v>
                </c:pt>
                <c:pt idx="8568">
                  <c:v>39.355593661027761</c:v>
                </c:pt>
                <c:pt idx="8569">
                  <c:v>45.470514598732485</c:v>
                </c:pt>
                <c:pt idx="8570">
                  <c:v>7.7867868462309859</c:v>
                </c:pt>
                <c:pt idx="8571">
                  <c:v>39.50214572867921</c:v>
                </c:pt>
                <c:pt idx="8572">
                  <c:v>45.866462396954816</c:v>
                </c:pt>
                <c:pt idx="8573">
                  <c:v>58.803713628527305</c:v>
                </c:pt>
                <c:pt idx="8574">
                  <c:v>32.865683320036695</c:v>
                </c:pt>
                <c:pt idx="8575">
                  <c:v>56.724643697320509</c:v>
                </c:pt>
                <c:pt idx="8576">
                  <c:v>37.037432845836989</c:v>
                </c:pt>
                <c:pt idx="8577">
                  <c:v>58.366591254037637</c:v>
                </c:pt>
                <c:pt idx="8578">
                  <c:v>22.507072520369498</c:v>
                </c:pt>
                <c:pt idx="8579">
                  <c:v>47.040900885057752</c:v>
                </c:pt>
                <c:pt idx="8580">
                  <c:v>52.231598092521118</c:v>
                </c:pt>
                <c:pt idx="8581">
                  <c:v>65.734876620689164</c:v>
                </c:pt>
                <c:pt idx="8582">
                  <c:v>54.398593485889933</c:v>
                </c:pt>
                <c:pt idx="8583">
                  <c:v>49.675283781981264</c:v>
                </c:pt>
                <c:pt idx="8584">
                  <c:v>49.040955288806984</c:v>
                </c:pt>
                <c:pt idx="8585">
                  <c:v>58.844357117703119</c:v>
                </c:pt>
                <c:pt idx="8586">
                  <c:v>49.931685920416321</c:v>
                </c:pt>
                <c:pt idx="8587">
                  <c:v>69.77162343461714</c:v>
                </c:pt>
                <c:pt idx="8588">
                  <c:v>32.91376191946685</c:v>
                </c:pt>
                <c:pt idx="8589">
                  <c:v>52.6161820946555</c:v>
                </c:pt>
                <c:pt idx="8590">
                  <c:v>34.742396338379784</c:v>
                </c:pt>
                <c:pt idx="8591">
                  <c:v>37.381206992042536</c:v>
                </c:pt>
                <c:pt idx="8592">
                  <c:v>18.709675743314143</c:v>
                </c:pt>
                <c:pt idx="8593">
                  <c:v>48.827621692653928</c:v>
                </c:pt>
                <c:pt idx="8594">
                  <c:v>33.159712045886842</c:v>
                </c:pt>
                <c:pt idx="8595">
                  <c:v>51.374210253300546</c:v>
                </c:pt>
                <c:pt idx="8596">
                  <c:v>46.848176990465163</c:v>
                </c:pt>
                <c:pt idx="8597">
                  <c:v>52.017048803839813</c:v>
                </c:pt>
                <c:pt idx="8598">
                  <c:v>83.930278403962376</c:v>
                </c:pt>
                <c:pt idx="8599">
                  <c:v>36.957012845671372</c:v>
                </c:pt>
                <c:pt idx="8600">
                  <c:v>66.106541976497425</c:v>
                </c:pt>
                <c:pt idx="8601">
                  <c:v>57.698628866493593</c:v>
                </c:pt>
                <c:pt idx="8602">
                  <c:v>51.513292045309981</c:v>
                </c:pt>
                <c:pt idx="8603">
                  <c:v>30.770089183223757</c:v>
                </c:pt>
                <c:pt idx="8604">
                  <c:v>23.177703082752</c:v>
                </c:pt>
                <c:pt idx="8605">
                  <c:v>70.279987127306924</c:v>
                </c:pt>
                <c:pt idx="8606">
                  <c:v>36.793331892124804</c:v>
                </c:pt>
                <c:pt idx="8607">
                  <c:v>57.234210334771014</c:v>
                </c:pt>
                <c:pt idx="8608">
                  <c:v>9.2610935315374707</c:v>
                </c:pt>
                <c:pt idx="8609">
                  <c:v>50.504111715711758</c:v>
                </c:pt>
                <c:pt idx="8610">
                  <c:v>56.594017574996812</c:v>
                </c:pt>
                <c:pt idx="8611">
                  <c:v>34.238834750686912</c:v>
                </c:pt>
                <c:pt idx="8612">
                  <c:v>33.173958388975045</c:v>
                </c:pt>
                <c:pt idx="8613">
                  <c:v>59.539506887121576</c:v>
                </c:pt>
                <c:pt idx="8614">
                  <c:v>54.718971385965659</c:v>
                </c:pt>
                <c:pt idx="8615">
                  <c:v>53.974677672765509</c:v>
                </c:pt>
                <c:pt idx="8616">
                  <c:v>48.46462314143119</c:v>
                </c:pt>
                <c:pt idx="8617">
                  <c:v>50.30258984871508</c:v>
                </c:pt>
                <c:pt idx="8618">
                  <c:v>35.310944656965667</c:v>
                </c:pt>
                <c:pt idx="8619">
                  <c:v>78.900933086790275</c:v>
                </c:pt>
                <c:pt idx="8620">
                  <c:v>47.056628485186685</c:v>
                </c:pt>
                <c:pt idx="8621">
                  <c:v>33.208750426411996</c:v>
                </c:pt>
                <c:pt idx="8622">
                  <c:v>25.760561738354379</c:v>
                </c:pt>
                <c:pt idx="8623">
                  <c:v>65.880660845013892</c:v>
                </c:pt>
                <c:pt idx="8624">
                  <c:v>53.802381111177446</c:v>
                </c:pt>
                <c:pt idx="8625">
                  <c:v>41.445384326350556</c:v>
                </c:pt>
                <c:pt idx="8626">
                  <c:v>67.011909225775355</c:v>
                </c:pt>
                <c:pt idx="8627">
                  <c:v>33.244287897942201</c:v>
                </c:pt>
                <c:pt idx="8628">
                  <c:v>24.89358249561435</c:v>
                </c:pt>
                <c:pt idx="8629">
                  <c:v>55.615649438198005</c:v>
                </c:pt>
                <c:pt idx="8630">
                  <c:v>84.970168482951834</c:v>
                </c:pt>
                <c:pt idx="8631">
                  <c:v>50.418048224345206</c:v>
                </c:pt>
                <c:pt idx="8632">
                  <c:v>46.16519727149776</c:v>
                </c:pt>
                <c:pt idx="8633">
                  <c:v>32.916439705451083</c:v>
                </c:pt>
                <c:pt idx="8634">
                  <c:v>51.857789224762023</c:v>
                </c:pt>
                <c:pt idx="8635">
                  <c:v>55.667522368701313</c:v>
                </c:pt>
                <c:pt idx="8636">
                  <c:v>43.278053023707074</c:v>
                </c:pt>
                <c:pt idx="8637">
                  <c:v>37.924634656372177</c:v>
                </c:pt>
                <c:pt idx="8638">
                  <c:v>28.008125903367951</c:v>
                </c:pt>
                <c:pt idx="8639">
                  <c:v>60.059515917054654</c:v>
                </c:pt>
                <c:pt idx="8640">
                  <c:v>45.522947382671155</c:v>
                </c:pt>
                <c:pt idx="8641">
                  <c:v>22.749736997767755</c:v>
                </c:pt>
                <c:pt idx="8642">
                  <c:v>41.268109686060136</c:v>
                </c:pt>
                <c:pt idx="8643">
                  <c:v>38.621217681615917</c:v>
                </c:pt>
                <c:pt idx="8644">
                  <c:v>25.296798124635309</c:v>
                </c:pt>
                <c:pt idx="8645">
                  <c:v>39.028798712342152</c:v>
                </c:pt>
                <c:pt idx="8646">
                  <c:v>44.431658545450297</c:v>
                </c:pt>
                <c:pt idx="8647">
                  <c:v>51.884033512305955</c:v>
                </c:pt>
                <c:pt idx="8648">
                  <c:v>19.553465770986211</c:v>
                </c:pt>
                <c:pt idx="8649">
                  <c:v>79.657391094425776</c:v>
                </c:pt>
                <c:pt idx="8650">
                  <c:v>51.679053184363895</c:v>
                </c:pt>
                <c:pt idx="8651">
                  <c:v>50.238793928489983</c:v>
                </c:pt>
                <c:pt idx="8652">
                  <c:v>56.247329613466867</c:v>
                </c:pt>
                <c:pt idx="8653">
                  <c:v>46.013389464278767</c:v>
                </c:pt>
                <c:pt idx="8654">
                  <c:v>50.768144807619656</c:v>
                </c:pt>
                <c:pt idx="8655">
                  <c:v>43.649917426449107</c:v>
                </c:pt>
                <c:pt idx="8656">
                  <c:v>50.559885242279726</c:v>
                </c:pt>
                <c:pt idx="8657">
                  <c:v>43.962226786411065</c:v>
                </c:pt>
                <c:pt idx="8658">
                  <c:v>45.752658745897229</c:v>
                </c:pt>
                <c:pt idx="8659">
                  <c:v>43.914205736441978</c:v>
                </c:pt>
                <c:pt idx="8660">
                  <c:v>52.807569391461875</c:v>
                </c:pt>
                <c:pt idx="8661">
                  <c:v>42.584861899896559</c:v>
                </c:pt>
                <c:pt idx="8662">
                  <c:v>28.709300558510339</c:v>
                </c:pt>
                <c:pt idx="8663">
                  <c:v>39.403823306176243</c:v>
                </c:pt>
                <c:pt idx="8664">
                  <c:v>46.654350025446234</c:v>
                </c:pt>
                <c:pt idx="8665">
                  <c:v>41.362994256605859</c:v>
                </c:pt>
                <c:pt idx="8666">
                  <c:v>43.273328371231045</c:v>
                </c:pt>
                <c:pt idx="8667">
                  <c:v>45.726661477149115</c:v>
                </c:pt>
                <c:pt idx="8668">
                  <c:v>69.15288247272909</c:v>
                </c:pt>
                <c:pt idx="8669">
                  <c:v>41.474946245555365</c:v>
                </c:pt>
                <c:pt idx="8670">
                  <c:v>49.642754277640897</c:v>
                </c:pt>
                <c:pt idx="8671">
                  <c:v>52.301512373760673</c:v>
                </c:pt>
                <c:pt idx="8672">
                  <c:v>48.820184072032617</c:v>
                </c:pt>
                <c:pt idx="8673">
                  <c:v>45.236834338391084</c:v>
                </c:pt>
                <c:pt idx="8674">
                  <c:v>24.253214489029734</c:v>
                </c:pt>
                <c:pt idx="8675">
                  <c:v>53.756677040691002</c:v>
                </c:pt>
                <c:pt idx="8676">
                  <c:v>36.174024669370866</c:v>
                </c:pt>
                <c:pt idx="8677">
                  <c:v>36.821729277605286</c:v>
                </c:pt>
                <c:pt idx="8678">
                  <c:v>41.952478586054333</c:v>
                </c:pt>
                <c:pt idx="8679">
                  <c:v>64.672403566844906</c:v>
                </c:pt>
                <c:pt idx="8680">
                  <c:v>16.765404464698634</c:v>
                </c:pt>
                <c:pt idx="8681">
                  <c:v>23.045481213946822</c:v>
                </c:pt>
                <c:pt idx="8682">
                  <c:v>55.858029859880588</c:v>
                </c:pt>
                <c:pt idx="8683">
                  <c:v>50.932535992131704</c:v>
                </c:pt>
                <c:pt idx="8684">
                  <c:v>56.638228960278028</c:v>
                </c:pt>
                <c:pt idx="8685">
                  <c:v>38.557021850504562</c:v>
                </c:pt>
                <c:pt idx="8686">
                  <c:v>38.028569957360119</c:v>
                </c:pt>
                <c:pt idx="8687">
                  <c:v>62.707989027713921</c:v>
                </c:pt>
                <c:pt idx="8688">
                  <c:v>64.60739443929846</c:v>
                </c:pt>
                <c:pt idx="8689">
                  <c:v>45.563914712715558</c:v>
                </c:pt>
                <c:pt idx="8690">
                  <c:v>25.531334864474314</c:v>
                </c:pt>
                <c:pt idx="8691">
                  <c:v>47.377650136389285</c:v>
                </c:pt>
                <c:pt idx="8692">
                  <c:v>59.421950444262293</c:v>
                </c:pt>
                <c:pt idx="8693">
                  <c:v>51.771841584372716</c:v>
                </c:pt>
                <c:pt idx="8694">
                  <c:v>19.970300002158119</c:v>
                </c:pt>
                <c:pt idx="8695">
                  <c:v>53.374869997140266</c:v>
                </c:pt>
                <c:pt idx="8696">
                  <c:v>19.289770903118818</c:v>
                </c:pt>
                <c:pt idx="8697">
                  <c:v>45.139819759910516</c:v>
                </c:pt>
                <c:pt idx="8698">
                  <c:v>35.618081464929929</c:v>
                </c:pt>
                <c:pt idx="8699">
                  <c:v>53.657906037898123</c:v>
                </c:pt>
                <c:pt idx="8700">
                  <c:v>37.673249654897361</c:v>
                </c:pt>
                <c:pt idx="8701">
                  <c:v>39.942628030349653</c:v>
                </c:pt>
                <c:pt idx="8702">
                  <c:v>65.188611875047684</c:v>
                </c:pt>
                <c:pt idx="8703">
                  <c:v>20.146362120088796</c:v>
                </c:pt>
                <c:pt idx="8704">
                  <c:v>22.163438219458897</c:v>
                </c:pt>
                <c:pt idx="8705">
                  <c:v>61.744746997696957</c:v>
                </c:pt>
                <c:pt idx="8706">
                  <c:v>45.795631302521706</c:v>
                </c:pt>
                <c:pt idx="8707">
                  <c:v>17.099687981841765</c:v>
                </c:pt>
                <c:pt idx="8708">
                  <c:v>53.29532019564931</c:v>
                </c:pt>
                <c:pt idx="8709">
                  <c:v>51.814113475050704</c:v>
                </c:pt>
                <c:pt idx="8710">
                  <c:v>51.683778496641445</c:v>
                </c:pt>
                <c:pt idx="8711">
                  <c:v>47.248009408109304</c:v>
                </c:pt>
                <c:pt idx="8712">
                  <c:v>54.753930491890593</c:v>
                </c:pt>
                <c:pt idx="8713">
                  <c:v>47.605313229653639</c:v>
                </c:pt>
                <c:pt idx="8714">
                  <c:v>50.87633125280658</c:v>
                </c:pt>
                <c:pt idx="8715">
                  <c:v>58.322118894655752</c:v>
                </c:pt>
                <c:pt idx="8716">
                  <c:v>47.335346208558683</c:v>
                </c:pt>
                <c:pt idx="8717">
                  <c:v>54.47952284468186</c:v>
                </c:pt>
                <c:pt idx="8718">
                  <c:v>54.621295212376509</c:v>
                </c:pt>
                <c:pt idx="8719">
                  <c:v>55.47173744722938</c:v>
                </c:pt>
                <c:pt idx="8720">
                  <c:v>44.975975639132855</c:v>
                </c:pt>
                <c:pt idx="8721">
                  <c:v>46.7842499024215</c:v>
                </c:pt>
                <c:pt idx="8722">
                  <c:v>49.588334728971937</c:v>
                </c:pt>
                <c:pt idx="8723">
                  <c:v>46.333325889036722</c:v>
                </c:pt>
                <c:pt idx="8724">
                  <c:v>48.594837256515937</c:v>
                </c:pt>
                <c:pt idx="8725">
                  <c:v>44.916014962997593</c:v>
                </c:pt>
                <c:pt idx="8726">
                  <c:v>41.647914669005964</c:v>
                </c:pt>
                <c:pt idx="8727">
                  <c:v>46.504054810685624</c:v>
                </c:pt>
                <c:pt idx="8728">
                  <c:v>27.784168226944622</c:v>
                </c:pt>
                <c:pt idx="8729">
                  <c:v>52.155184272643439</c:v>
                </c:pt>
                <c:pt idx="8730">
                  <c:v>30.337667197217854</c:v>
                </c:pt>
                <c:pt idx="8731">
                  <c:v>123.16853037193252</c:v>
                </c:pt>
                <c:pt idx="8732">
                  <c:v>45.7199174049221</c:v>
                </c:pt>
                <c:pt idx="8733">
                  <c:v>52.649653527722478</c:v>
                </c:pt>
                <c:pt idx="8734">
                  <c:v>35.92528477789287</c:v>
                </c:pt>
                <c:pt idx="8735">
                  <c:v>55.387692673878846</c:v>
                </c:pt>
                <c:pt idx="8736">
                  <c:v>64.584833197102199</c:v>
                </c:pt>
                <c:pt idx="8737">
                  <c:v>39.937547592106</c:v>
                </c:pt>
                <c:pt idx="8738">
                  <c:v>45.317359931166664</c:v>
                </c:pt>
                <c:pt idx="8739">
                  <c:v>60.312562697754025</c:v>
                </c:pt>
                <c:pt idx="8740">
                  <c:v>54.674652628795883</c:v>
                </c:pt>
                <c:pt idx="8741">
                  <c:v>41.556697142004985</c:v>
                </c:pt>
                <c:pt idx="8742">
                  <c:v>65.538848527164816</c:v>
                </c:pt>
                <c:pt idx="8743">
                  <c:v>29.587378062179241</c:v>
                </c:pt>
                <c:pt idx="8744">
                  <c:v>55.122953243875671</c:v>
                </c:pt>
                <c:pt idx="8745">
                  <c:v>48.757747183987256</c:v>
                </c:pt>
                <c:pt idx="8746">
                  <c:v>20.057272103235711</c:v>
                </c:pt>
                <c:pt idx="8747">
                  <c:v>67.347279579607459</c:v>
                </c:pt>
                <c:pt idx="8748">
                  <c:v>55.571516236526051</c:v>
                </c:pt>
                <c:pt idx="8749">
                  <c:v>24.498903877476863</c:v>
                </c:pt>
                <c:pt idx="8750">
                  <c:v>43.815873063958428</c:v>
                </c:pt>
                <c:pt idx="8751">
                  <c:v>46.473389846214545</c:v>
                </c:pt>
                <c:pt idx="8752">
                  <c:v>27.213645958489497</c:v>
                </c:pt>
                <c:pt idx="8753">
                  <c:v>31.456176088107188</c:v>
                </c:pt>
                <c:pt idx="8754">
                  <c:v>14.573221222919967</c:v>
                </c:pt>
                <c:pt idx="8755">
                  <c:v>18.700222587425344</c:v>
                </c:pt>
                <c:pt idx="8756">
                  <c:v>54.634399414200459</c:v>
                </c:pt>
                <c:pt idx="8757">
                  <c:v>57.430604485010292</c:v>
                </c:pt>
                <c:pt idx="8758">
                  <c:v>44.214626629041682</c:v>
                </c:pt>
                <c:pt idx="8759">
                  <c:v>25.133693043100418</c:v>
                </c:pt>
                <c:pt idx="8760">
                  <c:v>42.86071559263155</c:v>
                </c:pt>
                <c:pt idx="8761">
                  <c:v>60.488061758534073</c:v>
                </c:pt>
                <c:pt idx="8762">
                  <c:v>181.23744606598808</c:v>
                </c:pt>
                <c:pt idx="8763">
                  <c:v>24.899092317016414</c:v>
                </c:pt>
                <c:pt idx="8764">
                  <c:v>22.79869607939991</c:v>
                </c:pt>
                <c:pt idx="8765">
                  <c:v>57.516504813339097</c:v>
                </c:pt>
                <c:pt idx="8766">
                  <c:v>56.545315808267851</c:v>
                </c:pt>
                <c:pt idx="8767">
                  <c:v>53.289193593412236</c:v>
                </c:pt>
                <c:pt idx="8768">
                  <c:v>60.995971144271671</c:v>
                </c:pt>
                <c:pt idx="8769">
                  <c:v>12.203406625607171</c:v>
                </c:pt>
                <c:pt idx="8770">
                  <c:v>45.35305414153072</c:v>
                </c:pt>
                <c:pt idx="8771">
                  <c:v>63.9413388494035</c:v>
                </c:pt>
                <c:pt idx="8772">
                  <c:v>40.838989346685558</c:v>
                </c:pt>
                <c:pt idx="8773">
                  <c:v>8.8885746428523564</c:v>
                </c:pt>
                <c:pt idx="8774">
                  <c:v>47.352046413030358</c:v>
                </c:pt>
                <c:pt idx="8775">
                  <c:v>46.372795241729115</c:v>
                </c:pt>
                <c:pt idx="8776">
                  <c:v>36.423350023039603</c:v>
                </c:pt>
                <c:pt idx="8777">
                  <c:v>38.78689565826005</c:v>
                </c:pt>
                <c:pt idx="8778">
                  <c:v>56.688131144627349</c:v>
                </c:pt>
                <c:pt idx="8779">
                  <c:v>72.981337726097934</c:v>
                </c:pt>
                <c:pt idx="8780">
                  <c:v>57.014494876362477</c:v>
                </c:pt>
                <c:pt idx="8781">
                  <c:v>21.614163892189904</c:v>
                </c:pt>
                <c:pt idx="8782">
                  <c:v>61.405055139537119</c:v>
                </c:pt>
                <c:pt idx="8783">
                  <c:v>48.696900286407676</c:v>
                </c:pt>
                <c:pt idx="8784">
                  <c:v>39.60930269244389</c:v>
                </c:pt>
                <c:pt idx="8785">
                  <c:v>55.86395492997697</c:v>
                </c:pt>
                <c:pt idx="8786">
                  <c:v>53.276150195084746</c:v>
                </c:pt>
                <c:pt idx="8787">
                  <c:v>39.05647237961454</c:v>
                </c:pt>
                <c:pt idx="8788">
                  <c:v>54.33025462194324</c:v>
                </c:pt>
                <c:pt idx="8789">
                  <c:v>38.699258106943788</c:v>
                </c:pt>
                <c:pt idx="8790">
                  <c:v>25.53451013627992</c:v>
                </c:pt>
                <c:pt idx="8791">
                  <c:v>42.412850058019039</c:v>
                </c:pt>
                <c:pt idx="8792">
                  <c:v>44.518211567863545</c:v>
                </c:pt>
                <c:pt idx="8793">
                  <c:v>10.628106246824542</c:v>
                </c:pt>
                <c:pt idx="8794">
                  <c:v>38.348611932794597</c:v>
                </c:pt>
                <c:pt idx="8795">
                  <c:v>45.92917834094861</c:v>
                </c:pt>
                <c:pt idx="8796">
                  <c:v>56.994768167370985</c:v>
                </c:pt>
                <c:pt idx="8797">
                  <c:v>34.208055271615017</c:v>
                </c:pt>
                <c:pt idx="8798">
                  <c:v>56.488925513444904</c:v>
                </c:pt>
                <c:pt idx="8799">
                  <c:v>36.001238601896176</c:v>
                </c:pt>
                <c:pt idx="8800">
                  <c:v>57.485484714515216</c:v>
                </c:pt>
                <c:pt idx="8801">
                  <c:v>23.449417593588397</c:v>
                </c:pt>
                <c:pt idx="8802">
                  <c:v>47.108140609188403</c:v>
                </c:pt>
                <c:pt idx="8803">
                  <c:v>56.827120137921156</c:v>
                </c:pt>
                <c:pt idx="8804">
                  <c:v>58.107755161472284</c:v>
                </c:pt>
                <c:pt idx="8805">
                  <c:v>55.547950394767888</c:v>
                </c:pt>
                <c:pt idx="8806">
                  <c:v>49.621207237765638</c:v>
                </c:pt>
                <c:pt idx="8807">
                  <c:v>51.929155954765029</c:v>
                </c:pt>
                <c:pt idx="8808">
                  <c:v>56.155126688228826</c:v>
                </c:pt>
                <c:pt idx="8809">
                  <c:v>50.113145851321889</c:v>
                </c:pt>
                <c:pt idx="8810">
                  <c:v>69.466775449273058</c:v>
                </c:pt>
                <c:pt idx="8811">
                  <c:v>35.232800017337702</c:v>
                </c:pt>
                <c:pt idx="8812">
                  <c:v>62.350649982075062</c:v>
                </c:pt>
                <c:pt idx="8813">
                  <c:v>47.225633721410873</c:v>
                </c:pt>
                <c:pt idx="8814">
                  <c:v>37.554790358342721</c:v>
                </c:pt>
                <c:pt idx="8815">
                  <c:v>15.450807635617986</c:v>
                </c:pt>
                <c:pt idx="8816">
                  <c:v>49.066070224787644</c:v>
                </c:pt>
                <c:pt idx="8817">
                  <c:v>34.199781966291887</c:v>
                </c:pt>
                <c:pt idx="8818">
                  <c:v>52.921296964115101</c:v>
                </c:pt>
                <c:pt idx="8819">
                  <c:v>48.649394346887249</c:v>
                </c:pt>
                <c:pt idx="8820">
                  <c:v>51.279199075994654</c:v>
                </c:pt>
                <c:pt idx="8821">
                  <c:v>79.108473482400484</c:v>
                </c:pt>
                <c:pt idx="8822">
                  <c:v>37.057032242139989</c:v>
                </c:pt>
                <c:pt idx="8823">
                  <c:v>61.39785038647414</c:v>
                </c:pt>
                <c:pt idx="8824">
                  <c:v>56.857609149653506</c:v>
                </c:pt>
                <c:pt idx="8825">
                  <c:v>52.321232666934954</c:v>
                </c:pt>
                <c:pt idx="8826">
                  <c:v>29.805261009484425</c:v>
                </c:pt>
                <c:pt idx="8827">
                  <c:v>24.202565277116214</c:v>
                </c:pt>
                <c:pt idx="8828">
                  <c:v>68.715011460430887</c:v>
                </c:pt>
                <c:pt idx="8829">
                  <c:v>36.958315627026359</c:v>
                </c:pt>
                <c:pt idx="8830">
                  <c:v>58.541787041003786</c:v>
                </c:pt>
                <c:pt idx="8831">
                  <c:v>5.902962537535422</c:v>
                </c:pt>
                <c:pt idx="8832">
                  <c:v>50.777467493231505</c:v>
                </c:pt>
                <c:pt idx="8833">
                  <c:v>59.089130597272707</c:v>
                </c:pt>
                <c:pt idx="8834">
                  <c:v>35.709548537867093</c:v>
                </c:pt>
                <c:pt idx="8835">
                  <c:v>34.525624213694584</c:v>
                </c:pt>
                <c:pt idx="8836">
                  <c:v>65.154398921724351</c:v>
                </c:pt>
                <c:pt idx="8837">
                  <c:v>53.981492811049606</c:v>
                </c:pt>
                <c:pt idx="8838">
                  <c:v>54.252211656894971</c:v>
                </c:pt>
                <c:pt idx="8839">
                  <c:v>40.78787464416984</c:v>
                </c:pt>
                <c:pt idx="8840">
                  <c:v>51.798629046974177</c:v>
                </c:pt>
                <c:pt idx="8841">
                  <c:v>36.824752586796528</c:v>
                </c:pt>
                <c:pt idx="8842">
                  <c:v>70.733596002294661</c:v>
                </c:pt>
                <c:pt idx="8843">
                  <c:v>44.693032355157186</c:v>
                </c:pt>
                <c:pt idx="8844">
                  <c:v>33.875596937055342</c:v>
                </c:pt>
                <c:pt idx="8845">
                  <c:v>25.466015408461971</c:v>
                </c:pt>
                <c:pt idx="8846">
                  <c:v>60.435286629943597</c:v>
                </c:pt>
                <c:pt idx="8847">
                  <c:v>53.567302789751849</c:v>
                </c:pt>
                <c:pt idx="8848">
                  <c:v>41.702283029517595</c:v>
                </c:pt>
                <c:pt idx="8849">
                  <c:v>66.064097979824112</c:v>
                </c:pt>
                <c:pt idx="8850">
                  <c:v>32.872962334485329</c:v>
                </c:pt>
                <c:pt idx="8851">
                  <c:v>26.252235522679868</c:v>
                </c:pt>
                <c:pt idx="8852">
                  <c:v>55.105338093549292</c:v>
                </c:pt>
                <c:pt idx="8853">
                  <c:v>78.771840082046182</c:v>
                </c:pt>
                <c:pt idx="8854">
                  <c:v>49.671051805560381</c:v>
                </c:pt>
                <c:pt idx="8855">
                  <c:v>45.395390064580496</c:v>
                </c:pt>
                <c:pt idx="8856">
                  <c:v>32.993344392751879</c:v>
                </c:pt>
                <c:pt idx="8857">
                  <c:v>50.94896421627368</c:v>
                </c:pt>
                <c:pt idx="8858">
                  <c:v>55.809266629853639</c:v>
                </c:pt>
                <c:pt idx="8859">
                  <c:v>42.698583081892636</c:v>
                </c:pt>
                <c:pt idx="8860">
                  <c:v>34.485332634189575</c:v>
                </c:pt>
                <c:pt idx="8861">
                  <c:v>25.264675872281135</c:v>
                </c:pt>
                <c:pt idx="8862">
                  <c:v>60.721147601147131</c:v>
                </c:pt>
                <c:pt idx="8863">
                  <c:v>45.381646000306532</c:v>
                </c:pt>
                <c:pt idx="8864">
                  <c:v>22.207450549419647</c:v>
                </c:pt>
                <c:pt idx="8865">
                  <c:v>44.444455626716945</c:v>
                </c:pt>
                <c:pt idx="8866">
                  <c:v>38.086495905289738</c:v>
                </c:pt>
              </c:numCache>
            </c:numRef>
          </c:yVal>
          <c:smooth val="0"/>
          <c:extLst>
            <c:ext xmlns:c16="http://schemas.microsoft.com/office/drawing/2014/chart" uri="{C3380CC4-5D6E-409C-BE32-E72D297353CC}">
              <c16:uniqueId val="{00000001-C10A-433A-ACB7-F2532A4DC1B5}"/>
            </c:ext>
          </c:extLst>
        </c:ser>
        <c:dLbls>
          <c:showLegendKey val="0"/>
          <c:showVal val="0"/>
          <c:showCatName val="0"/>
          <c:showSerName val="0"/>
          <c:showPercent val="0"/>
          <c:showBubbleSize val="0"/>
        </c:dLbls>
        <c:axId val="1256698960"/>
        <c:axId val="1256702800"/>
      </c:scatterChart>
      <c:valAx>
        <c:axId val="1256698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X Variable 2</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702800"/>
        <c:crosses val="autoZero"/>
        <c:crossBetween val="midCat"/>
      </c:valAx>
      <c:valAx>
        <c:axId val="1256702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6989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Years</a:t>
            </a:r>
            <a:r>
              <a:rPr lang="en-US" baseline="0" dirty="0"/>
              <a:t> </a:t>
            </a:r>
            <a:r>
              <a:rPr lang="en-US" dirty="0"/>
              <a:t>Residual Plot</a:t>
            </a:r>
          </a:p>
        </c:rich>
      </c:tx>
      <c:overlay val="0"/>
    </c:title>
    <c:autoTitleDeleted val="0"/>
    <c:plotArea>
      <c:layout/>
      <c:scatterChart>
        <c:scatterStyle val="lineMarker"/>
        <c:varyColors val="0"/>
        <c:ser>
          <c:idx val="0"/>
          <c:order val="0"/>
          <c:spPr>
            <a:ln w="19050">
              <a:noFill/>
            </a:ln>
          </c:spPr>
          <c:xVal>
            <c:numRef>
              <c:f>DataSet!$D$2:$D$8868</c:f>
              <c:numCache>
                <c:formatCode>General</c:formatCode>
                <c:ptCount val="8867"/>
                <c:pt idx="0">
                  <c:v>1980</c:v>
                </c:pt>
                <c:pt idx="1">
                  <c:v>1980</c:v>
                </c:pt>
                <c:pt idx="2">
                  <c:v>1980</c:v>
                </c:pt>
                <c:pt idx="3">
                  <c:v>1980</c:v>
                </c:pt>
                <c:pt idx="4">
                  <c:v>1980</c:v>
                </c:pt>
                <c:pt idx="5">
                  <c:v>1980</c:v>
                </c:pt>
                <c:pt idx="6">
                  <c:v>1980</c:v>
                </c:pt>
                <c:pt idx="7">
                  <c:v>1980</c:v>
                </c:pt>
                <c:pt idx="8">
                  <c:v>1980</c:v>
                </c:pt>
                <c:pt idx="9">
                  <c:v>1980</c:v>
                </c:pt>
                <c:pt idx="10">
                  <c:v>1980</c:v>
                </c:pt>
                <c:pt idx="11">
                  <c:v>1980</c:v>
                </c:pt>
                <c:pt idx="12">
                  <c:v>1980</c:v>
                </c:pt>
                <c:pt idx="13">
                  <c:v>1980</c:v>
                </c:pt>
                <c:pt idx="14">
                  <c:v>1980</c:v>
                </c:pt>
                <c:pt idx="15">
                  <c:v>1980</c:v>
                </c:pt>
                <c:pt idx="16">
                  <c:v>1980</c:v>
                </c:pt>
                <c:pt idx="17">
                  <c:v>1980</c:v>
                </c:pt>
                <c:pt idx="18">
                  <c:v>1980</c:v>
                </c:pt>
                <c:pt idx="19">
                  <c:v>1980</c:v>
                </c:pt>
                <c:pt idx="20">
                  <c:v>1980</c:v>
                </c:pt>
                <c:pt idx="21">
                  <c:v>1980</c:v>
                </c:pt>
                <c:pt idx="22">
                  <c:v>1980</c:v>
                </c:pt>
                <c:pt idx="23">
                  <c:v>1980</c:v>
                </c:pt>
                <c:pt idx="24">
                  <c:v>1980</c:v>
                </c:pt>
                <c:pt idx="25">
                  <c:v>1980</c:v>
                </c:pt>
                <c:pt idx="26">
                  <c:v>1980</c:v>
                </c:pt>
                <c:pt idx="27">
                  <c:v>1980</c:v>
                </c:pt>
                <c:pt idx="28">
                  <c:v>1980</c:v>
                </c:pt>
                <c:pt idx="29">
                  <c:v>1980</c:v>
                </c:pt>
                <c:pt idx="30">
                  <c:v>1980</c:v>
                </c:pt>
                <c:pt idx="31">
                  <c:v>1980</c:v>
                </c:pt>
                <c:pt idx="32">
                  <c:v>1980</c:v>
                </c:pt>
                <c:pt idx="33">
                  <c:v>1980</c:v>
                </c:pt>
                <c:pt idx="34">
                  <c:v>1980</c:v>
                </c:pt>
                <c:pt idx="35">
                  <c:v>1980</c:v>
                </c:pt>
                <c:pt idx="36">
                  <c:v>1980</c:v>
                </c:pt>
                <c:pt idx="37">
                  <c:v>1980</c:v>
                </c:pt>
                <c:pt idx="38">
                  <c:v>1980</c:v>
                </c:pt>
                <c:pt idx="39">
                  <c:v>1980</c:v>
                </c:pt>
                <c:pt idx="40">
                  <c:v>1980</c:v>
                </c:pt>
                <c:pt idx="41">
                  <c:v>1980</c:v>
                </c:pt>
                <c:pt idx="42">
                  <c:v>1980</c:v>
                </c:pt>
                <c:pt idx="43">
                  <c:v>1980</c:v>
                </c:pt>
                <c:pt idx="44">
                  <c:v>1980</c:v>
                </c:pt>
                <c:pt idx="45">
                  <c:v>1980</c:v>
                </c:pt>
                <c:pt idx="46">
                  <c:v>1980</c:v>
                </c:pt>
                <c:pt idx="47">
                  <c:v>1980</c:v>
                </c:pt>
                <c:pt idx="48">
                  <c:v>1980</c:v>
                </c:pt>
                <c:pt idx="49">
                  <c:v>1980</c:v>
                </c:pt>
                <c:pt idx="50">
                  <c:v>1980</c:v>
                </c:pt>
                <c:pt idx="51">
                  <c:v>1980</c:v>
                </c:pt>
                <c:pt idx="52">
                  <c:v>1980</c:v>
                </c:pt>
                <c:pt idx="53">
                  <c:v>1980</c:v>
                </c:pt>
                <c:pt idx="54">
                  <c:v>1980</c:v>
                </c:pt>
                <c:pt idx="55">
                  <c:v>1980</c:v>
                </c:pt>
                <c:pt idx="56">
                  <c:v>1980</c:v>
                </c:pt>
                <c:pt idx="57">
                  <c:v>1980</c:v>
                </c:pt>
                <c:pt idx="58">
                  <c:v>1980</c:v>
                </c:pt>
                <c:pt idx="59">
                  <c:v>1980</c:v>
                </c:pt>
                <c:pt idx="60">
                  <c:v>1980</c:v>
                </c:pt>
                <c:pt idx="61">
                  <c:v>1980</c:v>
                </c:pt>
                <c:pt idx="62">
                  <c:v>1980</c:v>
                </c:pt>
                <c:pt idx="63">
                  <c:v>1980</c:v>
                </c:pt>
                <c:pt idx="64">
                  <c:v>1980</c:v>
                </c:pt>
                <c:pt idx="65">
                  <c:v>1980</c:v>
                </c:pt>
                <c:pt idx="66">
                  <c:v>1980</c:v>
                </c:pt>
                <c:pt idx="67">
                  <c:v>1980</c:v>
                </c:pt>
                <c:pt idx="68">
                  <c:v>1980</c:v>
                </c:pt>
                <c:pt idx="69">
                  <c:v>1980</c:v>
                </c:pt>
                <c:pt idx="70">
                  <c:v>1980</c:v>
                </c:pt>
                <c:pt idx="71">
                  <c:v>1980</c:v>
                </c:pt>
                <c:pt idx="72">
                  <c:v>1980</c:v>
                </c:pt>
                <c:pt idx="73">
                  <c:v>1980</c:v>
                </c:pt>
                <c:pt idx="74">
                  <c:v>1980</c:v>
                </c:pt>
                <c:pt idx="75">
                  <c:v>1980</c:v>
                </c:pt>
                <c:pt idx="76">
                  <c:v>1980</c:v>
                </c:pt>
                <c:pt idx="77">
                  <c:v>1980</c:v>
                </c:pt>
                <c:pt idx="78">
                  <c:v>1980</c:v>
                </c:pt>
                <c:pt idx="79">
                  <c:v>1980</c:v>
                </c:pt>
                <c:pt idx="80">
                  <c:v>1980</c:v>
                </c:pt>
                <c:pt idx="81">
                  <c:v>1980</c:v>
                </c:pt>
                <c:pt idx="82">
                  <c:v>1980</c:v>
                </c:pt>
                <c:pt idx="83">
                  <c:v>1980</c:v>
                </c:pt>
                <c:pt idx="84">
                  <c:v>1980</c:v>
                </c:pt>
                <c:pt idx="85">
                  <c:v>1980</c:v>
                </c:pt>
                <c:pt idx="86">
                  <c:v>1980</c:v>
                </c:pt>
                <c:pt idx="87">
                  <c:v>1980</c:v>
                </c:pt>
                <c:pt idx="88">
                  <c:v>1980</c:v>
                </c:pt>
                <c:pt idx="89">
                  <c:v>1980</c:v>
                </c:pt>
                <c:pt idx="90">
                  <c:v>1980</c:v>
                </c:pt>
                <c:pt idx="91">
                  <c:v>1980</c:v>
                </c:pt>
                <c:pt idx="92">
                  <c:v>1980</c:v>
                </c:pt>
                <c:pt idx="93">
                  <c:v>1980</c:v>
                </c:pt>
                <c:pt idx="94">
                  <c:v>1980</c:v>
                </c:pt>
                <c:pt idx="95">
                  <c:v>1980</c:v>
                </c:pt>
                <c:pt idx="96">
                  <c:v>1980</c:v>
                </c:pt>
                <c:pt idx="97">
                  <c:v>1980</c:v>
                </c:pt>
                <c:pt idx="98">
                  <c:v>1980</c:v>
                </c:pt>
                <c:pt idx="99">
                  <c:v>1980</c:v>
                </c:pt>
                <c:pt idx="100">
                  <c:v>1980</c:v>
                </c:pt>
                <c:pt idx="101">
                  <c:v>1980</c:v>
                </c:pt>
                <c:pt idx="102">
                  <c:v>1980</c:v>
                </c:pt>
                <c:pt idx="103">
                  <c:v>1980</c:v>
                </c:pt>
                <c:pt idx="104">
                  <c:v>1980</c:v>
                </c:pt>
                <c:pt idx="105">
                  <c:v>1980</c:v>
                </c:pt>
                <c:pt idx="106">
                  <c:v>1980</c:v>
                </c:pt>
                <c:pt idx="107">
                  <c:v>1980</c:v>
                </c:pt>
                <c:pt idx="108">
                  <c:v>1980</c:v>
                </c:pt>
                <c:pt idx="109">
                  <c:v>1980</c:v>
                </c:pt>
                <c:pt idx="110">
                  <c:v>1980</c:v>
                </c:pt>
                <c:pt idx="111">
                  <c:v>1980</c:v>
                </c:pt>
                <c:pt idx="112">
                  <c:v>1980</c:v>
                </c:pt>
                <c:pt idx="113">
                  <c:v>1980</c:v>
                </c:pt>
                <c:pt idx="114">
                  <c:v>1980</c:v>
                </c:pt>
                <c:pt idx="115">
                  <c:v>1980</c:v>
                </c:pt>
                <c:pt idx="116">
                  <c:v>1980</c:v>
                </c:pt>
                <c:pt idx="117">
                  <c:v>1980</c:v>
                </c:pt>
                <c:pt idx="118">
                  <c:v>1980</c:v>
                </c:pt>
                <c:pt idx="119">
                  <c:v>1980</c:v>
                </c:pt>
                <c:pt idx="120">
                  <c:v>1980</c:v>
                </c:pt>
                <c:pt idx="121">
                  <c:v>1980</c:v>
                </c:pt>
                <c:pt idx="122">
                  <c:v>1980</c:v>
                </c:pt>
                <c:pt idx="123">
                  <c:v>1980</c:v>
                </c:pt>
                <c:pt idx="124">
                  <c:v>1980</c:v>
                </c:pt>
                <c:pt idx="125">
                  <c:v>1980</c:v>
                </c:pt>
                <c:pt idx="126">
                  <c:v>1980</c:v>
                </c:pt>
                <c:pt idx="127">
                  <c:v>1980</c:v>
                </c:pt>
                <c:pt idx="128">
                  <c:v>1980</c:v>
                </c:pt>
                <c:pt idx="129">
                  <c:v>1980</c:v>
                </c:pt>
                <c:pt idx="130">
                  <c:v>1980</c:v>
                </c:pt>
                <c:pt idx="131">
                  <c:v>1980</c:v>
                </c:pt>
                <c:pt idx="132">
                  <c:v>1980</c:v>
                </c:pt>
                <c:pt idx="133">
                  <c:v>1980</c:v>
                </c:pt>
                <c:pt idx="134">
                  <c:v>1980</c:v>
                </c:pt>
                <c:pt idx="135">
                  <c:v>1980</c:v>
                </c:pt>
                <c:pt idx="136">
                  <c:v>1980</c:v>
                </c:pt>
                <c:pt idx="137">
                  <c:v>1980</c:v>
                </c:pt>
                <c:pt idx="138">
                  <c:v>1980</c:v>
                </c:pt>
                <c:pt idx="139">
                  <c:v>1980</c:v>
                </c:pt>
                <c:pt idx="140">
                  <c:v>1980</c:v>
                </c:pt>
                <c:pt idx="141">
                  <c:v>1980</c:v>
                </c:pt>
                <c:pt idx="142">
                  <c:v>1980</c:v>
                </c:pt>
                <c:pt idx="143">
                  <c:v>1980</c:v>
                </c:pt>
                <c:pt idx="144">
                  <c:v>1980</c:v>
                </c:pt>
                <c:pt idx="145">
                  <c:v>1980</c:v>
                </c:pt>
                <c:pt idx="146">
                  <c:v>1980</c:v>
                </c:pt>
                <c:pt idx="147">
                  <c:v>1980</c:v>
                </c:pt>
                <c:pt idx="148">
                  <c:v>1980</c:v>
                </c:pt>
                <c:pt idx="149">
                  <c:v>1980</c:v>
                </c:pt>
                <c:pt idx="150">
                  <c:v>1980</c:v>
                </c:pt>
                <c:pt idx="151">
                  <c:v>1980</c:v>
                </c:pt>
                <c:pt idx="152">
                  <c:v>1980</c:v>
                </c:pt>
                <c:pt idx="153">
                  <c:v>1980</c:v>
                </c:pt>
                <c:pt idx="154">
                  <c:v>1980</c:v>
                </c:pt>
                <c:pt idx="155">
                  <c:v>1980</c:v>
                </c:pt>
                <c:pt idx="156">
                  <c:v>1980</c:v>
                </c:pt>
                <c:pt idx="157">
                  <c:v>1980</c:v>
                </c:pt>
                <c:pt idx="158">
                  <c:v>1980</c:v>
                </c:pt>
                <c:pt idx="159">
                  <c:v>1980</c:v>
                </c:pt>
                <c:pt idx="160">
                  <c:v>1980</c:v>
                </c:pt>
                <c:pt idx="161">
                  <c:v>1980</c:v>
                </c:pt>
                <c:pt idx="162">
                  <c:v>1980</c:v>
                </c:pt>
                <c:pt idx="163">
                  <c:v>1980</c:v>
                </c:pt>
                <c:pt idx="164">
                  <c:v>1980</c:v>
                </c:pt>
                <c:pt idx="165">
                  <c:v>1980</c:v>
                </c:pt>
                <c:pt idx="166">
                  <c:v>1980</c:v>
                </c:pt>
                <c:pt idx="167">
                  <c:v>1980</c:v>
                </c:pt>
                <c:pt idx="168">
                  <c:v>1980</c:v>
                </c:pt>
                <c:pt idx="169">
                  <c:v>1980</c:v>
                </c:pt>
                <c:pt idx="170">
                  <c:v>1980</c:v>
                </c:pt>
                <c:pt idx="171">
                  <c:v>1980</c:v>
                </c:pt>
                <c:pt idx="172">
                  <c:v>1980</c:v>
                </c:pt>
                <c:pt idx="173">
                  <c:v>1980</c:v>
                </c:pt>
                <c:pt idx="174">
                  <c:v>1980</c:v>
                </c:pt>
                <c:pt idx="175">
                  <c:v>1980</c:v>
                </c:pt>
                <c:pt idx="176">
                  <c:v>1980</c:v>
                </c:pt>
                <c:pt idx="177">
                  <c:v>1980</c:v>
                </c:pt>
                <c:pt idx="178">
                  <c:v>1980</c:v>
                </c:pt>
                <c:pt idx="179">
                  <c:v>1980</c:v>
                </c:pt>
                <c:pt idx="180">
                  <c:v>1980</c:v>
                </c:pt>
                <c:pt idx="181">
                  <c:v>1980</c:v>
                </c:pt>
                <c:pt idx="182">
                  <c:v>1980</c:v>
                </c:pt>
                <c:pt idx="183">
                  <c:v>1980</c:v>
                </c:pt>
                <c:pt idx="184">
                  <c:v>1980</c:v>
                </c:pt>
                <c:pt idx="185">
                  <c:v>1980</c:v>
                </c:pt>
                <c:pt idx="186">
                  <c:v>1980</c:v>
                </c:pt>
                <c:pt idx="187">
                  <c:v>1980</c:v>
                </c:pt>
                <c:pt idx="188">
                  <c:v>1980</c:v>
                </c:pt>
                <c:pt idx="189">
                  <c:v>1980</c:v>
                </c:pt>
                <c:pt idx="190">
                  <c:v>1980</c:v>
                </c:pt>
                <c:pt idx="191">
                  <c:v>1980</c:v>
                </c:pt>
                <c:pt idx="192">
                  <c:v>1980</c:v>
                </c:pt>
                <c:pt idx="193">
                  <c:v>1980</c:v>
                </c:pt>
                <c:pt idx="194">
                  <c:v>1980</c:v>
                </c:pt>
                <c:pt idx="195">
                  <c:v>1980</c:v>
                </c:pt>
                <c:pt idx="196">
                  <c:v>1980</c:v>
                </c:pt>
                <c:pt idx="197">
                  <c:v>1980</c:v>
                </c:pt>
                <c:pt idx="198">
                  <c:v>1980</c:v>
                </c:pt>
                <c:pt idx="199">
                  <c:v>1980</c:v>
                </c:pt>
                <c:pt idx="200">
                  <c:v>1980</c:v>
                </c:pt>
                <c:pt idx="201">
                  <c:v>1980</c:v>
                </c:pt>
                <c:pt idx="202">
                  <c:v>1980</c:v>
                </c:pt>
                <c:pt idx="203">
                  <c:v>1980</c:v>
                </c:pt>
                <c:pt idx="204">
                  <c:v>1980</c:v>
                </c:pt>
                <c:pt idx="205">
                  <c:v>1980</c:v>
                </c:pt>
                <c:pt idx="206">
                  <c:v>1980</c:v>
                </c:pt>
                <c:pt idx="207">
                  <c:v>1980</c:v>
                </c:pt>
                <c:pt idx="208">
                  <c:v>1980</c:v>
                </c:pt>
                <c:pt idx="209">
                  <c:v>1980</c:v>
                </c:pt>
                <c:pt idx="210">
                  <c:v>1980</c:v>
                </c:pt>
                <c:pt idx="211">
                  <c:v>1980</c:v>
                </c:pt>
                <c:pt idx="212">
                  <c:v>1980</c:v>
                </c:pt>
                <c:pt idx="213">
                  <c:v>1980</c:v>
                </c:pt>
                <c:pt idx="214">
                  <c:v>1980</c:v>
                </c:pt>
                <c:pt idx="215">
                  <c:v>1981</c:v>
                </c:pt>
                <c:pt idx="216">
                  <c:v>1981</c:v>
                </c:pt>
                <c:pt idx="217">
                  <c:v>1981</c:v>
                </c:pt>
                <c:pt idx="218">
                  <c:v>1981</c:v>
                </c:pt>
                <c:pt idx="219">
                  <c:v>1981</c:v>
                </c:pt>
                <c:pt idx="220">
                  <c:v>1981</c:v>
                </c:pt>
                <c:pt idx="221">
                  <c:v>1981</c:v>
                </c:pt>
                <c:pt idx="222">
                  <c:v>1981</c:v>
                </c:pt>
                <c:pt idx="223">
                  <c:v>1981</c:v>
                </c:pt>
                <c:pt idx="224">
                  <c:v>1981</c:v>
                </c:pt>
                <c:pt idx="225">
                  <c:v>1981</c:v>
                </c:pt>
                <c:pt idx="226">
                  <c:v>1981</c:v>
                </c:pt>
                <c:pt idx="227">
                  <c:v>1981</c:v>
                </c:pt>
                <c:pt idx="228">
                  <c:v>1981</c:v>
                </c:pt>
                <c:pt idx="229">
                  <c:v>1981</c:v>
                </c:pt>
                <c:pt idx="230">
                  <c:v>1981</c:v>
                </c:pt>
                <c:pt idx="231">
                  <c:v>1981</c:v>
                </c:pt>
                <c:pt idx="232">
                  <c:v>1981</c:v>
                </c:pt>
                <c:pt idx="233">
                  <c:v>1981</c:v>
                </c:pt>
                <c:pt idx="234">
                  <c:v>1981</c:v>
                </c:pt>
                <c:pt idx="235">
                  <c:v>1981</c:v>
                </c:pt>
                <c:pt idx="236">
                  <c:v>1981</c:v>
                </c:pt>
                <c:pt idx="237">
                  <c:v>1981</c:v>
                </c:pt>
                <c:pt idx="238">
                  <c:v>1981</c:v>
                </c:pt>
                <c:pt idx="239">
                  <c:v>1981</c:v>
                </c:pt>
                <c:pt idx="240">
                  <c:v>1981</c:v>
                </c:pt>
                <c:pt idx="241">
                  <c:v>1981</c:v>
                </c:pt>
                <c:pt idx="242">
                  <c:v>1981</c:v>
                </c:pt>
                <c:pt idx="243">
                  <c:v>1981</c:v>
                </c:pt>
                <c:pt idx="244">
                  <c:v>1981</c:v>
                </c:pt>
                <c:pt idx="245">
                  <c:v>1981</c:v>
                </c:pt>
                <c:pt idx="246">
                  <c:v>1981</c:v>
                </c:pt>
                <c:pt idx="247">
                  <c:v>1981</c:v>
                </c:pt>
                <c:pt idx="248">
                  <c:v>1981</c:v>
                </c:pt>
                <c:pt idx="249">
                  <c:v>1981</c:v>
                </c:pt>
                <c:pt idx="250">
                  <c:v>1981</c:v>
                </c:pt>
                <c:pt idx="251">
                  <c:v>1981</c:v>
                </c:pt>
                <c:pt idx="252">
                  <c:v>1981</c:v>
                </c:pt>
                <c:pt idx="253">
                  <c:v>1981</c:v>
                </c:pt>
                <c:pt idx="254">
                  <c:v>1981</c:v>
                </c:pt>
                <c:pt idx="255">
                  <c:v>1981</c:v>
                </c:pt>
                <c:pt idx="256">
                  <c:v>1981</c:v>
                </c:pt>
                <c:pt idx="257">
                  <c:v>1981</c:v>
                </c:pt>
                <c:pt idx="258">
                  <c:v>1981</c:v>
                </c:pt>
                <c:pt idx="259">
                  <c:v>1981</c:v>
                </c:pt>
                <c:pt idx="260">
                  <c:v>1981</c:v>
                </c:pt>
                <c:pt idx="261">
                  <c:v>1981</c:v>
                </c:pt>
                <c:pt idx="262">
                  <c:v>1981</c:v>
                </c:pt>
                <c:pt idx="263">
                  <c:v>1981</c:v>
                </c:pt>
                <c:pt idx="264">
                  <c:v>1981</c:v>
                </c:pt>
                <c:pt idx="265">
                  <c:v>1981</c:v>
                </c:pt>
                <c:pt idx="266">
                  <c:v>1981</c:v>
                </c:pt>
                <c:pt idx="267">
                  <c:v>1981</c:v>
                </c:pt>
                <c:pt idx="268">
                  <c:v>1981</c:v>
                </c:pt>
                <c:pt idx="269">
                  <c:v>1981</c:v>
                </c:pt>
                <c:pt idx="270">
                  <c:v>1981</c:v>
                </c:pt>
                <c:pt idx="271">
                  <c:v>1981</c:v>
                </c:pt>
                <c:pt idx="272">
                  <c:v>1981</c:v>
                </c:pt>
                <c:pt idx="273">
                  <c:v>1981</c:v>
                </c:pt>
                <c:pt idx="274">
                  <c:v>1981</c:v>
                </c:pt>
                <c:pt idx="275">
                  <c:v>1981</c:v>
                </c:pt>
                <c:pt idx="276">
                  <c:v>1981</c:v>
                </c:pt>
                <c:pt idx="277">
                  <c:v>1981</c:v>
                </c:pt>
                <c:pt idx="278">
                  <c:v>1981</c:v>
                </c:pt>
                <c:pt idx="279">
                  <c:v>1981</c:v>
                </c:pt>
                <c:pt idx="280">
                  <c:v>1981</c:v>
                </c:pt>
                <c:pt idx="281">
                  <c:v>1981</c:v>
                </c:pt>
                <c:pt idx="282">
                  <c:v>1981</c:v>
                </c:pt>
                <c:pt idx="283">
                  <c:v>1981</c:v>
                </c:pt>
                <c:pt idx="284">
                  <c:v>1981</c:v>
                </c:pt>
                <c:pt idx="285">
                  <c:v>1981</c:v>
                </c:pt>
                <c:pt idx="286">
                  <c:v>1981</c:v>
                </c:pt>
                <c:pt idx="287">
                  <c:v>1981</c:v>
                </c:pt>
                <c:pt idx="288">
                  <c:v>1981</c:v>
                </c:pt>
                <c:pt idx="289">
                  <c:v>1981</c:v>
                </c:pt>
                <c:pt idx="290">
                  <c:v>1981</c:v>
                </c:pt>
                <c:pt idx="291">
                  <c:v>1981</c:v>
                </c:pt>
                <c:pt idx="292">
                  <c:v>1981</c:v>
                </c:pt>
                <c:pt idx="293">
                  <c:v>1981</c:v>
                </c:pt>
                <c:pt idx="294">
                  <c:v>1981</c:v>
                </c:pt>
                <c:pt idx="295">
                  <c:v>1981</c:v>
                </c:pt>
                <c:pt idx="296">
                  <c:v>1981</c:v>
                </c:pt>
                <c:pt idx="297">
                  <c:v>1981</c:v>
                </c:pt>
                <c:pt idx="298">
                  <c:v>1981</c:v>
                </c:pt>
                <c:pt idx="299">
                  <c:v>1981</c:v>
                </c:pt>
                <c:pt idx="300">
                  <c:v>1981</c:v>
                </c:pt>
                <c:pt idx="301">
                  <c:v>1981</c:v>
                </c:pt>
                <c:pt idx="302">
                  <c:v>1981</c:v>
                </c:pt>
                <c:pt idx="303">
                  <c:v>1981</c:v>
                </c:pt>
                <c:pt idx="304">
                  <c:v>1981</c:v>
                </c:pt>
                <c:pt idx="305">
                  <c:v>1981</c:v>
                </c:pt>
                <c:pt idx="306">
                  <c:v>1981</c:v>
                </c:pt>
                <c:pt idx="307">
                  <c:v>1981</c:v>
                </c:pt>
                <c:pt idx="308">
                  <c:v>1981</c:v>
                </c:pt>
                <c:pt idx="309">
                  <c:v>1981</c:v>
                </c:pt>
                <c:pt idx="310">
                  <c:v>1981</c:v>
                </c:pt>
                <c:pt idx="311">
                  <c:v>1981</c:v>
                </c:pt>
                <c:pt idx="312">
                  <c:v>1981</c:v>
                </c:pt>
                <c:pt idx="313">
                  <c:v>1981</c:v>
                </c:pt>
                <c:pt idx="314">
                  <c:v>1981</c:v>
                </c:pt>
                <c:pt idx="315">
                  <c:v>1981</c:v>
                </c:pt>
                <c:pt idx="316">
                  <c:v>1981</c:v>
                </c:pt>
                <c:pt idx="317">
                  <c:v>1981</c:v>
                </c:pt>
                <c:pt idx="318">
                  <c:v>1981</c:v>
                </c:pt>
                <c:pt idx="319">
                  <c:v>1981</c:v>
                </c:pt>
                <c:pt idx="320">
                  <c:v>1981</c:v>
                </c:pt>
                <c:pt idx="321">
                  <c:v>1981</c:v>
                </c:pt>
                <c:pt idx="322">
                  <c:v>1981</c:v>
                </c:pt>
                <c:pt idx="323">
                  <c:v>1981</c:v>
                </c:pt>
                <c:pt idx="324">
                  <c:v>1981</c:v>
                </c:pt>
                <c:pt idx="325">
                  <c:v>1981</c:v>
                </c:pt>
                <c:pt idx="326">
                  <c:v>1981</c:v>
                </c:pt>
                <c:pt idx="327">
                  <c:v>1981</c:v>
                </c:pt>
                <c:pt idx="328">
                  <c:v>1981</c:v>
                </c:pt>
                <c:pt idx="329">
                  <c:v>1981</c:v>
                </c:pt>
                <c:pt idx="330">
                  <c:v>1981</c:v>
                </c:pt>
                <c:pt idx="331">
                  <c:v>1981</c:v>
                </c:pt>
                <c:pt idx="332">
                  <c:v>1981</c:v>
                </c:pt>
                <c:pt idx="333">
                  <c:v>1981</c:v>
                </c:pt>
                <c:pt idx="334">
                  <c:v>1981</c:v>
                </c:pt>
                <c:pt idx="335">
                  <c:v>1981</c:v>
                </c:pt>
                <c:pt idx="336">
                  <c:v>1981</c:v>
                </c:pt>
                <c:pt idx="337">
                  <c:v>1981</c:v>
                </c:pt>
                <c:pt idx="338">
                  <c:v>1981</c:v>
                </c:pt>
                <c:pt idx="339">
                  <c:v>1981</c:v>
                </c:pt>
                <c:pt idx="340">
                  <c:v>1981</c:v>
                </c:pt>
                <c:pt idx="341">
                  <c:v>1981</c:v>
                </c:pt>
                <c:pt idx="342">
                  <c:v>1981</c:v>
                </c:pt>
                <c:pt idx="343">
                  <c:v>1981</c:v>
                </c:pt>
                <c:pt idx="344">
                  <c:v>1981</c:v>
                </c:pt>
                <c:pt idx="345">
                  <c:v>1981</c:v>
                </c:pt>
                <c:pt idx="346">
                  <c:v>1981</c:v>
                </c:pt>
                <c:pt idx="347">
                  <c:v>1981</c:v>
                </c:pt>
                <c:pt idx="348">
                  <c:v>1981</c:v>
                </c:pt>
                <c:pt idx="349">
                  <c:v>1981</c:v>
                </c:pt>
                <c:pt idx="350">
                  <c:v>1981</c:v>
                </c:pt>
                <c:pt idx="351">
                  <c:v>1981</c:v>
                </c:pt>
                <c:pt idx="352">
                  <c:v>1981</c:v>
                </c:pt>
                <c:pt idx="353">
                  <c:v>1981</c:v>
                </c:pt>
                <c:pt idx="354">
                  <c:v>1981</c:v>
                </c:pt>
                <c:pt idx="355">
                  <c:v>1981</c:v>
                </c:pt>
                <c:pt idx="356">
                  <c:v>1981</c:v>
                </c:pt>
                <c:pt idx="357">
                  <c:v>1981</c:v>
                </c:pt>
                <c:pt idx="358">
                  <c:v>1981</c:v>
                </c:pt>
                <c:pt idx="359">
                  <c:v>1981</c:v>
                </c:pt>
                <c:pt idx="360">
                  <c:v>1981</c:v>
                </c:pt>
                <c:pt idx="361">
                  <c:v>1981</c:v>
                </c:pt>
                <c:pt idx="362">
                  <c:v>1981</c:v>
                </c:pt>
                <c:pt idx="363">
                  <c:v>1981</c:v>
                </c:pt>
                <c:pt idx="364">
                  <c:v>1981</c:v>
                </c:pt>
                <c:pt idx="365">
                  <c:v>1981</c:v>
                </c:pt>
                <c:pt idx="366">
                  <c:v>1981</c:v>
                </c:pt>
                <c:pt idx="367">
                  <c:v>1981</c:v>
                </c:pt>
                <c:pt idx="368">
                  <c:v>1981</c:v>
                </c:pt>
                <c:pt idx="369">
                  <c:v>1981</c:v>
                </c:pt>
                <c:pt idx="370">
                  <c:v>1981</c:v>
                </c:pt>
                <c:pt idx="371">
                  <c:v>1981</c:v>
                </c:pt>
                <c:pt idx="372">
                  <c:v>1981</c:v>
                </c:pt>
                <c:pt idx="373">
                  <c:v>1981</c:v>
                </c:pt>
                <c:pt idx="374">
                  <c:v>1981</c:v>
                </c:pt>
                <c:pt idx="375">
                  <c:v>1981</c:v>
                </c:pt>
                <c:pt idx="376">
                  <c:v>1981</c:v>
                </c:pt>
                <c:pt idx="377">
                  <c:v>1981</c:v>
                </c:pt>
                <c:pt idx="378">
                  <c:v>1981</c:v>
                </c:pt>
                <c:pt idx="379">
                  <c:v>1981</c:v>
                </c:pt>
                <c:pt idx="380">
                  <c:v>1981</c:v>
                </c:pt>
                <c:pt idx="381">
                  <c:v>1981</c:v>
                </c:pt>
                <c:pt idx="382">
                  <c:v>1981</c:v>
                </c:pt>
                <c:pt idx="383">
                  <c:v>1981</c:v>
                </c:pt>
                <c:pt idx="384">
                  <c:v>1981</c:v>
                </c:pt>
                <c:pt idx="385">
                  <c:v>1981</c:v>
                </c:pt>
                <c:pt idx="386">
                  <c:v>1981</c:v>
                </c:pt>
                <c:pt idx="387">
                  <c:v>1981</c:v>
                </c:pt>
                <c:pt idx="388">
                  <c:v>1981</c:v>
                </c:pt>
                <c:pt idx="389">
                  <c:v>1981</c:v>
                </c:pt>
                <c:pt idx="390">
                  <c:v>1981</c:v>
                </c:pt>
                <c:pt idx="391">
                  <c:v>1981</c:v>
                </c:pt>
                <c:pt idx="392">
                  <c:v>1981</c:v>
                </c:pt>
                <c:pt idx="393">
                  <c:v>1981</c:v>
                </c:pt>
                <c:pt idx="394">
                  <c:v>1981</c:v>
                </c:pt>
                <c:pt idx="395">
                  <c:v>1981</c:v>
                </c:pt>
                <c:pt idx="396">
                  <c:v>1981</c:v>
                </c:pt>
                <c:pt idx="397">
                  <c:v>1981</c:v>
                </c:pt>
                <c:pt idx="398">
                  <c:v>1981</c:v>
                </c:pt>
                <c:pt idx="399">
                  <c:v>1981</c:v>
                </c:pt>
                <c:pt idx="400">
                  <c:v>1981</c:v>
                </c:pt>
                <c:pt idx="401">
                  <c:v>1981</c:v>
                </c:pt>
                <c:pt idx="402">
                  <c:v>1981</c:v>
                </c:pt>
                <c:pt idx="403">
                  <c:v>1981</c:v>
                </c:pt>
                <c:pt idx="404">
                  <c:v>1981</c:v>
                </c:pt>
                <c:pt idx="405">
                  <c:v>1981</c:v>
                </c:pt>
                <c:pt idx="406">
                  <c:v>1981</c:v>
                </c:pt>
                <c:pt idx="407">
                  <c:v>1981</c:v>
                </c:pt>
                <c:pt idx="408">
                  <c:v>1981</c:v>
                </c:pt>
                <c:pt idx="409">
                  <c:v>1981</c:v>
                </c:pt>
                <c:pt idx="410">
                  <c:v>1981</c:v>
                </c:pt>
                <c:pt idx="411">
                  <c:v>1981</c:v>
                </c:pt>
                <c:pt idx="412">
                  <c:v>1981</c:v>
                </c:pt>
                <c:pt idx="413">
                  <c:v>1981</c:v>
                </c:pt>
                <c:pt idx="414">
                  <c:v>1981</c:v>
                </c:pt>
                <c:pt idx="415">
                  <c:v>1981</c:v>
                </c:pt>
                <c:pt idx="416">
                  <c:v>1981</c:v>
                </c:pt>
                <c:pt idx="417">
                  <c:v>1981</c:v>
                </c:pt>
                <c:pt idx="418">
                  <c:v>1981</c:v>
                </c:pt>
                <c:pt idx="419">
                  <c:v>1981</c:v>
                </c:pt>
                <c:pt idx="420">
                  <c:v>1981</c:v>
                </c:pt>
                <c:pt idx="421">
                  <c:v>1981</c:v>
                </c:pt>
                <c:pt idx="422">
                  <c:v>1981</c:v>
                </c:pt>
                <c:pt idx="423">
                  <c:v>1981</c:v>
                </c:pt>
                <c:pt idx="424">
                  <c:v>1981</c:v>
                </c:pt>
                <c:pt idx="425">
                  <c:v>1981</c:v>
                </c:pt>
                <c:pt idx="426">
                  <c:v>1981</c:v>
                </c:pt>
                <c:pt idx="427">
                  <c:v>1981</c:v>
                </c:pt>
                <c:pt idx="428">
                  <c:v>1982</c:v>
                </c:pt>
                <c:pt idx="429">
                  <c:v>1982</c:v>
                </c:pt>
                <c:pt idx="430">
                  <c:v>1982</c:v>
                </c:pt>
                <c:pt idx="431">
                  <c:v>1982</c:v>
                </c:pt>
                <c:pt idx="432">
                  <c:v>1982</c:v>
                </c:pt>
                <c:pt idx="433">
                  <c:v>1982</c:v>
                </c:pt>
                <c:pt idx="434">
                  <c:v>1982</c:v>
                </c:pt>
                <c:pt idx="435">
                  <c:v>1982</c:v>
                </c:pt>
                <c:pt idx="436">
                  <c:v>1982</c:v>
                </c:pt>
                <c:pt idx="437">
                  <c:v>1982</c:v>
                </c:pt>
                <c:pt idx="438">
                  <c:v>1982</c:v>
                </c:pt>
                <c:pt idx="439">
                  <c:v>1982</c:v>
                </c:pt>
                <c:pt idx="440">
                  <c:v>1982</c:v>
                </c:pt>
                <c:pt idx="441">
                  <c:v>1982</c:v>
                </c:pt>
                <c:pt idx="442">
                  <c:v>1982</c:v>
                </c:pt>
                <c:pt idx="443">
                  <c:v>1982</c:v>
                </c:pt>
                <c:pt idx="444">
                  <c:v>1982</c:v>
                </c:pt>
                <c:pt idx="445">
                  <c:v>1982</c:v>
                </c:pt>
                <c:pt idx="446">
                  <c:v>1982</c:v>
                </c:pt>
                <c:pt idx="447">
                  <c:v>1982</c:v>
                </c:pt>
                <c:pt idx="448">
                  <c:v>1982</c:v>
                </c:pt>
                <c:pt idx="449">
                  <c:v>1982</c:v>
                </c:pt>
                <c:pt idx="450">
                  <c:v>1982</c:v>
                </c:pt>
                <c:pt idx="451">
                  <c:v>1982</c:v>
                </c:pt>
                <c:pt idx="452">
                  <c:v>1982</c:v>
                </c:pt>
                <c:pt idx="453">
                  <c:v>1982</c:v>
                </c:pt>
                <c:pt idx="454">
                  <c:v>1982</c:v>
                </c:pt>
                <c:pt idx="455">
                  <c:v>1982</c:v>
                </c:pt>
                <c:pt idx="456">
                  <c:v>1982</c:v>
                </c:pt>
                <c:pt idx="457">
                  <c:v>1982</c:v>
                </c:pt>
                <c:pt idx="458">
                  <c:v>1982</c:v>
                </c:pt>
                <c:pt idx="459">
                  <c:v>1982</c:v>
                </c:pt>
                <c:pt idx="460">
                  <c:v>1982</c:v>
                </c:pt>
                <c:pt idx="461">
                  <c:v>1982</c:v>
                </c:pt>
                <c:pt idx="462">
                  <c:v>1982</c:v>
                </c:pt>
                <c:pt idx="463">
                  <c:v>1982</c:v>
                </c:pt>
                <c:pt idx="464">
                  <c:v>1982</c:v>
                </c:pt>
                <c:pt idx="465">
                  <c:v>1982</c:v>
                </c:pt>
                <c:pt idx="466">
                  <c:v>1982</c:v>
                </c:pt>
                <c:pt idx="467">
                  <c:v>1982</c:v>
                </c:pt>
                <c:pt idx="468">
                  <c:v>1982</c:v>
                </c:pt>
                <c:pt idx="469">
                  <c:v>1982</c:v>
                </c:pt>
                <c:pt idx="470">
                  <c:v>1982</c:v>
                </c:pt>
                <c:pt idx="471">
                  <c:v>1982</c:v>
                </c:pt>
                <c:pt idx="472">
                  <c:v>1982</c:v>
                </c:pt>
                <c:pt idx="473">
                  <c:v>1982</c:v>
                </c:pt>
                <c:pt idx="474">
                  <c:v>1982</c:v>
                </c:pt>
                <c:pt idx="475">
                  <c:v>1982</c:v>
                </c:pt>
                <c:pt idx="476">
                  <c:v>1982</c:v>
                </c:pt>
                <c:pt idx="477">
                  <c:v>1982</c:v>
                </c:pt>
                <c:pt idx="478">
                  <c:v>1982</c:v>
                </c:pt>
                <c:pt idx="479">
                  <c:v>1982</c:v>
                </c:pt>
                <c:pt idx="480">
                  <c:v>1982</c:v>
                </c:pt>
                <c:pt idx="481">
                  <c:v>1982</c:v>
                </c:pt>
                <c:pt idx="482">
                  <c:v>1982</c:v>
                </c:pt>
                <c:pt idx="483">
                  <c:v>1982</c:v>
                </c:pt>
                <c:pt idx="484">
                  <c:v>1982</c:v>
                </c:pt>
                <c:pt idx="485">
                  <c:v>1982</c:v>
                </c:pt>
                <c:pt idx="486">
                  <c:v>1982</c:v>
                </c:pt>
                <c:pt idx="487">
                  <c:v>1982</c:v>
                </c:pt>
                <c:pt idx="488">
                  <c:v>1982</c:v>
                </c:pt>
                <c:pt idx="489">
                  <c:v>1982</c:v>
                </c:pt>
                <c:pt idx="490">
                  <c:v>1982</c:v>
                </c:pt>
                <c:pt idx="491">
                  <c:v>1982</c:v>
                </c:pt>
                <c:pt idx="492">
                  <c:v>1982</c:v>
                </c:pt>
                <c:pt idx="493">
                  <c:v>1982</c:v>
                </c:pt>
                <c:pt idx="494">
                  <c:v>1982</c:v>
                </c:pt>
                <c:pt idx="495">
                  <c:v>1982</c:v>
                </c:pt>
                <c:pt idx="496">
                  <c:v>1982</c:v>
                </c:pt>
                <c:pt idx="497">
                  <c:v>1982</c:v>
                </c:pt>
                <c:pt idx="498">
                  <c:v>1982</c:v>
                </c:pt>
                <c:pt idx="499">
                  <c:v>1982</c:v>
                </c:pt>
                <c:pt idx="500">
                  <c:v>1982</c:v>
                </c:pt>
                <c:pt idx="501">
                  <c:v>1982</c:v>
                </c:pt>
                <c:pt idx="502">
                  <c:v>1982</c:v>
                </c:pt>
                <c:pt idx="503">
                  <c:v>1982</c:v>
                </c:pt>
                <c:pt idx="504">
                  <c:v>1982</c:v>
                </c:pt>
                <c:pt idx="505">
                  <c:v>1982</c:v>
                </c:pt>
                <c:pt idx="506">
                  <c:v>1982</c:v>
                </c:pt>
                <c:pt idx="507">
                  <c:v>1982</c:v>
                </c:pt>
                <c:pt idx="508">
                  <c:v>1982</c:v>
                </c:pt>
                <c:pt idx="509">
                  <c:v>1982</c:v>
                </c:pt>
                <c:pt idx="510">
                  <c:v>1982</c:v>
                </c:pt>
                <c:pt idx="511">
                  <c:v>1982</c:v>
                </c:pt>
                <c:pt idx="512">
                  <c:v>1982</c:v>
                </c:pt>
                <c:pt idx="513">
                  <c:v>1982</c:v>
                </c:pt>
                <c:pt idx="514">
                  <c:v>1982</c:v>
                </c:pt>
                <c:pt idx="515">
                  <c:v>1982</c:v>
                </c:pt>
                <c:pt idx="516">
                  <c:v>1982</c:v>
                </c:pt>
                <c:pt idx="517">
                  <c:v>1982</c:v>
                </c:pt>
                <c:pt idx="518">
                  <c:v>1982</c:v>
                </c:pt>
                <c:pt idx="519">
                  <c:v>1982</c:v>
                </c:pt>
                <c:pt idx="520">
                  <c:v>1982</c:v>
                </c:pt>
                <c:pt idx="521">
                  <c:v>1982</c:v>
                </c:pt>
                <c:pt idx="522">
                  <c:v>1982</c:v>
                </c:pt>
                <c:pt idx="523">
                  <c:v>1982</c:v>
                </c:pt>
                <c:pt idx="524">
                  <c:v>1982</c:v>
                </c:pt>
                <c:pt idx="525">
                  <c:v>1982</c:v>
                </c:pt>
                <c:pt idx="526">
                  <c:v>1982</c:v>
                </c:pt>
                <c:pt idx="527">
                  <c:v>1982</c:v>
                </c:pt>
                <c:pt idx="528">
                  <c:v>1982</c:v>
                </c:pt>
                <c:pt idx="529">
                  <c:v>1982</c:v>
                </c:pt>
                <c:pt idx="530">
                  <c:v>1982</c:v>
                </c:pt>
                <c:pt idx="531">
                  <c:v>1982</c:v>
                </c:pt>
                <c:pt idx="532">
                  <c:v>1982</c:v>
                </c:pt>
                <c:pt idx="533">
                  <c:v>1982</c:v>
                </c:pt>
                <c:pt idx="534">
                  <c:v>1982</c:v>
                </c:pt>
                <c:pt idx="535">
                  <c:v>1982</c:v>
                </c:pt>
                <c:pt idx="536">
                  <c:v>1982</c:v>
                </c:pt>
                <c:pt idx="537">
                  <c:v>1982</c:v>
                </c:pt>
                <c:pt idx="538">
                  <c:v>1982</c:v>
                </c:pt>
                <c:pt idx="539">
                  <c:v>1982</c:v>
                </c:pt>
                <c:pt idx="540">
                  <c:v>1982</c:v>
                </c:pt>
                <c:pt idx="541">
                  <c:v>1982</c:v>
                </c:pt>
                <c:pt idx="542">
                  <c:v>1982</c:v>
                </c:pt>
                <c:pt idx="543">
                  <c:v>1982</c:v>
                </c:pt>
                <c:pt idx="544">
                  <c:v>1982</c:v>
                </c:pt>
                <c:pt idx="545">
                  <c:v>1982</c:v>
                </c:pt>
                <c:pt idx="546">
                  <c:v>1982</c:v>
                </c:pt>
                <c:pt idx="547">
                  <c:v>1982</c:v>
                </c:pt>
                <c:pt idx="548">
                  <c:v>1982</c:v>
                </c:pt>
                <c:pt idx="549">
                  <c:v>1982</c:v>
                </c:pt>
                <c:pt idx="550">
                  <c:v>1982</c:v>
                </c:pt>
                <c:pt idx="551">
                  <c:v>1982</c:v>
                </c:pt>
                <c:pt idx="552">
                  <c:v>1982</c:v>
                </c:pt>
                <c:pt idx="553">
                  <c:v>1982</c:v>
                </c:pt>
                <c:pt idx="554">
                  <c:v>1982</c:v>
                </c:pt>
                <c:pt idx="555">
                  <c:v>1982</c:v>
                </c:pt>
                <c:pt idx="556">
                  <c:v>1982</c:v>
                </c:pt>
                <c:pt idx="557">
                  <c:v>1982</c:v>
                </c:pt>
                <c:pt idx="558">
                  <c:v>1982</c:v>
                </c:pt>
                <c:pt idx="559">
                  <c:v>1982</c:v>
                </c:pt>
                <c:pt idx="560">
                  <c:v>1982</c:v>
                </c:pt>
                <c:pt idx="561">
                  <c:v>1982</c:v>
                </c:pt>
                <c:pt idx="562">
                  <c:v>1982</c:v>
                </c:pt>
                <c:pt idx="563">
                  <c:v>1982</c:v>
                </c:pt>
                <c:pt idx="564">
                  <c:v>1982</c:v>
                </c:pt>
                <c:pt idx="565">
                  <c:v>1982</c:v>
                </c:pt>
                <c:pt idx="566">
                  <c:v>1982</c:v>
                </c:pt>
                <c:pt idx="567">
                  <c:v>1982</c:v>
                </c:pt>
                <c:pt idx="568">
                  <c:v>1982</c:v>
                </c:pt>
                <c:pt idx="569">
                  <c:v>1982</c:v>
                </c:pt>
                <c:pt idx="570">
                  <c:v>1982</c:v>
                </c:pt>
                <c:pt idx="571">
                  <c:v>1982</c:v>
                </c:pt>
                <c:pt idx="572">
                  <c:v>1982</c:v>
                </c:pt>
                <c:pt idx="573">
                  <c:v>1982</c:v>
                </c:pt>
                <c:pt idx="574">
                  <c:v>1982</c:v>
                </c:pt>
                <c:pt idx="575">
                  <c:v>1982</c:v>
                </c:pt>
                <c:pt idx="576">
                  <c:v>1982</c:v>
                </c:pt>
                <c:pt idx="577">
                  <c:v>1982</c:v>
                </c:pt>
                <c:pt idx="578">
                  <c:v>1982</c:v>
                </c:pt>
                <c:pt idx="579">
                  <c:v>1982</c:v>
                </c:pt>
                <c:pt idx="580">
                  <c:v>1982</c:v>
                </c:pt>
                <c:pt idx="581">
                  <c:v>1982</c:v>
                </c:pt>
                <c:pt idx="582">
                  <c:v>1982</c:v>
                </c:pt>
                <c:pt idx="583">
                  <c:v>1982</c:v>
                </c:pt>
                <c:pt idx="584">
                  <c:v>1982</c:v>
                </c:pt>
                <c:pt idx="585">
                  <c:v>1982</c:v>
                </c:pt>
                <c:pt idx="586">
                  <c:v>1982</c:v>
                </c:pt>
                <c:pt idx="587">
                  <c:v>1982</c:v>
                </c:pt>
                <c:pt idx="588">
                  <c:v>1982</c:v>
                </c:pt>
                <c:pt idx="589">
                  <c:v>1982</c:v>
                </c:pt>
                <c:pt idx="590">
                  <c:v>1982</c:v>
                </c:pt>
                <c:pt idx="591">
                  <c:v>1982</c:v>
                </c:pt>
                <c:pt idx="592">
                  <c:v>1982</c:v>
                </c:pt>
                <c:pt idx="593">
                  <c:v>1982</c:v>
                </c:pt>
                <c:pt idx="594">
                  <c:v>1982</c:v>
                </c:pt>
                <c:pt idx="595">
                  <c:v>1982</c:v>
                </c:pt>
                <c:pt idx="596">
                  <c:v>1982</c:v>
                </c:pt>
                <c:pt idx="597">
                  <c:v>1982</c:v>
                </c:pt>
                <c:pt idx="598">
                  <c:v>1982</c:v>
                </c:pt>
                <c:pt idx="599">
                  <c:v>1982</c:v>
                </c:pt>
                <c:pt idx="600">
                  <c:v>1982</c:v>
                </c:pt>
                <c:pt idx="601">
                  <c:v>1982</c:v>
                </c:pt>
                <c:pt idx="602">
                  <c:v>1982</c:v>
                </c:pt>
                <c:pt idx="603">
                  <c:v>1982</c:v>
                </c:pt>
                <c:pt idx="604">
                  <c:v>1982</c:v>
                </c:pt>
                <c:pt idx="605">
                  <c:v>1982</c:v>
                </c:pt>
                <c:pt idx="606">
                  <c:v>1982</c:v>
                </c:pt>
                <c:pt idx="607">
                  <c:v>1982</c:v>
                </c:pt>
                <c:pt idx="608">
                  <c:v>1982</c:v>
                </c:pt>
                <c:pt idx="609">
                  <c:v>1982</c:v>
                </c:pt>
                <c:pt idx="610">
                  <c:v>1982</c:v>
                </c:pt>
                <c:pt idx="611">
                  <c:v>1982</c:v>
                </c:pt>
                <c:pt idx="612">
                  <c:v>1982</c:v>
                </c:pt>
                <c:pt idx="613">
                  <c:v>1982</c:v>
                </c:pt>
                <c:pt idx="614">
                  <c:v>1982</c:v>
                </c:pt>
                <c:pt idx="615">
                  <c:v>1982</c:v>
                </c:pt>
                <c:pt idx="616">
                  <c:v>1982</c:v>
                </c:pt>
                <c:pt idx="617">
                  <c:v>1982</c:v>
                </c:pt>
                <c:pt idx="618">
                  <c:v>1982</c:v>
                </c:pt>
                <c:pt idx="619">
                  <c:v>1982</c:v>
                </c:pt>
                <c:pt idx="620">
                  <c:v>1982</c:v>
                </c:pt>
                <c:pt idx="621">
                  <c:v>1982</c:v>
                </c:pt>
                <c:pt idx="622">
                  <c:v>1982</c:v>
                </c:pt>
                <c:pt idx="623">
                  <c:v>1982</c:v>
                </c:pt>
                <c:pt idx="624">
                  <c:v>1982</c:v>
                </c:pt>
                <c:pt idx="625">
                  <c:v>1982</c:v>
                </c:pt>
                <c:pt idx="626">
                  <c:v>1982</c:v>
                </c:pt>
                <c:pt idx="627">
                  <c:v>1982</c:v>
                </c:pt>
                <c:pt idx="628">
                  <c:v>1982</c:v>
                </c:pt>
                <c:pt idx="629">
                  <c:v>1982</c:v>
                </c:pt>
                <c:pt idx="630">
                  <c:v>1982</c:v>
                </c:pt>
                <c:pt idx="631">
                  <c:v>1982</c:v>
                </c:pt>
                <c:pt idx="632">
                  <c:v>1982</c:v>
                </c:pt>
                <c:pt idx="633">
                  <c:v>1982</c:v>
                </c:pt>
                <c:pt idx="634">
                  <c:v>1982</c:v>
                </c:pt>
                <c:pt idx="635">
                  <c:v>1982</c:v>
                </c:pt>
                <c:pt idx="636">
                  <c:v>1982</c:v>
                </c:pt>
                <c:pt idx="637">
                  <c:v>1982</c:v>
                </c:pt>
                <c:pt idx="638">
                  <c:v>1982</c:v>
                </c:pt>
                <c:pt idx="639">
                  <c:v>1982</c:v>
                </c:pt>
                <c:pt idx="640">
                  <c:v>1982</c:v>
                </c:pt>
                <c:pt idx="641">
                  <c:v>1983</c:v>
                </c:pt>
                <c:pt idx="642">
                  <c:v>1983</c:v>
                </c:pt>
                <c:pt idx="643">
                  <c:v>1983</c:v>
                </c:pt>
                <c:pt idx="644">
                  <c:v>1983</c:v>
                </c:pt>
                <c:pt idx="645">
                  <c:v>1983</c:v>
                </c:pt>
                <c:pt idx="646">
                  <c:v>1983</c:v>
                </c:pt>
                <c:pt idx="647">
                  <c:v>1983</c:v>
                </c:pt>
                <c:pt idx="648">
                  <c:v>1983</c:v>
                </c:pt>
                <c:pt idx="649">
                  <c:v>1983</c:v>
                </c:pt>
                <c:pt idx="650">
                  <c:v>1983</c:v>
                </c:pt>
                <c:pt idx="651">
                  <c:v>1983</c:v>
                </c:pt>
                <c:pt idx="652">
                  <c:v>1983</c:v>
                </c:pt>
                <c:pt idx="653">
                  <c:v>1983</c:v>
                </c:pt>
                <c:pt idx="654">
                  <c:v>1983</c:v>
                </c:pt>
                <c:pt idx="655">
                  <c:v>1983</c:v>
                </c:pt>
                <c:pt idx="656">
                  <c:v>1983</c:v>
                </c:pt>
                <c:pt idx="657">
                  <c:v>1983</c:v>
                </c:pt>
                <c:pt idx="658">
                  <c:v>1983</c:v>
                </c:pt>
                <c:pt idx="659">
                  <c:v>1983</c:v>
                </c:pt>
                <c:pt idx="660">
                  <c:v>1983</c:v>
                </c:pt>
                <c:pt idx="661">
                  <c:v>1983</c:v>
                </c:pt>
                <c:pt idx="662">
                  <c:v>1983</c:v>
                </c:pt>
                <c:pt idx="663">
                  <c:v>1983</c:v>
                </c:pt>
                <c:pt idx="664">
                  <c:v>1983</c:v>
                </c:pt>
                <c:pt idx="665">
                  <c:v>1983</c:v>
                </c:pt>
                <c:pt idx="666">
                  <c:v>1983</c:v>
                </c:pt>
                <c:pt idx="667">
                  <c:v>1983</c:v>
                </c:pt>
                <c:pt idx="668">
                  <c:v>1983</c:v>
                </c:pt>
                <c:pt idx="669">
                  <c:v>1983</c:v>
                </c:pt>
                <c:pt idx="670">
                  <c:v>1983</c:v>
                </c:pt>
                <c:pt idx="671">
                  <c:v>1983</c:v>
                </c:pt>
                <c:pt idx="672">
                  <c:v>1983</c:v>
                </c:pt>
                <c:pt idx="673">
                  <c:v>1983</c:v>
                </c:pt>
                <c:pt idx="674">
                  <c:v>1983</c:v>
                </c:pt>
                <c:pt idx="675">
                  <c:v>1983</c:v>
                </c:pt>
                <c:pt idx="676">
                  <c:v>1983</c:v>
                </c:pt>
                <c:pt idx="677">
                  <c:v>1983</c:v>
                </c:pt>
                <c:pt idx="678">
                  <c:v>1983</c:v>
                </c:pt>
                <c:pt idx="679">
                  <c:v>1983</c:v>
                </c:pt>
                <c:pt idx="680">
                  <c:v>1983</c:v>
                </c:pt>
                <c:pt idx="681">
                  <c:v>1983</c:v>
                </c:pt>
                <c:pt idx="682">
                  <c:v>1983</c:v>
                </c:pt>
                <c:pt idx="683">
                  <c:v>1983</c:v>
                </c:pt>
                <c:pt idx="684">
                  <c:v>1983</c:v>
                </c:pt>
                <c:pt idx="685">
                  <c:v>1983</c:v>
                </c:pt>
                <c:pt idx="686">
                  <c:v>1983</c:v>
                </c:pt>
                <c:pt idx="687">
                  <c:v>1983</c:v>
                </c:pt>
                <c:pt idx="688">
                  <c:v>1983</c:v>
                </c:pt>
                <c:pt idx="689">
                  <c:v>1983</c:v>
                </c:pt>
                <c:pt idx="690">
                  <c:v>1983</c:v>
                </c:pt>
                <c:pt idx="691">
                  <c:v>1983</c:v>
                </c:pt>
                <c:pt idx="692">
                  <c:v>1983</c:v>
                </c:pt>
                <c:pt idx="693">
                  <c:v>1983</c:v>
                </c:pt>
                <c:pt idx="694">
                  <c:v>1983</c:v>
                </c:pt>
                <c:pt idx="695">
                  <c:v>1983</c:v>
                </c:pt>
                <c:pt idx="696">
                  <c:v>1983</c:v>
                </c:pt>
                <c:pt idx="697">
                  <c:v>1983</c:v>
                </c:pt>
                <c:pt idx="698">
                  <c:v>1983</c:v>
                </c:pt>
                <c:pt idx="699">
                  <c:v>1983</c:v>
                </c:pt>
                <c:pt idx="700">
                  <c:v>1983</c:v>
                </c:pt>
                <c:pt idx="701">
                  <c:v>1983</c:v>
                </c:pt>
                <c:pt idx="702">
                  <c:v>1983</c:v>
                </c:pt>
                <c:pt idx="703">
                  <c:v>1983</c:v>
                </c:pt>
                <c:pt idx="704">
                  <c:v>1983</c:v>
                </c:pt>
                <c:pt idx="705">
                  <c:v>1983</c:v>
                </c:pt>
                <c:pt idx="706">
                  <c:v>1983</c:v>
                </c:pt>
                <c:pt idx="707">
                  <c:v>1983</c:v>
                </c:pt>
                <c:pt idx="708">
                  <c:v>1983</c:v>
                </c:pt>
                <c:pt idx="709">
                  <c:v>1983</c:v>
                </c:pt>
                <c:pt idx="710">
                  <c:v>1983</c:v>
                </c:pt>
                <c:pt idx="711">
                  <c:v>1983</c:v>
                </c:pt>
                <c:pt idx="712">
                  <c:v>1983</c:v>
                </c:pt>
                <c:pt idx="713">
                  <c:v>1983</c:v>
                </c:pt>
                <c:pt idx="714">
                  <c:v>1983</c:v>
                </c:pt>
                <c:pt idx="715">
                  <c:v>1983</c:v>
                </c:pt>
                <c:pt idx="716">
                  <c:v>1983</c:v>
                </c:pt>
                <c:pt idx="717">
                  <c:v>1983</c:v>
                </c:pt>
                <c:pt idx="718">
                  <c:v>1983</c:v>
                </c:pt>
                <c:pt idx="719">
                  <c:v>1983</c:v>
                </c:pt>
                <c:pt idx="720">
                  <c:v>1983</c:v>
                </c:pt>
                <c:pt idx="721">
                  <c:v>1983</c:v>
                </c:pt>
                <c:pt idx="722">
                  <c:v>1983</c:v>
                </c:pt>
                <c:pt idx="723">
                  <c:v>1983</c:v>
                </c:pt>
                <c:pt idx="724">
                  <c:v>1983</c:v>
                </c:pt>
                <c:pt idx="725">
                  <c:v>1983</c:v>
                </c:pt>
                <c:pt idx="726">
                  <c:v>1983</c:v>
                </c:pt>
                <c:pt idx="727">
                  <c:v>1983</c:v>
                </c:pt>
                <c:pt idx="728">
                  <c:v>1983</c:v>
                </c:pt>
                <c:pt idx="729">
                  <c:v>1983</c:v>
                </c:pt>
                <c:pt idx="730">
                  <c:v>1983</c:v>
                </c:pt>
                <c:pt idx="731">
                  <c:v>1983</c:v>
                </c:pt>
                <c:pt idx="732">
                  <c:v>1983</c:v>
                </c:pt>
                <c:pt idx="733">
                  <c:v>1983</c:v>
                </c:pt>
                <c:pt idx="734">
                  <c:v>1983</c:v>
                </c:pt>
                <c:pt idx="735">
                  <c:v>1983</c:v>
                </c:pt>
                <c:pt idx="736">
                  <c:v>1983</c:v>
                </c:pt>
                <c:pt idx="737">
                  <c:v>1983</c:v>
                </c:pt>
                <c:pt idx="738">
                  <c:v>1983</c:v>
                </c:pt>
                <c:pt idx="739">
                  <c:v>1983</c:v>
                </c:pt>
                <c:pt idx="740">
                  <c:v>1983</c:v>
                </c:pt>
                <c:pt idx="741">
                  <c:v>1983</c:v>
                </c:pt>
                <c:pt idx="742">
                  <c:v>1983</c:v>
                </c:pt>
                <c:pt idx="743">
                  <c:v>1983</c:v>
                </c:pt>
                <c:pt idx="744">
                  <c:v>1983</c:v>
                </c:pt>
                <c:pt idx="745">
                  <c:v>1983</c:v>
                </c:pt>
                <c:pt idx="746">
                  <c:v>1983</c:v>
                </c:pt>
                <c:pt idx="747">
                  <c:v>1983</c:v>
                </c:pt>
                <c:pt idx="748">
                  <c:v>1983</c:v>
                </c:pt>
                <c:pt idx="749">
                  <c:v>1983</c:v>
                </c:pt>
                <c:pt idx="750">
                  <c:v>1983</c:v>
                </c:pt>
                <c:pt idx="751">
                  <c:v>1983</c:v>
                </c:pt>
                <c:pt idx="752">
                  <c:v>1983</c:v>
                </c:pt>
                <c:pt idx="753">
                  <c:v>1983</c:v>
                </c:pt>
                <c:pt idx="754">
                  <c:v>1983</c:v>
                </c:pt>
                <c:pt idx="755">
                  <c:v>1983</c:v>
                </c:pt>
                <c:pt idx="756">
                  <c:v>1983</c:v>
                </c:pt>
                <c:pt idx="757">
                  <c:v>1983</c:v>
                </c:pt>
                <c:pt idx="758">
                  <c:v>1983</c:v>
                </c:pt>
                <c:pt idx="759">
                  <c:v>1983</c:v>
                </c:pt>
                <c:pt idx="760">
                  <c:v>1983</c:v>
                </c:pt>
                <c:pt idx="761">
                  <c:v>1983</c:v>
                </c:pt>
                <c:pt idx="762">
                  <c:v>1983</c:v>
                </c:pt>
                <c:pt idx="763">
                  <c:v>1983</c:v>
                </c:pt>
                <c:pt idx="764">
                  <c:v>1983</c:v>
                </c:pt>
                <c:pt idx="765">
                  <c:v>1983</c:v>
                </c:pt>
                <c:pt idx="766">
                  <c:v>1983</c:v>
                </c:pt>
                <c:pt idx="767">
                  <c:v>1983</c:v>
                </c:pt>
                <c:pt idx="768">
                  <c:v>1983</c:v>
                </c:pt>
                <c:pt idx="769">
                  <c:v>1983</c:v>
                </c:pt>
                <c:pt idx="770">
                  <c:v>1983</c:v>
                </c:pt>
                <c:pt idx="771">
                  <c:v>1983</c:v>
                </c:pt>
                <c:pt idx="772">
                  <c:v>1983</c:v>
                </c:pt>
                <c:pt idx="773">
                  <c:v>1983</c:v>
                </c:pt>
                <c:pt idx="774">
                  <c:v>1983</c:v>
                </c:pt>
                <c:pt idx="775">
                  <c:v>1983</c:v>
                </c:pt>
                <c:pt idx="776">
                  <c:v>1983</c:v>
                </c:pt>
                <c:pt idx="777">
                  <c:v>1983</c:v>
                </c:pt>
                <c:pt idx="778">
                  <c:v>1983</c:v>
                </c:pt>
                <c:pt idx="779">
                  <c:v>1983</c:v>
                </c:pt>
                <c:pt idx="780">
                  <c:v>1983</c:v>
                </c:pt>
                <c:pt idx="781">
                  <c:v>1983</c:v>
                </c:pt>
                <c:pt idx="782">
                  <c:v>1983</c:v>
                </c:pt>
                <c:pt idx="783">
                  <c:v>1983</c:v>
                </c:pt>
                <c:pt idx="784">
                  <c:v>1983</c:v>
                </c:pt>
                <c:pt idx="785">
                  <c:v>1983</c:v>
                </c:pt>
                <c:pt idx="786">
                  <c:v>1983</c:v>
                </c:pt>
                <c:pt idx="787">
                  <c:v>1983</c:v>
                </c:pt>
                <c:pt idx="788">
                  <c:v>1983</c:v>
                </c:pt>
                <c:pt idx="789">
                  <c:v>1983</c:v>
                </c:pt>
                <c:pt idx="790">
                  <c:v>1983</c:v>
                </c:pt>
                <c:pt idx="791">
                  <c:v>1983</c:v>
                </c:pt>
                <c:pt idx="792">
                  <c:v>1983</c:v>
                </c:pt>
                <c:pt idx="793">
                  <c:v>1983</c:v>
                </c:pt>
                <c:pt idx="794">
                  <c:v>1983</c:v>
                </c:pt>
                <c:pt idx="795">
                  <c:v>1983</c:v>
                </c:pt>
                <c:pt idx="796">
                  <c:v>1983</c:v>
                </c:pt>
                <c:pt idx="797">
                  <c:v>1983</c:v>
                </c:pt>
                <c:pt idx="798">
                  <c:v>1983</c:v>
                </c:pt>
                <c:pt idx="799">
                  <c:v>1983</c:v>
                </c:pt>
                <c:pt idx="800">
                  <c:v>1983</c:v>
                </c:pt>
                <c:pt idx="801">
                  <c:v>1983</c:v>
                </c:pt>
                <c:pt idx="802">
                  <c:v>1983</c:v>
                </c:pt>
                <c:pt idx="803">
                  <c:v>1983</c:v>
                </c:pt>
                <c:pt idx="804">
                  <c:v>1983</c:v>
                </c:pt>
                <c:pt idx="805">
                  <c:v>1983</c:v>
                </c:pt>
                <c:pt idx="806">
                  <c:v>1983</c:v>
                </c:pt>
                <c:pt idx="807">
                  <c:v>1983</c:v>
                </c:pt>
                <c:pt idx="808">
                  <c:v>1983</c:v>
                </c:pt>
                <c:pt idx="809">
                  <c:v>1983</c:v>
                </c:pt>
                <c:pt idx="810">
                  <c:v>1983</c:v>
                </c:pt>
                <c:pt idx="811">
                  <c:v>1983</c:v>
                </c:pt>
                <c:pt idx="812">
                  <c:v>1983</c:v>
                </c:pt>
                <c:pt idx="813">
                  <c:v>1983</c:v>
                </c:pt>
                <c:pt idx="814">
                  <c:v>1983</c:v>
                </c:pt>
                <c:pt idx="815">
                  <c:v>1983</c:v>
                </c:pt>
                <c:pt idx="816">
                  <c:v>1983</c:v>
                </c:pt>
                <c:pt idx="817">
                  <c:v>1983</c:v>
                </c:pt>
                <c:pt idx="818">
                  <c:v>1983</c:v>
                </c:pt>
                <c:pt idx="819">
                  <c:v>1983</c:v>
                </c:pt>
                <c:pt idx="820">
                  <c:v>1983</c:v>
                </c:pt>
                <c:pt idx="821">
                  <c:v>1983</c:v>
                </c:pt>
                <c:pt idx="822">
                  <c:v>1983</c:v>
                </c:pt>
                <c:pt idx="823">
                  <c:v>1983</c:v>
                </c:pt>
                <c:pt idx="824">
                  <c:v>1983</c:v>
                </c:pt>
                <c:pt idx="825">
                  <c:v>1983</c:v>
                </c:pt>
                <c:pt idx="826">
                  <c:v>1983</c:v>
                </c:pt>
                <c:pt idx="827">
                  <c:v>1983</c:v>
                </c:pt>
                <c:pt idx="828">
                  <c:v>1983</c:v>
                </c:pt>
                <c:pt idx="829">
                  <c:v>1983</c:v>
                </c:pt>
                <c:pt idx="830">
                  <c:v>1983</c:v>
                </c:pt>
                <c:pt idx="831">
                  <c:v>1983</c:v>
                </c:pt>
                <c:pt idx="832">
                  <c:v>1983</c:v>
                </c:pt>
                <c:pt idx="833">
                  <c:v>1983</c:v>
                </c:pt>
                <c:pt idx="834">
                  <c:v>1983</c:v>
                </c:pt>
                <c:pt idx="835">
                  <c:v>1983</c:v>
                </c:pt>
                <c:pt idx="836">
                  <c:v>1983</c:v>
                </c:pt>
                <c:pt idx="837">
                  <c:v>1983</c:v>
                </c:pt>
                <c:pt idx="838">
                  <c:v>1983</c:v>
                </c:pt>
                <c:pt idx="839">
                  <c:v>1983</c:v>
                </c:pt>
                <c:pt idx="840">
                  <c:v>1983</c:v>
                </c:pt>
                <c:pt idx="841">
                  <c:v>1983</c:v>
                </c:pt>
                <c:pt idx="842">
                  <c:v>1983</c:v>
                </c:pt>
                <c:pt idx="843">
                  <c:v>1983</c:v>
                </c:pt>
                <c:pt idx="844">
                  <c:v>1983</c:v>
                </c:pt>
                <c:pt idx="845">
                  <c:v>1983</c:v>
                </c:pt>
                <c:pt idx="846">
                  <c:v>1983</c:v>
                </c:pt>
                <c:pt idx="847">
                  <c:v>1983</c:v>
                </c:pt>
                <c:pt idx="848">
                  <c:v>1983</c:v>
                </c:pt>
                <c:pt idx="849">
                  <c:v>1983</c:v>
                </c:pt>
                <c:pt idx="850">
                  <c:v>1983</c:v>
                </c:pt>
                <c:pt idx="851">
                  <c:v>1983</c:v>
                </c:pt>
                <c:pt idx="852">
                  <c:v>1983</c:v>
                </c:pt>
                <c:pt idx="853">
                  <c:v>1984</c:v>
                </c:pt>
                <c:pt idx="854">
                  <c:v>1984</c:v>
                </c:pt>
                <c:pt idx="855">
                  <c:v>1984</c:v>
                </c:pt>
                <c:pt idx="856">
                  <c:v>1984</c:v>
                </c:pt>
                <c:pt idx="857">
                  <c:v>1984</c:v>
                </c:pt>
                <c:pt idx="858">
                  <c:v>1984</c:v>
                </c:pt>
                <c:pt idx="859">
                  <c:v>1984</c:v>
                </c:pt>
                <c:pt idx="860">
                  <c:v>1984</c:v>
                </c:pt>
                <c:pt idx="861">
                  <c:v>1984</c:v>
                </c:pt>
                <c:pt idx="862">
                  <c:v>1984</c:v>
                </c:pt>
                <c:pt idx="863">
                  <c:v>1984</c:v>
                </c:pt>
                <c:pt idx="864">
                  <c:v>1984</c:v>
                </c:pt>
                <c:pt idx="865">
                  <c:v>1984</c:v>
                </c:pt>
                <c:pt idx="866">
                  <c:v>1984</c:v>
                </c:pt>
                <c:pt idx="867">
                  <c:v>1984</c:v>
                </c:pt>
                <c:pt idx="868">
                  <c:v>1984</c:v>
                </c:pt>
                <c:pt idx="869">
                  <c:v>1984</c:v>
                </c:pt>
                <c:pt idx="870">
                  <c:v>1984</c:v>
                </c:pt>
                <c:pt idx="871">
                  <c:v>1984</c:v>
                </c:pt>
                <c:pt idx="872">
                  <c:v>1984</c:v>
                </c:pt>
                <c:pt idx="873">
                  <c:v>1984</c:v>
                </c:pt>
                <c:pt idx="874">
                  <c:v>1984</c:v>
                </c:pt>
                <c:pt idx="875">
                  <c:v>1984</c:v>
                </c:pt>
                <c:pt idx="876">
                  <c:v>1984</c:v>
                </c:pt>
                <c:pt idx="877">
                  <c:v>1984</c:v>
                </c:pt>
                <c:pt idx="878">
                  <c:v>1984</c:v>
                </c:pt>
                <c:pt idx="879">
                  <c:v>1984</c:v>
                </c:pt>
                <c:pt idx="880">
                  <c:v>1984</c:v>
                </c:pt>
                <c:pt idx="881">
                  <c:v>1984</c:v>
                </c:pt>
                <c:pt idx="882">
                  <c:v>1984</c:v>
                </c:pt>
                <c:pt idx="883">
                  <c:v>1984</c:v>
                </c:pt>
                <c:pt idx="884">
                  <c:v>1984</c:v>
                </c:pt>
                <c:pt idx="885">
                  <c:v>1984</c:v>
                </c:pt>
                <c:pt idx="886">
                  <c:v>1984</c:v>
                </c:pt>
                <c:pt idx="887">
                  <c:v>1984</c:v>
                </c:pt>
                <c:pt idx="888">
                  <c:v>1984</c:v>
                </c:pt>
                <c:pt idx="889">
                  <c:v>1984</c:v>
                </c:pt>
                <c:pt idx="890">
                  <c:v>1984</c:v>
                </c:pt>
                <c:pt idx="891">
                  <c:v>1984</c:v>
                </c:pt>
                <c:pt idx="892">
                  <c:v>1984</c:v>
                </c:pt>
                <c:pt idx="893">
                  <c:v>1984</c:v>
                </c:pt>
                <c:pt idx="894">
                  <c:v>1984</c:v>
                </c:pt>
                <c:pt idx="895">
                  <c:v>1984</c:v>
                </c:pt>
                <c:pt idx="896">
                  <c:v>1984</c:v>
                </c:pt>
                <c:pt idx="897">
                  <c:v>1984</c:v>
                </c:pt>
                <c:pt idx="898">
                  <c:v>1984</c:v>
                </c:pt>
                <c:pt idx="899">
                  <c:v>1984</c:v>
                </c:pt>
                <c:pt idx="900">
                  <c:v>1984</c:v>
                </c:pt>
                <c:pt idx="901">
                  <c:v>1984</c:v>
                </c:pt>
                <c:pt idx="902">
                  <c:v>1984</c:v>
                </c:pt>
                <c:pt idx="903">
                  <c:v>1984</c:v>
                </c:pt>
                <c:pt idx="904">
                  <c:v>1984</c:v>
                </c:pt>
                <c:pt idx="905">
                  <c:v>1984</c:v>
                </c:pt>
                <c:pt idx="906">
                  <c:v>1984</c:v>
                </c:pt>
                <c:pt idx="907">
                  <c:v>1984</c:v>
                </c:pt>
                <c:pt idx="908">
                  <c:v>1984</c:v>
                </c:pt>
                <c:pt idx="909">
                  <c:v>1984</c:v>
                </c:pt>
                <c:pt idx="910">
                  <c:v>1984</c:v>
                </c:pt>
                <c:pt idx="911">
                  <c:v>1984</c:v>
                </c:pt>
                <c:pt idx="912">
                  <c:v>1984</c:v>
                </c:pt>
                <c:pt idx="913">
                  <c:v>1984</c:v>
                </c:pt>
                <c:pt idx="914">
                  <c:v>1984</c:v>
                </c:pt>
                <c:pt idx="915">
                  <c:v>1984</c:v>
                </c:pt>
                <c:pt idx="916">
                  <c:v>1984</c:v>
                </c:pt>
                <c:pt idx="917">
                  <c:v>1984</c:v>
                </c:pt>
                <c:pt idx="918">
                  <c:v>1984</c:v>
                </c:pt>
                <c:pt idx="919">
                  <c:v>1984</c:v>
                </c:pt>
                <c:pt idx="920">
                  <c:v>1984</c:v>
                </c:pt>
                <c:pt idx="921">
                  <c:v>1984</c:v>
                </c:pt>
                <c:pt idx="922">
                  <c:v>1984</c:v>
                </c:pt>
                <c:pt idx="923">
                  <c:v>1984</c:v>
                </c:pt>
                <c:pt idx="924">
                  <c:v>1984</c:v>
                </c:pt>
                <c:pt idx="925">
                  <c:v>1984</c:v>
                </c:pt>
                <c:pt idx="926">
                  <c:v>1984</c:v>
                </c:pt>
                <c:pt idx="927">
                  <c:v>1984</c:v>
                </c:pt>
                <c:pt idx="928">
                  <c:v>1984</c:v>
                </c:pt>
                <c:pt idx="929">
                  <c:v>1984</c:v>
                </c:pt>
                <c:pt idx="930">
                  <c:v>1984</c:v>
                </c:pt>
                <c:pt idx="931">
                  <c:v>1984</c:v>
                </c:pt>
                <c:pt idx="932">
                  <c:v>1984</c:v>
                </c:pt>
                <c:pt idx="933">
                  <c:v>1984</c:v>
                </c:pt>
                <c:pt idx="934">
                  <c:v>1984</c:v>
                </c:pt>
                <c:pt idx="935">
                  <c:v>1984</c:v>
                </c:pt>
                <c:pt idx="936">
                  <c:v>1984</c:v>
                </c:pt>
                <c:pt idx="937">
                  <c:v>1984</c:v>
                </c:pt>
                <c:pt idx="938">
                  <c:v>1984</c:v>
                </c:pt>
                <c:pt idx="939">
                  <c:v>1984</c:v>
                </c:pt>
                <c:pt idx="940">
                  <c:v>1984</c:v>
                </c:pt>
                <c:pt idx="941">
                  <c:v>1984</c:v>
                </c:pt>
                <c:pt idx="942">
                  <c:v>1984</c:v>
                </c:pt>
                <c:pt idx="943">
                  <c:v>1984</c:v>
                </c:pt>
                <c:pt idx="944">
                  <c:v>1984</c:v>
                </c:pt>
                <c:pt idx="945">
                  <c:v>1984</c:v>
                </c:pt>
                <c:pt idx="946">
                  <c:v>1984</c:v>
                </c:pt>
                <c:pt idx="947">
                  <c:v>1984</c:v>
                </c:pt>
                <c:pt idx="948">
                  <c:v>1984</c:v>
                </c:pt>
                <c:pt idx="949">
                  <c:v>1984</c:v>
                </c:pt>
                <c:pt idx="950">
                  <c:v>1984</c:v>
                </c:pt>
                <c:pt idx="951">
                  <c:v>1984</c:v>
                </c:pt>
                <c:pt idx="952">
                  <c:v>1984</c:v>
                </c:pt>
                <c:pt idx="953">
                  <c:v>1984</c:v>
                </c:pt>
                <c:pt idx="954">
                  <c:v>1984</c:v>
                </c:pt>
                <c:pt idx="955">
                  <c:v>1984</c:v>
                </c:pt>
                <c:pt idx="956">
                  <c:v>1984</c:v>
                </c:pt>
                <c:pt idx="957">
                  <c:v>1984</c:v>
                </c:pt>
                <c:pt idx="958">
                  <c:v>1984</c:v>
                </c:pt>
                <c:pt idx="959">
                  <c:v>1984</c:v>
                </c:pt>
                <c:pt idx="960">
                  <c:v>1984</c:v>
                </c:pt>
                <c:pt idx="961">
                  <c:v>1984</c:v>
                </c:pt>
                <c:pt idx="962">
                  <c:v>1984</c:v>
                </c:pt>
                <c:pt idx="963">
                  <c:v>1984</c:v>
                </c:pt>
                <c:pt idx="964">
                  <c:v>1984</c:v>
                </c:pt>
                <c:pt idx="965">
                  <c:v>1984</c:v>
                </c:pt>
                <c:pt idx="966">
                  <c:v>1984</c:v>
                </c:pt>
                <c:pt idx="967">
                  <c:v>1984</c:v>
                </c:pt>
                <c:pt idx="968">
                  <c:v>1984</c:v>
                </c:pt>
                <c:pt idx="969">
                  <c:v>1984</c:v>
                </c:pt>
                <c:pt idx="970">
                  <c:v>1984</c:v>
                </c:pt>
                <c:pt idx="971">
                  <c:v>1984</c:v>
                </c:pt>
                <c:pt idx="972">
                  <c:v>1984</c:v>
                </c:pt>
                <c:pt idx="973">
                  <c:v>1984</c:v>
                </c:pt>
                <c:pt idx="974">
                  <c:v>1984</c:v>
                </c:pt>
                <c:pt idx="975">
                  <c:v>1984</c:v>
                </c:pt>
                <c:pt idx="976">
                  <c:v>1984</c:v>
                </c:pt>
                <c:pt idx="977">
                  <c:v>1984</c:v>
                </c:pt>
                <c:pt idx="978">
                  <c:v>1984</c:v>
                </c:pt>
                <c:pt idx="979">
                  <c:v>1984</c:v>
                </c:pt>
                <c:pt idx="980">
                  <c:v>1984</c:v>
                </c:pt>
                <c:pt idx="981">
                  <c:v>1984</c:v>
                </c:pt>
                <c:pt idx="982">
                  <c:v>1984</c:v>
                </c:pt>
                <c:pt idx="983">
                  <c:v>1984</c:v>
                </c:pt>
                <c:pt idx="984">
                  <c:v>1984</c:v>
                </c:pt>
                <c:pt idx="985">
                  <c:v>1984</c:v>
                </c:pt>
                <c:pt idx="986">
                  <c:v>1984</c:v>
                </c:pt>
                <c:pt idx="987">
                  <c:v>1984</c:v>
                </c:pt>
                <c:pt idx="988">
                  <c:v>1984</c:v>
                </c:pt>
                <c:pt idx="989">
                  <c:v>1984</c:v>
                </c:pt>
                <c:pt idx="990">
                  <c:v>1984</c:v>
                </c:pt>
                <c:pt idx="991">
                  <c:v>1984</c:v>
                </c:pt>
                <c:pt idx="992">
                  <c:v>1984</c:v>
                </c:pt>
                <c:pt idx="993">
                  <c:v>1984</c:v>
                </c:pt>
                <c:pt idx="994">
                  <c:v>1984</c:v>
                </c:pt>
                <c:pt idx="995">
                  <c:v>1984</c:v>
                </c:pt>
                <c:pt idx="996">
                  <c:v>1984</c:v>
                </c:pt>
                <c:pt idx="997">
                  <c:v>1984</c:v>
                </c:pt>
                <c:pt idx="998">
                  <c:v>1984</c:v>
                </c:pt>
                <c:pt idx="999">
                  <c:v>1984</c:v>
                </c:pt>
                <c:pt idx="1000">
                  <c:v>1984</c:v>
                </c:pt>
                <c:pt idx="1001">
                  <c:v>1984</c:v>
                </c:pt>
                <c:pt idx="1002">
                  <c:v>1984</c:v>
                </c:pt>
                <c:pt idx="1003">
                  <c:v>1984</c:v>
                </c:pt>
                <c:pt idx="1004">
                  <c:v>1984</c:v>
                </c:pt>
                <c:pt idx="1005">
                  <c:v>1984</c:v>
                </c:pt>
                <c:pt idx="1006">
                  <c:v>1984</c:v>
                </c:pt>
                <c:pt idx="1007">
                  <c:v>1984</c:v>
                </c:pt>
                <c:pt idx="1008">
                  <c:v>1984</c:v>
                </c:pt>
                <c:pt idx="1009">
                  <c:v>1984</c:v>
                </c:pt>
                <c:pt idx="1010">
                  <c:v>1984</c:v>
                </c:pt>
                <c:pt idx="1011">
                  <c:v>1984</c:v>
                </c:pt>
                <c:pt idx="1012">
                  <c:v>1984</c:v>
                </c:pt>
                <c:pt idx="1013">
                  <c:v>1984</c:v>
                </c:pt>
                <c:pt idx="1014">
                  <c:v>1984</c:v>
                </c:pt>
                <c:pt idx="1015">
                  <c:v>1984</c:v>
                </c:pt>
                <c:pt idx="1016">
                  <c:v>1984</c:v>
                </c:pt>
                <c:pt idx="1017">
                  <c:v>1984</c:v>
                </c:pt>
                <c:pt idx="1018">
                  <c:v>1984</c:v>
                </c:pt>
                <c:pt idx="1019">
                  <c:v>1984</c:v>
                </c:pt>
                <c:pt idx="1020">
                  <c:v>1984</c:v>
                </c:pt>
                <c:pt idx="1021">
                  <c:v>1984</c:v>
                </c:pt>
                <c:pt idx="1022">
                  <c:v>1984</c:v>
                </c:pt>
                <c:pt idx="1023">
                  <c:v>1984</c:v>
                </c:pt>
                <c:pt idx="1024">
                  <c:v>1984</c:v>
                </c:pt>
                <c:pt idx="1025">
                  <c:v>1984</c:v>
                </c:pt>
                <c:pt idx="1026">
                  <c:v>1984</c:v>
                </c:pt>
                <c:pt idx="1027">
                  <c:v>1984</c:v>
                </c:pt>
                <c:pt idx="1028">
                  <c:v>1984</c:v>
                </c:pt>
                <c:pt idx="1029">
                  <c:v>1984</c:v>
                </c:pt>
                <c:pt idx="1030">
                  <c:v>1984</c:v>
                </c:pt>
                <c:pt idx="1031">
                  <c:v>1984</c:v>
                </c:pt>
                <c:pt idx="1032">
                  <c:v>1984</c:v>
                </c:pt>
                <c:pt idx="1033">
                  <c:v>1984</c:v>
                </c:pt>
                <c:pt idx="1034">
                  <c:v>1984</c:v>
                </c:pt>
                <c:pt idx="1035">
                  <c:v>1984</c:v>
                </c:pt>
                <c:pt idx="1036">
                  <c:v>1984</c:v>
                </c:pt>
                <c:pt idx="1037">
                  <c:v>1984</c:v>
                </c:pt>
                <c:pt idx="1038">
                  <c:v>1984</c:v>
                </c:pt>
                <c:pt idx="1039">
                  <c:v>1984</c:v>
                </c:pt>
                <c:pt idx="1040">
                  <c:v>1984</c:v>
                </c:pt>
                <c:pt idx="1041">
                  <c:v>1984</c:v>
                </c:pt>
                <c:pt idx="1042">
                  <c:v>1984</c:v>
                </c:pt>
                <c:pt idx="1043">
                  <c:v>1984</c:v>
                </c:pt>
                <c:pt idx="1044">
                  <c:v>1984</c:v>
                </c:pt>
                <c:pt idx="1045">
                  <c:v>1984</c:v>
                </c:pt>
                <c:pt idx="1046">
                  <c:v>1984</c:v>
                </c:pt>
                <c:pt idx="1047">
                  <c:v>1984</c:v>
                </c:pt>
                <c:pt idx="1048">
                  <c:v>1984</c:v>
                </c:pt>
                <c:pt idx="1049">
                  <c:v>1984</c:v>
                </c:pt>
                <c:pt idx="1050">
                  <c:v>1984</c:v>
                </c:pt>
                <c:pt idx="1051">
                  <c:v>1984</c:v>
                </c:pt>
                <c:pt idx="1052">
                  <c:v>1984</c:v>
                </c:pt>
                <c:pt idx="1053">
                  <c:v>1984</c:v>
                </c:pt>
                <c:pt idx="1054">
                  <c:v>1984</c:v>
                </c:pt>
                <c:pt idx="1055">
                  <c:v>1984</c:v>
                </c:pt>
                <c:pt idx="1056">
                  <c:v>1984</c:v>
                </c:pt>
                <c:pt idx="1057">
                  <c:v>1984</c:v>
                </c:pt>
                <c:pt idx="1058">
                  <c:v>1984</c:v>
                </c:pt>
                <c:pt idx="1059">
                  <c:v>1984</c:v>
                </c:pt>
                <c:pt idx="1060">
                  <c:v>1984</c:v>
                </c:pt>
                <c:pt idx="1061">
                  <c:v>1984</c:v>
                </c:pt>
                <c:pt idx="1062">
                  <c:v>1984</c:v>
                </c:pt>
                <c:pt idx="1063">
                  <c:v>1984</c:v>
                </c:pt>
                <c:pt idx="1064">
                  <c:v>1985</c:v>
                </c:pt>
                <c:pt idx="1065">
                  <c:v>1985</c:v>
                </c:pt>
                <c:pt idx="1066">
                  <c:v>1985</c:v>
                </c:pt>
                <c:pt idx="1067">
                  <c:v>1985</c:v>
                </c:pt>
                <c:pt idx="1068">
                  <c:v>1985</c:v>
                </c:pt>
                <c:pt idx="1069">
                  <c:v>1985</c:v>
                </c:pt>
                <c:pt idx="1070">
                  <c:v>1985</c:v>
                </c:pt>
                <c:pt idx="1071">
                  <c:v>1985</c:v>
                </c:pt>
                <c:pt idx="1072">
                  <c:v>1985</c:v>
                </c:pt>
                <c:pt idx="1073">
                  <c:v>1985</c:v>
                </c:pt>
                <c:pt idx="1074">
                  <c:v>1985</c:v>
                </c:pt>
                <c:pt idx="1075">
                  <c:v>1985</c:v>
                </c:pt>
                <c:pt idx="1076">
                  <c:v>1985</c:v>
                </c:pt>
                <c:pt idx="1077">
                  <c:v>1985</c:v>
                </c:pt>
                <c:pt idx="1078">
                  <c:v>1985</c:v>
                </c:pt>
                <c:pt idx="1079">
                  <c:v>1985</c:v>
                </c:pt>
                <c:pt idx="1080">
                  <c:v>1985</c:v>
                </c:pt>
                <c:pt idx="1081">
                  <c:v>1985</c:v>
                </c:pt>
                <c:pt idx="1082">
                  <c:v>1985</c:v>
                </c:pt>
                <c:pt idx="1083">
                  <c:v>1985</c:v>
                </c:pt>
                <c:pt idx="1084">
                  <c:v>1985</c:v>
                </c:pt>
                <c:pt idx="1085">
                  <c:v>1985</c:v>
                </c:pt>
                <c:pt idx="1086">
                  <c:v>1985</c:v>
                </c:pt>
                <c:pt idx="1087">
                  <c:v>1985</c:v>
                </c:pt>
                <c:pt idx="1088">
                  <c:v>1985</c:v>
                </c:pt>
                <c:pt idx="1089">
                  <c:v>1985</c:v>
                </c:pt>
                <c:pt idx="1090">
                  <c:v>1985</c:v>
                </c:pt>
                <c:pt idx="1091">
                  <c:v>1985</c:v>
                </c:pt>
                <c:pt idx="1092">
                  <c:v>1985</c:v>
                </c:pt>
                <c:pt idx="1093">
                  <c:v>1985</c:v>
                </c:pt>
                <c:pt idx="1094">
                  <c:v>1985</c:v>
                </c:pt>
                <c:pt idx="1095">
                  <c:v>1985</c:v>
                </c:pt>
                <c:pt idx="1096">
                  <c:v>1985</c:v>
                </c:pt>
                <c:pt idx="1097">
                  <c:v>1985</c:v>
                </c:pt>
                <c:pt idx="1098">
                  <c:v>1985</c:v>
                </c:pt>
                <c:pt idx="1099">
                  <c:v>1985</c:v>
                </c:pt>
                <c:pt idx="1100">
                  <c:v>1985</c:v>
                </c:pt>
                <c:pt idx="1101">
                  <c:v>1985</c:v>
                </c:pt>
                <c:pt idx="1102">
                  <c:v>1985</c:v>
                </c:pt>
                <c:pt idx="1103">
                  <c:v>1985</c:v>
                </c:pt>
                <c:pt idx="1104">
                  <c:v>1985</c:v>
                </c:pt>
                <c:pt idx="1105">
                  <c:v>1985</c:v>
                </c:pt>
                <c:pt idx="1106">
                  <c:v>1985</c:v>
                </c:pt>
                <c:pt idx="1107">
                  <c:v>1985</c:v>
                </c:pt>
                <c:pt idx="1108">
                  <c:v>1985</c:v>
                </c:pt>
                <c:pt idx="1109">
                  <c:v>1985</c:v>
                </c:pt>
                <c:pt idx="1110">
                  <c:v>1985</c:v>
                </c:pt>
                <c:pt idx="1111">
                  <c:v>1985</c:v>
                </c:pt>
                <c:pt idx="1112">
                  <c:v>1985</c:v>
                </c:pt>
                <c:pt idx="1113">
                  <c:v>1985</c:v>
                </c:pt>
                <c:pt idx="1114">
                  <c:v>1985</c:v>
                </c:pt>
                <c:pt idx="1115">
                  <c:v>1985</c:v>
                </c:pt>
                <c:pt idx="1116">
                  <c:v>1985</c:v>
                </c:pt>
                <c:pt idx="1117">
                  <c:v>1985</c:v>
                </c:pt>
                <c:pt idx="1118">
                  <c:v>1985</c:v>
                </c:pt>
                <c:pt idx="1119">
                  <c:v>1985</c:v>
                </c:pt>
                <c:pt idx="1120">
                  <c:v>1985</c:v>
                </c:pt>
                <c:pt idx="1121">
                  <c:v>1985</c:v>
                </c:pt>
                <c:pt idx="1122">
                  <c:v>1985</c:v>
                </c:pt>
                <c:pt idx="1123">
                  <c:v>1985</c:v>
                </c:pt>
                <c:pt idx="1124">
                  <c:v>1985</c:v>
                </c:pt>
                <c:pt idx="1125">
                  <c:v>1985</c:v>
                </c:pt>
                <c:pt idx="1126">
                  <c:v>1985</c:v>
                </c:pt>
                <c:pt idx="1127">
                  <c:v>1985</c:v>
                </c:pt>
                <c:pt idx="1128">
                  <c:v>1985</c:v>
                </c:pt>
                <c:pt idx="1129">
                  <c:v>1985</c:v>
                </c:pt>
                <c:pt idx="1130">
                  <c:v>1985</c:v>
                </c:pt>
                <c:pt idx="1131">
                  <c:v>1985</c:v>
                </c:pt>
                <c:pt idx="1132">
                  <c:v>1985</c:v>
                </c:pt>
                <c:pt idx="1133">
                  <c:v>1985</c:v>
                </c:pt>
                <c:pt idx="1134">
                  <c:v>1985</c:v>
                </c:pt>
                <c:pt idx="1135">
                  <c:v>1985</c:v>
                </c:pt>
                <c:pt idx="1136">
                  <c:v>1985</c:v>
                </c:pt>
                <c:pt idx="1137">
                  <c:v>1985</c:v>
                </c:pt>
                <c:pt idx="1138">
                  <c:v>1985</c:v>
                </c:pt>
                <c:pt idx="1139">
                  <c:v>1985</c:v>
                </c:pt>
                <c:pt idx="1140">
                  <c:v>1985</c:v>
                </c:pt>
                <c:pt idx="1141">
                  <c:v>1985</c:v>
                </c:pt>
                <c:pt idx="1142">
                  <c:v>1985</c:v>
                </c:pt>
                <c:pt idx="1143">
                  <c:v>1985</c:v>
                </c:pt>
                <c:pt idx="1144">
                  <c:v>1985</c:v>
                </c:pt>
                <c:pt idx="1145">
                  <c:v>1985</c:v>
                </c:pt>
                <c:pt idx="1146">
                  <c:v>1985</c:v>
                </c:pt>
                <c:pt idx="1147">
                  <c:v>1985</c:v>
                </c:pt>
                <c:pt idx="1148">
                  <c:v>1985</c:v>
                </c:pt>
                <c:pt idx="1149">
                  <c:v>1985</c:v>
                </c:pt>
                <c:pt idx="1150">
                  <c:v>1985</c:v>
                </c:pt>
                <c:pt idx="1151">
                  <c:v>1985</c:v>
                </c:pt>
                <c:pt idx="1152">
                  <c:v>1985</c:v>
                </c:pt>
                <c:pt idx="1153">
                  <c:v>1985</c:v>
                </c:pt>
                <c:pt idx="1154">
                  <c:v>1985</c:v>
                </c:pt>
                <c:pt idx="1155">
                  <c:v>1985</c:v>
                </c:pt>
                <c:pt idx="1156">
                  <c:v>1985</c:v>
                </c:pt>
                <c:pt idx="1157">
                  <c:v>1985</c:v>
                </c:pt>
                <c:pt idx="1158">
                  <c:v>1985</c:v>
                </c:pt>
                <c:pt idx="1159">
                  <c:v>1985</c:v>
                </c:pt>
                <c:pt idx="1160">
                  <c:v>1985</c:v>
                </c:pt>
                <c:pt idx="1161">
                  <c:v>1985</c:v>
                </c:pt>
                <c:pt idx="1162">
                  <c:v>1985</c:v>
                </c:pt>
                <c:pt idx="1163">
                  <c:v>1985</c:v>
                </c:pt>
                <c:pt idx="1164">
                  <c:v>1985</c:v>
                </c:pt>
                <c:pt idx="1165">
                  <c:v>1985</c:v>
                </c:pt>
                <c:pt idx="1166">
                  <c:v>1985</c:v>
                </c:pt>
                <c:pt idx="1167">
                  <c:v>1985</c:v>
                </c:pt>
                <c:pt idx="1168">
                  <c:v>1985</c:v>
                </c:pt>
                <c:pt idx="1169">
                  <c:v>1985</c:v>
                </c:pt>
                <c:pt idx="1170">
                  <c:v>1985</c:v>
                </c:pt>
                <c:pt idx="1171">
                  <c:v>1985</c:v>
                </c:pt>
                <c:pt idx="1172">
                  <c:v>1985</c:v>
                </c:pt>
                <c:pt idx="1173">
                  <c:v>1985</c:v>
                </c:pt>
                <c:pt idx="1174">
                  <c:v>1985</c:v>
                </c:pt>
                <c:pt idx="1175">
                  <c:v>1985</c:v>
                </c:pt>
                <c:pt idx="1176">
                  <c:v>1985</c:v>
                </c:pt>
                <c:pt idx="1177">
                  <c:v>1985</c:v>
                </c:pt>
                <c:pt idx="1178">
                  <c:v>1985</c:v>
                </c:pt>
                <c:pt idx="1179">
                  <c:v>1985</c:v>
                </c:pt>
                <c:pt idx="1180">
                  <c:v>1985</c:v>
                </c:pt>
                <c:pt idx="1181">
                  <c:v>1985</c:v>
                </c:pt>
                <c:pt idx="1182">
                  <c:v>1985</c:v>
                </c:pt>
                <c:pt idx="1183">
                  <c:v>1985</c:v>
                </c:pt>
                <c:pt idx="1184">
                  <c:v>1985</c:v>
                </c:pt>
                <c:pt idx="1185">
                  <c:v>1985</c:v>
                </c:pt>
                <c:pt idx="1186">
                  <c:v>1985</c:v>
                </c:pt>
                <c:pt idx="1187">
                  <c:v>1985</c:v>
                </c:pt>
                <c:pt idx="1188">
                  <c:v>1985</c:v>
                </c:pt>
                <c:pt idx="1189">
                  <c:v>1985</c:v>
                </c:pt>
                <c:pt idx="1190">
                  <c:v>1985</c:v>
                </c:pt>
                <c:pt idx="1191">
                  <c:v>1985</c:v>
                </c:pt>
                <c:pt idx="1192">
                  <c:v>1985</c:v>
                </c:pt>
                <c:pt idx="1193">
                  <c:v>1985</c:v>
                </c:pt>
                <c:pt idx="1194">
                  <c:v>1985</c:v>
                </c:pt>
                <c:pt idx="1195">
                  <c:v>1985</c:v>
                </c:pt>
                <c:pt idx="1196">
                  <c:v>1985</c:v>
                </c:pt>
                <c:pt idx="1197">
                  <c:v>1985</c:v>
                </c:pt>
                <c:pt idx="1198">
                  <c:v>1985</c:v>
                </c:pt>
                <c:pt idx="1199">
                  <c:v>1985</c:v>
                </c:pt>
                <c:pt idx="1200">
                  <c:v>1985</c:v>
                </c:pt>
                <c:pt idx="1201">
                  <c:v>1985</c:v>
                </c:pt>
                <c:pt idx="1202">
                  <c:v>1985</c:v>
                </c:pt>
                <c:pt idx="1203">
                  <c:v>1985</c:v>
                </c:pt>
                <c:pt idx="1204">
                  <c:v>1985</c:v>
                </c:pt>
                <c:pt idx="1205">
                  <c:v>1985</c:v>
                </c:pt>
                <c:pt idx="1206">
                  <c:v>1985</c:v>
                </c:pt>
                <c:pt idx="1207">
                  <c:v>1985</c:v>
                </c:pt>
                <c:pt idx="1208">
                  <c:v>1985</c:v>
                </c:pt>
                <c:pt idx="1209">
                  <c:v>1985</c:v>
                </c:pt>
                <c:pt idx="1210">
                  <c:v>1985</c:v>
                </c:pt>
                <c:pt idx="1211">
                  <c:v>1985</c:v>
                </c:pt>
                <c:pt idx="1212">
                  <c:v>1985</c:v>
                </c:pt>
                <c:pt idx="1213">
                  <c:v>1985</c:v>
                </c:pt>
                <c:pt idx="1214">
                  <c:v>1985</c:v>
                </c:pt>
                <c:pt idx="1215">
                  <c:v>1985</c:v>
                </c:pt>
                <c:pt idx="1216">
                  <c:v>1985</c:v>
                </c:pt>
                <c:pt idx="1217">
                  <c:v>1985</c:v>
                </c:pt>
                <c:pt idx="1218">
                  <c:v>1985</c:v>
                </c:pt>
                <c:pt idx="1219">
                  <c:v>1985</c:v>
                </c:pt>
                <c:pt idx="1220">
                  <c:v>1985</c:v>
                </c:pt>
                <c:pt idx="1221">
                  <c:v>1985</c:v>
                </c:pt>
                <c:pt idx="1222">
                  <c:v>1985</c:v>
                </c:pt>
                <c:pt idx="1223">
                  <c:v>1985</c:v>
                </c:pt>
                <c:pt idx="1224">
                  <c:v>1985</c:v>
                </c:pt>
                <c:pt idx="1225">
                  <c:v>1985</c:v>
                </c:pt>
                <c:pt idx="1226">
                  <c:v>1985</c:v>
                </c:pt>
                <c:pt idx="1227">
                  <c:v>1985</c:v>
                </c:pt>
                <c:pt idx="1228">
                  <c:v>1985</c:v>
                </c:pt>
                <c:pt idx="1229">
                  <c:v>1985</c:v>
                </c:pt>
                <c:pt idx="1230">
                  <c:v>1985</c:v>
                </c:pt>
                <c:pt idx="1231">
                  <c:v>1985</c:v>
                </c:pt>
                <c:pt idx="1232">
                  <c:v>1985</c:v>
                </c:pt>
                <c:pt idx="1233">
                  <c:v>1985</c:v>
                </c:pt>
                <c:pt idx="1234">
                  <c:v>1985</c:v>
                </c:pt>
                <c:pt idx="1235">
                  <c:v>1985</c:v>
                </c:pt>
                <c:pt idx="1236">
                  <c:v>1985</c:v>
                </c:pt>
                <c:pt idx="1237">
                  <c:v>1985</c:v>
                </c:pt>
                <c:pt idx="1238">
                  <c:v>1985</c:v>
                </c:pt>
                <c:pt idx="1239">
                  <c:v>1985</c:v>
                </c:pt>
                <c:pt idx="1240">
                  <c:v>1985</c:v>
                </c:pt>
                <c:pt idx="1241">
                  <c:v>1985</c:v>
                </c:pt>
                <c:pt idx="1242">
                  <c:v>1985</c:v>
                </c:pt>
                <c:pt idx="1243">
                  <c:v>1985</c:v>
                </c:pt>
                <c:pt idx="1244">
                  <c:v>1985</c:v>
                </c:pt>
                <c:pt idx="1245">
                  <c:v>1985</c:v>
                </c:pt>
                <c:pt idx="1246">
                  <c:v>1985</c:v>
                </c:pt>
                <c:pt idx="1247">
                  <c:v>1985</c:v>
                </c:pt>
                <c:pt idx="1248">
                  <c:v>1985</c:v>
                </c:pt>
                <c:pt idx="1249">
                  <c:v>1985</c:v>
                </c:pt>
                <c:pt idx="1250">
                  <c:v>1985</c:v>
                </c:pt>
                <c:pt idx="1251">
                  <c:v>1985</c:v>
                </c:pt>
                <c:pt idx="1252">
                  <c:v>1985</c:v>
                </c:pt>
                <c:pt idx="1253">
                  <c:v>1985</c:v>
                </c:pt>
                <c:pt idx="1254">
                  <c:v>1985</c:v>
                </c:pt>
                <c:pt idx="1255">
                  <c:v>1985</c:v>
                </c:pt>
                <c:pt idx="1256">
                  <c:v>1985</c:v>
                </c:pt>
                <c:pt idx="1257">
                  <c:v>1985</c:v>
                </c:pt>
                <c:pt idx="1258">
                  <c:v>1985</c:v>
                </c:pt>
                <c:pt idx="1259">
                  <c:v>1985</c:v>
                </c:pt>
                <c:pt idx="1260">
                  <c:v>1985</c:v>
                </c:pt>
                <c:pt idx="1261">
                  <c:v>1985</c:v>
                </c:pt>
                <c:pt idx="1262">
                  <c:v>1985</c:v>
                </c:pt>
                <c:pt idx="1263">
                  <c:v>1985</c:v>
                </c:pt>
                <c:pt idx="1264">
                  <c:v>1985</c:v>
                </c:pt>
                <c:pt idx="1265">
                  <c:v>1985</c:v>
                </c:pt>
                <c:pt idx="1266">
                  <c:v>1985</c:v>
                </c:pt>
                <c:pt idx="1267">
                  <c:v>1985</c:v>
                </c:pt>
                <c:pt idx="1268">
                  <c:v>1985</c:v>
                </c:pt>
                <c:pt idx="1269">
                  <c:v>1985</c:v>
                </c:pt>
                <c:pt idx="1270">
                  <c:v>1985</c:v>
                </c:pt>
                <c:pt idx="1271">
                  <c:v>1985</c:v>
                </c:pt>
                <c:pt idx="1272">
                  <c:v>1985</c:v>
                </c:pt>
                <c:pt idx="1273">
                  <c:v>1985</c:v>
                </c:pt>
                <c:pt idx="1274">
                  <c:v>1986</c:v>
                </c:pt>
                <c:pt idx="1275">
                  <c:v>1986</c:v>
                </c:pt>
                <c:pt idx="1276">
                  <c:v>1986</c:v>
                </c:pt>
                <c:pt idx="1277">
                  <c:v>1986</c:v>
                </c:pt>
                <c:pt idx="1278">
                  <c:v>1986</c:v>
                </c:pt>
                <c:pt idx="1279">
                  <c:v>1986</c:v>
                </c:pt>
                <c:pt idx="1280">
                  <c:v>1986</c:v>
                </c:pt>
                <c:pt idx="1281">
                  <c:v>1986</c:v>
                </c:pt>
                <c:pt idx="1282">
                  <c:v>1986</c:v>
                </c:pt>
                <c:pt idx="1283">
                  <c:v>1986</c:v>
                </c:pt>
                <c:pt idx="1284">
                  <c:v>1986</c:v>
                </c:pt>
                <c:pt idx="1285">
                  <c:v>1986</c:v>
                </c:pt>
                <c:pt idx="1286">
                  <c:v>1986</c:v>
                </c:pt>
                <c:pt idx="1287">
                  <c:v>1986</c:v>
                </c:pt>
                <c:pt idx="1288">
                  <c:v>1986</c:v>
                </c:pt>
                <c:pt idx="1289">
                  <c:v>1986</c:v>
                </c:pt>
                <c:pt idx="1290">
                  <c:v>1986</c:v>
                </c:pt>
                <c:pt idx="1291">
                  <c:v>1986</c:v>
                </c:pt>
                <c:pt idx="1292">
                  <c:v>1986</c:v>
                </c:pt>
                <c:pt idx="1293">
                  <c:v>1986</c:v>
                </c:pt>
                <c:pt idx="1294">
                  <c:v>1986</c:v>
                </c:pt>
                <c:pt idx="1295">
                  <c:v>1986</c:v>
                </c:pt>
                <c:pt idx="1296">
                  <c:v>1986</c:v>
                </c:pt>
                <c:pt idx="1297">
                  <c:v>1986</c:v>
                </c:pt>
                <c:pt idx="1298">
                  <c:v>1986</c:v>
                </c:pt>
                <c:pt idx="1299">
                  <c:v>1986</c:v>
                </c:pt>
                <c:pt idx="1300">
                  <c:v>1986</c:v>
                </c:pt>
                <c:pt idx="1301">
                  <c:v>1986</c:v>
                </c:pt>
                <c:pt idx="1302">
                  <c:v>1986</c:v>
                </c:pt>
                <c:pt idx="1303">
                  <c:v>1986</c:v>
                </c:pt>
                <c:pt idx="1304">
                  <c:v>1986</c:v>
                </c:pt>
                <c:pt idx="1305">
                  <c:v>1986</c:v>
                </c:pt>
                <c:pt idx="1306">
                  <c:v>1986</c:v>
                </c:pt>
                <c:pt idx="1307">
                  <c:v>1986</c:v>
                </c:pt>
                <c:pt idx="1308">
                  <c:v>1986</c:v>
                </c:pt>
                <c:pt idx="1309">
                  <c:v>1986</c:v>
                </c:pt>
                <c:pt idx="1310">
                  <c:v>1986</c:v>
                </c:pt>
                <c:pt idx="1311">
                  <c:v>1986</c:v>
                </c:pt>
                <c:pt idx="1312">
                  <c:v>1986</c:v>
                </c:pt>
                <c:pt idx="1313">
                  <c:v>1986</c:v>
                </c:pt>
                <c:pt idx="1314">
                  <c:v>1986</c:v>
                </c:pt>
                <c:pt idx="1315">
                  <c:v>1986</c:v>
                </c:pt>
                <c:pt idx="1316">
                  <c:v>1986</c:v>
                </c:pt>
                <c:pt idx="1317">
                  <c:v>1986</c:v>
                </c:pt>
                <c:pt idx="1318">
                  <c:v>1986</c:v>
                </c:pt>
                <c:pt idx="1319">
                  <c:v>1986</c:v>
                </c:pt>
                <c:pt idx="1320">
                  <c:v>1986</c:v>
                </c:pt>
                <c:pt idx="1321">
                  <c:v>1986</c:v>
                </c:pt>
                <c:pt idx="1322">
                  <c:v>1986</c:v>
                </c:pt>
                <c:pt idx="1323">
                  <c:v>1986</c:v>
                </c:pt>
                <c:pt idx="1324">
                  <c:v>1986</c:v>
                </c:pt>
                <c:pt idx="1325">
                  <c:v>1986</c:v>
                </c:pt>
                <c:pt idx="1326">
                  <c:v>1986</c:v>
                </c:pt>
                <c:pt idx="1327">
                  <c:v>1986</c:v>
                </c:pt>
                <c:pt idx="1328">
                  <c:v>1986</c:v>
                </c:pt>
                <c:pt idx="1329">
                  <c:v>1986</c:v>
                </c:pt>
                <c:pt idx="1330">
                  <c:v>1986</c:v>
                </c:pt>
                <c:pt idx="1331">
                  <c:v>1986</c:v>
                </c:pt>
                <c:pt idx="1332">
                  <c:v>1986</c:v>
                </c:pt>
                <c:pt idx="1333">
                  <c:v>1986</c:v>
                </c:pt>
                <c:pt idx="1334">
                  <c:v>1986</c:v>
                </c:pt>
                <c:pt idx="1335">
                  <c:v>1986</c:v>
                </c:pt>
                <c:pt idx="1336">
                  <c:v>1986</c:v>
                </c:pt>
                <c:pt idx="1337">
                  <c:v>1986</c:v>
                </c:pt>
                <c:pt idx="1338">
                  <c:v>1986</c:v>
                </c:pt>
                <c:pt idx="1339">
                  <c:v>1986</c:v>
                </c:pt>
                <c:pt idx="1340">
                  <c:v>1986</c:v>
                </c:pt>
                <c:pt idx="1341">
                  <c:v>1986</c:v>
                </c:pt>
                <c:pt idx="1342">
                  <c:v>1986</c:v>
                </c:pt>
                <c:pt idx="1343">
                  <c:v>1986</c:v>
                </c:pt>
                <c:pt idx="1344">
                  <c:v>1986</c:v>
                </c:pt>
                <c:pt idx="1345">
                  <c:v>1986</c:v>
                </c:pt>
                <c:pt idx="1346">
                  <c:v>1986</c:v>
                </c:pt>
                <c:pt idx="1347">
                  <c:v>1986</c:v>
                </c:pt>
                <c:pt idx="1348">
                  <c:v>1986</c:v>
                </c:pt>
                <c:pt idx="1349">
                  <c:v>1986</c:v>
                </c:pt>
                <c:pt idx="1350">
                  <c:v>1986</c:v>
                </c:pt>
                <c:pt idx="1351">
                  <c:v>1986</c:v>
                </c:pt>
                <c:pt idx="1352">
                  <c:v>1986</c:v>
                </c:pt>
                <c:pt idx="1353">
                  <c:v>1986</c:v>
                </c:pt>
                <c:pt idx="1354">
                  <c:v>1986</c:v>
                </c:pt>
                <c:pt idx="1355">
                  <c:v>1986</c:v>
                </c:pt>
                <c:pt idx="1356">
                  <c:v>1986</c:v>
                </c:pt>
                <c:pt idx="1357">
                  <c:v>1986</c:v>
                </c:pt>
                <c:pt idx="1358">
                  <c:v>1986</c:v>
                </c:pt>
                <c:pt idx="1359">
                  <c:v>1986</c:v>
                </c:pt>
                <c:pt idx="1360">
                  <c:v>1986</c:v>
                </c:pt>
                <c:pt idx="1361">
                  <c:v>1986</c:v>
                </c:pt>
                <c:pt idx="1362">
                  <c:v>1986</c:v>
                </c:pt>
                <c:pt idx="1363">
                  <c:v>1986</c:v>
                </c:pt>
                <c:pt idx="1364">
                  <c:v>1986</c:v>
                </c:pt>
                <c:pt idx="1365">
                  <c:v>1986</c:v>
                </c:pt>
                <c:pt idx="1366">
                  <c:v>1986</c:v>
                </c:pt>
                <c:pt idx="1367">
                  <c:v>1986</c:v>
                </c:pt>
                <c:pt idx="1368">
                  <c:v>1986</c:v>
                </c:pt>
                <c:pt idx="1369">
                  <c:v>1986</c:v>
                </c:pt>
                <c:pt idx="1370">
                  <c:v>1986</c:v>
                </c:pt>
                <c:pt idx="1371">
                  <c:v>1986</c:v>
                </c:pt>
                <c:pt idx="1372">
                  <c:v>1986</c:v>
                </c:pt>
                <c:pt idx="1373">
                  <c:v>1986</c:v>
                </c:pt>
                <c:pt idx="1374">
                  <c:v>1986</c:v>
                </c:pt>
                <c:pt idx="1375">
                  <c:v>1986</c:v>
                </c:pt>
                <c:pt idx="1376">
                  <c:v>1986</c:v>
                </c:pt>
                <c:pt idx="1377">
                  <c:v>1986</c:v>
                </c:pt>
                <c:pt idx="1378">
                  <c:v>1986</c:v>
                </c:pt>
                <c:pt idx="1379">
                  <c:v>1986</c:v>
                </c:pt>
                <c:pt idx="1380">
                  <c:v>1986</c:v>
                </c:pt>
                <c:pt idx="1381">
                  <c:v>1986</c:v>
                </c:pt>
                <c:pt idx="1382">
                  <c:v>1986</c:v>
                </c:pt>
                <c:pt idx="1383">
                  <c:v>1986</c:v>
                </c:pt>
                <c:pt idx="1384">
                  <c:v>1986</c:v>
                </c:pt>
                <c:pt idx="1385">
                  <c:v>1986</c:v>
                </c:pt>
                <c:pt idx="1386">
                  <c:v>1986</c:v>
                </c:pt>
                <c:pt idx="1387">
                  <c:v>1986</c:v>
                </c:pt>
                <c:pt idx="1388">
                  <c:v>1986</c:v>
                </c:pt>
                <c:pt idx="1389">
                  <c:v>1986</c:v>
                </c:pt>
                <c:pt idx="1390">
                  <c:v>1986</c:v>
                </c:pt>
                <c:pt idx="1391">
                  <c:v>1986</c:v>
                </c:pt>
                <c:pt idx="1392">
                  <c:v>1986</c:v>
                </c:pt>
                <c:pt idx="1393">
                  <c:v>1986</c:v>
                </c:pt>
                <c:pt idx="1394">
                  <c:v>1986</c:v>
                </c:pt>
                <c:pt idx="1395">
                  <c:v>1986</c:v>
                </c:pt>
                <c:pt idx="1396">
                  <c:v>1986</c:v>
                </c:pt>
                <c:pt idx="1397">
                  <c:v>1986</c:v>
                </c:pt>
                <c:pt idx="1398">
                  <c:v>1986</c:v>
                </c:pt>
                <c:pt idx="1399">
                  <c:v>1986</c:v>
                </c:pt>
                <c:pt idx="1400">
                  <c:v>1986</c:v>
                </c:pt>
                <c:pt idx="1401">
                  <c:v>1986</c:v>
                </c:pt>
                <c:pt idx="1402">
                  <c:v>1986</c:v>
                </c:pt>
                <c:pt idx="1403">
                  <c:v>1986</c:v>
                </c:pt>
                <c:pt idx="1404">
                  <c:v>1986</c:v>
                </c:pt>
                <c:pt idx="1405">
                  <c:v>1986</c:v>
                </c:pt>
                <c:pt idx="1406">
                  <c:v>1986</c:v>
                </c:pt>
                <c:pt idx="1407">
                  <c:v>1986</c:v>
                </c:pt>
                <c:pt idx="1408">
                  <c:v>1986</c:v>
                </c:pt>
                <c:pt idx="1409">
                  <c:v>1986</c:v>
                </c:pt>
                <c:pt idx="1410">
                  <c:v>1986</c:v>
                </c:pt>
                <c:pt idx="1411">
                  <c:v>1986</c:v>
                </c:pt>
                <c:pt idx="1412">
                  <c:v>1986</c:v>
                </c:pt>
                <c:pt idx="1413">
                  <c:v>1986</c:v>
                </c:pt>
                <c:pt idx="1414">
                  <c:v>1986</c:v>
                </c:pt>
                <c:pt idx="1415">
                  <c:v>1986</c:v>
                </c:pt>
                <c:pt idx="1416">
                  <c:v>1986</c:v>
                </c:pt>
                <c:pt idx="1417">
                  <c:v>1986</c:v>
                </c:pt>
                <c:pt idx="1418">
                  <c:v>1986</c:v>
                </c:pt>
                <c:pt idx="1419">
                  <c:v>1986</c:v>
                </c:pt>
                <c:pt idx="1420">
                  <c:v>1986</c:v>
                </c:pt>
                <c:pt idx="1421">
                  <c:v>1986</c:v>
                </c:pt>
                <c:pt idx="1422">
                  <c:v>1986</c:v>
                </c:pt>
                <c:pt idx="1423">
                  <c:v>1986</c:v>
                </c:pt>
                <c:pt idx="1424">
                  <c:v>1986</c:v>
                </c:pt>
                <c:pt idx="1425">
                  <c:v>1986</c:v>
                </c:pt>
                <c:pt idx="1426">
                  <c:v>1986</c:v>
                </c:pt>
                <c:pt idx="1427">
                  <c:v>1986</c:v>
                </c:pt>
                <c:pt idx="1428">
                  <c:v>1986</c:v>
                </c:pt>
                <c:pt idx="1429">
                  <c:v>1986</c:v>
                </c:pt>
                <c:pt idx="1430">
                  <c:v>1986</c:v>
                </c:pt>
                <c:pt idx="1431">
                  <c:v>1986</c:v>
                </c:pt>
                <c:pt idx="1432">
                  <c:v>1986</c:v>
                </c:pt>
                <c:pt idx="1433">
                  <c:v>1986</c:v>
                </c:pt>
                <c:pt idx="1434">
                  <c:v>1986</c:v>
                </c:pt>
                <c:pt idx="1435">
                  <c:v>1986</c:v>
                </c:pt>
                <c:pt idx="1436">
                  <c:v>1986</c:v>
                </c:pt>
                <c:pt idx="1437">
                  <c:v>1986</c:v>
                </c:pt>
                <c:pt idx="1438">
                  <c:v>1986</c:v>
                </c:pt>
                <c:pt idx="1439">
                  <c:v>1986</c:v>
                </c:pt>
                <c:pt idx="1440">
                  <c:v>1986</c:v>
                </c:pt>
                <c:pt idx="1441">
                  <c:v>1986</c:v>
                </c:pt>
                <c:pt idx="1442">
                  <c:v>1986</c:v>
                </c:pt>
                <c:pt idx="1443">
                  <c:v>1986</c:v>
                </c:pt>
                <c:pt idx="1444">
                  <c:v>1986</c:v>
                </c:pt>
                <c:pt idx="1445">
                  <c:v>1986</c:v>
                </c:pt>
                <c:pt idx="1446">
                  <c:v>1986</c:v>
                </c:pt>
                <c:pt idx="1447">
                  <c:v>1986</c:v>
                </c:pt>
                <c:pt idx="1448">
                  <c:v>1986</c:v>
                </c:pt>
                <c:pt idx="1449">
                  <c:v>1986</c:v>
                </c:pt>
                <c:pt idx="1450">
                  <c:v>1986</c:v>
                </c:pt>
                <c:pt idx="1451">
                  <c:v>1986</c:v>
                </c:pt>
                <c:pt idx="1452">
                  <c:v>1986</c:v>
                </c:pt>
                <c:pt idx="1453">
                  <c:v>1986</c:v>
                </c:pt>
                <c:pt idx="1454">
                  <c:v>1986</c:v>
                </c:pt>
                <c:pt idx="1455">
                  <c:v>1986</c:v>
                </c:pt>
                <c:pt idx="1456">
                  <c:v>1986</c:v>
                </c:pt>
                <c:pt idx="1457">
                  <c:v>1986</c:v>
                </c:pt>
                <c:pt idx="1458">
                  <c:v>1986</c:v>
                </c:pt>
                <c:pt idx="1459">
                  <c:v>1986</c:v>
                </c:pt>
                <c:pt idx="1460">
                  <c:v>1986</c:v>
                </c:pt>
                <c:pt idx="1461">
                  <c:v>1986</c:v>
                </c:pt>
                <c:pt idx="1462">
                  <c:v>1986</c:v>
                </c:pt>
                <c:pt idx="1463">
                  <c:v>1986</c:v>
                </c:pt>
                <c:pt idx="1464">
                  <c:v>1986</c:v>
                </c:pt>
                <c:pt idx="1465">
                  <c:v>1986</c:v>
                </c:pt>
                <c:pt idx="1466">
                  <c:v>1986</c:v>
                </c:pt>
                <c:pt idx="1467">
                  <c:v>1986</c:v>
                </c:pt>
                <c:pt idx="1468">
                  <c:v>1986</c:v>
                </c:pt>
                <c:pt idx="1469">
                  <c:v>1986</c:v>
                </c:pt>
                <c:pt idx="1470">
                  <c:v>1986</c:v>
                </c:pt>
                <c:pt idx="1471">
                  <c:v>1986</c:v>
                </c:pt>
                <c:pt idx="1472">
                  <c:v>1986</c:v>
                </c:pt>
                <c:pt idx="1473">
                  <c:v>1986</c:v>
                </c:pt>
                <c:pt idx="1474">
                  <c:v>1986</c:v>
                </c:pt>
                <c:pt idx="1475">
                  <c:v>1986</c:v>
                </c:pt>
                <c:pt idx="1476">
                  <c:v>1986</c:v>
                </c:pt>
                <c:pt idx="1477">
                  <c:v>1986</c:v>
                </c:pt>
                <c:pt idx="1478">
                  <c:v>1986</c:v>
                </c:pt>
                <c:pt idx="1479">
                  <c:v>1986</c:v>
                </c:pt>
                <c:pt idx="1480">
                  <c:v>1986</c:v>
                </c:pt>
                <c:pt idx="1481">
                  <c:v>1986</c:v>
                </c:pt>
                <c:pt idx="1482">
                  <c:v>1986</c:v>
                </c:pt>
                <c:pt idx="1483">
                  <c:v>1986</c:v>
                </c:pt>
                <c:pt idx="1484">
                  <c:v>1986</c:v>
                </c:pt>
                <c:pt idx="1485">
                  <c:v>1987</c:v>
                </c:pt>
                <c:pt idx="1486">
                  <c:v>1987</c:v>
                </c:pt>
                <c:pt idx="1487">
                  <c:v>1987</c:v>
                </c:pt>
                <c:pt idx="1488">
                  <c:v>1987</c:v>
                </c:pt>
                <c:pt idx="1489">
                  <c:v>1987</c:v>
                </c:pt>
                <c:pt idx="1490">
                  <c:v>1987</c:v>
                </c:pt>
                <c:pt idx="1491">
                  <c:v>1987</c:v>
                </c:pt>
                <c:pt idx="1492">
                  <c:v>1987</c:v>
                </c:pt>
                <c:pt idx="1493">
                  <c:v>1987</c:v>
                </c:pt>
                <c:pt idx="1494">
                  <c:v>1987</c:v>
                </c:pt>
                <c:pt idx="1495">
                  <c:v>1987</c:v>
                </c:pt>
                <c:pt idx="1496">
                  <c:v>1987</c:v>
                </c:pt>
                <c:pt idx="1497">
                  <c:v>1987</c:v>
                </c:pt>
                <c:pt idx="1498">
                  <c:v>1987</c:v>
                </c:pt>
                <c:pt idx="1499">
                  <c:v>1987</c:v>
                </c:pt>
                <c:pt idx="1500">
                  <c:v>1987</c:v>
                </c:pt>
                <c:pt idx="1501">
                  <c:v>1987</c:v>
                </c:pt>
                <c:pt idx="1502">
                  <c:v>1987</c:v>
                </c:pt>
                <c:pt idx="1503">
                  <c:v>1987</c:v>
                </c:pt>
                <c:pt idx="1504">
                  <c:v>1987</c:v>
                </c:pt>
                <c:pt idx="1505">
                  <c:v>1987</c:v>
                </c:pt>
                <c:pt idx="1506">
                  <c:v>1987</c:v>
                </c:pt>
                <c:pt idx="1507">
                  <c:v>1987</c:v>
                </c:pt>
                <c:pt idx="1508">
                  <c:v>1987</c:v>
                </c:pt>
                <c:pt idx="1509">
                  <c:v>1987</c:v>
                </c:pt>
                <c:pt idx="1510">
                  <c:v>1987</c:v>
                </c:pt>
                <c:pt idx="1511">
                  <c:v>1987</c:v>
                </c:pt>
                <c:pt idx="1512">
                  <c:v>1987</c:v>
                </c:pt>
                <c:pt idx="1513">
                  <c:v>1987</c:v>
                </c:pt>
                <c:pt idx="1514">
                  <c:v>1987</c:v>
                </c:pt>
                <c:pt idx="1515">
                  <c:v>1987</c:v>
                </c:pt>
                <c:pt idx="1516">
                  <c:v>1987</c:v>
                </c:pt>
                <c:pt idx="1517">
                  <c:v>1987</c:v>
                </c:pt>
                <c:pt idx="1518">
                  <c:v>1987</c:v>
                </c:pt>
                <c:pt idx="1519">
                  <c:v>1987</c:v>
                </c:pt>
                <c:pt idx="1520">
                  <c:v>1987</c:v>
                </c:pt>
                <c:pt idx="1521">
                  <c:v>1987</c:v>
                </c:pt>
                <c:pt idx="1522">
                  <c:v>1987</c:v>
                </c:pt>
                <c:pt idx="1523">
                  <c:v>1987</c:v>
                </c:pt>
                <c:pt idx="1524">
                  <c:v>1987</c:v>
                </c:pt>
                <c:pt idx="1525">
                  <c:v>1987</c:v>
                </c:pt>
                <c:pt idx="1526">
                  <c:v>1987</c:v>
                </c:pt>
                <c:pt idx="1527">
                  <c:v>1987</c:v>
                </c:pt>
                <c:pt idx="1528">
                  <c:v>1987</c:v>
                </c:pt>
                <c:pt idx="1529">
                  <c:v>1987</c:v>
                </c:pt>
                <c:pt idx="1530">
                  <c:v>1987</c:v>
                </c:pt>
                <c:pt idx="1531">
                  <c:v>1987</c:v>
                </c:pt>
                <c:pt idx="1532">
                  <c:v>1987</c:v>
                </c:pt>
                <c:pt idx="1533">
                  <c:v>1987</c:v>
                </c:pt>
                <c:pt idx="1534">
                  <c:v>1987</c:v>
                </c:pt>
                <c:pt idx="1535">
                  <c:v>1987</c:v>
                </c:pt>
                <c:pt idx="1536">
                  <c:v>1987</c:v>
                </c:pt>
                <c:pt idx="1537">
                  <c:v>1987</c:v>
                </c:pt>
                <c:pt idx="1538">
                  <c:v>1987</c:v>
                </c:pt>
                <c:pt idx="1539">
                  <c:v>1987</c:v>
                </c:pt>
                <c:pt idx="1540">
                  <c:v>1987</c:v>
                </c:pt>
                <c:pt idx="1541">
                  <c:v>1987</c:v>
                </c:pt>
                <c:pt idx="1542">
                  <c:v>1987</c:v>
                </c:pt>
                <c:pt idx="1543">
                  <c:v>1987</c:v>
                </c:pt>
                <c:pt idx="1544">
                  <c:v>1987</c:v>
                </c:pt>
                <c:pt idx="1545">
                  <c:v>1987</c:v>
                </c:pt>
                <c:pt idx="1546">
                  <c:v>1987</c:v>
                </c:pt>
                <c:pt idx="1547">
                  <c:v>1987</c:v>
                </c:pt>
                <c:pt idx="1548">
                  <c:v>1987</c:v>
                </c:pt>
                <c:pt idx="1549">
                  <c:v>1987</c:v>
                </c:pt>
                <c:pt idx="1550">
                  <c:v>1987</c:v>
                </c:pt>
                <c:pt idx="1551">
                  <c:v>1987</c:v>
                </c:pt>
                <c:pt idx="1552">
                  <c:v>1987</c:v>
                </c:pt>
                <c:pt idx="1553">
                  <c:v>1987</c:v>
                </c:pt>
                <c:pt idx="1554">
                  <c:v>1987</c:v>
                </c:pt>
                <c:pt idx="1555">
                  <c:v>1987</c:v>
                </c:pt>
                <c:pt idx="1556">
                  <c:v>1987</c:v>
                </c:pt>
                <c:pt idx="1557">
                  <c:v>1987</c:v>
                </c:pt>
                <c:pt idx="1558">
                  <c:v>1987</c:v>
                </c:pt>
                <c:pt idx="1559">
                  <c:v>1987</c:v>
                </c:pt>
                <c:pt idx="1560">
                  <c:v>1987</c:v>
                </c:pt>
                <c:pt idx="1561">
                  <c:v>1987</c:v>
                </c:pt>
                <c:pt idx="1562">
                  <c:v>1987</c:v>
                </c:pt>
                <c:pt idx="1563">
                  <c:v>1987</c:v>
                </c:pt>
                <c:pt idx="1564">
                  <c:v>1987</c:v>
                </c:pt>
                <c:pt idx="1565">
                  <c:v>1987</c:v>
                </c:pt>
                <c:pt idx="1566">
                  <c:v>1987</c:v>
                </c:pt>
                <c:pt idx="1567">
                  <c:v>1987</c:v>
                </c:pt>
                <c:pt idx="1568">
                  <c:v>1987</c:v>
                </c:pt>
                <c:pt idx="1569">
                  <c:v>1987</c:v>
                </c:pt>
                <c:pt idx="1570">
                  <c:v>1987</c:v>
                </c:pt>
                <c:pt idx="1571">
                  <c:v>1987</c:v>
                </c:pt>
                <c:pt idx="1572">
                  <c:v>1987</c:v>
                </c:pt>
                <c:pt idx="1573">
                  <c:v>1987</c:v>
                </c:pt>
                <c:pt idx="1574">
                  <c:v>1987</c:v>
                </c:pt>
                <c:pt idx="1575">
                  <c:v>1987</c:v>
                </c:pt>
                <c:pt idx="1576">
                  <c:v>1987</c:v>
                </c:pt>
                <c:pt idx="1577">
                  <c:v>1987</c:v>
                </c:pt>
                <c:pt idx="1578">
                  <c:v>1987</c:v>
                </c:pt>
                <c:pt idx="1579">
                  <c:v>1987</c:v>
                </c:pt>
                <c:pt idx="1580">
                  <c:v>1987</c:v>
                </c:pt>
                <c:pt idx="1581">
                  <c:v>1987</c:v>
                </c:pt>
                <c:pt idx="1582">
                  <c:v>1987</c:v>
                </c:pt>
                <c:pt idx="1583">
                  <c:v>1987</c:v>
                </c:pt>
                <c:pt idx="1584">
                  <c:v>1987</c:v>
                </c:pt>
                <c:pt idx="1585">
                  <c:v>1987</c:v>
                </c:pt>
                <c:pt idx="1586">
                  <c:v>1987</c:v>
                </c:pt>
                <c:pt idx="1587">
                  <c:v>1987</c:v>
                </c:pt>
                <c:pt idx="1588">
                  <c:v>1987</c:v>
                </c:pt>
                <c:pt idx="1589">
                  <c:v>1987</c:v>
                </c:pt>
                <c:pt idx="1590">
                  <c:v>1987</c:v>
                </c:pt>
                <c:pt idx="1591">
                  <c:v>1987</c:v>
                </c:pt>
                <c:pt idx="1592">
                  <c:v>1987</c:v>
                </c:pt>
                <c:pt idx="1593">
                  <c:v>1987</c:v>
                </c:pt>
                <c:pt idx="1594">
                  <c:v>1987</c:v>
                </c:pt>
                <c:pt idx="1595">
                  <c:v>1987</c:v>
                </c:pt>
                <c:pt idx="1596">
                  <c:v>1987</c:v>
                </c:pt>
                <c:pt idx="1597">
                  <c:v>1987</c:v>
                </c:pt>
                <c:pt idx="1598">
                  <c:v>1987</c:v>
                </c:pt>
                <c:pt idx="1599">
                  <c:v>1987</c:v>
                </c:pt>
                <c:pt idx="1600">
                  <c:v>1987</c:v>
                </c:pt>
                <c:pt idx="1601">
                  <c:v>1987</c:v>
                </c:pt>
                <c:pt idx="1602">
                  <c:v>1987</c:v>
                </c:pt>
                <c:pt idx="1603">
                  <c:v>1987</c:v>
                </c:pt>
                <c:pt idx="1604">
                  <c:v>1987</c:v>
                </c:pt>
                <c:pt idx="1605">
                  <c:v>1987</c:v>
                </c:pt>
                <c:pt idx="1606">
                  <c:v>1987</c:v>
                </c:pt>
                <c:pt idx="1607">
                  <c:v>1987</c:v>
                </c:pt>
                <c:pt idx="1608">
                  <c:v>1987</c:v>
                </c:pt>
                <c:pt idx="1609">
                  <c:v>1987</c:v>
                </c:pt>
                <c:pt idx="1610">
                  <c:v>1987</c:v>
                </c:pt>
                <c:pt idx="1611">
                  <c:v>1987</c:v>
                </c:pt>
                <c:pt idx="1612">
                  <c:v>1987</c:v>
                </c:pt>
                <c:pt idx="1613">
                  <c:v>1987</c:v>
                </c:pt>
                <c:pt idx="1614">
                  <c:v>1987</c:v>
                </c:pt>
                <c:pt idx="1615">
                  <c:v>1987</c:v>
                </c:pt>
                <c:pt idx="1616">
                  <c:v>1987</c:v>
                </c:pt>
                <c:pt idx="1617">
                  <c:v>1987</c:v>
                </c:pt>
                <c:pt idx="1618">
                  <c:v>1987</c:v>
                </c:pt>
                <c:pt idx="1619">
                  <c:v>1987</c:v>
                </c:pt>
                <c:pt idx="1620">
                  <c:v>1987</c:v>
                </c:pt>
                <c:pt idx="1621">
                  <c:v>1987</c:v>
                </c:pt>
                <c:pt idx="1622">
                  <c:v>1987</c:v>
                </c:pt>
                <c:pt idx="1623">
                  <c:v>1987</c:v>
                </c:pt>
                <c:pt idx="1624">
                  <c:v>1987</c:v>
                </c:pt>
                <c:pt idx="1625">
                  <c:v>1987</c:v>
                </c:pt>
                <c:pt idx="1626">
                  <c:v>1987</c:v>
                </c:pt>
                <c:pt idx="1627">
                  <c:v>1987</c:v>
                </c:pt>
                <c:pt idx="1628">
                  <c:v>1987</c:v>
                </c:pt>
                <c:pt idx="1629">
                  <c:v>1987</c:v>
                </c:pt>
                <c:pt idx="1630">
                  <c:v>1987</c:v>
                </c:pt>
                <c:pt idx="1631">
                  <c:v>1987</c:v>
                </c:pt>
                <c:pt idx="1632">
                  <c:v>1987</c:v>
                </c:pt>
                <c:pt idx="1633">
                  <c:v>1987</c:v>
                </c:pt>
                <c:pt idx="1634">
                  <c:v>1987</c:v>
                </c:pt>
                <c:pt idx="1635">
                  <c:v>1987</c:v>
                </c:pt>
                <c:pt idx="1636">
                  <c:v>1987</c:v>
                </c:pt>
                <c:pt idx="1637">
                  <c:v>1987</c:v>
                </c:pt>
                <c:pt idx="1638">
                  <c:v>1987</c:v>
                </c:pt>
                <c:pt idx="1639">
                  <c:v>1987</c:v>
                </c:pt>
                <c:pt idx="1640">
                  <c:v>1987</c:v>
                </c:pt>
                <c:pt idx="1641">
                  <c:v>1987</c:v>
                </c:pt>
                <c:pt idx="1642">
                  <c:v>1987</c:v>
                </c:pt>
                <c:pt idx="1643">
                  <c:v>1987</c:v>
                </c:pt>
                <c:pt idx="1644">
                  <c:v>1987</c:v>
                </c:pt>
                <c:pt idx="1645">
                  <c:v>1987</c:v>
                </c:pt>
                <c:pt idx="1646">
                  <c:v>1987</c:v>
                </c:pt>
                <c:pt idx="1647">
                  <c:v>1987</c:v>
                </c:pt>
                <c:pt idx="1648">
                  <c:v>1987</c:v>
                </c:pt>
                <c:pt idx="1649">
                  <c:v>1987</c:v>
                </c:pt>
                <c:pt idx="1650">
                  <c:v>1987</c:v>
                </c:pt>
                <c:pt idx="1651">
                  <c:v>1987</c:v>
                </c:pt>
                <c:pt idx="1652">
                  <c:v>1987</c:v>
                </c:pt>
                <c:pt idx="1653">
                  <c:v>1987</c:v>
                </c:pt>
                <c:pt idx="1654">
                  <c:v>1987</c:v>
                </c:pt>
                <c:pt idx="1655">
                  <c:v>1987</c:v>
                </c:pt>
                <c:pt idx="1656">
                  <c:v>1987</c:v>
                </c:pt>
                <c:pt idx="1657">
                  <c:v>1987</c:v>
                </c:pt>
                <c:pt idx="1658">
                  <c:v>1987</c:v>
                </c:pt>
                <c:pt idx="1659">
                  <c:v>1987</c:v>
                </c:pt>
                <c:pt idx="1660">
                  <c:v>1987</c:v>
                </c:pt>
                <c:pt idx="1661">
                  <c:v>1987</c:v>
                </c:pt>
                <c:pt idx="1662">
                  <c:v>1987</c:v>
                </c:pt>
                <c:pt idx="1663">
                  <c:v>1987</c:v>
                </c:pt>
                <c:pt idx="1664">
                  <c:v>1987</c:v>
                </c:pt>
                <c:pt idx="1665">
                  <c:v>1987</c:v>
                </c:pt>
                <c:pt idx="1666">
                  <c:v>1987</c:v>
                </c:pt>
                <c:pt idx="1667">
                  <c:v>1987</c:v>
                </c:pt>
                <c:pt idx="1668">
                  <c:v>1987</c:v>
                </c:pt>
                <c:pt idx="1669">
                  <c:v>1987</c:v>
                </c:pt>
                <c:pt idx="1670">
                  <c:v>1987</c:v>
                </c:pt>
                <c:pt idx="1671">
                  <c:v>1987</c:v>
                </c:pt>
                <c:pt idx="1672">
                  <c:v>1987</c:v>
                </c:pt>
                <c:pt idx="1673">
                  <c:v>1987</c:v>
                </c:pt>
                <c:pt idx="1674">
                  <c:v>1987</c:v>
                </c:pt>
                <c:pt idx="1675">
                  <c:v>1987</c:v>
                </c:pt>
                <c:pt idx="1676">
                  <c:v>1987</c:v>
                </c:pt>
                <c:pt idx="1677">
                  <c:v>1987</c:v>
                </c:pt>
                <c:pt idx="1678">
                  <c:v>1987</c:v>
                </c:pt>
                <c:pt idx="1679">
                  <c:v>1987</c:v>
                </c:pt>
                <c:pt idx="1680">
                  <c:v>1987</c:v>
                </c:pt>
                <c:pt idx="1681">
                  <c:v>1987</c:v>
                </c:pt>
                <c:pt idx="1682">
                  <c:v>1987</c:v>
                </c:pt>
                <c:pt idx="1683">
                  <c:v>1987</c:v>
                </c:pt>
                <c:pt idx="1684">
                  <c:v>1987</c:v>
                </c:pt>
                <c:pt idx="1685">
                  <c:v>1987</c:v>
                </c:pt>
                <c:pt idx="1686">
                  <c:v>1987</c:v>
                </c:pt>
                <c:pt idx="1687">
                  <c:v>1987</c:v>
                </c:pt>
                <c:pt idx="1688">
                  <c:v>1987</c:v>
                </c:pt>
                <c:pt idx="1689">
                  <c:v>1987</c:v>
                </c:pt>
                <c:pt idx="1690">
                  <c:v>1987</c:v>
                </c:pt>
                <c:pt idx="1691">
                  <c:v>1987</c:v>
                </c:pt>
                <c:pt idx="1692">
                  <c:v>1987</c:v>
                </c:pt>
                <c:pt idx="1693">
                  <c:v>1987</c:v>
                </c:pt>
                <c:pt idx="1694">
                  <c:v>1988</c:v>
                </c:pt>
                <c:pt idx="1695">
                  <c:v>1988</c:v>
                </c:pt>
                <c:pt idx="1696">
                  <c:v>1988</c:v>
                </c:pt>
                <c:pt idx="1697">
                  <c:v>1988</c:v>
                </c:pt>
                <c:pt idx="1698">
                  <c:v>1988</c:v>
                </c:pt>
                <c:pt idx="1699">
                  <c:v>1988</c:v>
                </c:pt>
                <c:pt idx="1700">
                  <c:v>1988</c:v>
                </c:pt>
                <c:pt idx="1701">
                  <c:v>1988</c:v>
                </c:pt>
                <c:pt idx="1702">
                  <c:v>1988</c:v>
                </c:pt>
                <c:pt idx="1703">
                  <c:v>1988</c:v>
                </c:pt>
                <c:pt idx="1704">
                  <c:v>1988</c:v>
                </c:pt>
                <c:pt idx="1705">
                  <c:v>1988</c:v>
                </c:pt>
                <c:pt idx="1706">
                  <c:v>1988</c:v>
                </c:pt>
                <c:pt idx="1707">
                  <c:v>1988</c:v>
                </c:pt>
                <c:pt idx="1708">
                  <c:v>1988</c:v>
                </c:pt>
                <c:pt idx="1709">
                  <c:v>1988</c:v>
                </c:pt>
                <c:pt idx="1710">
                  <c:v>1988</c:v>
                </c:pt>
                <c:pt idx="1711">
                  <c:v>1988</c:v>
                </c:pt>
                <c:pt idx="1712">
                  <c:v>1988</c:v>
                </c:pt>
                <c:pt idx="1713">
                  <c:v>1988</c:v>
                </c:pt>
                <c:pt idx="1714">
                  <c:v>1988</c:v>
                </c:pt>
                <c:pt idx="1715">
                  <c:v>1988</c:v>
                </c:pt>
                <c:pt idx="1716">
                  <c:v>1988</c:v>
                </c:pt>
                <c:pt idx="1717">
                  <c:v>1988</c:v>
                </c:pt>
                <c:pt idx="1718">
                  <c:v>1988</c:v>
                </c:pt>
                <c:pt idx="1719">
                  <c:v>1988</c:v>
                </c:pt>
                <c:pt idx="1720">
                  <c:v>1988</c:v>
                </c:pt>
                <c:pt idx="1721">
                  <c:v>1988</c:v>
                </c:pt>
                <c:pt idx="1722">
                  <c:v>1988</c:v>
                </c:pt>
                <c:pt idx="1723">
                  <c:v>1988</c:v>
                </c:pt>
                <c:pt idx="1724">
                  <c:v>1988</c:v>
                </c:pt>
                <c:pt idx="1725">
                  <c:v>1988</c:v>
                </c:pt>
                <c:pt idx="1726">
                  <c:v>1988</c:v>
                </c:pt>
                <c:pt idx="1727">
                  <c:v>1988</c:v>
                </c:pt>
                <c:pt idx="1728">
                  <c:v>1988</c:v>
                </c:pt>
                <c:pt idx="1729">
                  <c:v>1988</c:v>
                </c:pt>
                <c:pt idx="1730">
                  <c:v>1988</c:v>
                </c:pt>
                <c:pt idx="1731">
                  <c:v>1988</c:v>
                </c:pt>
                <c:pt idx="1732">
                  <c:v>1988</c:v>
                </c:pt>
                <c:pt idx="1733">
                  <c:v>1988</c:v>
                </c:pt>
                <c:pt idx="1734">
                  <c:v>1988</c:v>
                </c:pt>
                <c:pt idx="1735">
                  <c:v>1988</c:v>
                </c:pt>
                <c:pt idx="1736">
                  <c:v>1988</c:v>
                </c:pt>
                <c:pt idx="1737">
                  <c:v>1988</c:v>
                </c:pt>
                <c:pt idx="1738">
                  <c:v>1988</c:v>
                </c:pt>
                <c:pt idx="1739">
                  <c:v>1988</c:v>
                </c:pt>
                <c:pt idx="1740">
                  <c:v>1988</c:v>
                </c:pt>
                <c:pt idx="1741">
                  <c:v>1988</c:v>
                </c:pt>
                <c:pt idx="1742">
                  <c:v>1988</c:v>
                </c:pt>
                <c:pt idx="1743">
                  <c:v>1988</c:v>
                </c:pt>
                <c:pt idx="1744">
                  <c:v>1988</c:v>
                </c:pt>
                <c:pt idx="1745">
                  <c:v>1988</c:v>
                </c:pt>
                <c:pt idx="1746">
                  <c:v>1988</c:v>
                </c:pt>
                <c:pt idx="1747">
                  <c:v>1988</c:v>
                </c:pt>
                <c:pt idx="1748">
                  <c:v>1988</c:v>
                </c:pt>
                <c:pt idx="1749">
                  <c:v>1988</c:v>
                </c:pt>
                <c:pt idx="1750">
                  <c:v>1988</c:v>
                </c:pt>
                <c:pt idx="1751">
                  <c:v>1988</c:v>
                </c:pt>
                <c:pt idx="1752">
                  <c:v>1988</c:v>
                </c:pt>
                <c:pt idx="1753">
                  <c:v>1988</c:v>
                </c:pt>
                <c:pt idx="1754">
                  <c:v>1988</c:v>
                </c:pt>
                <c:pt idx="1755">
                  <c:v>1988</c:v>
                </c:pt>
                <c:pt idx="1756">
                  <c:v>1988</c:v>
                </c:pt>
                <c:pt idx="1757">
                  <c:v>1988</c:v>
                </c:pt>
                <c:pt idx="1758">
                  <c:v>1988</c:v>
                </c:pt>
                <c:pt idx="1759">
                  <c:v>1988</c:v>
                </c:pt>
                <c:pt idx="1760">
                  <c:v>1988</c:v>
                </c:pt>
                <c:pt idx="1761">
                  <c:v>1988</c:v>
                </c:pt>
                <c:pt idx="1762">
                  <c:v>1988</c:v>
                </c:pt>
                <c:pt idx="1763">
                  <c:v>1988</c:v>
                </c:pt>
                <c:pt idx="1764">
                  <c:v>1988</c:v>
                </c:pt>
                <c:pt idx="1765">
                  <c:v>1988</c:v>
                </c:pt>
                <c:pt idx="1766">
                  <c:v>1988</c:v>
                </c:pt>
                <c:pt idx="1767">
                  <c:v>1988</c:v>
                </c:pt>
                <c:pt idx="1768">
                  <c:v>1988</c:v>
                </c:pt>
                <c:pt idx="1769">
                  <c:v>1988</c:v>
                </c:pt>
                <c:pt idx="1770">
                  <c:v>1988</c:v>
                </c:pt>
                <c:pt idx="1771">
                  <c:v>1988</c:v>
                </c:pt>
                <c:pt idx="1772">
                  <c:v>1988</c:v>
                </c:pt>
                <c:pt idx="1773">
                  <c:v>1988</c:v>
                </c:pt>
                <c:pt idx="1774">
                  <c:v>1988</c:v>
                </c:pt>
                <c:pt idx="1775">
                  <c:v>1988</c:v>
                </c:pt>
                <c:pt idx="1776">
                  <c:v>1988</c:v>
                </c:pt>
                <c:pt idx="1777">
                  <c:v>1988</c:v>
                </c:pt>
                <c:pt idx="1778">
                  <c:v>1988</c:v>
                </c:pt>
                <c:pt idx="1779">
                  <c:v>1988</c:v>
                </c:pt>
                <c:pt idx="1780">
                  <c:v>1988</c:v>
                </c:pt>
                <c:pt idx="1781">
                  <c:v>1988</c:v>
                </c:pt>
                <c:pt idx="1782">
                  <c:v>1988</c:v>
                </c:pt>
                <c:pt idx="1783">
                  <c:v>1988</c:v>
                </c:pt>
                <c:pt idx="1784">
                  <c:v>1988</c:v>
                </c:pt>
                <c:pt idx="1785">
                  <c:v>1988</c:v>
                </c:pt>
                <c:pt idx="1786">
                  <c:v>1988</c:v>
                </c:pt>
                <c:pt idx="1787">
                  <c:v>1988</c:v>
                </c:pt>
                <c:pt idx="1788">
                  <c:v>1988</c:v>
                </c:pt>
                <c:pt idx="1789">
                  <c:v>1988</c:v>
                </c:pt>
                <c:pt idx="1790">
                  <c:v>1988</c:v>
                </c:pt>
                <c:pt idx="1791">
                  <c:v>1988</c:v>
                </c:pt>
                <c:pt idx="1792">
                  <c:v>1988</c:v>
                </c:pt>
                <c:pt idx="1793">
                  <c:v>1988</c:v>
                </c:pt>
                <c:pt idx="1794">
                  <c:v>1988</c:v>
                </c:pt>
                <c:pt idx="1795">
                  <c:v>1988</c:v>
                </c:pt>
                <c:pt idx="1796">
                  <c:v>1988</c:v>
                </c:pt>
                <c:pt idx="1797">
                  <c:v>1988</c:v>
                </c:pt>
                <c:pt idx="1798">
                  <c:v>1988</c:v>
                </c:pt>
                <c:pt idx="1799">
                  <c:v>1988</c:v>
                </c:pt>
                <c:pt idx="1800">
                  <c:v>1988</c:v>
                </c:pt>
                <c:pt idx="1801">
                  <c:v>1988</c:v>
                </c:pt>
                <c:pt idx="1802">
                  <c:v>1988</c:v>
                </c:pt>
                <c:pt idx="1803">
                  <c:v>1988</c:v>
                </c:pt>
                <c:pt idx="1804">
                  <c:v>1988</c:v>
                </c:pt>
                <c:pt idx="1805">
                  <c:v>1988</c:v>
                </c:pt>
                <c:pt idx="1806">
                  <c:v>1988</c:v>
                </c:pt>
                <c:pt idx="1807">
                  <c:v>1988</c:v>
                </c:pt>
                <c:pt idx="1808">
                  <c:v>1988</c:v>
                </c:pt>
                <c:pt idx="1809">
                  <c:v>1988</c:v>
                </c:pt>
                <c:pt idx="1810">
                  <c:v>1988</c:v>
                </c:pt>
                <c:pt idx="1811">
                  <c:v>1988</c:v>
                </c:pt>
                <c:pt idx="1812">
                  <c:v>1988</c:v>
                </c:pt>
                <c:pt idx="1813">
                  <c:v>1988</c:v>
                </c:pt>
                <c:pt idx="1814">
                  <c:v>1988</c:v>
                </c:pt>
                <c:pt idx="1815">
                  <c:v>1988</c:v>
                </c:pt>
                <c:pt idx="1816">
                  <c:v>1988</c:v>
                </c:pt>
                <c:pt idx="1817">
                  <c:v>1988</c:v>
                </c:pt>
                <c:pt idx="1818">
                  <c:v>1988</c:v>
                </c:pt>
                <c:pt idx="1819">
                  <c:v>1988</c:v>
                </c:pt>
                <c:pt idx="1820">
                  <c:v>1988</c:v>
                </c:pt>
                <c:pt idx="1821">
                  <c:v>1988</c:v>
                </c:pt>
                <c:pt idx="1822">
                  <c:v>1988</c:v>
                </c:pt>
                <c:pt idx="1823">
                  <c:v>1988</c:v>
                </c:pt>
                <c:pt idx="1824">
                  <c:v>1988</c:v>
                </c:pt>
                <c:pt idx="1825">
                  <c:v>1988</c:v>
                </c:pt>
                <c:pt idx="1826">
                  <c:v>1988</c:v>
                </c:pt>
                <c:pt idx="1827">
                  <c:v>1988</c:v>
                </c:pt>
                <c:pt idx="1828">
                  <c:v>1988</c:v>
                </c:pt>
                <c:pt idx="1829">
                  <c:v>1988</c:v>
                </c:pt>
                <c:pt idx="1830">
                  <c:v>1988</c:v>
                </c:pt>
                <c:pt idx="1831">
                  <c:v>1988</c:v>
                </c:pt>
                <c:pt idx="1832">
                  <c:v>1988</c:v>
                </c:pt>
                <c:pt idx="1833">
                  <c:v>1988</c:v>
                </c:pt>
                <c:pt idx="1834">
                  <c:v>1988</c:v>
                </c:pt>
                <c:pt idx="1835">
                  <c:v>1988</c:v>
                </c:pt>
                <c:pt idx="1836">
                  <c:v>1988</c:v>
                </c:pt>
                <c:pt idx="1837">
                  <c:v>1988</c:v>
                </c:pt>
                <c:pt idx="1838">
                  <c:v>1988</c:v>
                </c:pt>
                <c:pt idx="1839">
                  <c:v>1988</c:v>
                </c:pt>
                <c:pt idx="1840">
                  <c:v>1988</c:v>
                </c:pt>
                <c:pt idx="1841">
                  <c:v>1988</c:v>
                </c:pt>
                <c:pt idx="1842">
                  <c:v>1988</c:v>
                </c:pt>
                <c:pt idx="1843">
                  <c:v>1988</c:v>
                </c:pt>
                <c:pt idx="1844">
                  <c:v>1988</c:v>
                </c:pt>
                <c:pt idx="1845">
                  <c:v>1988</c:v>
                </c:pt>
                <c:pt idx="1846">
                  <c:v>1988</c:v>
                </c:pt>
                <c:pt idx="1847">
                  <c:v>1988</c:v>
                </c:pt>
                <c:pt idx="1848">
                  <c:v>1988</c:v>
                </c:pt>
                <c:pt idx="1849">
                  <c:v>1988</c:v>
                </c:pt>
                <c:pt idx="1850">
                  <c:v>1988</c:v>
                </c:pt>
                <c:pt idx="1851">
                  <c:v>1988</c:v>
                </c:pt>
                <c:pt idx="1852">
                  <c:v>1988</c:v>
                </c:pt>
                <c:pt idx="1853">
                  <c:v>1988</c:v>
                </c:pt>
                <c:pt idx="1854">
                  <c:v>1988</c:v>
                </c:pt>
                <c:pt idx="1855">
                  <c:v>1988</c:v>
                </c:pt>
                <c:pt idx="1856">
                  <c:v>1988</c:v>
                </c:pt>
                <c:pt idx="1857">
                  <c:v>1988</c:v>
                </c:pt>
                <c:pt idx="1858">
                  <c:v>1988</c:v>
                </c:pt>
                <c:pt idx="1859">
                  <c:v>1988</c:v>
                </c:pt>
                <c:pt idx="1860">
                  <c:v>1988</c:v>
                </c:pt>
                <c:pt idx="1861">
                  <c:v>1988</c:v>
                </c:pt>
                <c:pt idx="1862">
                  <c:v>1988</c:v>
                </c:pt>
                <c:pt idx="1863">
                  <c:v>1988</c:v>
                </c:pt>
                <c:pt idx="1864">
                  <c:v>1988</c:v>
                </c:pt>
                <c:pt idx="1865">
                  <c:v>1988</c:v>
                </c:pt>
                <c:pt idx="1866">
                  <c:v>1988</c:v>
                </c:pt>
                <c:pt idx="1867">
                  <c:v>1988</c:v>
                </c:pt>
                <c:pt idx="1868">
                  <c:v>1988</c:v>
                </c:pt>
                <c:pt idx="1869">
                  <c:v>1988</c:v>
                </c:pt>
                <c:pt idx="1870">
                  <c:v>1988</c:v>
                </c:pt>
                <c:pt idx="1871">
                  <c:v>1988</c:v>
                </c:pt>
                <c:pt idx="1872">
                  <c:v>1988</c:v>
                </c:pt>
                <c:pt idx="1873">
                  <c:v>1988</c:v>
                </c:pt>
                <c:pt idx="1874">
                  <c:v>1988</c:v>
                </c:pt>
                <c:pt idx="1875">
                  <c:v>1988</c:v>
                </c:pt>
                <c:pt idx="1876">
                  <c:v>1988</c:v>
                </c:pt>
                <c:pt idx="1877">
                  <c:v>1988</c:v>
                </c:pt>
                <c:pt idx="1878">
                  <c:v>1988</c:v>
                </c:pt>
                <c:pt idx="1879">
                  <c:v>1988</c:v>
                </c:pt>
                <c:pt idx="1880">
                  <c:v>1988</c:v>
                </c:pt>
                <c:pt idx="1881">
                  <c:v>1988</c:v>
                </c:pt>
                <c:pt idx="1882">
                  <c:v>1988</c:v>
                </c:pt>
                <c:pt idx="1883">
                  <c:v>1988</c:v>
                </c:pt>
                <c:pt idx="1884">
                  <c:v>1988</c:v>
                </c:pt>
                <c:pt idx="1885">
                  <c:v>1988</c:v>
                </c:pt>
                <c:pt idx="1886">
                  <c:v>1988</c:v>
                </c:pt>
                <c:pt idx="1887">
                  <c:v>1988</c:v>
                </c:pt>
                <c:pt idx="1888">
                  <c:v>1988</c:v>
                </c:pt>
                <c:pt idx="1889">
                  <c:v>1988</c:v>
                </c:pt>
                <c:pt idx="1890">
                  <c:v>1988</c:v>
                </c:pt>
                <c:pt idx="1891">
                  <c:v>1988</c:v>
                </c:pt>
                <c:pt idx="1892">
                  <c:v>1988</c:v>
                </c:pt>
                <c:pt idx="1893">
                  <c:v>1988</c:v>
                </c:pt>
                <c:pt idx="1894">
                  <c:v>1988</c:v>
                </c:pt>
                <c:pt idx="1895">
                  <c:v>1988</c:v>
                </c:pt>
                <c:pt idx="1896">
                  <c:v>1988</c:v>
                </c:pt>
                <c:pt idx="1897">
                  <c:v>1988</c:v>
                </c:pt>
                <c:pt idx="1898">
                  <c:v>1988</c:v>
                </c:pt>
                <c:pt idx="1899">
                  <c:v>1988</c:v>
                </c:pt>
                <c:pt idx="1900">
                  <c:v>1988</c:v>
                </c:pt>
                <c:pt idx="1901">
                  <c:v>1988</c:v>
                </c:pt>
                <c:pt idx="1902">
                  <c:v>1988</c:v>
                </c:pt>
                <c:pt idx="1903">
                  <c:v>1988</c:v>
                </c:pt>
                <c:pt idx="1904">
                  <c:v>1989</c:v>
                </c:pt>
                <c:pt idx="1905">
                  <c:v>1989</c:v>
                </c:pt>
                <c:pt idx="1906">
                  <c:v>1989</c:v>
                </c:pt>
                <c:pt idx="1907">
                  <c:v>1989</c:v>
                </c:pt>
                <c:pt idx="1908">
                  <c:v>1989</c:v>
                </c:pt>
                <c:pt idx="1909">
                  <c:v>1989</c:v>
                </c:pt>
                <c:pt idx="1910">
                  <c:v>1989</c:v>
                </c:pt>
                <c:pt idx="1911">
                  <c:v>1989</c:v>
                </c:pt>
                <c:pt idx="1912">
                  <c:v>1989</c:v>
                </c:pt>
                <c:pt idx="1913">
                  <c:v>1989</c:v>
                </c:pt>
                <c:pt idx="1914">
                  <c:v>1989</c:v>
                </c:pt>
                <c:pt idx="1915">
                  <c:v>1989</c:v>
                </c:pt>
                <c:pt idx="1916">
                  <c:v>1989</c:v>
                </c:pt>
                <c:pt idx="1917">
                  <c:v>1989</c:v>
                </c:pt>
                <c:pt idx="1918">
                  <c:v>1989</c:v>
                </c:pt>
                <c:pt idx="1919">
                  <c:v>1989</c:v>
                </c:pt>
                <c:pt idx="1920">
                  <c:v>1989</c:v>
                </c:pt>
                <c:pt idx="1921">
                  <c:v>1989</c:v>
                </c:pt>
                <c:pt idx="1922">
                  <c:v>1989</c:v>
                </c:pt>
                <c:pt idx="1923">
                  <c:v>1989</c:v>
                </c:pt>
                <c:pt idx="1924">
                  <c:v>1989</c:v>
                </c:pt>
                <c:pt idx="1925">
                  <c:v>1989</c:v>
                </c:pt>
                <c:pt idx="1926">
                  <c:v>1989</c:v>
                </c:pt>
                <c:pt idx="1927">
                  <c:v>1989</c:v>
                </c:pt>
                <c:pt idx="1928">
                  <c:v>1989</c:v>
                </c:pt>
                <c:pt idx="1929">
                  <c:v>1989</c:v>
                </c:pt>
                <c:pt idx="1930">
                  <c:v>1989</c:v>
                </c:pt>
                <c:pt idx="1931">
                  <c:v>1989</c:v>
                </c:pt>
                <c:pt idx="1932">
                  <c:v>1989</c:v>
                </c:pt>
                <c:pt idx="1933">
                  <c:v>1989</c:v>
                </c:pt>
                <c:pt idx="1934">
                  <c:v>1989</c:v>
                </c:pt>
                <c:pt idx="1935">
                  <c:v>1989</c:v>
                </c:pt>
                <c:pt idx="1936">
                  <c:v>1989</c:v>
                </c:pt>
                <c:pt idx="1937">
                  <c:v>1989</c:v>
                </c:pt>
                <c:pt idx="1938">
                  <c:v>1989</c:v>
                </c:pt>
                <c:pt idx="1939">
                  <c:v>1989</c:v>
                </c:pt>
                <c:pt idx="1940">
                  <c:v>1989</c:v>
                </c:pt>
                <c:pt idx="1941">
                  <c:v>1989</c:v>
                </c:pt>
                <c:pt idx="1942">
                  <c:v>1989</c:v>
                </c:pt>
                <c:pt idx="1943">
                  <c:v>1989</c:v>
                </c:pt>
                <c:pt idx="1944">
                  <c:v>1989</c:v>
                </c:pt>
                <c:pt idx="1945">
                  <c:v>1989</c:v>
                </c:pt>
                <c:pt idx="1946">
                  <c:v>1989</c:v>
                </c:pt>
                <c:pt idx="1947">
                  <c:v>1989</c:v>
                </c:pt>
                <c:pt idx="1948">
                  <c:v>1989</c:v>
                </c:pt>
                <c:pt idx="1949">
                  <c:v>1989</c:v>
                </c:pt>
                <c:pt idx="1950">
                  <c:v>1989</c:v>
                </c:pt>
                <c:pt idx="1951">
                  <c:v>1989</c:v>
                </c:pt>
                <c:pt idx="1952">
                  <c:v>1989</c:v>
                </c:pt>
                <c:pt idx="1953">
                  <c:v>1989</c:v>
                </c:pt>
                <c:pt idx="1954">
                  <c:v>1989</c:v>
                </c:pt>
                <c:pt idx="1955">
                  <c:v>1989</c:v>
                </c:pt>
                <c:pt idx="1956">
                  <c:v>1989</c:v>
                </c:pt>
                <c:pt idx="1957">
                  <c:v>1989</c:v>
                </c:pt>
                <c:pt idx="1958">
                  <c:v>1989</c:v>
                </c:pt>
                <c:pt idx="1959">
                  <c:v>1989</c:v>
                </c:pt>
                <c:pt idx="1960">
                  <c:v>1989</c:v>
                </c:pt>
                <c:pt idx="1961">
                  <c:v>1989</c:v>
                </c:pt>
                <c:pt idx="1962">
                  <c:v>1989</c:v>
                </c:pt>
                <c:pt idx="1963">
                  <c:v>1989</c:v>
                </c:pt>
                <c:pt idx="1964">
                  <c:v>1989</c:v>
                </c:pt>
                <c:pt idx="1965">
                  <c:v>1989</c:v>
                </c:pt>
                <c:pt idx="1966">
                  <c:v>1989</c:v>
                </c:pt>
                <c:pt idx="1967">
                  <c:v>1989</c:v>
                </c:pt>
                <c:pt idx="1968">
                  <c:v>1989</c:v>
                </c:pt>
                <c:pt idx="1969">
                  <c:v>1989</c:v>
                </c:pt>
                <c:pt idx="1970">
                  <c:v>1989</c:v>
                </c:pt>
                <c:pt idx="1971">
                  <c:v>1989</c:v>
                </c:pt>
                <c:pt idx="1972">
                  <c:v>1989</c:v>
                </c:pt>
                <c:pt idx="1973">
                  <c:v>1989</c:v>
                </c:pt>
                <c:pt idx="1974">
                  <c:v>1989</c:v>
                </c:pt>
                <c:pt idx="1975">
                  <c:v>1989</c:v>
                </c:pt>
                <c:pt idx="1976">
                  <c:v>1989</c:v>
                </c:pt>
                <c:pt idx="1977">
                  <c:v>1989</c:v>
                </c:pt>
                <c:pt idx="1978">
                  <c:v>1989</c:v>
                </c:pt>
                <c:pt idx="1979">
                  <c:v>1989</c:v>
                </c:pt>
                <c:pt idx="1980">
                  <c:v>1989</c:v>
                </c:pt>
                <c:pt idx="1981">
                  <c:v>1989</c:v>
                </c:pt>
                <c:pt idx="1982">
                  <c:v>1989</c:v>
                </c:pt>
                <c:pt idx="1983">
                  <c:v>1989</c:v>
                </c:pt>
                <c:pt idx="1984">
                  <c:v>1989</c:v>
                </c:pt>
                <c:pt idx="1985">
                  <c:v>1989</c:v>
                </c:pt>
                <c:pt idx="1986">
                  <c:v>1989</c:v>
                </c:pt>
                <c:pt idx="1987">
                  <c:v>1989</c:v>
                </c:pt>
                <c:pt idx="1988">
                  <c:v>1989</c:v>
                </c:pt>
                <c:pt idx="1989">
                  <c:v>1989</c:v>
                </c:pt>
                <c:pt idx="1990">
                  <c:v>1989</c:v>
                </c:pt>
                <c:pt idx="1991">
                  <c:v>1989</c:v>
                </c:pt>
                <c:pt idx="1992">
                  <c:v>1989</c:v>
                </c:pt>
                <c:pt idx="1993">
                  <c:v>1989</c:v>
                </c:pt>
                <c:pt idx="1994">
                  <c:v>1989</c:v>
                </c:pt>
                <c:pt idx="1995">
                  <c:v>1989</c:v>
                </c:pt>
                <c:pt idx="1996">
                  <c:v>1989</c:v>
                </c:pt>
                <c:pt idx="1997">
                  <c:v>1989</c:v>
                </c:pt>
                <c:pt idx="1998">
                  <c:v>1989</c:v>
                </c:pt>
                <c:pt idx="1999">
                  <c:v>1989</c:v>
                </c:pt>
                <c:pt idx="2000">
                  <c:v>1989</c:v>
                </c:pt>
                <c:pt idx="2001">
                  <c:v>1989</c:v>
                </c:pt>
                <c:pt idx="2002">
                  <c:v>1989</c:v>
                </c:pt>
                <c:pt idx="2003">
                  <c:v>1989</c:v>
                </c:pt>
                <c:pt idx="2004">
                  <c:v>1989</c:v>
                </c:pt>
                <c:pt idx="2005">
                  <c:v>1989</c:v>
                </c:pt>
                <c:pt idx="2006">
                  <c:v>1989</c:v>
                </c:pt>
                <c:pt idx="2007">
                  <c:v>1989</c:v>
                </c:pt>
                <c:pt idx="2008">
                  <c:v>1989</c:v>
                </c:pt>
                <c:pt idx="2009">
                  <c:v>1989</c:v>
                </c:pt>
                <c:pt idx="2010">
                  <c:v>1989</c:v>
                </c:pt>
                <c:pt idx="2011">
                  <c:v>1989</c:v>
                </c:pt>
                <c:pt idx="2012">
                  <c:v>1989</c:v>
                </c:pt>
                <c:pt idx="2013">
                  <c:v>1989</c:v>
                </c:pt>
                <c:pt idx="2014">
                  <c:v>1989</c:v>
                </c:pt>
                <c:pt idx="2015">
                  <c:v>1989</c:v>
                </c:pt>
                <c:pt idx="2016">
                  <c:v>1989</c:v>
                </c:pt>
                <c:pt idx="2017">
                  <c:v>1989</c:v>
                </c:pt>
                <c:pt idx="2018">
                  <c:v>1989</c:v>
                </c:pt>
                <c:pt idx="2019">
                  <c:v>1989</c:v>
                </c:pt>
                <c:pt idx="2020">
                  <c:v>1989</c:v>
                </c:pt>
                <c:pt idx="2021">
                  <c:v>1989</c:v>
                </c:pt>
                <c:pt idx="2022">
                  <c:v>1989</c:v>
                </c:pt>
                <c:pt idx="2023">
                  <c:v>1989</c:v>
                </c:pt>
                <c:pt idx="2024">
                  <c:v>1989</c:v>
                </c:pt>
                <c:pt idx="2025">
                  <c:v>1989</c:v>
                </c:pt>
                <c:pt idx="2026">
                  <c:v>1989</c:v>
                </c:pt>
                <c:pt idx="2027">
                  <c:v>1989</c:v>
                </c:pt>
                <c:pt idx="2028">
                  <c:v>1989</c:v>
                </c:pt>
                <c:pt idx="2029">
                  <c:v>1989</c:v>
                </c:pt>
                <c:pt idx="2030">
                  <c:v>1989</c:v>
                </c:pt>
                <c:pt idx="2031">
                  <c:v>1989</c:v>
                </c:pt>
                <c:pt idx="2032">
                  <c:v>1989</c:v>
                </c:pt>
                <c:pt idx="2033">
                  <c:v>1989</c:v>
                </c:pt>
                <c:pt idx="2034">
                  <c:v>1989</c:v>
                </c:pt>
                <c:pt idx="2035">
                  <c:v>1989</c:v>
                </c:pt>
                <c:pt idx="2036">
                  <c:v>1989</c:v>
                </c:pt>
                <c:pt idx="2037">
                  <c:v>1989</c:v>
                </c:pt>
                <c:pt idx="2038">
                  <c:v>1989</c:v>
                </c:pt>
                <c:pt idx="2039">
                  <c:v>1989</c:v>
                </c:pt>
                <c:pt idx="2040">
                  <c:v>1989</c:v>
                </c:pt>
                <c:pt idx="2041">
                  <c:v>1989</c:v>
                </c:pt>
                <c:pt idx="2042">
                  <c:v>1989</c:v>
                </c:pt>
                <c:pt idx="2043">
                  <c:v>1989</c:v>
                </c:pt>
                <c:pt idx="2044">
                  <c:v>1989</c:v>
                </c:pt>
                <c:pt idx="2045">
                  <c:v>1989</c:v>
                </c:pt>
                <c:pt idx="2046">
                  <c:v>1989</c:v>
                </c:pt>
                <c:pt idx="2047">
                  <c:v>1989</c:v>
                </c:pt>
                <c:pt idx="2048">
                  <c:v>1989</c:v>
                </c:pt>
                <c:pt idx="2049">
                  <c:v>1989</c:v>
                </c:pt>
                <c:pt idx="2050">
                  <c:v>1989</c:v>
                </c:pt>
                <c:pt idx="2051">
                  <c:v>1989</c:v>
                </c:pt>
                <c:pt idx="2052">
                  <c:v>1989</c:v>
                </c:pt>
                <c:pt idx="2053">
                  <c:v>1989</c:v>
                </c:pt>
                <c:pt idx="2054">
                  <c:v>1989</c:v>
                </c:pt>
                <c:pt idx="2055">
                  <c:v>1989</c:v>
                </c:pt>
                <c:pt idx="2056">
                  <c:v>1989</c:v>
                </c:pt>
                <c:pt idx="2057">
                  <c:v>1989</c:v>
                </c:pt>
                <c:pt idx="2058">
                  <c:v>1989</c:v>
                </c:pt>
                <c:pt idx="2059">
                  <c:v>1989</c:v>
                </c:pt>
                <c:pt idx="2060">
                  <c:v>1989</c:v>
                </c:pt>
                <c:pt idx="2061">
                  <c:v>1989</c:v>
                </c:pt>
                <c:pt idx="2062">
                  <c:v>1989</c:v>
                </c:pt>
                <c:pt idx="2063">
                  <c:v>1989</c:v>
                </c:pt>
                <c:pt idx="2064">
                  <c:v>1989</c:v>
                </c:pt>
                <c:pt idx="2065">
                  <c:v>1989</c:v>
                </c:pt>
                <c:pt idx="2066">
                  <c:v>1989</c:v>
                </c:pt>
                <c:pt idx="2067">
                  <c:v>1989</c:v>
                </c:pt>
                <c:pt idx="2068">
                  <c:v>1989</c:v>
                </c:pt>
                <c:pt idx="2069">
                  <c:v>1989</c:v>
                </c:pt>
                <c:pt idx="2070">
                  <c:v>1989</c:v>
                </c:pt>
                <c:pt idx="2071">
                  <c:v>1989</c:v>
                </c:pt>
                <c:pt idx="2072">
                  <c:v>1989</c:v>
                </c:pt>
                <c:pt idx="2073">
                  <c:v>1989</c:v>
                </c:pt>
                <c:pt idx="2074">
                  <c:v>1989</c:v>
                </c:pt>
                <c:pt idx="2075">
                  <c:v>1989</c:v>
                </c:pt>
                <c:pt idx="2076">
                  <c:v>1989</c:v>
                </c:pt>
                <c:pt idx="2077">
                  <c:v>1989</c:v>
                </c:pt>
                <c:pt idx="2078">
                  <c:v>1989</c:v>
                </c:pt>
                <c:pt idx="2079">
                  <c:v>1989</c:v>
                </c:pt>
                <c:pt idx="2080">
                  <c:v>1989</c:v>
                </c:pt>
                <c:pt idx="2081">
                  <c:v>1989</c:v>
                </c:pt>
                <c:pt idx="2082">
                  <c:v>1989</c:v>
                </c:pt>
                <c:pt idx="2083">
                  <c:v>1989</c:v>
                </c:pt>
                <c:pt idx="2084">
                  <c:v>1989</c:v>
                </c:pt>
                <c:pt idx="2085">
                  <c:v>1989</c:v>
                </c:pt>
                <c:pt idx="2086">
                  <c:v>1989</c:v>
                </c:pt>
                <c:pt idx="2087">
                  <c:v>1989</c:v>
                </c:pt>
                <c:pt idx="2088">
                  <c:v>1989</c:v>
                </c:pt>
                <c:pt idx="2089">
                  <c:v>1989</c:v>
                </c:pt>
                <c:pt idx="2090">
                  <c:v>1989</c:v>
                </c:pt>
                <c:pt idx="2091">
                  <c:v>1989</c:v>
                </c:pt>
                <c:pt idx="2092">
                  <c:v>1989</c:v>
                </c:pt>
                <c:pt idx="2093">
                  <c:v>1989</c:v>
                </c:pt>
                <c:pt idx="2094">
                  <c:v>1989</c:v>
                </c:pt>
                <c:pt idx="2095">
                  <c:v>1989</c:v>
                </c:pt>
                <c:pt idx="2096">
                  <c:v>1989</c:v>
                </c:pt>
                <c:pt idx="2097">
                  <c:v>1989</c:v>
                </c:pt>
                <c:pt idx="2098">
                  <c:v>1989</c:v>
                </c:pt>
                <c:pt idx="2099">
                  <c:v>1989</c:v>
                </c:pt>
                <c:pt idx="2100">
                  <c:v>1989</c:v>
                </c:pt>
                <c:pt idx="2101">
                  <c:v>1989</c:v>
                </c:pt>
                <c:pt idx="2102">
                  <c:v>1989</c:v>
                </c:pt>
                <c:pt idx="2103">
                  <c:v>1989</c:v>
                </c:pt>
                <c:pt idx="2104">
                  <c:v>1989</c:v>
                </c:pt>
                <c:pt idx="2105">
                  <c:v>1989</c:v>
                </c:pt>
                <c:pt idx="2106">
                  <c:v>1989</c:v>
                </c:pt>
                <c:pt idx="2107">
                  <c:v>1989</c:v>
                </c:pt>
                <c:pt idx="2108">
                  <c:v>1989</c:v>
                </c:pt>
                <c:pt idx="2109">
                  <c:v>1989</c:v>
                </c:pt>
                <c:pt idx="2110">
                  <c:v>1989</c:v>
                </c:pt>
                <c:pt idx="2111">
                  <c:v>1989</c:v>
                </c:pt>
                <c:pt idx="2112">
                  <c:v>1990</c:v>
                </c:pt>
                <c:pt idx="2113">
                  <c:v>1990</c:v>
                </c:pt>
                <c:pt idx="2114">
                  <c:v>1990</c:v>
                </c:pt>
                <c:pt idx="2115">
                  <c:v>1990</c:v>
                </c:pt>
                <c:pt idx="2116">
                  <c:v>1990</c:v>
                </c:pt>
                <c:pt idx="2117">
                  <c:v>1990</c:v>
                </c:pt>
                <c:pt idx="2118">
                  <c:v>1990</c:v>
                </c:pt>
                <c:pt idx="2119">
                  <c:v>1990</c:v>
                </c:pt>
                <c:pt idx="2120">
                  <c:v>1990</c:v>
                </c:pt>
                <c:pt idx="2121">
                  <c:v>1990</c:v>
                </c:pt>
                <c:pt idx="2122">
                  <c:v>1990</c:v>
                </c:pt>
                <c:pt idx="2123">
                  <c:v>1990</c:v>
                </c:pt>
                <c:pt idx="2124">
                  <c:v>1990</c:v>
                </c:pt>
                <c:pt idx="2125">
                  <c:v>1990</c:v>
                </c:pt>
                <c:pt idx="2126">
                  <c:v>1990</c:v>
                </c:pt>
                <c:pt idx="2127">
                  <c:v>1990</c:v>
                </c:pt>
                <c:pt idx="2128">
                  <c:v>1990</c:v>
                </c:pt>
                <c:pt idx="2129">
                  <c:v>1990</c:v>
                </c:pt>
                <c:pt idx="2130">
                  <c:v>1990</c:v>
                </c:pt>
                <c:pt idx="2131">
                  <c:v>1990</c:v>
                </c:pt>
                <c:pt idx="2132">
                  <c:v>1990</c:v>
                </c:pt>
                <c:pt idx="2133">
                  <c:v>1990</c:v>
                </c:pt>
                <c:pt idx="2134">
                  <c:v>1990</c:v>
                </c:pt>
                <c:pt idx="2135">
                  <c:v>1990</c:v>
                </c:pt>
                <c:pt idx="2136">
                  <c:v>1990</c:v>
                </c:pt>
                <c:pt idx="2137">
                  <c:v>1990</c:v>
                </c:pt>
                <c:pt idx="2138">
                  <c:v>1990</c:v>
                </c:pt>
                <c:pt idx="2139">
                  <c:v>1990</c:v>
                </c:pt>
                <c:pt idx="2140">
                  <c:v>1990</c:v>
                </c:pt>
                <c:pt idx="2141">
                  <c:v>1990</c:v>
                </c:pt>
                <c:pt idx="2142">
                  <c:v>1990</c:v>
                </c:pt>
                <c:pt idx="2143">
                  <c:v>1990</c:v>
                </c:pt>
                <c:pt idx="2144">
                  <c:v>1990</c:v>
                </c:pt>
                <c:pt idx="2145">
                  <c:v>1990</c:v>
                </c:pt>
                <c:pt idx="2146">
                  <c:v>1990</c:v>
                </c:pt>
                <c:pt idx="2147">
                  <c:v>1990</c:v>
                </c:pt>
                <c:pt idx="2148">
                  <c:v>1990</c:v>
                </c:pt>
                <c:pt idx="2149">
                  <c:v>1990</c:v>
                </c:pt>
                <c:pt idx="2150">
                  <c:v>1990</c:v>
                </c:pt>
                <c:pt idx="2151">
                  <c:v>1990</c:v>
                </c:pt>
                <c:pt idx="2152">
                  <c:v>1990</c:v>
                </c:pt>
                <c:pt idx="2153">
                  <c:v>1990</c:v>
                </c:pt>
                <c:pt idx="2154">
                  <c:v>1990</c:v>
                </c:pt>
                <c:pt idx="2155">
                  <c:v>1990</c:v>
                </c:pt>
                <c:pt idx="2156">
                  <c:v>1990</c:v>
                </c:pt>
                <c:pt idx="2157">
                  <c:v>1990</c:v>
                </c:pt>
                <c:pt idx="2158">
                  <c:v>1990</c:v>
                </c:pt>
                <c:pt idx="2159">
                  <c:v>1990</c:v>
                </c:pt>
                <c:pt idx="2160">
                  <c:v>1990</c:v>
                </c:pt>
                <c:pt idx="2161">
                  <c:v>1990</c:v>
                </c:pt>
                <c:pt idx="2162">
                  <c:v>1990</c:v>
                </c:pt>
                <c:pt idx="2163">
                  <c:v>1990</c:v>
                </c:pt>
                <c:pt idx="2164">
                  <c:v>1990</c:v>
                </c:pt>
                <c:pt idx="2165">
                  <c:v>1990</c:v>
                </c:pt>
                <c:pt idx="2166">
                  <c:v>1990</c:v>
                </c:pt>
                <c:pt idx="2167">
                  <c:v>1990</c:v>
                </c:pt>
                <c:pt idx="2168">
                  <c:v>1990</c:v>
                </c:pt>
                <c:pt idx="2169">
                  <c:v>1990</c:v>
                </c:pt>
                <c:pt idx="2170">
                  <c:v>1990</c:v>
                </c:pt>
                <c:pt idx="2171">
                  <c:v>1990</c:v>
                </c:pt>
                <c:pt idx="2172">
                  <c:v>1990</c:v>
                </c:pt>
                <c:pt idx="2173">
                  <c:v>1990</c:v>
                </c:pt>
                <c:pt idx="2174">
                  <c:v>1990</c:v>
                </c:pt>
                <c:pt idx="2175">
                  <c:v>1990</c:v>
                </c:pt>
                <c:pt idx="2176">
                  <c:v>1990</c:v>
                </c:pt>
                <c:pt idx="2177">
                  <c:v>1990</c:v>
                </c:pt>
                <c:pt idx="2178">
                  <c:v>1990</c:v>
                </c:pt>
                <c:pt idx="2179">
                  <c:v>1990</c:v>
                </c:pt>
                <c:pt idx="2180">
                  <c:v>1990</c:v>
                </c:pt>
                <c:pt idx="2181">
                  <c:v>1990</c:v>
                </c:pt>
                <c:pt idx="2182">
                  <c:v>1990</c:v>
                </c:pt>
                <c:pt idx="2183">
                  <c:v>1990</c:v>
                </c:pt>
                <c:pt idx="2184">
                  <c:v>1990</c:v>
                </c:pt>
                <c:pt idx="2185">
                  <c:v>1990</c:v>
                </c:pt>
                <c:pt idx="2186">
                  <c:v>1990</c:v>
                </c:pt>
                <c:pt idx="2187">
                  <c:v>1990</c:v>
                </c:pt>
                <c:pt idx="2188">
                  <c:v>1990</c:v>
                </c:pt>
                <c:pt idx="2189">
                  <c:v>1990</c:v>
                </c:pt>
                <c:pt idx="2190">
                  <c:v>1990</c:v>
                </c:pt>
                <c:pt idx="2191">
                  <c:v>1990</c:v>
                </c:pt>
                <c:pt idx="2192">
                  <c:v>1990</c:v>
                </c:pt>
                <c:pt idx="2193">
                  <c:v>1990</c:v>
                </c:pt>
                <c:pt idx="2194">
                  <c:v>1990</c:v>
                </c:pt>
                <c:pt idx="2195">
                  <c:v>1990</c:v>
                </c:pt>
                <c:pt idx="2196">
                  <c:v>1990</c:v>
                </c:pt>
                <c:pt idx="2197">
                  <c:v>1990</c:v>
                </c:pt>
                <c:pt idx="2198">
                  <c:v>1990</c:v>
                </c:pt>
                <c:pt idx="2199">
                  <c:v>1990</c:v>
                </c:pt>
                <c:pt idx="2200">
                  <c:v>1990</c:v>
                </c:pt>
                <c:pt idx="2201">
                  <c:v>1990</c:v>
                </c:pt>
                <c:pt idx="2202">
                  <c:v>1990</c:v>
                </c:pt>
                <c:pt idx="2203">
                  <c:v>1990</c:v>
                </c:pt>
                <c:pt idx="2204">
                  <c:v>1990</c:v>
                </c:pt>
                <c:pt idx="2205">
                  <c:v>1990</c:v>
                </c:pt>
                <c:pt idx="2206">
                  <c:v>1990</c:v>
                </c:pt>
                <c:pt idx="2207">
                  <c:v>1990</c:v>
                </c:pt>
                <c:pt idx="2208">
                  <c:v>1990</c:v>
                </c:pt>
                <c:pt idx="2209">
                  <c:v>1990</c:v>
                </c:pt>
                <c:pt idx="2210">
                  <c:v>1990</c:v>
                </c:pt>
                <c:pt idx="2211">
                  <c:v>1990</c:v>
                </c:pt>
                <c:pt idx="2212">
                  <c:v>1990</c:v>
                </c:pt>
                <c:pt idx="2213">
                  <c:v>1990</c:v>
                </c:pt>
                <c:pt idx="2214">
                  <c:v>1990</c:v>
                </c:pt>
                <c:pt idx="2215">
                  <c:v>1990</c:v>
                </c:pt>
                <c:pt idx="2216">
                  <c:v>1990</c:v>
                </c:pt>
                <c:pt idx="2217">
                  <c:v>1990</c:v>
                </c:pt>
                <c:pt idx="2218">
                  <c:v>1990</c:v>
                </c:pt>
                <c:pt idx="2219">
                  <c:v>1990</c:v>
                </c:pt>
                <c:pt idx="2220">
                  <c:v>1990</c:v>
                </c:pt>
                <c:pt idx="2221">
                  <c:v>1990</c:v>
                </c:pt>
                <c:pt idx="2222">
                  <c:v>1990</c:v>
                </c:pt>
                <c:pt idx="2223">
                  <c:v>1990</c:v>
                </c:pt>
                <c:pt idx="2224">
                  <c:v>1990</c:v>
                </c:pt>
                <c:pt idx="2225">
                  <c:v>1990</c:v>
                </c:pt>
                <c:pt idx="2226">
                  <c:v>1990</c:v>
                </c:pt>
                <c:pt idx="2227">
                  <c:v>1990</c:v>
                </c:pt>
                <c:pt idx="2228">
                  <c:v>1990</c:v>
                </c:pt>
                <c:pt idx="2229">
                  <c:v>1990</c:v>
                </c:pt>
                <c:pt idx="2230">
                  <c:v>1990</c:v>
                </c:pt>
                <c:pt idx="2231">
                  <c:v>1990</c:v>
                </c:pt>
                <c:pt idx="2232">
                  <c:v>1990</c:v>
                </c:pt>
                <c:pt idx="2233">
                  <c:v>1990</c:v>
                </c:pt>
                <c:pt idx="2234">
                  <c:v>1990</c:v>
                </c:pt>
                <c:pt idx="2235">
                  <c:v>1990</c:v>
                </c:pt>
                <c:pt idx="2236">
                  <c:v>1990</c:v>
                </c:pt>
                <c:pt idx="2237">
                  <c:v>1990</c:v>
                </c:pt>
                <c:pt idx="2238">
                  <c:v>1990</c:v>
                </c:pt>
                <c:pt idx="2239">
                  <c:v>1990</c:v>
                </c:pt>
                <c:pt idx="2240">
                  <c:v>1990</c:v>
                </c:pt>
                <c:pt idx="2241">
                  <c:v>1990</c:v>
                </c:pt>
                <c:pt idx="2242">
                  <c:v>1990</c:v>
                </c:pt>
                <c:pt idx="2243">
                  <c:v>1990</c:v>
                </c:pt>
                <c:pt idx="2244">
                  <c:v>1990</c:v>
                </c:pt>
                <c:pt idx="2245">
                  <c:v>1990</c:v>
                </c:pt>
                <c:pt idx="2246">
                  <c:v>1990</c:v>
                </c:pt>
                <c:pt idx="2247">
                  <c:v>1990</c:v>
                </c:pt>
                <c:pt idx="2248">
                  <c:v>1990</c:v>
                </c:pt>
                <c:pt idx="2249">
                  <c:v>1990</c:v>
                </c:pt>
                <c:pt idx="2250">
                  <c:v>1990</c:v>
                </c:pt>
                <c:pt idx="2251">
                  <c:v>1990</c:v>
                </c:pt>
                <c:pt idx="2252">
                  <c:v>1990</c:v>
                </c:pt>
                <c:pt idx="2253">
                  <c:v>1990</c:v>
                </c:pt>
                <c:pt idx="2254">
                  <c:v>1990</c:v>
                </c:pt>
                <c:pt idx="2255">
                  <c:v>1990</c:v>
                </c:pt>
                <c:pt idx="2256">
                  <c:v>1990</c:v>
                </c:pt>
                <c:pt idx="2257">
                  <c:v>1990</c:v>
                </c:pt>
                <c:pt idx="2258">
                  <c:v>1990</c:v>
                </c:pt>
                <c:pt idx="2259">
                  <c:v>1990</c:v>
                </c:pt>
                <c:pt idx="2260">
                  <c:v>1990</c:v>
                </c:pt>
                <c:pt idx="2261">
                  <c:v>1990</c:v>
                </c:pt>
                <c:pt idx="2262">
                  <c:v>1990</c:v>
                </c:pt>
                <c:pt idx="2263">
                  <c:v>1990</c:v>
                </c:pt>
                <c:pt idx="2264">
                  <c:v>1990</c:v>
                </c:pt>
                <c:pt idx="2265">
                  <c:v>1990</c:v>
                </c:pt>
                <c:pt idx="2266">
                  <c:v>1990</c:v>
                </c:pt>
                <c:pt idx="2267">
                  <c:v>1990</c:v>
                </c:pt>
                <c:pt idx="2268">
                  <c:v>1990</c:v>
                </c:pt>
                <c:pt idx="2269">
                  <c:v>1990</c:v>
                </c:pt>
                <c:pt idx="2270">
                  <c:v>1990</c:v>
                </c:pt>
                <c:pt idx="2271">
                  <c:v>1990</c:v>
                </c:pt>
                <c:pt idx="2272">
                  <c:v>1990</c:v>
                </c:pt>
                <c:pt idx="2273">
                  <c:v>1990</c:v>
                </c:pt>
                <c:pt idx="2274">
                  <c:v>1990</c:v>
                </c:pt>
                <c:pt idx="2275">
                  <c:v>1990</c:v>
                </c:pt>
                <c:pt idx="2276">
                  <c:v>1990</c:v>
                </c:pt>
                <c:pt idx="2277">
                  <c:v>1990</c:v>
                </c:pt>
                <c:pt idx="2278">
                  <c:v>1990</c:v>
                </c:pt>
                <c:pt idx="2279">
                  <c:v>1990</c:v>
                </c:pt>
                <c:pt idx="2280">
                  <c:v>1990</c:v>
                </c:pt>
                <c:pt idx="2281">
                  <c:v>1990</c:v>
                </c:pt>
                <c:pt idx="2282">
                  <c:v>1990</c:v>
                </c:pt>
                <c:pt idx="2283">
                  <c:v>1990</c:v>
                </c:pt>
                <c:pt idx="2284">
                  <c:v>1990</c:v>
                </c:pt>
                <c:pt idx="2285">
                  <c:v>1990</c:v>
                </c:pt>
                <c:pt idx="2286">
                  <c:v>1990</c:v>
                </c:pt>
                <c:pt idx="2287">
                  <c:v>1990</c:v>
                </c:pt>
                <c:pt idx="2288">
                  <c:v>1990</c:v>
                </c:pt>
                <c:pt idx="2289">
                  <c:v>1990</c:v>
                </c:pt>
                <c:pt idx="2290">
                  <c:v>1990</c:v>
                </c:pt>
                <c:pt idx="2291">
                  <c:v>1990</c:v>
                </c:pt>
                <c:pt idx="2292">
                  <c:v>1990</c:v>
                </c:pt>
                <c:pt idx="2293">
                  <c:v>1990</c:v>
                </c:pt>
                <c:pt idx="2294">
                  <c:v>1990</c:v>
                </c:pt>
                <c:pt idx="2295">
                  <c:v>1990</c:v>
                </c:pt>
                <c:pt idx="2296">
                  <c:v>1990</c:v>
                </c:pt>
                <c:pt idx="2297">
                  <c:v>1990</c:v>
                </c:pt>
                <c:pt idx="2298">
                  <c:v>1990</c:v>
                </c:pt>
                <c:pt idx="2299">
                  <c:v>1990</c:v>
                </c:pt>
                <c:pt idx="2300">
                  <c:v>1990</c:v>
                </c:pt>
                <c:pt idx="2301">
                  <c:v>1990</c:v>
                </c:pt>
                <c:pt idx="2302">
                  <c:v>1990</c:v>
                </c:pt>
                <c:pt idx="2303">
                  <c:v>1990</c:v>
                </c:pt>
                <c:pt idx="2304">
                  <c:v>1990</c:v>
                </c:pt>
                <c:pt idx="2305">
                  <c:v>1990</c:v>
                </c:pt>
                <c:pt idx="2306">
                  <c:v>1990</c:v>
                </c:pt>
                <c:pt idx="2307">
                  <c:v>1990</c:v>
                </c:pt>
                <c:pt idx="2308">
                  <c:v>1990</c:v>
                </c:pt>
                <c:pt idx="2309">
                  <c:v>1990</c:v>
                </c:pt>
                <c:pt idx="2310">
                  <c:v>1990</c:v>
                </c:pt>
                <c:pt idx="2311">
                  <c:v>1990</c:v>
                </c:pt>
                <c:pt idx="2312">
                  <c:v>1990</c:v>
                </c:pt>
                <c:pt idx="2313">
                  <c:v>1990</c:v>
                </c:pt>
                <c:pt idx="2314">
                  <c:v>1990</c:v>
                </c:pt>
                <c:pt idx="2315">
                  <c:v>1990</c:v>
                </c:pt>
                <c:pt idx="2316">
                  <c:v>1990</c:v>
                </c:pt>
                <c:pt idx="2317">
                  <c:v>1990</c:v>
                </c:pt>
                <c:pt idx="2318">
                  <c:v>1990</c:v>
                </c:pt>
                <c:pt idx="2319">
                  <c:v>1990</c:v>
                </c:pt>
                <c:pt idx="2320">
                  <c:v>1990</c:v>
                </c:pt>
                <c:pt idx="2321">
                  <c:v>1990</c:v>
                </c:pt>
                <c:pt idx="2322">
                  <c:v>1990</c:v>
                </c:pt>
                <c:pt idx="2323">
                  <c:v>1990</c:v>
                </c:pt>
                <c:pt idx="2324">
                  <c:v>1990</c:v>
                </c:pt>
                <c:pt idx="2325">
                  <c:v>1990</c:v>
                </c:pt>
                <c:pt idx="2326">
                  <c:v>1990</c:v>
                </c:pt>
                <c:pt idx="2327">
                  <c:v>1990</c:v>
                </c:pt>
                <c:pt idx="2328">
                  <c:v>1990</c:v>
                </c:pt>
                <c:pt idx="2329">
                  <c:v>1990</c:v>
                </c:pt>
                <c:pt idx="2330">
                  <c:v>1990</c:v>
                </c:pt>
                <c:pt idx="2331">
                  <c:v>1990</c:v>
                </c:pt>
                <c:pt idx="2332">
                  <c:v>1990</c:v>
                </c:pt>
                <c:pt idx="2333">
                  <c:v>1990</c:v>
                </c:pt>
                <c:pt idx="2334">
                  <c:v>1991</c:v>
                </c:pt>
                <c:pt idx="2335">
                  <c:v>1991</c:v>
                </c:pt>
                <c:pt idx="2336">
                  <c:v>1991</c:v>
                </c:pt>
                <c:pt idx="2337">
                  <c:v>1991</c:v>
                </c:pt>
                <c:pt idx="2338">
                  <c:v>1991</c:v>
                </c:pt>
                <c:pt idx="2339">
                  <c:v>1991</c:v>
                </c:pt>
                <c:pt idx="2340">
                  <c:v>1991</c:v>
                </c:pt>
                <c:pt idx="2341">
                  <c:v>1991</c:v>
                </c:pt>
                <c:pt idx="2342">
                  <c:v>1991</c:v>
                </c:pt>
                <c:pt idx="2343">
                  <c:v>1991</c:v>
                </c:pt>
                <c:pt idx="2344">
                  <c:v>1991</c:v>
                </c:pt>
                <c:pt idx="2345">
                  <c:v>1991</c:v>
                </c:pt>
                <c:pt idx="2346">
                  <c:v>1991</c:v>
                </c:pt>
                <c:pt idx="2347">
                  <c:v>1991</c:v>
                </c:pt>
                <c:pt idx="2348">
                  <c:v>1991</c:v>
                </c:pt>
                <c:pt idx="2349">
                  <c:v>1991</c:v>
                </c:pt>
                <c:pt idx="2350">
                  <c:v>1991</c:v>
                </c:pt>
                <c:pt idx="2351">
                  <c:v>1991</c:v>
                </c:pt>
                <c:pt idx="2352">
                  <c:v>1991</c:v>
                </c:pt>
                <c:pt idx="2353">
                  <c:v>1991</c:v>
                </c:pt>
                <c:pt idx="2354">
                  <c:v>1991</c:v>
                </c:pt>
                <c:pt idx="2355">
                  <c:v>1991</c:v>
                </c:pt>
                <c:pt idx="2356">
                  <c:v>1991</c:v>
                </c:pt>
                <c:pt idx="2357">
                  <c:v>1991</c:v>
                </c:pt>
                <c:pt idx="2358">
                  <c:v>1991</c:v>
                </c:pt>
                <c:pt idx="2359">
                  <c:v>1991</c:v>
                </c:pt>
                <c:pt idx="2360">
                  <c:v>1991</c:v>
                </c:pt>
                <c:pt idx="2361">
                  <c:v>1991</c:v>
                </c:pt>
                <c:pt idx="2362">
                  <c:v>1991</c:v>
                </c:pt>
                <c:pt idx="2363">
                  <c:v>1991</c:v>
                </c:pt>
                <c:pt idx="2364">
                  <c:v>1991</c:v>
                </c:pt>
                <c:pt idx="2365">
                  <c:v>1991</c:v>
                </c:pt>
                <c:pt idx="2366">
                  <c:v>1991</c:v>
                </c:pt>
                <c:pt idx="2367">
                  <c:v>1991</c:v>
                </c:pt>
                <c:pt idx="2368">
                  <c:v>1991</c:v>
                </c:pt>
                <c:pt idx="2369">
                  <c:v>1991</c:v>
                </c:pt>
                <c:pt idx="2370">
                  <c:v>1991</c:v>
                </c:pt>
                <c:pt idx="2371">
                  <c:v>1991</c:v>
                </c:pt>
                <c:pt idx="2372">
                  <c:v>1991</c:v>
                </c:pt>
                <c:pt idx="2373">
                  <c:v>1991</c:v>
                </c:pt>
                <c:pt idx="2374">
                  <c:v>1991</c:v>
                </c:pt>
                <c:pt idx="2375">
                  <c:v>1991</c:v>
                </c:pt>
                <c:pt idx="2376">
                  <c:v>1991</c:v>
                </c:pt>
                <c:pt idx="2377">
                  <c:v>1991</c:v>
                </c:pt>
                <c:pt idx="2378">
                  <c:v>1991</c:v>
                </c:pt>
                <c:pt idx="2379">
                  <c:v>1991</c:v>
                </c:pt>
                <c:pt idx="2380">
                  <c:v>1991</c:v>
                </c:pt>
                <c:pt idx="2381">
                  <c:v>1991</c:v>
                </c:pt>
                <c:pt idx="2382">
                  <c:v>1991</c:v>
                </c:pt>
                <c:pt idx="2383">
                  <c:v>1991</c:v>
                </c:pt>
                <c:pt idx="2384">
                  <c:v>1991</c:v>
                </c:pt>
                <c:pt idx="2385">
                  <c:v>1991</c:v>
                </c:pt>
                <c:pt idx="2386">
                  <c:v>1991</c:v>
                </c:pt>
                <c:pt idx="2387">
                  <c:v>1991</c:v>
                </c:pt>
                <c:pt idx="2388">
                  <c:v>1991</c:v>
                </c:pt>
                <c:pt idx="2389">
                  <c:v>1991</c:v>
                </c:pt>
                <c:pt idx="2390">
                  <c:v>1991</c:v>
                </c:pt>
                <c:pt idx="2391">
                  <c:v>1991</c:v>
                </c:pt>
                <c:pt idx="2392">
                  <c:v>1991</c:v>
                </c:pt>
                <c:pt idx="2393">
                  <c:v>1991</c:v>
                </c:pt>
                <c:pt idx="2394">
                  <c:v>1991</c:v>
                </c:pt>
                <c:pt idx="2395">
                  <c:v>1991</c:v>
                </c:pt>
                <c:pt idx="2396">
                  <c:v>1991</c:v>
                </c:pt>
                <c:pt idx="2397">
                  <c:v>1991</c:v>
                </c:pt>
                <c:pt idx="2398">
                  <c:v>1991</c:v>
                </c:pt>
                <c:pt idx="2399">
                  <c:v>1991</c:v>
                </c:pt>
                <c:pt idx="2400">
                  <c:v>1991</c:v>
                </c:pt>
                <c:pt idx="2401">
                  <c:v>1991</c:v>
                </c:pt>
                <c:pt idx="2402">
                  <c:v>1991</c:v>
                </c:pt>
                <c:pt idx="2403">
                  <c:v>1991</c:v>
                </c:pt>
                <c:pt idx="2404">
                  <c:v>1991</c:v>
                </c:pt>
                <c:pt idx="2405">
                  <c:v>1991</c:v>
                </c:pt>
                <c:pt idx="2406">
                  <c:v>1991</c:v>
                </c:pt>
                <c:pt idx="2407">
                  <c:v>1991</c:v>
                </c:pt>
                <c:pt idx="2408">
                  <c:v>1991</c:v>
                </c:pt>
                <c:pt idx="2409">
                  <c:v>1991</c:v>
                </c:pt>
                <c:pt idx="2410">
                  <c:v>1991</c:v>
                </c:pt>
                <c:pt idx="2411">
                  <c:v>1991</c:v>
                </c:pt>
                <c:pt idx="2412">
                  <c:v>1991</c:v>
                </c:pt>
                <c:pt idx="2413">
                  <c:v>1991</c:v>
                </c:pt>
                <c:pt idx="2414">
                  <c:v>1991</c:v>
                </c:pt>
                <c:pt idx="2415">
                  <c:v>1991</c:v>
                </c:pt>
                <c:pt idx="2416">
                  <c:v>1991</c:v>
                </c:pt>
                <c:pt idx="2417">
                  <c:v>1991</c:v>
                </c:pt>
                <c:pt idx="2418">
                  <c:v>1991</c:v>
                </c:pt>
                <c:pt idx="2419">
                  <c:v>1991</c:v>
                </c:pt>
                <c:pt idx="2420">
                  <c:v>1991</c:v>
                </c:pt>
                <c:pt idx="2421">
                  <c:v>1991</c:v>
                </c:pt>
                <c:pt idx="2422">
                  <c:v>1991</c:v>
                </c:pt>
                <c:pt idx="2423">
                  <c:v>1991</c:v>
                </c:pt>
                <c:pt idx="2424">
                  <c:v>1991</c:v>
                </c:pt>
                <c:pt idx="2425">
                  <c:v>1991</c:v>
                </c:pt>
                <c:pt idx="2426">
                  <c:v>1991</c:v>
                </c:pt>
                <c:pt idx="2427">
                  <c:v>1991</c:v>
                </c:pt>
                <c:pt idx="2428">
                  <c:v>1991</c:v>
                </c:pt>
                <c:pt idx="2429">
                  <c:v>1991</c:v>
                </c:pt>
                <c:pt idx="2430">
                  <c:v>1991</c:v>
                </c:pt>
                <c:pt idx="2431">
                  <c:v>1991</c:v>
                </c:pt>
                <c:pt idx="2432">
                  <c:v>1991</c:v>
                </c:pt>
                <c:pt idx="2433">
                  <c:v>1991</c:v>
                </c:pt>
                <c:pt idx="2434">
                  <c:v>1991</c:v>
                </c:pt>
                <c:pt idx="2435">
                  <c:v>1991</c:v>
                </c:pt>
                <c:pt idx="2436">
                  <c:v>1991</c:v>
                </c:pt>
                <c:pt idx="2437">
                  <c:v>1991</c:v>
                </c:pt>
                <c:pt idx="2438">
                  <c:v>1991</c:v>
                </c:pt>
                <c:pt idx="2439">
                  <c:v>1991</c:v>
                </c:pt>
                <c:pt idx="2440">
                  <c:v>1991</c:v>
                </c:pt>
                <c:pt idx="2441">
                  <c:v>1991</c:v>
                </c:pt>
                <c:pt idx="2442">
                  <c:v>1991</c:v>
                </c:pt>
                <c:pt idx="2443">
                  <c:v>1991</c:v>
                </c:pt>
                <c:pt idx="2444">
                  <c:v>1991</c:v>
                </c:pt>
                <c:pt idx="2445">
                  <c:v>1991</c:v>
                </c:pt>
                <c:pt idx="2446">
                  <c:v>1991</c:v>
                </c:pt>
                <c:pt idx="2447">
                  <c:v>1991</c:v>
                </c:pt>
                <c:pt idx="2448">
                  <c:v>1991</c:v>
                </c:pt>
                <c:pt idx="2449">
                  <c:v>1991</c:v>
                </c:pt>
                <c:pt idx="2450">
                  <c:v>1991</c:v>
                </c:pt>
                <c:pt idx="2451">
                  <c:v>1991</c:v>
                </c:pt>
                <c:pt idx="2452">
                  <c:v>1991</c:v>
                </c:pt>
                <c:pt idx="2453">
                  <c:v>1991</c:v>
                </c:pt>
                <c:pt idx="2454">
                  <c:v>1991</c:v>
                </c:pt>
                <c:pt idx="2455">
                  <c:v>1991</c:v>
                </c:pt>
                <c:pt idx="2456">
                  <c:v>1991</c:v>
                </c:pt>
                <c:pt idx="2457">
                  <c:v>1991</c:v>
                </c:pt>
                <c:pt idx="2458">
                  <c:v>1991</c:v>
                </c:pt>
                <c:pt idx="2459">
                  <c:v>1991</c:v>
                </c:pt>
                <c:pt idx="2460">
                  <c:v>1991</c:v>
                </c:pt>
                <c:pt idx="2461">
                  <c:v>1991</c:v>
                </c:pt>
                <c:pt idx="2462">
                  <c:v>1991</c:v>
                </c:pt>
                <c:pt idx="2463">
                  <c:v>1991</c:v>
                </c:pt>
                <c:pt idx="2464">
                  <c:v>1991</c:v>
                </c:pt>
                <c:pt idx="2465">
                  <c:v>1991</c:v>
                </c:pt>
                <c:pt idx="2466">
                  <c:v>1991</c:v>
                </c:pt>
                <c:pt idx="2467">
                  <c:v>1991</c:v>
                </c:pt>
                <c:pt idx="2468">
                  <c:v>1991</c:v>
                </c:pt>
                <c:pt idx="2469">
                  <c:v>1991</c:v>
                </c:pt>
                <c:pt idx="2470">
                  <c:v>1991</c:v>
                </c:pt>
                <c:pt idx="2471">
                  <c:v>1991</c:v>
                </c:pt>
                <c:pt idx="2472">
                  <c:v>1991</c:v>
                </c:pt>
                <c:pt idx="2473">
                  <c:v>1991</c:v>
                </c:pt>
                <c:pt idx="2474">
                  <c:v>1991</c:v>
                </c:pt>
                <c:pt idx="2475">
                  <c:v>1991</c:v>
                </c:pt>
                <c:pt idx="2476">
                  <c:v>1991</c:v>
                </c:pt>
                <c:pt idx="2477">
                  <c:v>1991</c:v>
                </c:pt>
                <c:pt idx="2478">
                  <c:v>1991</c:v>
                </c:pt>
                <c:pt idx="2479">
                  <c:v>1991</c:v>
                </c:pt>
                <c:pt idx="2480">
                  <c:v>1991</c:v>
                </c:pt>
                <c:pt idx="2481">
                  <c:v>1991</c:v>
                </c:pt>
                <c:pt idx="2482">
                  <c:v>1991</c:v>
                </c:pt>
                <c:pt idx="2483">
                  <c:v>1991</c:v>
                </c:pt>
                <c:pt idx="2484">
                  <c:v>1991</c:v>
                </c:pt>
                <c:pt idx="2485">
                  <c:v>1991</c:v>
                </c:pt>
                <c:pt idx="2486">
                  <c:v>1991</c:v>
                </c:pt>
                <c:pt idx="2487">
                  <c:v>1991</c:v>
                </c:pt>
                <c:pt idx="2488">
                  <c:v>1991</c:v>
                </c:pt>
                <c:pt idx="2489">
                  <c:v>1991</c:v>
                </c:pt>
                <c:pt idx="2490">
                  <c:v>1991</c:v>
                </c:pt>
                <c:pt idx="2491">
                  <c:v>1991</c:v>
                </c:pt>
                <c:pt idx="2492">
                  <c:v>1991</c:v>
                </c:pt>
                <c:pt idx="2493">
                  <c:v>1991</c:v>
                </c:pt>
                <c:pt idx="2494">
                  <c:v>1991</c:v>
                </c:pt>
                <c:pt idx="2495">
                  <c:v>1991</c:v>
                </c:pt>
                <c:pt idx="2496">
                  <c:v>1991</c:v>
                </c:pt>
                <c:pt idx="2497">
                  <c:v>1991</c:v>
                </c:pt>
                <c:pt idx="2498">
                  <c:v>1991</c:v>
                </c:pt>
                <c:pt idx="2499">
                  <c:v>1991</c:v>
                </c:pt>
                <c:pt idx="2500">
                  <c:v>1991</c:v>
                </c:pt>
                <c:pt idx="2501">
                  <c:v>1991</c:v>
                </c:pt>
                <c:pt idx="2502">
                  <c:v>1991</c:v>
                </c:pt>
                <c:pt idx="2503">
                  <c:v>1991</c:v>
                </c:pt>
                <c:pt idx="2504">
                  <c:v>1991</c:v>
                </c:pt>
                <c:pt idx="2505">
                  <c:v>1991</c:v>
                </c:pt>
                <c:pt idx="2506">
                  <c:v>1991</c:v>
                </c:pt>
                <c:pt idx="2507">
                  <c:v>1991</c:v>
                </c:pt>
                <c:pt idx="2508">
                  <c:v>1991</c:v>
                </c:pt>
                <c:pt idx="2509">
                  <c:v>1991</c:v>
                </c:pt>
                <c:pt idx="2510">
                  <c:v>1991</c:v>
                </c:pt>
                <c:pt idx="2511">
                  <c:v>1991</c:v>
                </c:pt>
                <c:pt idx="2512">
                  <c:v>1991</c:v>
                </c:pt>
                <c:pt idx="2513">
                  <c:v>1991</c:v>
                </c:pt>
                <c:pt idx="2514">
                  <c:v>1991</c:v>
                </c:pt>
                <c:pt idx="2515">
                  <c:v>1991</c:v>
                </c:pt>
                <c:pt idx="2516">
                  <c:v>1991</c:v>
                </c:pt>
                <c:pt idx="2517">
                  <c:v>1991</c:v>
                </c:pt>
                <c:pt idx="2518">
                  <c:v>1991</c:v>
                </c:pt>
                <c:pt idx="2519">
                  <c:v>1991</c:v>
                </c:pt>
                <c:pt idx="2520">
                  <c:v>1991</c:v>
                </c:pt>
                <c:pt idx="2521">
                  <c:v>1991</c:v>
                </c:pt>
                <c:pt idx="2522">
                  <c:v>1991</c:v>
                </c:pt>
                <c:pt idx="2523">
                  <c:v>1991</c:v>
                </c:pt>
                <c:pt idx="2524">
                  <c:v>1991</c:v>
                </c:pt>
                <c:pt idx="2525">
                  <c:v>1991</c:v>
                </c:pt>
                <c:pt idx="2526">
                  <c:v>1991</c:v>
                </c:pt>
                <c:pt idx="2527">
                  <c:v>1991</c:v>
                </c:pt>
                <c:pt idx="2528">
                  <c:v>1991</c:v>
                </c:pt>
                <c:pt idx="2529">
                  <c:v>1991</c:v>
                </c:pt>
                <c:pt idx="2530">
                  <c:v>1991</c:v>
                </c:pt>
                <c:pt idx="2531">
                  <c:v>1991</c:v>
                </c:pt>
                <c:pt idx="2532">
                  <c:v>1991</c:v>
                </c:pt>
                <c:pt idx="2533">
                  <c:v>1991</c:v>
                </c:pt>
                <c:pt idx="2534">
                  <c:v>1991</c:v>
                </c:pt>
                <c:pt idx="2535">
                  <c:v>1991</c:v>
                </c:pt>
                <c:pt idx="2536">
                  <c:v>1991</c:v>
                </c:pt>
                <c:pt idx="2537">
                  <c:v>1991</c:v>
                </c:pt>
                <c:pt idx="2538">
                  <c:v>1991</c:v>
                </c:pt>
                <c:pt idx="2539">
                  <c:v>1991</c:v>
                </c:pt>
                <c:pt idx="2540">
                  <c:v>1991</c:v>
                </c:pt>
                <c:pt idx="2541">
                  <c:v>1991</c:v>
                </c:pt>
                <c:pt idx="2542">
                  <c:v>1991</c:v>
                </c:pt>
                <c:pt idx="2543">
                  <c:v>1991</c:v>
                </c:pt>
                <c:pt idx="2544">
                  <c:v>1991</c:v>
                </c:pt>
                <c:pt idx="2545">
                  <c:v>1992</c:v>
                </c:pt>
                <c:pt idx="2546">
                  <c:v>1992</c:v>
                </c:pt>
                <c:pt idx="2547">
                  <c:v>1992</c:v>
                </c:pt>
                <c:pt idx="2548">
                  <c:v>1992</c:v>
                </c:pt>
                <c:pt idx="2549">
                  <c:v>1992</c:v>
                </c:pt>
                <c:pt idx="2550">
                  <c:v>1992</c:v>
                </c:pt>
                <c:pt idx="2551">
                  <c:v>1992</c:v>
                </c:pt>
                <c:pt idx="2552">
                  <c:v>1992</c:v>
                </c:pt>
                <c:pt idx="2553">
                  <c:v>1992</c:v>
                </c:pt>
                <c:pt idx="2554">
                  <c:v>1992</c:v>
                </c:pt>
                <c:pt idx="2555">
                  <c:v>1992</c:v>
                </c:pt>
                <c:pt idx="2556">
                  <c:v>1992</c:v>
                </c:pt>
                <c:pt idx="2557">
                  <c:v>1992</c:v>
                </c:pt>
                <c:pt idx="2558">
                  <c:v>1992</c:v>
                </c:pt>
                <c:pt idx="2559">
                  <c:v>1992</c:v>
                </c:pt>
                <c:pt idx="2560">
                  <c:v>1992</c:v>
                </c:pt>
                <c:pt idx="2561">
                  <c:v>1992</c:v>
                </c:pt>
                <c:pt idx="2562">
                  <c:v>1992</c:v>
                </c:pt>
                <c:pt idx="2563">
                  <c:v>1992</c:v>
                </c:pt>
                <c:pt idx="2564">
                  <c:v>1992</c:v>
                </c:pt>
                <c:pt idx="2565">
                  <c:v>1992</c:v>
                </c:pt>
                <c:pt idx="2566">
                  <c:v>1992</c:v>
                </c:pt>
                <c:pt idx="2567">
                  <c:v>1992</c:v>
                </c:pt>
                <c:pt idx="2568">
                  <c:v>1992</c:v>
                </c:pt>
                <c:pt idx="2569">
                  <c:v>1992</c:v>
                </c:pt>
                <c:pt idx="2570">
                  <c:v>1992</c:v>
                </c:pt>
                <c:pt idx="2571">
                  <c:v>1992</c:v>
                </c:pt>
                <c:pt idx="2572">
                  <c:v>1992</c:v>
                </c:pt>
                <c:pt idx="2573">
                  <c:v>1992</c:v>
                </c:pt>
                <c:pt idx="2574">
                  <c:v>1992</c:v>
                </c:pt>
                <c:pt idx="2575">
                  <c:v>1992</c:v>
                </c:pt>
                <c:pt idx="2576">
                  <c:v>1992</c:v>
                </c:pt>
                <c:pt idx="2577">
                  <c:v>1992</c:v>
                </c:pt>
                <c:pt idx="2578">
                  <c:v>1992</c:v>
                </c:pt>
                <c:pt idx="2579">
                  <c:v>1992</c:v>
                </c:pt>
                <c:pt idx="2580">
                  <c:v>1992</c:v>
                </c:pt>
                <c:pt idx="2581">
                  <c:v>1992</c:v>
                </c:pt>
                <c:pt idx="2582">
                  <c:v>1992</c:v>
                </c:pt>
                <c:pt idx="2583">
                  <c:v>1992</c:v>
                </c:pt>
                <c:pt idx="2584">
                  <c:v>1992</c:v>
                </c:pt>
                <c:pt idx="2585">
                  <c:v>1992</c:v>
                </c:pt>
                <c:pt idx="2586">
                  <c:v>1992</c:v>
                </c:pt>
                <c:pt idx="2587">
                  <c:v>1992</c:v>
                </c:pt>
                <c:pt idx="2588">
                  <c:v>1992</c:v>
                </c:pt>
                <c:pt idx="2589">
                  <c:v>1992</c:v>
                </c:pt>
                <c:pt idx="2590">
                  <c:v>1992</c:v>
                </c:pt>
                <c:pt idx="2591">
                  <c:v>1992</c:v>
                </c:pt>
                <c:pt idx="2592">
                  <c:v>1992</c:v>
                </c:pt>
                <c:pt idx="2593">
                  <c:v>1992</c:v>
                </c:pt>
                <c:pt idx="2594">
                  <c:v>1992</c:v>
                </c:pt>
                <c:pt idx="2595">
                  <c:v>1992</c:v>
                </c:pt>
                <c:pt idx="2596">
                  <c:v>1992</c:v>
                </c:pt>
                <c:pt idx="2597">
                  <c:v>1992</c:v>
                </c:pt>
                <c:pt idx="2598">
                  <c:v>1992</c:v>
                </c:pt>
                <c:pt idx="2599">
                  <c:v>1992</c:v>
                </c:pt>
                <c:pt idx="2600">
                  <c:v>1992</c:v>
                </c:pt>
                <c:pt idx="2601">
                  <c:v>1992</c:v>
                </c:pt>
                <c:pt idx="2602">
                  <c:v>1992</c:v>
                </c:pt>
                <c:pt idx="2603">
                  <c:v>1992</c:v>
                </c:pt>
                <c:pt idx="2604">
                  <c:v>1992</c:v>
                </c:pt>
                <c:pt idx="2605">
                  <c:v>1992</c:v>
                </c:pt>
                <c:pt idx="2606">
                  <c:v>1992</c:v>
                </c:pt>
                <c:pt idx="2607">
                  <c:v>1992</c:v>
                </c:pt>
                <c:pt idx="2608">
                  <c:v>1992</c:v>
                </c:pt>
                <c:pt idx="2609">
                  <c:v>1992</c:v>
                </c:pt>
                <c:pt idx="2610">
                  <c:v>1992</c:v>
                </c:pt>
                <c:pt idx="2611">
                  <c:v>1992</c:v>
                </c:pt>
                <c:pt idx="2612">
                  <c:v>1992</c:v>
                </c:pt>
                <c:pt idx="2613">
                  <c:v>1992</c:v>
                </c:pt>
                <c:pt idx="2614">
                  <c:v>1992</c:v>
                </c:pt>
                <c:pt idx="2615">
                  <c:v>1992</c:v>
                </c:pt>
                <c:pt idx="2616">
                  <c:v>1992</c:v>
                </c:pt>
                <c:pt idx="2617">
                  <c:v>1992</c:v>
                </c:pt>
                <c:pt idx="2618">
                  <c:v>1992</c:v>
                </c:pt>
                <c:pt idx="2619">
                  <c:v>1992</c:v>
                </c:pt>
                <c:pt idx="2620">
                  <c:v>1992</c:v>
                </c:pt>
                <c:pt idx="2621">
                  <c:v>1992</c:v>
                </c:pt>
                <c:pt idx="2622">
                  <c:v>1992</c:v>
                </c:pt>
                <c:pt idx="2623">
                  <c:v>1992</c:v>
                </c:pt>
                <c:pt idx="2624">
                  <c:v>1992</c:v>
                </c:pt>
                <c:pt idx="2625">
                  <c:v>1992</c:v>
                </c:pt>
                <c:pt idx="2626">
                  <c:v>1992</c:v>
                </c:pt>
                <c:pt idx="2627">
                  <c:v>1992</c:v>
                </c:pt>
                <c:pt idx="2628">
                  <c:v>1992</c:v>
                </c:pt>
                <c:pt idx="2629">
                  <c:v>1992</c:v>
                </c:pt>
                <c:pt idx="2630">
                  <c:v>1992</c:v>
                </c:pt>
                <c:pt idx="2631">
                  <c:v>1992</c:v>
                </c:pt>
                <c:pt idx="2632">
                  <c:v>1992</c:v>
                </c:pt>
                <c:pt idx="2633">
                  <c:v>1992</c:v>
                </c:pt>
                <c:pt idx="2634">
                  <c:v>1992</c:v>
                </c:pt>
                <c:pt idx="2635">
                  <c:v>1992</c:v>
                </c:pt>
                <c:pt idx="2636">
                  <c:v>1992</c:v>
                </c:pt>
                <c:pt idx="2637">
                  <c:v>1992</c:v>
                </c:pt>
                <c:pt idx="2638">
                  <c:v>1992</c:v>
                </c:pt>
                <c:pt idx="2639">
                  <c:v>1992</c:v>
                </c:pt>
                <c:pt idx="2640">
                  <c:v>1992</c:v>
                </c:pt>
                <c:pt idx="2641">
                  <c:v>1992</c:v>
                </c:pt>
                <c:pt idx="2642">
                  <c:v>1992</c:v>
                </c:pt>
                <c:pt idx="2643">
                  <c:v>1992</c:v>
                </c:pt>
                <c:pt idx="2644">
                  <c:v>1992</c:v>
                </c:pt>
                <c:pt idx="2645">
                  <c:v>1992</c:v>
                </c:pt>
                <c:pt idx="2646">
                  <c:v>1992</c:v>
                </c:pt>
                <c:pt idx="2647">
                  <c:v>1992</c:v>
                </c:pt>
                <c:pt idx="2648">
                  <c:v>1992</c:v>
                </c:pt>
                <c:pt idx="2649">
                  <c:v>1992</c:v>
                </c:pt>
                <c:pt idx="2650">
                  <c:v>1992</c:v>
                </c:pt>
                <c:pt idx="2651">
                  <c:v>1992</c:v>
                </c:pt>
                <c:pt idx="2652">
                  <c:v>1992</c:v>
                </c:pt>
                <c:pt idx="2653">
                  <c:v>1992</c:v>
                </c:pt>
                <c:pt idx="2654">
                  <c:v>1992</c:v>
                </c:pt>
                <c:pt idx="2655">
                  <c:v>1992</c:v>
                </c:pt>
                <c:pt idx="2656">
                  <c:v>1992</c:v>
                </c:pt>
                <c:pt idx="2657">
                  <c:v>1992</c:v>
                </c:pt>
                <c:pt idx="2658">
                  <c:v>1992</c:v>
                </c:pt>
                <c:pt idx="2659">
                  <c:v>1992</c:v>
                </c:pt>
                <c:pt idx="2660">
                  <c:v>1992</c:v>
                </c:pt>
                <c:pt idx="2661">
                  <c:v>1992</c:v>
                </c:pt>
                <c:pt idx="2662">
                  <c:v>1992</c:v>
                </c:pt>
                <c:pt idx="2663">
                  <c:v>1992</c:v>
                </c:pt>
                <c:pt idx="2664">
                  <c:v>1992</c:v>
                </c:pt>
                <c:pt idx="2665">
                  <c:v>1992</c:v>
                </c:pt>
                <c:pt idx="2666">
                  <c:v>1992</c:v>
                </c:pt>
                <c:pt idx="2667">
                  <c:v>1992</c:v>
                </c:pt>
                <c:pt idx="2668">
                  <c:v>1992</c:v>
                </c:pt>
                <c:pt idx="2669">
                  <c:v>1992</c:v>
                </c:pt>
                <c:pt idx="2670">
                  <c:v>1992</c:v>
                </c:pt>
                <c:pt idx="2671">
                  <c:v>1992</c:v>
                </c:pt>
                <c:pt idx="2672">
                  <c:v>1992</c:v>
                </c:pt>
                <c:pt idx="2673">
                  <c:v>1992</c:v>
                </c:pt>
                <c:pt idx="2674">
                  <c:v>1992</c:v>
                </c:pt>
                <c:pt idx="2675">
                  <c:v>1992</c:v>
                </c:pt>
                <c:pt idx="2676">
                  <c:v>1992</c:v>
                </c:pt>
                <c:pt idx="2677">
                  <c:v>1992</c:v>
                </c:pt>
                <c:pt idx="2678">
                  <c:v>1992</c:v>
                </c:pt>
                <c:pt idx="2679">
                  <c:v>1992</c:v>
                </c:pt>
                <c:pt idx="2680">
                  <c:v>1992</c:v>
                </c:pt>
                <c:pt idx="2681">
                  <c:v>1992</c:v>
                </c:pt>
                <c:pt idx="2682">
                  <c:v>1992</c:v>
                </c:pt>
                <c:pt idx="2683">
                  <c:v>1992</c:v>
                </c:pt>
                <c:pt idx="2684">
                  <c:v>1992</c:v>
                </c:pt>
                <c:pt idx="2685">
                  <c:v>1992</c:v>
                </c:pt>
                <c:pt idx="2686">
                  <c:v>1992</c:v>
                </c:pt>
                <c:pt idx="2687">
                  <c:v>1992</c:v>
                </c:pt>
                <c:pt idx="2688">
                  <c:v>1992</c:v>
                </c:pt>
                <c:pt idx="2689">
                  <c:v>1992</c:v>
                </c:pt>
                <c:pt idx="2690">
                  <c:v>1992</c:v>
                </c:pt>
                <c:pt idx="2691">
                  <c:v>1992</c:v>
                </c:pt>
                <c:pt idx="2692">
                  <c:v>1992</c:v>
                </c:pt>
                <c:pt idx="2693">
                  <c:v>1992</c:v>
                </c:pt>
                <c:pt idx="2694">
                  <c:v>1992</c:v>
                </c:pt>
                <c:pt idx="2695">
                  <c:v>1992</c:v>
                </c:pt>
                <c:pt idx="2696">
                  <c:v>1992</c:v>
                </c:pt>
                <c:pt idx="2697">
                  <c:v>1992</c:v>
                </c:pt>
                <c:pt idx="2698">
                  <c:v>1992</c:v>
                </c:pt>
                <c:pt idx="2699">
                  <c:v>1992</c:v>
                </c:pt>
                <c:pt idx="2700">
                  <c:v>1992</c:v>
                </c:pt>
                <c:pt idx="2701">
                  <c:v>1992</c:v>
                </c:pt>
                <c:pt idx="2702">
                  <c:v>1992</c:v>
                </c:pt>
                <c:pt idx="2703">
                  <c:v>1992</c:v>
                </c:pt>
                <c:pt idx="2704">
                  <c:v>1992</c:v>
                </c:pt>
                <c:pt idx="2705">
                  <c:v>1992</c:v>
                </c:pt>
                <c:pt idx="2706">
                  <c:v>1992</c:v>
                </c:pt>
                <c:pt idx="2707">
                  <c:v>1992</c:v>
                </c:pt>
                <c:pt idx="2708">
                  <c:v>1992</c:v>
                </c:pt>
                <c:pt idx="2709">
                  <c:v>1992</c:v>
                </c:pt>
                <c:pt idx="2710">
                  <c:v>1992</c:v>
                </c:pt>
                <c:pt idx="2711">
                  <c:v>1992</c:v>
                </c:pt>
                <c:pt idx="2712">
                  <c:v>1992</c:v>
                </c:pt>
                <c:pt idx="2713">
                  <c:v>1992</c:v>
                </c:pt>
                <c:pt idx="2714">
                  <c:v>1992</c:v>
                </c:pt>
                <c:pt idx="2715">
                  <c:v>1992</c:v>
                </c:pt>
                <c:pt idx="2716">
                  <c:v>1992</c:v>
                </c:pt>
                <c:pt idx="2717">
                  <c:v>1992</c:v>
                </c:pt>
                <c:pt idx="2718">
                  <c:v>1992</c:v>
                </c:pt>
                <c:pt idx="2719">
                  <c:v>1992</c:v>
                </c:pt>
                <c:pt idx="2720">
                  <c:v>1992</c:v>
                </c:pt>
                <c:pt idx="2721">
                  <c:v>1992</c:v>
                </c:pt>
                <c:pt idx="2722">
                  <c:v>1992</c:v>
                </c:pt>
                <c:pt idx="2723">
                  <c:v>1992</c:v>
                </c:pt>
                <c:pt idx="2724">
                  <c:v>1992</c:v>
                </c:pt>
                <c:pt idx="2725">
                  <c:v>1992</c:v>
                </c:pt>
                <c:pt idx="2726">
                  <c:v>1992</c:v>
                </c:pt>
                <c:pt idx="2727">
                  <c:v>1992</c:v>
                </c:pt>
                <c:pt idx="2728">
                  <c:v>1992</c:v>
                </c:pt>
                <c:pt idx="2729">
                  <c:v>1992</c:v>
                </c:pt>
                <c:pt idx="2730">
                  <c:v>1992</c:v>
                </c:pt>
                <c:pt idx="2731">
                  <c:v>1992</c:v>
                </c:pt>
                <c:pt idx="2732">
                  <c:v>1992</c:v>
                </c:pt>
                <c:pt idx="2733">
                  <c:v>1992</c:v>
                </c:pt>
                <c:pt idx="2734">
                  <c:v>1992</c:v>
                </c:pt>
                <c:pt idx="2735">
                  <c:v>1992</c:v>
                </c:pt>
                <c:pt idx="2736">
                  <c:v>1992</c:v>
                </c:pt>
                <c:pt idx="2737">
                  <c:v>1992</c:v>
                </c:pt>
                <c:pt idx="2738">
                  <c:v>1992</c:v>
                </c:pt>
                <c:pt idx="2739">
                  <c:v>1992</c:v>
                </c:pt>
                <c:pt idx="2740">
                  <c:v>1992</c:v>
                </c:pt>
                <c:pt idx="2741">
                  <c:v>1992</c:v>
                </c:pt>
                <c:pt idx="2742">
                  <c:v>1992</c:v>
                </c:pt>
                <c:pt idx="2743">
                  <c:v>1992</c:v>
                </c:pt>
                <c:pt idx="2744">
                  <c:v>1992</c:v>
                </c:pt>
                <c:pt idx="2745">
                  <c:v>1992</c:v>
                </c:pt>
                <c:pt idx="2746">
                  <c:v>1992</c:v>
                </c:pt>
                <c:pt idx="2747">
                  <c:v>1992</c:v>
                </c:pt>
                <c:pt idx="2748">
                  <c:v>1992</c:v>
                </c:pt>
                <c:pt idx="2749">
                  <c:v>1992</c:v>
                </c:pt>
                <c:pt idx="2750">
                  <c:v>1992</c:v>
                </c:pt>
                <c:pt idx="2751">
                  <c:v>1992</c:v>
                </c:pt>
                <c:pt idx="2752">
                  <c:v>1992</c:v>
                </c:pt>
                <c:pt idx="2753">
                  <c:v>1992</c:v>
                </c:pt>
                <c:pt idx="2754">
                  <c:v>1992</c:v>
                </c:pt>
                <c:pt idx="2755">
                  <c:v>1992</c:v>
                </c:pt>
                <c:pt idx="2756">
                  <c:v>1992</c:v>
                </c:pt>
                <c:pt idx="2757">
                  <c:v>1992</c:v>
                </c:pt>
                <c:pt idx="2758">
                  <c:v>1993</c:v>
                </c:pt>
                <c:pt idx="2759">
                  <c:v>1993</c:v>
                </c:pt>
                <c:pt idx="2760">
                  <c:v>1993</c:v>
                </c:pt>
                <c:pt idx="2761">
                  <c:v>1993</c:v>
                </c:pt>
                <c:pt idx="2762">
                  <c:v>1993</c:v>
                </c:pt>
                <c:pt idx="2763">
                  <c:v>1993</c:v>
                </c:pt>
                <c:pt idx="2764">
                  <c:v>1993</c:v>
                </c:pt>
                <c:pt idx="2765">
                  <c:v>1993</c:v>
                </c:pt>
                <c:pt idx="2766">
                  <c:v>1993</c:v>
                </c:pt>
                <c:pt idx="2767">
                  <c:v>1993</c:v>
                </c:pt>
                <c:pt idx="2768">
                  <c:v>1993</c:v>
                </c:pt>
                <c:pt idx="2769">
                  <c:v>1993</c:v>
                </c:pt>
                <c:pt idx="2770">
                  <c:v>1993</c:v>
                </c:pt>
                <c:pt idx="2771">
                  <c:v>1993</c:v>
                </c:pt>
                <c:pt idx="2772">
                  <c:v>1993</c:v>
                </c:pt>
                <c:pt idx="2773">
                  <c:v>1993</c:v>
                </c:pt>
                <c:pt idx="2774">
                  <c:v>1993</c:v>
                </c:pt>
                <c:pt idx="2775">
                  <c:v>1993</c:v>
                </c:pt>
                <c:pt idx="2776">
                  <c:v>1993</c:v>
                </c:pt>
                <c:pt idx="2777">
                  <c:v>1993</c:v>
                </c:pt>
                <c:pt idx="2778">
                  <c:v>1993</c:v>
                </c:pt>
                <c:pt idx="2779">
                  <c:v>1993</c:v>
                </c:pt>
                <c:pt idx="2780">
                  <c:v>1993</c:v>
                </c:pt>
                <c:pt idx="2781">
                  <c:v>1993</c:v>
                </c:pt>
                <c:pt idx="2782">
                  <c:v>1993</c:v>
                </c:pt>
                <c:pt idx="2783">
                  <c:v>1993</c:v>
                </c:pt>
                <c:pt idx="2784">
                  <c:v>1993</c:v>
                </c:pt>
                <c:pt idx="2785">
                  <c:v>1993</c:v>
                </c:pt>
                <c:pt idx="2786">
                  <c:v>1993</c:v>
                </c:pt>
                <c:pt idx="2787">
                  <c:v>1993</c:v>
                </c:pt>
                <c:pt idx="2788">
                  <c:v>1993</c:v>
                </c:pt>
                <c:pt idx="2789">
                  <c:v>1993</c:v>
                </c:pt>
                <c:pt idx="2790">
                  <c:v>1993</c:v>
                </c:pt>
                <c:pt idx="2791">
                  <c:v>1993</c:v>
                </c:pt>
                <c:pt idx="2792">
                  <c:v>1993</c:v>
                </c:pt>
                <c:pt idx="2793">
                  <c:v>1993</c:v>
                </c:pt>
                <c:pt idx="2794">
                  <c:v>1993</c:v>
                </c:pt>
                <c:pt idx="2795">
                  <c:v>1993</c:v>
                </c:pt>
                <c:pt idx="2796">
                  <c:v>1993</c:v>
                </c:pt>
                <c:pt idx="2797">
                  <c:v>1993</c:v>
                </c:pt>
                <c:pt idx="2798">
                  <c:v>1993</c:v>
                </c:pt>
                <c:pt idx="2799">
                  <c:v>1993</c:v>
                </c:pt>
                <c:pt idx="2800">
                  <c:v>1993</c:v>
                </c:pt>
                <c:pt idx="2801">
                  <c:v>1993</c:v>
                </c:pt>
                <c:pt idx="2802">
                  <c:v>1993</c:v>
                </c:pt>
                <c:pt idx="2803">
                  <c:v>1993</c:v>
                </c:pt>
                <c:pt idx="2804">
                  <c:v>1993</c:v>
                </c:pt>
                <c:pt idx="2805">
                  <c:v>1993</c:v>
                </c:pt>
                <c:pt idx="2806">
                  <c:v>1993</c:v>
                </c:pt>
                <c:pt idx="2807">
                  <c:v>1993</c:v>
                </c:pt>
                <c:pt idx="2808">
                  <c:v>1993</c:v>
                </c:pt>
                <c:pt idx="2809">
                  <c:v>1993</c:v>
                </c:pt>
                <c:pt idx="2810">
                  <c:v>1993</c:v>
                </c:pt>
                <c:pt idx="2811">
                  <c:v>1993</c:v>
                </c:pt>
                <c:pt idx="2812">
                  <c:v>1993</c:v>
                </c:pt>
                <c:pt idx="2813">
                  <c:v>1993</c:v>
                </c:pt>
                <c:pt idx="2814">
                  <c:v>1993</c:v>
                </c:pt>
                <c:pt idx="2815">
                  <c:v>1993</c:v>
                </c:pt>
                <c:pt idx="2816">
                  <c:v>1993</c:v>
                </c:pt>
                <c:pt idx="2817">
                  <c:v>1993</c:v>
                </c:pt>
                <c:pt idx="2818">
                  <c:v>1993</c:v>
                </c:pt>
                <c:pt idx="2819">
                  <c:v>1993</c:v>
                </c:pt>
                <c:pt idx="2820">
                  <c:v>1993</c:v>
                </c:pt>
                <c:pt idx="2821">
                  <c:v>1993</c:v>
                </c:pt>
                <c:pt idx="2822">
                  <c:v>1993</c:v>
                </c:pt>
                <c:pt idx="2823">
                  <c:v>1993</c:v>
                </c:pt>
                <c:pt idx="2824">
                  <c:v>1993</c:v>
                </c:pt>
                <c:pt idx="2825">
                  <c:v>1993</c:v>
                </c:pt>
                <c:pt idx="2826">
                  <c:v>1993</c:v>
                </c:pt>
                <c:pt idx="2827">
                  <c:v>1993</c:v>
                </c:pt>
                <c:pt idx="2828">
                  <c:v>1993</c:v>
                </c:pt>
                <c:pt idx="2829">
                  <c:v>1993</c:v>
                </c:pt>
                <c:pt idx="2830">
                  <c:v>1993</c:v>
                </c:pt>
                <c:pt idx="2831">
                  <c:v>1993</c:v>
                </c:pt>
                <c:pt idx="2832">
                  <c:v>1993</c:v>
                </c:pt>
                <c:pt idx="2833">
                  <c:v>1993</c:v>
                </c:pt>
                <c:pt idx="2834">
                  <c:v>1993</c:v>
                </c:pt>
                <c:pt idx="2835">
                  <c:v>1993</c:v>
                </c:pt>
                <c:pt idx="2836">
                  <c:v>1993</c:v>
                </c:pt>
                <c:pt idx="2837">
                  <c:v>1993</c:v>
                </c:pt>
                <c:pt idx="2838">
                  <c:v>1993</c:v>
                </c:pt>
                <c:pt idx="2839">
                  <c:v>1993</c:v>
                </c:pt>
                <c:pt idx="2840">
                  <c:v>1993</c:v>
                </c:pt>
                <c:pt idx="2841">
                  <c:v>1993</c:v>
                </c:pt>
                <c:pt idx="2842">
                  <c:v>1993</c:v>
                </c:pt>
                <c:pt idx="2843">
                  <c:v>1993</c:v>
                </c:pt>
                <c:pt idx="2844">
                  <c:v>1993</c:v>
                </c:pt>
                <c:pt idx="2845">
                  <c:v>1993</c:v>
                </c:pt>
                <c:pt idx="2846">
                  <c:v>1993</c:v>
                </c:pt>
                <c:pt idx="2847">
                  <c:v>1993</c:v>
                </c:pt>
                <c:pt idx="2848">
                  <c:v>1993</c:v>
                </c:pt>
                <c:pt idx="2849">
                  <c:v>1993</c:v>
                </c:pt>
                <c:pt idx="2850">
                  <c:v>1993</c:v>
                </c:pt>
                <c:pt idx="2851">
                  <c:v>1993</c:v>
                </c:pt>
                <c:pt idx="2852">
                  <c:v>1993</c:v>
                </c:pt>
                <c:pt idx="2853">
                  <c:v>1993</c:v>
                </c:pt>
                <c:pt idx="2854">
                  <c:v>1993</c:v>
                </c:pt>
                <c:pt idx="2855">
                  <c:v>1993</c:v>
                </c:pt>
                <c:pt idx="2856">
                  <c:v>1993</c:v>
                </c:pt>
                <c:pt idx="2857">
                  <c:v>1993</c:v>
                </c:pt>
                <c:pt idx="2858">
                  <c:v>1993</c:v>
                </c:pt>
                <c:pt idx="2859">
                  <c:v>1993</c:v>
                </c:pt>
                <c:pt idx="2860">
                  <c:v>1993</c:v>
                </c:pt>
                <c:pt idx="2861">
                  <c:v>1993</c:v>
                </c:pt>
                <c:pt idx="2862">
                  <c:v>1993</c:v>
                </c:pt>
                <c:pt idx="2863">
                  <c:v>1993</c:v>
                </c:pt>
                <c:pt idx="2864">
                  <c:v>1993</c:v>
                </c:pt>
                <c:pt idx="2865">
                  <c:v>1993</c:v>
                </c:pt>
                <c:pt idx="2866">
                  <c:v>1993</c:v>
                </c:pt>
                <c:pt idx="2867">
                  <c:v>1993</c:v>
                </c:pt>
                <c:pt idx="2868">
                  <c:v>1993</c:v>
                </c:pt>
                <c:pt idx="2869">
                  <c:v>1993</c:v>
                </c:pt>
                <c:pt idx="2870">
                  <c:v>1993</c:v>
                </c:pt>
                <c:pt idx="2871">
                  <c:v>1993</c:v>
                </c:pt>
                <c:pt idx="2872">
                  <c:v>1993</c:v>
                </c:pt>
                <c:pt idx="2873">
                  <c:v>1993</c:v>
                </c:pt>
                <c:pt idx="2874">
                  <c:v>1993</c:v>
                </c:pt>
                <c:pt idx="2875">
                  <c:v>1993</c:v>
                </c:pt>
                <c:pt idx="2876">
                  <c:v>1993</c:v>
                </c:pt>
                <c:pt idx="2877">
                  <c:v>1993</c:v>
                </c:pt>
                <c:pt idx="2878">
                  <c:v>1993</c:v>
                </c:pt>
                <c:pt idx="2879">
                  <c:v>1993</c:v>
                </c:pt>
                <c:pt idx="2880">
                  <c:v>1993</c:v>
                </c:pt>
                <c:pt idx="2881">
                  <c:v>1993</c:v>
                </c:pt>
                <c:pt idx="2882">
                  <c:v>1993</c:v>
                </c:pt>
                <c:pt idx="2883">
                  <c:v>1993</c:v>
                </c:pt>
                <c:pt idx="2884">
                  <c:v>1993</c:v>
                </c:pt>
                <c:pt idx="2885">
                  <c:v>1993</c:v>
                </c:pt>
                <c:pt idx="2886">
                  <c:v>1993</c:v>
                </c:pt>
                <c:pt idx="2887">
                  <c:v>1993</c:v>
                </c:pt>
                <c:pt idx="2888">
                  <c:v>1993</c:v>
                </c:pt>
                <c:pt idx="2889">
                  <c:v>1993</c:v>
                </c:pt>
                <c:pt idx="2890">
                  <c:v>1993</c:v>
                </c:pt>
                <c:pt idx="2891">
                  <c:v>1993</c:v>
                </c:pt>
                <c:pt idx="2892">
                  <c:v>1993</c:v>
                </c:pt>
                <c:pt idx="2893">
                  <c:v>1993</c:v>
                </c:pt>
                <c:pt idx="2894">
                  <c:v>1993</c:v>
                </c:pt>
                <c:pt idx="2895">
                  <c:v>1993</c:v>
                </c:pt>
                <c:pt idx="2896">
                  <c:v>1993</c:v>
                </c:pt>
                <c:pt idx="2897">
                  <c:v>1993</c:v>
                </c:pt>
                <c:pt idx="2898">
                  <c:v>1993</c:v>
                </c:pt>
                <c:pt idx="2899">
                  <c:v>1993</c:v>
                </c:pt>
                <c:pt idx="2900">
                  <c:v>1993</c:v>
                </c:pt>
                <c:pt idx="2901">
                  <c:v>1993</c:v>
                </c:pt>
                <c:pt idx="2902">
                  <c:v>1993</c:v>
                </c:pt>
                <c:pt idx="2903">
                  <c:v>1993</c:v>
                </c:pt>
                <c:pt idx="2904">
                  <c:v>1993</c:v>
                </c:pt>
                <c:pt idx="2905">
                  <c:v>1993</c:v>
                </c:pt>
                <c:pt idx="2906">
                  <c:v>1993</c:v>
                </c:pt>
                <c:pt idx="2907">
                  <c:v>1993</c:v>
                </c:pt>
                <c:pt idx="2908">
                  <c:v>1993</c:v>
                </c:pt>
                <c:pt idx="2909">
                  <c:v>1993</c:v>
                </c:pt>
                <c:pt idx="2910">
                  <c:v>1993</c:v>
                </c:pt>
                <c:pt idx="2911">
                  <c:v>1993</c:v>
                </c:pt>
                <c:pt idx="2912">
                  <c:v>1993</c:v>
                </c:pt>
                <c:pt idx="2913">
                  <c:v>1993</c:v>
                </c:pt>
                <c:pt idx="2914">
                  <c:v>1993</c:v>
                </c:pt>
                <c:pt idx="2915">
                  <c:v>1993</c:v>
                </c:pt>
                <c:pt idx="2916">
                  <c:v>1993</c:v>
                </c:pt>
                <c:pt idx="2917">
                  <c:v>1993</c:v>
                </c:pt>
                <c:pt idx="2918">
                  <c:v>1993</c:v>
                </c:pt>
                <c:pt idx="2919">
                  <c:v>1993</c:v>
                </c:pt>
                <c:pt idx="2920">
                  <c:v>1993</c:v>
                </c:pt>
                <c:pt idx="2921">
                  <c:v>1993</c:v>
                </c:pt>
                <c:pt idx="2922">
                  <c:v>1993</c:v>
                </c:pt>
                <c:pt idx="2923">
                  <c:v>1993</c:v>
                </c:pt>
                <c:pt idx="2924">
                  <c:v>1993</c:v>
                </c:pt>
                <c:pt idx="2925">
                  <c:v>1993</c:v>
                </c:pt>
                <c:pt idx="2926">
                  <c:v>1993</c:v>
                </c:pt>
                <c:pt idx="2927">
                  <c:v>1993</c:v>
                </c:pt>
                <c:pt idx="2928">
                  <c:v>1993</c:v>
                </c:pt>
                <c:pt idx="2929">
                  <c:v>1993</c:v>
                </c:pt>
                <c:pt idx="2930">
                  <c:v>1993</c:v>
                </c:pt>
                <c:pt idx="2931">
                  <c:v>1993</c:v>
                </c:pt>
                <c:pt idx="2932">
                  <c:v>1993</c:v>
                </c:pt>
                <c:pt idx="2933">
                  <c:v>1993</c:v>
                </c:pt>
                <c:pt idx="2934">
                  <c:v>1993</c:v>
                </c:pt>
                <c:pt idx="2935">
                  <c:v>1993</c:v>
                </c:pt>
                <c:pt idx="2936">
                  <c:v>1993</c:v>
                </c:pt>
                <c:pt idx="2937">
                  <c:v>1993</c:v>
                </c:pt>
                <c:pt idx="2938">
                  <c:v>1993</c:v>
                </c:pt>
                <c:pt idx="2939">
                  <c:v>1993</c:v>
                </c:pt>
                <c:pt idx="2940">
                  <c:v>1993</c:v>
                </c:pt>
                <c:pt idx="2941">
                  <c:v>1993</c:v>
                </c:pt>
                <c:pt idx="2942">
                  <c:v>1993</c:v>
                </c:pt>
                <c:pt idx="2943">
                  <c:v>1993</c:v>
                </c:pt>
                <c:pt idx="2944">
                  <c:v>1993</c:v>
                </c:pt>
                <c:pt idx="2945">
                  <c:v>1993</c:v>
                </c:pt>
                <c:pt idx="2946">
                  <c:v>1993</c:v>
                </c:pt>
                <c:pt idx="2947">
                  <c:v>1993</c:v>
                </c:pt>
                <c:pt idx="2948">
                  <c:v>1993</c:v>
                </c:pt>
                <c:pt idx="2949">
                  <c:v>1993</c:v>
                </c:pt>
                <c:pt idx="2950">
                  <c:v>1993</c:v>
                </c:pt>
                <c:pt idx="2951">
                  <c:v>1993</c:v>
                </c:pt>
                <c:pt idx="2952">
                  <c:v>1993</c:v>
                </c:pt>
                <c:pt idx="2953">
                  <c:v>1993</c:v>
                </c:pt>
                <c:pt idx="2954">
                  <c:v>1993</c:v>
                </c:pt>
                <c:pt idx="2955">
                  <c:v>1993</c:v>
                </c:pt>
                <c:pt idx="2956">
                  <c:v>1993</c:v>
                </c:pt>
                <c:pt idx="2957">
                  <c:v>1993</c:v>
                </c:pt>
                <c:pt idx="2958">
                  <c:v>1993</c:v>
                </c:pt>
                <c:pt idx="2959">
                  <c:v>1993</c:v>
                </c:pt>
                <c:pt idx="2960">
                  <c:v>1993</c:v>
                </c:pt>
                <c:pt idx="2961">
                  <c:v>1993</c:v>
                </c:pt>
                <c:pt idx="2962">
                  <c:v>1993</c:v>
                </c:pt>
                <c:pt idx="2963">
                  <c:v>1993</c:v>
                </c:pt>
                <c:pt idx="2964">
                  <c:v>1993</c:v>
                </c:pt>
                <c:pt idx="2965">
                  <c:v>1993</c:v>
                </c:pt>
                <c:pt idx="2966">
                  <c:v>1993</c:v>
                </c:pt>
                <c:pt idx="2967">
                  <c:v>1993</c:v>
                </c:pt>
                <c:pt idx="2968">
                  <c:v>1993</c:v>
                </c:pt>
                <c:pt idx="2969">
                  <c:v>1993</c:v>
                </c:pt>
                <c:pt idx="2970">
                  <c:v>1993</c:v>
                </c:pt>
                <c:pt idx="2971">
                  <c:v>1994</c:v>
                </c:pt>
                <c:pt idx="2972">
                  <c:v>1994</c:v>
                </c:pt>
                <c:pt idx="2973">
                  <c:v>1994</c:v>
                </c:pt>
                <c:pt idx="2974">
                  <c:v>1994</c:v>
                </c:pt>
                <c:pt idx="2975">
                  <c:v>1994</c:v>
                </c:pt>
                <c:pt idx="2976">
                  <c:v>1994</c:v>
                </c:pt>
                <c:pt idx="2977">
                  <c:v>1994</c:v>
                </c:pt>
                <c:pt idx="2978">
                  <c:v>1994</c:v>
                </c:pt>
                <c:pt idx="2979">
                  <c:v>1994</c:v>
                </c:pt>
                <c:pt idx="2980">
                  <c:v>1994</c:v>
                </c:pt>
                <c:pt idx="2981">
                  <c:v>1994</c:v>
                </c:pt>
                <c:pt idx="2982">
                  <c:v>1994</c:v>
                </c:pt>
                <c:pt idx="2983">
                  <c:v>1994</c:v>
                </c:pt>
                <c:pt idx="2984">
                  <c:v>1994</c:v>
                </c:pt>
                <c:pt idx="2985">
                  <c:v>1994</c:v>
                </c:pt>
                <c:pt idx="2986">
                  <c:v>1994</c:v>
                </c:pt>
                <c:pt idx="2987">
                  <c:v>1994</c:v>
                </c:pt>
                <c:pt idx="2988">
                  <c:v>1994</c:v>
                </c:pt>
                <c:pt idx="2989">
                  <c:v>1994</c:v>
                </c:pt>
                <c:pt idx="2990">
                  <c:v>1994</c:v>
                </c:pt>
                <c:pt idx="2991">
                  <c:v>1994</c:v>
                </c:pt>
                <c:pt idx="2992">
                  <c:v>1994</c:v>
                </c:pt>
                <c:pt idx="2993">
                  <c:v>1994</c:v>
                </c:pt>
                <c:pt idx="2994">
                  <c:v>1994</c:v>
                </c:pt>
                <c:pt idx="2995">
                  <c:v>1994</c:v>
                </c:pt>
                <c:pt idx="2996">
                  <c:v>1994</c:v>
                </c:pt>
                <c:pt idx="2997">
                  <c:v>1994</c:v>
                </c:pt>
                <c:pt idx="2998">
                  <c:v>1994</c:v>
                </c:pt>
                <c:pt idx="2999">
                  <c:v>1994</c:v>
                </c:pt>
                <c:pt idx="3000">
                  <c:v>1994</c:v>
                </c:pt>
                <c:pt idx="3001">
                  <c:v>1994</c:v>
                </c:pt>
                <c:pt idx="3002">
                  <c:v>1994</c:v>
                </c:pt>
                <c:pt idx="3003">
                  <c:v>1994</c:v>
                </c:pt>
                <c:pt idx="3004">
                  <c:v>1994</c:v>
                </c:pt>
                <c:pt idx="3005">
                  <c:v>1994</c:v>
                </c:pt>
                <c:pt idx="3006">
                  <c:v>1994</c:v>
                </c:pt>
                <c:pt idx="3007">
                  <c:v>1994</c:v>
                </c:pt>
                <c:pt idx="3008">
                  <c:v>1994</c:v>
                </c:pt>
                <c:pt idx="3009">
                  <c:v>1994</c:v>
                </c:pt>
                <c:pt idx="3010">
                  <c:v>1994</c:v>
                </c:pt>
                <c:pt idx="3011">
                  <c:v>1994</c:v>
                </c:pt>
                <c:pt idx="3012">
                  <c:v>1994</c:v>
                </c:pt>
                <c:pt idx="3013">
                  <c:v>1994</c:v>
                </c:pt>
                <c:pt idx="3014">
                  <c:v>1994</c:v>
                </c:pt>
                <c:pt idx="3015">
                  <c:v>1994</c:v>
                </c:pt>
                <c:pt idx="3016">
                  <c:v>1994</c:v>
                </c:pt>
                <c:pt idx="3017">
                  <c:v>1994</c:v>
                </c:pt>
                <c:pt idx="3018">
                  <c:v>1994</c:v>
                </c:pt>
                <c:pt idx="3019">
                  <c:v>1994</c:v>
                </c:pt>
                <c:pt idx="3020">
                  <c:v>1994</c:v>
                </c:pt>
                <c:pt idx="3021">
                  <c:v>1994</c:v>
                </c:pt>
                <c:pt idx="3022">
                  <c:v>1994</c:v>
                </c:pt>
                <c:pt idx="3023">
                  <c:v>1994</c:v>
                </c:pt>
                <c:pt idx="3024">
                  <c:v>1994</c:v>
                </c:pt>
                <c:pt idx="3025">
                  <c:v>1994</c:v>
                </c:pt>
                <c:pt idx="3026">
                  <c:v>1994</c:v>
                </c:pt>
                <c:pt idx="3027">
                  <c:v>1994</c:v>
                </c:pt>
                <c:pt idx="3028">
                  <c:v>1994</c:v>
                </c:pt>
                <c:pt idx="3029">
                  <c:v>1994</c:v>
                </c:pt>
                <c:pt idx="3030">
                  <c:v>1994</c:v>
                </c:pt>
                <c:pt idx="3031">
                  <c:v>1994</c:v>
                </c:pt>
                <c:pt idx="3032">
                  <c:v>1994</c:v>
                </c:pt>
                <c:pt idx="3033">
                  <c:v>1994</c:v>
                </c:pt>
                <c:pt idx="3034">
                  <c:v>1994</c:v>
                </c:pt>
                <c:pt idx="3035">
                  <c:v>1994</c:v>
                </c:pt>
                <c:pt idx="3036">
                  <c:v>1994</c:v>
                </c:pt>
                <c:pt idx="3037">
                  <c:v>1994</c:v>
                </c:pt>
                <c:pt idx="3038">
                  <c:v>1994</c:v>
                </c:pt>
                <c:pt idx="3039">
                  <c:v>1994</c:v>
                </c:pt>
                <c:pt idx="3040">
                  <c:v>1994</c:v>
                </c:pt>
                <c:pt idx="3041">
                  <c:v>1994</c:v>
                </c:pt>
                <c:pt idx="3042">
                  <c:v>1994</c:v>
                </c:pt>
                <c:pt idx="3043">
                  <c:v>1994</c:v>
                </c:pt>
                <c:pt idx="3044">
                  <c:v>1994</c:v>
                </c:pt>
                <c:pt idx="3045">
                  <c:v>1994</c:v>
                </c:pt>
                <c:pt idx="3046">
                  <c:v>1994</c:v>
                </c:pt>
                <c:pt idx="3047">
                  <c:v>1994</c:v>
                </c:pt>
                <c:pt idx="3048">
                  <c:v>1994</c:v>
                </c:pt>
                <c:pt idx="3049">
                  <c:v>1994</c:v>
                </c:pt>
                <c:pt idx="3050">
                  <c:v>1994</c:v>
                </c:pt>
                <c:pt idx="3051">
                  <c:v>1994</c:v>
                </c:pt>
                <c:pt idx="3052">
                  <c:v>1994</c:v>
                </c:pt>
                <c:pt idx="3053">
                  <c:v>1994</c:v>
                </c:pt>
                <c:pt idx="3054">
                  <c:v>1994</c:v>
                </c:pt>
                <c:pt idx="3055">
                  <c:v>1994</c:v>
                </c:pt>
                <c:pt idx="3056">
                  <c:v>1994</c:v>
                </c:pt>
                <c:pt idx="3057">
                  <c:v>1994</c:v>
                </c:pt>
                <c:pt idx="3058">
                  <c:v>1994</c:v>
                </c:pt>
                <c:pt idx="3059">
                  <c:v>1994</c:v>
                </c:pt>
                <c:pt idx="3060">
                  <c:v>1994</c:v>
                </c:pt>
                <c:pt idx="3061">
                  <c:v>1994</c:v>
                </c:pt>
                <c:pt idx="3062">
                  <c:v>1994</c:v>
                </c:pt>
                <c:pt idx="3063">
                  <c:v>1994</c:v>
                </c:pt>
                <c:pt idx="3064">
                  <c:v>1994</c:v>
                </c:pt>
                <c:pt idx="3065">
                  <c:v>1994</c:v>
                </c:pt>
                <c:pt idx="3066">
                  <c:v>1994</c:v>
                </c:pt>
                <c:pt idx="3067">
                  <c:v>1994</c:v>
                </c:pt>
                <c:pt idx="3068">
                  <c:v>1994</c:v>
                </c:pt>
                <c:pt idx="3069">
                  <c:v>1994</c:v>
                </c:pt>
                <c:pt idx="3070">
                  <c:v>1994</c:v>
                </c:pt>
                <c:pt idx="3071">
                  <c:v>1994</c:v>
                </c:pt>
                <c:pt idx="3072">
                  <c:v>1994</c:v>
                </c:pt>
                <c:pt idx="3073">
                  <c:v>1994</c:v>
                </c:pt>
                <c:pt idx="3074">
                  <c:v>1994</c:v>
                </c:pt>
                <c:pt idx="3075">
                  <c:v>1994</c:v>
                </c:pt>
                <c:pt idx="3076">
                  <c:v>1994</c:v>
                </c:pt>
                <c:pt idx="3077">
                  <c:v>1994</c:v>
                </c:pt>
                <c:pt idx="3078">
                  <c:v>1994</c:v>
                </c:pt>
                <c:pt idx="3079">
                  <c:v>1994</c:v>
                </c:pt>
                <c:pt idx="3080">
                  <c:v>1994</c:v>
                </c:pt>
                <c:pt idx="3081">
                  <c:v>1994</c:v>
                </c:pt>
                <c:pt idx="3082">
                  <c:v>1994</c:v>
                </c:pt>
                <c:pt idx="3083">
                  <c:v>1994</c:v>
                </c:pt>
                <c:pt idx="3084">
                  <c:v>1994</c:v>
                </c:pt>
                <c:pt idx="3085">
                  <c:v>1994</c:v>
                </c:pt>
                <c:pt idx="3086">
                  <c:v>1994</c:v>
                </c:pt>
                <c:pt idx="3087">
                  <c:v>1994</c:v>
                </c:pt>
                <c:pt idx="3088">
                  <c:v>1994</c:v>
                </c:pt>
                <c:pt idx="3089">
                  <c:v>1994</c:v>
                </c:pt>
                <c:pt idx="3090">
                  <c:v>1994</c:v>
                </c:pt>
                <c:pt idx="3091">
                  <c:v>1994</c:v>
                </c:pt>
                <c:pt idx="3092">
                  <c:v>1994</c:v>
                </c:pt>
                <c:pt idx="3093">
                  <c:v>1994</c:v>
                </c:pt>
                <c:pt idx="3094">
                  <c:v>1994</c:v>
                </c:pt>
                <c:pt idx="3095">
                  <c:v>1994</c:v>
                </c:pt>
                <c:pt idx="3096">
                  <c:v>1994</c:v>
                </c:pt>
                <c:pt idx="3097">
                  <c:v>1994</c:v>
                </c:pt>
                <c:pt idx="3098">
                  <c:v>1994</c:v>
                </c:pt>
                <c:pt idx="3099">
                  <c:v>1994</c:v>
                </c:pt>
                <c:pt idx="3100">
                  <c:v>1994</c:v>
                </c:pt>
                <c:pt idx="3101">
                  <c:v>1994</c:v>
                </c:pt>
                <c:pt idx="3102">
                  <c:v>1994</c:v>
                </c:pt>
                <c:pt idx="3103">
                  <c:v>1994</c:v>
                </c:pt>
                <c:pt idx="3104">
                  <c:v>1994</c:v>
                </c:pt>
                <c:pt idx="3105">
                  <c:v>1994</c:v>
                </c:pt>
                <c:pt idx="3106">
                  <c:v>1994</c:v>
                </c:pt>
                <c:pt idx="3107">
                  <c:v>1994</c:v>
                </c:pt>
                <c:pt idx="3108">
                  <c:v>1994</c:v>
                </c:pt>
                <c:pt idx="3109">
                  <c:v>1994</c:v>
                </c:pt>
                <c:pt idx="3110">
                  <c:v>1994</c:v>
                </c:pt>
                <c:pt idx="3111">
                  <c:v>1994</c:v>
                </c:pt>
                <c:pt idx="3112">
                  <c:v>1994</c:v>
                </c:pt>
                <c:pt idx="3113">
                  <c:v>1994</c:v>
                </c:pt>
                <c:pt idx="3114">
                  <c:v>1994</c:v>
                </c:pt>
                <c:pt idx="3115">
                  <c:v>1994</c:v>
                </c:pt>
                <c:pt idx="3116">
                  <c:v>1994</c:v>
                </c:pt>
                <c:pt idx="3117">
                  <c:v>1994</c:v>
                </c:pt>
                <c:pt idx="3118">
                  <c:v>1994</c:v>
                </c:pt>
                <c:pt idx="3119">
                  <c:v>1994</c:v>
                </c:pt>
                <c:pt idx="3120">
                  <c:v>1994</c:v>
                </c:pt>
                <c:pt idx="3121">
                  <c:v>1994</c:v>
                </c:pt>
                <c:pt idx="3122">
                  <c:v>1994</c:v>
                </c:pt>
                <c:pt idx="3123">
                  <c:v>1994</c:v>
                </c:pt>
                <c:pt idx="3124">
                  <c:v>1994</c:v>
                </c:pt>
                <c:pt idx="3125">
                  <c:v>1994</c:v>
                </c:pt>
                <c:pt idx="3126">
                  <c:v>1994</c:v>
                </c:pt>
                <c:pt idx="3127">
                  <c:v>1994</c:v>
                </c:pt>
                <c:pt idx="3128">
                  <c:v>1994</c:v>
                </c:pt>
                <c:pt idx="3129">
                  <c:v>1994</c:v>
                </c:pt>
                <c:pt idx="3130">
                  <c:v>1994</c:v>
                </c:pt>
                <c:pt idx="3131">
                  <c:v>1994</c:v>
                </c:pt>
                <c:pt idx="3132">
                  <c:v>1994</c:v>
                </c:pt>
                <c:pt idx="3133">
                  <c:v>1994</c:v>
                </c:pt>
                <c:pt idx="3134">
                  <c:v>1994</c:v>
                </c:pt>
                <c:pt idx="3135">
                  <c:v>1994</c:v>
                </c:pt>
                <c:pt idx="3136">
                  <c:v>1994</c:v>
                </c:pt>
                <c:pt idx="3137">
                  <c:v>1994</c:v>
                </c:pt>
                <c:pt idx="3138">
                  <c:v>1994</c:v>
                </c:pt>
                <c:pt idx="3139">
                  <c:v>1994</c:v>
                </c:pt>
                <c:pt idx="3140">
                  <c:v>1994</c:v>
                </c:pt>
                <c:pt idx="3141">
                  <c:v>1994</c:v>
                </c:pt>
                <c:pt idx="3142">
                  <c:v>1994</c:v>
                </c:pt>
                <c:pt idx="3143">
                  <c:v>1994</c:v>
                </c:pt>
                <c:pt idx="3144">
                  <c:v>1994</c:v>
                </c:pt>
                <c:pt idx="3145">
                  <c:v>1994</c:v>
                </c:pt>
                <c:pt idx="3146">
                  <c:v>1994</c:v>
                </c:pt>
                <c:pt idx="3147">
                  <c:v>1994</c:v>
                </c:pt>
                <c:pt idx="3148">
                  <c:v>1994</c:v>
                </c:pt>
                <c:pt idx="3149">
                  <c:v>1994</c:v>
                </c:pt>
                <c:pt idx="3150">
                  <c:v>1994</c:v>
                </c:pt>
                <c:pt idx="3151">
                  <c:v>1994</c:v>
                </c:pt>
                <c:pt idx="3152">
                  <c:v>1994</c:v>
                </c:pt>
                <c:pt idx="3153">
                  <c:v>1994</c:v>
                </c:pt>
                <c:pt idx="3154">
                  <c:v>1994</c:v>
                </c:pt>
                <c:pt idx="3155">
                  <c:v>1994</c:v>
                </c:pt>
                <c:pt idx="3156">
                  <c:v>1994</c:v>
                </c:pt>
                <c:pt idx="3157">
                  <c:v>1994</c:v>
                </c:pt>
                <c:pt idx="3158">
                  <c:v>1994</c:v>
                </c:pt>
                <c:pt idx="3159">
                  <c:v>1994</c:v>
                </c:pt>
                <c:pt idx="3160">
                  <c:v>1994</c:v>
                </c:pt>
                <c:pt idx="3161">
                  <c:v>1994</c:v>
                </c:pt>
                <c:pt idx="3162">
                  <c:v>1994</c:v>
                </c:pt>
                <c:pt idx="3163">
                  <c:v>1994</c:v>
                </c:pt>
                <c:pt idx="3164">
                  <c:v>1994</c:v>
                </c:pt>
                <c:pt idx="3165">
                  <c:v>1994</c:v>
                </c:pt>
                <c:pt idx="3166">
                  <c:v>1994</c:v>
                </c:pt>
                <c:pt idx="3167">
                  <c:v>1994</c:v>
                </c:pt>
                <c:pt idx="3168">
                  <c:v>1994</c:v>
                </c:pt>
                <c:pt idx="3169">
                  <c:v>1994</c:v>
                </c:pt>
                <c:pt idx="3170">
                  <c:v>1994</c:v>
                </c:pt>
                <c:pt idx="3171">
                  <c:v>1994</c:v>
                </c:pt>
                <c:pt idx="3172">
                  <c:v>1994</c:v>
                </c:pt>
                <c:pt idx="3173">
                  <c:v>1994</c:v>
                </c:pt>
                <c:pt idx="3174">
                  <c:v>1994</c:v>
                </c:pt>
                <c:pt idx="3175">
                  <c:v>1994</c:v>
                </c:pt>
                <c:pt idx="3176">
                  <c:v>1994</c:v>
                </c:pt>
                <c:pt idx="3177">
                  <c:v>1994</c:v>
                </c:pt>
                <c:pt idx="3178">
                  <c:v>1994</c:v>
                </c:pt>
                <c:pt idx="3179">
                  <c:v>1994</c:v>
                </c:pt>
                <c:pt idx="3180">
                  <c:v>1994</c:v>
                </c:pt>
                <c:pt idx="3181">
                  <c:v>1994</c:v>
                </c:pt>
                <c:pt idx="3182">
                  <c:v>1994</c:v>
                </c:pt>
                <c:pt idx="3183">
                  <c:v>1994</c:v>
                </c:pt>
                <c:pt idx="3184">
                  <c:v>1995</c:v>
                </c:pt>
                <c:pt idx="3185">
                  <c:v>1995</c:v>
                </c:pt>
                <c:pt idx="3186">
                  <c:v>1995</c:v>
                </c:pt>
                <c:pt idx="3187">
                  <c:v>1995</c:v>
                </c:pt>
                <c:pt idx="3188">
                  <c:v>1995</c:v>
                </c:pt>
                <c:pt idx="3189">
                  <c:v>1995</c:v>
                </c:pt>
                <c:pt idx="3190">
                  <c:v>1995</c:v>
                </c:pt>
                <c:pt idx="3191">
                  <c:v>1995</c:v>
                </c:pt>
                <c:pt idx="3192">
                  <c:v>1995</c:v>
                </c:pt>
                <c:pt idx="3193">
                  <c:v>1995</c:v>
                </c:pt>
                <c:pt idx="3194">
                  <c:v>1995</c:v>
                </c:pt>
                <c:pt idx="3195">
                  <c:v>1995</c:v>
                </c:pt>
                <c:pt idx="3196">
                  <c:v>1995</c:v>
                </c:pt>
                <c:pt idx="3197">
                  <c:v>1995</c:v>
                </c:pt>
                <c:pt idx="3198">
                  <c:v>1995</c:v>
                </c:pt>
                <c:pt idx="3199">
                  <c:v>1995</c:v>
                </c:pt>
                <c:pt idx="3200">
                  <c:v>1995</c:v>
                </c:pt>
                <c:pt idx="3201">
                  <c:v>1995</c:v>
                </c:pt>
                <c:pt idx="3202">
                  <c:v>1995</c:v>
                </c:pt>
                <c:pt idx="3203">
                  <c:v>1995</c:v>
                </c:pt>
                <c:pt idx="3204">
                  <c:v>1995</c:v>
                </c:pt>
                <c:pt idx="3205">
                  <c:v>1995</c:v>
                </c:pt>
                <c:pt idx="3206">
                  <c:v>1995</c:v>
                </c:pt>
                <c:pt idx="3207">
                  <c:v>1995</c:v>
                </c:pt>
                <c:pt idx="3208">
                  <c:v>1995</c:v>
                </c:pt>
                <c:pt idx="3209">
                  <c:v>1995</c:v>
                </c:pt>
                <c:pt idx="3210">
                  <c:v>1995</c:v>
                </c:pt>
                <c:pt idx="3211">
                  <c:v>1995</c:v>
                </c:pt>
                <c:pt idx="3212">
                  <c:v>1995</c:v>
                </c:pt>
                <c:pt idx="3213">
                  <c:v>1995</c:v>
                </c:pt>
                <c:pt idx="3214">
                  <c:v>1995</c:v>
                </c:pt>
                <c:pt idx="3215">
                  <c:v>1995</c:v>
                </c:pt>
                <c:pt idx="3216">
                  <c:v>1995</c:v>
                </c:pt>
                <c:pt idx="3217">
                  <c:v>1995</c:v>
                </c:pt>
                <c:pt idx="3218">
                  <c:v>1995</c:v>
                </c:pt>
                <c:pt idx="3219">
                  <c:v>1995</c:v>
                </c:pt>
                <c:pt idx="3220">
                  <c:v>1995</c:v>
                </c:pt>
                <c:pt idx="3221">
                  <c:v>1995</c:v>
                </c:pt>
                <c:pt idx="3222">
                  <c:v>1995</c:v>
                </c:pt>
                <c:pt idx="3223">
                  <c:v>1995</c:v>
                </c:pt>
                <c:pt idx="3224">
                  <c:v>1995</c:v>
                </c:pt>
                <c:pt idx="3225">
                  <c:v>1995</c:v>
                </c:pt>
                <c:pt idx="3226">
                  <c:v>1995</c:v>
                </c:pt>
                <c:pt idx="3227">
                  <c:v>1995</c:v>
                </c:pt>
                <c:pt idx="3228">
                  <c:v>1995</c:v>
                </c:pt>
                <c:pt idx="3229">
                  <c:v>1995</c:v>
                </c:pt>
                <c:pt idx="3230">
                  <c:v>1995</c:v>
                </c:pt>
                <c:pt idx="3231">
                  <c:v>1995</c:v>
                </c:pt>
                <c:pt idx="3232">
                  <c:v>1995</c:v>
                </c:pt>
                <c:pt idx="3233">
                  <c:v>1995</c:v>
                </c:pt>
                <c:pt idx="3234">
                  <c:v>1995</c:v>
                </c:pt>
                <c:pt idx="3235">
                  <c:v>1995</c:v>
                </c:pt>
                <c:pt idx="3236">
                  <c:v>1995</c:v>
                </c:pt>
                <c:pt idx="3237">
                  <c:v>1995</c:v>
                </c:pt>
                <c:pt idx="3238">
                  <c:v>1995</c:v>
                </c:pt>
                <c:pt idx="3239">
                  <c:v>1995</c:v>
                </c:pt>
                <c:pt idx="3240">
                  <c:v>1995</c:v>
                </c:pt>
                <c:pt idx="3241">
                  <c:v>1995</c:v>
                </c:pt>
                <c:pt idx="3242">
                  <c:v>1995</c:v>
                </c:pt>
                <c:pt idx="3243">
                  <c:v>1995</c:v>
                </c:pt>
                <c:pt idx="3244">
                  <c:v>1995</c:v>
                </c:pt>
                <c:pt idx="3245">
                  <c:v>1995</c:v>
                </c:pt>
                <c:pt idx="3246">
                  <c:v>1995</c:v>
                </c:pt>
                <c:pt idx="3247">
                  <c:v>1995</c:v>
                </c:pt>
                <c:pt idx="3248">
                  <c:v>1995</c:v>
                </c:pt>
                <c:pt idx="3249">
                  <c:v>1995</c:v>
                </c:pt>
                <c:pt idx="3250">
                  <c:v>1995</c:v>
                </c:pt>
                <c:pt idx="3251">
                  <c:v>1995</c:v>
                </c:pt>
                <c:pt idx="3252">
                  <c:v>1995</c:v>
                </c:pt>
                <c:pt idx="3253">
                  <c:v>1995</c:v>
                </c:pt>
                <c:pt idx="3254">
                  <c:v>1995</c:v>
                </c:pt>
                <c:pt idx="3255">
                  <c:v>1995</c:v>
                </c:pt>
                <c:pt idx="3256">
                  <c:v>1995</c:v>
                </c:pt>
                <c:pt idx="3257">
                  <c:v>1995</c:v>
                </c:pt>
                <c:pt idx="3258">
                  <c:v>1995</c:v>
                </c:pt>
                <c:pt idx="3259">
                  <c:v>1995</c:v>
                </c:pt>
                <c:pt idx="3260">
                  <c:v>1995</c:v>
                </c:pt>
                <c:pt idx="3261">
                  <c:v>1995</c:v>
                </c:pt>
                <c:pt idx="3262">
                  <c:v>1995</c:v>
                </c:pt>
                <c:pt idx="3263">
                  <c:v>1995</c:v>
                </c:pt>
                <c:pt idx="3264">
                  <c:v>1995</c:v>
                </c:pt>
                <c:pt idx="3265">
                  <c:v>1995</c:v>
                </c:pt>
                <c:pt idx="3266">
                  <c:v>1995</c:v>
                </c:pt>
                <c:pt idx="3267">
                  <c:v>1995</c:v>
                </c:pt>
                <c:pt idx="3268">
                  <c:v>1995</c:v>
                </c:pt>
                <c:pt idx="3269">
                  <c:v>1995</c:v>
                </c:pt>
                <c:pt idx="3270">
                  <c:v>1995</c:v>
                </c:pt>
                <c:pt idx="3271">
                  <c:v>1995</c:v>
                </c:pt>
                <c:pt idx="3272">
                  <c:v>1995</c:v>
                </c:pt>
                <c:pt idx="3273">
                  <c:v>1995</c:v>
                </c:pt>
                <c:pt idx="3274">
                  <c:v>1995</c:v>
                </c:pt>
                <c:pt idx="3275">
                  <c:v>1995</c:v>
                </c:pt>
                <c:pt idx="3276">
                  <c:v>1995</c:v>
                </c:pt>
                <c:pt idx="3277">
                  <c:v>1995</c:v>
                </c:pt>
                <c:pt idx="3278">
                  <c:v>1995</c:v>
                </c:pt>
                <c:pt idx="3279">
                  <c:v>1995</c:v>
                </c:pt>
                <c:pt idx="3280">
                  <c:v>1995</c:v>
                </c:pt>
                <c:pt idx="3281">
                  <c:v>1995</c:v>
                </c:pt>
                <c:pt idx="3282">
                  <c:v>1995</c:v>
                </c:pt>
                <c:pt idx="3283">
                  <c:v>1995</c:v>
                </c:pt>
                <c:pt idx="3284">
                  <c:v>1995</c:v>
                </c:pt>
                <c:pt idx="3285">
                  <c:v>1995</c:v>
                </c:pt>
                <c:pt idx="3286">
                  <c:v>1995</c:v>
                </c:pt>
                <c:pt idx="3287">
                  <c:v>1995</c:v>
                </c:pt>
                <c:pt idx="3288">
                  <c:v>1995</c:v>
                </c:pt>
                <c:pt idx="3289">
                  <c:v>1995</c:v>
                </c:pt>
                <c:pt idx="3290">
                  <c:v>1995</c:v>
                </c:pt>
                <c:pt idx="3291">
                  <c:v>1995</c:v>
                </c:pt>
                <c:pt idx="3292">
                  <c:v>1995</c:v>
                </c:pt>
                <c:pt idx="3293">
                  <c:v>1995</c:v>
                </c:pt>
                <c:pt idx="3294">
                  <c:v>1995</c:v>
                </c:pt>
                <c:pt idx="3295">
                  <c:v>1995</c:v>
                </c:pt>
                <c:pt idx="3296">
                  <c:v>1995</c:v>
                </c:pt>
                <c:pt idx="3297">
                  <c:v>1995</c:v>
                </c:pt>
                <c:pt idx="3298">
                  <c:v>1995</c:v>
                </c:pt>
                <c:pt idx="3299">
                  <c:v>1995</c:v>
                </c:pt>
                <c:pt idx="3300">
                  <c:v>1995</c:v>
                </c:pt>
                <c:pt idx="3301">
                  <c:v>1995</c:v>
                </c:pt>
                <c:pt idx="3302">
                  <c:v>1995</c:v>
                </c:pt>
                <c:pt idx="3303">
                  <c:v>1995</c:v>
                </c:pt>
                <c:pt idx="3304">
                  <c:v>1995</c:v>
                </c:pt>
                <c:pt idx="3305">
                  <c:v>1995</c:v>
                </c:pt>
                <c:pt idx="3306">
                  <c:v>1995</c:v>
                </c:pt>
                <c:pt idx="3307">
                  <c:v>1995</c:v>
                </c:pt>
                <c:pt idx="3308">
                  <c:v>1995</c:v>
                </c:pt>
                <c:pt idx="3309">
                  <c:v>1995</c:v>
                </c:pt>
                <c:pt idx="3310">
                  <c:v>1995</c:v>
                </c:pt>
                <c:pt idx="3311">
                  <c:v>1995</c:v>
                </c:pt>
                <c:pt idx="3312">
                  <c:v>1995</c:v>
                </c:pt>
                <c:pt idx="3313">
                  <c:v>1995</c:v>
                </c:pt>
                <c:pt idx="3314">
                  <c:v>1995</c:v>
                </c:pt>
                <c:pt idx="3315">
                  <c:v>1995</c:v>
                </c:pt>
                <c:pt idx="3316">
                  <c:v>1995</c:v>
                </c:pt>
                <c:pt idx="3317">
                  <c:v>1995</c:v>
                </c:pt>
                <c:pt idx="3318">
                  <c:v>1995</c:v>
                </c:pt>
                <c:pt idx="3319">
                  <c:v>1995</c:v>
                </c:pt>
                <c:pt idx="3320">
                  <c:v>1995</c:v>
                </c:pt>
                <c:pt idx="3321">
                  <c:v>1995</c:v>
                </c:pt>
                <c:pt idx="3322">
                  <c:v>1995</c:v>
                </c:pt>
                <c:pt idx="3323">
                  <c:v>1995</c:v>
                </c:pt>
                <c:pt idx="3324">
                  <c:v>1995</c:v>
                </c:pt>
                <c:pt idx="3325">
                  <c:v>1995</c:v>
                </c:pt>
                <c:pt idx="3326">
                  <c:v>1995</c:v>
                </c:pt>
                <c:pt idx="3327">
                  <c:v>1995</c:v>
                </c:pt>
                <c:pt idx="3328">
                  <c:v>1995</c:v>
                </c:pt>
                <c:pt idx="3329">
                  <c:v>1995</c:v>
                </c:pt>
                <c:pt idx="3330">
                  <c:v>1995</c:v>
                </c:pt>
                <c:pt idx="3331">
                  <c:v>1995</c:v>
                </c:pt>
                <c:pt idx="3332">
                  <c:v>1995</c:v>
                </c:pt>
                <c:pt idx="3333">
                  <c:v>1995</c:v>
                </c:pt>
                <c:pt idx="3334">
                  <c:v>1995</c:v>
                </c:pt>
                <c:pt idx="3335">
                  <c:v>1995</c:v>
                </c:pt>
                <c:pt idx="3336">
                  <c:v>1995</c:v>
                </c:pt>
                <c:pt idx="3337">
                  <c:v>1995</c:v>
                </c:pt>
                <c:pt idx="3338">
                  <c:v>1995</c:v>
                </c:pt>
                <c:pt idx="3339">
                  <c:v>1995</c:v>
                </c:pt>
                <c:pt idx="3340">
                  <c:v>1995</c:v>
                </c:pt>
                <c:pt idx="3341">
                  <c:v>1995</c:v>
                </c:pt>
                <c:pt idx="3342">
                  <c:v>1995</c:v>
                </c:pt>
                <c:pt idx="3343">
                  <c:v>1995</c:v>
                </c:pt>
                <c:pt idx="3344">
                  <c:v>1995</c:v>
                </c:pt>
                <c:pt idx="3345">
                  <c:v>1995</c:v>
                </c:pt>
                <c:pt idx="3346">
                  <c:v>1995</c:v>
                </c:pt>
                <c:pt idx="3347">
                  <c:v>1995</c:v>
                </c:pt>
                <c:pt idx="3348">
                  <c:v>1995</c:v>
                </c:pt>
                <c:pt idx="3349">
                  <c:v>1995</c:v>
                </c:pt>
                <c:pt idx="3350">
                  <c:v>1995</c:v>
                </c:pt>
                <c:pt idx="3351">
                  <c:v>1995</c:v>
                </c:pt>
                <c:pt idx="3352">
                  <c:v>1995</c:v>
                </c:pt>
                <c:pt idx="3353">
                  <c:v>1995</c:v>
                </c:pt>
                <c:pt idx="3354">
                  <c:v>1995</c:v>
                </c:pt>
                <c:pt idx="3355">
                  <c:v>1995</c:v>
                </c:pt>
                <c:pt idx="3356">
                  <c:v>1995</c:v>
                </c:pt>
                <c:pt idx="3357">
                  <c:v>1995</c:v>
                </c:pt>
                <c:pt idx="3358">
                  <c:v>1995</c:v>
                </c:pt>
                <c:pt idx="3359">
                  <c:v>1995</c:v>
                </c:pt>
                <c:pt idx="3360">
                  <c:v>1995</c:v>
                </c:pt>
                <c:pt idx="3361">
                  <c:v>1995</c:v>
                </c:pt>
                <c:pt idx="3362">
                  <c:v>1995</c:v>
                </c:pt>
                <c:pt idx="3363">
                  <c:v>1995</c:v>
                </c:pt>
                <c:pt idx="3364">
                  <c:v>1995</c:v>
                </c:pt>
                <c:pt idx="3365">
                  <c:v>1995</c:v>
                </c:pt>
                <c:pt idx="3366">
                  <c:v>1995</c:v>
                </c:pt>
                <c:pt idx="3367">
                  <c:v>1995</c:v>
                </c:pt>
                <c:pt idx="3368">
                  <c:v>1995</c:v>
                </c:pt>
                <c:pt idx="3369">
                  <c:v>1995</c:v>
                </c:pt>
                <c:pt idx="3370">
                  <c:v>1995</c:v>
                </c:pt>
                <c:pt idx="3371">
                  <c:v>1995</c:v>
                </c:pt>
                <c:pt idx="3372">
                  <c:v>1995</c:v>
                </c:pt>
                <c:pt idx="3373">
                  <c:v>1995</c:v>
                </c:pt>
                <c:pt idx="3374">
                  <c:v>1995</c:v>
                </c:pt>
                <c:pt idx="3375">
                  <c:v>1995</c:v>
                </c:pt>
                <c:pt idx="3376">
                  <c:v>1995</c:v>
                </c:pt>
                <c:pt idx="3377">
                  <c:v>1995</c:v>
                </c:pt>
                <c:pt idx="3378">
                  <c:v>1995</c:v>
                </c:pt>
                <c:pt idx="3379">
                  <c:v>1995</c:v>
                </c:pt>
                <c:pt idx="3380">
                  <c:v>1995</c:v>
                </c:pt>
                <c:pt idx="3381">
                  <c:v>1995</c:v>
                </c:pt>
                <c:pt idx="3382">
                  <c:v>1995</c:v>
                </c:pt>
                <c:pt idx="3383">
                  <c:v>1995</c:v>
                </c:pt>
                <c:pt idx="3384">
                  <c:v>1995</c:v>
                </c:pt>
                <c:pt idx="3385">
                  <c:v>1995</c:v>
                </c:pt>
                <c:pt idx="3386">
                  <c:v>1995</c:v>
                </c:pt>
                <c:pt idx="3387">
                  <c:v>1995</c:v>
                </c:pt>
                <c:pt idx="3388">
                  <c:v>1995</c:v>
                </c:pt>
                <c:pt idx="3389">
                  <c:v>1995</c:v>
                </c:pt>
                <c:pt idx="3390">
                  <c:v>1995</c:v>
                </c:pt>
                <c:pt idx="3391">
                  <c:v>1995</c:v>
                </c:pt>
                <c:pt idx="3392">
                  <c:v>1995</c:v>
                </c:pt>
                <c:pt idx="3393">
                  <c:v>1995</c:v>
                </c:pt>
                <c:pt idx="3394">
                  <c:v>1995</c:v>
                </c:pt>
                <c:pt idx="3395">
                  <c:v>1995</c:v>
                </c:pt>
                <c:pt idx="3396">
                  <c:v>1995</c:v>
                </c:pt>
                <c:pt idx="3397">
                  <c:v>1995</c:v>
                </c:pt>
                <c:pt idx="3398">
                  <c:v>1995</c:v>
                </c:pt>
                <c:pt idx="3399">
                  <c:v>1996</c:v>
                </c:pt>
                <c:pt idx="3400">
                  <c:v>1996</c:v>
                </c:pt>
                <c:pt idx="3401">
                  <c:v>1996</c:v>
                </c:pt>
                <c:pt idx="3402">
                  <c:v>1996</c:v>
                </c:pt>
                <c:pt idx="3403">
                  <c:v>1996</c:v>
                </c:pt>
                <c:pt idx="3404">
                  <c:v>1996</c:v>
                </c:pt>
                <c:pt idx="3405">
                  <c:v>1996</c:v>
                </c:pt>
                <c:pt idx="3406">
                  <c:v>1996</c:v>
                </c:pt>
                <c:pt idx="3407">
                  <c:v>1996</c:v>
                </c:pt>
                <c:pt idx="3408">
                  <c:v>1996</c:v>
                </c:pt>
                <c:pt idx="3409">
                  <c:v>1996</c:v>
                </c:pt>
                <c:pt idx="3410">
                  <c:v>1996</c:v>
                </c:pt>
                <c:pt idx="3411">
                  <c:v>1996</c:v>
                </c:pt>
                <c:pt idx="3412">
                  <c:v>1996</c:v>
                </c:pt>
                <c:pt idx="3413">
                  <c:v>1996</c:v>
                </c:pt>
                <c:pt idx="3414">
                  <c:v>1996</c:v>
                </c:pt>
                <c:pt idx="3415">
                  <c:v>1996</c:v>
                </c:pt>
                <c:pt idx="3416">
                  <c:v>1996</c:v>
                </c:pt>
                <c:pt idx="3417">
                  <c:v>1996</c:v>
                </c:pt>
                <c:pt idx="3418">
                  <c:v>1996</c:v>
                </c:pt>
                <c:pt idx="3419">
                  <c:v>1996</c:v>
                </c:pt>
                <c:pt idx="3420">
                  <c:v>1996</c:v>
                </c:pt>
                <c:pt idx="3421">
                  <c:v>1996</c:v>
                </c:pt>
                <c:pt idx="3422">
                  <c:v>1996</c:v>
                </c:pt>
                <c:pt idx="3423">
                  <c:v>1996</c:v>
                </c:pt>
                <c:pt idx="3424">
                  <c:v>1996</c:v>
                </c:pt>
                <c:pt idx="3425">
                  <c:v>1996</c:v>
                </c:pt>
                <c:pt idx="3426">
                  <c:v>1996</c:v>
                </c:pt>
                <c:pt idx="3427">
                  <c:v>1996</c:v>
                </c:pt>
                <c:pt idx="3428">
                  <c:v>1996</c:v>
                </c:pt>
                <c:pt idx="3429">
                  <c:v>1996</c:v>
                </c:pt>
                <c:pt idx="3430">
                  <c:v>1996</c:v>
                </c:pt>
                <c:pt idx="3431">
                  <c:v>1996</c:v>
                </c:pt>
                <c:pt idx="3432">
                  <c:v>1996</c:v>
                </c:pt>
                <c:pt idx="3433">
                  <c:v>1996</c:v>
                </c:pt>
                <c:pt idx="3434">
                  <c:v>1996</c:v>
                </c:pt>
                <c:pt idx="3435">
                  <c:v>1996</c:v>
                </c:pt>
                <c:pt idx="3436">
                  <c:v>1996</c:v>
                </c:pt>
                <c:pt idx="3437">
                  <c:v>1996</c:v>
                </c:pt>
                <c:pt idx="3438">
                  <c:v>1996</c:v>
                </c:pt>
                <c:pt idx="3439">
                  <c:v>1996</c:v>
                </c:pt>
                <c:pt idx="3440">
                  <c:v>1996</c:v>
                </c:pt>
                <c:pt idx="3441">
                  <c:v>1996</c:v>
                </c:pt>
                <c:pt idx="3442">
                  <c:v>1996</c:v>
                </c:pt>
                <c:pt idx="3443">
                  <c:v>1996</c:v>
                </c:pt>
                <c:pt idx="3444">
                  <c:v>1996</c:v>
                </c:pt>
                <c:pt idx="3445">
                  <c:v>1996</c:v>
                </c:pt>
                <c:pt idx="3446">
                  <c:v>1996</c:v>
                </c:pt>
                <c:pt idx="3447">
                  <c:v>1996</c:v>
                </c:pt>
                <c:pt idx="3448">
                  <c:v>1996</c:v>
                </c:pt>
                <c:pt idx="3449">
                  <c:v>1996</c:v>
                </c:pt>
                <c:pt idx="3450">
                  <c:v>1996</c:v>
                </c:pt>
                <c:pt idx="3451">
                  <c:v>1996</c:v>
                </c:pt>
                <c:pt idx="3452">
                  <c:v>1996</c:v>
                </c:pt>
                <c:pt idx="3453">
                  <c:v>1996</c:v>
                </c:pt>
                <c:pt idx="3454">
                  <c:v>1996</c:v>
                </c:pt>
                <c:pt idx="3455">
                  <c:v>1996</c:v>
                </c:pt>
                <c:pt idx="3456">
                  <c:v>1996</c:v>
                </c:pt>
                <c:pt idx="3457">
                  <c:v>1996</c:v>
                </c:pt>
                <c:pt idx="3458">
                  <c:v>1996</c:v>
                </c:pt>
                <c:pt idx="3459">
                  <c:v>1996</c:v>
                </c:pt>
                <c:pt idx="3460">
                  <c:v>1996</c:v>
                </c:pt>
                <c:pt idx="3461">
                  <c:v>1996</c:v>
                </c:pt>
                <c:pt idx="3462">
                  <c:v>1996</c:v>
                </c:pt>
                <c:pt idx="3463">
                  <c:v>1996</c:v>
                </c:pt>
                <c:pt idx="3464">
                  <c:v>1996</c:v>
                </c:pt>
                <c:pt idx="3465">
                  <c:v>1996</c:v>
                </c:pt>
                <c:pt idx="3466">
                  <c:v>1996</c:v>
                </c:pt>
                <c:pt idx="3467">
                  <c:v>1996</c:v>
                </c:pt>
                <c:pt idx="3468">
                  <c:v>1996</c:v>
                </c:pt>
                <c:pt idx="3469">
                  <c:v>1996</c:v>
                </c:pt>
                <c:pt idx="3470">
                  <c:v>1996</c:v>
                </c:pt>
                <c:pt idx="3471">
                  <c:v>1996</c:v>
                </c:pt>
                <c:pt idx="3472">
                  <c:v>1996</c:v>
                </c:pt>
                <c:pt idx="3473">
                  <c:v>1996</c:v>
                </c:pt>
                <c:pt idx="3474">
                  <c:v>1996</c:v>
                </c:pt>
                <c:pt idx="3475">
                  <c:v>1996</c:v>
                </c:pt>
                <c:pt idx="3476">
                  <c:v>1996</c:v>
                </c:pt>
                <c:pt idx="3477">
                  <c:v>1996</c:v>
                </c:pt>
                <c:pt idx="3478">
                  <c:v>1996</c:v>
                </c:pt>
                <c:pt idx="3479">
                  <c:v>1996</c:v>
                </c:pt>
                <c:pt idx="3480">
                  <c:v>1996</c:v>
                </c:pt>
                <c:pt idx="3481">
                  <c:v>1996</c:v>
                </c:pt>
                <c:pt idx="3482">
                  <c:v>1996</c:v>
                </c:pt>
                <c:pt idx="3483">
                  <c:v>1996</c:v>
                </c:pt>
                <c:pt idx="3484">
                  <c:v>1996</c:v>
                </c:pt>
                <c:pt idx="3485">
                  <c:v>1996</c:v>
                </c:pt>
                <c:pt idx="3486">
                  <c:v>1996</c:v>
                </c:pt>
                <c:pt idx="3487">
                  <c:v>1996</c:v>
                </c:pt>
                <c:pt idx="3488">
                  <c:v>1996</c:v>
                </c:pt>
                <c:pt idx="3489">
                  <c:v>1996</c:v>
                </c:pt>
                <c:pt idx="3490">
                  <c:v>1996</c:v>
                </c:pt>
                <c:pt idx="3491">
                  <c:v>1996</c:v>
                </c:pt>
                <c:pt idx="3492">
                  <c:v>1996</c:v>
                </c:pt>
                <c:pt idx="3493">
                  <c:v>1996</c:v>
                </c:pt>
                <c:pt idx="3494">
                  <c:v>1996</c:v>
                </c:pt>
                <c:pt idx="3495">
                  <c:v>1996</c:v>
                </c:pt>
                <c:pt idx="3496">
                  <c:v>1996</c:v>
                </c:pt>
                <c:pt idx="3497">
                  <c:v>1996</c:v>
                </c:pt>
                <c:pt idx="3498">
                  <c:v>1996</c:v>
                </c:pt>
                <c:pt idx="3499">
                  <c:v>1996</c:v>
                </c:pt>
                <c:pt idx="3500">
                  <c:v>1996</c:v>
                </c:pt>
                <c:pt idx="3501">
                  <c:v>1996</c:v>
                </c:pt>
                <c:pt idx="3502">
                  <c:v>1996</c:v>
                </c:pt>
                <c:pt idx="3503">
                  <c:v>1996</c:v>
                </c:pt>
                <c:pt idx="3504">
                  <c:v>1996</c:v>
                </c:pt>
                <c:pt idx="3505">
                  <c:v>1996</c:v>
                </c:pt>
                <c:pt idx="3506">
                  <c:v>1996</c:v>
                </c:pt>
                <c:pt idx="3507">
                  <c:v>1996</c:v>
                </c:pt>
                <c:pt idx="3508">
                  <c:v>1996</c:v>
                </c:pt>
                <c:pt idx="3509">
                  <c:v>1996</c:v>
                </c:pt>
                <c:pt idx="3510">
                  <c:v>1996</c:v>
                </c:pt>
                <c:pt idx="3511">
                  <c:v>1996</c:v>
                </c:pt>
                <c:pt idx="3512">
                  <c:v>1996</c:v>
                </c:pt>
                <c:pt idx="3513">
                  <c:v>1996</c:v>
                </c:pt>
                <c:pt idx="3514">
                  <c:v>1996</c:v>
                </c:pt>
                <c:pt idx="3515">
                  <c:v>1996</c:v>
                </c:pt>
                <c:pt idx="3516">
                  <c:v>1996</c:v>
                </c:pt>
                <c:pt idx="3517">
                  <c:v>1996</c:v>
                </c:pt>
                <c:pt idx="3518">
                  <c:v>1996</c:v>
                </c:pt>
                <c:pt idx="3519">
                  <c:v>1996</c:v>
                </c:pt>
                <c:pt idx="3520">
                  <c:v>1996</c:v>
                </c:pt>
                <c:pt idx="3521">
                  <c:v>1996</c:v>
                </c:pt>
                <c:pt idx="3522">
                  <c:v>1996</c:v>
                </c:pt>
                <c:pt idx="3523">
                  <c:v>1996</c:v>
                </c:pt>
                <c:pt idx="3524">
                  <c:v>1996</c:v>
                </c:pt>
                <c:pt idx="3525">
                  <c:v>1996</c:v>
                </c:pt>
                <c:pt idx="3526">
                  <c:v>1996</c:v>
                </c:pt>
                <c:pt idx="3527">
                  <c:v>1996</c:v>
                </c:pt>
                <c:pt idx="3528">
                  <c:v>1996</c:v>
                </c:pt>
                <c:pt idx="3529">
                  <c:v>1996</c:v>
                </c:pt>
                <c:pt idx="3530">
                  <c:v>1996</c:v>
                </c:pt>
                <c:pt idx="3531">
                  <c:v>1996</c:v>
                </c:pt>
                <c:pt idx="3532">
                  <c:v>1996</c:v>
                </c:pt>
                <c:pt idx="3533">
                  <c:v>1996</c:v>
                </c:pt>
                <c:pt idx="3534">
                  <c:v>1996</c:v>
                </c:pt>
                <c:pt idx="3535">
                  <c:v>1996</c:v>
                </c:pt>
                <c:pt idx="3536">
                  <c:v>1996</c:v>
                </c:pt>
                <c:pt idx="3537">
                  <c:v>1996</c:v>
                </c:pt>
                <c:pt idx="3538">
                  <c:v>1996</c:v>
                </c:pt>
                <c:pt idx="3539">
                  <c:v>1996</c:v>
                </c:pt>
                <c:pt idx="3540">
                  <c:v>1996</c:v>
                </c:pt>
                <c:pt idx="3541">
                  <c:v>1996</c:v>
                </c:pt>
                <c:pt idx="3542">
                  <c:v>1996</c:v>
                </c:pt>
                <c:pt idx="3543">
                  <c:v>1996</c:v>
                </c:pt>
                <c:pt idx="3544">
                  <c:v>1996</c:v>
                </c:pt>
                <c:pt idx="3545">
                  <c:v>1996</c:v>
                </c:pt>
                <c:pt idx="3546">
                  <c:v>1996</c:v>
                </c:pt>
                <c:pt idx="3547">
                  <c:v>1996</c:v>
                </c:pt>
                <c:pt idx="3548">
                  <c:v>1996</c:v>
                </c:pt>
                <c:pt idx="3549">
                  <c:v>1996</c:v>
                </c:pt>
                <c:pt idx="3550">
                  <c:v>1996</c:v>
                </c:pt>
                <c:pt idx="3551">
                  <c:v>1996</c:v>
                </c:pt>
                <c:pt idx="3552">
                  <c:v>1996</c:v>
                </c:pt>
                <c:pt idx="3553">
                  <c:v>1996</c:v>
                </c:pt>
                <c:pt idx="3554">
                  <c:v>1996</c:v>
                </c:pt>
                <c:pt idx="3555">
                  <c:v>1996</c:v>
                </c:pt>
                <c:pt idx="3556">
                  <c:v>1996</c:v>
                </c:pt>
                <c:pt idx="3557">
                  <c:v>1996</c:v>
                </c:pt>
                <c:pt idx="3558">
                  <c:v>1996</c:v>
                </c:pt>
                <c:pt idx="3559">
                  <c:v>1996</c:v>
                </c:pt>
                <c:pt idx="3560">
                  <c:v>1996</c:v>
                </c:pt>
                <c:pt idx="3561">
                  <c:v>1996</c:v>
                </c:pt>
                <c:pt idx="3562">
                  <c:v>1996</c:v>
                </c:pt>
                <c:pt idx="3563">
                  <c:v>1996</c:v>
                </c:pt>
                <c:pt idx="3564">
                  <c:v>1996</c:v>
                </c:pt>
                <c:pt idx="3565">
                  <c:v>1996</c:v>
                </c:pt>
                <c:pt idx="3566">
                  <c:v>1996</c:v>
                </c:pt>
                <c:pt idx="3567">
                  <c:v>1996</c:v>
                </c:pt>
                <c:pt idx="3568">
                  <c:v>1996</c:v>
                </c:pt>
                <c:pt idx="3569">
                  <c:v>1996</c:v>
                </c:pt>
                <c:pt idx="3570">
                  <c:v>1996</c:v>
                </c:pt>
                <c:pt idx="3571">
                  <c:v>1996</c:v>
                </c:pt>
                <c:pt idx="3572">
                  <c:v>1996</c:v>
                </c:pt>
                <c:pt idx="3573">
                  <c:v>1996</c:v>
                </c:pt>
                <c:pt idx="3574">
                  <c:v>1996</c:v>
                </c:pt>
                <c:pt idx="3575">
                  <c:v>1996</c:v>
                </c:pt>
                <c:pt idx="3576">
                  <c:v>1996</c:v>
                </c:pt>
                <c:pt idx="3577">
                  <c:v>1996</c:v>
                </c:pt>
                <c:pt idx="3578">
                  <c:v>1996</c:v>
                </c:pt>
                <c:pt idx="3579">
                  <c:v>1996</c:v>
                </c:pt>
                <c:pt idx="3580">
                  <c:v>1996</c:v>
                </c:pt>
                <c:pt idx="3581">
                  <c:v>1996</c:v>
                </c:pt>
                <c:pt idx="3582">
                  <c:v>1996</c:v>
                </c:pt>
                <c:pt idx="3583">
                  <c:v>1996</c:v>
                </c:pt>
                <c:pt idx="3584">
                  <c:v>1996</c:v>
                </c:pt>
                <c:pt idx="3585">
                  <c:v>1996</c:v>
                </c:pt>
                <c:pt idx="3586">
                  <c:v>1996</c:v>
                </c:pt>
                <c:pt idx="3587">
                  <c:v>1996</c:v>
                </c:pt>
                <c:pt idx="3588">
                  <c:v>1996</c:v>
                </c:pt>
                <c:pt idx="3589">
                  <c:v>1996</c:v>
                </c:pt>
                <c:pt idx="3590">
                  <c:v>1996</c:v>
                </c:pt>
                <c:pt idx="3591">
                  <c:v>1996</c:v>
                </c:pt>
                <c:pt idx="3592">
                  <c:v>1996</c:v>
                </c:pt>
                <c:pt idx="3593">
                  <c:v>1996</c:v>
                </c:pt>
                <c:pt idx="3594">
                  <c:v>1996</c:v>
                </c:pt>
                <c:pt idx="3595">
                  <c:v>1996</c:v>
                </c:pt>
                <c:pt idx="3596">
                  <c:v>1996</c:v>
                </c:pt>
                <c:pt idx="3597">
                  <c:v>1996</c:v>
                </c:pt>
                <c:pt idx="3598">
                  <c:v>1996</c:v>
                </c:pt>
                <c:pt idx="3599">
                  <c:v>1996</c:v>
                </c:pt>
                <c:pt idx="3600">
                  <c:v>1996</c:v>
                </c:pt>
                <c:pt idx="3601">
                  <c:v>1996</c:v>
                </c:pt>
                <c:pt idx="3602">
                  <c:v>1996</c:v>
                </c:pt>
                <c:pt idx="3603">
                  <c:v>1996</c:v>
                </c:pt>
                <c:pt idx="3604">
                  <c:v>1996</c:v>
                </c:pt>
                <c:pt idx="3605">
                  <c:v>1996</c:v>
                </c:pt>
                <c:pt idx="3606">
                  <c:v>1996</c:v>
                </c:pt>
                <c:pt idx="3607">
                  <c:v>1996</c:v>
                </c:pt>
                <c:pt idx="3608">
                  <c:v>1996</c:v>
                </c:pt>
                <c:pt idx="3609">
                  <c:v>1996</c:v>
                </c:pt>
                <c:pt idx="3610">
                  <c:v>1996</c:v>
                </c:pt>
                <c:pt idx="3611">
                  <c:v>1996</c:v>
                </c:pt>
                <c:pt idx="3612">
                  <c:v>1996</c:v>
                </c:pt>
                <c:pt idx="3613">
                  <c:v>1996</c:v>
                </c:pt>
                <c:pt idx="3614">
                  <c:v>1996</c:v>
                </c:pt>
                <c:pt idx="3615">
                  <c:v>1997</c:v>
                </c:pt>
                <c:pt idx="3616">
                  <c:v>1997</c:v>
                </c:pt>
                <c:pt idx="3617">
                  <c:v>1997</c:v>
                </c:pt>
                <c:pt idx="3618">
                  <c:v>1997</c:v>
                </c:pt>
                <c:pt idx="3619">
                  <c:v>1997</c:v>
                </c:pt>
                <c:pt idx="3620">
                  <c:v>1997</c:v>
                </c:pt>
                <c:pt idx="3621">
                  <c:v>1997</c:v>
                </c:pt>
                <c:pt idx="3622">
                  <c:v>1997</c:v>
                </c:pt>
                <c:pt idx="3623">
                  <c:v>1997</c:v>
                </c:pt>
                <c:pt idx="3624">
                  <c:v>1997</c:v>
                </c:pt>
                <c:pt idx="3625">
                  <c:v>1997</c:v>
                </c:pt>
                <c:pt idx="3626">
                  <c:v>1997</c:v>
                </c:pt>
                <c:pt idx="3627">
                  <c:v>1997</c:v>
                </c:pt>
                <c:pt idx="3628">
                  <c:v>1997</c:v>
                </c:pt>
                <c:pt idx="3629">
                  <c:v>1997</c:v>
                </c:pt>
                <c:pt idx="3630">
                  <c:v>1997</c:v>
                </c:pt>
                <c:pt idx="3631">
                  <c:v>1997</c:v>
                </c:pt>
                <c:pt idx="3632">
                  <c:v>1997</c:v>
                </c:pt>
                <c:pt idx="3633">
                  <c:v>1997</c:v>
                </c:pt>
                <c:pt idx="3634">
                  <c:v>1997</c:v>
                </c:pt>
                <c:pt idx="3635">
                  <c:v>1997</c:v>
                </c:pt>
                <c:pt idx="3636">
                  <c:v>1997</c:v>
                </c:pt>
                <c:pt idx="3637">
                  <c:v>1997</c:v>
                </c:pt>
                <c:pt idx="3638">
                  <c:v>1997</c:v>
                </c:pt>
                <c:pt idx="3639">
                  <c:v>1997</c:v>
                </c:pt>
                <c:pt idx="3640">
                  <c:v>1997</c:v>
                </c:pt>
                <c:pt idx="3641">
                  <c:v>1997</c:v>
                </c:pt>
                <c:pt idx="3642">
                  <c:v>1997</c:v>
                </c:pt>
                <c:pt idx="3643">
                  <c:v>1997</c:v>
                </c:pt>
                <c:pt idx="3644">
                  <c:v>1997</c:v>
                </c:pt>
                <c:pt idx="3645">
                  <c:v>1997</c:v>
                </c:pt>
                <c:pt idx="3646">
                  <c:v>1997</c:v>
                </c:pt>
                <c:pt idx="3647">
                  <c:v>1997</c:v>
                </c:pt>
                <c:pt idx="3648">
                  <c:v>1997</c:v>
                </c:pt>
                <c:pt idx="3649">
                  <c:v>1997</c:v>
                </c:pt>
                <c:pt idx="3650">
                  <c:v>1997</c:v>
                </c:pt>
                <c:pt idx="3651">
                  <c:v>1997</c:v>
                </c:pt>
                <c:pt idx="3652">
                  <c:v>1997</c:v>
                </c:pt>
                <c:pt idx="3653">
                  <c:v>1997</c:v>
                </c:pt>
                <c:pt idx="3654">
                  <c:v>1997</c:v>
                </c:pt>
                <c:pt idx="3655">
                  <c:v>1997</c:v>
                </c:pt>
                <c:pt idx="3656">
                  <c:v>1997</c:v>
                </c:pt>
                <c:pt idx="3657">
                  <c:v>1997</c:v>
                </c:pt>
                <c:pt idx="3658">
                  <c:v>1997</c:v>
                </c:pt>
                <c:pt idx="3659">
                  <c:v>1997</c:v>
                </c:pt>
                <c:pt idx="3660">
                  <c:v>1997</c:v>
                </c:pt>
                <c:pt idx="3661">
                  <c:v>1997</c:v>
                </c:pt>
                <c:pt idx="3662">
                  <c:v>1997</c:v>
                </c:pt>
                <c:pt idx="3663">
                  <c:v>1997</c:v>
                </c:pt>
                <c:pt idx="3664">
                  <c:v>1997</c:v>
                </c:pt>
                <c:pt idx="3665">
                  <c:v>1997</c:v>
                </c:pt>
                <c:pt idx="3666">
                  <c:v>1997</c:v>
                </c:pt>
                <c:pt idx="3667">
                  <c:v>1997</c:v>
                </c:pt>
                <c:pt idx="3668">
                  <c:v>1997</c:v>
                </c:pt>
                <c:pt idx="3669">
                  <c:v>1997</c:v>
                </c:pt>
                <c:pt idx="3670">
                  <c:v>1997</c:v>
                </c:pt>
                <c:pt idx="3671">
                  <c:v>1997</c:v>
                </c:pt>
                <c:pt idx="3672">
                  <c:v>1997</c:v>
                </c:pt>
                <c:pt idx="3673">
                  <c:v>1997</c:v>
                </c:pt>
                <c:pt idx="3674">
                  <c:v>1997</c:v>
                </c:pt>
                <c:pt idx="3675">
                  <c:v>1997</c:v>
                </c:pt>
                <c:pt idx="3676">
                  <c:v>1997</c:v>
                </c:pt>
                <c:pt idx="3677">
                  <c:v>1997</c:v>
                </c:pt>
                <c:pt idx="3678">
                  <c:v>1997</c:v>
                </c:pt>
                <c:pt idx="3679">
                  <c:v>1997</c:v>
                </c:pt>
                <c:pt idx="3680">
                  <c:v>1997</c:v>
                </c:pt>
                <c:pt idx="3681">
                  <c:v>1997</c:v>
                </c:pt>
                <c:pt idx="3682">
                  <c:v>1997</c:v>
                </c:pt>
                <c:pt idx="3683">
                  <c:v>1997</c:v>
                </c:pt>
                <c:pt idx="3684">
                  <c:v>1997</c:v>
                </c:pt>
                <c:pt idx="3685">
                  <c:v>1997</c:v>
                </c:pt>
                <c:pt idx="3686">
                  <c:v>1997</c:v>
                </c:pt>
                <c:pt idx="3687">
                  <c:v>1997</c:v>
                </c:pt>
                <c:pt idx="3688">
                  <c:v>1997</c:v>
                </c:pt>
                <c:pt idx="3689">
                  <c:v>1997</c:v>
                </c:pt>
                <c:pt idx="3690">
                  <c:v>1997</c:v>
                </c:pt>
                <c:pt idx="3691">
                  <c:v>1997</c:v>
                </c:pt>
                <c:pt idx="3692">
                  <c:v>1997</c:v>
                </c:pt>
                <c:pt idx="3693">
                  <c:v>1997</c:v>
                </c:pt>
                <c:pt idx="3694">
                  <c:v>1997</c:v>
                </c:pt>
                <c:pt idx="3695">
                  <c:v>1997</c:v>
                </c:pt>
                <c:pt idx="3696">
                  <c:v>1997</c:v>
                </c:pt>
                <c:pt idx="3697">
                  <c:v>1997</c:v>
                </c:pt>
                <c:pt idx="3698">
                  <c:v>1997</c:v>
                </c:pt>
                <c:pt idx="3699">
                  <c:v>1997</c:v>
                </c:pt>
                <c:pt idx="3700">
                  <c:v>1997</c:v>
                </c:pt>
                <c:pt idx="3701">
                  <c:v>1997</c:v>
                </c:pt>
                <c:pt idx="3702">
                  <c:v>1997</c:v>
                </c:pt>
                <c:pt idx="3703">
                  <c:v>1997</c:v>
                </c:pt>
                <c:pt idx="3704">
                  <c:v>1997</c:v>
                </c:pt>
                <c:pt idx="3705">
                  <c:v>1997</c:v>
                </c:pt>
                <c:pt idx="3706">
                  <c:v>1997</c:v>
                </c:pt>
                <c:pt idx="3707">
                  <c:v>1997</c:v>
                </c:pt>
                <c:pt idx="3708">
                  <c:v>1997</c:v>
                </c:pt>
                <c:pt idx="3709">
                  <c:v>1997</c:v>
                </c:pt>
                <c:pt idx="3710">
                  <c:v>1997</c:v>
                </c:pt>
                <c:pt idx="3711">
                  <c:v>1997</c:v>
                </c:pt>
                <c:pt idx="3712">
                  <c:v>1997</c:v>
                </c:pt>
                <c:pt idx="3713">
                  <c:v>1997</c:v>
                </c:pt>
                <c:pt idx="3714">
                  <c:v>1997</c:v>
                </c:pt>
                <c:pt idx="3715">
                  <c:v>1997</c:v>
                </c:pt>
                <c:pt idx="3716">
                  <c:v>1997</c:v>
                </c:pt>
                <c:pt idx="3717">
                  <c:v>1997</c:v>
                </c:pt>
                <c:pt idx="3718">
                  <c:v>1997</c:v>
                </c:pt>
                <c:pt idx="3719">
                  <c:v>1997</c:v>
                </c:pt>
                <c:pt idx="3720">
                  <c:v>1997</c:v>
                </c:pt>
                <c:pt idx="3721">
                  <c:v>1997</c:v>
                </c:pt>
                <c:pt idx="3722">
                  <c:v>1997</c:v>
                </c:pt>
                <c:pt idx="3723">
                  <c:v>1997</c:v>
                </c:pt>
                <c:pt idx="3724">
                  <c:v>1997</c:v>
                </c:pt>
                <c:pt idx="3725">
                  <c:v>1997</c:v>
                </c:pt>
                <c:pt idx="3726">
                  <c:v>1997</c:v>
                </c:pt>
                <c:pt idx="3727">
                  <c:v>1997</c:v>
                </c:pt>
                <c:pt idx="3728">
                  <c:v>1997</c:v>
                </c:pt>
                <c:pt idx="3729">
                  <c:v>1997</c:v>
                </c:pt>
                <c:pt idx="3730">
                  <c:v>1997</c:v>
                </c:pt>
                <c:pt idx="3731">
                  <c:v>1997</c:v>
                </c:pt>
                <c:pt idx="3732">
                  <c:v>1997</c:v>
                </c:pt>
                <c:pt idx="3733">
                  <c:v>1997</c:v>
                </c:pt>
                <c:pt idx="3734">
                  <c:v>1997</c:v>
                </c:pt>
                <c:pt idx="3735">
                  <c:v>1997</c:v>
                </c:pt>
                <c:pt idx="3736">
                  <c:v>1997</c:v>
                </c:pt>
                <c:pt idx="3737">
                  <c:v>1997</c:v>
                </c:pt>
                <c:pt idx="3738">
                  <c:v>1997</c:v>
                </c:pt>
                <c:pt idx="3739">
                  <c:v>1997</c:v>
                </c:pt>
                <c:pt idx="3740">
                  <c:v>1997</c:v>
                </c:pt>
                <c:pt idx="3741">
                  <c:v>1997</c:v>
                </c:pt>
                <c:pt idx="3742">
                  <c:v>1997</c:v>
                </c:pt>
                <c:pt idx="3743">
                  <c:v>1997</c:v>
                </c:pt>
                <c:pt idx="3744">
                  <c:v>1997</c:v>
                </c:pt>
                <c:pt idx="3745">
                  <c:v>1997</c:v>
                </c:pt>
                <c:pt idx="3746">
                  <c:v>1997</c:v>
                </c:pt>
                <c:pt idx="3747">
                  <c:v>1997</c:v>
                </c:pt>
                <c:pt idx="3748">
                  <c:v>1997</c:v>
                </c:pt>
                <c:pt idx="3749">
                  <c:v>1997</c:v>
                </c:pt>
                <c:pt idx="3750">
                  <c:v>1997</c:v>
                </c:pt>
                <c:pt idx="3751">
                  <c:v>1997</c:v>
                </c:pt>
                <c:pt idx="3752">
                  <c:v>1997</c:v>
                </c:pt>
                <c:pt idx="3753">
                  <c:v>1997</c:v>
                </c:pt>
                <c:pt idx="3754">
                  <c:v>1997</c:v>
                </c:pt>
                <c:pt idx="3755">
                  <c:v>1997</c:v>
                </c:pt>
                <c:pt idx="3756">
                  <c:v>1997</c:v>
                </c:pt>
                <c:pt idx="3757">
                  <c:v>1997</c:v>
                </c:pt>
                <c:pt idx="3758">
                  <c:v>1997</c:v>
                </c:pt>
                <c:pt idx="3759">
                  <c:v>1997</c:v>
                </c:pt>
                <c:pt idx="3760">
                  <c:v>1997</c:v>
                </c:pt>
                <c:pt idx="3761">
                  <c:v>1997</c:v>
                </c:pt>
                <c:pt idx="3762">
                  <c:v>1997</c:v>
                </c:pt>
                <c:pt idx="3763">
                  <c:v>1997</c:v>
                </c:pt>
                <c:pt idx="3764">
                  <c:v>1997</c:v>
                </c:pt>
                <c:pt idx="3765">
                  <c:v>1997</c:v>
                </c:pt>
                <c:pt idx="3766">
                  <c:v>1997</c:v>
                </c:pt>
                <c:pt idx="3767">
                  <c:v>1997</c:v>
                </c:pt>
                <c:pt idx="3768">
                  <c:v>1997</c:v>
                </c:pt>
                <c:pt idx="3769">
                  <c:v>1997</c:v>
                </c:pt>
                <c:pt idx="3770">
                  <c:v>1997</c:v>
                </c:pt>
                <c:pt idx="3771">
                  <c:v>1997</c:v>
                </c:pt>
                <c:pt idx="3772">
                  <c:v>1997</c:v>
                </c:pt>
                <c:pt idx="3773">
                  <c:v>1997</c:v>
                </c:pt>
                <c:pt idx="3774">
                  <c:v>1997</c:v>
                </c:pt>
                <c:pt idx="3775">
                  <c:v>1997</c:v>
                </c:pt>
                <c:pt idx="3776">
                  <c:v>1997</c:v>
                </c:pt>
                <c:pt idx="3777">
                  <c:v>1997</c:v>
                </c:pt>
                <c:pt idx="3778">
                  <c:v>1997</c:v>
                </c:pt>
                <c:pt idx="3779">
                  <c:v>1997</c:v>
                </c:pt>
                <c:pt idx="3780">
                  <c:v>1997</c:v>
                </c:pt>
                <c:pt idx="3781">
                  <c:v>1997</c:v>
                </c:pt>
                <c:pt idx="3782">
                  <c:v>1997</c:v>
                </c:pt>
                <c:pt idx="3783">
                  <c:v>1997</c:v>
                </c:pt>
                <c:pt idx="3784">
                  <c:v>1997</c:v>
                </c:pt>
                <c:pt idx="3785">
                  <c:v>1997</c:v>
                </c:pt>
                <c:pt idx="3786">
                  <c:v>1997</c:v>
                </c:pt>
                <c:pt idx="3787">
                  <c:v>1997</c:v>
                </c:pt>
                <c:pt idx="3788">
                  <c:v>1997</c:v>
                </c:pt>
                <c:pt idx="3789">
                  <c:v>1997</c:v>
                </c:pt>
                <c:pt idx="3790">
                  <c:v>1997</c:v>
                </c:pt>
                <c:pt idx="3791">
                  <c:v>1997</c:v>
                </c:pt>
                <c:pt idx="3792">
                  <c:v>1997</c:v>
                </c:pt>
                <c:pt idx="3793">
                  <c:v>1997</c:v>
                </c:pt>
                <c:pt idx="3794">
                  <c:v>1997</c:v>
                </c:pt>
                <c:pt idx="3795">
                  <c:v>1997</c:v>
                </c:pt>
                <c:pt idx="3796">
                  <c:v>1997</c:v>
                </c:pt>
                <c:pt idx="3797">
                  <c:v>1997</c:v>
                </c:pt>
                <c:pt idx="3798">
                  <c:v>1997</c:v>
                </c:pt>
                <c:pt idx="3799">
                  <c:v>1997</c:v>
                </c:pt>
                <c:pt idx="3800">
                  <c:v>1997</c:v>
                </c:pt>
                <c:pt idx="3801">
                  <c:v>1997</c:v>
                </c:pt>
                <c:pt idx="3802">
                  <c:v>1997</c:v>
                </c:pt>
                <c:pt idx="3803">
                  <c:v>1997</c:v>
                </c:pt>
                <c:pt idx="3804">
                  <c:v>1997</c:v>
                </c:pt>
                <c:pt idx="3805">
                  <c:v>1997</c:v>
                </c:pt>
                <c:pt idx="3806">
                  <c:v>1997</c:v>
                </c:pt>
                <c:pt idx="3807">
                  <c:v>1997</c:v>
                </c:pt>
                <c:pt idx="3808">
                  <c:v>1997</c:v>
                </c:pt>
                <c:pt idx="3809">
                  <c:v>1997</c:v>
                </c:pt>
                <c:pt idx="3810">
                  <c:v>1997</c:v>
                </c:pt>
                <c:pt idx="3811">
                  <c:v>1997</c:v>
                </c:pt>
                <c:pt idx="3812">
                  <c:v>1997</c:v>
                </c:pt>
                <c:pt idx="3813">
                  <c:v>1997</c:v>
                </c:pt>
                <c:pt idx="3814">
                  <c:v>1997</c:v>
                </c:pt>
                <c:pt idx="3815">
                  <c:v>1997</c:v>
                </c:pt>
                <c:pt idx="3816">
                  <c:v>1997</c:v>
                </c:pt>
                <c:pt idx="3817">
                  <c:v>1997</c:v>
                </c:pt>
                <c:pt idx="3818">
                  <c:v>1997</c:v>
                </c:pt>
                <c:pt idx="3819">
                  <c:v>1997</c:v>
                </c:pt>
                <c:pt idx="3820">
                  <c:v>1997</c:v>
                </c:pt>
                <c:pt idx="3821">
                  <c:v>1997</c:v>
                </c:pt>
                <c:pt idx="3822">
                  <c:v>1997</c:v>
                </c:pt>
                <c:pt idx="3823">
                  <c:v>1997</c:v>
                </c:pt>
                <c:pt idx="3824">
                  <c:v>1997</c:v>
                </c:pt>
                <c:pt idx="3825">
                  <c:v>1997</c:v>
                </c:pt>
                <c:pt idx="3826">
                  <c:v>1997</c:v>
                </c:pt>
                <c:pt idx="3827">
                  <c:v>1997</c:v>
                </c:pt>
                <c:pt idx="3828">
                  <c:v>1997</c:v>
                </c:pt>
                <c:pt idx="3829">
                  <c:v>1997</c:v>
                </c:pt>
                <c:pt idx="3830">
                  <c:v>1998</c:v>
                </c:pt>
                <c:pt idx="3831">
                  <c:v>1998</c:v>
                </c:pt>
                <c:pt idx="3832">
                  <c:v>1998</c:v>
                </c:pt>
                <c:pt idx="3833">
                  <c:v>1998</c:v>
                </c:pt>
                <c:pt idx="3834">
                  <c:v>1998</c:v>
                </c:pt>
                <c:pt idx="3835">
                  <c:v>1998</c:v>
                </c:pt>
                <c:pt idx="3836">
                  <c:v>1998</c:v>
                </c:pt>
                <c:pt idx="3837">
                  <c:v>1998</c:v>
                </c:pt>
                <c:pt idx="3838">
                  <c:v>1998</c:v>
                </c:pt>
                <c:pt idx="3839">
                  <c:v>1998</c:v>
                </c:pt>
                <c:pt idx="3840">
                  <c:v>1998</c:v>
                </c:pt>
                <c:pt idx="3841">
                  <c:v>1998</c:v>
                </c:pt>
                <c:pt idx="3842">
                  <c:v>1998</c:v>
                </c:pt>
                <c:pt idx="3843">
                  <c:v>1998</c:v>
                </c:pt>
                <c:pt idx="3844">
                  <c:v>1998</c:v>
                </c:pt>
                <c:pt idx="3845">
                  <c:v>1998</c:v>
                </c:pt>
                <c:pt idx="3846">
                  <c:v>1998</c:v>
                </c:pt>
                <c:pt idx="3847">
                  <c:v>1998</c:v>
                </c:pt>
                <c:pt idx="3848">
                  <c:v>1998</c:v>
                </c:pt>
                <c:pt idx="3849">
                  <c:v>1998</c:v>
                </c:pt>
                <c:pt idx="3850">
                  <c:v>1998</c:v>
                </c:pt>
                <c:pt idx="3851">
                  <c:v>1998</c:v>
                </c:pt>
                <c:pt idx="3852">
                  <c:v>1998</c:v>
                </c:pt>
                <c:pt idx="3853">
                  <c:v>1998</c:v>
                </c:pt>
                <c:pt idx="3854">
                  <c:v>1998</c:v>
                </c:pt>
                <c:pt idx="3855">
                  <c:v>1998</c:v>
                </c:pt>
                <c:pt idx="3856">
                  <c:v>1998</c:v>
                </c:pt>
                <c:pt idx="3857">
                  <c:v>1998</c:v>
                </c:pt>
                <c:pt idx="3858">
                  <c:v>1998</c:v>
                </c:pt>
                <c:pt idx="3859">
                  <c:v>1998</c:v>
                </c:pt>
                <c:pt idx="3860">
                  <c:v>1998</c:v>
                </c:pt>
                <c:pt idx="3861">
                  <c:v>1998</c:v>
                </c:pt>
                <c:pt idx="3862">
                  <c:v>1998</c:v>
                </c:pt>
                <c:pt idx="3863">
                  <c:v>1998</c:v>
                </c:pt>
                <c:pt idx="3864">
                  <c:v>1998</c:v>
                </c:pt>
                <c:pt idx="3865">
                  <c:v>1998</c:v>
                </c:pt>
                <c:pt idx="3866">
                  <c:v>1998</c:v>
                </c:pt>
                <c:pt idx="3867">
                  <c:v>1998</c:v>
                </c:pt>
                <c:pt idx="3868">
                  <c:v>1998</c:v>
                </c:pt>
                <c:pt idx="3869">
                  <c:v>1998</c:v>
                </c:pt>
                <c:pt idx="3870">
                  <c:v>1998</c:v>
                </c:pt>
                <c:pt idx="3871">
                  <c:v>1998</c:v>
                </c:pt>
                <c:pt idx="3872">
                  <c:v>1998</c:v>
                </c:pt>
                <c:pt idx="3873">
                  <c:v>1998</c:v>
                </c:pt>
                <c:pt idx="3874">
                  <c:v>1998</c:v>
                </c:pt>
                <c:pt idx="3875">
                  <c:v>1998</c:v>
                </c:pt>
                <c:pt idx="3876">
                  <c:v>1998</c:v>
                </c:pt>
                <c:pt idx="3877">
                  <c:v>1998</c:v>
                </c:pt>
                <c:pt idx="3878">
                  <c:v>1998</c:v>
                </c:pt>
                <c:pt idx="3879">
                  <c:v>1998</c:v>
                </c:pt>
                <c:pt idx="3880">
                  <c:v>1998</c:v>
                </c:pt>
                <c:pt idx="3881">
                  <c:v>1998</c:v>
                </c:pt>
                <c:pt idx="3882">
                  <c:v>1998</c:v>
                </c:pt>
                <c:pt idx="3883">
                  <c:v>1998</c:v>
                </c:pt>
                <c:pt idx="3884">
                  <c:v>1998</c:v>
                </c:pt>
                <c:pt idx="3885">
                  <c:v>1998</c:v>
                </c:pt>
                <c:pt idx="3886">
                  <c:v>1998</c:v>
                </c:pt>
                <c:pt idx="3887">
                  <c:v>1998</c:v>
                </c:pt>
                <c:pt idx="3888">
                  <c:v>1998</c:v>
                </c:pt>
                <c:pt idx="3889">
                  <c:v>1998</c:v>
                </c:pt>
                <c:pt idx="3890">
                  <c:v>1998</c:v>
                </c:pt>
                <c:pt idx="3891">
                  <c:v>1998</c:v>
                </c:pt>
                <c:pt idx="3892">
                  <c:v>1998</c:v>
                </c:pt>
                <c:pt idx="3893">
                  <c:v>1998</c:v>
                </c:pt>
                <c:pt idx="3894">
                  <c:v>1998</c:v>
                </c:pt>
                <c:pt idx="3895">
                  <c:v>1998</c:v>
                </c:pt>
                <c:pt idx="3896">
                  <c:v>1998</c:v>
                </c:pt>
                <c:pt idx="3897">
                  <c:v>1998</c:v>
                </c:pt>
                <c:pt idx="3898">
                  <c:v>1998</c:v>
                </c:pt>
                <c:pt idx="3899">
                  <c:v>1998</c:v>
                </c:pt>
                <c:pt idx="3900">
                  <c:v>1998</c:v>
                </c:pt>
                <c:pt idx="3901">
                  <c:v>1998</c:v>
                </c:pt>
                <c:pt idx="3902">
                  <c:v>1998</c:v>
                </c:pt>
                <c:pt idx="3903">
                  <c:v>1998</c:v>
                </c:pt>
                <c:pt idx="3904">
                  <c:v>1998</c:v>
                </c:pt>
                <c:pt idx="3905">
                  <c:v>1998</c:v>
                </c:pt>
                <c:pt idx="3906">
                  <c:v>1998</c:v>
                </c:pt>
                <c:pt idx="3907">
                  <c:v>1998</c:v>
                </c:pt>
                <c:pt idx="3908">
                  <c:v>1998</c:v>
                </c:pt>
                <c:pt idx="3909">
                  <c:v>1998</c:v>
                </c:pt>
                <c:pt idx="3910">
                  <c:v>1998</c:v>
                </c:pt>
                <c:pt idx="3911">
                  <c:v>1998</c:v>
                </c:pt>
                <c:pt idx="3912">
                  <c:v>1998</c:v>
                </c:pt>
                <c:pt idx="3913">
                  <c:v>1998</c:v>
                </c:pt>
                <c:pt idx="3914">
                  <c:v>1998</c:v>
                </c:pt>
                <c:pt idx="3915">
                  <c:v>1998</c:v>
                </c:pt>
                <c:pt idx="3916">
                  <c:v>1998</c:v>
                </c:pt>
                <c:pt idx="3917">
                  <c:v>1998</c:v>
                </c:pt>
                <c:pt idx="3918">
                  <c:v>1998</c:v>
                </c:pt>
                <c:pt idx="3919">
                  <c:v>1998</c:v>
                </c:pt>
                <c:pt idx="3920">
                  <c:v>1998</c:v>
                </c:pt>
                <c:pt idx="3921">
                  <c:v>1998</c:v>
                </c:pt>
                <c:pt idx="3922">
                  <c:v>1998</c:v>
                </c:pt>
                <c:pt idx="3923">
                  <c:v>1998</c:v>
                </c:pt>
                <c:pt idx="3924">
                  <c:v>1998</c:v>
                </c:pt>
                <c:pt idx="3925">
                  <c:v>1998</c:v>
                </c:pt>
                <c:pt idx="3926">
                  <c:v>1998</c:v>
                </c:pt>
                <c:pt idx="3927">
                  <c:v>1998</c:v>
                </c:pt>
                <c:pt idx="3928">
                  <c:v>1998</c:v>
                </c:pt>
                <c:pt idx="3929">
                  <c:v>1998</c:v>
                </c:pt>
                <c:pt idx="3930">
                  <c:v>1998</c:v>
                </c:pt>
                <c:pt idx="3931">
                  <c:v>1998</c:v>
                </c:pt>
                <c:pt idx="3932">
                  <c:v>1998</c:v>
                </c:pt>
                <c:pt idx="3933">
                  <c:v>1998</c:v>
                </c:pt>
                <c:pt idx="3934">
                  <c:v>1998</c:v>
                </c:pt>
                <c:pt idx="3935">
                  <c:v>1998</c:v>
                </c:pt>
                <c:pt idx="3936">
                  <c:v>1998</c:v>
                </c:pt>
                <c:pt idx="3937">
                  <c:v>1998</c:v>
                </c:pt>
                <c:pt idx="3938">
                  <c:v>1998</c:v>
                </c:pt>
                <c:pt idx="3939">
                  <c:v>1998</c:v>
                </c:pt>
                <c:pt idx="3940">
                  <c:v>1998</c:v>
                </c:pt>
                <c:pt idx="3941">
                  <c:v>1998</c:v>
                </c:pt>
                <c:pt idx="3942">
                  <c:v>1998</c:v>
                </c:pt>
                <c:pt idx="3943">
                  <c:v>1998</c:v>
                </c:pt>
                <c:pt idx="3944">
                  <c:v>1998</c:v>
                </c:pt>
                <c:pt idx="3945">
                  <c:v>1998</c:v>
                </c:pt>
                <c:pt idx="3946">
                  <c:v>1998</c:v>
                </c:pt>
                <c:pt idx="3947">
                  <c:v>1998</c:v>
                </c:pt>
                <c:pt idx="3948">
                  <c:v>1998</c:v>
                </c:pt>
                <c:pt idx="3949">
                  <c:v>1998</c:v>
                </c:pt>
                <c:pt idx="3950">
                  <c:v>1998</c:v>
                </c:pt>
                <c:pt idx="3951">
                  <c:v>1998</c:v>
                </c:pt>
                <c:pt idx="3952">
                  <c:v>1998</c:v>
                </c:pt>
                <c:pt idx="3953">
                  <c:v>1998</c:v>
                </c:pt>
                <c:pt idx="3954">
                  <c:v>1998</c:v>
                </c:pt>
                <c:pt idx="3955">
                  <c:v>1998</c:v>
                </c:pt>
                <c:pt idx="3956">
                  <c:v>1998</c:v>
                </c:pt>
                <c:pt idx="3957">
                  <c:v>1998</c:v>
                </c:pt>
                <c:pt idx="3958">
                  <c:v>1998</c:v>
                </c:pt>
                <c:pt idx="3959">
                  <c:v>1998</c:v>
                </c:pt>
                <c:pt idx="3960">
                  <c:v>1998</c:v>
                </c:pt>
                <c:pt idx="3961">
                  <c:v>1998</c:v>
                </c:pt>
                <c:pt idx="3962">
                  <c:v>1998</c:v>
                </c:pt>
                <c:pt idx="3963">
                  <c:v>1998</c:v>
                </c:pt>
                <c:pt idx="3964">
                  <c:v>1998</c:v>
                </c:pt>
                <c:pt idx="3965">
                  <c:v>1998</c:v>
                </c:pt>
                <c:pt idx="3966">
                  <c:v>1998</c:v>
                </c:pt>
                <c:pt idx="3967">
                  <c:v>1998</c:v>
                </c:pt>
                <c:pt idx="3968">
                  <c:v>1998</c:v>
                </c:pt>
                <c:pt idx="3969">
                  <c:v>1998</c:v>
                </c:pt>
                <c:pt idx="3970">
                  <c:v>1998</c:v>
                </c:pt>
                <c:pt idx="3971">
                  <c:v>1998</c:v>
                </c:pt>
                <c:pt idx="3972">
                  <c:v>1998</c:v>
                </c:pt>
                <c:pt idx="3973">
                  <c:v>1998</c:v>
                </c:pt>
                <c:pt idx="3974">
                  <c:v>1998</c:v>
                </c:pt>
                <c:pt idx="3975">
                  <c:v>1998</c:v>
                </c:pt>
                <c:pt idx="3976">
                  <c:v>1998</c:v>
                </c:pt>
                <c:pt idx="3977">
                  <c:v>1998</c:v>
                </c:pt>
                <c:pt idx="3978">
                  <c:v>1998</c:v>
                </c:pt>
                <c:pt idx="3979">
                  <c:v>1998</c:v>
                </c:pt>
                <c:pt idx="3980">
                  <c:v>1998</c:v>
                </c:pt>
                <c:pt idx="3981">
                  <c:v>1998</c:v>
                </c:pt>
                <c:pt idx="3982">
                  <c:v>1998</c:v>
                </c:pt>
                <c:pt idx="3983">
                  <c:v>1998</c:v>
                </c:pt>
                <c:pt idx="3984">
                  <c:v>1998</c:v>
                </c:pt>
                <c:pt idx="3985">
                  <c:v>1998</c:v>
                </c:pt>
                <c:pt idx="3986">
                  <c:v>1998</c:v>
                </c:pt>
                <c:pt idx="3987">
                  <c:v>1998</c:v>
                </c:pt>
                <c:pt idx="3988">
                  <c:v>1998</c:v>
                </c:pt>
                <c:pt idx="3989">
                  <c:v>1998</c:v>
                </c:pt>
                <c:pt idx="3990">
                  <c:v>1998</c:v>
                </c:pt>
                <c:pt idx="3991">
                  <c:v>1998</c:v>
                </c:pt>
                <c:pt idx="3992">
                  <c:v>1998</c:v>
                </c:pt>
                <c:pt idx="3993">
                  <c:v>1998</c:v>
                </c:pt>
                <c:pt idx="3994">
                  <c:v>1998</c:v>
                </c:pt>
                <c:pt idx="3995">
                  <c:v>1998</c:v>
                </c:pt>
                <c:pt idx="3996">
                  <c:v>1998</c:v>
                </c:pt>
                <c:pt idx="3997">
                  <c:v>1998</c:v>
                </c:pt>
                <c:pt idx="3998">
                  <c:v>1998</c:v>
                </c:pt>
                <c:pt idx="3999">
                  <c:v>1998</c:v>
                </c:pt>
                <c:pt idx="4000">
                  <c:v>1998</c:v>
                </c:pt>
                <c:pt idx="4001">
                  <c:v>1998</c:v>
                </c:pt>
                <c:pt idx="4002">
                  <c:v>1998</c:v>
                </c:pt>
                <c:pt idx="4003">
                  <c:v>1998</c:v>
                </c:pt>
                <c:pt idx="4004">
                  <c:v>1998</c:v>
                </c:pt>
                <c:pt idx="4005">
                  <c:v>1998</c:v>
                </c:pt>
                <c:pt idx="4006">
                  <c:v>1998</c:v>
                </c:pt>
                <c:pt idx="4007">
                  <c:v>1998</c:v>
                </c:pt>
                <c:pt idx="4008">
                  <c:v>1998</c:v>
                </c:pt>
                <c:pt idx="4009">
                  <c:v>1998</c:v>
                </c:pt>
                <c:pt idx="4010">
                  <c:v>1998</c:v>
                </c:pt>
                <c:pt idx="4011">
                  <c:v>1998</c:v>
                </c:pt>
                <c:pt idx="4012">
                  <c:v>1998</c:v>
                </c:pt>
                <c:pt idx="4013">
                  <c:v>1998</c:v>
                </c:pt>
                <c:pt idx="4014">
                  <c:v>1998</c:v>
                </c:pt>
                <c:pt idx="4015">
                  <c:v>1998</c:v>
                </c:pt>
                <c:pt idx="4016">
                  <c:v>1998</c:v>
                </c:pt>
                <c:pt idx="4017">
                  <c:v>1998</c:v>
                </c:pt>
                <c:pt idx="4018">
                  <c:v>1998</c:v>
                </c:pt>
                <c:pt idx="4019">
                  <c:v>1998</c:v>
                </c:pt>
                <c:pt idx="4020">
                  <c:v>1998</c:v>
                </c:pt>
                <c:pt idx="4021">
                  <c:v>1998</c:v>
                </c:pt>
                <c:pt idx="4022">
                  <c:v>1998</c:v>
                </c:pt>
                <c:pt idx="4023">
                  <c:v>1998</c:v>
                </c:pt>
                <c:pt idx="4024">
                  <c:v>1998</c:v>
                </c:pt>
                <c:pt idx="4025">
                  <c:v>1998</c:v>
                </c:pt>
                <c:pt idx="4026">
                  <c:v>1998</c:v>
                </c:pt>
                <c:pt idx="4027">
                  <c:v>1998</c:v>
                </c:pt>
                <c:pt idx="4028">
                  <c:v>1998</c:v>
                </c:pt>
                <c:pt idx="4029">
                  <c:v>1998</c:v>
                </c:pt>
                <c:pt idx="4030">
                  <c:v>1998</c:v>
                </c:pt>
                <c:pt idx="4031">
                  <c:v>1998</c:v>
                </c:pt>
                <c:pt idx="4032">
                  <c:v>1998</c:v>
                </c:pt>
                <c:pt idx="4033">
                  <c:v>1998</c:v>
                </c:pt>
                <c:pt idx="4034">
                  <c:v>1998</c:v>
                </c:pt>
                <c:pt idx="4035">
                  <c:v>1998</c:v>
                </c:pt>
                <c:pt idx="4036">
                  <c:v>1998</c:v>
                </c:pt>
                <c:pt idx="4037">
                  <c:v>1998</c:v>
                </c:pt>
                <c:pt idx="4038">
                  <c:v>1998</c:v>
                </c:pt>
                <c:pt idx="4039">
                  <c:v>1998</c:v>
                </c:pt>
                <c:pt idx="4040">
                  <c:v>1998</c:v>
                </c:pt>
                <c:pt idx="4041">
                  <c:v>1998</c:v>
                </c:pt>
                <c:pt idx="4042">
                  <c:v>1998</c:v>
                </c:pt>
                <c:pt idx="4043">
                  <c:v>1998</c:v>
                </c:pt>
                <c:pt idx="4044">
                  <c:v>1998</c:v>
                </c:pt>
                <c:pt idx="4045">
                  <c:v>1998</c:v>
                </c:pt>
                <c:pt idx="4046">
                  <c:v>1998</c:v>
                </c:pt>
                <c:pt idx="4047">
                  <c:v>1999</c:v>
                </c:pt>
                <c:pt idx="4048">
                  <c:v>1999</c:v>
                </c:pt>
                <c:pt idx="4049">
                  <c:v>1999</c:v>
                </c:pt>
                <c:pt idx="4050">
                  <c:v>1999</c:v>
                </c:pt>
                <c:pt idx="4051">
                  <c:v>1999</c:v>
                </c:pt>
                <c:pt idx="4052">
                  <c:v>1999</c:v>
                </c:pt>
                <c:pt idx="4053">
                  <c:v>1999</c:v>
                </c:pt>
                <c:pt idx="4054">
                  <c:v>1999</c:v>
                </c:pt>
                <c:pt idx="4055">
                  <c:v>1999</c:v>
                </c:pt>
                <c:pt idx="4056">
                  <c:v>1999</c:v>
                </c:pt>
                <c:pt idx="4057">
                  <c:v>1999</c:v>
                </c:pt>
                <c:pt idx="4058">
                  <c:v>1999</c:v>
                </c:pt>
                <c:pt idx="4059">
                  <c:v>1999</c:v>
                </c:pt>
                <c:pt idx="4060">
                  <c:v>1999</c:v>
                </c:pt>
                <c:pt idx="4061">
                  <c:v>1999</c:v>
                </c:pt>
                <c:pt idx="4062">
                  <c:v>1999</c:v>
                </c:pt>
                <c:pt idx="4063">
                  <c:v>1999</c:v>
                </c:pt>
                <c:pt idx="4064">
                  <c:v>1999</c:v>
                </c:pt>
                <c:pt idx="4065">
                  <c:v>1999</c:v>
                </c:pt>
                <c:pt idx="4066">
                  <c:v>1999</c:v>
                </c:pt>
                <c:pt idx="4067">
                  <c:v>1999</c:v>
                </c:pt>
                <c:pt idx="4068">
                  <c:v>1999</c:v>
                </c:pt>
                <c:pt idx="4069">
                  <c:v>1999</c:v>
                </c:pt>
                <c:pt idx="4070">
                  <c:v>1999</c:v>
                </c:pt>
                <c:pt idx="4071">
                  <c:v>1999</c:v>
                </c:pt>
                <c:pt idx="4072">
                  <c:v>1999</c:v>
                </c:pt>
                <c:pt idx="4073">
                  <c:v>1999</c:v>
                </c:pt>
                <c:pt idx="4074">
                  <c:v>1999</c:v>
                </c:pt>
                <c:pt idx="4075">
                  <c:v>1999</c:v>
                </c:pt>
                <c:pt idx="4076">
                  <c:v>1999</c:v>
                </c:pt>
                <c:pt idx="4077">
                  <c:v>1999</c:v>
                </c:pt>
                <c:pt idx="4078">
                  <c:v>1999</c:v>
                </c:pt>
                <c:pt idx="4079">
                  <c:v>1999</c:v>
                </c:pt>
                <c:pt idx="4080">
                  <c:v>1999</c:v>
                </c:pt>
                <c:pt idx="4081">
                  <c:v>1999</c:v>
                </c:pt>
                <c:pt idx="4082">
                  <c:v>1999</c:v>
                </c:pt>
                <c:pt idx="4083">
                  <c:v>1999</c:v>
                </c:pt>
                <c:pt idx="4084">
                  <c:v>1999</c:v>
                </c:pt>
                <c:pt idx="4085">
                  <c:v>1999</c:v>
                </c:pt>
                <c:pt idx="4086">
                  <c:v>1999</c:v>
                </c:pt>
                <c:pt idx="4087">
                  <c:v>1999</c:v>
                </c:pt>
                <c:pt idx="4088">
                  <c:v>1999</c:v>
                </c:pt>
                <c:pt idx="4089">
                  <c:v>1999</c:v>
                </c:pt>
                <c:pt idx="4090">
                  <c:v>1999</c:v>
                </c:pt>
                <c:pt idx="4091">
                  <c:v>1999</c:v>
                </c:pt>
                <c:pt idx="4092">
                  <c:v>1999</c:v>
                </c:pt>
                <c:pt idx="4093">
                  <c:v>1999</c:v>
                </c:pt>
                <c:pt idx="4094">
                  <c:v>1999</c:v>
                </c:pt>
                <c:pt idx="4095">
                  <c:v>1999</c:v>
                </c:pt>
                <c:pt idx="4096">
                  <c:v>1999</c:v>
                </c:pt>
                <c:pt idx="4097">
                  <c:v>1999</c:v>
                </c:pt>
                <c:pt idx="4098">
                  <c:v>1999</c:v>
                </c:pt>
                <c:pt idx="4099">
                  <c:v>1999</c:v>
                </c:pt>
                <c:pt idx="4100">
                  <c:v>1999</c:v>
                </c:pt>
                <c:pt idx="4101">
                  <c:v>1999</c:v>
                </c:pt>
                <c:pt idx="4102">
                  <c:v>1999</c:v>
                </c:pt>
                <c:pt idx="4103">
                  <c:v>1999</c:v>
                </c:pt>
                <c:pt idx="4104">
                  <c:v>1999</c:v>
                </c:pt>
                <c:pt idx="4105">
                  <c:v>1999</c:v>
                </c:pt>
                <c:pt idx="4106">
                  <c:v>1999</c:v>
                </c:pt>
                <c:pt idx="4107">
                  <c:v>1999</c:v>
                </c:pt>
                <c:pt idx="4108">
                  <c:v>1999</c:v>
                </c:pt>
                <c:pt idx="4109">
                  <c:v>1999</c:v>
                </c:pt>
                <c:pt idx="4110">
                  <c:v>1999</c:v>
                </c:pt>
                <c:pt idx="4111">
                  <c:v>1999</c:v>
                </c:pt>
                <c:pt idx="4112">
                  <c:v>1999</c:v>
                </c:pt>
                <c:pt idx="4113">
                  <c:v>1999</c:v>
                </c:pt>
                <c:pt idx="4114">
                  <c:v>1999</c:v>
                </c:pt>
                <c:pt idx="4115">
                  <c:v>1999</c:v>
                </c:pt>
                <c:pt idx="4116">
                  <c:v>1999</c:v>
                </c:pt>
                <c:pt idx="4117">
                  <c:v>1999</c:v>
                </c:pt>
                <c:pt idx="4118">
                  <c:v>1999</c:v>
                </c:pt>
                <c:pt idx="4119">
                  <c:v>1999</c:v>
                </c:pt>
                <c:pt idx="4120">
                  <c:v>1999</c:v>
                </c:pt>
                <c:pt idx="4121">
                  <c:v>1999</c:v>
                </c:pt>
                <c:pt idx="4122">
                  <c:v>1999</c:v>
                </c:pt>
                <c:pt idx="4123">
                  <c:v>1999</c:v>
                </c:pt>
                <c:pt idx="4124">
                  <c:v>1999</c:v>
                </c:pt>
                <c:pt idx="4125">
                  <c:v>1999</c:v>
                </c:pt>
                <c:pt idx="4126">
                  <c:v>1999</c:v>
                </c:pt>
                <c:pt idx="4127">
                  <c:v>1999</c:v>
                </c:pt>
                <c:pt idx="4128">
                  <c:v>1999</c:v>
                </c:pt>
                <c:pt idx="4129">
                  <c:v>1999</c:v>
                </c:pt>
                <c:pt idx="4130">
                  <c:v>1999</c:v>
                </c:pt>
                <c:pt idx="4131">
                  <c:v>1999</c:v>
                </c:pt>
                <c:pt idx="4132">
                  <c:v>1999</c:v>
                </c:pt>
                <c:pt idx="4133">
                  <c:v>1999</c:v>
                </c:pt>
                <c:pt idx="4134">
                  <c:v>1999</c:v>
                </c:pt>
                <c:pt idx="4135">
                  <c:v>1999</c:v>
                </c:pt>
                <c:pt idx="4136">
                  <c:v>1999</c:v>
                </c:pt>
                <c:pt idx="4137">
                  <c:v>1999</c:v>
                </c:pt>
                <c:pt idx="4138">
                  <c:v>1999</c:v>
                </c:pt>
                <c:pt idx="4139">
                  <c:v>1999</c:v>
                </c:pt>
                <c:pt idx="4140">
                  <c:v>1999</c:v>
                </c:pt>
                <c:pt idx="4141">
                  <c:v>1999</c:v>
                </c:pt>
                <c:pt idx="4142">
                  <c:v>1999</c:v>
                </c:pt>
                <c:pt idx="4143">
                  <c:v>1999</c:v>
                </c:pt>
                <c:pt idx="4144">
                  <c:v>1999</c:v>
                </c:pt>
                <c:pt idx="4145">
                  <c:v>1999</c:v>
                </c:pt>
                <c:pt idx="4146">
                  <c:v>1999</c:v>
                </c:pt>
                <c:pt idx="4147">
                  <c:v>1999</c:v>
                </c:pt>
                <c:pt idx="4148">
                  <c:v>1999</c:v>
                </c:pt>
                <c:pt idx="4149">
                  <c:v>1999</c:v>
                </c:pt>
                <c:pt idx="4150">
                  <c:v>1999</c:v>
                </c:pt>
                <c:pt idx="4151">
                  <c:v>1999</c:v>
                </c:pt>
                <c:pt idx="4152">
                  <c:v>1999</c:v>
                </c:pt>
                <c:pt idx="4153">
                  <c:v>1999</c:v>
                </c:pt>
                <c:pt idx="4154">
                  <c:v>1999</c:v>
                </c:pt>
                <c:pt idx="4155">
                  <c:v>1999</c:v>
                </c:pt>
                <c:pt idx="4156">
                  <c:v>1999</c:v>
                </c:pt>
                <c:pt idx="4157">
                  <c:v>1999</c:v>
                </c:pt>
                <c:pt idx="4158">
                  <c:v>1999</c:v>
                </c:pt>
                <c:pt idx="4159">
                  <c:v>1999</c:v>
                </c:pt>
                <c:pt idx="4160">
                  <c:v>1999</c:v>
                </c:pt>
                <c:pt idx="4161">
                  <c:v>1999</c:v>
                </c:pt>
                <c:pt idx="4162">
                  <c:v>1999</c:v>
                </c:pt>
                <c:pt idx="4163">
                  <c:v>1999</c:v>
                </c:pt>
                <c:pt idx="4164">
                  <c:v>1999</c:v>
                </c:pt>
                <c:pt idx="4165">
                  <c:v>1999</c:v>
                </c:pt>
                <c:pt idx="4166">
                  <c:v>1999</c:v>
                </c:pt>
                <c:pt idx="4167">
                  <c:v>1999</c:v>
                </c:pt>
                <c:pt idx="4168">
                  <c:v>1999</c:v>
                </c:pt>
                <c:pt idx="4169">
                  <c:v>1999</c:v>
                </c:pt>
                <c:pt idx="4170">
                  <c:v>1999</c:v>
                </c:pt>
                <c:pt idx="4171">
                  <c:v>1999</c:v>
                </c:pt>
                <c:pt idx="4172">
                  <c:v>1999</c:v>
                </c:pt>
                <c:pt idx="4173">
                  <c:v>1999</c:v>
                </c:pt>
                <c:pt idx="4174">
                  <c:v>1999</c:v>
                </c:pt>
                <c:pt idx="4175">
                  <c:v>1999</c:v>
                </c:pt>
                <c:pt idx="4176">
                  <c:v>1999</c:v>
                </c:pt>
                <c:pt idx="4177">
                  <c:v>1999</c:v>
                </c:pt>
                <c:pt idx="4178">
                  <c:v>1999</c:v>
                </c:pt>
                <c:pt idx="4179">
                  <c:v>1999</c:v>
                </c:pt>
                <c:pt idx="4180">
                  <c:v>1999</c:v>
                </c:pt>
                <c:pt idx="4181">
                  <c:v>1999</c:v>
                </c:pt>
                <c:pt idx="4182">
                  <c:v>1999</c:v>
                </c:pt>
                <c:pt idx="4183">
                  <c:v>1999</c:v>
                </c:pt>
                <c:pt idx="4184">
                  <c:v>1999</c:v>
                </c:pt>
                <c:pt idx="4185">
                  <c:v>1999</c:v>
                </c:pt>
                <c:pt idx="4186">
                  <c:v>1999</c:v>
                </c:pt>
                <c:pt idx="4187">
                  <c:v>1999</c:v>
                </c:pt>
                <c:pt idx="4188">
                  <c:v>1999</c:v>
                </c:pt>
                <c:pt idx="4189">
                  <c:v>1999</c:v>
                </c:pt>
                <c:pt idx="4190">
                  <c:v>1999</c:v>
                </c:pt>
                <c:pt idx="4191">
                  <c:v>1999</c:v>
                </c:pt>
                <c:pt idx="4192">
                  <c:v>1999</c:v>
                </c:pt>
                <c:pt idx="4193">
                  <c:v>1999</c:v>
                </c:pt>
                <c:pt idx="4194">
                  <c:v>1999</c:v>
                </c:pt>
                <c:pt idx="4195">
                  <c:v>1999</c:v>
                </c:pt>
                <c:pt idx="4196">
                  <c:v>1999</c:v>
                </c:pt>
                <c:pt idx="4197">
                  <c:v>1999</c:v>
                </c:pt>
                <c:pt idx="4198">
                  <c:v>1999</c:v>
                </c:pt>
                <c:pt idx="4199">
                  <c:v>1999</c:v>
                </c:pt>
                <c:pt idx="4200">
                  <c:v>1999</c:v>
                </c:pt>
                <c:pt idx="4201">
                  <c:v>1999</c:v>
                </c:pt>
                <c:pt idx="4202">
                  <c:v>1999</c:v>
                </c:pt>
                <c:pt idx="4203">
                  <c:v>1999</c:v>
                </c:pt>
                <c:pt idx="4204">
                  <c:v>1999</c:v>
                </c:pt>
                <c:pt idx="4205">
                  <c:v>1999</c:v>
                </c:pt>
                <c:pt idx="4206">
                  <c:v>1999</c:v>
                </c:pt>
                <c:pt idx="4207">
                  <c:v>1999</c:v>
                </c:pt>
                <c:pt idx="4208">
                  <c:v>1999</c:v>
                </c:pt>
                <c:pt idx="4209">
                  <c:v>1999</c:v>
                </c:pt>
                <c:pt idx="4210">
                  <c:v>1999</c:v>
                </c:pt>
                <c:pt idx="4211">
                  <c:v>1999</c:v>
                </c:pt>
                <c:pt idx="4212">
                  <c:v>1999</c:v>
                </c:pt>
                <c:pt idx="4213">
                  <c:v>1999</c:v>
                </c:pt>
                <c:pt idx="4214">
                  <c:v>1999</c:v>
                </c:pt>
                <c:pt idx="4215">
                  <c:v>1999</c:v>
                </c:pt>
                <c:pt idx="4216">
                  <c:v>1999</c:v>
                </c:pt>
                <c:pt idx="4217">
                  <c:v>1999</c:v>
                </c:pt>
                <c:pt idx="4218">
                  <c:v>1999</c:v>
                </c:pt>
                <c:pt idx="4219">
                  <c:v>1999</c:v>
                </c:pt>
                <c:pt idx="4220">
                  <c:v>1999</c:v>
                </c:pt>
                <c:pt idx="4221">
                  <c:v>1999</c:v>
                </c:pt>
                <c:pt idx="4222">
                  <c:v>1999</c:v>
                </c:pt>
                <c:pt idx="4223">
                  <c:v>1999</c:v>
                </c:pt>
                <c:pt idx="4224">
                  <c:v>1999</c:v>
                </c:pt>
                <c:pt idx="4225">
                  <c:v>1999</c:v>
                </c:pt>
                <c:pt idx="4226">
                  <c:v>1999</c:v>
                </c:pt>
                <c:pt idx="4227">
                  <c:v>1999</c:v>
                </c:pt>
                <c:pt idx="4228">
                  <c:v>1999</c:v>
                </c:pt>
                <c:pt idx="4229">
                  <c:v>1999</c:v>
                </c:pt>
                <c:pt idx="4230">
                  <c:v>1999</c:v>
                </c:pt>
                <c:pt idx="4231">
                  <c:v>1999</c:v>
                </c:pt>
                <c:pt idx="4232">
                  <c:v>1999</c:v>
                </c:pt>
                <c:pt idx="4233">
                  <c:v>1999</c:v>
                </c:pt>
                <c:pt idx="4234">
                  <c:v>1999</c:v>
                </c:pt>
                <c:pt idx="4235">
                  <c:v>1999</c:v>
                </c:pt>
                <c:pt idx="4236">
                  <c:v>1999</c:v>
                </c:pt>
                <c:pt idx="4237">
                  <c:v>1999</c:v>
                </c:pt>
                <c:pt idx="4238">
                  <c:v>1999</c:v>
                </c:pt>
                <c:pt idx="4239">
                  <c:v>1999</c:v>
                </c:pt>
                <c:pt idx="4240">
                  <c:v>1999</c:v>
                </c:pt>
                <c:pt idx="4241">
                  <c:v>1999</c:v>
                </c:pt>
                <c:pt idx="4242">
                  <c:v>1999</c:v>
                </c:pt>
                <c:pt idx="4243">
                  <c:v>1999</c:v>
                </c:pt>
                <c:pt idx="4244">
                  <c:v>1999</c:v>
                </c:pt>
                <c:pt idx="4245">
                  <c:v>1999</c:v>
                </c:pt>
                <c:pt idx="4246">
                  <c:v>1999</c:v>
                </c:pt>
                <c:pt idx="4247">
                  <c:v>1999</c:v>
                </c:pt>
                <c:pt idx="4248">
                  <c:v>1999</c:v>
                </c:pt>
                <c:pt idx="4249">
                  <c:v>1999</c:v>
                </c:pt>
                <c:pt idx="4250">
                  <c:v>1999</c:v>
                </c:pt>
                <c:pt idx="4251">
                  <c:v>1999</c:v>
                </c:pt>
                <c:pt idx="4252">
                  <c:v>1999</c:v>
                </c:pt>
                <c:pt idx="4253">
                  <c:v>1999</c:v>
                </c:pt>
                <c:pt idx="4254">
                  <c:v>1999</c:v>
                </c:pt>
                <c:pt idx="4255">
                  <c:v>1999</c:v>
                </c:pt>
                <c:pt idx="4256">
                  <c:v>1999</c:v>
                </c:pt>
                <c:pt idx="4257">
                  <c:v>1999</c:v>
                </c:pt>
                <c:pt idx="4258">
                  <c:v>1999</c:v>
                </c:pt>
                <c:pt idx="4259">
                  <c:v>1999</c:v>
                </c:pt>
                <c:pt idx="4260">
                  <c:v>1999</c:v>
                </c:pt>
                <c:pt idx="4261">
                  <c:v>1999</c:v>
                </c:pt>
                <c:pt idx="4262">
                  <c:v>1999</c:v>
                </c:pt>
                <c:pt idx="4263">
                  <c:v>1999</c:v>
                </c:pt>
                <c:pt idx="4264">
                  <c:v>1999</c:v>
                </c:pt>
                <c:pt idx="4265">
                  <c:v>2000</c:v>
                </c:pt>
                <c:pt idx="4266">
                  <c:v>2000</c:v>
                </c:pt>
                <c:pt idx="4267">
                  <c:v>2000</c:v>
                </c:pt>
                <c:pt idx="4268">
                  <c:v>2000</c:v>
                </c:pt>
                <c:pt idx="4269">
                  <c:v>2000</c:v>
                </c:pt>
                <c:pt idx="4270">
                  <c:v>2000</c:v>
                </c:pt>
                <c:pt idx="4271">
                  <c:v>2000</c:v>
                </c:pt>
                <c:pt idx="4272">
                  <c:v>2000</c:v>
                </c:pt>
                <c:pt idx="4273">
                  <c:v>2000</c:v>
                </c:pt>
                <c:pt idx="4274">
                  <c:v>2000</c:v>
                </c:pt>
                <c:pt idx="4275">
                  <c:v>2000</c:v>
                </c:pt>
                <c:pt idx="4276">
                  <c:v>2000</c:v>
                </c:pt>
                <c:pt idx="4277">
                  <c:v>2000</c:v>
                </c:pt>
                <c:pt idx="4278">
                  <c:v>2000</c:v>
                </c:pt>
                <c:pt idx="4279">
                  <c:v>2000</c:v>
                </c:pt>
                <c:pt idx="4280">
                  <c:v>2000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2000</c:v>
                </c:pt>
                <c:pt idx="4293">
                  <c:v>2000</c:v>
                </c:pt>
                <c:pt idx="4294">
                  <c:v>2000</c:v>
                </c:pt>
                <c:pt idx="4295">
                  <c:v>2000</c:v>
                </c:pt>
                <c:pt idx="4296">
                  <c:v>2000</c:v>
                </c:pt>
                <c:pt idx="4297">
                  <c:v>2000</c:v>
                </c:pt>
                <c:pt idx="4298">
                  <c:v>2000</c:v>
                </c:pt>
                <c:pt idx="4299">
                  <c:v>2000</c:v>
                </c:pt>
                <c:pt idx="4300">
                  <c:v>2000</c:v>
                </c:pt>
                <c:pt idx="4301">
                  <c:v>2000</c:v>
                </c:pt>
                <c:pt idx="4302">
                  <c:v>2000</c:v>
                </c:pt>
                <c:pt idx="4303">
                  <c:v>2000</c:v>
                </c:pt>
                <c:pt idx="4304">
                  <c:v>2000</c:v>
                </c:pt>
                <c:pt idx="4305">
                  <c:v>2000</c:v>
                </c:pt>
                <c:pt idx="4306">
                  <c:v>2000</c:v>
                </c:pt>
                <c:pt idx="4307">
                  <c:v>2000</c:v>
                </c:pt>
                <c:pt idx="4308">
                  <c:v>2000</c:v>
                </c:pt>
                <c:pt idx="4309">
                  <c:v>2000</c:v>
                </c:pt>
                <c:pt idx="4310">
                  <c:v>2000</c:v>
                </c:pt>
                <c:pt idx="4311">
                  <c:v>2000</c:v>
                </c:pt>
                <c:pt idx="4312">
                  <c:v>2000</c:v>
                </c:pt>
                <c:pt idx="4313">
                  <c:v>2000</c:v>
                </c:pt>
                <c:pt idx="4314">
                  <c:v>2000</c:v>
                </c:pt>
                <c:pt idx="4315">
                  <c:v>2000</c:v>
                </c:pt>
                <c:pt idx="4316">
                  <c:v>2000</c:v>
                </c:pt>
                <c:pt idx="4317">
                  <c:v>2000</c:v>
                </c:pt>
                <c:pt idx="4318">
                  <c:v>2000</c:v>
                </c:pt>
                <c:pt idx="4319">
                  <c:v>2000</c:v>
                </c:pt>
                <c:pt idx="4320">
                  <c:v>2000</c:v>
                </c:pt>
                <c:pt idx="4321">
                  <c:v>2000</c:v>
                </c:pt>
                <c:pt idx="4322">
                  <c:v>2000</c:v>
                </c:pt>
                <c:pt idx="4323">
                  <c:v>2000</c:v>
                </c:pt>
                <c:pt idx="4324">
                  <c:v>2000</c:v>
                </c:pt>
                <c:pt idx="4325">
                  <c:v>2000</c:v>
                </c:pt>
                <c:pt idx="4326">
                  <c:v>2000</c:v>
                </c:pt>
                <c:pt idx="4327">
                  <c:v>2000</c:v>
                </c:pt>
                <c:pt idx="4328">
                  <c:v>2000</c:v>
                </c:pt>
                <c:pt idx="4329">
                  <c:v>2000</c:v>
                </c:pt>
                <c:pt idx="4330">
                  <c:v>2000</c:v>
                </c:pt>
                <c:pt idx="4331">
                  <c:v>2000</c:v>
                </c:pt>
                <c:pt idx="4332">
                  <c:v>2000</c:v>
                </c:pt>
                <c:pt idx="4333">
                  <c:v>2000</c:v>
                </c:pt>
                <c:pt idx="4334">
                  <c:v>2000</c:v>
                </c:pt>
                <c:pt idx="4335">
                  <c:v>2000</c:v>
                </c:pt>
                <c:pt idx="4336">
                  <c:v>2000</c:v>
                </c:pt>
                <c:pt idx="4337">
                  <c:v>2000</c:v>
                </c:pt>
                <c:pt idx="4338">
                  <c:v>2000</c:v>
                </c:pt>
                <c:pt idx="4339">
                  <c:v>2000</c:v>
                </c:pt>
                <c:pt idx="4340">
                  <c:v>2000</c:v>
                </c:pt>
                <c:pt idx="4341">
                  <c:v>2000</c:v>
                </c:pt>
                <c:pt idx="4342">
                  <c:v>2000</c:v>
                </c:pt>
                <c:pt idx="4343">
                  <c:v>2000</c:v>
                </c:pt>
                <c:pt idx="4344">
                  <c:v>2000</c:v>
                </c:pt>
                <c:pt idx="4345">
                  <c:v>2000</c:v>
                </c:pt>
                <c:pt idx="4346">
                  <c:v>2000</c:v>
                </c:pt>
                <c:pt idx="4347">
                  <c:v>2000</c:v>
                </c:pt>
                <c:pt idx="4348">
                  <c:v>2000</c:v>
                </c:pt>
                <c:pt idx="4349">
                  <c:v>2000</c:v>
                </c:pt>
                <c:pt idx="4350">
                  <c:v>2000</c:v>
                </c:pt>
                <c:pt idx="4351">
                  <c:v>2000</c:v>
                </c:pt>
                <c:pt idx="4352">
                  <c:v>2000</c:v>
                </c:pt>
                <c:pt idx="4353">
                  <c:v>2000</c:v>
                </c:pt>
                <c:pt idx="4354">
                  <c:v>2000</c:v>
                </c:pt>
                <c:pt idx="4355">
                  <c:v>2000</c:v>
                </c:pt>
                <c:pt idx="4356">
                  <c:v>2000</c:v>
                </c:pt>
                <c:pt idx="4357">
                  <c:v>2000</c:v>
                </c:pt>
                <c:pt idx="4358">
                  <c:v>2000</c:v>
                </c:pt>
                <c:pt idx="4359">
                  <c:v>2000</c:v>
                </c:pt>
                <c:pt idx="4360">
                  <c:v>2000</c:v>
                </c:pt>
                <c:pt idx="4361">
                  <c:v>2000</c:v>
                </c:pt>
                <c:pt idx="4362">
                  <c:v>2000</c:v>
                </c:pt>
                <c:pt idx="4363">
                  <c:v>2000</c:v>
                </c:pt>
                <c:pt idx="4364">
                  <c:v>2000</c:v>
                </c:pt>
                <c:pt idx="4365">
                  <c:v>2000</c:v>
                </c:pt>
                <c:pt idx="4366">
                  <c:v>2000</c:v>
                </c:pt>
                <c:pt idx="4367">
                  <c:v>2000</c:v>
                </c:pt>
                <c:pt idx="4368">
                  <c:v>2000</c:v>
                </c:pt>
                <c:pt idx="4369">
                  <c:v>2000</c:v>
                </c:pt>
                <c:pt idx="4370">
                  <c:v>2000</c:v>
                </c:pt>
                <c:pt idx="4371">
                  <c:v>2000</c:v>
                </c:pt>
                <c:pt idx="4372">
                  <c:v>2000</c:v>
                </c:pt>
                <c:pt idx="4373">
                  <c:v>2000</c:v>
                </c:pt>
                <c:pt idx="4374">
                  <c:v>2000</c:v>
                </c:pt>
                <c:pt idx="4375">
                  <c:v>2000</c:v>
                </c:pt>
                <c:pt idx="4376">
                  <c:v>2000</c:v>
                </c:pt>
                <c:pt idx="4377">
                  <c:v>2000</c:v>
                </c:pt>
                <c:pt idx="4378">
                  <c:v>2000</c:v>
                </c:pt>
                <c:pt idx="4379">
                  <c:v>2000</c:v>
                </c:pt>
                <c:pt idx="4380">
                  <c:v>2000</c:v>
                </c:pt>
                <c:pt idx="4381">
                  <c:v>2000</c:v>
                </c:pt>
                <c:pt idx="4382">
                  <c:v>2000</c:v>
                </c:pt>
                <c:pt idx="4383">
                  <c:v>2000</c:v>
                </c:pt>
                <c:pt idx="4384">
                  <c:v>2000</c:v>
                </c:pt>
                <c:pt idx="4385">
                  <c:v>2000</c:v>
                </c:pt>
                <c:pt idx="4386">
                  <c:v>2000</c:v>
                </c:pt>
                <c:pt idx="4387">
                  <c:v>2000</c:v>
                </c:pt>
                <c:pt idx="4388">
                  <c:v>2000</c:v>
                </c:pt>
                <c:pt idx="4389">
                  <c:v>2000</c:v>
                </c:pt>
                <c:pt idx="4390">
                  <c:v>2000</c:v>
                </c:pt>
                <c:pt idx="4391">
                  <c:v>2000</c:v>
                </c:pt>
                <c:pt idx="4392">
                  <c:v>2000</c:v>
                </c:pt>
                <c:pt idx="4393">
                  <c:v>2000</c:v>
                </c:pt>
                <c:pt idx="4394">
                  <c:v>2000</c:v>
                </c:pt>
                <c:pt idx="4395">
                  <c:v>2000</c:v>
                </c:pt>
                <c:pt idx="4396">
                  <c:v>2000</c:v>
                </c:pt>
                <c:pt idx="4397">
                  <c:v>2000</c:v>
                </c:pt>
                <c:pt idx="4398">
                  <c:v>2000</c:v>
                </c:pt>
                <c:pt idx="4399">
                  <c:v>2000</c:v>
                </c:pt>
                <c:pt idx="4400">
                  <c:v>2000</c:v>
                </c:pt>
                <c:pt idx="4401">
                  <c:v>2000</c:v>
                </c:pt>
                <c:pt idx="4402">
                  <c:v>2000</c:v>
                </c:pt>
                <c:pt idx="4403">
                  <c:v>2000</c:v>
                </c:pt>
                <c:pt idx="4404">
                  <c:v>2000</c:v>
                </c:pt>
                <c:pt idx="4405">
                  <c:v>2000</c:v>
                </c:pt>
                <c:pt idx="4406">
                  <c:v>2000</c:v>
                </c:pt>
                <c:pt idx="4407">
                  <c:v>2000</c:v>
                </c:pt>
                <c:pt idx="4408">
                  <c:v>2000</c:v>
                </c:pt>
                <c:pt idx="4409">
                  <c:v>2000</c:v>
                </c:pt>
                <c:pt idx="4410">
                  <c:v>2000</c:v>
                </c:pt>
                <c:pt idx="4411">
                  <c:v>2000</c:v>
                </c:pt>
                <c:pt idx="4412">
                  <c:v>2000</c:v>
                </c:pt>
                <c:pt idx="4413">
                  <c:v>2000</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2000</c:v>
                </c:pt>
                <c:pt idx="4429">
                  <c:v>2000</c:v>
                </c:pt>
                <c:pt idx="4430">
                  <c:v>2000</c:v>
                </c:pt>
                <c:pt idx="4431">
                  <c:v>2000</c:v>
                </c:pt>
                <c:pt idx="4432">
                  <c:v>2000</c:v>
                </c:pt>
                <c:pt idx="4433">
                  <c:v>2000</c:v>
                </c:pt>
                <c:pt idx="4434">
                  <c:v>2000</c:v>
                </c:pt>
                <c:pt idx="4435">
                  <c:v>2000</c:v>
                </c:pt>
                <c:pt idx="4436">
                  <c:v>2000</c:v>
                </c:pt>
                <c:pt idx="4437">
                  <c:v>2000</c:v>
                </c:pt>
                <c:pt idx="4438">
                  <c:v>2000</c:v>
                </c:pt>
                <c:pt idx="4439">
                  <c:v>2000</c:v>
                </c:pt>
                <c:pt idx="4440">
                  <c:v>2000</c:v>
                </c:pt>
                <c:pt idx="4441">
                  <c:v>2000</c:v>
                </c:pt>
                <c:pt idx="4442">
                  <c:v>2000</c:v>
                </c:pt>
                <c:pt idx="4443">
                  <c:v>2000</c:v>
                </c:pt>
                <c:pt idx="4444">
                  <c:v>2000</c:v>
                </c:pt>
                <c:pt idx="4445">
                  <c:v>2000</c:v>
                </c:pt>
                <c:pt idx="4446">
                  <c:v>2000</c:v>
                </c:pt>
                <c:pt idx="4447">
                  <c:v>2000</c:v>
                </c:pt>
                <c:pt idx="4448">
                  <c:v>2000</c:v>
                </c:pt>
                <c:pt idx="4449">
                  <c:v>2000</c:v>
                </c:pt>
                <c:pt idx="4450">
                  <c:v>2000</c:v>
                </c:pt>
                <c:pt idx="4451">
                  <c:v>2000</c:v>
                </c:pt>
                <c:pt idx="4452">
                  <c:v>2000</c:v>
                </c:pt>
                <c:pt idx="4453">
                  <c:v>2000</c:v>
                </c:pt>
                <c:pt idx="4454">
                  <c:v>2000</c:v>
                </c:pt>
                <c:pt idx="4455">
                  <c:v>2000</c:v>
                </c:pt>
                <c:pt idx="4456">
                  <c:v>2000</c:v>
                </c:pt>
                <c:pt idx="4457">
                  <c:v>2000</c:v>
                </c:pt>
                <c:pt idx="4458">
                  <c:v>2000</c:v>
                </c:pt>
                <c:pt idx="4459">
                  <c:v>2000</c:v>
                </c:pt>
                <c:pt idx="4460">
                  <c:v>2000</c:v>
                </c:pt>
                <c:pt idx="4461">
                  <c:v>2000</c:v>
                </c:pt>
                <c:pt idx="4462">
                  <c:v>2000</c:v>
                </c:pt>
                <c:pt idx="4463">
                  <c:v>2000</c:v>
                </c:pt>
                <c:pt idx="4464">
                  <c:v>2000</c:v>
                </c:pt>
                <c:pt idx="4465">
                  <c:v>2000</c:v>
                </c:pt>
                <c:pt idx="4466">
                  <c:v>2000</c:v>
                </c:pt>
                <c:pt idx="4467">
                  <c:v>2000</c:v>
                </c:pt>
                <c:pt idx="4468">
                  <c:v>2000</c:v>
                </c:pt>
                <c:pt idx="4469">
                  <c:v>2000</c:v>
                </c:pt>
                <c:pt idx="4470">
                  <c:v>2000</c:v>
                </c:pt>
                <c:pt idx="4471">
                  <c:v>2000</c:v>
                </c:pt>
                <c:pt idx="4472">
                  <c:v>2000</c:v>
                </c:pt>
                <c:pt idx="4473">
                  <c:v>2000</c:v>
                </c:pt>
                <c:pt idx="4474">
                  <c:v>2000</c:v>
                </c:pt>
                <c:pt idx="4475">
                  <c:v>2000</c:v>
                </c:pt>
                <c:pt idx="4476">
                  <c:v>2000</c:v>
                </c:pt>
                <c:pt idx="4477">
                  <c:v>2000</c:v>
                </c:pt>
                <c:pt idx="4478">
                  <c:v>2000</c:v>
                </c:pt>
                <c:pt idx="4479">
                  <c:v>2000</c:v>
                </c:pt>
                <c:pt idx="4480">
                  <c:v>2000</c:v>
                </c:pt>
                <c:pt idx="4481">
                  <c:v>2000</c:v>
                </c:pt>
                <c:pt idx="4482">
                  <c:v>2000</c:v>
                </c:pt>
                <c:pt idx="4483">
                  <c:v>2000</c:v>
                </c:pt>
                <c:pt idx="4484">
                  <c:v>2001</c:v>
                </c:pt>
                <c:pt idx="4485">
                  <c:v>2001</c:v>
                </c:pt>
                <c:pt idx="4486">
                  <c:v>2001</c:v>
                </c:pt>
                <c:pt idx="4487">
                  <c:v>2001</c:v>
                </c:pt>
                <c:pt idx="4488">
                  <c:v>2001</c:v>
                </c:pt>
                <c:pt idx="4489">
                  <c:v>2001</c:v>
                </c:pt>
                <c:pt idx="4490">
                  <c:v>2001</c:v>
                </c:pt>
                <c:pt idx="4491">
                  <c:v>2001</c:v>
                </c:pt>
                <c:pt idx="4492">
                  <c:v>2001</c:v>
                </c:pt>
                <c:pt idx="4493">
                  <c:v>2001</c:v>
                </c:pt>
                <c:pt idx="4494">
                  <c:v>2001</c:v>
                </c:pt>
                <c:pt idx="4495">
                  <c:v>2001</c:v>
                </c:pt>
                <c:pt idx="4496">
                  <c:v>2001</c:v>
                </c:pt>
                <c:pt idx="4497">
                  <c:v>2001</c:v>
                </c:pt>
                <c:pt idx="4498">
                  <c:v>2001</c:v>
                </c:pt>
                <c:pt idx="4499">
                  <c:v>2001</c:v>
                </c:pt>
                <c:pt idx="4500">
                  <c:v>2001</c:v>
                </c:pt>
                <c:pt idx="4501">
                  <c:v>2001</c:v>
                </c:pt>
                <c:pt idx="4502">
                  <c:v>2001</c:v>
                </c:pt>
                <c:pt idx="4503">
                  <c:v>2001</c:v>
                </c:pt>
                <c:pt idx="4504">
                  <c:v>2001</c:v>
                </c:pt>
                <c:pt idx="4505">
                  <c:v>2001</c:v>
                </c:pt>
                <c:pt idx="4506">
                  <c:v>2001</c:v>
                </c:pt>
                <c:pt idx="4507">
                  <c:v>2001</c:v>
                </c:pt>
                <c:pt idx="4508">
                  <c:v>2001</c:v>
                </c:pt>
                <c:pt idx="4509">
                  <c:v>2001</c:v>
                </c:pt>
                <c:pt idx="4510">
                  <c:v>2001</c:v>
                </c:pt>
                <c:pt idx="4511">
                  <c:v>2001</c:v>
                </c:pt>
                <c:pt idx="4512">
                  <c:v>2001</c:v>
                </c:pt>
                <c:pt idx="4513">
                  <c:v>2001</c:v>
                </c:pt>
                <c:pt idx="4514">
                  <c:v>2001</c:v>
                </c:pt>
                <c:pt idx="4515">
                  <c:v>2001</c:v>
                </c:pt>
                <c:pt idx="4516">
                  <c:v>2001</c:v>
                </c:pt>
                <c:pt idx="4517">
                  <c:v>2001</c:v>
                </c:pt>
                <c:pt idx="4518">
                  <c:v>2001</c:v>
                </c:pt>
                <c:pt idx="4519">
                  <c:v>2001</c:v>
                </c:pt>
                <c:pt idx="4520">
                  <c:v>2001</c:v>
                </c:pt>
                <c:pt idx="4521">
                  <c:v>2001</c:v>
                </c:pt>
                <c:pt idx="4522">
                  <c:v>2001</c:v>
                </c:pt>
                <c:pt idx="4523">
                  <c:v>2001</c:v>
                </c:pt>
                <c:pt idx="4524">
                  <c:v>2001</c:v>
                </c:pt>
                <c:pt idx="4525">
                  <c:v>2001</c:v>
                </c:pt>
                <c:pt idx="4526">
                  <c:v>2001</c:v>
                </c:pt>
                <c:pt idx="4527">
                  <c:v>2001</c:v>
                </c:pt>
                <c:pt idx="4528">
                  <c:v>2001</c:v>
                </c:pt>
                <c:pt idx="4529">
                  <c:v>2001</c:v>
                </c:pt>
                <c:pt idx="4530">
                  <c:v>2001</c:v>
                </c:pt>
                <c:pt idx="4531">
                  <c:v>2001</c:v>
                </c:pt>
                <c:pt idx="4532">
                  <c:v>2001</c:v>
                </c:pt>
                <c:pt idx="4533">
                  <c:v>2001</c:v>
                </c:pt>
                <c:pt idx="4534">
                  <c:v>2001</c:v>
                </c:pt>
                <c:pt idx="4535">
                  <c:v>2001</c:v>
                </c:pt>
                <c:pt idx="4536">
                  <c:v>2001</c:v>
                </c:pt>
                <c:pt idx="4537">
                  <c:v>2001</c:v>
                </c:pt>
                <c:pt idx="4538">
                  <c:v>2001</c:v>
                </c:pt>
                <c:pt idx="4539">
                  <c:v>2001</c:v>
                </c:pt>
                <c:pt idx="4540">
                  <c:v>2001</c:v>
                </c:pt>
                <c:pt idx="4541">
                  <c:v>2001</c:v>
                </c:pt>
                <c:pt idx="4542">
                  <c:v>2001</c:v>
                </c:pt>
                <c:pt idx="4543">
                  <c:v>2001</c:v>
                </c:pt>
                <c:pt idx="4544">
                  <c:v>2001</c:v>
                </c:pt>
                <c:pt idx="4545">
                  <c:v>2001</c:v>
                </c:pt>
                <c:pt idx="4546">
                  <c:v>2001</c:v>
                </c:pt>
                <c:pt idx="4547">
                  <c:v>2001</c:v>
                </c:pt>
                <c:pt idx="4548">
                  <c:v>2001</c:v>
                </c:pt>
                <c:pt idx="4549">
                  <c:v>2001</c:v>
                </c:pt>
                <c:pt idx="4550">
                  <c:v>2001</c:v>
                </c:pt>
                <c:pt idx="4551">
                  <c:v>2001</c:v>
                </c:pt>
                <c:pt idx="4552">
                  <c:v>2001</c:v>
                </c:pt>
                <c:pt idx="4553">
                  <c:v>2001</c:v>
                </c:pt>
                <c:pt idx="4554">
                  <c:v>2001</c:v>
                </c:pt>
                <c:pt idx="4555">
                  <c:v>2001</c:v>
                </c:pt>
                <c:pt idx="4556">
                  <c:v>2001</c:v>
                </c:pt>
                <c:pt idx="4557">
                  <c:v>2001</c:v>
                </c:pt>
                <c:pt idx="4558">
                  <c:v>2001</c:v>
                </c:pt>
                <c:pt idx="4559">
                  <c:v>2001</c:v>
                </c:pt>
                <c:pt idx="4560">
                  <c:v>2001</c:v>
                </c:pt>
                <c:pt idx="4561">
                  <c:v>2001</c:v>
                </c:pt>
                <c:pt idx="4562">
                  <c:v>2001</c:v>
                </c:pt>
                <c:pt idx="4563">
                  <c:v>2001</c:v>
                </c:pt>
                <c:pt idx="4564">
                  <c:v>2001</c:v>
                </c:pt>
                <c:pt idx="4565">
                  <c:v>2001</c:v>
                </c:pt>
                <c:pt idx="4566">
                  <c:v>2001</c:v>
                </c:pt>
                <c:pt idx="4567">
                  <c:v>2001</c:v>
                </c:pt>
                <c:pt idx="4568">
                  <c:v>2001</c:v>
                </c:pt>
                <c:pt idx="4569">
                  <c:v>2001</c:v>
                </c:pt>
                <c:pt idx="4570">
                  <c:v>2001</c:v>
                </c:pt>
                <c:pt idx="4571">
                  <c:v>2001</c:v>
                </c:pt>
                <c:pt idx="4572">
                  <c:v>2001</c:v>
                </c:pt>
                <c:pt idx="4573">
                  <c:v>2001</c:v>
                </c:pt>
                <c:pt idx="4574">
                  <c:v>2001</c:v>
                </c:pt>
                <c:pt idx="4575">
                  <c:v>2001</c:v>
                </c:pt>
                <c:pt idx="4576">
                  <c:v>2001</c:v>
                </c:pt>
                <c:pt idx="4577">
                  <c:v>2001</c:v>
                </c:pt>
                <c:pt idx="4578">
                  <c:v>2001</c:v>
                </c:pt>
                <c:pt idx="4579">
                  <c:v>2001</c:v>
                </c:pt>
                <c:pt idx="4580">
                  <c:v>2001</c:v>
                </c:pt>
                <c:pt idx="4581">
                  <c:v>2001</c:v>
                </c:pt>
                <c:pt idx="4582">
                  <c:v>2001</c:v>
                </c:pt>
                <c:pt idx="4583">
                  <c:v>2001</c:v>
                </c:pt>
                <c:pt idx="4584">
                  <c:v>2001</c:v>
                </c:pt>
                <c:pt idx="4585">
                  <c:v>2001</c:v>
                </c:pt>
                <c:pt idx="4586">
                  <c:v>2001</c:v>
                </c:pt>
                <c:pt idx="4587">
                  <c:v>2001</c:v>
                </c:pt>
                <c:pt idx="4588">
                  <c:v>2001</c:v>
                </c:pt>
                <c:pt idx="4589">
                  <c:v>2001</c:v>
                </c:pt>
                <c:pt idx="4590">
                  <c:v>2001</c:v>
                </c:pt>
                <c:pt idx="4591">
                  <c:v>2001</c:v>
                </c:pt>
                <c:pt idx="4592">
                  <c:v>2001</c:v>
                </c:pt>
                <c:pt idx="4593">
                  <c:v>2001</c:v>
                </c:pt>
                <c:pt idx="4594">
                  <c:v>2001</c:v>
                </c:pt>
                <c:pt idx="4595">
                  <c:v>2001</c:v>
                </c:pt>
                <c:pt idx="4596">
                  <c:v>2001</c:v>
                </c:pt>
                <c:pt idx="4597">
                  <c:v>2001</c:v>
                </c:pt>
                <c:pt idx="4598">
                  <c:v>2001</c:v>
                </c:pt>
                <c:pt idx="4599">
                  <c:v>2001</c:v>
                </c:pt>
                <c:pt idx="4600">
                  <c:v>2001</c:v>
                </c:pt>
                <c:pt idx="4601">
                  <c:v>2001</c:v>
                </c:pt>
                <c:pt idx="4602">
                  <c:v>2001</c:v>
                </c:pt>
                <c:pt idx="4603">
                  <c:v>2001</c:v>
                </c:pt>
                <c:pt idx="4604">
                  <c:v>2001</c:v>
                </c:pt>
                <c:pt idx="4605">
                  <c:v>2001</c:v>
                </c:pt>
                <c:pt idx="4606">
                  <c:v>2001</c:v>
                </c:pt>
                <c:pt idx="4607">
                  <c:v>2001</c:v>
                </c:pt>
                <c:pt idx="4608">
                  <c:v>2001</c:v>
                </c:pt>
                <c:pt idx="4609">
                  <c:v>2001</c:v>
                </c:pt>
                <c:pt idx="4610">
                  <c:v>2001</c:v>
                </c:pt>
                <c:pt idx="4611">
                  <c:v>2001</c:v>
                </c:pt>
                <c:pt idx="4612">
                  <c:v>2001</c:v>
                </c:pt>
                <c:pt idx="4613">
                  <c:v>2001</c:v>
                </c:pt>
                <c:pt idx="4614">
                  <c:v>2001</c:v>
                </c:pt>
                <c:pt idx="4615">
                  <c:v>2001</c:v>
                </c:pt>
                <c:pt idx="4616">
                  <c:v>2001</c:v>
                </c:pt>
                <c:pt idx="4617">
                  <c:v>2001</c:v>
                </c:pt>
                <c:pt idx="4618">
                  <c:v>2001</c:v>
                </c:pt>
                <c:pt idx="4619">
                  <c:v>2001</c:v>
                </c:pt>
                <c:pt idx="4620">
                  <c:v>2001</c:v>
                </c:pt>
                <c:pt idx="4621">
                  <c:v>2001</c:v>
                </c:pt>
                <c:pt idx="4622">
                  <c:v>2001</c:v>
                </c:pt>
                <c:pt idx="4623">
                  <c:v>2001</c:v>
                </c:pt>
                <c:pt idx="4624">
                  <c:v>2001</c:v>
                </c:pt>
                <c:pt idx="4625">
                  <c:v>2001</c:v>
                </c:pt>
                <c:pt idx="4626">
                  <c:v>2001</c:v>
                </c:pt>
                <c:pt idx="4627">
                  <c:v>2001</c:v>
                </c:pt>
                <c:pt idx="4628">
                  <c:v>2001</c:v>
                </c:pt>
                <c:pt idx="4629">
                  <c:v>2001</c:v>
                </c:pt>
                <c:pt idx="4630">
                  <c:v>2001</c:v>
                </c:pt>
                <c:pt idx="4631">
                  <c:v>2001</c:v>
                </c:pt>
                <c:pt idx="4632">
                  <c:v>2001</c:v>
                </c:pt>
                <c:pt idx="4633">
                  <c:v>2001</c:v>
                </c:pt>
                <c:pt idx="4634">
                  <c:v>2001</c:v>
                </c:pt>
                <c:pt idx="4635">
                  <c:v>2001</c:v>
                </c:pt>
                <c:pt idx="4636">
                  <c:v>2001</c:v>
                </c:pt>
                <c:pt idx="4637">
                  <c:v>2001</c:v>
                </c:pt>
                <c:pt idx="4638">
                  <c:v>2001</c:v>
                </c:pt>
                <c:pt idx="4639">
                  <c:v>2001</c:v>
                </c:pt>
                <c:pt idx="4640">
                  <c:v>2001</c:v>
                </c:pt>
                <c:pt idx="4641">
                  <c:v>2001</c:v>
                </c:pt>
                <c:pt idx="4642">
                  <c:v>2001</c:v>
                </c:pt>
                <c:pt idx="4643">
                  <c:v>2001</c:v>
                </c:pt>
                <c:pt idx="4644">
                  <c:v>2001</c:v>
                </c:pt>
                <c:pt idx="4645">
                  <c:v>2001</c:v>
                </c:pt>
                <c:pt idx="4646">
                  <c:v>2001</c:v>
                </c:pt>
                <c:pt idx="4647">
                  <c:v>2001</c:v>
                </c:pt>
                <c:pt idx="4648">
                  <c:v>2001</c:v>
                </c:pt>
                <c:pt idx="4649">
                  <c:v>2001</c:v>
                </c:pt>
                <c:pt idx="4650">
                  <c:v>2001</c:v>
                </c:pt>
                <c:pt idx="4651">
                  <c:v>2001</c:v>
                </c:pt>
                <c:pt idx="4652">
                  <c:v>2001</c:v>
                </c:pt>
                <c:pt idx="4653">
                  <c:v>2001</c:v>
                </c:pt>
                <c:pt idx="4654">
                  <c:v>2001</c:v>
                </c:pt>
                <c:pt idx="4655">
                  <c:v>2001</c:v>
                </c:pt>
                <c:pt idx="4656">
                  <c:v>2001</c:v>
                </c:pt>
                <c:pt idx="4657">
                  <c:v>2001</c:v>
                </c:pt>
                <c:pt idx="4658">
                  <c:v>2001</c:v>
                </c:pt>
                <c:pt idx="4659">
                  <c:v>2001</c:v>
                </c:pt>
                <c:pt idx="4660">
                  <c:v>2001</c:v>
                </c:pt>
                <c:pt idx="4661">
                  <c:v>2001</c:v>
                </c:pt>
                <c:pt idx="4662">
                  <c:v>2001</c:v>
                </c:pt>
                <c:pt idx="4663">
                  <c:v>2001</c:v>
                </c:pt>
                <c:pt idx="4664">
                  <c:v>2001</c:v>
                </c:pt>
                <c:pt idx="4665">
                  <c:v>2001</c:v>
                </c:pt>
                <c:pt idx="4666">
                  <c:v>2001</c:v>
                </c:pt>
                <c:pt idx="4667">
                  <c:v>2001</c:v>
                </c:pt>
                <c:pt idx="4668">
                  <c:v>2001</c:v>
                </c:pt>
                <c:pt idx="4669">
                  <c:v>2001</c:v>
                </c:pt>
                <c:pt idx="4670">
                  <c:v>2001</c:v>
                </c:pt>
                <c:pt idx="4671">
                  <c:v>2001</c:v>
                </c:pt>
                <c:pt idx="4672">
                  <c:v>2001</c:v>
                </c:pt>
                <c:pt idx="4673">
                  <c:v>2001</c:v>
                </c:pt>
                <c:pt idx="4674">
                  <c:v>2001</c:v>
                </c:pt>
                <c:pt idx="4675">
                  <c:v>2001</c:v>
                </c:pt>
                <c:pt idx="4676">
                  <c:v>2001</c:v>
                </c:pt>
                <c:pt idx="4677">
                  <c:v>2001</c:v>
                </c:pt>
                <c:pt idx="4678">
                  <c:v>2001</c:v>
                </c:pt>
                <c:pt idx="4679">
                  <c:v>2001</c:v>
                </c:pt>
                <c:pt idx="4680">
                  <c:v>2001</c:v>
                </c:pt>
                <c:pt idx="4681">
                  <c:v>2001</c:v>
                </c:pt>
                <c:pt idx="4682">
                  <c:v>2001</c:v>
                </c:pt>
                <c:pt idx="4683">
                  <c:v>2001</c:v>
                </c:pt>
                <c:pt idx="4684">
                  <c:v>2001</c:v>
                </c:pt>
                <c:pt idx="4685">
                  <c:v>2001</c:v>
                </c:pt>
                <c:pt idx="4686">
                  <c:v>2001</c:v>
                </c:pt>
                <c:pt idx="4687">
                  <c:v>2001</c:v>
                </c:pt>
                <c:pt idx="4688">
                  <c:v>2001</c:v>
                </c:pt>
                <c:pt idx="4689">
                  <c:v>2001</c:v>
                </c:pt>
                <c:pt idx="4690">
                  <c:v>2001</c:v>
                </c:pt>
                <c:pt idx="4691">
                  <c:v>2001</c:v>
                </c:pt>
                <c:pt idx="4692">
                  <c:v>2001</c:v>
                </c:pt>
                <c:pt idx="4693">
                  <c:v>2001</c:v>
                </c:pt>
                <c:pt idx="4694">
                  <c:v>2001</c:v>
                </c:pt>
                <c:pt idx="4695">
                  <c:v>2001</c:v>
                </c:pt>
                <c:pt idx="4696">
                  <c:v>2001</c:v>
                </c:pt>
                <c:pt idx="4697">
                  <c:v>2001</c:v>
                </c:pt>
                <c:pt idx="4698">
                  <c:v>2001</c:v>
                </c:pt>
                <c:pt idx="4699">
                  <c:v>2001</c:v>
                </c:pt>
                <c:pt idx="4700">
                  <c:v>2001</c:v>
                </c:pt>
                <c:pt idx="4701">
                  <c:v>2001</c:v>
                </c:pt>
                <c:pt idx="4702">
                  <c:v>2001</c:v>
                </c:pt>
                <c:pt idx="4703">
                  <c:v>2002</c:v>
                </c:pt>
                <c:pt idx="4704">
                  <c:v>2002</c:v>
                </c:pt>
                <c:pt idx="4705">
                  <c:v>2002</c:v>
                </c:pt>
                <c:pt idx="4706">
                  <c:v>2002</c:v>
                </c:pt>
                <c:pt idx="4707">
                  <c:v>2002</c:v>
                </c:pt>
                <c:pt idx="4708">
                  <c:v>2002</c:v>
                </c:pt>
                <c:pt idx="4709">
                  <c:v>2002</c:v>
                </c:pt>
                <c:pt idx="4710">
                  <c:v>2002</c:v>
                </c:pt>
                <c:pt idx="4711">
                  <c:v>2002</c:v>
                </c:pt>
                <c:pt idx="4712">
                  <c:v>2002</c:v>
                </c:pt>
                <c:pt idx="4713">
                  <c:v>2002</c:v>
                </c:pt>
                <c:pt idx="4714">
                  <c:v>2002</c:v>
                </c:pt>
                <c:pt idx="4715">
                  <c:v>2002</c:v>
                </c:pt>
                <c:pt idx="4716">
                  <c:v>2002</c:v>
                </c:pt>
                <c:pt idx="4717">
                  <c:v>2002</c:v>
                </c:pt>
                <c:pt idx="4718">
                  <c:v>2002</c:v>
                </c:pt>
                <c:pt idx="4719">
                  <c:v>2002</c:v>
                </c:pt>
                <c:pt idx="4720">
                  <c:v>2002</c:v>
                </c:pt>
                <c:pt idx="4721">
                  <c:v>2002</c:v>
                </c:pt>
                <c:pt idx="4722">
                  <c:v>2002</c:v>
                </c:pt>
                <c:pt idx="4723">
                  <c:v>2002</c:v>
                </c:pt>
                <c:pt idx="4724">
                  <c:v>2002</c:v>
                </c:pt>
                <c:pt idx="4725">
                  <c:v>2002</c:v>
                </c:pt>
                <c:pt idx="4726">
                  <c:v>2002</c:v>
                </c:pt>
                <c:pt idx="4727">
                  <c:v>2002</c:v>
                </c:pt>
                <c:pt idx="4728">
                  <c:v>2002</c:v>
                </c:pt>
                <c:pt idx="4729">
                  <c:v>2002</c:v>
                </c:pt>
                <c:pt idx="4730">
                  <c:v>2002</c:v>
                </c:pt>
                <c:pt idx="4731">
                  <c:v>2002</c:v>
                </c:pt>
                <c:pt idx="4732">
                  <c:v>2002</c:v>
                </c:pt>
                <c:pt idx="4733">
                  <c:v>2002</c:v>
                </c:pt>
                <c:pt idx="4734">
                  <c:v>2002</c:v>
                </c:pt>
                <c:pt idx="4735">
                  <c:v>2002</c:v>
                </c:pt>
                <c:pt idx="4736">
                  <c:v>2002</c:v>
                </c:pt>
                <c:pt idx="4737">
                  <c:v>2002</c:v>
                </c:pt>
                <c:pt idx="4738">
                  <c:v>2002</c:v>
                </c:pt>
                <c:pt idx="4739">
                  <c:v>2002</c:v>
                </c:pt>
                <c:pt idx="4740">
                  <c:v>2002</c:v>
                </c:pt>
                <c:pt idx="4741">
                  <c:v>2002</c:v>
                </c:pt>
                <c:pt idx="4742">
                  <c:v>2002</c:v>
                </c:pt>
                <c:pt idx="4743">
                  <c:v>2002</c:v>
                </c:pt>
                <c:pt idx="4744">
                  <c:v>2002</c:v>
                </c:pt>
                <c:pt idx="4745">
                  <c:v>2002</c:v>
                </c:pt>
                <c:pt idx="4746">
                  <c:v>2002</c:v>
                </c:pt>
                <c:pt idx="4747">
                  <c:v>2002</c:v>
                </c:pt>
                <c:pt idx="4748">
                  <c:v>2002</c:v>
                </c:pt>
                <c:pt idx="4749">
                  <c:v>2002</c:v>
                </c:pt>
                <c:pt idx="4750">
                  <c:v>2002</c:v>
                </c:pt>
                <c:pt idx="4751">
                  <c:v>2002</c:v>
                </c:pt>
                <c:pt idx="4752">
                  <c:v>2002</c:v>
                </c:pt>
                <c:pt idx="4753">
                  <c:v>2002</c:v>
                </c:pt>
                <c:pt idx="4754">
                  <c:v>2002</c:v>
                </c:pt>
                <c:pt idx="4755">
                  <c:v>2002</c:v>
                </c:pt>
                <c:pt idx="4756">
                  <c:v>2002</c:v>
                </c:pt>
                <c:pt idx="4757">
                  <c:v>2002</c:v>
                </c:pt>
                <c:pt idx="4758">
                  <c:v>2002</c:v>
                </c:pt>
                <c:pt idx="4759">
                  <c:v>2002</c:v>
                </c:pt>
                <c:pt idx="4760">
                  <c:v>2002</c:v>
                </c:pt>
                <c:pt idx="4761">
                  <c:v>2002</c:v>
                </c:pt>
                <c:pt idx="4762">
                  <c:v>2002</c:v>
                </c:pt>
                <c:pt idx="4763">
                  <c:v>2002</c:v>
                </c:pt>
                <c:pt idx="4764">
                  <c:v>2002</c:v>
                </c:pt>
                <c:pt idx="4765">
                  <c:v>2002</c:v>
                </c:pt>
                <c:pt idx="4766">
                  <c:v>2002</c:v>
                </c:pt>
                <c:pt idx="4767">
                  <c:v>2002</c:v>
                </c:pt>
                <c:pt idx="4768">
                  <c:v>2002</c:v>
                </c:pt>
                <c:pt idx="4769">
                  <c:v>2002</c:v>
                </c:pt>
                <c:pt idx="4770">
                  <c:v>2002</c:v>
                </c:pt>
                <c:pt idx="4771">
                  <c:v>2002</c:v>
                </c:pt>
                <c:pt idx="4772">
                  <c:v>2002</c:v>
                </c:pt>
                <c:pt idx="4773">
                  <c:v>2002</c:v>
                </c:pt>
                <c:pt idx="4774">
                  <c:v>2002</c:v>
                </c:pt>
                <c:pt idx="4775">
                  <c:v>2002</c:v>
                </c:pt>
                <c:pt idx="4776">
                  <c:v>2002</c:v>
                </c:pt>
                <c:pt idx="4777">
                  <c:v>2002</c:v>
                </c:pt>
                <c:pt idx="4778">
                  <c:v>2002</c:v>
                </c:pt>
                <c:pt idx="4779">
                  <c:v>2002</c:v>
                </c:pt>
                <c:pt idx="4780">
                  <c:v>2002</c:v>
                </c:pt>
                <c:pt idx="4781">
                  <c:v>2002</c:v>
                </c:pt>
                <c:pt idx="4782">
                  <c:v>2002</c:v>
                </c:pt>
                <c:pt idx="4783">
                  <c:v>2002</c:v>
                </c:pt>
                <c:pt idx="4784">
                  <c:v>2002</c:v>
                </c:pt>
                <c:pt idx="4785">
                  <c:v>2002</c:v>
                </c:pt>
                <c:pt idx="4786">
                  <c:v>2002</c:v>
                </c:pt>
                <c:pt idx="4787">
                  <c:v>2002</c:v>
                </c:pt>
                <c:pt idx="4788">
                  <c:v>2002</c:v>
                </c:pt>
                <c:pt idx="4789">
                  <c:v>2002</c:v>
                </c:pt>
                <c:pt idx="4790">
                  <c:v>2002</c:v>
                </c:pt>
                <c:pt idx="4791">
                  <c:v>2002</c:v>
                </c:pt>
                <c:pt idx="4792">
                  <c:v>2002</c:v>
                </c:pt>
                <c:pt idx="4793">
                  <c:v>2002</c:v>
                </c:pt>
                <c:pt idx="4794">
                  <c:v>2002</c:v>
                </c:pt>
                <c:pt idx="4795">
                  <c:v>2002</c:v>
                </c:pt>
                <c:pt idx="4796">
                  <c:v>2002</c:v>
                </c:pt>
                <c:pt idx="4797">
                  <c:v>2002</c:v>
                </c:pt>
                <c:pt idx="4798">
                  <c:v>2002</c:v>
                </c:pt>
                <c:pt idx="4799">
                  <c:v>2002</c:v>
                </c:pt>
                <c:pt idx="4800">
                  <c:v>2002</c:v>
                </c:pt>
                <c:pt idx="4801">
                  <c:v>2002</c:v>
                </c:pt>
                <c:pt idx="4802">
                  <c:v>2002</c:v>
                </c:pt>
                <c:pt idx="4803">
                  <c:v>2002</c:v>
                </c:pt>
                <c:pt idx="4804">
                  <c:v>2002</c:v>
                </c:pt>
                <c:pt idx="4805">
                  <c:v>2002</c:v>
                </c:pt>
                <c:pt idx="4806">
                  <c:v>2002</c:v>
                </c:pt>
                <c:pt idx="4807">
                  <c:v>2002</c:v>
                </c:pt>
                <c:pt idx="4808">
                  <c:v>2002</c:v>
                </c:pt>
                <c:pt idx="4809">
                  <c:v>2002</c:v>
                </c:pt>
                <c:pt idx="4810">
                  <c:v>2002</c:v>
                </c:pt>
                <c:pt idx="4811">
                  <c:v>2002</c:v>
                </c:pt>
                <c:pt idx="4812">
                  <c:v>2002</c:v>
                </c:pt>
                <c:pt idx="4813">
                  <c:v>2002</c:v>
                </c:pt>
                <c:pt idx="4814">
                  <c:v>2002</c:v>
                </c:pt>
                <c:pt idx="4815">
                  <c:v>2002</c:v>
                </c:pt>
                <c:pt idx="4816">
                  <c:v>2002</c:v>
                </c:pt>
                <c:pt idx="4817">
                  <c:v>2002</c:v>
                </c:pt>
                <c:pt idx="4818">
                  <c:v>2002</c:v>
                </c:pt>
                <c:pt idx="4819">
                  <c:v>2002</c:v>
                </c:pt>
                <c:pt idx="4820">
                  <c:v>2002</c:v>
                </c:pt>
                <c:pt idx="4821">
                  <c:v>2002</c:v>
                </c:pt>
                <c:pt idx="4822">
                  <c:v>2002</c:v>
                </c:pt>
                <c:pt idx="4823">
                  <c:v>2002</c:v>
                </c:pt>
                <c:pt idx="4824">
                  <c:v>2002</c:v>
                </c:pt>
                <c:pt idx="4825">
                  <c:v>2002</c:v>
                </c:pt>
                <c:pt idx="4826">
                  <c:v>2002</c:v>
                </c:pt>
                <c:pt idx="4827">
                  <c:v>2002</c:v>
                </c:pt>
                <c:pt idx="4828">
                  <c:v>2002</c:v>
                </c:pt>
                <c:pt idx="4829">
                  <c:v>2002</c:v>
                </c:pt>
                <c:pt idx="4830">
                  <c:v>2002</c:v>
                </c:pt>
                <c:pt idx="4831">
                  <c:v>2002</c:v>
                </c:pt>
                <c:pt idx="4832">
                  <c:v>2002</c:v>
                </c:pt>
                <c:pt idx="4833">
                  <c:v>2002</c:v>
                </c:pt>
                <c:pt idx="4834">
                  <c:v>2002</c:v>
                </c:pt>
                <c:pt idx="4835">
                  <c:v>2002</c:v>
                </c:pt>
                <c:pt idx="4836">
                  <c:v>2002</c:v>
                </c:pt>
                <c:pt idx="4837">
                  <c:v>2002</c:v>
                </c:pt>
                <c:pt idx="4838">
                  <c:v>2002</c:v>
                </c:pt>
                <c:pt idx="4839">
                  <c:v>2002</c:v>
                </c:pt>
                <c:pt idx="4840">
                  <c:v>2002</c:v>
                </c:pt>
                <c:pt idx="4841">
                  <c:v>2002</c:v>
                </c:pt>
                <c:pt idx="4842">
                  <c:v>2002</c:v>
                </c:pt>
                <c:pt idx="4843">
                  <c:v>2002</c:v>
                </c:pt>
                <c:pt idx="4844">
                  <c:v>2002</c:v>
                </c:pt>
                <c:pt idx="4845">
                  <c:v>2002</c:v>
                </c:pt>
                <c:pt idx="4846">
                  <c:v>2002</c:v>
                </c:pt>
                <c:pt idx="4847">
                  <c:v>2002</c:v>
                </c:pt>
                <c:pt idx="4848">
                  <c:v>2002</c:v>
                </c:pt>
                <c:pt idx="4849">
                  <c:v>2002</c:v>
                </c:pt>
                <c:pt idx="4850">
                  <c:v>2002</c:v>
                </c:pt>
                <c:pt idx="4851">
                  <c:v>2002</c:v>
                </c:pt>
                <c:pt idx="4852">
                  <c:v>2002</c:v>
                </c:pt>
                <c:pt idx="4853">
                  <c:v>2002</c:v>
                </c:pt>
                <c:pt idx="4854">
                  <c:v>2002</c:v>
                </c:pt>
                <c:pt idx="4855">
                  <c:v>2002</c:v>
                </c:pt>
                <c:pt idx="4856">
                  <c:v>2002</c:v>
                </c:pt>
                <c:pt idx="4857">
                  <c:v>2002</c:v>
                </c:pt>
                <c:pt idx="4858">
                  <c:v>2002</c:v>
                </c:pt>
                <c:pt idx="4859">
                  <c:v>2002</c:v>
                </c:pt>
                <c:pt idx="4860">
                  <c:v>2002</c:v>
                </c:pt>
                <c:pt idx="4861">
                  <c:v>2002</c:v>
                </c:pt>
                <c:pt idx="4862">
                  <c:v>2002</c:v>
                </c:pt>
                <c:pt idx="4863">
                  <c:v>2002</c:v>
                </c:pt>
                <c:pt idx="4864">
                  <c:v>2002</c:v>
                </c:pt>
                <c:pt idx="4865">
                  <c:v>2002</c:v>
                </c:pt>
                <c:pt idx="4866">
                  <c:v>2002</c:v>
                </c:pt>
                <c:pt idx="4867">
                  <c:v>2002</c:v>
                </c:pt>
                <c:pt idx="4868">
                  <c:v>2002</c:v>
                </c:pt>
                <c:pt idx="4869">
                  <c:v>2002</c:v>
                </c:pt>
                <c:pt idx="4870">
                  <c:v>2002</c:v>
                </c:pt>
                <c:pt idx="4871">
                  <c:v>2002</c:v>
                </c:pt>
                <c:pt idx="4872">
                  <c:v>2002</c:v>
                </c:pt>
                <c:pt idx="4873">
                  <c:v>2002</c:v>
                </c:pt>
                <c:pt idx="4874">
                  <c:v>2002</c:v>
                </c:pt>
                <c:pt idx="4875">
                  <c:v>2002</c:v>
                </c:pt>
                <c:pt idx="4876">
                  <c:v>2002</c:v>
                </c:pt>
                <c:pt idx="4877">
                  <c:v>2002</c:v>
                </c:pt>
                <c:pt idx="4878">
                  <c:v>2002</c:v>
                </c:pt>
                <c:pt idx="4879">
                  <c:v>2002</c:v>
                </c:pt>
                <c:pt idx="4880">
                  <c:v>2002</c:v>
                </c:pt>
                <c:pt idx="4881">
                  <c:v>2002</c:v>
                </c:pt>
                <c:pt idx="4882">
                  <c:v>2002</c:v>
                </c:pt>
                <c:pt idx="4883">
                  <c:v>2002</c:v>
                </c:pt>
                <c:pt idx="4884">
                  <c:v>2002</c:v>
                </c:pt>
                <c:pt idx="4885">
                  <c:v>2002</c:v>
                </c:pt>
                <c:pt idx="4886">
                  <c:v>2002</c:v>
                </c:pt>
                <c:pt idx="4887">
                  <c:v>2002</c:v>
                </c:pt>
                <c:pt idx="4888">
                  <c:v>2002</c:v>
                </c:pt>
                <c:pt idx="4889">
                  <c:v>2002</c:v>
                </c:pt>
                <c:pt idx="4890">
                  <c:v>2002</c:v>
                </c:pt>
                <c:pt idx="4891">
                  <c:v>2002</c:v>
                </c:pt>
                <c:pt idx="4892">
                  <c:v>2002</c:v>
                </c:pt>
                <c:pt idx="4893">
                  <c:v>2002</c:v>
                </c:pt>
                <c:pt idx="4894">
                  <c:v>2002</c:v>
                </c:pt>
                <c:pt idx="4895">
                  <c:v>2002</c:v>
                </c:pt>
                <c:pt idx="4896">
                  <c:v>2002</c:v>
                </c:pt>
                <c:pt idx="4897">
                  <c:v>2002</c:v>
                </c:pt>
                <c:pt idx="4898">
                  <c:v>2002</c:v>
                </c:pt>
                <c:pt idx="4899">
                  <c:v>2002</c:v>
                </c:pt>
                <c:pt idx="4900">
                  <c:v>2002</c:v>
                </c:pt>
                <c:pt idx="4901">
                  <c:v>2002</c:v>
                </c:pt>
                <c:pt idx="4902">
                  <c:v>2002</c:v>
                </c:pt>
                <c:pt idx="4903">
                  <c:v>2002</c:v>
                </c:pt>
                <c:pt idx="4904">
                  <c:v>2002</c:v>
                </c:pt>
                <c:pt idx="4905">
                  <c:v>2002</c:v>
                </c:pt>
                <c:pt idx="4906">
                  <c:v>2002</c:v>
                </c:pt>
                <c:pt idx="4907">
                  <c:v>2002</c:v>
                </c:pt>
                <c:pt idx="4908">
                  <c:v>2002</c:v>
                </c:pt>
                <c:pt idx="4909">
                  <c:v>2002</c:v>
                </c:pt>
                <c:pt idx="4910">
                  <c:v>2002</c:v>
                </c:pt>
                <c:pt idx="4911">
                  <c:v>2002</c:v>
                </c:pt>
                <c:pt idx="4912">
                  <c:v>2002</c:v>
                </c:pt>
                <c:pt idx="4913">
                  <c:v>2002</c:v>
                </c:pt>
                <c:pt idx="4914">
                  <c:v>2002</c:v>
                </c:pt>
                <c:pt idx="4915">
                  <c:v>2002</c:v>
                </c:pt>
                <c:pt idx="4916">
                  <c:v>2002</c:v>
                </c:pt>
                <c:pt idx="4917">
                  <c:v>2002</c:v>
                </c:pt>
                <c:pt idx="4918">
                  <c:v>2002</c:v>
                </c:pt>
                <c:pt idx="4919">
                  <c:v>2002</c:v>
                </c:pt>
                <c:pt idx="4920">
                  <c:v>2002</c:v>
                </c:pt>
                <c:pt idx="4921">
                  <c:v>2002</c:v>
                </c:pt>
                <c:pt idx="4922">
                  <c:v>2002</c:v>
                </c:pt>
                <c:pt idx="4923">
                  <c:v>2002</c:v>
                </c:pt>
                <c:pt idx="4924">
                  <c:v>2003</c:v>
                </c:pt>
                <c:pt idx="4925">
                  <c:v>2003</c:v>
                </c:pt>
                <c:pt idx="4926">
                  <c:v>2003</c:v>
                </c:pt>
                <c:pt idx="4927">
                  <c:v>2003</c:v>
                </c:pt>
                <c:pt idx="4928">
                  <c:v>2003</c:v>
                </c:pt>
                <c:pt idx="4929">
                  <c:v>2003</c:v>
                </c:pt>
                <c:pt idx="4930">
                  <c:v>2003</c:v>
                </c:pt>
                <c:pt idx="4931">
                  <c:v>2003</c:v>
                </c:pt>
                <c:pt idx="4932">
                  <c:v>2003</c:v>
                </c:pt>
                <c:pt idx="4933">
                  <c:v>2003</c:v>
                </c:pt>
                <c:pt idx="4934">
                  <c:v>2003</c:v>
                </c:pt>
                <c:pt idx="4935">
                  <c:v>2003</c:v>
                </c:pt>
                <c:pt idx="4936">
                  <c:v>2003</c:v>
                </c:pt>
                <c:pt idx="4937">
                  <c:v>2003</c:v>
                </c:pt>
                <c:pt idx="4938">
                  <c:v>2003</c:v>
                </c:pt>
                <c:pt idx="4939">
                  <c:v>2003</c:v>
                </c:pt>
                <c:pt idx="4940">
                  <c:v>2003</c:v>
                </c:pt>
                <c:pt idx="4941">
                  <c:v>2003</c:v>
                </c:pt>
                <c:pt idx="4942">
                  <c:v>2003</c:v>
                </c:pt>
                <c:pt idx="4943">
                  <c:v>2003</c:v>
                </c:pt>
                <c:pt idx="4944">
                  <c:v>2003</c:v>
                </c:pt>
                <c:pt idx="4945">
                  <c:v>2003</c:v>
                </c:pt>
                <c:pt idx="4946">
                  <c:v>2003</c:v>
                </c:pt>
                <c:pt idx="4947">
                  <c:v>2003</c:v>
                </c:pt>
                <c:pt idx="4948">
                  <c:v>2003</c:v>
                </c:pt>
                <c:pt idx="4949">
                  <c:v>2003</c:v>
                </c:pt>
                <c:pt idx="4950">
                  <c:v>2003</c:v>
                </c:pt>
                <c:pt idx="4951">
                  <c:v>2003</c:v>
                </c:pt>
                <c:pt idx="4952">
                  <c:v>2003</c:v>
                </c:pt>
                <c:pt idx="4953">
                  <c:v>2003</c:v>
                </c:pt>
                <c:pt idx="4954">
                  <c:v>2003</c:v>
                </c:pt>
                <c:pt idx="4955">
                  <c:v>2003</c:v>
                </c:pt>
                <c:pt idx="4956">
                  <c:v>2003</c:v>
                </c:pt>
                <c:pt idx="4957">
                  <c:v>2003</c:v>
                </c:pt>
                <c:pt idx="4958">
                  <c:v>2003</c:v>
                </c:pt>
                <c:pt idx="4959">
                  <c:v>2003</c:v>
                </c:pt>
                <c:pt idx="4960">
                  <c:v>2003</c:v>
                </c:pt>
                <c:pt idx="4961">
                  <c:v>2003</c:v>
                </c:pt>
                <c:pt idx="4962">
                  <c:v>2003</c:v>
                </c:pt>
                <c:pt idx="4963">
                  <c:v>2003</c:v>
                </c:pt>
                <c:pt idx="4964">
                  <c:v>2003</c:v>
                </c:pt>
                <c:pt idx="4965">
                  <c:v>2003</c:v>
                </c:pt>
                <c:pt idx="4966">
                  <c:v>2003</c:v>
                </c:pt>
                <c:pt idx="4967">
                  <c:v>2003</c:v>
                </c:pt>
                <c:pt idx="4968">
                  <c:v>2003</c:v>
                </c:pt>
                <c:pt idx="4969">
                  <c:v>2003</c:v>
                </c:pt>
                <c:pt idx="4970">
                  <c:v>2003</c:v>
                </c:pt>
                <c:pt idx="4971">
                  <c:v>2003</c:v>
                </c:pt>
                <c:pt idx="4972">
                  <c:v>2003</c:v>
                </c:pt>
                <c:pt idx="4973">
                  <c:v>2003</c:v>
                </c:pt>
                <c:pt idx="4974">
                  <c:v>2003</c:v>
                </c:pt>
                <c:pt idx="4975">
                  <c:v>2003</c:v>
                </c:pt>
                <c:pt idx="4976">
                  <c:v>2003</c:v>
                </c:pt>
                <c:pt idx="4977">
                  <c:v>2003</c:v>
                </c:pt>
                <c:pt idx="4978">
                  <c:v>2003</c:v>
                </c:pt>
                <c:pt idx="4979">
                  <c:v>2003</c:v>
                </c:pt>
                <c:pt idx="4980">
                  <c:v>2003</c:v>
                </c:pt>
                <c:pt idx="4981">
                  <c:v>2003</c:v>
                </c:pt>
                <c:pt idx="4982">
                  <c:v>2003</c:v>
                </c:pt>
                <c:pt idx="4983">
                  <c:v>2003</c:v>
                </c:pt>
                <c:pt idx="4984">
                  <c:v>2003</c:v>
                </c:pt>
                <c:pt idx="4985">
                  <c:v>2003</c:v>
                </c:pt>
                <c:pt idx="4986">
                  <c:v>2003</c:v>
                </c:pt>
                <c:pt idx="4987">
                  <c:v>2003</c:v>
                </c:pt>
                <c:pt idx="4988">
                  <c:v>2003</c:v>
                </c:pt>
                <c:pt idx="4989">
                  <c:v>2003</c:v>
                </c:pt>
                <c:pt idx="4990">
                  <c:v>2003</c:v>
                </c:pt>
                <c:pt idx="4991">
                  <c:v>2003</c:v>
                </c:pt>
                <c:pt idx="4992">
                  <c:v>2003</c:v>
                </c:pt>
                <c:pt idx="4993">
                  <c:v>2003</c:v>
                </c:pt>
                <c:pt idx="4994">
                  <c:v>2003</c:v>
                </c:pt>
                <c:pt idx="4995">
                  <c:v>2003</c:v>
                </c:pt>
                <c:pt idx="4996">
                  <c:v>2003</c:v>
                </c:pt>
                <c:pt idx="4997">
                  <c:v>2003</c:v>
                </c:pt>
                <c:pt idx="4998">
                  <c:v>2003</c:v>
                </c:pt>
                <c:pt idx="4999">
                  <c:v>2003</c:v>
                </c:pt>
                <c:pt idx="5000">
                  <c:v>2003</c:v>
                </c:pt>
                <c:pt idx="5001">
                  <c:v>2003</c:v>
                </c:pt>
                <c:pt idx="5002">
                  <c:v>2003</c:v>
                </c:pt>
                <c:pt idx="5003">
                  <c:v>2003</c:v>
                </c:pt>
                <c:pt idx="5004">
                  <c:v>2003</c:v>
                </c:pt>
                <c:pt idx="5005">
                  <c:v>2003</c:v>
                </c:pt>
                <c:pt idx="5006">
                  <c:v>2003</c:v>
                </c:pt>
                <c:pt idx="5007">
                  <c:v>2003</c:v>
                </c:pt>
                <c:pt idx="5008">
                  <c:v>2003</c:v>
                </c:pt>
                <c:pt idx="5009">
                  <c:v>2003</c:v>
                </c:pt>
                <c:pt idx="5010">
                  <c:v>2003</c:v>
                </c:pt>
                <c:pt idx="5011">
                  <c:v>2003</c:v>
                </c:pt>
                <c:pt idx="5012">
                  <c:v>2003</c:v>
                </c:pt>
                <c:pt idx="5013">
                  <c:v>2003</c:v>
                </c:pt>
                <c:pt idx="5014">
                  <c:v>2003</c:v>
                </c:pt>
                <c:pt idx="5015">
                  <c:v>2003</c:v>
                </c:pt>
                <c:pt idx="5016">
                  <c:v>2003</c:v>
                </c:pt>
                <c:pt idx="5017">
                  <c:v>2003</c:v>
                </c:pt>
                <c:pt idx="5018">
                  <c:v>2003</c:v>
                </c:pt>
                <c:pt idx="5019">
                  <c:v>2003</c:v>
                </c:pt>
                <c:pt idx="5020">
                  <c:v>2003</c:v>
                </c:pt>
                <c:pt idx="5021">
                  <c:v>2003</c:v>
                </c:pt>
                <c:pt idx="5022">
                  <c:v>2003</c:v>
                </c:pt>
                <c:pt idx="5023">
                  <c:v>2003</c:v>
                </c:pt>
                <c:pt idx="5024">
                  <c:v>2003</c:v>
                </c:pt>
                <c:pt idx="5025">
                  <c:v>2003</c:v>
                </c:pt>
                <c:pt idx="5026">
                  <c:v>2003</c:v>
                </c:pt>
                <c:pt idx="5027">
                  <c:v>2003</c:v>
                </c:pt>
                <c:pt idx="5028">
                  <c:v>2003</c:v>
                </c:pt>
                <c:pt idx="5029">
                  <c:v>2003</c:v>
                </c:pt>
                <c:pt idx="5030">
                  <c:v>2003</c:v>
                </c:pt>
                <c:pt idx="5031">
                  <c:v>2003</c:v>
                </c:pt>
                <c:pt idx="5032">
                  <c:v>2003</c:v>
                </c:pt>
                <c:pt idx="5033">
                  <c:v>2003</c:v>
                </c:pt>
                <c:pt idx="5034">
                  <c:v>2003</c:v>
                </c:pt>
                <c:pt idx="5035">
                  <c:v>2003</c:v>
                </c:pt>
                <c:pt idx="5036">
                  <c:v>2003</c:v>
                </c:pt>
                <c:pt idx="5037">
                  <c:v>2003</c:v>
                </c:pt>
                <c:pt idx="5038">
                  <c:v>2003</c:v>
                </c:pt>
                <c:pt idx="5039">
                  <c:v>2003</c:v>
                </c:pt>
                <c:pt idx="5040">
                  <c:v>2003</c:v>
                </c:pt>
                <c:pt idx="5041">
                  <c:v>2003</c:v>
                </c:pt>
                <c:pt idx="5042">
                  <c:v>2003</c:v>
                </c:pt>
                <c:pt idx="5043">
                  <c:v>2003</c:v>
                </c:pt>
                <c:pt idx="5044">
                  <c:v>2003</c:v>
                </c:pt>
                <c:pt idx="5045">
                  <c:v>2003</c:v>
                </c:pt>
                <c:pt idx="5046">
                  <c:v>2003</c:v>
                </c:pt>
                <c:pt idx="5047">
                  <c:v>2003</c:v>
                </c:pt>
                <c:pt idx="5048">
                  <c:v>2003</c:v>
                </c:pt>
                <c:pt idx="5049">
                  <c:v>2003</c:v>
                </c:pt>
                <c:pt idx="5050">
                  <c:v>2003</c:v>
                </c:pt>
                <c:pt idx="5051">
                  <c:v>2003</c:v>
                </c:pt>
                <c:pt idx="5052">
                  <c:v>2003</c:v>
                </c:pt>
                <c:pt idx="5053">
                  <c:v>2003</c:v>
                </c:pt>
                <c:pt idx="5054">
                  <c:v>2003</c:v>
                </c:pt>
                <c:pt idx="5055">
                  <c:v>2003</c:v>
                </c:pt>
                <c:pt idx="5056">
                  <c:v>2003</c:v>
                </c:pt>
                <c:pt idx="5057">
                  <c:v>2003</c:v>
                </c:pt>
                <c:pt idx="5058">
                  <c:v>2003</c:v>
                </c:pt>
                <c:pt idx="5059">
                  <c:v>2003</c:v>
                </c:pt>
                <c:pt idx="5060">
                  <c:v>2003</c:v>
                </c:pt>
                <c:pt idx="5061">
                  <c:v>2003</c:v>
                </c:pt>
                <c:pt idx="5062">
                  <c:v>2003</c:v>
                </c:pt>
                <c:pt idx="5063">
                  <c:v>2003</c:v>
                </c:pt>
                <c:pt idx="5064">
                  <c:v>2003</c:v>
                </c:pt>
                <c:pt idx="5065">
                  <c:v>2003</c:v>
                </c:pt>
                <c:pt idx="5066">
                  <c:v>2003</c:v>
                </c:pt>
                <c:pt idx="5067">
                  <c:v>2003</c:v>
                </c:pt>
                <c:pt idx="5068">
                  <c:v>2003</c:v>
                </c:pt>
                <c:pt idx="5069">
                  <c:v>2003</c:v>
                </c:pt>
                <c:pt idx="5070">
                  <c:v>2003</c:v>
                </c:pt>
                <c:pt idx="5071">
                  <c:v>2003</c:v>
                </c:pt>
                <c:pt idx="5072">
                  <c:v>2003</c:v>
                </c:pt>
                <c:pt idx="5073">
                  <c:v>2003</c:v>
                </c:pt>
                <c:pt idx="5074">
                  <c:v>2003</c:v>
                </c:pt>
                <c:pt idx="5075">
                  <c:v>2003</c:v>
                </c:pt>
                <c:pt idx="5076">
                  <c:v>2003</c:v>
                </c:pt>
                <c:pt idx="5077">
                  <c:v>2003</c:v>
                </c:pt>
                <c:pt idx="5078">
                  <c:v>2003</c:v>
                </c:pt>
                <c:pt idx="5079">
                  <c:v>2003</c:v>
                </c:pt>
                <c:pt idx="5080">
                  <c:v>2003</c:v>
                </c:pt>
                <c:pt idx="5081">
                  <c:v>2003</c:v>
                </c:pt>
                <c:pt idx="5082">
                  <c:v>2003</c:v>
                </c:pt>
                <c:pt idx="5083">
                  <c:v>2003</c:v>
                </c:pt>
                <c:pt idx="5084">
                  <c:v>2003</c:v>
                </c:pt>
                <c:pt idx="5085">
                  <c:v>2003</c:v>
                </c:pt>
                <c:pt idx="5086">
                  <c:v>2003</c:v>
                </c:pt>
                <c:pt idx="5087">
                  <c:v>2003</c:v>
                </c:pt>
                <c:pt idx="5088">
                  <c:v>2003</c:v>
                </c:pt>
                <c:pt idx="5089">
                  <c:v>2003</c:v>
                </c:pt>
                <c:pt idx="5090">
                  <c:v>2003</c:v>
                </c:pt>
                <c:pt idx="5091">
                  <c:v>2003</c:v>
                </c:pt>
                <c:pt idx="5092">
                  <c:v>2003</c:v>
                </c:pt>
                <c:pt idx="5093">
                  <c:v>2003</c:v>
                </c:pt>
                <c:pt idx="5094">
                  <c:v>2003</c:v>
                </c:pt>
                <c:pt idx="5095">
                  <c:v>2003</c:v>
                </c:pt>
                <c:pt idx="5096">
                  <c:v>2003</c:v>
                </c:pt>
                <c:pt idx="5097">
                  <c:v>2003</c:v>
                </c:pt>
                <c:pt idx="5098">
                  <c:v>2003</c:v>
                </c:pt>
                <c:pt idx="5099">
                  <c:v>2003</c:v>
                </c:pt>
                <c:pt idx="5100">
                  <c:v>2003</c:v>
                </c:pt>
                <c:pt idx="5101">
                  <c:v>2003</c:v>
                </c:pt>
                <c:pt idx="5102">
                  <c:v>2003</c:v>
                </c:pt>
                <c:pt idx="5103">
                  <c:v>2003</c:v>
                </c:pt>
                <c:pt idx="5104">
                  <c:v>2003</c:v>
                </c:pt>
                <c:pt idx="5105">
                  <c:v>2003</c:v>
                </c:pt>
                <c:pt idx="5106">
                  <c:v>2003</c:v>
                </c:pt>
                <c:pt idx="5107">
                  <c:v>2003</c:v>
                </c:pt>
                <c:pt idx="5108">
                  <c:v>2003</c:v>
                </c:pt>
                <c:pt idx="5109">
                  <c:v>2003</c:v>
                </c:pt>
                <c:pt idx="5110">
                  <c:v>2003</c:v>
                </c:pt>
                <c:pt idx="5111">
                  <c:v>2003</c:v>
                </c:pt>
                <c:pt idx="5112">
                  <c:v>2003</c:v>
                </c:pt>
                <c:pt idx="5113">
                  <c:v>2003</c:v>
                </c:pt>
                <c:pt idx="5114">
                  <c:v>2003</c:v>
                </c:pt>
                <c:pt idx="5115">
                  <c:v>2003</c:v>
                </c:pt>
                <c:pt idx="5116">
                  <c:v>2003</c:v>
                </c:pt>
                <c:pt idx="5117">
                  <c:v>2003</c:v>
                </c:pt>
                <c:pt idx="5118">
                  <c:v>2003</c:v>
                </c:pt>
                <c:pt idx="5119">
                  <c:v>2003</c:v>
                </c:pt>
                <c:pt idx="5120">
                  <c:v>2003</c:v>
                </c:pt>
                <c:pt idx="5121">
                  <c:v>2003</c:v>
                </c:pt>
                <c:pt idx="5122">
                  <c:v>2003</c:v>
                </c:pt>
                <c:pt idx="5123">
                  <c:v>2003</c:v>
                </c:pt>
                <c:pt idx="5124">
                  <c:v>2003</c:v>
                </c:pt>
                <c:pt idx="5125">
                  <c:v>2003</c:v>
                </c:pt>
                <c:pt idx="5126">
                  <c:v>2003</c:v>
                </c:pt>
                <c:pt idx="5127">
                  <c:v>2003</c:v>
                </c:pt>
                <c:pt idx="5128">
                  <c:v>2003</c:v>
                </c:pt>
                <c:pt idx="5129">
                  <c:v>2003</c:v>
                </c:pt>
                <c:pt idx="5130">
                  <c:v>2003</c:v>
                </c:pt>
                <c:pt idx="5131">
                  <c:v>2003</c:v>
                </c:pt>
                <c:pt idx="5132">
                  <c:v>2003</c:v>
                </c:pt>
                <c:pt idx="5133">
                  <c:v>2003</c:v>
                </c:pt>
                <c:pt idx="5134">
                  <c:v>2003</c:v>
                </c:pt>
                <c:pt idx="5135">
                  <c:v>2003</c:v>
                </c:pt>
                <c:pt idx="5136">
                  <c:v>2003</c:v>
                </c:pt>
                <c:pt idx="5137">
                  <c:v>2003</c:v>
                </c:pt>
                <c:pt idx="5138">
                  <c:v>2003</c:v>
                </c:pt>
                <c:pt idx="5139">
                  <c:v>2003</c:v>
                </c:pt>
                <c:pt idx="5140">
                  <c:v>2003</c:v>
                </c:pt>
                <c:pt idx="5141">
                  <c:v>2003</c:v>
                </c:pt>
                <c:pt idx="5142">
                  <c:v>2003</c:v>
                </c:pt>
                <c:pt idx="5143">
                  <c:v>2003</c:v>
                </c:pt>
                <c:pt idx="5144">
                  <c:v>2003</c:v>
                </c:pt>
                <c:pt idx="5145">
                  <c:v>2004</c:v>
                </c:pt>
                <c:pt idx="5146">
                  <c:v>2004</c:v>
                </c:pt>
                <c:pt idx="5147">
                  <c:v>2004</c:v>
                </c:pt>
                <c:pt idx="5148">
                  <c:v>2004</c:v>
                </c:pt>
                <c:pt idx="5149">
                  <c:v>2004</c:v>
                </c:pt>
                <c:pt idx="5150">
                  <c:v>2004</c:v>
                </c:pt>
                <c:pt idx="5151">
                  <c:v>2004</c:v>
                </c:pt>
                <c:pt idx="5152">
                  <c:v>2004</c:v>
                </c:pt>
                <c:pt idx="5153">
                  <c:v>2004</c:v>
                </c:pt>
                <c:pt idx="5154">
                  <c:v>2004</c:v>
                </c:pt>
                <c:pt idx="5155">
                  <c:v>2004</c:v>
                </c:pt>
                <c:pt idx="5156">
                  <c:v>2004</c:v>
                </c:pt>
                <c:pt idx="5157">
                  <c:v>2004</c:v>
                </c:pt>
                <c:pt idx="5158">
                  <c:v>2004</c:v>
                </c:pt>
                <c:pt idx="5159">
                  <c:v>2004</c:v>
                </c:pt>
                <c:pt idx="5160">
                  <c:v>2004</c:v>
                </c:pt>
                <c:pt idx="5161">
                  <c:v>2004</c:v>
                </c:pt>
                <c:pt idx="5162">
                  <c:v>2004</c:v>
                </c:pt>
                <c:pt idx="5163">
                  <c:v>2004</c:v>
                </c:pt>
                <c:pt idx="5164">
                  <c:v>2004</c:v>
                </c:pt>
                <c:pt idx="5165">
                  <c:v>2004</c:v>
                </c:pt>
                <c:pt idx="5166">
                  <c:v>2004</c:v>
                </c:pt>
                <c:pt idx="5167">
                  <c:v>2004</c:v>
                </c:pt>
                <c:pt idx="5168">
                  <c:v>2004</c:v>
                </c:pt>
                <c:pt idx="5169">
                  <c:v>2004</c:v>
                </c:pt>
                <c:pt idx="5170">
                  <c:v>2004</c:v>
                </c:pt>
                <c:pt idx="5171">
                  <c:v>2004</c:v>
                </c:pt>
                <c:pt idx="5172">
                  <c:v>2004</c:v>
                </c:pt>
                <c:pt idx="5173">
                  <c:v>2004</c:v>
                </c:pt>
                <c:pt idx="5174">
                  <c:v>2004</c:v>
                </c:pt>
                <c:pt idx="5175">
                  <c:v>2004</c:v>
                </c:pt>
                <c:pt idx="5176">
                  <c:v>2004</c:v>
                </c:pt>
                <c:pt idx="5177">
                  <c:v>2004</c:v>
                </c:pt>
                <c:pt idx="5178">
                  <c:v>2004</c:v>
                </c:pt>
                <c:pt idx="5179">
                  <c:v>2004</c:v>
                </c:pt>
                <c:pt idx="5180">
                  <c:v>2004</c:v>
                </c:pt>
                <c:pt idx="5181">
                  <c:v>2004</c:v>
                </c:pt>
                <c:pt idx="5182">
                  <c:v>2004</c:v>
                </c:pt>
                <c:pt idx="5183">
                  <c:v>2004</c:v>
                </c:pt>
                <c:pt idx="5184">
                  <c:v>2004</c:v>
                </c:pt>
                <c:pt idx="5185">
                  <c:v>2004</c:v>
                </c:pt>
                <c:pt idx="5186">
                  <c:v>2004</c:v>
                </c:pt>
                <c:pt idx="5187">
                  <c:v>2004</c:v>
                </c:pt>
                <c:pt idx="5188">
                  <c:v>2004</c:v>
                </c:pt>
                <c:pt idx="5189">
                  <c:v>2004</c:v>
                </c:pt>
                <c:pt idx="5190">
                  <c:v>2004</c:v>
                </c:pt>
                <c:pt idx="5191">
                  <c:v>2004</c:v>
                </c:pt>
                <c:pt idx="5192">
                  <c:v>2004</c:v>
                </c:pt>
                <c:pt idx="5193">
                  <c:v>2004</c:v>
                </c:pt>
                <c:pt idx="5194">
                  <c:v>2004</c:v>
                </c:pt>
                <c:pt idx="5195">
                  <c:v>2004</c:v>
                </c:pt>
                <c:pt idx="5196">
                  <c:v>2004</c:v>
                </c:pt>
                <c:pt idx="5197">
                  <c:v>2004</c:v>
                </c:pt>
                <c:pt idx="5198">
                  <c:v>2004</c:v>
                </c:pt>
                <c:pt idx="5199">
                  <c:v>2004</c:v>
                </c:pt>
                <c:pt idx="5200">
                  <c:v>2004</c:v>
                </c:pt>
                <c:pt idx="5201">
                  <c:v>2004</c:v>
                </c:pt>
                <c:pt idx="5202">
                  <c:v>2004</c:v>
                </c:pt>
                <c:pt idx="5203">
                  <c:v>2004</c:v>
                </c:pt>
                <c:pt idx="5204">
                  <c:v>2004</c:v>
                </c:pt>
                <c:pt idx="5205">
                  <c:v>2004</c:v>
                </c:pt>
                <c:pt idx="5206">
                  <c:v>2004</c:v>
                </c:pt>
                <c:pt idx="5207">
                  <c:v>2004</c:v>
                </c:pt>
                <c:pt idx="5208">
                  <c:v>2004</c:v>
                </c:pt>
                <c:pt idx="5209">
                  <c:v>2004</c:v>
                </c:pt>
                <c:pt idx="5210">
                  <c:v>2004</c:v>
                </c:pt>
                <c:pt idx="5211">
                  <c:v>2004</c:v>
                </c:pt>
                <c:pt idx="5212">
                  <c:v>2004</c:v>
                </c:pt>
                <c:pt idx="5213">
                  <c:v>2004</c:v>
                </c:pt>
                <c:pt idx="5214">
                  <c:v>2004</c:v>
                </c:pt>
                <c:pt idx="5215">
                  <c:v>2004</c:v>
                </c:pt>
                <c:pt idx="5216">
                  <c:v>2004</c:v>
                </c:pt>
                <c:pt idx="5217">
                  <c:v>2004</c:v>
                </c:pt>
                <c:pt idx="5218">
                  <c:v>2004</c:v>
                </c:pt>
                <c:pt idx="5219">
                  <c:v>2004</c:v>
                </c:pt>
                <c:pt idx="5220">
                  <c:v>2004</c:v>
                </c:pt>
                <c:pt idx="5221">
                  <c:v>2004</c:v>
                </c:pt>
                <c:pt idx="5222">
                  <c:v>2004</c:v>
                </c:pt>
                <c:pt idx="5223">
                  <c:v>2004</c:v>
                </c:pt>
                <c:pt idx="5224">
                  <c:v>2004</c:v>
                </c:pt>
                <c:pt idx="5225">
                  <c:v>2004</c:v>
                </c:pt>
                <c:pt idx="5226">
                  <c:v>2004</c:v>
                </c:pt>
                <c:pt idx="5227">
                  <c:v>2004</c:v>
                </c:pt>
                <c:pt idx="5228">
                  <c:v>2004</c:v>
                </c:pt>
                <c:pt idx="5229">
                  <c:v>2004</c:v>
                </c:pt>
                <c:pt idx="5230">
                  <c:v>2004</c:v>
                </c:pt>
                <c:pt idx="5231">
                  <c:v>2004</c:v>
                </c:pt>
                <c:pt idx="5232">
                  <c:v>2004</c:v>
                </c:pt>
                <c:pt idx="5233">
                  <c:v>2004</c:v>
                </c:pt>
                <c:pt idx="5234">
                  <c:v>2004</c:v>
                </c:pt>
                <c:pt idx="5235">
                  <c:v>2004</c:v>
                </c:pt>
                <c:pt idx="5236">
                  <c:v>2004</c:v>
                </c:pt>
                <c:pt idx="5237">
                  <c:v>2004</c:v>
                </c:pt>
                <c:pt idx="5238">
                  <c:v>2004</c:v>
                </c:pt>
                <c:pt idx="5239">
                  <c:v>2004</c:v>
                </c:pt>
                <c:pt idx="5240">
                  <c:v>2004</c:v>
                </c:pt>
                <c:pt idx="5241">
                  <c:v>2004</c:v>
                </c:pt>
                <c:pt idx="5242">
                  <c:v>2004</c:v>
                </c:pt>
                <c:pt idx="5243">
                  <c:v>2004</c:v>
                </c:pt>
                <c:pt idx="5244">
                  <c:v>2004</c:v>
                </c:pt>
                <c:pt idx="5245">
                  <c:v>2004</c:v>
                </c:pt>
                <c:pt idx="5246">
                  <c:v>2004</c:v>
                </c:pt>
                <c:pt idx="5247">
                  <c:v>2004</c:v>
                </c:pt>
                <c:pt idx="5248">
                  <c:v>2004</c:v>
                </c:pt>
                <c:pt idx="5249">
                  <c:v>2004</c:v>
                </c:pt>
                <c:pt idx="5250">
                  <c:v>2004</c:v>
                </c:pt>
                <c:pt idx="5251">
                  <c:v>2004</c:v>
                </c:pt>
                <c:pt idx="5252">
                  <c:v>2004</c:v>
                </c:pt>
                <c:pt idx="5253">
                  <c:v>2004</c:v>
                </c:pt>
                <c:pt idx="5254">
                  <c:v>2004</c:v>
                </c:pt>
                <c:pt idx="5255">
                  <c:v>2004</c:v>
                </c:pt>
                <c:pt idx="5256">
                  <c:v>2004</c:v>
                </c:pt>
                <c:pt idx="5257">
                  <c:v>2004</c:v>
                </c:pt>
                <c:pt idx="5258">
                  <c:v>2004</c:v>
                </c:pt>
                <c:pt idx="5259">
                  <c:v>2004</c:v>
                </c:pt>
                <c:pt idx="5260">
                  <c:v>2004</c:v>
                </c:pt>
                <c:pt idx="5261">
                  <c:v>2004</c:v>
                </c:pt>
                <c:pt idx="5262">
                  <c:v>2004</c:v>
                </c:pt>
                <c:pt idx="5263">
                  <c:v>2004</c:v>
                </c:pt>
                <c:pt idx="5264">
                  <c:v>2004</c:v>
                </c:pt>
                <c:pt idx="5265">
                  <c:v>2004</c:v>
                </c:pt>
                <c:pt idx="5266">
                  <c:v>2004</c:v>
                </c:pt>
                <c:pt idx="5267">
                  <c:v>2004</c:v>
                </c:pt>
                <c:pt idx="5268">
                  <c:v>2004</c:v>
                </c:pt>
                <c:pt idx="5269">
                  <c:v>2004</c:v>
                </c:pt>
                <c:pt idx="5270">
                  <c:v>2004</c:v>
                </c:pt>
                <c:pt idx="5271">
                  <c:v>2004</c:v>
                </c:pt>
                <c:pt idx="5272">
                  <c:v>2004</c:v>
                </c:pt>
                <c:pt idx="5273">
                  <c:v>2004</c:v>
                </c:pt>
                <c:pt idx="5274">
                  <c:v>2004</c:v>
                </c:pt>
                <c:pt idx="5275">
                  <c:v>2004</c:v>
                </c:pt>
                <c:pt idx="5276">
                  <c:v>2004</c:v>
                </c:pt>
                <c:pt idx="5277">
                  <c:v>2004</c:v>
                </c:pt>
                <c:pt idx="5278">
                  <c:v>2004</c:v>
                </c:pt>
                <c:pt idx="5279">
                  <c:v>2004</c:v>
                </c:pt>
                <c:pt idx="5280">
                  <c:v>2004</c:v>
                </c:pt>
                <c:pt idx="5281">
                  <c:v>2004</c:v>
                </c:pt>
                <c:pt idx="5282">
                  <c:v>2004</c:v>
                </c:pt>
                <c:pt idx="5283">
                  <c:v>2004</c:v>
                </c:pt>
                <c:pt idx="5284">
                  <c:v>2004</c:v>
                </c:pt>
                <c:pt idx="5285">
                  <c:v>2004</c:v>
                </c:pt>
                <c:pt idx="5286">
                  <c:v>2004</c:v>
                </c:pt>
                <c:pt idx="5287">
                  <c:v>2004</c:v>
                </c:pt>
                <c:pt idx="5288">
                  <c:v>2004</c:v>
                </c:pt>
                <c:pt idx="5289">
                  <c:v>2004</c:v>
                </c:pt>
                <c:pt idx="5290">
                  <c:v>2004</c:v>
                </c:pt>
                <c:pt idx="5291">
                  <c:v>2004</c:v>
                </c:pt>
                <c:pt idx="5292">
                  <c:v>2004</c:v>
                </c:pt>
                <c:pt idx="5293">
                  <c:v>2004</c:v>
                </c:pt>
                <c:pt idx="5294">
                  <c:v>2004</c:v>
                </c:pt>
                <c:pt idx="5295">
                  <c:v>2004</c:v>
                </c:pt>
                <c:pt idx="5296">
                  <c:v>2004</c:v>
                </c:pt>
                <c:pt idx="5297">
                  <c:v>2004</c:v>
                </c:pt>
                <c:pt idx="5298">
                  <c:v>2004</c:v>
                </c:pt>
                <c:pt idx="5299">
                  <c:v>2004</c:v>
                </c:pt>
                <c:pt idx="5300">
                  <c:v>2004</c:v>
                </c:pt>
                <c:pt idx="5301">
                  <c:v>2004</c:v>
                </c:pt>
                <c:pt idx="5302">
                  <c:v>2004</c:v>
                </c:pt>
                <c:pt idx="5303">
                  <c:v>2004</c:v>
                </c:pt>
                <c:pt idx="5304">
                  <c:v>2004</c:v>
                </c:pt>
                <c:pt idx="5305">
                  <c:v>2004</c:v>
                </c:pt>
                <c:pt idx="5306">
                  <c:v>2004</c:v>
                </c:pt>
                <c:pt idx="5307">
                  <c:v>2004</c:v>
                </c:pt>
                <c:pt idx="5308">
                  <c:v>2004</c:v>
                </c:pt>
                <c:pt idx="5309">
                  <c:v>2004</c:v>
                </c:pt>
                <c:pt idx="5310">
                  <c:v>2004</c:v>
                </c:pt>
                <c:pt idx="5311">
                  <c:v>2004</c:v>
                </c:pt>
                <c:pt idx="5312">
                  <c:v>2004</c:v>
                </c:pt>
                <c:pt idx="5313">
                  <c:v>2004</c:v>
                </c:pt>
                <c:pt idx="5314">
                  <c:v>2004</c:v>
                </c:pt>
                <c:pt idx="5315">
                  <c:v>2004</c:v>
                </c:pt>
                <c:pt idx="5316">
                  <c:v>2004</c:v>
                </c:pt>
                <c:pt idx="5317">
                  <c:v>2004</c:v>
                </c:pt>
                <c:pt idx="5318">
                  <c:v>2004</c:v>
                </c:pt>
                <c:pt idx="5319">
                  <c:v>2004</c:v>
                </c:pt>
                <c:pt idx="5320">
                  <c:v>2004</c:v>
                </c:pt>
                <c:pt idx="5321">
                  <c:v>2004</c:v>
                </c:pt>
                <c:pt idx="5322">
                  <c:v>2004</c:v>
                </c:pt>
                <c:pt idx="5323">
                  <c:v>2004</c:v>
                </c:pt>
                <c:pt idx="5324">
                  <c:v>2004</c:v>
                </c:pt>
                <c:pt idx="5325">
                  <c:v>2004</c:v>
                </c:pt>
                <c:pt idx="5326">
                  <c:v>2004</c:v>
                </c:pt>
                <c:pt idx="5327">
                  <c:v>2004</c:v>
                </c:pt>
                <c:pt idx="5328">
                  <c:v>2004</c:v>
                </c:pt>
                <c:pt idx="5329">
                  <c:v>2004</c:v>
                </c:pt>
                <c:pt idx="5330">
                  <c:v>2004</c:v>
                </c:pt>
                <c:pt idx="5331">
                  <c:v>2004</c:v>
                </c:pt>
                <c:pt idx="5332">
                  <c:v>2004</c:v>
                </c:pt>
                <c:pt idx="5333">
                  <c:v>2004</c:v>
                </c:pt>
                <c:pt idx="5334">
                  <c:v>2004</c:v>
                </c:pt>
                <c:pt idx="5335">
                  <c:v>2004</c:v>
                </c:pt>
                <c:pt idx="5336">
                  <c:v>2004</c:v>
                </c:pt>
                <c:pt idx="5337">
                  <c:v>2004</c:v>
                </c:pt>
                <c:pt idx="5338">
                  <c:v>2004</c:v>
                </c:pt>
                <c:pt idx="5339">
                  <c:v>2004</c:v>
                </c:pt>
                <c:pt idx="5340">
                  <c:v>2004</c:v>
                </c:pt>
                <c:pt idx="5341">
                  <c:v>2004</c:v>
                </c:pt>
                <c:pt idx="5342">
                  <c:v>2004</c:v>
                </c:pt>
                <c:pt idx="5343">
                  <c:v>2004</c:v>
                </c:pt>
                <c:pt idx="5344">
                  <c:v>2004</c:v>
                </c:pt>
                <c:pt idx="5345">
                  <c:v>2004</c:v>
                </c:pt>
                <c:pt idx="5346">
                  <c:v>2004</c:v>
                </c:pt>
                <c:pt idx="5347">
                  <c:v>2004</c:v>
                </c:pt>
                <c:pt idx="5348">
                  <c:v>2004</c:v>
                </c:pt>
                <c:pt idx="5349">
                  <c:v>2004</c:v>
                </c:pt>
                <c:pt idx="5350">
                  <c:v>2004</c:v>
                </c:pt>
                <c:pt idx="5351">
                  <c:v>2004</c:v>
                </c:pt>
                <c:pt idx="5352">
                  <c:v>2004</c:v>
                </c:pt>
                <c:pt idx="5353">
                  <c:v>2004</c:v>
                </c:pt>
                <c:pt idx="5354">
                  <c:v>2004</c:v>
                </c:pt>
                <c:pt idx="5355">
                  <c:v>2004</c:v>
                </c:pt>
                <c:pt idx="5356">
                  <c:v>2004</c:v>
                </c:pt>
                <c:pt idx="5357">
                  <c:v>2004</c:v>
                </c:pt>
                <c:pt idx="5358">
                  <c:v>2004</c:v>
                </c:pt>
                <c:pt idx="5359">
                  <c:v>2004</c:v>
                </c:pt>
                <c:pt idx="5360">
                  <c:v>2004</c:v>
                </c:pt>
                <c:pt idx="5361">
                  <c:v>2004</c:v>
                </c:pt>
                <c:pt idx="5362">
                  <c:v>2004</c:v>
                </c:pt>
                <c:pt idx="5363">
                  <c:v>2004</c:v>
                </c:pt>
                <c:pt idx="5364">
                  <c:v>2004</c:v>
                </c:pt>
                <c:pt idx="5365">
                  <c:v>2004</c:v>
                </c:pt>
                <c:pt idx="5366">
                  <c:v>2004</c:v>
                </c:pt>
                <c:pt idx="5367">
                  <c:v>2005</c:v>
                </c:pt>
                <c:pt idx="5368">
                  <c:v>2005</c:v>
                </c:pt>
                <c:pt idx="5369">
                  <c:v>2005</c:v>
                </c:pt>
                <c:pt idx="5370">
                  <c:v>2005</c:v>
                </c:pt>
                <c:pt idx="5371">
                  <c:v>2005</c:v>
                </c:pt>
                <c:pt idx="5372">
                  <c:v>2005</c:v>
                </c:pt>
                <c:pt idx="5373">
                  <c:v>2005</c:v>
                </c:pt>
                <c:pt idx="5374">
                  <c:v>2005</c:v>
                </c:pt>
                <c:pt idx="5375">
                  <c:v>2005</c:v>
                </c:pt>
                <c:pt idx="5376">
                  <c:v>2005</c:v>
                </c:pt>
                <c:pt idx="5377">
                  <c:v>2005</c:v>
                </c:pt>
                <c:pt idx="5378">
                  <c:v>2005</c:v>
                </c:pt>
                <c:pt idx="5379">
                  <c:v>2005</c:v>
                </c:pt>
                <c:pt idx="5380">
                  <c:v>2005</c:v>
                </c:pt>
                <c:pt idx="5381">
                  <c:v>2005</c:v>
                </c:pt>
                <c:pt idx="5382">
                  <c:v>2005</c:v>
                </c:pt>
                <c:pt idx="5383">
                  <c:v>2005</c:v>
                </c:pt>
                <c:pt idx="5384">
                  <c:v>2005</c:v>
                </c:pt>
                <c:pt idx="5385">
                  <c:v>2005</c:v>
                </c:pt>
                <c:pt idx="5386">
                  <c:v>2005</c:v>
                </c:pt>
                <c:pt idx="5387">
                  <c:v>2005</c:v>
                </c:pt>
                <c:pt idx="5388">
                  <c:v>2005</c:v>
                </c:pt>
                <c:pt idx="5389">
                  <c:v>2005</c:v>
                </c:pt>
                <c:pt idx="5390">
                  <c:v>2005</c:v>
                </c:pt>
                <c:pt idx="5391">
                  <c:v>2005</c:v>
                </c:pt>
                <c:pt idx="5392">
                  <c:v>2005</c:v>
                </c:pt>
                <c:pt idx="5393">
                  <c:v>2005</c:v>
                </c:pt>
                <c:pt idx="5394">
                  <c:v>2005</c:v>
                </c:pt>
                <c:pt idx="5395">
                  <c:v>2005</c:v>
                </c:pt>
                <c:pt idx="5396">
                  <c:v>2005</c:v>
                </c:pt>
                <c:pt idx="5397">
                  <c:v>2005</c:v>
                </c:pt>
                <c:pt idx="5398">
                  <c:v>2005</c:v>
                </c:pt>
                <c:pt idx="5399">
                  <c:v>2005</c:v>
                </c:pt>
                <c:pt idx="5400">
                  <c:v>2005</c:v>
                </c:pt>
                <c:pt idx="5401">
                  <c:v>2005</c:v>
                </c:pt>
                <c:pt idx="5402">
                  <c:v>2005</c:v>
                </c:pt>
                <c:pt idx="5403">
                  <c:v>2005</c:v>
                </c:pt>
                <c:pt idx="5404">
                  <c:v>2005</c:v>
                </c:pt>
                <c:pt idx="5405">
                  <c:v>2005</c:v>
                </c:pt>
                <c:pt idx="5406">
                  <c:v>2005</c:v>
                </c:pt>
                <c:pt idx="5407">
                  <c:v>2005</c:v>
                </c:pt>
                <c:pt idx="5408">
                  <c:v>2005</c:v>
                </c:pt>
                <c:pt idx="5409">
                  <c:v>2005</c:v>
                </c:pt>
                <c:pt idx="5410">
                  <c:v>2005</c:v>
                </c:pt>
                <c:pt idx="5411">
                  <c:v>2005</c:v>
                </c:pt>
                <c:pt idx="5412">
                  <c:v>2005</c:v>
                </c:pt>
                <c:pt idx="5413">
                  <c:v>2005</c:v>
                </c:pt>
                <c:pt idx="5414">
                  <c:v>2005</c:v>
                </c:pt>
                <c:pt idx="5415">
                  <c:v>2005</c:v>
                </c:pt>
                <c:pt idx="5416">
                  <c:v>2005</c:v>
                </c:pt>
                <c:pt idx="5417">
                  <c:v>2005</c:v>
                </c:pt>
                <c:pt idx="5418">
                  <c:v>2005</c:v>
                </c:pt>
                <c:pt idx="5419">
                  <c:v>2005</c:v>
                </c:pt>
                <c:pt idx="5420">
                  <c:v>2005</c:v>
                </c:pt>
                <c:pt idx="5421">
                  <c:v>2005</c:v>
                </c:pt>
                <c:pt idx="5422">
                  <c:v>2005</c:v>
                </c:pt>
                <c:pt idx="5423">
                  <c:v>2005</c:v>
                </c:pt>
                <c:pt idx="5424">
                  <c:v>2005</c:v>
                </c:pt>
                <c:pt idx="5425">
                  <c:v>2005</c:v>
                </c:pt>
                <c:pt idx="5426">
                  <c:v>2005</c:v>
                </c:pt>
                <c:pt idx="5427">
                  <c:v>2005</c:v>
                </c:pt>
                <c:pt idx="5428">
                  <c:v>2005</c:v>
                </c:pt>
                <c:pt idx="5429">
                  <c:v>2005</c:v>
                </c:pt>
                <c:pt idx="5430">
                  <c:v>2005</c:v>
                </c:pt>
                <c:pt idx="5431">
                  <c:v>2005</c:v>
                </c:pt>
                <c:pt idx="5432">
                  <c:v>2005</c:v>
                </c:pt>
                <c:pt idx="5433">
                  <c:v>2005</c:v>
                </c:pt>
                <c:pt idx="5434">
                  <c:v>2005</c:v>
                </c:pt>
                <c:pt idx="5435">
                  <c:v>2005</c:v>
                </c:pt>
                <c:pt idx="5436">
                  <c:v>2005</c:v>
                </c:pt>
                <c:pt idx="5437">
                  <c:v>2005</c:v>
                </c:pt>
                <c:pt idx="5438">
                  <c:v>2005</c:v>
                </c:pt>
                <c:pt idx="5439">
                  <c:v>2005</c:v>
                </c:pt>
                <c:pt idx="5440">
                  <c:v>2005</c:v>
                </c:pt>
                <c:pt idx="5441">
                  <c:v>2005</c:v>
                </c:pt>
                <c:pt idx="5442">
                  <c:v>2005</c:v>
                </c:pt>
                <c:pt idx="5443">
                  <c:v>2005</c:v>
                </c:pt>
                <c:pt idx="5444">
                  <c:v>2005</c:v>
                </c:pt>
                <c:pt idx="5445">
                  <c:v>2005</c:v>
                </c:pt>
                <c:pt idx="5446">
                  <c:v>2005</c:v>
                </c:pt>
                <c:pt idx="5447">
                  <c:v>2005</c:v>
                </c:pt>
                <c:pt idx="5448">
                  <c:v>2005</c:v>
                </c:pt>
                <c:pt idx="5449">
                  <c:v>2005</c:v>
                </c:pt>
                <c:pt idx="5450">
                  <c:v>2005</c:v>
                </c:pt>
                <c:pt idx="5451">
                  <c:v>2005</c:v>
                </c:pt>
                <c:pt idx="5452">
                  <c:v>2005</c:v>
                </c:pt>
                <c:pt idx="5453">
                  <c:v>2005</c:v>
                </c:pt>
                <c:pt idx="5454">
                  <c:v>2005</c:v>
                </c:pt>
                <c:pt idx="5455">
                  <c:v>2005</c:v>
                </c:pt>
                <c:pt idx="5456">
                  <c:v>2005</c:v>
                </c:pt>
                <c:pt idx="5457">
                  <c:v>2005</c:v>
                </c:pt>
                <c:pt idx="5458">
                  <c:v>2005</c:v>
                </c:pt>
                <c:pt idx="5459">
                  <c:v>2005</c:v>
                </c:pt>
                <c:pt idx="5460">
                  <c:v>2005</c:v>
                </c:pt>
                <c:pt idx="5461">
                  <c:v>2005</c:v>
                </c:pt>
                <c:pt idx="5462">
                  <c:v>2005</c:v>
                </c:pt>
                <c:pt idx="5463">
                  <c:v>2005</c:v>
                </c:pt>
                <c:pt idx="5464">
                  <c:v>2005</c:v>
                </c:pt>
                <c:pt idx="5465">
                  <c:v>2005</c:v>
                </c:pt>
                <c:pt idx="5466">
                  <c:v>2005</c:v>
                </c:pt>
                <c:pt idx="5467">
                  <c:v>2005</c:v>
                </c:pt>
                <c:pt idx="5468">
                  <c:v>2005</c:v>
                </c:pt>
                <c:pt idx="5469">
                  <c:v>2005</c:v>
                </c:pt>
                <c:pt idx="5470">
                  <c:v>2005</c:v>
                </c:pt>
                <c:pt idx="5471">
                  <c:v>2005</c:v>
                </c:pt>
                <c:pt idx="5472">
                  <c:v>2005</c:v>
                </c:pt>
                <c:pt idx="5473">
                  <c:v>2005</c:v>
                </c:pt>
                <c:pt idx="5474">
                  <c:v>2005</c:v>
                </c:pt>
                <c:pt idx="5475">
                  <c:v>2005</c:v>
                </c:pt>
                <c:pt idx="5476">
                  <c:v>2005</c:v>
                </c:pt>
                <c:pt idx="5477">
                  <c:v>2005</c:v>
                </c:pt>
                <c:pt idx="5478">
                  <c:v>2005</c:v>
                </c:pt>
                <c:pt idx="5479">
                  <c:v>2005</c:v>
                </c:pt>
                <c:pt idx="5480">
                  <c:v>2005</c:v>
                </c:pt>
                <c:pt idx="5481">
                  <c:v>2005</c:v>
                </c:pt>
                <c:pt idx="5482">
                  <c:v>2005</c:v>
                </c:pt>
                <c:pt idx="5483">
                  <c:v>2005</c:v>
                </c:pt>
                <c:pt idx="5484">
                  <c:v>2005</c:v>
                </c:pt>
                <c:pt idx="5485">
                  <c:v>2005</c:v>
                </c:pt>
                <c:pt idx="5486">
                  <c:v>2005</c:v>
                </c:pt>
                <c:pt idx="5487">
                  <c:v>2005</c:v>
                </c:pt>
                <c:pt idx="5488">
                  <c:v>2005</c:v>
                </c:pt>
                <c:pt idx="5489">
                  <c:v>2005</c:v>
                </c:pt>
                <c:pt idx="5490">
                  <c:v>2005</c:v>
                </c:pt>
                <c:pt idx="5491">
                  <c:v>2005</c:v>
                </c:pt>
                <c:pt idx="5492">
                  <c:v>2005</c:v>
                </c:pt>
                <c:pt idx="5493">
                  <c:v>2005</c:v>
                </c:pt>
                <c:pt idx="5494">
                  <c:v>2005</c:v>
                </c:pt>
                <c:pt idx="5495">
                  <c:v>2005</c:v>
                </c:pt>
                <c:pt idx="5496">
                  <c:v>2005</c:v>
                </c:pt>
                <c:pt idx="5497">
                  <c:v>2005</c:v>
                </c:pt>
                <c:pt idx="5498">
                  <c:v>2005</c:v>
                </c:pt>
                <c:pt idx="5499">
                  <c:v>2005</c:v>
                </c:pt>
                <c:pt idx="5500">
                  <c:v>2005</c:v>
                </c:pt>
                <c:pt idx="5501">
                  <c:v>2005</c:v>
                </c:pt>
                <c:pt idx="5502">
                  <c:v>2005</c:v>
                </c:pt>
                <c:pt idx="5503">
                  <c:v>2005</c:v>
                </c:pt>
                <c:pt idx="5504">
                  <c:v>2005</c:v>
                </c:pt>
                <c:pt idx="5505">
                  <c:v>2005</c:v>
                </c:pt>
                <c:pt idx="5506">
                  <c:v>2005</c:v>
                </c:pt>
                <c:pt idx="5507">
                  <c:v>2005</c:v>
                </c:pt>
                <c:pt idx="5508">
                  <c:v>2005</c:v>
                </c:pt>
                <c:pt idx="5509">
                  <c:v>2005</c:v>
                </c:pt>
                <c:pt idx="5510">
                  <c:v>2005</c:v>
                </c:pt>
                <c:pt idx="5511">
                  <c:v>2005</c:v>
                </c:pt>
                <c:pt idx="5512">
                  <c:v>2005</c:v>
                </c:pt>
                <c:pt idx="5513">
                  <c:v>2005</c:v>
                </c:pt>
                <c:pt idx="5514">
                  <c:v>2005</c:v>
                </c:pt>
                <c:pt idx="5515">
                  <c:v>2005</c:v>
                </c:pt>
                <c:pt idx="5516">
                  <c:v>2005</c:v>
                </c:pt>
                <c:pt idx="5517">
                  <c:v>2005</c:v>
                </c:pt>
                <c:pt idx="5518">
                  <c:v>2005</c:v>
                </c:pt>
                <c:pt idx="5519">
                  <c:v>2005</c:v>
                </c:pt>
                <c:pt idx="5520">
                  <c:v>2005</c:v>
                </c:pt>
                <c:pt idx="5521">
                  <c:v>2005</c:v>
                </c:pt>
                <c:pt idx="5522">
                  <c:v>2005</c:v>
                </c:pt>
                <c:pt idx="5523">
                  <c:v>2005</c:v>
                </c:pt>
                <c:pt idx="5524">
                  <c:v>2005</c:v>
                </c:pt>
                <c:pt idx="5525">
                  <c:v>2005</c:v>
                </c:pt>
                <c:pt idx="5526">
                  <c:v>2005</c:v>
                </c:pt>
                <c:pt idx="5527">
                  <c:v>2005</c:v>
                </c:pt>
                <c:pt idx="5528">
                  <c:v>2005</c:v>
                </c:pt>
                <c:pt idx="5529">
                  <c:v>2005</c:v>
                </c:pt>
                <c:pt idx="5530">
                  <c:v>2005</c:v>
                </c:pt>
                <c:pt idx="5531">
                  <c:v>2005</c:v>
                </c:pt>
                <c:pt idx="5532">
                  <c:v>2005</c:v>
                </c:pt>
                <c:pt idx="5533">
                  <c:v>2005</c:v>
                </c:pt>
                <c:pt idx="5534">
                  <c:v>2005</c:v>
                </c:pt>
                <c:pt idx="5535">
                  <c:v>2005</c:v>
                </c:pt>
                <c:pt idx="5536">
                  <c:v>2005</c:v>
                </c:pt>
                <c:pt idx="5537">
                  <c:v>2005</c:v>
                </c:pt>
                <c:pt idx="5538">
                  <c:v>2005</c:v>
                </c:pt>
                <c:pt idx="5539">
                  <c:v>2005</c:v>
                </c:pt>
                <c:pt idx="5540">
                  <c:v>2005</c:v>
                </c:pt>
                <c:pt idx="5541">
                  <c:v>2005</c:v>
                </c:pt>
                <c:pt idx="5542">
                  <c:v>2005</c:v>
                </c:pt>
                <c:pt idx="5543">
                  <c:v>2005</c:v>
                </c:pt>
                <c:pt idx="5544">
                  <c:v>2005</c:v>
                </c:pt>
                <c:pt idx="5545">
                  <c:v>2005</c:v>
                </c:pt>
                <c:pt idx="5546">
                  <c:v>2005</c:v>
                </c:pt>
                <c:pt idx="5547">
                  <c:v>2005</c:v>
                </c:pt>
                <c:pt idx="5548">
                  <c:v>2005</c:v>
                </c:pt>
                <c:pt idx="5549">
                  <c:v>2005</c:v>
                </c:pt>
                <c:pt idx="5550">
                  <c:v>2005</c:v>
                </c:pt>
                <c:pt idx="5551">
                  <c:v>2005</c:v>
                </c:pt>
                <c:pt idx="5552">
                  <c:v>2005</c:v>
                </c:pt>
                <c:pt idx="5553">
                  <c:v>2005</c:v>
                </c:pt>
                <c:pt idx="5554">
                  <c:v>2005</c:v>
                </c:pt>
                <c:pt idx="5555">
                  <c:v>2005</c:v>
                </c:pt>
                <c:pt idx="5556">
                  <c:v>2005</c:v>
                </c:pt>
                <c:pt idx="5557">
                  <c:v>2005</c:v>
                </c:pt>
                <c:pt idx="5558">
                  <c:v>2005</c:v>
                </c:pt>
                <c:pt idx="5559">
                  <c:v>2005</c:v>
                </c:pt>
                <c:pt idx="5560">
                  <c:v>2005</c:v>
                </c:pt>
                <c:pt idx="5561">
                  <c:v>2005</c:v>
                </c:pt>
                <c:pt idx="5562">
                  <c:v>2005</c:v>
                </c:pt>
                <c:pt idx="5563">
                  <c:v>2005</c:v>
                </c:pt>
                <c:pt idx="5564">
                  <c:v>2005</c:v>
                </c:pt>
                <c:pt idx="5565">
                  <c:v>2005</c:v>
                </c:pt>
                <c:pt idx="5566">
                  <c:v>2005</c:v>
                </c:pt>
                <c:pt idx="5567">
                  <c:v>2005</c:v>
                </c:pt>
                <c:pt idx="5568">
                  <c:v>2005</c:v>
                </c:pt>
                <c:pt idx="5569">
                  <c:v>2005</c:v>
                </c:pt>
                <c:pt idx="5570">
                  <c:v>2005</c:v>
                </c:pt>
                <c:pt idx="5571">
                  <c:v>2005</c:v>
                </c:pt>
                <c:pt idx="5572">
                  <c:v>2005</c:v>
                </c:pt>
                <c:pt idx="5573">
                  <c:v>2005</c:v>
                </c:pt>
                <c:pt idx="5574">
                  <c:v>2005</c:v>
                </c:pt>
                <c:pt idx="5575">
                  <c:v>2005</c:v>
                </c:pt>
                <c:pt idx="5576">
                  <c:v>2005</c:v>
                </c:pt>
                <c:pt idx="5577">
                  <c:v>2005</c:v>
                </c:pt>
                <c:pt idx="5578">
                  <c:v>2005</c:v>
                </c:pt>
                <c:pt idx="5579">
                  <c:v>2005</c:v>
                </c:pt>
                <c:pt idx="5580">
                  <c:v>2005</c:v>
                </c:pt>
                <c:pt idx="5581">
                  <c:v>2005</c:v>
                </c:pt>
                <c:pt idx="5582">
                  <c:v>2005</c:v>
                </c:pt>
                <c:pt idx="5583">
                  <c:v>2005</c:v>
                </c:pt>
                <c:pt idx="5584">
                  <c:v>2005</c:v>
                </c:pt>
                <c:pt idx="5585">
                  <c:v>2005</c:v>
                </c:pt>
                <c:pt idx="5586">
                  <c:v>2006</c:v>
                </c:pt>
                <c:pt idx="5587">
                  <c:v>2006</c:v>
                </c:pt>
                <c:pt idx="5588">
                  <c:v>2006</c:v>
                </c:pt>
                <c:pt idx="5589">
                  <c:v>2006</c:v>
                </c:pt>
                <c:pt idx="5590">
                  <c:v>2006</c:v>
                </c:pt>
                <c:pt idx="5591">
                  <c:v>2006</c:v>
                </c:pt>
                <c:pt idx="5592">
                  <c:v>2006</c:v>
                </c:pt>
                <c:pt idx="5593">
                  <c:v>2006</c:v>
                </c:pt>
                <c:pt idx="5594">
                  <c:v>2006</c:v>
                </c:pt>
                <c:pt idx="5595">
                  <c:v>2006</c:v>
                </c:pt>
                <c:pt idx="5596">
                  <c:v>2006</c:v>
                </c:pt>
                <c:pt idx="5597">
                  <c:v>2006</c:v>
                </c:pt>
                <c:pt idx="5598">
                  <c:v>2006</c:v>
                </c:pt>
                <c:pt idx="5599">
                  <c:v>2006</c:v>
                </c:pt>
                <c:pt idx="5600">
                  <c:v>2006</c:v>
                </c:pt>
                <c:pt idx="5601">
                  <c:v>2006</c:v>
                </c:pt>
                <c:pt idx="5602">
                  <c:v>2006</c:v>
                </c:pt>
                <c:pt idx="5603">
                  <c:v>2006</c:v>
                </c:pt>
                <c:pt idx="5604">
                  <c:v>2006</c:v>
                </c:pt>
                <c:pt idx="5605">
                  <c:v>2006</c:v>
                </c:pt>
                <c:pt idx="5606">
                  <c:v>2006</c:v>
                </c:pt>
                <c:pt idx="5607">
                  <c:v>2006</c:v>
                </c:pt>
                <c:pt idx="5608">
                  <c:v>2006</c:v>
                </c:pt>
                <c:pt idx="5609">
                  <c:v>2006</c:v>
                </c:pt>
                <c:pt idx="5610">
                  <c:v>2006</c:v>
                </c:pt>
                <c:pt idx="5611">
                  <c:v>2006</c:v>
                </c:pt>
                <c:pt idx="5612">
                  <c:v>2006</c:v>
                </c:pt>
                <c:pt idx="5613">
                  <c:v>2006</c:v>
                </c:pt>
                <c:pt idx="5614">
                  <c:v>2006</c:v>
                </c:pt>
                <c:pt idx="5615">
                  <c:v>2006</c:v>
                </c:pt>
                <c:pt idx="5616">
                  <c:v>2006</c:v>
                </c:pt>
                <c:pt idx="5617">
                  <c:v>2006</c:v>
                </c:pt>
                <c:pt idx="5618">
                  <c:v>2006</c:v>
                </c:pt>
                <c:pt idx="5619">
                  <c:v>2006</c:v>
                </c:pt>
                <c:pt idx="5620">
                  <c:v>2006</c:v>
                </c:pt>
                <c:pt idx="5621">
                  <c:v>2006</c:v>
                </c:pt>
                <c:pt idx="5622">
                  <c:v>2006</c:v>
                </c:pt>
                <c:pt idx="5623">
                  <c:v>2006</c:v>
                </c:pt>
                <c:pt idx="5624">
                  <c:v>2006</c:v>
                </c:pt>
                <c:pt idx="5625">
                  <c:v>2006</c:v>
                </c:pt>
                <c:pt idx="5626">
                  <c:v>2006</c:v>
                </c:pt>
                <c:pt idx="5627">
                  <c:v>2006</c:v>
                </c:pt>
                <c:pt idx="5628">
                  <c:v>2006</c:v>
                </c:pt>
                <c:pt idx="5629">
                  <c:v>2006</c:v>
                </c:pt>
                <c:pt idx="5630">
                  <c:v>2006</c:v>
                </c:pt>
                <c:pt idx="5631">
                  <c:v>2006</c:v>
                </c:pt>
                <c:pt idx="5632">
                  <c:v>2006</c:v>
                </c:pt>
                <c:pt idx="5633">
                  <c:v>2006</c:v>
                </c:pt>
                <c:pt idx="5634">
                  <c:v>2006</c:v>
                </c:pt>
                <c:pt idx="5635">
                  <c:v>2006</c:v>
                </c:pt>
                <c:pt idx="5636">
                  <c:v>2006</c:v>
                </c:pt>
                <c:pt idx="5637">
                  <c:v>2006</c:v>
                </c:pt>
                <c:pt idx="5638">
                  <c:v>2006</c:v>
                </c:pt>
                <c:pt idx="5639">
                  <c:v>2006</c:v>
                </c:pt>
                <c:pt idx="5640">
                  <c:v>2006</c:v>
                </c:pt>
                <c:pt idx="5641">
                  <c:v>2006</c:v>
                </c:pt>
                <c:pt idx="5642">
                  <c:v>2006</c:v>
                </c:pt>
                <c:pt idx="5643">
                  <c:v>2006</c:v>
                </c:pt>
                <c:pt idx="5644">
                  <c:v>2006</c:v>
                </c:pt>
                <c:pt idx="5645">
                  <c:v>2006</c:v>
                </c:pt>
                <c:pt idx="5646">
                  <c:v>2006</c:v>
                </c:pt>
                <c:pt idx="5647">
                  <c:v>2006</c:v>
                </c:pt>
                <c:pt idx="5648">
                  <c:v>2006</c:v>
                </c:pt>
                <c:pt idx="5649">
                  <c:v>2006</c:v>
                </c:pt>
                <c:pt idx="5650">
                  <c:v>2006</c:v>
                </c:pt>
                <c:pt idx="5651">
                  <c:v>2006</c:v>
                </c:pt>
                <c:pt idx="5652">
                  <c:v>2006</c:v>
                </c:pt>
                <c:pt idx="5653">
                  <c:v>2006</c:v>
                </c:pt>
                <c:pt idx="5654">
                  <c:v>2006</c:v>
                </c:pt>
                <c:pt idx="5655">
                  <c:v>2006</c:v>
                </c:pt>
                <c:pt idx="5656">
                  <c:v>2006</c:v>
                </c:pt>
                <c:pt idx="5657">
                  <c:v>2006</c:v>
                </c:pt>
                <c:pt idx="5658">
                  <c:v>2006</c:v>
                </c:pt>
                <c:pt idx="5659">
                  <c:v>2006</c:v>
                </c:pt>
                <c:pt idx="5660">
                  <c:v>2006</c:v>
                </c:pt>
                <c:pt idx="5661">
                  <c:v>2006</c:v>
                </c:pt>
                <c:pt idx="5662">
                  <c:v>2006</c:v>
                </c:pt>
                <c:pt idx="5663">
                  <c:v>2006</c:v>
                </c:pt>
                <c:pt idx="5664">
                  <c:v>2006</c:v>
                </c:pt>
                <c:pt idx="5665">
                  <c:v>2006</c:v>
                </c:pt>
                <c:pt idx="5666">
                  <c:v>2006</c:v>
                </c:pt>
                <c:pt idx="5667">
                  <c:v>2006</c:v>
                </c:pt>
                <c:pt idx="5668">
                  <c:v>2006</c:v>
                </c:pt>
                <c:pt idx="5669">
                  <c:v>2006</c:v>
                </c:pt>
                <c:pt idx="5670">
                  <c:v>2006</c:v>
                </c:pt>
                <c:pt idx="5671">
                  <c:v>2006</c:v>
                </c:pt>
                <c:pt idx="5672">
                  <c:v>2006</c:v>
                </c:pt>
                <c:pt idx="5673">
                  <c:v>2006</c:v>
                </c:pt>
                <c:pt idx="5674">
                  <c:v>2006</c:v>
                </c:pt>
                <c:pt idx="5675">
                  <c:v>2006</c:v>
                </c:pt>
                <c:pt idx="5676">
                  <c:v>2006</c:v>
                </c:pt>
                <c:pt idx="5677">
                  <c:v>2006</c:v>
                </c:pt>
                <c:pt idx="5678">
                  <c:v>2006</c:v>
                </c:pt>
                <c:pt idx="5679">
                  <c:v>2006</c:v>
                </c:pt>
                <c:pt idx="5680">
                  <c:v>2006</c:v>
                </c:pt>
                <c:pt idx="5681">
                  <c:v>2006</c:v>
                </c:pt>
                <c:pt idx="5682">
                  <c:v>2006</c:v>
                </c:pt>
                <c:pt idx="5683">
                  <c:v>2006</c:v>
                </c:pt>
                <c:pt idx="5684">
                  <c:v>2006</c:v>
                </c:pt>
                <c:pt idx="5685">
                  <c:v>2006</c:v>
                </c:pt>
                <c:pt idx="5686">
                  <c:v>2006</c:v>
                </c:pt>
                <c:pt idx="5687">
                  <c:v>2006</c:v>
                </c:pt>
                <c:pt idx="5688">
                  <c:v>2006</c:v>
                </c:pt>
                <c:pt idx="5689">
                  <c:v>2006</c:v>
                </c:pt>
                <c:pt idx="5690">
                  <c:v>2006</c:v>
                </c:pt>
                <c:pt idx="5691">
                  <c:v>2006</c:v>
                </c:pt>
                <c:pt idx="5692">
                  <c:v>2006</c:v>
                </c:pt>
                <c:pt idx="5693">
                  <c:v>2006</c:v>
                </c:pt>
                <c:pt idx="5694">
                  <c:v>2006</c:v>
                </c:pt>
                <c:pt idx="5695">
                  <c:v>2006</c:v>
                </c:pt>
                <c:pt idx="5696">
                  <c:v>2006</c:v>
                </c:pt>
                <c:pt idx="5697">
                  <c:v>2006</c:v>
                </c:pt>
                <c:pt idx="5698">
                  <c:v>2006</c:v>
                </c:pt>
                <c:pt idx="5699">
                  <c:v>2006</c:v>
                </c:pt>
                <c:pt idx="5700">
                  <c:v>2006</c:v>
                </c:pt>
                <c:pt idx="5701">
                  <c:v>2006</c:v>
                </c:pt>
                <c:pt idx="5702">
                  <c:v>2006</c:v>
                </c:pt>
                <c:pt idx="5703">
                  <c:v>2006</c:v>
                </c:pt>
                <c:pt idx="5704">
                  <c:v>2006</c:v>
                </c:pt>
                <c:pt idx="5705">
                  <c:v>2006</c:v>
                </c:pt>
                <c:pt idx="5706">
                  <c:v>2006</c:v>
                </c:pt>
                <c:pt idx="5707">
                  <c:v>2006</c:v>
                </c:pt>
                <c:pt idx="5708">
                  <c:v>2006</c:v>
                </c:pt>
                <c:pt idx="5709">
                  <c:v>2006</c:v>
                </c:pt>
                <c:pt idx="5710">
                  <c:v>2006</c:v>
                </c:pt>
                <c:pt idx="5711">
                  <c:v>2006</c:v>
                </c:pt>
                <c:pt idx="5712">
                  <c:v>2006</c:v>
                </c:pt>
                <c:pt idx="5713">
                  <c:v>2006</c:v>
                </c:pt>
                <c:pt idx="5714">
                  <c:v>2006</c:v>
                </c:pt>
                <c:pt idx="5715">
                  <c:v>2006</c:v>
                </c:pt>
                <c:pt idx="5716">
                  <c:v>2006</c:v>
                </c:pt>
                <c:pt idx="5717">
                  <c:v>2006</c:v>
                </c:pt>
                <c:pt idx="5718">
                  <c:v>2006</c:v>
                </c:pt>
                <c:pt idx="5719">
                  <c:v>2006</c:v>
                </c:pt>
                <c:pt idx="5720">
                  <c:v>2006</c:v>
                </c:pt>
                <c:pt idx="5721">
                  <c:v>2006</c:v>
                </c:pt>
                <c:pt idx="5722">
                  <c:v>2006</c:v>
                </c:pt>
                <c:pt idx="5723">
                  <c:v>2006</c:v>
                </c:pt>
                <c:pt idx="5724">
                  <c:v>2006</c:v>
                </c:pt>
                <c:pt idx="5725">
                  <c:v>2006</c:v>
                </c:pt>
                <c:pt idx="5726">
                  <c:v>2006</c:v>
                </c:pt>
                <c:pt idx="5727">
                  <c:v>2006</c:v>
                </c:pt>
                <c:pt idx="5728">
                  <c:v>2006</c:v>
                </c:pt>
                <c:pt idx="5729">
                  <c:v>2006</c:v>
                </c:pt>
                <c:pt idx="5730">
                  <c:v>2006</c:v>
                </c:pt>
                <c:pt idx="5731">
                  <c:v>2006</c:v>
                </c:pt>
                <c:pt idx="5732">
                  <c:v>2006</c:v>
                </c:pt>
                <c:pt idx="5733">
                  <c:v>2006</c:v>
                </c:pt>
                <c:pt idx="5734">
                  <c:v>2006</c:v>
                </c:pt>
                <c:pt idx="5735">
                  <c:v>2006</c:v>
                </c:pt>
                <c:pt idx="5736">
                  <c:v>2006</c:v>
                </c:pt>
                <c:pt idx="5737">
                  <c:v>2006</c:v>
                </c:pt>
                <c:pt idx="5738">
                  <c:v>2006</c:v>
                </c:pt>
                <c:pt idx="5739">
                  <c:v>2006</c:v>
                </c:pt>
                <c:pt idx="5740">
                  <c:v>2006</c:v>
                </c:pt>
                <c:pt idx="5741">
                  <c:v>2006</c:v>
                </c:pt>
                <c:pt idx="5742">
                  <c:v>2006</c:v>
                </c:pt>
                <c:pt idx="5743">
                  <c:v>2006</c:v>
                </c:pt>
                <c:pt idx="5744">
                  <c:v>2006</c:v>
                </c:pt>
                <c:pt idx="5745">
                  <c:v>2006</c:v>
                </c:pt>
                <c:pt idx="5746">
                  <c:v>2006</c:v>
                </c:pt>
                <c:pt idx="5747">
                  <c:v>2006</c:v>
                </c:pt>
                <c:pt idx="5748">
                  <c:v>2006</c:v>
                </c:pt>
                <c:pt idx="5749">
                  <c:v>2006</c:v>
                </c:pt>
                <c:pt idx="5750">
                  <c:v>2006</c:v>
                </c:pt>
                <c:pt idx="5751">
                  <c:v>2006</c:v>
                </c:pt>
                <c:pt idx="5752">
                  <c:v>2006</c:v>
                </c:pt>
                <c:pt idx="5753">
                  <c:v>2006</c:v>
                </c:pt>
                <c:pt idx="5754">
                  <c:v>2006</c:v>
                </c:pt>
                <c:pt idx="5755">
                  <c:v>2006</c:v>
                </c:pt>
                <c:pt idx="5756">
                  <c:v>2006</c:v>
                </c:pt>
                <c:pt idx="5757">
                  <c:v>2006</c:v>
                </c:pt>
                <c:pt idx="5758">
                  <c:v>2006</c:v>
                </c:pt>
                <c:pt idx="5759">
                  <c:v>2006</c:v>
                </c:pt>
                <c:pt idx="5760">
                  <c:v>2006</c:v>
                </c:pt>
                <c:pt idx="5761">
                  <c:v>2006</c:v>
                </c:pt>
                <c:pt idx="5762">
                  <c:v>2006</c:v>
                </c:pt>
                <c:pt idx="5763">
                  <c:v>2006</c:v>
                </c:pt>
                <c:pt idx="5764">
                  <c:v>2006</c:v>
                </c:pt>
                <c:pt idx="5765">
                  <c:v>2006</c:v>
                </c:pt>
                <c:pt idx="5766">
                  <c:v>2006</c:v>
                </c:pt>
                <c:pt idx="5767">
                  <c:v>2006</c:v>
                </c:pt>
                <c:pt idx="5768">
                  <c:v>2006</c:v>
                </c:pt>
                <c:pt idx="5769">
                  <c:v>2006</c:v>
                </c:pt>
                <c:pt idx="5770">
                  <c:v>2006</c:v>
                </c:pt>
                <c:pt idx="5771">
                  <c:v>2006</c:v>
                </c:pt>
                <c:pt idx="5772">
                  <c:v>2006</c:v>
                </c:pt>
                <c:pt idx="5773">
                  <c:v>2006</c:v>
                </c:pt>
                <c:pt idx="5774">
                  <c:v>2006</c:v>
                </c:pt>
                <c:pt idx="5775">
                  <c:v>2006</c:v>
                </c:pt>
                <c:pt idx="5776">
                  <c:v>2006</c:v>
                </c:pt>
                <c:pt idx="5777">
                  <c:v>2006</c:v>
                </c:pt>
                <c:pt idx="5778">
                  <c:v>2006</c:v>
                </c:pt>
                <c:pt idx="5779">
                  <c:v>2006</c:v>
                </c:pt>
                <c:pt idx="5780">
                  <c:v>2006</c:v>
                </c:pt>
                <c:pt idx="5781">
                  <c:v>2006</c:v>
                </c:pt>
                <c:pt idx="5782">
                  <c:v>2006</c:v>
                </c:pt>
                <c:pt idx="5783">
                  <c:v>2006</c:v>
                </c:pt>
                <c:pt idx="5784">
                  <c:v>2006</c:v>
                </c:pt>
                <c:pt idx="5785">
                  <c:v>2006</c:v>
                </c:pt>
                <c:pt idx="5786">
                  <c:v>2006</c:v>
                </c:pt>
                <c:pt idx="5787">
                  <c:v>2006</c:v>
                </c:pt>
                <c:pt idx="5788">
                  <c:v>2006</c:v>
                </c:pt>
                <c:pt idx="5789">
                  <c:v>2006</c:v>
                </c:pt>
                <c:pt idx="5790">
                  <c:v>2006</c:v>
                </c:pt>
                <c:pt idx="5791">
                  <c:v>2006</c:v>
                </c:pt>
                <c:pt idx="5792">
                  <c:v>2006</c:v>
                </c:pt>
                <c:pt idx="5793">
                  <c:v>2006</c:v>
                </c:pt>
                <c:pt idx="5794">
                  <c:v>2006</c:v>
                </c:pt>
                <c:pt idx="5795">
                  <c:v>2006</c:v>
                </c:pt>
                <c:pt idx="5796">
                  <c:v>2006</c:v>
                </c:pt>
                <c:pt idx="5797">
                  <c:v>2006</c:v>
                </c:pt>
                <c:pt idx="5798">
                  <c:v>2006</c:v>
                </c:pt>
                <c:pt idx="5799">
                  <c:v>2006</c:v>
                </c:pt>
                <c:pt idx="5800">
                  <c:v>2006</c:v>
                </c:pt>
                <c:pt idx="5801">
                  <c:v>2006</c:v>
                </c:pt>
                <c:pt idx="5802">
                  <c:v>2007</c:v>
                </c:pt>
                <c:pt idx="5803">
                  <c:v>2007</c:v>
                </c:pt>
                <c:pt idx="5804">
                  <c:v>2007</c:v>
                </c:pt>
                <c:pt idx="5805">
                  <c:v>2007</c:v>
                </c:pt>
                <c:pt idx="5806">
                  <c:v>2007</c:v>
                </c:pt>
                <c:pt idx="5807">
                  <c:v>2007</c:v>
                </c:pt>
                <c:pt idx="5808">
                  <c:v>2007</c:v>
                </c:pt>
                <c:pt idx="5809">
                  <c:v>2007</c:v>
                </c:pt>
                <c:pt idx="5810">
                  <c:v>2007</c:v>
                </c:pt>
                <c:pt idx="5811">
                  <c:v>2007</c:v>
                </c:pt>
                <c:pt idx="5812">
                  <c:v>2007</c:v>
                </c:pt>
                <c:pt idx="5813">
                  <c:v>2007</c:v>
                </c:pt>
                <c:pt idx="5814">
                  <c:v>2007</c:v>
                </c:pt>
                <c:pt idx="5815">
                  <c:v>2007</c:v>
                </c:pt>
                <c:pt idx="5816">
                  <c:v>2007</c:v>
                </c:pt>
                <c:pt idx="5817">
                  <c:v>2007</c:v>
                </c:pt>
                <c:pt idx="5818">
                  <c:v>2007</c:v>
                </c:pt>
                <c:pt idx="5819">
                  <c:v>2007</c:v>
                </c:pt>
                <c:pt idx="5820">
                  <c:v>2007</c:v>
                </c:pt>
                <c:pt idx="5821">
                  <c:v>2007</c:v>
                </c:pt>
                <c:pt idx="5822">
                  <c:v>2007</c:v>
                </c:pt>
                <c:pt idx="5823">
                  <c:v>2007</c:v>
                </c:pt>
                <c:pt idx="5824">
                  <c:v>2007</c:v>
                </c:pt>
                <c:pt idx="5825">
                  <c:v>2007</c:v>
                </c:pt>
                <c:pt idx="5826">
                  <c:v>2007</c:v>
                </c:pt>
                <c:pt idx="5827">
                  <c:v>2007</c:v>
                </c:pt>
                <c:pt idx="5828">
                  <c:v>2007</c:v>
                </c:pt>
                <c:pt idx="5829">
                  <c:v>2007</c:v>
                </c:pt>
                <c:pt idx="5830">
                  <c:v>2007</c:v>
                </c:pt>
                <c:pt idx="5831">
                  <c:v>2007</c:v>
                </c:pt>
                <c:pt idx="5832">
                  <c:v>2007</c:v>
                </c:pt>
                <c:pt idx="5833">
                  <c:v>2007</c:v>
                </c:pt>
                <c:pt idx="5834">
                  <c:v>2007</c:v>
                </c:pt>
                <c:pt idx="5835">
                  <c:v>2007</c:v>
                </c:pt>
                <c:pt idx="5836">
                  <c:v>2007</c:v>
                </c:pt>
                <c:pt idx="5837">
                  <c:v>2007</c:v>
                </c:pt>
                <c:pt idx="5838">
                  <c:v>2007</c:v>
                </c:pt>
                <c:pt idx="5839">
                  <c:v>2007</c:v>
                </c:pt>
                <c:pt idx="5840">
                  <c:v>2007</c:v>
                </c:pt>
                <c:pt idx="5841">
                  <c:v>2007</c:v>
                </c:pt>
                <c:pt idx="5842">
                  <c:v>2007</c:v>
                </c:pt>
                <c:pt idx="5843">
                  <c:v>2007</c:v>
                </c:pt>
                <c:pt idx="5844">
                  <c:v>2007</c:v>
                </c:pt>
                <c:pt idx="5845">
                  <c:v>2007</c:v>
                </c:pt>
                <c:pt idx="5846">
                  <c:v>2007</c:v>
                </c:pt>
                <c:pt idx="5847">
                  <c:v>2007</c:v>
                </c:pt>
                <c:pt idx="5848">
                  <c:v>2007</c:v>
                </c:pt>
                <c:pt idx="5849">
                  <c:v>2007</c:v>
                </c:pt>
                <c:pt idx="5850">
                  <c:v>2007</c:v>
                </c:pt>
                <c:pt idx="5851">
                  <c:v>2007</c:v>
                </c:pt>
                <c:pt idx="5852">
                  <c:v>2007</c:v>
                </c:pt>
                <c:pt idx="5853">
                  <c:v>2007</c:v>
                </c:pt>
                <c:pt idx="5854">
                  <c:v>2007</c:v>
                </c:pt>
                <c:pt idx="5855">
                  <c:v>2007</c:v>
                </c:pt>
                <c:pt idx="5856">
                  <c:v>2007</c:v>
                </c:pt>
                <c:pt idx="5857">
                  <c:v>2007</c:v>
                </c:pt>
                <c:pt idx="5858">
                  <c:v>2007</c:v>
                </c:pt>
                <c:pt idx="5859">
                  <c:v>2007</c:v>
                </c:pt>
                <c:pt idx="5860">
                  <c:v>2007</c:v>
                </c:pt>
                <c:pt idx="5861">
                  <c:v>2007</c:v>
                </c:pt>
                <c:pt idx="5862">
                  <c:v>2007</c:v>
                </c:pt>
                <c:pt idx="5863">
                  <c:v>2007</c:v>
                </c:pt>
                <c:pt idx="5864">
                  <c:v>2007</c:v>
                </c:pt>
                <c:pt idx="5865">
                  <c:v>2007</c:v>
                </c:pt>
                <c:pt idx="5866">
                  <c:v>2007</c:v>
                </c:pt>
                <c:pt idx="5867">
                  <c:v>2007</c:v>
                </c:pt>
                <c:pt idx="5868">
                  <c:v>2007</c:v>
                </c:pt>
                <c:pt idx="5869">
                  <c:v>2007</c:v>
                </c:pt>
                <c:pt idx="5870">
                  <c:v>2007</c:v>
                </c:pt>
                <c:pt idx="5871">
                  <c:v>2007</c:v>
                </c:pt>
                <c:pt idx="5872">
                  <c:v>2007</c:v>
                </c:pt>
                <c:pt idx="5873">
                  <c:v>2007</c:v>
                </c:pt>
                <c:pt idx="5874">
                  <c:v>2007</c:v>
                </c:pt>
                <c:pt idx="5875">
                  <c:v>2007</c:v>
                </c:pt>
                <c:pt idx="5876">
                  <c:v>2007</c:v>
                </c:pt>
                <c:pt idx="5877">
                  <c:v>2007</c:v>
                </c:pt>
                <c:pt idx="5878">
                  <c:v>2007</c:v>
                </c:pt>
                <c:pt idx="5879">
                  <c:v>2007</c:v>
                </c:pt>
                <c:pt idx="5880">
                  <c:v>2007</c:v>
                </c:pt>
                <c:pt idx="5881">
                  <c:v>2007</c:v>
                </c:pt>
                <c:pt idx="5882">
                  <c:v>2007</c:v>
                </c:pt>
                <c:pt idx="5883">
                  <c:v>2007</c:v>
                </c:pt>
                <c:pt idx="5884">
                  <c:v>2007</c:v>
                </c:pt>
                <c:pt idx="5885">
                  <c:v>2007</c:v>
                </c:pt>
                <c:pt idx="5886">
                  <c:v>2007</c:v>
                </c:pt>
                <c:pt idx="5887">
                  <c:v>2007</c:v>
                </c:pt>
                <c:pt idx="5888">
                  <c:v>2007</c:v>
                </c:pt>
                <c:pt idx="5889">
                  <c:v>2007</c:v>
                </c:pt>
                <c:pt idx="5890">
                  <c:v>2007</c:v>
                </c:pt>
                <c:pt idx="5891">
                  <c:v>2007</c:v>
                </c:pt>
                <c:pt idx="5892">
                  <c:v>2007</c:v>
                </c:pt>
                <c:pt idx="5893">
                  <c:v>2007</c:v>
                </c:pt>
                <c:pt idx="5894">
                  <c:v>2007</c:v>
                </c:pt>
                <c:pt idx="5895">
                  <c:v>2007</c:v>
                </c:pt>
                <c:pt idx="5896">
                  <c:v>2007</c:v>
                </c:pt>
                <c:pt idx="5897">
                  <c:v>2007</c:v>
                </c:pt>
                <c:pt idx="5898">
                  <c:v>2007</c:v>
                </c:pt>
                <c:pt idx="5899">
                  <c:v>2007</c:v>
                </c:pt>
                <c:pt idx="5900">
                  <c:v>2007</c:v>
                </c:pt>
                <c:pt idx="5901">
                  <c:v>2007</c:v>
                </c:pt>
                <c:pt idx="5902">
                  <c:v>2007</c:v>
                </c:pt>
                <c:pt idx="5903">
                  <c:v>2007</c:v>
                </c:pt>
                <c:pt idx="5904">
                  <c:v>2007</c:v>
                </c:pt>
                <c:pt idx="5905">
                  <c:v>2007</c:v>
                </c:pt>
                <c:pt idx="5906">
                  <c:v>2007</c:v>
                </c:pt>
                <c:pt idx="5907">
                  <c:v>2007</c:v>
                </c:pt>
                <c:pt idx="5908">
                  <c:v>2007</c:v>
                </c:pt>
                <c:pt idx="5909">
                  <c:v>2007</c:v>
                </c:pt>
                <c:pt idx="5910">
                  <c:v>2007</c:v>
                </c:pt>
                <c:pt idx="5911">
                  <c:v>2007</c:v>
                </c:pt>
                <c:pt idx="5912">
                  <c:v>2007</c:v>
                </c:pt>
                <c:pt idx="5913">
                  <c:v>2007</c:v>
                </c:pt>
                <c:pt idx="5914">
                  <c:v>2007</c:v>
                </c:pt>
                <c:pt idx="5915">
                  <c:v>2007</c:v>
                </c:pt>
                <c:pt idx="5916">
                  <c:v>2007</c:v>
                </c:pt>
                <c:pt idx="5917">
                  <c:v>2007</c:v>
                </c:pt>
                <c:pt idx="5918">
                  <c:v>2007</c:v>
                </c:pt>
                <c:pt idx="5919">
                  <c:v>2007</c:v>
                </c:pt>
                <c:pt idx="5920">
                  <c:v>2007</c:v>
                </c:pt>
                <c:pt idx="5921">
                  <c:v>2007</c:v>
                </c:pt>
                <c:pt idx="5922">
                  <c:v>2007</c:v>
                </c:pt>
                <c:pt idx="5923">
                  <c:v>2007</c:v>
                </c:pt>
                <c:pt idx="5924">
                  <c:v>2007</c:v>
                </c:pt>
                <c:pt idx="5925">
                  <c:v>2007</c:v>
                </c:pt>
                <c:pt idx="5926">
                  <c:v>2007</c:v>
                </c:pt>
                <c:pt idx="5927">
                  <c:v>2007</c:v>
                </c:pt>
                <c:pt idx="5928">
                  <c:v>2007</c:v>
                </c:pt>
                <c:pt idx="5929">
                  <c:v>2007</c:v>
                </c:pt>
                <c:pt idx="5930">
                  <c:v>2007</c:v>
                </c:pt>
                <c:pt idx="5931">
                  <c:v>2007</c:v>
                </c:pt>
                <c:pt idx="5932">
                  <c:v>2007</c:v>
                </c:pt>
                <c:pt idx="5933">
                  <c:v>2007</c:v>
                </c:pt>
                <c:pt idx="5934">
                  <c:v>2007</c:v>
                </c:pt>
                <c:pt idx="5935">
                  <c:v>2007</c:v>
                </c:pt>
                <c:pt idx="5936">
                  <c:v>2007</c:v>
                </c:pt>
                <c:pt idx="5937">
                  <c:v>2007</c:v>
                </c:pt>
                <c:pt idx="5938">
                  <c:v>2007</c:v>
                </c:pt>
                <c:pt idx="5939">
                  <c:v>2007</c:v>
                </c:pt>
                <c:pt idx="5940">
                  <c:v>2007</c:v>
                </c:pt>
                <c:pt idx="5941">
                  <c:v>2007</c:v>
                </c:pt>
                <c:pt idx="5942">
                  <c:v>2007</c:v>
                </c:pt>
                <c:pt idx="5943">
                  <c:v>2007</c:v>
                </c:pt>
                <c:pt idx="5944">
                  <c:v>2007</c:v>
                </c:pt>
                <c:pt idx="5945">
                  <c:v>2007</c:v>
                </c:pt>
                <c:pt idx="5946">
                  <c:v>2007</c:v>
                </c:pt>
                <c:pt idx="5947">
                  <c:v>2007</c:v>
                </c:pt>
                <c:pt idx="5948">
                  <c:v>2007</c:v>
                </c:pt>
                <c:pt idx="5949">
                  <c:v>2007</c:v>
                </c:pt>
                <c:pt idx="5950">
                  <c:v>2007</c:v>
                </c:pt>
                <c:pt idx="5951">
                  <c:v>2007</c:v>
                </c:pt>
                <c:pt idx="5952">
                  <c:v>2007</c:v>
                </c:pt>
                <c:pt idx="5953">
                  <c:v>2007</c:v>
                </c:pt>
                <c:pt idx="5954">
                  <c:v>2007</c:v>
                </c:pt>
                <c:pt idx="5955">
                  <c:v>2007</c:v>
                </c:pt>
                <c:pt idx="5956">
                  <c:v>2007</c:v>
                </c:pt>
                <c:pt idx="5957">
                  <c:v>2007</c:v>
                </c:pt>
                <c:pt idx="5958">
                  <c:v>2007</c:v>
                </c:pt>
                <c:pt idx="5959">
                  <c:v>2007</c:v>
                </c:pt>
                <c:pt idx="5960">
                  <c:v>2007</c:v>
                </c:pt>
                <c:pt idx="5961">
                  <c:v>2007</c:v>
                </c:pt>
                <c:pt idx="5962">
                  <c:v>2007</c:v>
                </c:pt>
                <c:pt idx="5963">
                  <c:v>2007</c:v>
                </c:pt>
                <c:pt idx="5964">
                  <c:v>2007</c:v>
                </c:pt>
                <c:pt idx="5965">
                  <c:v>2007</c:v>
                </c:pt>
                <c:pt idx="5966">
                  <c:v>2007</c:v>
                </c:pt>
                <c:pt idx="5967">
                  <c:v>2007</c:v>
                </c:pt>
                <c:pt idx="5968">
                  <c:v>2007</c:v>
                </c:pt>
                <c:pt idx="5969">
                  <c:v>2007</c:v>
                </c:pt>
                <c:pt idx="5970">
                  <c:v>2007</c:v>
                </c:pt>
                <c:pt idx="5971">
                  <c:v>2007</c:v>
                </c:pt>
                <c:pt idx="5972">
                  <c:v>2007</c:v>
                </c:pt>
                <c:pt idx="5973">
                  <c:v>2007</c:v>
                </c:pt>
                <c:pt idx="5974">
                  <c:v>2007</c:v>
                </c:pt>
                <c:pt idx="5975">
                  <c:v>2007</c:v>
                </c:pt>
                <c:pt idx="5976">
                  <c:v>2007</c:v>
                </c:pt>
                <c:pt idx="5977">
                  <c:v>2007</c:v>
                </c:pt>
                <c:pt idx="5978">
                  <c:v>2007</c:v>
                </c:pt>
                <c:pt idx="5979">
                  <c:v>2007</c:v>
                </c:pt>
                <c:pt idx="5980">
                  <c:v>2007</c:v>
                </c:pt>
                <c:pt idx="5981">
                  <c:v>2007</c:v>
                </c:pt>
                <c:pt idx="5982">
                  <c:v>2007</c:v>
                </c:pt>
                <c:pt idx="5983">
                  <c:v>2007</c:v>
                </c:pt>
                <c:pt idx="5984">
                  <c:v>2007</c:v>
                </c:pt>
                <c:pt idx="5985">
                  <c:v>2007</c:v>
                </c:pt>
                <c:pt idx="5986">
                  <c:v>2007</c:v>
                </c:pt>
                <c:pt idx="5987">
                  <c:v>2007</c:v>
                </c:pt>
                <c:pt idx="5988">
                  <c:v>2007</c:v>
                </c:pt>
                <c:pt idx="5989">
                  <c:v>2007</c:v>
                </c:pt>
                <c:pt idx="5990">
                  <c:v>2007</c:v>
                </c:pt>
                <c:pt idx="5991">
                  <c:v>2007</c:v>
                </c:pt>
                <c:pt idx="5992">
                  <c:v>2007</c:v>
                </c:pt>
                <c:pt idx="5993">
                  <c:v>2007</c:v>
                </c:pt>
                <c:pt idx="5994">
                  <c:v>2007</c:v>
                </c:pt>
                <c:pt idx="5995">
                  <c:v>2007</c:v>
                </c:pt>
                <c:pt idx="5996">
                  <c:v>2007</c:v>
                </c:pt>
                <c:pt idx="5997">
                  <c:v>2007</c:v>
                </c:pt>
                <c:pt idx="5998">
                  <c:v>2007</c:v>
                </c:pt>
                <c:pt idx="5999">
                  <c:v>2007</c:v>
                </c:pt>
                <c:pt idx="6000">
                  <c:v>2007</c:v>
                </c:pt>
                <c:pt idx="6001">
                  <c:v>2007</c:v>
                </c:pt>
                <c:pt idx="6002">
                  <c:v>2007</c:v>
                </c:pt>
                <c:pt idx="6003">
                  <c:v>2007</c:v>
                </c:pt>
                <c:pt idx="6004">
                  <c:v>2007</c:v>
                </c:pt>
                <c:pt idx="6005">
                  <c:v>2007</c:v>
                </c:pt>
                <c:pt idx="6006">
                  <c:v>2007</c:v>
                </c:pt>
                <c:pt idx="6007">
                  <c:v>2007</c:v>
                </c:pt>
                <c:pt idx="6008">
                  <c:v>2007</c:v>
                </c:pt>
                <c:pt idx="6009">
                  <c:v>2007</c:v>
                </c:pt>
                <c:pt idx="6010">
                  <c:v>2007</c:v>
                </c:pt>
                <c:pt idx="6011">
                  <c:v>2007</c:v>
                </c:pt>
                <c:pt idx="6012">
                  <c:v>2007</c:v>
                </c:pt>
                <c:pt idx="6013">
                  <c:v>2007</c:v>
                </c:pt>
                <c:pt idx="6014">
                  <c:v>2007</c:v>
                </c:pt>
                <c:pt idx="6015">
                  <c:v>2007</c:v>
                </c:pt>
                <c:pt idx="6016">
                  <c:v>2007</c:v>
                </c:pt>
                <c:pt idx="6017">
                  <c:v>2007</c:v>
                </c:pt>
                <c:pt idx="6018">
                  <c:v>2007</c:v>
                </c:pt>
                <c:pt idx="6019">
                  <c:v>2007</c:v>
                </c:pt>
                <c:pt idx="6020">
                  <c:v>2007</c:v>
                </c:pt>
                <c:pt idx="6021">
                  <c:v>2008</c:v>
                </c:pt>
                <c:pt idx="6022">
                  <c:v>2008</c:v>
                </c:pt>
                <c:pt idx="6023">
                  <c:v>2008</c:v>
                </c:pt>
                <c:pt idx="6024">
                  <c:v>2008</c:v>
                </c:pt>
                <c:pt idx="6025">
                  <c:v>2008</c:v>
                </c:pt>
                <c:pt idx="6026">
                  <c:v>2008</c:v>
                </c:pt>
                <c:pt idx="6027">
                  <c:v>2008</c:v>
                </c:pt>
                <c:pt idx="6028">
                  <c:v>2008</c:v>
                </c:pt>
                <c:pt idx="6029">
                  <c:v>2008</c:v>
                </c:pt>
                <c:pt idx="6030">
                  <c:v>2008</c:v>
                </c:pt>
                <c:pt idx="6031">
                  <c:v>2008</c:v>
                </c:pt>
                <c:pt idx="6032">
                  <c:v>2008</c:v>
                </c:pt>
                <c:pt idx="6033">
                  <c:v>2008</c:v>
                </c:pt>
                <c:pt idx="6034">
                  <c:v>2008</c:v>
                </c:pt>
                <c:pt idx="6035">
                  <c:v>2008</c:v>
                </c:pt>
                <c:pt idx="6036">
                  <c:v>2008</c:v>
                </c:pt>
                <c:pt idx="6037">
                  <c:v>2008</c:v>
                </c:pt>
                <c:pt idx="6038">
                  <c:v>2008</c:v>
                </c:pt>
                <c:pt idx="6039">
                  <c:v>2008</c:v>
                </c:pt>
                <c:pt idx="6040">
                  <c:v>2008</c:v>
                </c:pt>
                <c:pt idx="6041">
                  <c:v>2008</c:v>
                </c:pt>
                <c:pt idx="6042">
                  <c:v>2008</c:v>
                </c:pt>
                <c:pt idx="6043">
                  <c:v>2008</c:v>
                </c:pt>
                <c:pt idx="6044">
                  <c:v>2008</c:v>
                </c:pt>
                <c:pt idx="6045">
                  <c:v>2008</c:v>
                </c:pt>
                <c:pt idx="6046">
                  <c:v>2008</c:v>
                </c:pt>
                <c:pt idx="6047">
                  <c:v>2008</c:v>
                </c:pt>
                <c:pt idx="6048">
                  <c:v>2008</c:v>
                </c:pt>
                <c:pt idx="6049">
                  <c:v>2008</c:v>
                </c:pt>
                <c:pt idx="6050">
                  <c:v>2008</c:v>
                </c:pt>
                <c:pt idx="6051">
                  <c:v>2008</c:v>
                </c:pt>
                <c:pt idx="6052">
                  <c:v>2008</c:v>
                </c:pt>
                <c:pt idx="6053">
                  <c:v>2008</c:v>
                </c:pt>
                <c:pt idx="6054">
                  <c:v>2008</c:v>
                </c:pt>
                <c:pt idx="6055">
                  <c:v>2008</c:v>
                </c:pt>
                <c:pt idx="6056">
                  <c:v>2008</c:v>
                </c:pt>
                <c:pt idx="6057">
                  <c:v>2008</c:v>
                </c:pt>
                <c:pt idx="6058">
                  <c:v>2008</c:v>
                </c:pt>
                <c:pt idx="6059">
                  <c:v>2008</c:v>
                </c:pt>
                <c:pt idx="6060">
                  <c:v>2008</c:v>
                </c:pt>
                <c:pt idx="6061">
                  <c:v>2008</c:v>
                </c:pt>
                <c:pt idx="6062">
                  <c:v>2008</c:v>
                </c:pt>
                <c:pt idx="6063">
                  <c:v>2008</c:v>
                </c:pt>
                <c:pt idx="6064">
                  <c:v>2008</c:v>
                </c:pt>
                <c:pt idx="6065">
                  <c:v>2008</c:v>
                </c:pt>
                <c:pt idx="6066">
                  <c:v>2008</c:v>
                </c:pt>
                <c:pt idx="6067">
                  <c:v>2008</c:v>
                </c:pt>
                <c:pt idx="6068">
                  <c:v>2008</c:v>
                </c:pt>
                <c:pt idx="6069">
                  <c:v>2008</c:v>
                </c:pt>
                <c:pt idx="6070">
                  <c:v>2008</c:v>
                </c:pt>
                <c:pt idx="6071">
                  <c:v>2008</c:v>
                </c:pt>
                <c:pt idx="6072">
                  <c:v>2008</c:v>
                </c:pt>
                <c:pt idx="6073">
                  <c:v>2008</c:v>
                </c:pt>
                <c:pt idx="6074">
                  <c:v>2008</c:v>
                </c:pt>
                <c:pt idx="6075">
                  <c:v>2008</c:v>
                </c:pt>
                <c:pt idx="6076">
                  <c:v>2008</c:v>
                </c:pt>
                <c:pt idx="6077">
                  <c:v>2008</c:v>
                </c:pt>
                <c:pt idx="6078">
                  <c:v>2008</c:v>
                </c:pt>
                <c:pt idx="6079">
                  <c:v>2008</c:v>
                </c:pt>
                <c:pt idx="6080">
                  <c:v>2008</c:v>
                </c:pt>
                <c:pt idx="6081">
                  <c:v>2008</c:v>
                </c:pt>
                <c:pt idx="6082">
                  <c:v>2008</c:v>
                </c:pt>
                <c:pt idx="6083">
                  <c:v>2008</c:v>
                </c:pt>
                <c:pt idx="6084">
                  <c:v>2008</c:v>
                </c:pt>
                <c:pt idx="6085">
                  <c:v>2008</c:v>
                </c:pt>
                <c:pt idx="6086">
                  <c:v>2008</c:v>
                </c:pt>
                <c:pt idx="6087">
                  <c:v>2008</c:v>
                </c:pt>
                <c:pt idx="6088">
                  <c:v>2008</c:v>
                </c:pt>
                <c:pt idx="6089">
                  <c:v>2008</c:v>
                </c:pt>
                <c:pt idx="6090">
                  <c:v>2008</c:v>
                </c:pt>
                <c:pt idx="6091">
                  <c:v>2008</c:v>
                </c:pt>
                <c:pt idx="6092">
                  <c:v>2008</c:v>
                </c:pt>
                <c:pt idx="6093">
                  <c:v>2008</c:v>
                </c:pt>
                <c:pt idx="6094">
                  <c:v>2008</c:v>
                </c:pt>
                <c:pt idx="6095">
                  <c:v>2008</c:v>
                </c:pt>
                <c:pt idx="6096">
                  <c:v>2008</c:v>
                </c:pt>
                <c:pt idx="6097">
                  <c:v>2008</c:v>
                </c:pt>
                <c:pt idx="6098">
                  <c:v>2008</c:v>
                </c:pt>
                <c:pt idx="6099">
                  <c:v>2008</c:v>
                </c:pt>
                <c:pt idx="6100">
                  <c:v>2008</c:v>
                </c:pt>
                <c:pt idx="6101">
                  <c:v>2008</c:v>
                </c:pt>
                <c:pt idx="6102">
                  <c:v>2008</c:v>
                </c:pt>
                <c:pt idx="6103">
                  <c:v>2008</c:v>
                </c:pt>
                <c:pt idx="6104">
                  <c:v>2008</c:v>
                </c:pt>
                <c:pt idx="6105">
                  <c:v>2008</c:v>
                </c:pt>
                <c:pt idx="6106">
                  <c:v>2008</c:v>
                </c:pt>
                <c:pt idx="6107">
                  <c:v>2008</c:v>
                </c:pt>
                <c:pt idx="6108">
                  <c:v>2008</c:v>
                </c:pt>
                <c:pt idx="6109">
                  <c:v>2008</c:v>
                </c:pt>
                <c:pt idx="6110">
                  <c:v>2008</c:v>
                </c:pt>
                <c:pt idx="6111">
                  <c:v>2008</c:v>
                </c:pt>
                <c:pt idx="6112">
                  <c:v>2008</c:v>
                </c:pt>
                <c:pt idx="6113">
                  <c:v>2008</c:v>
                </c:pt>
                <c:pt idx="6114">
                  <c:v>2008</c:v>
                </c:pt>
                <c:pt idx="6115">
                  <c:v>2008</c:v>
                </c:pt>
                <c:pt idx="6116">
                  <c:v>2008</c:v>
                </c:pt>
                <c:pt idx="6117">
                  <c:v>2008</c:v>
                </c:pt>
                <c:pt idx="6118">
                  <c:v>2008</c:v>
                </c:pt>
                <c:pt idx="6119">
                  <c:v>2008</c:v>
                </c:pt>
                <c:pt idx="6120">
                  <c:v>2008</c:v>
                </c:pt>
                <c:pt idx="6121">
                  <c:v>2008</c:v>
                </c:pt>
                <c:pt idx="6122">
                  <c:v>2008</c:v>
                </c:pt>
                <c:pt idx="6123">
                  <c:v>2008</c:v>
                </c:pt>
                <c:pt idx="6124">
                  <c:v>2008</c:v>
                </c:pt>
                <c:pt idx="6125">
                  <c:v>2008</c:v>
                </c:pt>
                <c:pt idx="6126">
                  <c:v>2008</c:v>
                </c:pt>
                <c:pt idx="6127">
                  <c:v>2008</c:v>
                </c:pt>
                <c:pt idx="6128">
                  <c:v>2008</c:v>
                </c:pt>
                <c:pt idx="6129">
                  <c:v>2008</c:v>
                </c:pt>
                <c:pt idx="6130">
                  <c:v>2008</c:v>
                </c:pt>
                <c:pt idx="6131">
                  <c:v>2008</c:v>
                </c:pt>
                <c:pt idx="6132">
                  <c:v>2008</c:v>
                </c:pt>
                <c:pt idx="6133">
                  <c:v>2008</c:v>
                </c:pt>
                <c:pt idx="6134">
                  <c:v>2008</c:v>
                </c:pt>
                <c:pt idx="6135">
                  <c:v>2008</c:v>
                </c:pt>
                <c:pt idx="6136">
                  <c:v>2008</c:v>
                </c:pt>
                <c:pt idx="6137">
                  <c:v>2008</c:v>
                </c:pt>
                <c:pt idx="6138">
                  <c:v>2008</c:v>
                </c:pt>
                <c:pt idx="6139">
                  <c:v>2008</c:v>
                </c:pt>
                <c:pt idx="6140">
                  <c:v>2008</c:v>
                </c:pt>
                <c:pt idx="6141">
                  <c:v>2008</c:v>
                </c:pt>
                <c:pt idx="6142">
                  <c:v>2008</c:v>
                </c:pt>
                <c:pt idx="6143">
                  <c:v>2008</c:v>
                </c:pt>
                <c:pt idx="6144">
                  <c:v>2008</c:v>
                </c:pt>
                <c:pt idx="6145">
                  <c:v>2008</c:v>
                </c:pt>
                <c:pt idx="6146">
                  <c:v>2008</c:v>
                </c:pt>
                <c:pt idx="6147">
                  <c:v>2008</c:v>
                </c:pt>
                <c:pt idx="6148">
                  <c:v>2008</c:v>
                </c:pt>
                <c:pt idx="6149">
                  <c:v>2008</c:v>
                </c:pt>
                <c:pt idx="6150">
                  <c:v>2008</c:v>
                </c:pt>
                <c:pt idx="6151">
                  <c:v>2008</c:v>
                </c:pt>
                <c:pt idx="6152">
                  <c:v>2008</c:v>
                </c:pt>
                <c:pt idx="6153">
                  <c:v>2008</c:v>
                </c:pt>
                <c:pt idx="6154">
                  <c:v>2008</c:v>
                </c:pt>
                <c:pt idx="6155">
                  <c:v>2008</c:v>
                </c:pt>
                <c:pt idx="6156">
                  <c:v>2008</c:v>
                </c:pt>
                <c:pt idx="6157">
                  <c:v>2008</c:v>
                </c:pt>
                <c:pt idx="6158">
                  <c:v>2008</c:v>
                </c:pt>
                <c:pt idx="6159">
                  <c:v>2008</c:v>
                </c:pt>
                <c:pt idx="6160">
                  <c:v>2008</c:v>
                </c:pt>
                <c:pt idx="6161">
                  <c:v>2008</c:v>
                </c:pt>
                <c:pt idx="6162">
                  <c:v>2008</c:v>
                </c:pt>
                <c:pt idx="6163">
                  <c:v>2008</c:v>
                </c:pt>
                <c:pt idx="6164">
                  <c:v>2008</c:v>
                </c:pt>
                <c:pt idx="6165">
                  <c:v>2008</c:v>
                </c:pt>
                <c:pt idx="6166">
                  <c:v>2008</c:v>
                </c:pt>
                <c:pt idx="6167">
                  <c:v>2008</c:v>
                </c:pt>
                <c:pt idx="6168">
                  <c:v>2008</c:v>
                </c:pt>
                <c:pt idx="6169">
                  <c:v>2008</c:v>
                </c:pt>
                <c:pt idx="6170">
                  <c:v>2008</c:v>
                </c:pt>
                <c:pt idx="6171">
                  <c:v>2008</c:v>
                </c:pt>
                <c:pt idx="6172">
                  <c:v>2008</c:v>
                </c:pt>
                <c:pt idx="6173">
                  <c:v>2008</c:v>
                </c:pt>
                <c:pt idx="6174">
                  <c:v>2008</c:v>
                </c:pt>
                <c:pt idx="6175">
                  <c:v>2008</c:v>
                </c:pt>
                <c:pt idx="6176">
                  <c:v>2008</c:v>
                </c:pt>
                <c:pt idx="6177">
                  <c:v>2008</c:v>
                </c:pt>
                <c:pt idx="6178">
                  <c:v>2008</c:v>
                </c:pt>
                <c:pt idx="6179">
                  <c:v>2008</c:v>
                </c:pt>
                <c:pt idx="6180">
                  <c:v>2008</c:v>
                </c:pt>
                <c:pt idx="6181">
                  <c:v>2008</c:v>
                </c:pt>
                <c:pt idx="6182">
                  <c:v>2008</c:v>
                </c:pt>
                <c:pt idx="6183">
                  <c:v>2008</c:v>
                </c:pt>
                <c:pt idx="6184">
                  <c:v>2008</c:v>
                </c:pt>
                <c:pt idx="6185">
                  <c:v>2008</c:v>
                </c:pt>
                <c:pt idx="6186">
                  <c:v>2008</c:v>
                </c:pt>
                <c:pt idx="6187">
                  <c:v>2008</c:v>
                </c:pt>
                <c:pt idx="6188">
                  <c:v>2008</c:v>
                </c:pt>
                <c:pt idx="6189">
                  <c:v>2008</c:v>
                </c:pt>
                <c:pt idx="6190">
                  <c:v>2008</c:v>
                </c:pt>
                <c:pt idx="6191">
                  <c:v>2008</c:v>
                </c:pt>
                <c:pt idx="6192">
                  <c:v>2008</c:v>
                </c:pt>
                <c:pt idx="6193">
                  <c:v>2008</c:v>
                </c:pt>
                <c:pt idx="6194">
                  <c:v>2008</c:v>
                </c:pt>
                <c:pt idx="6195">
                  <c:v>2008</c:v>
                </c:pt>
                <c:pt idx="6196">
                  <c:v>2008</c:v>
                </c:pt>
                <c:pt idx="6197">
                  <c:v>2008</c:v>
                </c:pt>
                <c:pt idx="6198">
                  <c:v>2008</c:v>
                </c:pt>
                <c:pt idx="6199">
                  <c:v>2008</c:v>
                </c:pt>
                <c:pt idx="6200">
                  <c:v>2008</c:v>
                </c:pt>
                <c:pt idx="6201">
                  <c:v>2008</c:v>
                </c:pt>
                <c:pt idx="6202">
                  <c:v>2008</c:v>
                </c:pt>
                <c:pt idx="6203">
                  <c:v>2008</c:v>
                </c:pt>
                <c:pt idx="6204">
                  <c:v>2008</c:v>
                </c:pt>
                <c:pt idx="6205">
                  <c:v>2008</c:v>
                </c:pt>
                <c:pt idx="6206">
                  <c:v>2008</c:v>
                </c:pt>
                <c:pt idx="6207">
                  <c:v>2008</c:v>
                </c:pt>
                <c:pt idx="6208">
                  <c:v>2008</c:v>
                </c:pt>
                <c:pt idx="6209">
                  <c:v>2008</c:v>
                </c:pt>
                <c:pt idx="6210">
                  <c:v>2008</c:v>
                </c:pt>
                <c:pt idx="6211">
                  <c:v>2008</c:v>
                </c:pt>
                <c:pt idx="6212">
                  <c:v>2008</c:v>
                </c:pt>
                <c:pt idx="6213">
                  <c:v>2008</c:v>
                </c:pt>
                <c:pt idx="6214">
                  <c:v>2008</c:v>
                </c:pt>
                <c:pt idx="6215">
                  <c:v>2008</c:v>
                </c:pt>
                <c:pt idx="6216">
                  <c:v>2008</c:v>
                </c:pt>
                <c:pt idx="6217">
                  <c:v>2008</c:v>
                </c:pt>
                <c:pt idx="6218">
                  <c:v>2008</c:v>
                </c:pt>
                <c:pt idx="6219">
                  <c:v>2008</c:v>
                </c:pt>
                <c:pt idx="6220">
                  <c:v>2008</c:v>
                </c:pt>
                <c:pt idx="6221">
                  <c:v>2008</c:v>
                </c:pt>
                <c:pt idx="6222">
                  <c:v>2008</c:v>
                </c:pt>
                <c:pt idx="6223">
                  <c:v>2008</c:v>
                </c:pt>
                <c:pt idx="6224">
                  <c:v>2008</c:v>
                </c:pt>
                <c:pt idx="6225">
                  <c:v>2008</c:v>
                </c:pt>
                <c:pt idx="6226">
                  <c:v>2008</c:v>
                </c:pt>
                <c:pt idx="6227">
                  <c:v>2008</c:v>
                </c:pt>
                <c:pt idx="6228">
                  <c:v>2008</c:v>
                </c:pt>
                <c:pt idx="6229">
                  <c:v>2008</c:v>
                </c:pt>
                <c:pt idx="6230">
                  <c:v>2008</c:v>
                </c:pt>
                <c:pt idx="6231">
                  <c:v>2008</c:v>
                </c:pt>
                <c:pt idx="6232">
                  <c:v>2008</c:v>
                </c:pt>
                <c:pt idx="6233">
                  <c:v>2008</c:v>
                </c:pt>
                <c:pt idx="6234">
                  <c:v>2008</c:v>
                </c:pt>
                <c:pt idx="6235">
                  <c:v>2008</c:v>
                </c:pt>
                <c:pt idx="6236">
                  <c:v>2008</c:v>
                </c:pt>
                <c:pt idx="6237">
                  <c:v>2008</c:v>
                </c:pt>
                <c:pt idx="6238">
                  <c:v>2009</c:v>
                </c:pt>
                <c:pt idx="6239">
                  <c:v>2009</c:v>
                </c:pt>
                <c:pt idx="6240">
                  <c:v>2009</c:v>
                </c:pt>
                <c:pt idx="6241">
                  <c:v>2009</c:v>
                </c:pt>
                <c:pt idx="6242">
                  <c:v>2009</c:v>
                </c:pt>
                <c:pt idx="6243">
                  <c:v>2009</c:v>
                </c:pt>
                <c:pt idx="6244">
                  <c:v>2009</c:v>
                </c:pt>
                <c:pt idx="6245">
                  <c:v>2009</c:v>
                </c:pt>
                <c:pt idx="6246">
                  <c:v>2009</c:v>
                </c:pt>
                <c:pt idx="6247">
                  <c:v>2009</c:v>
                </c:pt>
                <c:pt idx="6248">
                  <c:v>2009</c:v>
                </c:pt>
                <c:pt idx="6249">
                  <c:v>2009</c:v>
                </c:pt>
                <c:pt idx="6250">
                  <c:v>2009</c:v>
                </c:pt>
                <c:pt idx="6251">
                  <c:v>2009</c:v>
                </c:pt>
                <c:pt idx="6252">
                  <c:v>2009</c:v>
                </c:pt>
                <c:pt idx="6253">
                  <c:v>2009</c:v>
                </c:pt>
                <c:pt idx="6254">
                  <c:v>2009</c:v>
                </c:pt>
                <c:pt idx="6255">
                  <c:v>2009</c:v>
                </c:pt>
                <c:pt idx="6256">
                  <c:v>2009</c:v>
                </c:pt>
                <c:pt idx="6257">
                  <c:v>2009</c:v>
                </c:pt>
                <c:pt idx="6258">
                  <c:v>2009</c:v>
                </c:pt>
                <c:pt idx="6259">
                  <c:v>2009</c:v>
                </c:pt>
                <c:pt idx="6260">
                  <c:v>2009</c:v>
                </c:pt>
                <c:pt idx="6261">
                  <c:v>2009</c:v>
                </c:pt>
                <c:pt idx="6262">
                  <c:v>2009</c:v>
                </c:pt>
                <c:pt idx="6263">
                  <c:v>2009</c:v>
                </c:pt>
                <c:pt idx="6264">
                  <c:v>2009</c:v>
                </c:pt>
                <c:pt idx="6265">
                  <c:v>2009</c:v>
                </c:pt>
                <c:pt idx="6266">
                  <c:v>2009</c:v>
                </c:pt>
                <c:pt idx="6267">
                  <c:v>2009</c:v>
                </c:pt>
                <c:pt idx="6268">
                  <c:v>2009</c:v>
                </c:pt>
                <c:pt idx="6269">
                  <c:v>2009</c:v>
                </c:pt>
                <c:pt idx="6270">
                  <c:v>2009</c:v>
                </c:pt>
                <c:pt idx="6271">
                  <c:v>2009</c:v>
                </c:pt>
                <c:pt idx="6272">
                  <c:v>2009</c:v>
                </c:pt>
                <c:pt idx="6273">
                  <c:v>2009</c:v>
                </c:pt>
                <c:pt idx="6274">
                  <c:v>2009</c:v>
                </c:pt>
                <c:pt idx="6275">
                  <c:v>2009</c:v>
                </c:pt>
                <c:pt idx="6276">
                  <c:v>2009</c:v>
                </c:pt>
                <c:pt idx="6277">
                  <c:v>2009</c:v>
                </c:pt>
                <c:pt idx="6278">
                  <c:v>2009</c:v>
                </c:pt>
                <c:pt idx="6279">
                  <c:v>2009</c:v>
                </c:pt>
                <c:pt idx="6280">
                  <c:v>2009</c:v>
                </c:pt>
                <c:pt idx="6281">
                  <c:v>2009</c:v>
                </c:pt>
                <c:pt idx="6282">
                  <c:v>2009</c:v>
                </c:pt>
                <c:pt idx="6283">
                  <c:v>2009</c:v>
                </c:pt>
                <c:pt idx="6284">
                  <c:v>2009</c:v>
                </c:pt>
                <c:pt idx="6285">
                  <c:v>2009</c:v>
                </c:pt>
                <c:pt idx="6286">
                  <c:v>2009</c:v>
                </c:pt>
                <c:pt idx="6287">
                  <c:v>2009</c:v>
                </c:pt>
                <c:pt idx="6288">
                  <c:v>2009</c:v>
                </c:pt>
                <c:pt idx="6289">
                  <c:v>2009</c:v>
                </c:pt>
                <c:pt idx="6290">
                  <c:v>2009</c:v>
                </c:pt>
                <c:pt idx="6291">
                  <c:v>2009</c:v>
                </c:pt>
                <c:pt idx="6292">
                  <c:v>2009</c:v>
                </c:pt>
                <c:pt idx="6293">
                  <c:v>2009</c:v>
                </c:pt>
                <c:pt idx="6294">
                  <c:v>2009</c:v>
                </c:pt>
                <c:pt idx="6295">
                  <c:v>2009</c:v>
                </c:pt>
                <c:pt idx="6296">
                  <c:v>2009</c:v>
                </c:pt>
                <c:pt idx="6297">
                  <c:v>2009</c:v>
                </c:pt>
                <c:pt idx="6298">
                  <c:v>2009</c:v>
                </c:pt>
                <c:pt idx="6299">
                  <c:v>2009</c:v>
                </c:pt>
                <c:pt idx="6300">
                  <c:v>2009</c:v>
                </c:pt>
                <c:pt idx="6301">
                  <c:v>2009</c:v>
                </c:pt>
                <c:pt idx="6302">
                  <c:v>2009</c:v>
                </c:pt>
                <c:pt idx="6303">
                  <c:v>2009</c:v>
                </c:pt>
                <c:pt idx="6304">
                  <c:v>2009</c:v>
                </c:pt>
                <c:pt idx="6305">
                  <c:v>2009</c:v>
                </c:pt>
                <c:pt idx="6306">
                  <c:v>2009</c:v>
                </c:pt>
                <c:pt idx="6307">
                  <c:v>2009</c:v>
                </c:pt>
                <c:pt idx="6308">
                  <c:v>2009</c:v>
                </c:pt>
                <c:pt idx="6309">
                  <c:v>2009</c:v>
                </c:pt>
                <c:pt idx="6310">
                  <c:v>2009</c:v>
                </c:pt>
                <c:pt idx="6311">
                  <c:v>2009</c:v>
                </c:pt>
                <c:pt idx="6312">
                  <c:v>2009</c:v>
                </c:pt>
                <c:pt idx="6313">
                  <c:v>2009</c:v>
                </c:pt>
                <c:pt idx="6314">
                  <c:v>2009</c:v>
                </c:pt>
                <c:pt idx="6315">
                  <c:v>2009</c:v>
                </c:pt>
                <c:pt idx="6316">
                  <c:v>2009</c:v>
                </c:pt>
                <c:pt idx="6317">
                  <c:v>2009</c:v>
                </c:pt>
                <c:pt idx="6318">
                  <c:v>2009</c:v>
                </c:pt>
                <c:pt idx="6319">
                  <c:v>2009</c:v>
                </c:pt>
                <c:pt idx="6320">
                  <c:v>2009</c:v>
                </c:pt>
                <c:pt idx="6321">
                  <c:v>2009</c:v>
                </c:pt>
                <c:pt idx="6322">
                  <c:v>2009</c:v>
                </c:pt>
                <c:pt idx="6323">
                  <c:v>2009</c:v>
                </c:pt>
                <c:pt idx="6324">
                  <c:v>2009</c:v>
                </c:pt>
                <c:pt idx="6325">
                  <c:v>2009</c:v>
                </c:pt>
                <c:pt idx="6326">
                  <c:v>2009</c:v>
                </c:pt>
                <c:pt idx="6327">
                  <c:v>2009</c:v>
                </c:pt>
                <c:pt idx="6328">
                  <c:v>2009</c:v>
                </c:pt>
                <c:pt idx="6329">
                  <c:v>2009</c:v>
                </c:pt>
                <c:pt idx="6330">
                  <c:v>2009</c:v>
                </c:pt>
                <c:pt idx="6331">
                  <c:v>2009</c:v>
                </c:pt>
                <c:pt idx="6332">
                  <c:v>2009</c:v>
                </c:pt>
                <c:pt idx="6333">
                  <c:v>2009</c:v>
                </c:pt>
                <c:pt idx="6334">
                  <c:v>2009</c:v>
                </c:pt>
                <c:pt idx="6335">
                  <c:v>2009</c:v>
                </c:pt>
                <c:pt idx="6336">
                  <c:v>2009</c:v>
                </c:pt>
                <c:pt idx="6337">
                  <c:v>2009</c:v>
                </c:pt>
                <c:pt idx="6338">
                  <c:v>2009</c:v>
                </c:pt>
                <c:pt idx="6339">
                  <c:v>2009</c:v>
                </c:pt>
                <c:pt idx="6340">
                  <c:v>2009</c:v>
                </c:pt>
                <c:pt idx="6341">
                  <c:v>2009</c:v>
                </c:pt>
                <c:pt idx="6342">
                  <c:v>2009</c:v>
                </c:pt>
                <c:pt idx="6343">
                  <c:v>2009</c:v>
                </c:pt>
                <c:pt idx="6344">
                  <c:v>2009</c:v>
                </c:pt>
                <c:pt idx="6345">
                  <c:v>2009</c:v>
                </c:pt>
                <c:pt idx="6346">
                  <c:v>2009</c:v>
                </c:pt>
                <c:pt idx="6347">
                  <c:v>2009</c:v>
                </c:pt>
                <c:pt idx="6348">
                  <c:v>2009</c:v>
                </c:pt>
                <c:pt idx="6349">
                  <c:v>2009</c:v>
                </c:pt>
                <c:pt idx="6350">
                  <c:v>2009</c:v>
                </c:pt>
                <c:pt idx="6351">
                  <c:v>2009</c:v>
                </c:pt>
                <c:pt idx="6352">
                  <c:v>2009</c:v>
                </c:pt>
                <c:pt idx="6353">
                  <c:v>2009</c:v>
                </c:pt>
                <c:pt idx="6354">
                  <c:v>2009</c:v>
                </c:pt>
                <c:pt idx="6355">
                  <c:v>2009</c:v>
                </c:pt>
                <c:pt idx="6356">
                  <c:v>2009</c:v>
                </c:pt>
                <c:pt idx="6357">
                  <c:v>2009</c:v>
                </c:pt>
                <c:pt idx="6358">
                  <c:v>2009</c:v>
                </c:pt>
                <c:pt idx="6359">
                  <c:v>2009</c:v>
                </c:pt>
                <c:pt idx="6360">
                  <c:v>2009</c:v>
                </c:pt>
                <c:pt idx="6361">
                  <c:v>2009</c:v>
                </c:pt>
                <c:pt idx="6362">
                  <c:v>2009</c:v>
                </c:pt>
                <c:pt idx="6363">
                  <c:v>2009</c:v>
                </c:pt>
                <c:pt idx="6364">
                  <c:v>2009</c:v>
                </c:pt>
                <c:pt idx="6365">
                  <c:v>2009</c:v>
                </c:pt>
                <c:pt idx="6366">
                  <c:v>2009</c:v>
                </c:pt>
                <c:pt idx="6367">
                  <c:v>2009</c:v>
                </c:pt>
                <c:pt idx="6368">
                  <c:v>2009</c:v>
                </c:pt>
                <c:pt idx="6369">
                  <c:v>2009</c:v>
                </c:pt>
                <c:pt idx="6370">
                  <c:v>2009</c:v>
                </c:pt>
                <c:pt idx="6371">
                  <c:v>2009</c:v>
                </c:pt>
                <c:pt idx="6372">
                  <c:v>2009</c:v>
                </c:pt>
                <c:pt idx="6373">
                  <c:v>2009</c:v>
                </c:pt>
                <c:pt idx="6374">
                  <c:v>2009</c:v>
                </c:pt>
                <c:pt idx="6375">
                  <c:v>2009</c:v>
                </c:pt>
                <c:pt idx="6376">
                  <c:v>2009</c:v>
                </c:pt>
                <c:pt idx="6377">
                  <c:v>2009</c:v>
                </c:pt>
                <c:pt idx="6378">
                  <c:v>2009</c:v>
                </c:pt>
                <c:pt idx="6379">
                  <c:v>2009</c:v>
                </c:pt>
                <c:pt idx="6380">
                  <c:v>2009</c:v>
                </c:pt>
                <c:pt idx="6381">
                  <c:v>2009</c:v>
                </c:pt>
                <c:pt idx="6382">
                  <c:v>2009</c:v>
                </c:pt>
                <c:pt idx="6383">
                  <c:v>2009</c:v>
                </c:pt>
                <c:pt idx="6384">
                  <c:v>2009</c:v>
                </c:pt>
                <c:pt idx="6385">
                  <c:v>2009</c:v>
                </c:pt>
                <c:pt idx="6386">
                  <c:v>2009</c:v>
                </c:pt>
                <c:pt idx="6387">
                  <c:v>2009</c:v>
                </c:pt>
                <c:pt idx="6388">
                  <c:v>2009</c:v>
                </c:pt>
                <c:pt idx="6389">
                  <c:v>2009</c:v>
                </c:pt>
                <c:pt idx="6390">
                  <c:v>2009</c:v>
                </c:pt>
                <c:pt idx="6391">
                  <c:v>2009</c:v>
                </c:pt>
                <c:pt idx="6392">
                  <c:v>2009</c:v>
                </c:pt>
                <c:pt idx="6393">
                  <c:v>2009</c:v>
                </c:pt>
                <c:pt idx="6394">
                  <c:v>2009</c:v>
                </c:pt>
                <c:pt idx="6395">
                  <c:v>2009</c:v>
                </c:pt>
                <c:pt idx="6396">
                  <c:v>2009</c:v>
                </c:pt>
                <c:pt idx="6397">
                  <c:v>2009</c:v>
                </c:pt>
                <c:pt idx="6398">
                  <c:v>2009</c:v>
                </c:pt>
                <c:pt idx="6399">
                  <c:v>2009</c:v>
                </c:pt>
                <c:pt idx="6400">
                  <c:v>2009</c:v>
                </c:pt>
                <c:pt idx="6401">
                  <c:v>2009</c:v>
                </c:pt>
                <c:pt idx="6402">
                  <c:v>2009</c:v>
                </c:pt>
                <c:pt idx="6403">
                  <c:v>2009</c:v>
                </c:pt>
                <c:pt idx="6404">
                  <c:v>2009</c:v>
                </c:pt>
                <c:pt idx="6405">
                  <c:v>2009</c:v>
                </c:pt>
                <c:pt idx="6406">
                  <c:v>2009</c:v>
                </c:pt>
                <c:pt idx="6407">
                  <c:v>2009</c:v>
                </c:pt>
                <c:pt idx="6408">
                  <c:v>2009</c:v>
                </c:pt>
                <c:pt idx="6409">
                  <c:v>2009</c:v>
                </c:pt>
                <c:pt idx="6410">
                  <c:v>2009</c:v>
                </c:pt>
                <c:pt idx="6411">
                  <c:v>2009</c:v>
                </c:pt>
                <c:pt idx="6412">
                  <c:v>2009</c:v>
                </c:pt>
                <c:pt idx="6413">
                  <c:v>2009</c:v>
                </c:pt>
                <c:pt idx="6414">
                  <c:v>2009</c:v>
                </c:pt>
                <c:pt idx="6415">
                  <c:v>2009</c:v>
                </c:pt>
                <c:pt idx="6416">
                  <c:v>2009</c:v>
                </c:pt>
                <c:pt idx="6417">
                  <c:v>2009</c:v>
                </c:pt>
                <c:pt idx="6418">
                  <c:v>2009</c:v>
                </c:pt>
                <c:pt idx="6419">
                  <c:v>2009</c:v>
                </c:pt>
                <c:pt idx="6420">
                  <c:v>2009</c:v>
                </c:pt>
                <c:pt idx="6421">
                  <c:v>2009</c:v>
                </c:pt>
                <c:pt idx="6422">
                  <c:v>2009</c:v>
                </c:pt>
                <c:pt idx="6423">
                  <c:v>2009</c:v>
                </c:pt>
                <c:pt idx="6424">
                  <c:v>2009</c:v>
                </c:pt>
                <c:pt idx="6425">
                  <c:v>2009</c:v>
                </c:pt>
                <c:pt idx="6426">
                  <c:v>2009</c:v>
                </c:pt>
                <c:pt idx="6427">
                  <c:v>2009</c:v>
                </c:pt>
                <c:pt idx="6428">
                  <c:v>2009</c:v>
                </c:pt>
                <c:pt idx="6429">
                  <c:v>2009</c:v>
                </c:pt>
                <c:pt idx="6430">
                  <c:v>2009</c:v>
                </c:pt>
                <c:pt idx="6431">
                  <c:v>2009</c:v>
                </c:pt>
                <c:pt idx="6432">
                  <c:v>2009</c:v>
                </c:pt>
                <c:pt idx="6433">
                  <c:v>2009</c:v>
                </c:pt>
                <c:pt idx="6434">
                  <c:v>2009</c:v>
                </c:pt>
                <c:pt idx="6435">
                  <c:v>2009</c:v>
                </c:pt>
                <c:pt idx="6436">
                  <c:v>2009</c:v>
                </c:pt>
                <c:pt idx="6437">
                  <c:v>2009</c:v>
                </c:pt>
                <c:pt idx="6438">
                  <c:v>2009</c:v>
                </c:pt>
                <c:pt idx="6439">
                  <c:v>2009</c:v>
                </c:pt>
                <c:pt idx="6440">
                  <c:v>2009</c:v>
                </c:pt>
                <c:pt idx="6441">
                  <c:v>2009</c:v>
                </c:pt>
                <c:pt idx="6442">
                  <c:v>2009</c:v>
                </c:pt>
                <c:pt idx="6443">
                  <c:v>2009</c:v>
                </c:pt>
                <c:pt idx="6444">
                  <c:v>2009</c:v>
                </c:pt>
                <c:pt idx="6445">
                  <c:v>2009</c:v>
                </c:pt>
                <c:pt idx="6446">
                  <c:v>2009</c:v>
                </c:pt>
                <c:pt idx="6447">
                  <c:v>2009</c:v>
                </c:pt>
                <c:pt idx="6448">
                  <c:v>2009</c:v>
                </c:pt>
                <c:pt idx="6449">
                  <c:v>2009</c:v>
                </c:pt>
                <c:pt idx="6450">
                  <c:v>2009</c:v>
                </c:pt>
                <c:pt idx="6451">
                  <c:v>2009</c:v>
                </c:pt>
                <c:pt idx="6452">
                  <c:v>2009</c:v>
                </c:pt>
                <c:pt idx="6453">
                  <c:v>2009</c:v>
                </c:pt>
                <c:pt idx="6454">
                  <c:v>2009</c:v>
                </c:pt>
                <c:pt idx="6455">
                  <c:v>2009</c:v>
                </c:pt>
                <c:pt idx="6456">
                  <c:v>2009</c:v>
                </c:pt>
                <c:pt idx="6457">
                  <c:v>2010</c:v>
                </c:pt>
                <c:pt idx="6458">
                  <c:v>2010</c:v>
                </c:pt>
                <c:pt idx="6459">
                  <c:v>2010</c:v>
                </c:pt>
                <c:pt idx="6460">
                  <c:v>2010</c:v>
                </c:pt>
                <c:pt idx="6461">
                  <c:v>2010</c:v>
                </c:pt>
                <c:pt idx="6462">
                  <c:v>2010</c:v>
                </c:pt>
                <c:pt idx="6463">
                  <c:v>2010</c:v>
                </c:pt>
                <c:pt idx="6464">
                  <c:v>2010</c:v>
                </c:pt>
                <c:pt idx="6465">
                  <c:v>2010</c:v>
                </c:pt>
                <c:pt idx="6466">
                  <c:v>2010</c:v>
                </c:pt>
                <c:pt idx="6467">
                  <c:v>2010</c:v>
                </c:pt>
                <c:pt idx="6468">
                  <c:v>2010</c:v>
                </c:pt>
                <c:pt idx="6469">
                  <c:v>2010</c:v>
                </c:pt>
                <c:pt idx="6470">
                  <c:v>2010</c:v>
                </c:pt>
                <c:pt idx="6471">
                  <c:v>2010</c:v>
                </c:pt>
                <c:pt idx="6472">
                  <c:v>2010</c:v>
                </c:pt>
                <c:pt idx="6473">
                  <c:v>2010</c:v>
                </c:pt>
                <c:pt idx="6474">
                  <c:v>2010</c:v>
                </c:pt>
                <c:pt idx="6475">
                  <c:v>2010</c:v>
                </c:pt>
                <c:pt idx="6476">
                  <c:v>2010</c:v>
                </c:pt>
                <c:pt idx="6477">
                  <c:v>2010</c:v>
                </c:pt>
                <c:pt idx="6478">
                  <c:v>2010</c:v>
                </c:pt>
                <c:pt idx="6479">
                  <c:v>2010</c:v>
                </c:pt>
                <c:pt idx="6480">
                  <c:v>2010</c:v>
                </c:pt>
                <c:pt idx="6481">
                  <c:v>2010</c:v>
                </c:pt>
                <c:pt idx="6482">
                  <c:v>2010</c:v>
                </c:pt>
                <c:pt idx="6483">
                  <c:v>2010</c:v>
                </c:pt>
                <c:pt idx="6484">
                  <c:v>2010</c:v>
                </c:pt>
                <c:pt idx="6485">
                  <c:v>2010</c:v>
                </c:pt>
                <c:pt idx="6486">
                  <c:v>2010</c:v>
                </c:pt>
                <c:pt idx="6487">
                  <c:v>2010</c:v>
                </c:pt>
                <c:pt idx="6488">
                  <c:v>2010</c:v>
                </c:pt>
                <c:pt idx="6489">
                  <c:v>2010</c:v>
                </c:pt>
                <c:pt idx="6490">
                  <c:v>2010</c:v>
                </c:pt>
                <c:pt idx="6491">
                  <c:v>2010</c:v>
                </c:pt>
                <c:pt idx="6492">
                  <c:v>2010</c:v>
                </c:pt>
                <c:pt idx="6493">
                  <c:v>2010</c:v>
                </c:pt>
                <c:pt idx="6494">
                  <c:v>2010</c:v>
                </c:pt>
                <c:pt idx="6495">
                  <c:v>2010</c:v>
                </c:pt>
                <c:pt idx="6496">
                  <c:v>2010</c:v>
                </c:pt>
                <c:pt idx="6497">
                  <c:v>2010</c:v>
                </c:pt>
                <c:pt idx="6498">
                  <c:v>2010</c:v>
                </c:pt>
                <c:pt idx="6499">
                  <c:v>2010</c:v>
                </c:pt>
                <c:pt idx="6500">
                  <c:v>2010</c:v>
                </c:pt>
                <c:pt idx="6501">
                  <c:v>2010</c:v>
                </c:pt>
                <c:pt idx="6502">
                  <c:v>2010</c:v>
                </c:pt>
                <c:pt idx="6503">
                  <c:v>2010</c:v>
                </c:pt>
                <c:pt idx="6504">
                  <c:v>2010</c:v>
                </c:pt>
                <c:pt idx="6505">
                  <c:v>2010</c:v>
                </c:pt>
                <c:pt idx="6506">
                  <c:v>2010</c:v>
                </c:pt>
                <c:pt idx="6507">
                  <c:v>2010</c:v>
                </c:pt>
                <c:pt idx="6508">
                  <c:v>2010</c:v>
                </c:pt>
                <c:pt idx="6509">
                  <c:v>2010</c:v>
                </c:pt>
                <c:pt idx="6510">
                  <c:v>2010</c:v>
                </c:pt>
                <c:pt idx="6511">
                  <c:v>2010</c:v>
                </c:pt>
                <c:pt idx="6512">
                  <c:v>2010</c:v>
                </c:pt>
                <c:pt idx="6513">
                  <c:v>2010</c:v>
                </c:pt>
                <c:pt idx="6514">
                  <c:v>2010</c:v>
                </c:pt>
                <c:pt idx="6515">
                  <c:v>2010</c:v>
                </c:pt>
                <c:pt idx="6516">
                  <c:v>2010</c:v>
                </c:pt>
                <c:pt idx="6517">
                  <c:v>2010</c:v>
                </c:pt>
                <c:pt idx="6518">
                  <c:v>2010</c:v>
                </c:pt>
                <c:pt idx="6519">
                  <c:v>2010</c:v>
                </c:pt>
                <c:pt idx="6520">
                  <c:v>2010</c:v>
                </c:pt>
                <c:pt idx="6521">
                  <c:v>2010</c:v>
                </c:pt>
                <c:pt idx="6522">
                  <c:v>2010</c:v>
                </c:pt>
                <c:pt idx="6523">
                  <c:v>2010</c:v>
                </c:pt>
                <c:pt idx="6524">
                  <c:v>2010</c:v>
                </c:pt>
                <c:pt idx="6525">
                  <c:v>2010</c:v>
                </c:pt>
                <c:pt idx="6526">
                  <c:v>2010</c:v>
                </c:pt>
                <c:pt idx="6527">
                  <c:v>2010</c:v>
                </c:pt>
                <c:pt idx="6528">
                  <c:v>2010</c:v>
                </c:pt>
                <c:pt idx="6529">
                  <c:v>2010</c:v>
                </c:pt>
                <c:pt idx="6530">
                  <c:v>2010</c:v>
                </c:pt>
                <c:pt idx="6531">
                  <c:v>2010</c:v>
                </c:pt>
                <c:pt idx="6532">
                  <c:v>2010</c:v>
                </c:pt>
                <c:pt idx="6533">
                  <c:v>2010</c:v>
                </c:pt>
                <c:pt idx="6534">
                  <c:v>2010</c:v>
                </c:pt>
                <c:pt idx="6535">
                  <c:v>2010</c:v>
                </c:pt>
                <c:pt idx="6536">
                  <c:v>2010</c:v>
                </c:pt>
                <c:pt idx="6537">
                  <c:v>2010</c:v>
                </c:pt>
                <c:pt idx="6538">
                  <c:v>2010</c:v>
                </c:pt>
                <c:pt idx="6539">
                  <c:v>2010</c:v>
                </c:pt>
                <c:pt idx="6540">
                  <c:v>2010</c:v>
                </c:pt>
                <c:pt idx="6541">
                  <c:v>2010</c:v>
                </c:pt>
                <c:pt idx="6542">
                  <c:v>2010</c:v>
                </c:pt>
                <c:pt idx="6543">
                  <c:v>2010</c:v>
                </c:pt>
                <c:pt idx="6544">
                  <c:v>2010</c:v>
                </c:pt>
                <c:pt idx="6545">
                  <c:v>2010</c:v>
                </c:pt>
                <c:pt idx="6546">
                  <c:v>2010</c:v>
                </c:pt>
                <c:pt idx="6547">
                  <c:v>2010</c:v>
                </c:pt>
                <c:pt idx="6548">
                  <c:v>2010</c:v>
                </c:pt>
                <c:pt idx="6549">
                  <c:v>2010</c:v>
                </c:pt>
                <c:pt idx="6550">
                  <c:v>2010</c:v>
                </c:pt>
                <c:pt idx="6551">
                  <c:v>2010</c:v>
                </c:pt>
                <c:pt idx="6552">
                  <c:v>2010</c:v>
                </c:pt>
                <c:pt idx="6553">
                  <c:v>2010</c:v>
                </c:pt>
                <c:pt idx="6554">
                  <c:v>2010</c:v>
                </c:pt>
                <c:pt idx="6555">
                  <c:v>2010</c:v>
                </c:pt>
                <c:pt idx="6556">
                  <c:v>2010</c:v>
                </c:pt>
                <c:pt idx="6557">
                  <c:v>2010</c:v>
                </c:pt>
                <c:pt idx="6558">
                  <c:v>2010</c:v>
                </c:pt>
                <c:pt idx="6559">
                  <c:v>2010</c:v>
                </c:pt>
                <c:pt idx="6560">
                  <c:v>2010</c:v>
                </c:pt>
                <c:pt idx="6561">
                  <c:v>2010</c:v>
                </c:pt>
                <c:pt idx="6562">
                  <c:v>2010</c:v>
                </c:pt>
                <c:pt idx="6563">
                  <c:v>2010</c:v>
                </c:pt>
                <c:pt idx="6564">
                  <c:v>2010</c:v>
                </c:pt>
                <c:pt idx="6565">
                  <c:v>2010</c:v>
                </c:pt>
                <c:pt idx="6566">
                  <c:v>2010</c:v>
                </c:pt>
                <c:pt idx="6567">
                  <c:v>2010</c:v>
                </c:pt>
                <c:pt idx="6568">
                  <c:v>2010</c:v>
                </c:pt>
                <c:pt idx="6569">
                  <c:v>2010</c:v>
                </c:pt>
                <c:pt idx="6570">
                  <c:v>2010</c:v>
                </c:pt>
                <c:pt idx="6571">
                  <c:v>2010</c:v>
                </c:pt>
                <c:pt idx="6572">
                  <c:v>2010</c:v>
                </c:pt>
                <c:pt idx="6573">
                  <c:v>2010</c:v>
                </c:pt>
                <c:pt idx="6574">
                  <c:v>2010</c:v>
                </c:pt>
                <c:pt idx="6575">
                  <c:v>2010</c:v>
                </c:pt>
                <c:pt idx="6576">
                  <c:v>2010</c:v>
                </c:pt>
                <c:pt idx="6577">
                  <c:v>2010</c:v>
                </c:pt>
                <c:pt idx="6578">
                  <c:v>2010</c:v>
                </c:pt>
                <c:pt idx="6579">
                  <c:v>2010</c:v>
                </c:pt>
                <c:pt idx="6580">
                  <c:v>2010</c:v>
                </c:pt>
                <c:pt idx="6581">
                  <c:v>2010</c:v>
                </c:pt>
                <c:pt idx="6582">
                  <c:v>2010</c:v>
                </c:pt>
                <c:pt idx="6583">
                  <c:v>2010</c:v>
                </c:pt>
                <c:pt idx="6584">
                  <c:v>2010</c:v>
                </c:pt>
                <c:pt idx="6585">
                  <c:v>2010</c:v>
                </c:pt>
                <c:pt idx="6586">
                  <c:v>2010</c:v>
                </c:pt>
                <c:pt idx="6587">
                  <c:v>2010</c:v>
                </c:pt>
                <c:pt idx="6588">
                  <c:v>2010</c:v>
                </c:pt>
                <c:pt idx="6589">
                  <c:v>2010</c:v>
                </c:pt>
                <c:pt idx="6590">
                  <c:v>2010</c:v>
                </c:pt>
                <c:pt idx="6591">
                  <c:v>2010</c:v>
                </c:pt>
                <c:pt idx="6592">
                  <c:v>2010</c:v>
                </c:pt>
                <c:pt idx="6593">
                  <c:v>2010</c:v>
                </c:pt>
                <c:pt idx="6594">
                  <c:v>2010</c:v>
                </c:pt>
                <c:pt idx="6595">
                  <c:v>2010</c:v>
                </c:pt>
                <c:pt idx="6596">
                  <c:v>2010</c:v>
                </c:pt>
                <c:pt idx="6597">
                  <c:v>2010</c:v>
                </c:pt>
                <c:pt idx="6598">
                  <c:v>2010</c:v>
                </c:pt>
                <c:pt idx="6599">
                  <c:v>2010</c:v>
                </c:pt>
                <c:pt idx="6600">
                  <c:v>2010</c:v>
                </c:pt>
                <c:pt idx="6601">
                  <c:v>2010</c:v>
                </c:pt>
                <c:pt idx="6602">
                  <c:v>2010</c:v>
                </c:pt>
                <c:pt idx="6603">
                  <c:v>2010</c:v>
                </c:pt>
                <c:pt idx="6604">
                  <c:v>2010</c:v>
                </c:pt>
                <c:pt idx="6605">
                  <c:v>2010</c:v>
                </c:pt>
                <c:pt idx="6606">
                  <c:v>2010</c:v>
                </c:pt>
                <c:pt idx="6607">
                  <c:v>2010</c:v>
                </c:pt>
                <c:pt idx="6608">
                  <c:v>2010</c:v>
                </c:pt>
                <c:pt idx="6609">
                  <c:v>2010</c:v>
                </c:pt>
                <c:pt idx="6610">
                  <c:v>2010</c:v>
                </c:pt>
                <c:pt idx="6611">
                  <c:v>2010</c:v>
                </c:pt>
                <c:pt idx="6612">
                  <c:v>2010</c:v>
                </c:pt>
                <c:pt idx="6613">
                  <c:v>2010</c:v>
                </c:pt>
                <c:pt idx="6614">
                  <c:v>2010</c:v>
                </c:pt>
                <c:pt idx="6615">
                  <c:v>2010</c:v>
                </c:pt>
                <c:pt idx="6616">
                  <c:v>2010</c:v>
                </c:pt>
                <c:pt idx="6617">
                  <c:v>2010</c:v>
                </c:pt>
                <c:pt idx="6618">
                  <c:v>2010</c:v>
                </c:pt>
                <c:pt idx="6619">
                  <c:v>2010</c:v>
                </c:pt>
                <c:pt idx="6620">
                  <c:v>2010</c:v>
                </c:pt>
                <c:pt idx="6621">
                  <c:v>2010</c:v>
                </c:pt>
                <c:pt idx="6622">
                  <c:v>2010</c:v>
                </c:pt>
                <c:pt idx="6623">
                  <c:v>2010</c:v>
                </c:pt>
                <c:pt idx="6624">
                  <c:v>2010</c:v>
                </c:pt>
                <c:pt idx="6625">
                  <c:v>2010</c:v>
                </c:pt>
                <c:pt idx="6626">
                  <c:v>2010</c:v>
                </c:pt>
                <c:pt idx="6627">
                  <c:v>2010</c:v>
                </c:pt>
                <c:pt idx="6628">
                  <c:v>2010</c:v>
                </c:pt>
                <c:pt idx="6629">
                  <c:v>2010</c:v>
                </c:pt>
                <c:pt idx="6630">
                  <c:v>2010</c:v>
                </c:pt>
                <c:pt idx="6631">
                  <c:v>2010</c:v>
                </c:pt>
                <c:pt idx="6632">
                  <c:v>2010</c:v>
                </c:pt>
                <c:pt idx="6633">
                  <c:v>2010</c:v>
                </c:pt>
                <c:pt idx="6634">
                  <c:v>2010</c:v>
                </c:pt>
                <c:pt idx="6635">
                  <c:v>2010</c:v>
                </c:pt>
                <c:pt idx="6636">
                  <c:v>2010</c:v>
                </c:pt>
                <c:pt idx="6637">
                  <c:v>2010</c:v>
                </c:pt>
                <c:pt idx="6638">
                  <c:v>2010</c:v>
                </c:pt>
                <c:pt idx="6639">
                  <c:v>2010</c:v>
                </c:pt>
                <c:pt idx="6640">
                  <c:v>2010</c:v>
                </c:pt>
                <c:pt idx="6641">
                  <c:v>2010</c:v>
                </c:pt>
                <c:pt idx="6642">
                  <c:v>2010</c:v>
                </c:pt>
                <c:pt idx="6643">
                  <c:v>2010</c:v>
                </c:pt>
                <c:pt idx="6644">
                  <c:v>2010</c:v>
                </c:pt>
                <c:pt idx="6645">
                  <c:v>2010</c:v>
                </c:pt>
                <c:pt idx="6646">
                  <c:v>2010</c:v>
                </c:pt>
                <c:pt idx="6647">
                  <c:v>2010</c:v>
                </c:pt>
                <c:pt idx="6648">
                  <c:v>2010</c:v>
                </c:pt>
                <c:pt idx="6649">
                  <c:v>2010</c:v>
                </c:pt>
                <c:pt idx="6650">
                  <c:v>2010</c:v>
                </c:pt>
                <c:pt idx="6651">
                  <c:v>2010</c:v>
                </c:pt>
                <c:pt idx="6652">
                  <c:v>2010</c:v>
                </c:pt>
                <c:pt idx="6653">
                  <c:v>2010</c:v>
                </c:pt>
                <c:pt idx="6654">
                  <c:v>2010</c:v>
                </c:pt>
                <c:pt idx="6655">
                  <c:v>2010</c:v>
                </c:pt>
                <c:pt idx="6656">
                  <c:v>2010</c:v>
                </c:pt>
                <c:pt idx="6657">
                  <c:v>2010</c:v>
                </c:pt>
                <c:pt idx="6658">
                  <c:v>2010</c:v>
                </c:pt>
                <c:pt idx="6659">
                  <c:v>2010</c:v>
                </c:pt>
                <c:pt idx="6660">
                  <c:v>2010</c:v>
                </c:pt>
                <c:pt idx="6661">
                  <c:v>2010</c:v>
                </c:pt>
                <c:pt idx="6662">
                  <c:v>2010</c:v>
                </c:pt>
                <c:pt idx="6663">
                  <c:v>2010</c:v>
                </c:pt>
                <c:pt idx="6664">
                  <c:v>2010</c:v>
                </c:pt>
                <c:pt idx="6665">
                  <c:v>2010</c:v>
                </c:pt>
                <c:pt idx="6666">
                  <c:v>2010</c:v>
                </c:pt>
                <c:pt idx="6667">
                  <c:v>2010</c:v>
                </c:pt>
                <c:pt idx="6668">
                  <c:v>2010</c:v>
                </c:pt>
                <c:pt idx="6669">
                  <c:v>2010</c:v>
                </c:pt>
                <c:pt idx="6670">
                  <c:v>2010</c:v>
                </c:pt>
                <c:pt idx="6671">
                  <c:v>2010</c:v>
                </c:pt>
                <c:pt idx="6672">
                  <c:v>2010</c:v>
                </c:pt>
                <c:pt idx="6673">
                  <c:v>2010</c:v>
                </c:pt>
                <c:pt idx="6674">
                  <c:v>2010</c:v>
                </c:pt>
                <c:pt idx="6675">
                  <c:v>2010</c:v>
                </c:pt>
                <c:pt idx="6676">
                  <c:v>2010</c:v>
                </c:pt>
                <c:pt idx="6677">
                  <c:v>2010</c:v>
                </c:pt>
                <c:pt idx="6678">
                  <c:v>2010</c:v>
                </c:pt>
                <c:pt idx="6679">
                  <c:v>2011</c:v>
                </c:pt>
                <c:pt idx="6680">
                  <c:v>2011</c:v>
                </c:pt>
                <c:pt idx="6681">
                  <c:v>2011</c:v>
                </c:pt>
                <c:pt idx="6682">
                  <c:v>2011</c:v>
                </c:pt>
                <c:pt idx="6683">
                  <c:v>2011</c:v>
                </c:pt>
                <c:pt idx="6684">
                  <c:v>2011</c:v>
                </c:pt>
                <c:pt idx="6685">
                  <c:v>2011</c:v>
                </c:pt>
                <c:pt idx="6686">
                  <c:v>2011</c:v>
                </c:pt>
                <c:pt idx="6687">
                  <c:v>2011</c:v>
                </c:pt>
                <c:pt idx="6688">
                  <c:v>2011</c:v>
                </c:pt>
                <c:pt idx="6689">
                  <c:v>2011</c:v>
                </c:pt>
                <c:pt idx="6690">
                  <c:v>2011</c:v>
                </c:pt>
                <c:pt idx="6691">
                  <c:v>2011</c:v>
                </c:pt>
                <c:pt idx="6692">
                  <c:v>2011</c:v>
                </c:pt>
                <c:pt idx="6693">
                  <c:v>2011</c:v>
                </c:pt>
                <c:pt idx="6694">
                  <c:v>2011</c:v>
                </c:pt>
                <c:pt idx="6695">
                  <c:v>2011</c:v>
                </c:pt>
                <c:pt idx="6696">
                  <c:v>2011</c:v>
                </c:pt>
                <c:pt idx="6697">
                  <c:v>2011</c:v>
                </c:pt>
                <c:pt idx="6698">
                  <c:v>2011</c:v>
                </c:pt>
                <c:pt idx="6699">
                  <c:v>2011</c:v>
                </c:pt>
                <c:pt idx="6700">
                  <c:v>2011</c:v>
                </c:pt>
                <c:pt idx="6701">
                  <c:v>2011</c:v>
                </c:pt>
                <c:pt idx="6702">
                  <c:v>2011</c:v>
                </c:pt>
                <c:pt idx="6703">
                  <c:v>2011</c:v>
                </c:pt>
                <c:pt idx="6704">
                  <c:v>2011</c:v>
                </c:pt>
                <c:pt idx="6705">
                  <c:v>2011</c:v>
                </c:pt>
                <c:pt idx="6706">
                  <c:v>2011</c:v>
                </c:pt>
                <c:pt idx="6707">
                  <c:v>2011</c:v>
                </c:pt>
                <c:pt idx="6708">
                  <c:v>2011</c:v>
                </c:pt>
                <c:pt idx="6709">
                  <c:v>2011</c:v>
                </c:pt>
                <c:pt idx="6710">
                  <c:v>2011</c:v>
                </c:pt>
                <c:pt idx="6711">
                  <c:v>2011</c:v>
                </c:pt>
                <c:pt idx="6712">
                  <c:v>2011</c:v>
                </c:pt>
                <c:pt idx="6713">
                  <c:v>2011</c:v>
                </c:pt>
                <c:pt idx="6714">
                  <c:v>2011</c:v>
                </c:pt>
                <c:pt idx="6715">
                  <c:v>2011</c:v>
                </c:pt>
                <c:pt idx="6716">
                  <c:v>2011</c:v>
                </c:pt>
                <c:pt idx="6717">
                  <c:v>2011</c:v>
                </c:pt>
                <c:pt idx="6718">
                  <c:v>2011</c:v>
                </c:pt>
                <c:pt idx="6719">
                  <c:v>2011</c:v>
                </c:pt>
                <c:pt idx="6720">
                  <c:v>2011</c:v>
                </c:pt>
                <c:pt idx="6721">
                  <c:v>2011</c:v>
                </c:pt>
                <c:pt idx="6722">
                  <c:v>2011</c:v>
                </c:pt>
                <c:pt idx="6723">
                  <c:v>2011</c:v>
                </c:pt>
                <c:pt idx="6724">
                  <c:v>2011</c:v>
                </c:pt>
                <c:pt idx="6725">
                  <c:v>2011</c:v>
                </c:pt>
                <c:pt idx="6726">
                  <c:v>2011</c:v>
                </c:pt>
                <c:pt idx="6727">
                  <c:v>2011</c:v>
                </c:pt>
                <c:pt idx="6728">
                  <c:v>2011</c:v>
                </c:pt>
                <c:pt idx="6729">
                  <c:v>2011</c:v>
                </c:pt>
                <c:pt idx="6730">
                  <c:v>2011</c:v>
                </c:pt>
                <c:pt idx="6731">
                  <c:v>2011</c:v>
                </c:pt>
                <c:pt idx="6732">
                  <c:v>2011</c:v>
                </c:pt>
                <c:pt idx="6733">
                  <c:v>2011</c:v>
                </c:pt>
                <c:pt idx="6734">
                  <c:v>2011</c:v>
                </c:pt>
                <c:pt idx="6735">
                  <c:v>2011</c:v>
                </c:pt>
                <c:pt idx="6736">
                  <c:v>2011</c:v>
                </c:pt>
                <c:pt idx="6737">
                  <c:v>2011</c:v>
                </c:pt>
                <c:pt idx="6738">
                  <c:v>2011</c:v>
                </c:pt>
                <c:pt idx="6739">
                  <c:v>2011</c:v>
                </c:pt>
                <c:pt idx="6740">
                  <c:v>2011</c:v>
                </c:pt>
                <c:pt idx="6741">
                  <c:v>2011</c:v>
                </c:pt>
                <c:pt idx="6742">
                  <c:v>2011</c:v>
                </c:pt>
                <c:pt idx="6743">
                  <c:v>2011</c:v>
                </c:pt>
                <c:pt idx="6744">
                  <c:v>2011</c:v>
                </c:pt>
                <c:pt idx="6745">
                  <c:v>2011</c:v>
                </c:pt>
                <c:pt idx="6746">
                  <c:v>2011</c:v>
                </c:pt>
                <c:pt idx="6747">
                  <c:v>2011</c:v>
                </c:pt>
                <c:pt idx="6748">
                  <c:v>2011</c:v>
                </c:pt>
                <c:pt idx="6749">
                  <c:v>2011</c:v>
                </c:pt>
                <c:pt idx="6750">
                  <c:v>2011</c:v>
                </c:pt>
                <c:pt idx="6751">
                  <c:v>2011</c:v>
                </c:pt>
                <c:pt idx="6752">
                  <c:v>2011</c:v>
                </c:pt>
                <c:pt idx="6753">
                  <c:v>2011</c:v>
                </c:pt>
                <c:pt idx="6754">
                  <c:v>2011</c:v>
                </c:pt>
                <c:pt idx="6755">
                  <c:v>2011</c:v>
                </c:pt>
                <c:pt idx="6756">
                  <c:v>2011</c:v>
                </c:pt>
                <c:pt idx="6757">
                  <c:v>2011</c:v>
                </c:pt>
                <c:pt idx="6758">
                  <c:v>2011</c:v>
                </c:pt>
                <c:pt idx="6759">
                  <c:v>2011</c:v>
                </c:pt>
                <c:pt idx="6760">
                  <c:v>2011</c:v>
                </c:pt>
                <c:pt idx="6761">
                  <c:v>2011</c:v>
                </c:pt>
                <c:pt idx="6762">
                  <c:v>2011</c:v>
                </c:pt>
                <c:pt idx="6763">
                  <c:v>2011</c:v>
                </c:pt>
                <c:pt idx="6764">
                  <c:v>2011</c:v>
                </c:pt>
                <c:pt idx="6765">
                  <c:v>2011</c:v>
                </c:pt>
                <c:pt idx="6766">
                  <c:v>2011</c:v>
                </c:pt>
                <c:pt idx="6767">
                  <c:v>2011</c:v>
                </c:pt>
                <c:pt idx="6768">
                  <c:v>2011</c:v>
                </c:pt>
                <c:pt idx="6769">
                  <c:v>2011</c:v>
                </c:pt>
                <c:pt idx="6770">
                  <c:v>2011</c:v>
                </c:pt>
                <c:pt idx="6771">
                  <c:v>2011</c:v>
                </c:pt>
                <c:pt idx="6772">
                  <c:v>2011</c:v>
                </c:pt>
                <c:pt idx="6773">
                  <c:v>2011</c:v>
                </c:pt>
                <c:pt idx="6774">
                  <c:v>2011</c:v>
                </c:pt>
                <c:pt idx="6775">
                  <c:v>2011</c:v>
                </c:pt>
                <c:pt idx="6776">
                  <c:v>2011</c:v>
                </c:pt>
                <c:pt idx="6777">
                  <c:v>2011</c:v>
                </c:pt>
                <c:pt idx="6778">
                  <c:v>2011</c:v>
                </c:pt>
                <c:pt idx="6779">
                  <c:v>2011</c:v>
                </c:pt>
                <c:pt idx="6780">
                  <c:v>2011</c:v>
                </c:pt>
                <c:pt idx="6781">
                  <c:v>2011</c:v>
                </c:pt>
                <c:pt idx="6782">
                  <c:v>2011</c:v>
                </c:pt>
                <c:pt idx="6783">
                  <c:v>2011</c:v>
                </c:pt>
                <c:pt idx="6784">
                  <c:v>2011</c:v>
                </c:pt>
                <c:pt idx="6785">
                  <c:v>2011</c:v>
                </c:pt>
                <c:pt idx="6786">
                  <c:v>2011</c:v>
                </c:pt>
                <c:pt idx="6787">
                  <c:v>2011</c:v>
                </c:pt>
                <c:pt idx="6788">
                  <c:v>2011</c:v>
                </c:pt>
                <c:pt idx="6789">
                  <c:v>2011</c:v>
                </c:pt>
                <c:pt idx="6790">
                  <c:v>2011</c:v>
                </c:pt>
                <c:pt idx="6791">
                  <c:v>2011</c:v>
                </c:pt>
                <c:pt idx="6792">
                  <c:v>2011</c:v>
                </c:pt>
                <c:pt idx="6793">
                  <c:v>2011</c:v>
                </c:pt>
                <c:pt idx="6794">
                  <c:v>2011</c:v>
                </c:pt>
                <c:pt idx="6795">
                  <c:v>2011</c:v>
                </c:pt>
                <c:pt idx="6796">
                  <c:v>2011</c:v>
                </c:pt>
                <c:pt idx="6797">
                  <c:v>2011</c:v>
                </c:pt>
                <c:pt idx="6798">
                  <c:v>2011</c:v>
                </c:pt>
                <c:pt idx="6799">
                  <c:v>2011</c:v>
                </c:pt>
                <c:pt idx="6800">
                  <c:v>2011</c:v>
                </c:pt>
                <c:pt idx="6801">
                  <c:v>2011</c:v>
                </c:pt>
                <c:pt idx="6802">
                  <c:v>2011</c:v>
                </c:pt>
                <c:pt idx="6803">
                  <c:v>2011</c:v>
                </c:pt>
                <c:pt idx="6804">
                  <c:v>2011</c:v>
                </c:pt>
                <c:pt idx="6805">
                  <c:v>2011</c:v>
                </c:pt>
                <c:pt idx="6806">
                  <c:v>2011</c:v>
                </c:pt>
                <c:pt idx="6807">
                  <c:v>2011</c:v>
                </c:pt>
                <c:pt idx="6808">
                  <c:v>2011</c:v>
                </c:pt>
                <c:pt idx="6809">
                  <c:v>2011</c:v>
                </c:pt>
                <c:pt idx="6810">
                  <c:v>2011</c:v>
                </c:pt>
                <c:pt idx="6811">
                  <c:v>2011</c:v>
                </c:pt>
                <c:pt idx="6812">
                  <c:v>2011</c:v>
                </c:pt>
                <c:pt idx="6813">
                  <c:v>2011</c:v>
                </c:pt>
                <c:pt idx="6814">
                  <c:v>2011</c:v>
                </c:pt>
                <c:pt idx="6815">
                  <c:v>2011</c:v>
                </c:pt>
                <c:pt idx="6816">
                  <c:v>2011</c:v>
                </c:pt>
                <c:pt idx="6817">
                  <c:v>2011</c:v>
                </c:pt>
                <c:pt idx="6818">
                  <c:v>2011</c:v>
                </c:pt>
                <c:pt idx="6819">
                  <c:v>2011</c:v>
                </c:pt>
                <c:pt idx="6820">
                  <c:v>2011</c:v>
                </c:pt>
                <c:pt idx="6821">
                  <c:v>2011</c:v>
                </c:pt>
                <c:pt idx="6822">
                  <c:v>2011</c:v>
                </c:pt>
                <c:pt idx="6823">
                  <c:v>2011</c:v>
                </c:pt>
                <c:pt idx="6824">
                  <c:v>2011</c:v>
                </c:pt>
                <c:pt idx="6825">
                  <c:v>2011</c:v>
                </c:pt>
                <c:pt idx="6826">
                  <c:v>2011</c:v>
                </c:pt>
                <c:pt idx="6827">
                  <c:v>2011</c:v>
                </c:pt>
                <c:pt idx="6828">
                  <c:v>2011</c:v>
                </c:pt>
                <c:pt idx="6829">
                  <c:v>2011</c:v>
                </c:pt>
                <c:pt idx="6830">
                  <c:v>2011</c:v>
                </c:pt>
                <c:pt idx="6831">
                  <c:v>2011</c:v>
                </c:pt>
                <c:pt idx="6832">
                  <c:v>2011</c:v>
                </c:pt>
                <c:pt idx="6833">
                  <c:v>2011</c:v>
                </c:pt>
                <c:pt idx="6834">
                  <c:v>2011</c:v>
                </c:pt>
                <c:pt idx="6835">
                  <c:v>2011</c:v>
                </c:pt>
                <c:pt idx="6836">
                  <c:v>2011</c:v>
                </c:pt>
                <c:pt idx="6837">
                  <c:v>2011</c:v>
                </c:pt>
                <c:pt idx="6838">
                  <c:v>2011</c:v>
                </c:pt>
                <c:pt idx="6839">
                  <c:v>2011</c:v>
                </c:pt>
                <c:pt idx="6840">
                  <c:v>2011</c:v>
                </c:pt>
                <c:pt idx="6841">
                  <c:v>2011</c:v>
                </c:pt>
                <c:pt idx="6842">
                  <c:v>2011</c:v>
                </c:pt>
                <c:pt idx="6843">
                  <c:v>2011</c:v>
                </c:pt>
                <c:pt idx="6844">
                  <c:v>2011</c:v>
                </c:pt>
                <c:pt idx="6845">
                  <c:v>2011</c:v>
                </c:pt>
                <c:pt idx="6846">
                  <c:v>2011</c:v>
                </c:pt>
                <c:pt idx="6847">
                  <c:v>2011</c:v>
                </c:pt>
                <c:pt idx="6848">
                  <c:v>2011</c:v>
                </c:pt>
                <c:pt idx="6849">
                  <c:v>2011</c:v>
                </c:pt>
                <c:pt idx="6850">
                  <c:v>2011</c:v>
                </c:pt>
                <c:pt idx="6851">
                  <c:v>2011</c:v>
                </c:pt>
                <c:pt idx="6852">
                  <c:v>2011</c:v>
                </c:pt>
                <c:pt idx="6853">
                  <c:v>2011</c:v>
                </c:pt>
                <c:pt idx="6854">
                  <c:v>2011</c:v>
                </c:pt>
                <c:pt idx="6855">
                  <c:v>2011</c:v>
                </c:pt>
                <c:pt idx="6856">
                  <c:v>2011</c:v>
                </c:pt>
                <c:pt idx="6857">
                  <c:v>2011</c:v>
                </c:pt>
                <c:pt idx="6858">
                  <c:v>2011</c:v>
                </c:pt>
                <c:pt idx="6859">
                  <c:v>2011</c:v>
                </c:pt>
                <c:pt idx="6860">
                  <c:v>2011</c:v>
                </c:pt>
                <c:pt idx="6861">
                  <c:v>2011</c:v>
                </c:pt>
                <c:pt idx="6862">
                  <c:v>2011</c:v>
                </c:pt>
                <c:pt idx="6863">
                  <c:v>2011</c:v>
                </c:pt>
                <c:pt idx="6864">
                  <c:v>2011</c:v>
                </c:pt>
                <c:pt idx="6865">
                  <c:v>2011</c:v>
                </c:pt>
                <c:pt idx="6866">
                  <c:v>2011</c:v>
                </c:pt>
                <c:pt idx="6867">
                  <c:v>2011</c:v>
                </c:pt>
                <c:pt idx="6868">
                  <c:v>2011</c:v>
                </c:pt>
                <c:pt idx="6869">
                  <c:v>2011</c:v>
                </c:pt>
                <c:pt idx="6870">
                  <c:v>2011</c:v>
                </c:pt>
                <c:pt idx="6871">
                  <c:v>2011</c:v>
                </c:pt>
                <c:pt idx="6872">
                  <c:v>2011</c:v>
                </c:pt>
                <c:pt idx="6873">
                  <c:v>2011</c:v>
                </c:pt>
                <c:pt idx="6874">
                  <c:v>2011</c:v>
                </c:pt>
                <c:pt idx="6875">
                  <c:v>2011</c:v>
                </c:pt>
                <c:pt idx="6876">
                  <c:v>2011</c:v>
                </c:pt>
                <c:pt idx="6877">
                  <c:v>2011</c:v>
                </c:pt>
                <c:pt idx="6878">
                  <c:v>2011</c:v>
                </c:pt>
                <c:pt idx="6879">
                  <c:v>2011</c:v>
                </c:pt>
                <c:pt idx="6880">
                  <c:v>2011</c:v>
                </c:pt>
                <c:pt idx="6881">
                  <c:v>2011</c:v>
                </c:pt>
                <c:pt idx="6882">
                  <c:v>2011</c:v>
                </c:pt>
                <c:pt idx="6883">
                  <c:v>2011</c:v>
                </c:pt>
                <c:pt idx="6884">
                  <c:v>2011</c:v>
                </c:pt>
                <c:pt idx="6885">
                  <c:v>2011</c:v>
                </c:pt>
                <c:pt idx="6886">
                  <c:v>2011</c:v>
                </c:pt>
                <c:pt idx="6887">
                  <c:v>2011</c:v>
                </c:pt>
                <c:pt idx="6888">
                  <c:v>2011</c:v>
                </c:pt>
                <c:pt idx="6889">
                  <c:v>2011</c:v>
                </c:pt>
                <c:pt idx="6890">
                  <c:v>2011</c:v>
                </c:pt>
                <c:pt idx="6891">
                  <c:v>2011</c:v>
                </c:pt>
                <c:pt idx="6892">
                  <c:v>2011</c:v>
                </c:pt>
                <c:pt idx="6893">
                  <c:v>2011</c:v>
                </c:pt>
                <c:pt idx="6894">
                  <c:v>2011</c:v>
                </c:pt>
                <c:pt idx="6895">
                  <c:v>2011</c:v>
                </c:pt>
                <c:pt idx="6896">
                  <c:v>2011</c:v>
                </c:pt>
                <c:pt idx="6897">
                  <c:v>2012</c:v>
                </c:pt>
                <c:pt idx="6898">
                  <c:v>2012</c:v>
                </c:pt>
                <c:pt idx="6899">
                  <c:v>2012</c:v>
                </c:pt>
                <c:pt idx="6900">
                  <c:v>2012</c:v>
                </c:pt>
                <c:pt idx="6901">
                  <c:v>2012</c:v>
                </c:pt>
                <c:pt idx="6902">
                  <c:v>2012</c:v>
                </c:pt>
                <c:pt idx="6903">
                  <c:v>2012</c:v>
                </c:pt>
                <c:pt idx="6904">
                  <c:v>2012</c:v>
                </c:pt>
                <c:pt idx="6905">
                  <c:v>2012</c:v>
                </c:pt>
                <c:pt idx="6906">
                  <c:v>2012</c:v>
                </c:pt>
                <c:pt idx="6907">
                  <c:v>2012</c:v>
                </c:pt>
                <c:pt idx="6908">
                  <c:v>2012</c:v>
                </c:pt>
                <c:pt idx="6909">
                  <c:v>2012</c:v>
                </c:pt>
                <c:pt idx="6910">
                  <c:v>2012</c:v>
                </c:pt>
                <c:pt idx="6911">
                  <c:v>2012</c:v>
                </c:pt>
                <c:pt idx="6912">
                  <c:v>2012</c:v>
                </c:pt>
                <c:pt idx="6913">
                  <c:v>2012</c:v>
                </c:pt>
                <c:pt idx="6914">
                  <c:v>2012</c:v>
                </c:pt>
                <c:pt idx="6915">
                  <c:v>2012</c:v>
                </c:pt>
                <c:pt idx="6916">
                  <c:v>2012</c:v>
                </c:pt>
                <c:pt idx="6917">
                  <c:v>2012</c:v>
                </c:pt>
                <c:pt idx="6918">
                  <c:v>2012</c:v>
                </c:pt>
                <c:pt idx="6919">
                  <c:v>2012</c:v>
                </c:pt>
                <c:pt idx="6920">
                  <c:v>2012</c:v>
                </c:pt>
                <c:pt idx="6921">
                  <c:v>2012</c:v>
                </c:pt>
                <c:pt idx="6922">
                  <c:v>2012</c:v>
                </c:pt>
                <c:pt idx="6923">
                  <c:v>2012</c:v>
                </c:pt>
                <c:pt idx="6924">
                  <c:v>2012</c:v>
                </c:pt>
                <c:pt idx="6925">
                  <c:v>2012</c:v>
                </c:pt>
                <c:pt idx="6926">
                  <c:v>2012</c:v>
                </c:pt>
                <c:pt idx="6927">
                  <c:v>2012</c:v>
                </c:pt>
                <c:pt idx="6928">
                  <c:v>2012</c:v>
                </c:pt>
                <c:pt idx="6929">
                  <c:v>2012</c:v>
                </c:pt>
                <c:pt idx="6930">
                  <c:v>2012</c:v>
                </c:pt>
                <c:pt idx="6931">
                  <c:v>2012</c:v>
                </c:pt>
                <c:pt idx="6932">
                  <c:v>2012</c:v>
                </c:pt>
                <c:pt idx="6933">
                  <c:v>2012</c:v>
                </c:pt>
                <c:pt idx="6934">
                  <c:v>2012</c:v>
                </c:pt>
                <c:pt idx="6935">
                  <c:v>2012</c:v>
                </c:pt>
                <c:pt idx="6936">
                  <c:v>2012</c:v>
                </c:pt>
                <c:pt idx="6937">
                  <c:v>2012</c:v>
                </c:pt>
                <c:pt idx="6938">
                  <c:v>2012</c:v>
                </c:pt>
                <c:pt idx="6939">
                  <c:v>2012</c:v>
                </c:pt>
                <c:pt idx="6940">
                  <c:v>2012</c:v>
                </c:pt>
                <c:pt idx="6941">
                  <c:v>2012</c:v>
                </c:pt>
                <c:pt idx="6942">
                  <c:v>2012</c:v>
                </c:pt>
                <c:pt idx="6943">
                  <c:v>2012</c:v>
                </c:pt>
                <c:pt idx="6944">
                  <c:v>2012</c:v>
                </c:pt>
                <c:pt idx="6945">
                  <c:v>2012</c:v>
                </c:pt>
                <c:pt idx="6946">
                  <c:v>2012</c:v>
                </c:pt>
                <c:pt idx="6947">
                  <c:v>2012</c:v>
                </c:pt>
                <c:pt idx="6948">
                  <c:v>2012</c:v>
                </c:pt>
                <c:pt idx="6949">
                  <c:v>2012</c:v>
                </c:pt>
                <c:pt idx="6950">
                  <c:v>2012</c:v>
                </c:pt>
                <c:pt idx="6951">
                  <c:v>2012</c:v>
                </c:pt>
                <c:pt idx="6952">
                  <c:v>2012</c:v>
                </c:pt>
                <c:pt idx="6953">
                  <c:v>2012</c:v>
                </c:pt>
                <c:pt idx="6954">
                  <c:v>2012</c:v>
                </c:pt>
                <c:pt idx="6955">
                  <c:v>2012</c:v>
                </c:pt>
                <c:pt idx="6956">
                  <c:v>2012</c:v>
                </c:pt>
                <c:pt idx="6957">
                  <c:v>2012</c:v>
                </c:pt>
                <c:pt idx="6958">
                  <c:v>2012</c:v>
                </c:pt>
                <c:pt idx="6959">
                  <c:v>2012</c:v>
                </c:pt>
                <c:pt idx="6960">
                  <c:v>2012</c:v>
                </c:pt>
                <c:pt idx="6961">
                  <c:v>2012</c:v>
                </c:pt>
                <c:pt idx="6962">
                  <c:v>2012</c:v>
                </c:pt>
                <c:pt idx="6963">
                  <c:v>2012</c:v>
                </c:pt>
                <c:pt idx="6964">
                  <c:v>2012</c:v>
                </c:pt>
                <c:pt idx="6965">
                  <c:v>2012</c:v>
                </c:pt>
                <c:pt idx="6966">
                  <c:v>2012</c:v>
                </c:pt>
                <c:pt idx="6967">
                  <c:v>2012</c:v>
                </c:pt>
                <c:pt idx="6968">
                  <c:v>2012</c:v>
                </c:pt>
                <c:pt idx="6969">
                  <c:v>2012</c:v>
                </c:pt>
                <c:pt idx="6970">
                  <c:v>2012</c:v>
                </c:pt>
                <c:pt idx="6971">
                  <c:v>2012</c:v>
                </c:pt>
                <c:pt idx="6972">
                  <c:v>2012</c:v>
                </c:pt>
                <c:pt idx="6973">
                  <c:v>2012</c:v>
                </c:pt>
                <c:pt idx="6974">
                  <c:v>2012</c:v>
                </c:pt>
                <c:pt idx="6975">
                  <c:v>2012</c:v>
                </c:pt>
                <c:pt idx="6976">
                  <c:v>2012</c:v>
                </c:pt>
                <c:pt idx="6977">
                  <c:v>2012</c:v>
                </c:pt>
                <c:pt idx="6978">
                  <c:v>2012</c:v>
                </c:pt>
                <c:pt idx="6979">
                  <c:v>2012</c:v>
                </c:pt>
                <c:pt idx="6980">
                  <c:v>2012</c:v>
                </c:pt>
                <c:pt idx="6981">
                  <c:v>2012</c:v>
                </c:pt>
                <c:pt idx="6982">
                  <c:v>2012</c:v>
                </c:pt>
                <c:pt idx="6983">
                  <c:v>2012</c:v>
                </c:pt>
                <c:pt idx="6984">
                  <c:v>2012</c:v>
                </c:pt>
                <c:pt idx="6985">
                  <c:v>2012</c:v>
                </c:pt>
                <c:pt idx="6986">
                  <c:v>2012</c:v>
                </c:pt>
                <c:pt idx="6987">
                  <c:v>2012</c:v>
                </c:pt>
                <c:pt idx="6988">
                  <c:v>2012</c:v>
                </c:pt>
                <c:pt idx="6989">
                  <c:v>2012</c:v>
                </c:pt>
                <c:pt idx="6990">
                  <c:v>2012</c:v>
                </c:pt>
                <c:pt idx="6991">
                  <c:v>2012</c:v>
                </c:pt>
                <c:pt idx="6992">
                  <c:v>2012</c:v>
                </c:pt>
                <c:pt idx="6993">
                  <c:v>2012</c:v>
                </c:pt>
                <c:pt idx="6994">
                  <c:v>2012</c:v>
                </c:pt>
                <c:pt idx="6995">
                  <c:v>2012</c:v>
                </c:pt>
                <c:pt idx="6996">
                  <c:v>2012</c:v>
                </c:pt>
                <c:pt idx="6997">
                  <c:v>2012</c:v>
                </c:pt>
                <c:pt idx="6998">
                  <c:v>2012</c:v>
                </c:pt>
                <c:pt idx="6999">
                  <c:v>2012</c:v>
                </c:pt>
                <c:pt idx="7000">
                  <c:v>2012</c:v>
                </c:pt>
                <c:pt idx="7001">
                  <c:v>2012</c:v>
                </c:pt>
                <c:pt idx="7002">
                  <c:v>2012</c:v>
                </c:pt>
                <c:pt idx="7003">
                  <c:v>2012</c:v>
                </c:pt>
                <c:pt idx="7004">
                  <c:v>2012</c:v>
                </c:pt>
                <c:pt idx="7005">
                  <c:v>2012</c:v>
                </c:pt>
                <c:pt idx="7006">
                  <c:v>2012</c:v>
                </c:pt>
                <c:pt idx="7007">
                  <c:v>2012</c:v>
                </c:pt>
                <c:pt idx="7008">
                  <c:v>2012</c:v>
                </c:pt>
                <c:pt idx="7009">
                  <c:v>2012</c:v>
                </c:pt>
                <c:pt idx="7010">
                  <c:v>2012</c:v>
                </c:pt>
                <c:pt idx="7011">
                  <c:v>2012</c:v>
                </c:pt>
                <c:pt idx="7012">
                  <c:v>2012</c:v>
                </c:pt>
                <c:pt idx="7013">
                  <c:v>2012</c:v>
                </c:pt>
                <c:pt idx="7014">
                  <c:v>2012</c:v>
                </c:pt>
                <c:pt idx="7015">
                  <c:v>2012</c:v>
                </c:pt>
                <c:pt idx="7016">
                  <c:v>2012</c:v>
                </c:pt>
                <c:pt idx="7017">
                  <c:v>2012</c:v>
                </c:pt>
                <c:pt idx="7018">
                  <c:v>2012</c:v>
                </c:pt>
                <c:pt idx="7019">
                  <c:v>2012</c:v>
                </c:pt>
                <c:pt idx="7020">
                  <c:v>2012</c:v>
                </c:pt>
                <c:pt idx="7021">
                  <c:v>2012</c:v>
                </c:pt>
                <c:pt idx="7022">
                  <c:v>2012</c:v>
                </c:pt>
                <c:pt idx="7023">
                  <c:v>2012</c:v>
                </c:pt>
                <c:pt idx="7024">
                  <c:v>2012</c:v>
                </c:pt>
                <c:pt idx="7025">
                  <c:v>2012</c:v>
                </c:pt>
                <c:pt idx="7026">
                  <c:v>2012</c:v>
                </c:pt>
                <c:pt idx="7027">
                  <c:v>2012</c:v>
                </c:pt>
                <c:pt idx="7028">
                  <c:v>2012</c:v>
                </c:pt>
                <c:pt idx="7029">
                  <c:v>2012</c:v>
                </c:pt>
                <c:pt idx="7030">
                  <c:v>2012</c:v>
                </c:pt>
                <c:pt idx="7031">
                  <c:v>2012</c:v>
                </c:pt>
                <c:pt idx="7032">
                  <c:v>2012</c:v>
                </c:pt>
                <c:pt idx="7033">
                  <c:v>2012</c:v>
                </c:pt>
                <c:pt idx="7034">
                  <c:v>2012</c:v>
                </c:pt>
                <c:pt idx="7035">
                  <c:v>2012</c:v>
                </c:pt>
                <c:pt idx="7036">
                  <c:v>2012</c:v>
                </c:pt>
                <c:pt idx="7037">
                  <c:v>2012</c:v>
                </c:pt>
                <c:pt idx="7038">
                  <c:v>2012</c:v>
                </c:pt>
                <c:pt idx="7039">
                  <c:v>2012</c:v>
                </c:pt>
                <c:pt idx="7040">
                  <c:v>2012</c:v>
                </c:pt>
                <c:pt idx="7041">
                  <c:v>2012</c:v>
                </c:pt>
                <c:pt idx="7042">
                  <c:v>2012</c:v>
                </c:pt>
                <c:pt idx="7043">
                  <c:v>2012</c:v>
                </c:pt>
                <c:pt idx="7044">
                  <c:v>2012</c:v>
                </c:pt>
                <c:pt idx="7045">
                  <c:v>2012</c:v>
                </c:pt>
                <c:pt idx="7046">
                  <c:v>2012</c:v>
                </c:pt>
                <c:pt idx="7047">
                  <c:v>2012</c:v>
                </c:pt>
                <c:pt idx="7048">
                  <c:v>2012</c:v>
                </c:pt>
                <c:pt idx="7049">
                  <c:v>2012</c:v>
                </c:pt>
                <c:pt idx="7050">
                  <c:v>2012</c:v>
                </c:pt>
                <c:pt idx="7051">
                  <c:v>2012</c:v>
                </c:pt>
                <c:pt idx="7052">
                  <c:v>2012</c:v>
                </c:pt>
                <c:pt idx="7053">
                  <c:v>2012</c:v>
                </c:pt>
                <c:pt idx="7054">
                  <c:v>2012</c:v>
                </c:pt>
                <c:pt idx="7055">
                  <c:v>2012</c:v>
                </c:pt>
                <c:pt idx="7056">
                  <c:v>2012</c:v>
                </c:pt>
                <c:pt idx="7057">
                  <c:v>2012</c:v>
                </c:pt>
                <c:pt idx="7058">
                  <c:v>2012</c:v>
                </c:pt>
                <c:pt idx="7059">
                  <c:v>2012</c:v>
                </c:pt>
                <c:pt idx="7060">
                  <c:v>2012</c:v>
                </c:pt>
                <c:pt idx="7061">
                  <c:v>2012</c:v>
                </c:pt>
                <c:pt idx="7062">
                  <c:v>2012</c:v>
                </c:pt>
                <c:pt idx="7063">
                  <c:v>2012</c:v>
                </c:pt>
                <c:pt idx="7064">
                  <c:v>2012</c:v>
                </c:pt>
                <c:pt idx="7065">
                  <c:v>2012</c:v>
                </c:pt>
                <c:pt idx="7066">
                  <c:v>2012</c:v>
                </c:pt>
                <c:pt idx="7067">
                  <c:v>2012</c:v>
                </c:pt>
                <c:pt idx="7068">
                  <c:v>2012</c:v>
                </c:pt>
                <c:pt idx="7069">
                  <c:v>2012</c:v>
                </c:pt>
                <c:pt idx="7070">
                  <c:v>2012</c:v>
                </c:pt>
                <c:pt idx="7071">
                  <c:v>2012</c:v>
                </c:pt>
                <c:pt idx="7072">
                  <c:v>2012</c:v>
                </c:pt>
                <c:pt idx="7073">
                  <c:v>2012</c:v>
                </c:pt>
                <c:pt idx="7074">
                  <c:v>2012</c:v>
                </c:pt>
                <c:pt idx="7075">
                  <c:v>2012</c:v>
                </c:pt>
                <c:pt idx="7076">
                  <c:v>2012</c:v>
                </c:pt>
                <c:pt idx="7077">
                  <c:v>2012</c:v>
                </c:pt>
                <c:pt idx="7078">
                  <c:v>2012</c:v>
                </c:pt>
                <c:pt idx="7079">
                  <c:v>2012</c:v>
                </c:pt>
                <c:pt idx="7080">
                  <c:v>2012</c:v>
                </c:pt>
                <c:pt idx="7081">
                  <c:v>2012</c:v>
                </c:pt>
                <c:pt idx="7082">
                  <c:v>2012</c:v>
                </c:pt>
                <c:pt idx="7083">
                  <c:v>2012</c:v>
                </c:pt>
                <c:pt idx="7084">
                  <c:v>2012</c:v>
                </c:pt>
                <c:pt idx="7085">
                  <c:v>2012</c:v>
                </c:pt>
                <c:pt idx="7086">
                  <c:v>2012</c:v>
                </c:pt>
                <c:pt idx="7087">
                  <c:v>2012</c:v>
                </c:pt>
                <c:pt idx="7088">
                  <c:v>2012</c:v>
                </c:pt>
                <c:pt idx="7089">
                  <c:v>2012</c:v>
                </c:pt>
                <c:pt idx="7090">
                  <c:v>2012</c:v>
                </c:pt>
                <c:pt idx="7091">
                  <c:v>2012</c:v>
                </c:pt>
                <c:pt idx="7092">
                  <c:v>2012</c:v>
                </c:pt>
                <c:pt idx="7093">
                  <c:v>2012</c:v>
                </c:pt>
                <c:pt idx="7094">
                  <c:v>2012</c:v>
                </c:pt>
                <c:pt idx="7095">
                  <c:v>2012</c:v>
                </c:pt>
                <c:pt idx="7096">
                  <c:v>2012</c:v>
                </c:pt>
                <c:pt idx="7097">
                  <c:v>2012</c:v>
                </c:pt>
                <c:pt idx="7098">
                  <c:v>2012</c:v>
                </c:pt>
                <c:pt idx="7099">
                  <c:v>2012</c:v>
                </c:pt>
                <c:pt idx="7100">
                  <c:v>2012</c:v>
                </c:pt>
                <c:pt idx="7101">
                  <c:v>2012</c:v>
                </c:pt>
                <c:pt idx="7102">
                  <c:v>2012</c:v>
                </c:pt>
                <c:pt idx="7103">
                  <c:v>2012</c:v>
                </c:pt>
                <c:pt idx="7104">
                  <c:v>2012</c:v>
                </c:pt>
                <c:pt idx="7105">
                  <c:v>2012</c:v>
                </c:pt>
                <c:pt idx="7106">
                  <c:v>2012</c:v>
                </c:pt>
                <c:pt idx="7107">
                  <c:v>2012</c:v>
                </c:pt>
                <c:pt idx="7108">
                  <c:v>2012</c:v>
                </c:pt>
                <c:pt idx="7109">
                  <c:v>2012</c:v>
                </c:pt>
                <c:pt idx="7110">
                  <c:v>2012</c:v>
                </c:pt>
                <c:pt idx="7111">
                  <c:v>2012</c:v>
                </c:pt>
                <c:pt idx="7112">
                  <c:v>2012</c:v>
                </c:pt>
                <c:pt idx="7113">
                  <c:v>2012</c:v>
                </c:pt>
                <c:pt idx="7114">
                  <c:v>2012</c:v>
                </c:pt>
                <c:pt idx="7115">
                  <c:v>2012</c:v>
                </c:pt>
                <c:pt idx="7116">
                  <c:v>2012</c:v>
                </c:pt>
                <c:pt idx="7117">
                  <c:v>2012</c:v>
                </c:pt>
                <c:pt idx="7118">
                  <c:v>2012</c:v>
                </c:pt>
                <c:pt idx="7119">
                  <c:v>2013</c:v>
                </c:pt>
                <c:pt idx="7120">
                  <c:v>2013</c:v>
                </c:pt>
                <c:pt idx="7121">
                  <c:v>2013</c:v>
                </c:pt>
                <c:pt idx="7122">
                  <c:v>2013</c:v>
                </c:pt>
                <c:pt idx="7123">
                  <c:v>2013</c:v>
                </c:pt>
                <c:pt idx="7124">
                  <c:v>2013</c:v>
                </c:pt>
                <c:pt idx="7125">
                  <c:v>2013</c:v>
                </c:pt>
                <c:pt idx="7126">
                  <c:v>2013</c:v>
                </c:pt>
                <c:pt idx="7127">
                  <c:v>2013</c:v>
                </c:pt>
                <c:pt idx="7128">
                  <c:v>2013</c:v>
                </c:pt>
                <c:pt idx="7129">
                  <c:v>2013</c:v>
                </c:pt>
                <c:pt idx="7130">
                  <c:v>2013</c:v>
                </c:pt>
                <c:pt idx="7131">
                  <c:v>2013</c:v>
                </c:pt>
                <c:pt idx="7132">
                  <c:v>2013</c:v>
                </c:pt>
                <c:pt idx="7133">
                  <c:v>2013</c:v>
                </c:pt>
                <c:pt idx="7134">
                  <c:v>2013</c:v>
                </c:pt>
                <c:pt idx="7135">
                  <c:v>2013</c:v>
                </c:pt>
                <c:pt idx="7136">
                  <c:v>2013</c:v>
                </c:pt>
                <c:pt idx="7137">
                  <c:v>2013</c:v>
                </c:pt>
                <c:pt idx="7138">
                  <c:v>2013</c:v>
                </c:pt>
                <c:pt idx="7139">
                  <c:v>2013</c:v>
                </c:pt>
                <c:pt idx="7140">
                  <c:v>2013</c:v>
                </c:pt>
                <c:pt idx="7141">
                  <c:v>2013</c:v>
                </c:pt>
                <c:pt idx="7142">
                  <c:v>2013</c:v>
                </c:pt>
                <c:pt idx="7143">
                  <c:v>2013</c:v>
                </c:pt>
                <c:pt idx="7144">
                  <c:v>2013</c:v>
                </c:pt>
                <c:pt idx="7145">
                  <c:v>2013</c:v>
                </c:pt>
                <c:pt idx="7146">
                  <c:v>2013</c:v>
                </c:pt>
                <c:pt idx="7147">
                  <c:v>2013</c:v>
                </c:pt>
                <c:pt idx="7148">
                  <c:v>2013</c:v>
                </c:pt>
                <c:pt idx="7149">
                  <c:v>2013</c:v>
                </c:pt>
                <c:pt idx="7150">
                  <c:v>2013</c:v>
                </c:pt>
                <c:pt idx="7151">
                  <c:v>2013</c:v>
                </c:pt>
                <c:pt idx="7152">
                  <c:v>2013</c:v>
                </c:pt>
                <c:pt idx="7153">
                  <c:v>2013</c:v>
                </c:pt>
                <c:pt idx="7154">
                  <c:v>2013</c:v>
                </c:pt>
                <c:pt idx="7155">
                  <c:v>2013</c:v>
                </c:pt>
                <c:pt idx="7156">
                  <c:v>2013</c:v>
                </c:pt>
                <c:pt idx="7157">
                  <c:v>2013</c:v>
                </c:pt>
                <c:pt idx="7158">
                  <c:v>2013</c:v>
                </c:pt>
                <c:pt idx="7159">
                  <c:v>2013</c:v>
                </c:pt>
                <c:pt idx="7160">
                  <c:v>2013</c:v>
                </c:pt>
                <c:pt idx="7161">
                  <c:v>2013</c:v>
                </c:pt>
                <c:pt idx="7162">
                  <c:v>2013</c:v>
                </c:pt>
                <c:pt idx="7163">
                  <c:v>2013</c:v>
                </c:pt>
                <c:pt idx="7164">
                  <c:v>2013</c:v>
                </c:pt>
                <c:pt idx="7165">
                  <c:v>2013</c:v>
                </c:pt>
                <c:pt idx="7166">
                  <c:v>2013</c:v>
                </c:pt>
                <c:pt idx="7167">
                  <c:v>2013</c:v>
                </c:pt>
                <c:pt idx="7168">
                  <c:v>2013</c:v>
                </c:pt>
                <c:pt idx="7169">
                  <c:v>2013</c:v>
                </c:pt>
                <c:pt idx="7170">
                  <c:v>2013</c:v>
                </c:pt>
                <c:pt idx="7171">
                  <c:v>2013</c:v>
                </c:pt>
                <c:pt idx="7172">
                  <c:v>2013</c:v>
                </c:pt>
                <c:pt idx="7173">
                  <c:v>2013</c:v>
                </c:pt>
                <c:pt idx="7174">
                  <c:v>2013</c:v>
                </c:pt>
                <c:pt idx="7175">
                  <c:v>2013</c:v>
                </c:pt>
                <c:pt idx="7176">
                  <c:v>2013</c:v>
                </c:pt>
                <c:pt idx="7177">
                  <c:v>2013</c:v>
                </c:pt>
                <c:pt idx="7178">
                  <c:v>2013</c:v>
                </c:pt>
                <c:pt idx="7179">
                  <c:v>2013</c:v>
                </c:pt>
                <c:pt idx="7180">
                  <c:v>2013</c:v>
                </c:pt>
                <c:pt idx="7181">
                  <c:v>2013</c:v>
                </c:pt>
                <c:pt idx="7182">
                  <c:v>2013</c:v>
                </c:pt>
                <c:pt idx="7183">
                  <c:v>2013</c:v>
                </c:pt>
                <c:pt idx="7184">
                  <c:v>2013</c:v>
                </c:pt>
                <c:pt idx="7185">
                  <c:v>2013</c:v>
                </c:pt>
                <c:pt idx="7186">
                  <c:v>2013</c:v>
                </c:pt>
                <c:pt idx="7187">
                  <c:v>2013</c:v>
                </c:pt>
                <c:pt idx="7188">
                  <c:v>2013</c:v>
                </c:pt>
                <c:pt idx="7189">
                  <c:v>2013</c:v>
                </c:pt>
                <c:pt idx="7190">
                  <c:v>2013</c:v>
                </c:pt>
                <c:pt idx="7191">
                  <c:v>2013</c:v>
                </c:pt>
                <c:pt idx="7192">
                  <c:v>2013</c:v>
                </c:pt>
                <c:pt idx="7193">
                  <c:v>2013</c:v>
                </c:pt>
                <c:pt idx="7194">
                  <c:v>2013</c:v>
                </c:pt>
                <c:pt idx="7195">
                  <c:v>2013</c:v>
                </c:pt>
                <c:pt idx="7196">
                  <c:v>2013</c:v>
                </c:pt>
                <c:pt idx="7197">
                  <c:v>2013</c:v>
                </c:pt>
                <c:pt idx="7198">
                  <c:v>2013</c:v>
                </c:pt>
                <c:pt idx="7199">
                  <c:v>2013</c:v>
                </c:pt>
                <c:pt idx="7200">
                  <c:v>2013</c:v>
                </c:pt>
                <c:pt idx="7201">
                  <c:v>2013</c:v>
                </c:pt>
                <c:pt idx="7202">
                  <c:v>2013</c:v>
                </c:pt>
                <c:pt idx="7203">
                  <c:v>2013</c:v>
                </c:pt>
                <c:pt idx="7204">
                  <c:v>2013</c:v>
                </c:pt>
                <c:pt idx="7205">
                  <c:v>2013</c:v>
                </c:pt>
                <c:pt idx="7206">
                  <c:v>2013</c:v>
                </c:pt>
                <c:pt idx="7207">
                  <c:v>2013</c:v>
                </c:pt>
                <c:pt idx="7208">
                  <c:v>2013</c:v>
                </c:pt>
                <c:pt idx="7209">
                  <c:v>2013</c:v>
                </c:pt>
                <c:pt idx="7210">
                  <c:v>2013</c:v>
                </c:pt>
                <c:pt idx="7211">
                  <c:v>2013</c:v>
                </c:pt>
                <c:pt idx="7212">
                  <c:v>2013</c:v>
                </c:pt>
                <c:pt idx="7213">
                  <c:v>2013</c:v>
                </c:pt>
                <c:pt idx="7214">
                  <c:v>2013</c:v>
                </c:pt>
                <c:pt idx="7215">
                  <c:v>2013</c:v>
                </c:pt>
                <c:pt idx="7216">
                  <c:v>2013</c:v>
                </c:pt>
                <c:pt idx="7217">
                  <c:v>2013</c:v>
                </c:pt>
                <c:pt idx="7218">
                  <c:v>2013</c:v>
                </c:pt>
                <c:pt idx="7219">
                  <c:v>2013</c:v>
                </c:pt>
                <c:pt idx="7220">
                  <c:v>2013</c:v>
                </c:pt>
                <c:pt idx="7221">
                  <c:v>2013</c:v>
                </c:pt>
                <c:pt idx="7222">
                  <c:v>2013</c:v>
                </c:pt>
                <c:pt idx="7223">
                  <c:v>2013</c:v>
                </c:pt>
                <c:pt idx="7224">
                  <c:v>2013</c:v>
                </c:pt>
                <c:pt idx="7225">
                  <c:v>2013</c:v>
                </c:pt>
                <c:pt idx="7226">
                  <c:v>2013</c:v>
                </c:pt>
                <c:pt idx="7227">
                  <c:v>2013</c:v>
                </c:pt>
                <c:pt idx="7228">
                  <c:v>2013</c:v>
                </c:pt>
                <c:pt idx="7229">
                  <c:v>2013</c:v>
                </c:pt>
                <c:pt idx="7230">
                  <c:v>2013</c:v>
                </c:pt>
                <c:pt idx="7231">
                  <c:v>2013</c:v>
                </c:pt>
                <c:pt idx="7232">
                  <c:v>2013</c:v>
                </c:pt>
                <c:pt idx="7233">
                  <c:v>2013</c:v>
                </c:pt>
                <c:pt idx="7234">
                  <c:v>2013</c:v>
                </c:pt>
                <c:pt idx="7235">
                  <c:v>2013</c:v>
                </c:pt>
                <c:pt idx="7236">
                  <c:v>2013</c:v>
                </c:pt>
                <c:pt idx="7237">
                  <c:v>2013</c:v>
                </c:pt>
                <c:pt idx="7238">
                  <c:v>2013</c:v>
                </c:pt>
                <c:pt idx="7239">
                  <c:v>2013</c:v>
                </c:pt>
                <c:pt idx="7240">
                  <c:v>2013</c:v>
                </c:pt>
                <c:pt idx="7241">
                  <c:v>2013</c:v>
                </c:pt>
                <c:pt idx="7242">
                  <c:v>2013</c:v>
                </c:pt>
                <c:pt idx="7243">
                  <c:v>2013</c:v>
                </c:pt>
                <c:pt idx="7244">
                  <c:v>2013</c:v>
                </c:pt>
                <c:pt idx="7245">
                  <c:v>2013</c:v>
                </c:pt>
                <c:pt idx="7246">
                  <c:v>2013</c:v>
                </c:pt>
                <c:pt idx="7247">
                  <c:v>2013</c:v>
                </c:pt>
                <c:pt idx="7248">
                  <c:v>2013</c:v>
                </c:pt>
                <c:pt idx="7249">
                  <c:v>2013</c:v>
                </c:pt>
                <c:pt idx="7250">
                  <c:v>2013</c:v>
                </c:pt>
                <c:pt idx="7251">
                  <c:v>2013</c:v>
                </c:pt>
                <c:pt idx="7252">
                  <c:v>2013</c:v>
                </c:pt>
                <c:pt idx="7253">
                  <c:v>2013</c:v>
                </c:pt>
                <c:pt idx="7254">
                  <c:v>2013</c:v>
                </c:pt>
                <c:pt idx="7255">
                  <c:v>2013</c:v>
                </c:pt>
                <c:pt idx="7256">
                  <c:v>2013</c:v>
                </c:pt>
                <c:pt idx="7257">
                  <c:v>2013</c:v>
                </c:pt>
                <c:pt idx="7258">
                  <c:v>2013</c:v>
                </c:pt>
                <c:pt idx="7259">
                  <c:v>2013</c:v>
                </c:pt>
                <c:pt idx="7260">
                  <c:v>2013</c:v>
                </c:pt>
                <c:pt idx="7261">
                  <c:v>2013</c:v>
                </c:pt>
                <c:pt idx="7262">
                  <c:v>2013</c:v>
                </c:pt>
                <c:pt idx="7263">
                  <c:v>2013</c:v>
                </c:pt>
                <c:pt idx="7264">
                  <c:v>2013</c:v>
                </c:pt>
                <c:pt idx="7265">
                  <c:v>2013</c:v>
                </c:pt>
                <c:pt idx="7266">
                  <c:v>2013</c:v>
                </c:pt>
                <c:pt idx="7267">
                  <c:v>2013</c:v>
                </c:pt>
                <c:pt idx="7268">
                  <c:v>2013</c:v>
                </c:pt>
                <c:pt idx="7269">
                  <c:v>2013</c:v>
                </c:pt>
                <c:pt idx="7270">
                  <c:v>2013</c:v>
                </c:pt>
                <c:pt idx="7271">
                  <c:v>2013</c:v>
                </c:pt>
                <c:pt idx="7272">
                  <c:v>2013</c:v>
                </c:pt>
                <c:pt idx="7273">
                  <c:v>2013</c:v>
                </c:pt>
                <c:pt idx="7274">
                  <c:v>2013</c:v>
                </c:pt>
                <c:pt idx="7275">
                  <c:v>2013</c:v>
                </c:pt>
                <c:pt idx="7276">
                  <c:v>2013</c:v>
                </c:pt>
                <c:pt idx="7277">
                  <c:v>2013</c:v>
                </c:pt>
                <c:pt idx="7278">
                  <c:v>2013</c:v>
                </c:pt>
                <c:pt idx="7279">
                  <c:v>2013</c:v>
                </c:pt>
                <c:pt idx="7280">
                  <c:v>2013</c:v>
                </c:pt>
                <c:pt idx="7281">
                  <c:v>2013</c:v>
                </c:pt>
                <c:pt idx="7282">
                  <c:v>2013</c:v>
                </c:pt>
                <c:pt idx="7283">
                  <c:v>2013</c:v>
                </c:pt>
                <c:pt idx="7284">
                  <c:v>2013</c:v>
                </c:pt>
                <c:pt idx="7285">
                  <c:v>2013</c:v>
                </c:pt>
                <c:pt idx="7286">
                  <c:v>2013</c:v>
                </c:pt>
                <c:pt idx="7287">
                  <c:v>2013</c:v>
                </c:pt>
                <c:pt idx="7288">
                  <c:v>2013</c:v>
                </c:pt>
                <c:pt idx="7289">
                  <c:v>2013</c:v>
                </c:pt>
                <c:pt idx="7290">
                  <c:v>2013</c:v>
                </c:pt>
                <c:pt idx="7291">
                  <c:v>2013</c:v>
                </c:pt>
                <c:pt idx="7292">
                  <c:v>2013</c:v>
                </c:pt>
                <c:pt idx="7293">
                  <c:v>2013</c:v>
                </c:pt>
                <c:pt idx="7294">
                  <c:v>2013</c:v>
                </c:pt>
                <c:pt idx="7295">
                  <c:v>2013</c:v>
                </c:pt>
                <c:pt idx="7296">
                  <c:v>2013</c:v>
                </c:pt>
                <c:pt idx="7297">
                  <c:v>2013</c:v>
                </c:pt>
                <c:pt idx="7298">
                  <c:v>2013</c:v>
                </c:pt>
                <c:pt idx="7299">
                  <c:v>2013</c:v>
                </c:pt>
                <c:pt idx="7300">
                  <c:v>2013</c:v>
                </c:pt>
                <c:pt idx="7301">
                  <c:v>2013</c:v>
                </c:pt>
                <c:pt idx="7302">
                  <c:v>2013</c:v>
                </c:pt>
                <c:pt idx="7303">
                  <c:v>2013</c:v>
                </c:pt>
                <c:pt idx="7304">
                  <c:v>2013</c:v>
                </c:pt>
                <c:pt idx="7305">
                  <c:v>2013</c:v>
                </c:pt>
                <c:pt idx="7306">
                  <c:v>2013</c:v>
                </c:pt>
                <c:pt idx="7307">
                  <c:v>2013</c:v>
                </c:pt>
                <c:pt idx="7308">
                  <c:v>2013</c:v>
                </c:pt>
                <c:pt idx="7309">
                  <c:v>2013</c:v>
                </c:pt>
                <c:pt idx="7310">
                  <c:v>2013</c:v>
                </c:pt>
                <c:pt idx="7311">
                  <c:v>2013</c:v>
                </c:pt>
                <c:pt idx="7312">
                  <c:v>2013</c:v>
                </c:pt>
                <c:pt idx="7313">
                  <c:v>2013</c:v>
                </c:pt>
                <c:pt idx="7314">
                  <c:v>2013</c:v>
                </c:pt>
                <c:pt idx="7315">
                  <c:v>2013</c:v>
                </c:pt>
                <c:pt idx="7316">
                  <c:v>2013</c:v>
                </c:pt>
                <c:pt idx="7317">
                  <c:v>2013</c:v>
                </c:pt>
                <c:pt idx="7318">
                  <c:v>2013</c:v>
                </c:pt>
                <c:pt idx="7319">
                  <c:v>2013</c:v>
                </c:pt>
                <c:pt idx="7320">
                  <c:v>2013</c:v>
                </c:pt>
                <c:pt idx="7321">
                  <c:v>2013</c:v>
                </c:pt>
                <c:pt idx="7322">
                  <c:v>2013</c:v>
                </c:pt>
                <c:pt idx="7323">
                  <c:v>2013</c:v>
                </c:pt>
                <c:pt idx="7324">
                  <c:v>2013</c:v>
                </c:pt>
                <c:pt idx="7325">
                  <c:v>2013</c:v>
                </c:pt>
                <c:pt idx="7326">
                  <c:v>2013</c:v>
                </c:pt>
                <c:pt idx="7327">
                  <c:v>2013</c:v>
                </c:pt>
                <c:pt idx="7328">
                  <c:v>2013</c:v>
                </c:pt>
                <c:pt idx="7329">
                  <c:v>2013</c:v>
                </c:pt>
                <c:pt idx="7330">
                  <c:v>2013</c:v>
                </c:pt>
                <c:pt idx="7331">
                  <c:v>2013</c:v>
                </c:pt>
                <c:pt idx="7332">
                  <c:v>2013</c:v>
                </c:pt>
                <c:pt idx="7333">
                  <c:v>2013</c:v>
                </c:pt>
                <c:pt idx="7334">
                  <c:v>2013</c:v>
                </c:pt>
                <c:pt idx="7335">
                  <c:v>2013</c:v>
                </c:pt>
                <c:pt idx="7336">
                  <c:v>2013</c:v>
                </c:pt>
                <c:pt idx="7337">
                  <c:v>2013</c:v>
                </c:pt>
                <c:pt idx="7338">
                  <c:v>2014</c:v>
                </c:pt>
                <c:pt idx="7339">
                  <c:v>2014</c:v>
                </c:pt>
                <c:pt idx="7340">
                  <c:v>2014</c:v>
                </c:pt>
                <c:pt idx="7341">
                  <c:v>2014</c:v>
                </c:pt>
                <c:pt idx="7342">
                  <c:v>2014</c:v>
                </c:pt>
                <c:pt idx="7343">
                  <c:v>2014</c:v>
                </c:pt>
                <c:pt idx="7344">
                  <c:v>2014</c:v>
                </c:pt>
                <c:pt idx="7345">
                  <c:v>2014</c:v>
                </c:pt>
                <c:pt idx="7346">
                  <c:v>2014</c:v>
                </c:pt>
                <c:pt idx="7347">
                  <c:v>2014</c:v>
                </c:pt>
                <c:pt idx="7348">
                  <c:v>2014</c:v>
                </c:pt>
                <c:pt idx="7349">
                  <c:v>2014</c:v>
                </c:pt>
                <c:pt idx="7350">
                  <c:v>2014</c:v>
                </c:pt>
                <c:pt idx="7351">
                  <c:v>2014</c:v>
                </c:pt>
                <c:pt idx="7352">
                  <c:v>2014</c:v>
                </c:pt>
                <c:pt idx="7353">
                  <c:v>2014</c:v>
                </c:pt>
                <c:pt idx="7354">
                  <c:v>2014</c:v>
                </c:pt>
                <c:pt idx="7355">
                  <c:v>2014</c:v>
                </c:pt>
                <c:pt idx="7356">
                  <c:v>2014</c:v>
                </c:pt>
                <c:pt idx="7357">
                  <c:v>2014</c:v>
                </c:pt>
                <c:pt idx="7358">
                  <c:v>2014</c:v>
                </c:pt>
                <c:pt idx="7359">
                  <c:v>2014</c:v>
                </c:pt>
                <c:pt idx="7360">
                  <c:v>2014</c:v>
                </c:pt>
                <c:pt idx="7361">
                  <c:v>2014</c:v>
                </c:pt>
                <c:pt idx="7362">
                  <c:v>2014</c:v>
                </c:pt>
                <c:pt idx="7363">
                  <c:v>2014</c:v>
                </c:pt>
                <c:pt idx="7364">
                  <c:v>2014</c:v>
                </c:pt>
                <c:pt idx="7365">
                  <c:v>2014</c:v>
                </c:pt>
                <c:pt idx="7366">
                  <c:v>2014</c:v>
                </c:pt>
                <c:pt idx="7367">
                  <c:v>2014</c:v>
                </c:pt>
                <c:pt idx="7368">
                  <c:v>2014</c:v>
                </c:pt>
                <c:pt idx="7369">
                  <c:v>2014</c:v>
                </c:pt>
                <c:pt idx="7370">
                  <c:v>2014</c:v>
                </c:pt>
                <c:pt idx="7371">
                  <c:v>2014</c:v>
                </c:pt>
                <c:pt idx="7372">
                  <c:v>2014</c:v>
                </c:pt>
                <c:pt idx="7373">
                  <c:v>2014</c:v>
                </c:pt>
                <c:pt idx="7374">
                  <c:v>2014</c:v>
                </c:pt>
                <c:pt idx="7375">
                  <c:v>2014</c:v>
                </c:pt>
                <c:pt idx="7376">
                  <c:v>2014</c:v>
                </c:pt>
                <c:pt idx="7377">
                  <c:v>2014</c:v>
                </c:pt>
                <c:pt idx="7378">
                  <c:v>2014</c:v>
                </c:pt>
                <c:pt idx="7379">
                  <c:v>2014</c:v>
                </c:pt>
                <c:pt idx="7380">
                  <c:v>2014</c:v>
                </c:pt>
                <c:pt idx="7381">
                  <c:v>2014</c:v>
                </c:pt>
                <c:pt idx="7382">
                  <c:v>2014</c:v>
                </c:pt>
                <c:pt idx="7383">
                  <c:v>2014</c:v>
                </c:pt>
                <c:pt idx="7384">
                  <c:v>2014</c:v>
                </c:pt>
                <c:pt idx="7385">
                  <c:v>2014</c:v>
                </c:pt>
                <c:pt idx="7386">
                  <c:v>2014</c:v>
                </c:pt>
                <c:pt idx="7387">
                  <c:v>2014</c:v>
                </c:pt>
                <c:pt idx="7388">
                  <c:v>2014</c:v>
                </c:pt>
                <c:pt idx="7389">
                  <c:v>2014</c:v>
                </c:pt>
                <c:pt idx="7390">
                  <c:v>2014</c:v>
                </c:pt>
                <c:pt idx="7391">
                  <c:v>2014</c:v>
                </c:pt>
                <c:pt idx="7392">
                  <c:v>2014</c:v>
                </c:pt>
                <c:pt idx="7393">
                  <c:v>2014</c:v>
                </c:pt>
                <c:pt idx="7394">
                  <c:v>2014</c:v>
                </c:pt>
                <c:pt idx="7395">
                  <c:v>2014</c:v>
                </c:pt>
                <c:pt idx="7396">
                  <c:v>2014</c:v>
                </c:pt>
                <c:pt idx="7397">
                  <c:v>2014</c:v>
                </c:pt>
                <c:pt idx="7398">
                  <c:v>2014</c:v>
                </c:pt>
                <c:pt idx="7399">
                  <c:v>2014</c:v>
                </c:pt>
                <c:pt idx="7400">
                  <c:v>2014</c:v>
                </c:pt>
                <c:pt idx="7401">
                  <c:v>2014</c:v>
                </c:pt>
                <c:pt idx="7402">
                  <c:v>2014</c:v>
                </c:pt>
                <c:pt idx="7403">
                  <c:v>2014</c:v>
                </c:pt>
                <c:pt idx="7404">
                  <c:v>2014</c:v>
                </c:pt>
                <c:pt idx="7405">
                  <c:v>2014</c:v>
                </c:pt>
                <c:pt idx="7406">
                  <c:v>2014</c:v>
                </c:pt>
                <c:pt idx="7407">
                  <c:v>2014</c:v>
                </c:pt>
                <c:pt idx="7408">
                  <c:v>2014</c:v>
                </c:pt>
                <c:pt idx="7409">
                  <c:v>2014</c:v>
                </c:pt>
                <c:pt idx="7410">
                  <c:v>2014</c:v>
                </c:pt>
                <c:pt idx="7411">
                  <c:v>2014</c:v>
                </c:pt>
                <c:pt idx="7412">
                  <c:v>2014</c:v>
                </c:pt>
                <c:pt idx="7413">
                  <c:v>2014</c:v>
                </c:pt>
                <c:pt idx="7414">
                  <c:v>2014</c:v>
                </c:pt>
                <c:pt idx="7415">
                  <c:v>2014</c:v>
                </c:pt>
                <c:pt idx="7416">
                  <c:v>2014</c:v>
                </c:pt>
                <c:pt idx="7417">
                  <c:v>2014</c:v>
                </c:pt>
                <c:pt idx="7418">
                  <c:v>2014</c:v>
                </c:pt>
                <c:pt idx="7419">
                  <c:v>2014</c:v>
                </c:pt>
                <c:pt idx="7420">
                  <c:v>2014</c:v>
                </c:pt>
                <c:pt idx="7421">
                  <c:v>2014</c:v>
                </c:pt>
                <c:pt idx="7422">
                  <c:v>2014</c:v>
                </c:pt>
                <c:pt idx="7423">
                  <c:v>2014</c:v>
                </c:pt>
                <c:pt idx="7424">
                  <c:v>2014</c:v>
                </c:pt>
                <c:pt idx="7425">
                  <c:v>2014</c:v>
                </c:pt>
                <c:pt idx="7426">
                  <c:v>2014</c:v>
                </c:pt>
                <c:pt idx="7427">
                  <c:v>2014</c:v>
                </c:pt>
                <c:pt idx="7428">
                  <c:v>2014</c:v>
                </c:pt>
                <c:pt idx="7429">
                  <c:v>2014</c:v>
                </c:pt>
                <c:pt idx="7430">
                  <c:v>2014</c:v>
                </c:pt>
                <c:pt idx="7431">
                  <c:v>2014</c:v>
                </c:pt>
                <c:pt idx="7432">
                  <c:v>2014</c:v>
                </c:pt>
                <c:pt idx="7433">
                  <c:v>2014</c:v>
                </c:pt>
                <c:pt idx="7434">
                  <c:v>2014</c:v>
                </c:pt>
                <c:pt idx="7435">
                  <c:v>2014</c:v>
                </c:pt>
                <c:pt idx="7436">
                  <c:v>2014</c:v>
                </c:pt>
                <c:pt idx="7437">
                  <c:v>2014</c:v>
                </c:pt>
                <c:pt idx="7438">
                  <c:v>2014</c:v>
                </c:pt>
                <c:pt idx="7439">
                  <c:v>2014</c:v>
                </c:pt>
                <c:pt idx="7440">
                  <c:v>2014</c:v>
                </c:pt>
                <c:pt idx="7441">
                  <c:v>2014</c:v>
                </c:pt>
                <c:pt idx="7442">
                  <c:v>2014</c:v>
                </c:pt>
                <c:pt idx="7443">
                  <c:v>2014</c:v>
                </c:pt>
                <c:pt idx="7444">
                  <c:v>2014</c:v>
                </c:pt>
                <c:pt idx="7445">
                  <c:v>2014</c:v>
                </c:pt>
                <c:pt idx="7446">
                  <c:v>2014</c:v>
                </c:pt>
                <c:pt idx="7447">
                  <c:v>2014</c:v>
                </c:pt>
                <c:pt idx="7448">
                  <c:v>2014</c:v>
                </c:pt>
                <c:pt idx="7449">
                  <c:v>2014</c:v>
                </c:pt>
                <c:pt idx="7450">
                  <c:v>2014</c:v>
                </c:pt>
                <c:pt idx="7451">
                  <c:v>2014</c:v>
                </c:pt>
                <c:pt idx="7452">
                  <c:v>2014</c:v>
                </c:pt>
                <c:pt idx="7453">
                  <c:v>2014</c:v>
                </c:pt>
                <c:pt idx="7454">
                  <c:v>2014</c:v>
                </c:pt>
                <c:pt idx="7455">
                  <c:v>2014</c:v>
                </c:pt>
                <c:pt idx="7456">
                  <c:v>2014</c:v>
                </c:pt>
                <c:pt idx="7457">
                  <c:v>2014</c:v>
                </c:pt>
                <c:pt idx="7458">
                  <c:v>2014</c:v>
                </c:pt>
                <c:pt idx="7459">
                  <c:v>2014</c:v>
                </c:pt>
                <c:pt idx="7460">
                  <c:v>2014</c:v>
                </c:pt>
                <c:pt idx="7461">
                  <c:v>2014</c:v>
                </c:pt>
                <c:pt idx="7462">
                  <c:v>2014</c:v>
                </c:pt>
                <c:pt idx="7463">
                  <c:v>2014</c:v>
                </c:pt>
                <c:pt idx="7464">
                  <c:v>2014</c:v>
                </c:pt>
                <c:pt idx="7465">
                  <c:v>2014</c:v>
                </c:pt>
                <c:pt idx="7466">
                  <c:v>2014</c:v>
                </c:pt>
                <c:pt idx="7467">
                  <c:v>2014</c:v>
                </c:pt>
                <c:pt idx="7468">
                  <c:v>2014</c:v>
                </c:pt>
                <c:pt idx="7469">
                  <c:v>2014</c:v>
                </c:pt>
                <c:pt idx="7470">
                  <c:v>2014</c:v>
                </c:pt>
                <c:pt idx="7471">
                  <c:v>2014</c:v>
                </c:pt>
                <c:pt idx="7472">
                  <c:v>2014</c:v>
                </c:pt>
                <c:pt idx="7473">
                  <c:v>2014</c:v>
                </c:pt>
                <c:pt idx="7474">
                  <c:v>2014</c:v>
                </c:pt>
                <c:pt idx="7475">
                  <c:v>2014</c:v>
                </c:pt>
                <c:pt idx="7476">
                  <c:v>2014</c:v>
                </c:pt>
                <c:pt idx="7477">
                  <c:v>2014</c:v>
                </c:pt>
                <c:pt idx="7478">
                  <c:v>2014</c:v>
                </c:pt>
                <c:pt idx="7479">
                  <c:v>2014</c:v>
                </c:pt>
                <c:pt idx="7480">
                  <c:v>2014</c:v>
                </c:pt>
                <c:pt idx="7481">
                  <c:v>2014</c:v>
                </c:pt>
                <c:pt idx="7482">
                  <c:v>2014</c:v>
                </c:pt>
                <c:pt idx="7483">
                  <c:v>2014</c:v>
                </c:pt>
                <c:pt idx="7484">
                  <c:v>2014</c:v>
                </c:pt>
                <c:pt idx="7485">
                  <c:v>2014</c:v>
                </c:pt>
                <c:pt idx="7486">
                  <c:v>2014</c:v>
                </c:pt>
                <c:pt idx="7487">
                  <c:v>2014</c:v>
                </c:pt>
                <c:pt idx="7488">
                  <c:v>2014</c:v>
                </c:pt>
                <c:pt idx="7489">
                  <c:v>2014</c:v>
                </c:pt>
                <c:pt idx="7490">
                  <c:v>2014</c:v>
                </c:pt>
                <c:pt idx="7491">
                  <c:v>2014</c:v>
                </c:pt>
                <c:pt idx="7492">
                  <c:v>2014</c:v>
                </c:pt>
                <c:pt idx="7493">
                  <c:v>2014</c:v>
                </c:pt>
                <c:pt idx="7494">
                  <c:v>2014</c:v>
                </c:pt>
                <c:pt idx="7495">
                  <c:v>2014</c:v>
                </c:pt>
                <c:pt idx="7496">
                  <c:v>2014</c:v>
                </c:pt>
                <c:pt idx="7497">
                  <c:v>2014</c:v>
                </c:pt>
                <c:pt idx="7498">
                  <c:v>2014</c:v>
                </c:pt>
                <c:pt idx="7499">
                  <c:v>2014</c:v>
                </c:pt>
                <c:pt idx="7500">
                  <c:v>2014</c:v>
                </c:pt>
                <c:pt idx="7501">
                  <c:v>2014</c:v>
                </c:pt>
                <c:pt idx="7502">
                  <c:v>2014</c:v>
                </c:pt>
                <c:pt idx="7503">
                  <c:v>2014</c:v>
                </c:pt>
                <c:pt idx="7504">
                  <c:v>2014</c:v>
                </c:pt>
                <c:pt idx="7505">
                  <c:v>2014</c:v>
                </c:pt>
                <c:pt idx="7506">
                  <c:v>2014</c:v>
                </c:pt>
                <c:pt idx="7507">
                  <c:v>2014</c:v>
                </c:pt>
                <c:pt idx="7508">
                  <c:v>2014</c:v>
                </c:pt>
                <c:pt idx="7509">
                  <c:v>2014</c:v>
                </c:pt>
                <c:pt idx="7510">
                  <c:v>2014</c:v>
                </c:pt>
                <c:pt idx="7511">
                  <c:v>2014</c:v>
                </c:pt>
                <c:pt idx="7512">
                  <c:v>2014</c:v>
                </c:pt>
                <c:pt idx="7513">
                  <c:v>2014</c:v>
                </c:pt>
                <c:pt idx="7514">
                  <c:v>2014</c:v>
                </c:pt>
                <c:pt idx="7515">
                  <c:v>2014</c:v>
                </c:pt>
                <c:pt idx="7516">
                  <c:v>2014</c:v>
                </c:pt>
                <c:pt idx="7517">
                  <c:v>2014</c:v>
                </c:pt>
                <c:pt idx="7518">
                  <c:v>2014</c:v>
                </c:pt>
                <c:pt idx="7519">
                  <c:v>2014</c:v>
                </c:pt>
                <c:pt idx="7520">
                  <c:v>2014</c:v>
                </c:pt>
                <c:pt idx="7521">
                  <c:v>2014</c:v>
                </c:pt>
                <c:pt idx="7522">
                  <c:v>2014</c:v>
                </c:pt>
                <c:pt idx="7523">
                  <c:v>2014</c:v>
                </c:pt>
                <c:pt idx="7524">
                  <c:v>2014</c:v>
                </c:pt>
                <c:pt idx="7525">
                  <c:v>2014</c:v>
                </c:pt>
                <c:pt idx="7526">
                  <c:v>2014</c:v>
                </c:pt>
                <c:pt idx="7527">
                  <c:v>2014</c:v>
                </c:pt>
                <c:pt idx="7528">
                  <c:v>2014</c:v>
                </c:pt>
                <c:pt idx="7529">
                  <c:v>2014</c:v>
                </c:pt>
                <c:pt idx="7530">
                  <c:v>2014</c:v>
                </c:pt>
                <c:pt idx="7531">
                  <c:v>2014</c:v>
                </c:pt>
                <c:pt idx="7532">
                  <c:v>2014</c:v>
                </c:pt>
                <c:pt idx="7533">
                  <c:v>2014</c:v>
                </c:pt>
                <c:pt idx="7534">
                  <c:v>2014</c:v>
                </c:pt>
                <c:pt idx="7535">
                  <c:v>2014</c:v>
                </c:pt>
                <c:pt idx="7536">
                  <c:v>2014</c:v>
                </c:pt>
                <c:pt idx="7537">
                  <c:v>2014</c:v>
                </c:pt>
                <c:pt idx="7538">
                  <c:v>2014</c:v>
                </c:pt>
                <c:pt idx="7539">
                  <c:v>2014</c:v>
                </c:pt>
                <c:pt idx="7540">
                  <c:v>2014</c:v>
                </c:pt>
                <c:pt idx="7541">
                  <c:v>2014</c:v>
                </c:pt>
                <c:pt idx="7542">
                  <c:v>2014</c:v>
                </c:pt>
                <c:pt idx="7543">
                  <c:v>2014</c:v>
                </c:pt>
                <c:pt idx="7544">
                  <c:v>2014</c:v>
                </c:pt>
                <c:pt idx="7545">
                  <c:v>2014</c:v>
                </c:pt>
                <c:pt idx="7546">
                  <c:v>2014</c:v>
                </c:pt>
                <c:pt idx="7547">
                  <c:v>2014</c:v>
                </c:pt>
                <c:pt idx="7548">
                  <c:v>2014</c:v>
                </c:pt>
                <c:pt idx="7549">
                  <c:v>2014</c:v>
                </c:pt>
                <c:pt idx="7550">
                  <c:v>2014</c:v>
                </c:pt>
                <c:pt idx="7551">
                  <c:v>2014</c:v>
                </c:pt>
                <c:pt idx="7552">
                  <c:v>2014</c:v>
                </c:pt>
                <c:pt idx="7553">
                  <c:v>2014</c:v>
                </c:pt>
                <c:pt idx="7554">
                  <c:v>2014</c:v>
                </c:pt>
                <c:pt idx="7555">
                  <c:v>2014</c:v>
                </c:pt>
                <c:pt idx="7556">
                  <c:v>2014</c:v>
                </c:pt>
                <c:pt idx="7557">
                  <c:v>2014</c:v>
                </c:pt>
                <c:pt idx="7558">
                  <c:v>2015</c:v>
                </c:pt>
                <c:pt idx="7559">
                  <c:v>2015</c:v>
                </c:pt>
                <c:pt idx="7560">
                  <c:v>2015</c:v>
                </c:pt>
                <c:pt idx="7561">
                  <c:v>2015</c:v>
                </c:pt>
                <c:pt idx="7562">
                  <c:v>2015</c:v>
                </c:pt>
                <c:pt idx="7563">
                  <c:v>2015</c:v>
                </c:pt>
                <c:pt idx="7564">
                  <c:v>2015</c:v>
                </c:pt>
                <c:pt idx="7565">
                  <c:v>2015</c:v>
                </c:pt>
                <c:pt idx="7566">
                  <c:v>2015</c:v>
                </c:pt>
                <c:pt idx="7567">
                  <c:v>2015</c:v>
                </c:pt>
                <c:pt idx="7568">
                  <c:v>2015</c:v>
                </c:pt>
                <c:pt idx="7569">
                  <c:v>2015</c:v>
                </c:pt>
                <c:pt idx="7570">
                  <c:v>2015</c:v>
                </c:pt>
                <c:pt idx="7571">
                  <c:v>2015</c:v>
                </c:pt>
                <c:pt idx="7572">
                  <c:v>2015</c:v>
                </c:pt>
                <c:pt idx="7573">
                  <c:v>2015</c:v>
                </c:pt>
                <c:pt idx="7574">
                  <c:v>2015</c:v>
                </c:pt>
                <c:pt idx="7575">
                  <c:v>2015</c:v>
                </c:pt>
                <c:pt idx="7576">
                  <c:v>2015</c:v>
                </c:pt>
                <c:pt idx="7577">
                  <c:v>2015</c:v>
                </c:pt>
                <c:pt idx="7578">
                  <c:v>2015</c:v>
                </c:pt>
                <c:pt idx="7579">
                  <c:v>2015</c:v>
                </c:pt>
                <c:pt idx="7580">
                  <c:v>2015</c:v>
                </c:pt>
                <c:pt idx="7581">
                  <c:v>2015</c:v>
                </c:pt>
                <c:pt idx="7582">
                  <c:v>2015</c:v>
                </c:pt>
                <c:pt idx="7583">
                  <c:v>2015</c:v>
                </c:pt>
                <c:pt idx="7584">
                  <c:v>2015</c:v>
                </c:pt>
                <c:pt idx="7585">
                  <c:v>2015</c:v>
                </c:pt>
                <c:pt idx="7586">
                  <c:v>2015</c:v>
                </c:pt>
                <c:pt idx="7587">
                  <c:v>2015</c:v>
                </c:pt>
                <c:pt idx="7588">
                  <c:v>2015</c:v>
                </c:pt>
                <c:pt idx="7589">
                  <c:v>2015</c:v>
                </c:pt>
                <c:pt idx="7590">
                  <c:v>2015</c:v>
                </c:pt>
                <c:pt idx="7591">
                  <c:v>2015</c:v>
                </c:pt>
                <c:pt idx="7592">
                  <c:v>2015</c:v>
                </c:pt>
                <c:pt idx="7593">
                  <c:v>2015</c:v>
                </c:pt>
                <c:pt idx="7594">
                  <c:v>2015</c:v>
                </c:pt>
                <c:pt idx="7595">
                  <c:v>2015</c:v>
                </c:pt>
                <c:pt idx="7596">
                  <c:v>2015</c:v>
                </c:pt>
                <c:pt idx="7597">
                  <c:v>2015</c:v>
                </c:pt>
                <c:pt idx="7598">
                  <c:v>2015</c:v>
                </c:pt>
                <c:pt idx="7599">
                  <c:v>2015</c:v>
                </c:pt>
                <c:pt idx="7600">
                  <c:v>2015</c:v>
                </c:pt>
                <c:pt idx="7601">
                  <c:v>2015</c:v>
                </c:pt>
                <c:pt idx="7602">
                  <c:v>2015</c:v>
                </c:pt>
                <c:pt idx="7603">
                  <c:v>2015</c:v>
                </c:pt>
                <c:pt idx="7604">
                  <c:v>2015</c:v>
                </c:pt>
                <c:pt idx="7605">
                  <c:v>2015</c:v>
                </c:pt>
                <c:pt idx="7606">
                  <c:v>2015</c:v>
                </c:pt>
                <c:pt idx="7607">
                  <c:v>2015</c:v>
                </c:pt>
                <c:pt idx="7608">
                  <c:v>2015</c:v>
                </c:pt>
                <c:pt idx="7609">
                  <c:v>2015</c:v>
                </c:pt>
                <c:pt idx="7610">
                  <c:v>2015</c:v>
                </c:pt>
                <c:pt idx="7611">
                  <c:v>2015</c:v>
                </c:pt>
                <c:pt idx="7612">
                  <c:v>2015</c:v>
                </c:pt>
                <c:pt idx="7613">
                  <c:v>2015</c:v>
                </c:pt>
                <c:pt idx="7614">
                  <c:v>2015</c:v>
                </c:pt>
                <c:pt idx="7615">
                  <c:v>2015</c:v>
                </c:pt>
                <c:pt idx="7616">
                  <c:v>2015</c:v>
                </c:pt>
                <c:pt idx="7617">
                  <c:v>2015</c:v>
                </c:pt>
                <c:pt idx="7618">
                  <c:v>2015</c:v>
                </c:pt>
                <c:pt idx="7619">
                  <c:v>2015</c:v>
                </c:pt>
                <c:pt idx="7620">
                  <c:v>2015</c:v>
                </c:pt>
                <c:pt idx="7621">
                  <c:v>2015</c:v>
                </c:pt>
                <c:pt idx="7622">
                  <c:v>2015</c:v>
                </c:pt>
                <c:pt idx="7623">
                  <c:v>2015</c:v>
                </c:pt>
                <c:pt idx="7624">
                  <c:v>2015</c:v>
                </c:pt>
                <c:pt idx="7625">
                  <c:v>2015</c:v>
                </c:pt>
                <c:pt idx="7626">
                  <c:v>2015</c:v>
                </c:pt>
                <c:pt idx="7627">
                  <c:v>2015</c:v>
                </c:pt>
                <c:pt idx="7628">
                  <c:v>2015</c:v>
                </c:pt>
                <c:pt idx="7629">
                  <c:v>2015</c:v>
                </c:pt>
                <c:pt idx="7630">
                  <c:v>2015</c:v>
                </c:pt>
                <c:pt idx="7631">
                  <c:v>2015</c:v>
                </c:pt>
                <c:pt idx="7632">
                  <c:v>2015</c:v>
                </c:pt>
                <c:pt idx="7633">
                  <c:v>2015</c:v>
                </c:pt>
                <c:pt idx="7634">
                  <c:v>2015</c:v>
                </c:pt>
                <c:pt idx="7635">
                  <c:v>2015</c:v>
                </c:pt>
                <c:pt idx="7636">
                  <c:v>2015</c:v>
                </c:pt>
                <c:pt idx="7637">
                  <c:v>2015</c:v>
                </c:pt>
                <c:pt idx="7638">
                  <c:v>2015</c:v>
                </c:pt>
                <c:pt idx="7639">
                  <c:v>2015</c:v>
                </c:pt>
                <c:pt idx="7640">
                  <c:v>2015</c:v>
                </c:pt>
                <c:pt idx="7641">
                  <c:v>2015</c:v>
                </c:pt>
                <c:pt idx="7642">
                  <c:v>2015</c:v>
                </c:pt>
                <c:pt idx="7643">
                  <c:v>2015</c:v>
                </c:pt>
                <c:pt idx="7644">
                  <c:v>2015</c:v>
                </c:pt>
                <c:pt idx="7645">
                  <c:v>2015</c:v>
                </c:pt>
                <c:pt idx="7646">
                  <c:v>2015</c:v>
                </c:pt>
                <c:pt idx="7647">
                  <c:v>2015</c:v>
                </c:pt>
                <c:pt idx="7648">
                  <c:v>2015</c:v>
                </c:pt>
                <c:pt idx="7649">
                  <c:v>2015</c:v>
                </c:pt>
                <c:pt idx="7650">
                  <c:v>2015</c:v>
                </c:pt>
                <c:pt idx="7651">
                  <c:v>2015</c:v>
                </c:pt>
                <c:pt idx="7652">
                  <c:v>2015</c:v>
                </c:pt>
                <c:pt idx="7653">
                  <c:v>2015</c:v>
                </c:pt>
                <c:pt idx="7654">
                  <c:v>2015</c:v>
                </c:pt>
                <c:pt idx="7655">
                  <c:v>2015</c:v>
                </c:pt>
                <c:pt idx="7656">
                  <c:v>2015</c:v>
                </c:pt>
                <c:pt idx="7657">
                  <c:v>2015</c:v>
                </c:pt>
                <c:pt idx="7658">
                  <c:v>2015</c:v>
                </c:pt>
                <c:pt idx="7659">
                  <c:v>2015</c:v>
                </c:pt>
                <c:pt idx="7660">
                  <c:v>2015</c:v>
                </c:pt>
                <c:pt idx="7661">
                  <c:v>2015</c:v>
                </c:pt>
                <c:pt idx="7662">
                  <c:v>2015</c:v>
                </c:pt>
                <c:pt idx="7663">
                  <c:v>2015</c:v>
                </c:pt>
                <c:pt idx="7664">
                  <c:v>2015</c:v>
                </c:pt>
                <c:pt idx="7665">
                  <c:v>2015</c:v>
                </c:pt>
                <c:pt idx="7666">
                  <c:v>2015</c:v>
                </c:pt>
                <c:pt idx="7667">
                  <c:v>2015</c:v>
                </c:pt>
                <c:pt idx="7668">
                  <c:v>2015</c:v>
                </c:pt>
                <c:pt idx="7669">
                  <c:v>2015</c:v>
                </c:pt>
                <c:pt idx="7670">
                  <c:v>2015</c:v>
                </c:pt>
                <c:pt idx="7671">
                  <c:v>2015</c:v>
                </c:pt>
                <c:pt idx="7672">
                  <c:v>2015</c:v>
                </c:pt>
                <c:pt idx="7673">
                  <c:v>2015</c:v>
                </c:pt>
                <c:pt idx="7674">
                  <c:v>2015</c:v>
                </c:pt>
                <c:pt idx="7675">
                  <c:v>2015</c:v>
                </c:pt>
                <c:pt idx="7676">
                  <c:v>2015</c:v>
                </c:pt>
                <c:pt idx="7677">
                  <c:v>2015</c:v>
                </c:pt>
                <c:pt idx="7678">
                  <c:v>2015</c:v>
                </c:pt>
                <c:pt idx="7679">
                  <c:v>2015</c:v>
                </c:pt>
                <c:pt idx="7680">
                  <c:v>2015</c:v>
                </c:pt>
                <c:pt idx="7681">
                  <c:v>2015</c:v>
                </c:pt>
                <c:pt idx="7682">
                  <c:v>2015</c:v>
                </c:pt>
                <c:pt idx="7683">
                  <c:v>2015</c:v>
                </c:pt>
                <c:pt idx="7684">
                  <c:v>2015</c:v>
                </c:pt>
                <c:pt idx="7685">
                  <c:v>2015</c:v>
                </c:pt>
                <c:pt idx="7686">
                  <c:v>2015</c:v>
                </c:pt>
                <c:pt idx="7687">
                  <c:v>2015</c:v>
                </c:pt>
                <c:pt idx="7688">
                  <c:v>2015</c:v>
                </c:pt>
                <c:pt idx="7689">
                  <c:v>2015</c:v>
                </c:pt>
                <c:pt idx="7690">
                  <c:v>2015</c:v>
                </c:pt>
                <c:pt idx="7691">
                  <c:v>2015</c:v>
                </c:pt>
                <c:pt idx="7692">
                  <c:v>2015</c:v>
                </c:pt>
                <c:pt idx="7693">
                  <c:v>2015</c:v>
                </c:pt>
                <c:pt idx="7694">
                  <c:v>2015</c:v>
                </c:pt>
                <c:pt idx="7695">
                  <c:v>2015</c:v>
                </c:pt>
                <c:pt idx="7696">
                  <c:v>2015</c:v>
                </c:pt>
                <c:pt idx="7697">
                  <c:v>2015</c:v>
                </c:pt>
                <c:pt idx="7698">
                  <c:v>2015</c:v>
                </c:pt>
                <c:pt idx="7699">
                  <c:v>2015</c:v>
                </c:pt>
                <c:pt idx="7700">
                  <c:v>2015</c:v>
                </c:pt>
                <c:pt idx="7701">
                  <c:v>2015</c:v>
                </c:pt>
                <c:pt idx="7702">
                  <c:v>2015</c:v>
                </c:pt>
                <c:pt idx="7703">
                  <c:v>2015</c:v>
                </c:pt>
                <c:pt idx="7704">
                  <c:v>2015</c:v>
                </c:pt>
                <c:pt idx="7705">
                  <c:v>2015</c:v>
                </c:pt>
                <c:pt idx="7706">
                  <c:v>2015</c:v>
                </c:pt>
                <c:pt idx="7707">
                  <c:v>2015</c:v>
                </c:pt>
                <c:pt idx="7708">
                  <c:v>2015</c:v>
                </c:pt>
                <c:pt idx="7709">
                  <c:v>2015</c:v>
                </c:pt>
                <c:pt idx="7710">
                  <c:v>2015</c:v>
                </c:pt>
                <c:pt idx="7711">
                  <c:v>2015</c:v>
                </c:pt>
                <c:pt idx="7712">
                  <c:v>2015</c:v>
                </c:pt>
                <c:pt idx="7713">
                  <c:v>2015</c:v>
                </c:pt>
                <c:pt idx="7714">
                  <c:v>2015</c:v>
                </c:pt>
                <c:pt idx="7715">
                  <c:v>2015</c:v>
                </c:pt>
                <c:pt idx="7716">
                  <c:v>2015</c:v>
                </c:pt>
                <c:pt idx="7717">
                  <c:v>2015</c:v>
                </c:pt>
                <c:pt idx="7718">
                  <c:v>2015</c:v>
                </c:pt>
                <c:pt idx="7719">
                  <c:v>2015</c:v>
                </c:pt>
                <c:pt idx="7720">
                  <c:v>2015</c:v>
                </c:pt>
                <c:pt idx="7721">
                  <c:v>2015</c:v>
                </c:pt>
                <c:pt idx="7722">
                  <c:v>2015</c:v>
                </c:pt>
                <c:pt idx="7723">
                  <c:v>2015</c:v>
                </c:pt>
                <c:pt idx="7724">
                  <c:v>2015</c:v>
                </c:pt>
                <c:pt idx="7725">
                  <c:v>2015</c:v>
                </c:pt>
                <c:pt idx="7726">
                  <c:v>2015</c:v>
                </c:pt>
                <c:pt idx="7727">
                  <c:v>2015</c:v>
                </c:pt>
                <c:pt idx="7728">
                  <c:v>2015</c:v>
                </c:pt>
                <c:pt idx="7729">
                  <c:v>2015</c:v>
                </c:pt>
                <c:pt idx="7730">
                  <c:v>2015</c:v>
                </c:pt>
                <c:pt idx="7731">
                  <c:v>2015</c:v>
                </c:pt>
                <c:pt idx="7732">
                  <c:v>2015</c:v>
                </c:pt>
                <c:pt idx="7733">
                  <c:v>2015</c:v>
                </c:pt>
                <c:pt idx="7734">
                  <c:v>2015</c:v>
                </c:pt>
                <c:pt idx="7735">
                  <c:v>2015</c:v>
                </c:pt>
                <c:pt idx="7736">
                  <c:v>2015</c:v>
                </c:pt>
                <c:pt idx="7737">
                  <c:v>2015</c:v>
                </c:pt>
                <c:pt idx="7738">
                  <c:v>2015</c:v>
                </c:pt>
                <c:pt idx="7739">
                  <c:v>2015</c:v>
                </c:pt>
                <c:pt idx="7740">
                  <c:v>2015</c:v>
                </c:pt>
                <c:pt idx="7741">
                  <c:v>2015</c:v>
                </c:pt>
                <c:pt idx="7742">
                  <c:v>2015</c:v>
                </c:pt>
                <c:pt idx="7743">
                  <c:v>2015</c:v>
                </c:pt>
                <c:pt idx="7744">
                  <c:v>2015</c:v>
                </c:pt>
                <c:pt idx="7745">
                  <c:v>2015</c:v>
                </c:pt>
                <c:pt idx="7746">
                  <c:v>2015</c:v>
                </c:pt>
                <c:pt idx="7747">
                  <c:v>2015</c:v>
                </c:pt>
                <c:pt idx="7748">
                  <c:v>2015</c:v>
                </c:pt>
                <c:pt idx="7749">
                  <c:v>2015</c:v>
                </c:pt>
                <c:pt idx="7750">
                  <c:v>2015</c:v>
                </c:pt>
                <c:pt idx="7751">
                  <c:v>2015</c:v>
                </c:pt>
                <c:pt idx="7752">
                  <c:v>2015</c:v>
                </c:pt>
                <c:pt idx="7753">
                  <c:v>2015</c:v>
                </c:pt>
                <c:pt idx="7754">
                  <c:v>2015</c:v>
                </c:pt>
                <c:pt idx="7755">
                  <c:v>2015</c:v>
                </c:pt>
                <c:pt idx="7756">
                  <c:v>2015</c:v>
                </c:pt>
                <c:pt idx="7757">
                  <c:v>2015</c:v>
                </c:pt>
                <c:pt idx="7758">
                  <c:v>2015</c:v>
                </c:pt>
                <c:pt idx="7759">
                  <c:v>2015</c:v>
                </c:pt>
                <c:pt idx="7760">
                  <c:v>2015</c:v>
                </c:pt>
                <c:pt idx="7761">
                  <c:v>2015</c:v>
                </c:pt>
                <c:pt idx="7762">
                  <c:v>2015</c:v>
                </c:pt>
                <c:pt idx="7763">
                  <c:v>2015</c:v>
                </c:pt>
                <c:pt idx="7764">
                  <c:v>2015</c:v>
                </c:pt>
                <c:pt idx="7765">
                  <c:v>2015</c:v>
                </c:pt>
                <c:pt idx="7766">
                  <c:v>2015</c:v>
                </c:pt>
                <c:pt idx="7767">
                  <c:v>2015</c:v>
                </c:pt>
                <c:pt idx="7768">
                  <c:v>2015</c:v>
                </c:pt>
                <c:pt idx="7769">
                  <c:v>2015</c:v>
                </c:pt>
                <c:pt idx="7770">
                  <c:v>2015</c:v>
                </c:pt>
                <c:pt idx="7771">
                  <c:v>2015</c:v>
                </c:pt>
                <c:pt idx="7772">
                  <c:v>2015</c:v>
                </c:pt>
                <c:pt idx="7773">
                  <c:v>2015</c:v>
                </c:pt>
                <c:pt idx="7774">
                  <c:v>2015</c:v>
                </c:pt>
                <c:pt idx="7775">
                  <c:v>2015</c:v>
                </c:pt>
                <c:pt idx="7776">
                  <c:v>2015</c:v>
                </c:pt>
                <c:pt idx="7777">
                  <c:v>2015</c:v>
                </c:pt>
                <c:pt idx="7778">
                  <c:v>2015</c:v>
                </c:pt>
                <c:pt idx="7779">
                  <c:v>2015</c:v>
                </c:pt>
                <c:pt idx="7780">
                  <c:v>2016</c:v>
                </c:pt>
                <c:pt idx="7781">
                  <c:v>2016</c:v>
                </c:pt>
                <c:pt idx="7782">
                  <c:v>2016</c:v>
                </c:pt>
                <c:pt idx="7783">
                  <c:v>2016</c:v>
                </c:pt>
                <c:pt idx="7784">
                  <c:v>2016</c:v>
                </c:pt>
                <c:pt idx="7785">
                  <c:v>2016</c:v>
                </c:pt>
                <c:pt idx="7786">
                  <c:v>2016</c:v>
                </c:pt>
                <c:pt idx="7787">
                  <c:v>2016</c:v>
                </c:pt>
                <c:pt idx="7788">
                  <c:v>2016</c:v>
                </c:pt>
                <c:pt idx="7789">
                  <c:v>2016</c:v>
                </c:pt>
                <c:pt idx="7790">
                  <c:v>2016</c:v>
                </c:pt>
                <c:pt idx="7791">
                  <c:v>2016</c:v>
                </c:pt>
                <c:pt idx="7792">
                  <c:v>2016</c:v>
                </c:pt>
                <c:pt idx="7793">
                  <c:v>2016</c:v>
                </c:pt>
                <c:pt idx="7794">
                  <c:v>2016</c:v>
                </c:pt>
                <c:pt idx="7795">
                  <c:v>2016</c:v>
                </c:pt>
                <c:pt idx="7796">
                  <c:v>2016</c:v>
                </c:pt>
                <c:pt idx="7797">
                  <c:v>2016</c:v>
                </c:pt>
                <c:pt idx="7798">
                  <c:v>2016</c:v>
                </c:pt>
                <c:pt idx="7799">
                  <c:v>2016</c:v>
                </c:pt>
                <c:pt idx="7800">
                  <c:v>2016</c:v>
                </c:pt>
                <c:pt idx="7801">
                  <c:v>2016</c:v>
                </c:pt>
                <c:pt idx="7802">
                  <c:v>2016</c:v>
                </c:pt>
                <c:pt idx="7803">
                  <c:v>2016</c:v>
                </c:pt>
                <c:pt idx="7804">
                  <c:v>2016</c:v>
                </c:pt>
                <c:pt idx="7805">
                  <c:v>2016</c:v>
                </c:pt>
                <c:pt idx="7806">
                  <c:v>2016</c:v>
                </c:pt>
                <c:pt idx="7807">
                  <c:v>2016</c:v>
                </c:pt>
                <c:pt idx="7808">
                  <c:v>2016</c:v>
                </c:pt>
                <c:pt idx="7809">
                  <c:v>2016</c:v>
                </c:pt>
                <c:pt idx="7810">
                  <c:v>2016</c:v>
                </c:pt>
                <c:pt idx="7811">
                  <c:v>2016</c:v>
                </c:pt>
                <c:pt idx="7812">
                  <c:v>2016</c:v>
                </c:pt>
                <c:pt idx="7813">
                  <c:v>2016</c:v>
                </c:pt>
                <c:pt idx="7814">
                  <c:v>2016</c:v>
                </c:pt>
                <c:pt idx="7815">
                  <c:v>2016</c:v>
                </c:pt>
                <c:pt idx="7816">
                  <c:v>2016</c:v>
                </c:pt>
                <c:pt idx="7817">
                  <c:v>2016</c:v>
                </c:pt>
                <c:pt idx="7818">
                  <c:v>2016</c:v>
                </c:pt>
                <c:pt idx="7819">
                  <c:v>2016</c:v>
                </c:pt>
                <c:pt idx="7820">
                  <c:v>2016</c:v>
                </c:pt>
                <c:pt idx="7821">
                  <c:v>2016</c:v>
                </c:pt>
                <c:pt idx="7822">
                  <c:v>2016</c:v>
                </c:pt>
                <c:pt idx="7823">
                  <c:v>2016</c:v>
                </c:pt>
                <c:pt idx="7824">
                  <c:v>2016</c:v>
                </c:pt>
                <c:pt idx="7825">
                  <c:v>2016</c:v>
                </c:pt>
                <c:pt idx="7826">
                  <c:v>2016</c:v>
                </c:pt>
                <c:pt idx="7827">
                  <c:v>2016</c:v>
                </c:pt>
                <c:pt idx="7828">
                  <c:v>2016</c:v>
                </c:pt>
                <c:pt idx="7829">
                  <c:v>2016</c:v>
                </c:pt>
                <c:pt idx="7830">
                  <c:v>2016</c:v>
                </c:pt>
                <c:pt idx="7831">
                  <c:v>2016</c:v>
                </c:pt>
                <c:pt idx="7832">
                  <c:v>2016</c:v>
                </c:pt>
                <c:pt idx="7833">
                  <c:v>2016</c:v>
                </c:pt>
                <c:pt idx="7834">
                  <c:v>2016</c:v>
                </c:pt>
                <c:pt idx="7835">
                  <c:v>2016</c:v>
                </c:pt>
                <c:pt idx="7836">
                  <c:v>2016</c:v>
                </c:pt>
                <c:pt idx="7837">
                  <c:v>2016</c:v>
                </c:pt>
                <c:pt idx="7838">
                  <c:v>2016</c:v>
                </c:pt>
                <c:pt idx="7839">
                  <c:v>2016</c:v>
                </c:pt>
                <c:pt idx="7840">
                  <c:v>2016</c:v>
                </c:pt>
                <c:pt idx="7841">
                  <c:v>2016</c:v>
                </c:pt>
                <c:pt idx="7842">
                  <c:v>2016</c:v>
                </c:pt>
                <c:pt idx="7843">
                  <c:v>2016</c:v>
                </c:pt>
                <c:pt idx="7844">
                  <c:v>2016</c:v>
                </c:pt>
                <c:pt idx="7845">
                  <c:v>2016</c:v>
                </c:pt>
                <c:pt idx="7846">
                  <c:v>2016</c:v>
                </c:pt>
                <c:pt idx="7847">
                  <c:v>2016</c:v>
                </c:pt>
                <c:pt idx="7848">
                  <c:v>2016</c:v>
                </c:pt>
                <c:pt idx="7849">
                  <c:v>2016</c:v>
                </c:pt>
                <c:pt idx="7850">
                  <c:v>2016</c:v>
                </c:pt>
                <c:pt idx="7851">
                  <c:v>2016</c:v>
                </c:pt>
                <c:pt idx="7852">
                  <c:v>2016</c:v>
                </c:pt>
                <c:pt idx="7853">
                  <c:v>2016</c:v>
                </c:pt>
                <c:pt idx="7854">
                  <c:v>2016</c:v>
                </c:pt>
                <c:pt idx="7855">
                  <c:v>2016</c:v>
                </c:pt>
                <c:pt idx="7856">
                  <c:v>2016</c:v>
                </c:pt>
                <c:pt idx="7857">
                  <c:v>2016</c:v>
                </c:pt>
                <c:pt idx="7858">
                  <c:v>2016</c:v>
                </c:pt>
                <c:pt idx="7859">
                  <c:v>2016</c:v>
                </c:pt>
                <c:pt idx="7860">
                  <c:v>2016</c:v>
                </c:pt>
                <c:pt idx="7861">
                  <c:v>2016</c:v>
                </c:pt>
                <c:pt idx="7862">
                  <c:v>2016</c:v>
                </c:pt>
                <c:pt idx="7863">
                  <c:v>2016</c:v>
                </c:pt>
                <c:pt idx="7864">
                  <c:v>2016</c:v>
                </c:pt>
                <c:pt idx="7865">
                  <c:v>2016</c:v>
                </c:pt>
                <c:pt idx="7866">
                  <c:v>2016</c:v>
                </c:pt>
                <c:pt idx="7867">
                  <c:v>2016</c:v>
                </c:pt>
                <c:pt idx="7868">
                  <c:v>2016</c:v>
                </c:pt>
                <c:pt idx="7869">
                  <c:v>2016</c:v>
                </c:pt>
                <c:pt idx="7870">
                  <c:v>2016</c:v>
                </c:pt>
                <c:pt idx="7871">
                  <c:v>2016</c:v>
                </c:pt>
                <c:pt idx="7872">
                  <c:v>2016</c:v>
                </c:pt>
                <c:pt idx="7873">
                  <c:v>2016</c:v>
                </c:pt>
                <c:pt idx="7874">
                  <c:v>2016</c:v>
                </c:pt>
                <c:pt idx="7875">
                  <c:v>2016</c:v>
                </c:pt>
                <c:pt idx="7876">
                  <c:v>2016</c:v>
                </c:pt>
                <c:pt idx="7877">
                  <c:v>2016</c:v>
                </c:pt>
                <c:pt idx="7878">
                  <c:v>2016</c:v>
                </c:pt>
                <c:pt idx="7879">
                  <c:v>2016</c:v>
                </c:pt>
                <c:pt idx="7880">
                  <c:v>2016</c:v>
                </c:pt>
                <c:pt idx="7881">
                  <c:v>2016</c:v>
                </c:pt>
                <c:pt idx="7882">
                  <c:v>2016</c:v>
                </c:pt>
                <c:pt idx="7883">
                  <c:v>2016</c:v>
                </c:pt>
                <c:pt idx="7884">
                  <c:v>2016</c:v>
                </c:pt>
                <c:pt idx="7885">
                  <c:v>2016</c:v>
                </c:pt>
                <c:pt idx="7886">
                  <c:v>2016</c:v>
                </c:pt>
                <c:pt idx="7887">
                  <c:v>2016</c:v>
                </c:pt>
                <c:pt idx="7888">
                  <c:v>2016</c:v>
                </c:pt>
                <c:pt idx="7889">
                  <c:v>2016</c:v>
                </c:pt>
                <c:pt idx="7890">
                  <c:v>2016</c:v>
                </c:pt>
                <c:pt idx="7891">
                  <c:v>2016</c:v>
                </c:pt>
                <c:pt idx="7892">
                  <c:v>2016</c:v>
                </c:pt>
                <c:pt idx="7893">
                  <c:v>2016</c:v>
                </c:pt>
                <c:pt idx="7894">
                  <c:v>2016</c:v>
                </c:pt>
                <c:pt idx="7895">
                  <c:v>2016</c:v>
                </c:pt>
                <c:pt idx="7896">
                  <c:v>2016</c:v>
                </c:pt>
                <c:pt idx="7897">
                  <c:v>2016</c:v>
                </c:pt>
                <c:pt idx="7898">
                  <c:v>2016</c:v>
                </c:pt>
                <c:pt idx="7899">
                  <c:v>2016</c:v>
                </c:pt>
                <c:pt idx="7900">
                  <c:v>2016</c:v>
                </c:pt>
                <c:pt idx="7901">
                  <c:v>2016</c:v>
                </c:pt>
                <c:pt idx="7902">
                  <c:v>2016</c:v>
                </c:pt>
                <c:pt idx="7903">
                  <c:v>2016</c:v>
                </c:pt>
                <c:pt idx="7904">
                  <c:v>2016</c:v>
                </c:pt>
                <c:pt idx="7905">
                  <c:v>2016</c:v>
                </c:pt>
                <c:pt idx="7906">
                  <c:v>2016</c:v>
                </c:pt>
                <c:pt idx="7907">
                  <c:v>2016</c:v>
                </c:pt>
                <c:pt idx="7908">
                  <c:v>2016</c:v>
                </c:pt>
                <c:pt idx="7909">
                  <c:v>2016</c:v>
                </c:pt>
                <c:pt idx="7910">
                  <c:v>2016</c:v>
                </c:pt>
                <c:pt idx="7911">
                  <c:v>2016</c:v>
                </c:pt>
                <c:pt idx="7912">
                  <c:v>2016</c:v>
                </c:pt>
                <c:pt idx="7913">
                  <c:v>2016</c:v>
                </c:pt>
                <c:pt idx="7914">
                  <c:v>2016</c:v>
                </c:pt>
                <c:pt idx="7915">
                  <c:v>2016</c:v>
                </c:pt>
                <c:pt idx="7916">
                  <c:v>2016</c:v>
                </c:pt>
                <c:pt idx="7917">
                  <c:v>2016</c:v>
                </c:pt>
                <c:pt idx="7918">
                  <c:v>2016</c:v>
                </c:pt>
                <c:pt idx="7919">
                  <c:v>2016</c:v>
                </c:pt>
                <c:pt idx="7920">
                  <c:v>2016</c:v>
                </c:pt>
                <c:pt idx="7921">
                  <c:v>2016</c:v>
                </c:pt>
                <c:pt idx="7922">
                  <c:v>2016</c:v>
                </c:pt>
                <c:pt idx="7923">
                  <c:v>2016</c:v>
                </c:pt>
                <c:pt idx="7924">
                  <c:v>2016</c:v>
                </c:pt>
                <c:pt idx="7925">
                  <c:v>2016</c:v>
                </c:pt>
                <c:pt idx="7926">
                  <c:v>2016</c:v>
                </c:pt>
                <c:pt idx="7927">
                  <c:v>2016</c:v>
                </c:pt>
                <c:pt idx="7928">
                  <c:v>2016</c:v>
                </c:pt>
                <c:pt idx="7929">
                  <c:v>2016</c:v>
                </c:pt>
                <c:pt idx="7930">
                  <c:v>2016</c:v>
                </c:pt>
                <c:pt idx="7931">
                  <c:v>2016</c:v>
                </c:pt>
                <c:pt idx="7932">
                  <c:v>2016</c:v>
                </c:pt>
                <c:pt idx="7933">
                  <c:v>2016</c:v>
                </c:pt>
                <c:pt idx="7934">
                  <c:v>2016</c:v>
                </c:pt>
                <c:pt idx="7935">
                  <c:v>2016</c:v>
                </c:pt>
                <c:pt idx="7936">
                  <c:v>2016</c:v>
                </c:pt>
                <c:pt idx="7937">
                  <c:v>2016</c:v>
                </c:pt>
                <c:pt idx="7938">
                  <c:v>2016</c:v>
                </c:pt>
                <c:pt idx="7939">
                  <c:v>2016</c:v>
                </c:pt>
                <c:pt idx="7940">
                  <c:v>2016</c:v>
                </c:pt>
                <c:pt idx="7941">
                  <c:v>2016</c:v>
                </c:pt>
                <c:pt idx="7942">
                  <c:v>2016</c:v>
                </c:pt>
                <c:pt idx="7943">
                  <c:v>2016</c:v>
                </c:pt>
                <c:pt idx="7944">
                  <c:v>2016</c:v>
                </c:pt>
                <c:pt idx="7945">
                  <c:v>2016</c:v>
                </c:pt>
                <c:pt idx="7946">
                  <c:v>2016</c:v>
                </c:pt>
                <c:pt idx="7947">
                  <c:v>2016</c:v>
                </c:pt>
                <c:pt idx="7948">
                  <c:v>2016</c:v>
                </c:pt>
                <c:pt idx="7949">
                  <c:v>2016</c:v>
                </c:pt>
                <c:pt idx="7950">
                  <c:v>2016</c:v>
                </c:pt>
                <c:pt idx="7951">
                  <c:v>2016</c:v>
                </c:pt>
                <c:pt idx="7952">
                  <c:v>2016</c:v>
                </c:pt>
                <c:pt idx="7953">
                  <c:v>2016</c:v>
                </c:pt>
                <c:pt idx="7954">
                  <c:v>2016</c:v>
                </c:pt>
                <c:pt idx="7955">
                  <c:v>2016</c:v>
                </c:pt>
                <c:pt idx="7956">
                  <c:v>2016</c:v>
                </c:pt>
                <c:pt idx="7957">
                  <c:v>2016</c:v>
                </c:pt>
                <c:pt idx="7958">
                  <c:v>2016</c:v>
                </c:pt>
                <c:pt idx="7959">
                  <c:v>2016</c:v>
                </c:pt>
                <c:pt idx="7960">
                  <c:v>2016</c:v>
                </c:pt>
                <c:pt idx="7961">
                  <c:v>2016</c:v>
                </c:pt>
                <c:pt idx="7962">
                  <c:v>2016</c:v>
                </c:pt>
                <c:pt idx="7963">
                  <c:v>2016</c:v>
                </c:pt>
                <c:pt idx="7964">
                  <c:v>2016</c:v>
                </c:pt>
                <c:pt idx="7965">
                  <c:v>2016</c:v>
                </c:pt>
                <c:pt idx="7966">
                  <c:v>2016</c:v>
                </c:pt>
                <c:pt idx="7967">
                  <c:v>2016</c:v>
                </c:pt>
                <c:pt idx="7968">
                  <c:v>2016</c:v>
                </c:pt>
                <c:pt idx="7969">
                  <c:v>2016</c:v>
                </c:pt>
                <c:pt idx="7970">
                  <c:v>2016</c:v>
                </c:pt>
                <c:pt idx="7971">
                  <c:v>2016</c:v>
                </c:pt>
                <c:pt idx="7972">
                  <c:v>2016</c:v>
                </c:pt>
                <c:pt idx="7973">
                  <c:v>2016</c:v>
                </c:pt>
                <c:pt idx="7974">
                  <c:v>2016</c:v>
                </c:pt>
                <c:pt idx="7975">
                  <c:v>2016</c:v>
                </c:pt>
                <c:pt idx="7976">
                  <c:v>2016</c:v>
                </c:pt>
                <c:pt idx="7977">
                  <c:v>2016</c:v>
                </c:pt>
                <c:pt idx="7978">
                  <c:v>2016</c:v>
                </c:pt>
                <c:pt idx="7979">
                  <c:v>2016</c:v>
                </c:pt>
                <c:pt idx="7980">
                  <c:v>2016</c:v>
                </c:pt>
                <c:pt idx="7981">
                  <c:v>2016</c:v>
                </c:pt>
                <c:pt idx="7982">
                  <c:v>2016</c:v>
                </c:pt>
                <c:pt idx="7983">
                  <c:v>2016</c:v>
                </c:pt>
                <c:pt idx="7984">
                  <c:v>2016</c:v>
                </c:pt>
                <c:pt idx="7985">
                  <c:v>2016</c:v>
                </c:pt>
                <c:pt idx="7986">
                  <c:v>2016</c:v>
                </c:pt>
                <c:pt idx="7987">
                  <c:v>2016</c:v>
                </c:pt>
                <c:pt idx="7988">
                  <c:v>2016</c:v>
                </c:pt>
                <c:pt idx="7989">
                  <c:v>2016</c:v>
                </c:pt>
                <c:pt idx="7990">
                  <c:v>2016</c:v>
                </c:pt>
                <c:pt idx="7991">
                  <c:v>2016</c:v>
                </c:pt>
                <c:pt idx="7992">
                  <c:v>2016</c:v>
                </c:pt>
                <c:pt idx="7993">
                  <c:v>2016</c:v>
                </c:pt>
                <c:pt idx="7994">
                  <c:v>2016</c:v>
                </c:pt>
                <c:pt idx="7995">
                  <c:v>2016</c:v>
                </c:pt>
                <c:pt idx="7996">
                  <c:v>2016</c:v>
                </c:pt>
                <c:pt idx="7997">
                  <c:v>2017</c:v>
                </c:pt>
                <c:pt idx="7998">
                  <c:v>2017</c:v>
                </c:pt>
                <c:pt idx="7999">
                  <c:v>2017</c:v>
                </c:pt>
                <c:pt idx="8000">
                  <c:v>2017</c:v>
                </c:pt>
                <c:pt idx="8001">
                  <c:v>2017</c:v>
                </c:pt>
                <c:pt idx="8002">
                  <c:v>2017</c:v>
                </c:pt>
                <c:pt idx="8003">
                  <c:v>2017</c:v>
                </c:pt>
                <c:pt idx="8004">
                  <c:v>2017</c:v>
                </c:pt>
                <c:pt idx="8005">
                  <c:v>2017</c:v>
                </c:pt>
                <c:pt idx="8006">
                  <c:v>2017</c:v>
                </c:pt>
                <c:pt idx="8007">
                  <c:v>2017</c:v>
                </c:pt>
                <c:pt idx="8008">
                  <c:v>2017</c:v>
                </c:pt>
                <c:pt idx="8009">
                  <c:v>2017</c:v>
                </c:pt>
                <c:pt idx="8010">
                  <c:v>2017</c:v>
                </c:pt>
                <c:pt idx="8011">
                  <c:v>2017</c:v>
                </c:pt>
                <c:pt idx="8012">
                  <c:v>2017</c:v>
                </c:pt>
                <c:pt idx="8013">
                  <c:v>2017</c:v>
                </c:pt>
                <c:pt idx="8014">
                  <c:v>2017</c:v>
                </c:pt>
                <c:pt idx="8015">
                  <c:v>2017</c:v>
                </c:pt>
                <c:pt idx="8016">
                  <c:v>2017</c:v>
                </c:pt>
                <c:pt idx="8017">
                  <c:v>2017</c:v>
                </c:pt>
                <c:pt idx="8018">
                  <c:v>2017</c:v>
                </c:pt>
                <c:pt idx="8019">
                  <c:v>2017</c:v>
                </c:pt>
                <c:pt idx="8020">
                  <c:v>2017</c:v>
                </c:pt>
                <c:pt idx="8021">
                  <c:v>2017</c:v>
                </c:pt>
                <c:pt idx="8022">
                  <c:v>2017</c:v>
                </c:pt>
                <c:pt idx="8023">
                  <c:v>2017</c:v>
                </c:pt>
                <c:pt idx="8024">
                  <c:v>2017</c:v>
                </c:pt>
                <c:pt idx="8025">
                  <c:v>2017</c:v>
                </c:pt>
                <c:pt idx="8026">
                  <c:v>2017</c:v>
                </c:pt>
                <c:pt idx="8027">
                  <c:v>2017</c:v>
                </c:pt>
                <c:pt idx="8028">
                  <c:v>2017</c:v>
                </c:pt>
                <c:pt idx="8029">
                  <c:v>2017</c:v>
                </c:pt>
                <c:pt idx="8030">
                  <c:v>2017</c:v>
                </c:pt>
                <c:pt idx="8031">
                  <c:v>2017</c:v>
                </c:pt>
                <c:pt idx="8032">
                  <c:v>2017</c:v>
                </c:pt>
                <c:pt idx="8033">
                  <c:v>2017</c:v>
                </c:pt>
                <c:pt idx="8034">
                  <c:v>2017</c:v>
                </c:pt>
                <c:pt idx="8035">
                  <c:v>2017</c:v>
                </c:pt>
                <c:pt idx="8036">
                  <c:v>2017</c:v>
                </c:pt>
                <c:pt idx="8037">
                  <c:v>2017</c:v>
                </c:pt>
                <c:pt idx="8038">
                  <c:v>2017</c:v>
                </c:pt>
                <c:pt idx="8039">
                  <c:v>2017</c:v>
                </c:pt>
                <c:pt idx="8040">
                  <c:v>2017</c:v>
                </c:pt>
                <c:pt idx="8041">
                  <c:v>2017</c:v>
                </c:pt>
                <c:pt idx="8042">
                  <c:v>2017</c:v>
                </c:pt>
                <c:pt idx="8043">
                  <c:v>2017</c:v>
                </c:pt>
                <c:pt idx="8044">
                  <c:v>2017</c:v>
                </c:pt>
                <c:pt idx="8045">
                  <c:v>2017</c:v>
                </c:pt>
                <c:pt idx="8046">
                  <c:v>2017</c:v>
                </c:pt>
                <c:pt idx="8047">
                  <c:v>2017</c:v>
                </c:pt>
                <c:pt idx="8048">
                  <c:v>2017</c:v>
                </c:pt>
                <c:pt idx="8049">
                  <c:v>2017</c:v>
                </c:pt>
                <c:pt idx="8050">
                  <c:v>2017</c:v>
                </c:pt>
                <c:pt idx="8051">
                  <c:v>2017</c:v>
                </c:pt>
                <c:pt idx="8052">
                  <c:v>2017</c:v>
                </c:pt>
                <c:pt idx="8053">
                  <c:v>2017</c:v>
                </c:pt>
                <c:pt idx="8054">
                  <c:v>2017</c:v>
                </c:pt>
                <c:pt idx="8055">
                  <c:v>2017</c:v>
                </c:pt>
                <c:pt idx="8056">
                  <c:v>2017</c:v>
                </c:pt>
                <c:pt idx="8057">
                  <c:v>2017</c:v>
                </c:pt>
                <c:pt idx="8058">
                  <c:v>2017</c:v>
                </c:pt>
                <c:pt idx="8059">
                  <c:v>2017</c:v>
                </c:pt>
                <c:pt idx="8060">
                  <c:v>2017</c:v>
                </c:pt>
                <c:pt idx="8061">
                  <c:v>2017</c:v>
                </c:pt>
                <c:pt idx="8062">
                  <c:v>2017</c:v>
                </c:pt>
                <c:pt idx="8063">
                  <c:v>2017</c:v>
                </c:pt>
                <c:pt idx="8064">
                  <c:v>2017</c:v>
                </c:pt>
                <c:pt idx="8065">
                  <c:v>2017</c:v>
                </c:pt>
                <c:pt idx="8066">
                  <c:v>2017</c:v>
                </c:pt>
                <c:pt idx="8067">
                  <c:v>2017</c:v>
                </c:pt>
                <c:pt idx="8068">
                  <c:v>2017</c:v>
                </c:pt>
                <c:pt idx="8069">
                  <c:v>2017</c:v>
                </c:pt>
                <c:pt idx="8070">
                  <c:v>2017</c:v>
                </c:pt>
                <c:pt idx="8071">
                  <c:v>2017</c:v>
                </c:pt>
                <c:pt idx="8072">
                  <c:v>2017</c:v>
                </c:pt>
                <c:pt idx="8073">
                  <c:v>2017</c:v>
                </c:pt>
                <c:pt idx="8074">
                  <c:v>2017</c:v>
                </c:pt>
                <c:pt idx="8075">
                  <c:v>2017</c:v>
                </c:pt>
                <c:pt idx="8076">
                  <c:v>2017</c:v>
                </c:pt>
                <c:pt idx="8077">
                  <c:v>2017</c:v>
                </c:pt>
                <c:pt idx="8078">
                  <c:v>2017</c:v>
                </c:pt>
                <c:pt idx="8079">
                  <c:v>2017</c:v>
                </c:pt>
                <c:pt idx="8080">
                  <c:v>2017</c:v>
                </c:pt>
                <c:pt idx="8081">
                  <c:v>2017</c:v>
                </c:pt>
                <c:pt idx="8082">
                  <c:v>2017</c:v>
                </c:pt>
                <c:pt idx="8083">
                  <c:v>2017</c:v>
                </c:pt>
                <c:pt idx="8084">
                  <c:v>2017</c:v>
                </c:pt>
                <c:pt idx="8085">
                  <c:v>2017</c:v>
                </c:pt>
                <c:pt idx="8086">
                  <c:v>2017</c:v>
                </c:pt>
                <c:pt idx="8087">
                  <c:v>2017</c:v>
                </c:pt>
                <c:pt idx="8088">
                  <c:v>2017</c:v>
                </c:pt>
                <c:pt idx="8089">
                  <c:v>2017</c:v>
                </c:pt>
                <c:pt idx="8090">
                  <c:v>2017</c:v>
                </c:pt>
                <c:pt idx="8091">
                  <c:v>2017</c:v>
                </c:pt>
                <c:pt idx="8092">
                  <c:v>2017</c:v>
                </c:pt>
                <c:pt idx="8093">
                  <c:v>2017</c:v>
                </c:pt>
                <c:pt idx="8094">
                  <c:v>2017</c:v>
                </c:pt>
                <c:pt idx="8095">
                  <c:v>2017</c:v>
                </c:pt>
                <c:pt idx="8096">
                  <c:v>2017</c:v>
                </c:pt>
                <c:pt idx="8097">
                  <c:v>2017</c:v>
                </c:pt>
                <c:pt idx="8098">
                  <c:v>2017</c:v>
                </c:pt>
                <c:pt idx="8099">
                  <c:v>2017</c:v>
                </c:pt>
                <c:pt idx="8100">
                  <c:v>2017</c:v>
                </c:pt>
                <c:pt idx="8101">
                  <c:v>2017</c:v>
                </c:pt>
                <c:pt idx="8102">
                  <c:v>2017</c:v>
                </c:pt>
                <c:pt idx="8103">
                  <c:v>2017</c:v>
                </c:pt>
                <c:pt idx="8104">
                  <c:v>2017</c:v>
                </c:pt>
                <c:pt idx="8105">
                  <c:v>2017</c:v>
                </c:pt>
                <c:pt idx="8106">
                  <c:v>2017</c:v>
                </c:pt>
                <c:pt idx="8107">
                  <c:v>2017</c:v>
                </c:pt>
                <c:pt idx="8108">
                  <c:v>2017</c:v>
                </c:pt>
                <c:pt idx="8109">
                  <c:v>2017</c:v>
                </c:pt>
                <c:pt idx="8110">
                  <c:v>2017</c:v>
                </c:pt>
                <c:pt idx="8111">
                  <c:v>2017</c:v>
                </c:pt>
                <c:pt idx="8112">
                  <c:v>2017</c:v>
                </c:pt>
                <c:pt idx="8113">
                  <c:v>2017</c:v>
                </c:pt>
                <c:pt idx="8114">
                  <c:v>2017</c:v>
                </c:pt>
                <c:pt idx="8115">
                  <c:v>2017</c:v>
                </c:pt>
                <c:pt idx="8116">
                  <c:v>2017</c:v>
                </c:pt>
                <c:pt idx="8117">
                  <c:v>2017</c:v>
                </c:pt>
                <c:pt idx="8118">
                  <c:v>2017</c:v>
                </c:pt>
                <c:pt idx="8119">
                  <c:v>2017</c:v>
                </c:pt>
                <c:pt idx="8120">
                  <c:v>2017</c:v>
                </c:pt>
                <c:pt idx="8121">
                  <c:v>2017</c:v>
                </c:pt>
                <c:pt idx="8122">
                  <c:v>2017</c:v>
                </c:pt>
                <c:pt idx="8123">
                  <c:v>2017</c:v>
                </c:pt>
                <c:pt idx="8124">
                  <c:v>2017</c:v>
                </c:pt>
                <c:pt idx="8125">
                  <c:v>2017</c:v>
                </c:pt>
                <c:pt idx="8126">
                  <c:v>2017</c:v>
                </c:pt>
                <c:pt idx="8127">
                  <c:v>2017</c:v>
                </c:pt>
                <c:pt idx="8128">
                  <c:v>2017</c:v>
                </c:pt>
                <c:pt idx="8129">
                  <c:v>2017</c:v>
                </c:pt>
                <c:pt idx="8130">
                  <c:v>2017</c:v>
                </c:pt>
                <c:pt idx="8131">
                  <c:v>2017</c:v>
                </c:pt>
                <c:pt idx="8132">
                  <c:v>2017</c:v>
                </c:pt>
                <c:pt idx="8133">
                  <c:v>2017</c:v>
                </c:pt>
                <c:pt idx="8134">
                  <c:v>2017</c:v>
                </c:pt>
                <c:pt idx="8135">
                  <c:v>2017</c:v>
                </c:pt>
                <c:pt idx="8136">
                  <c:v>2017</c:v>
                </c:pt>
                <c:pt idx="8137">
                  <c:v>2017</c:v>
                </c:pt>
                <c:pt idx="8138">
                  <c:v>2017</c:v>
                </c:pt>
                <c:pt idx="8139">
                  <c:v>2017</c:v>
                </c:pt>
                <c:pt idx="8140">
                  <c:v>2017</c:v>
                </c:pt>
                <c:pt idx="8141">
                  <c:v>2017</c:v>
                </c:pt>
                <c:pt idx="8142">
                  <c:v>2017</c:v>
                </c:pt>
                <c:pt idx="8143">
                  <c:v>2017</c:v>
                </c:pt>
                <c:pt idx="8144">
                  <c:v>2017</c:v>
                </c:pt>
                <c:pt idx="8145">
                  <c:v>2017</c:v>
                </c:pt>
                <c:pt idx="8146">
                  <c:v>2017</c:v>
                </c:pt>
                <c:pt idx="8147">
                  <c:v>2017</c:v>
                </c:pt>
                <c:pt idx="8148">
                  <c:v>2017</c:v>
                </c:pt>
                <c:pt idx="8149">
                  <c:v>2017</c:v>
                </c:pt>
                <c:pt idx="8150">
                  <c:v>2017</c:v>
                </c:pt>
                <c:pt idx="8151">
                  <c:v>2017</c:v>
                </c:pt>
                <c:pt idx="8152">
                  <c:v>2017</c:v>
                </c:pt>
                <c:pt idx="8153">
                  <c:v>2017</c:v>
                </c:pt>
                <c:pt idx="8154">
                  <c:v>2017</c:v>
                </c:pt>
                <c:pt idx="8155">
                  <c:v>2017</c:v>
                </c:pt>
                <c:pt idx="8156">
                  <c:v>2017</c:v>
                </c:pt>
                <c:pt idx="8157">
                  <c:v>2017</c:v>
                </c:pt>
                <c:pt idx="8158">
                  <c:v>2017</c:v>
                </c:pt>
                <c:pt idx="8159">
                  <c:v>2017</c:v>
                </c:pt>
                <c:pt idx="8160">
                  <c:v>2017</c:v>
                </c:pt>
                <c:pt idx="8161">
                  <c:v>2017</c:v>
                </c:pt>
                <c:pt idx="8162">
                  <c:v>2017</c:v>
                </c:pt>
                <c:pt idx="8163">
                  <c:v>2017</c:v>
                </c:pt>
                <c:pt idx="8164">
                  <c:v>2017</c:v>
                </c:pt>
                <c:pt idx="8165">
                  <c:v>2017</c:v>
                </c:pt>
                <c:pt idx="8166">
                  <c:v>2017</c:v>
                </c:pt>
                <c:pt idx="8167">
                  <c:v>2017</c:v>
                </c:pt>
                <c:pt idx="8168">
                  <c:v>2017</c:v>
                </c:pt>
                <c:pt idx="8169">
                  <c:v>2017</c:v>
                </c:pt>
                <c:pt idx="8170">
                  <c:v>2017</c:v>
                </c:pt>
                <c:pt idx="8171">
                  <c:v>2017</c:v>
                </c:pt>
                <c:pt idx="8172">
                  <c:v>2017</c:v>
                </c:pt>
                <c:pt idx="8173">
                  <c:v>2017</c:v>
                </c:pt>
                <c:pt idx="8174">
                  <c:v>2017</c:v>
                </c:pt>
                <c:pt idx="8175">
                  <c:v>2017</c:v>
                </c:pt>
                <c:pt idx="8176">
                  <c:v>2017</c:v>
                </c:pt>
                <c:pt idx="8177">
                  <c:v>2017</c:v>
                </c:pt>
                <c:pt idx="8178">
                  <c:v>2017</c:v>
                </c:pt>
                <c:pt idx="8179">
                  <c:v>2017</c:v>
                </c:pt>
                <c:pt idx="8180">
                  <c:v>2017</c:v>
                </c:pt>
                <c:pt idx="8181">
                  <c:v>2017</c:v>
                </c:pt>
                <c:pt idx="8182">
                  <c:v>2017</c:v>
                </c:pt>
                <c:pt idx="8183">
                  <c:v>2017</c:v>
                </c:pt>
                <c:pt idx="8184">
                  <c:v>2017</c:v>
                </c:pt>
                <c:pt idx="8185">
                  <c:v>2017</c:v>
                </c:pt>
                <c:pt idx="8186">
                  <c:v>2017</c:v>
                </c:pt>
                <c:pt idx="8187">
                  <c:v>2017</c:v>
                </c:pt>
                <c:pt idx="8188">
                  <c:v>2017</c:v>
                </c:pt>
                <c:pt idx="8189">
                  <c:v>2017</c:v>
                </c:pt>
                <c:pt idx="8190">
                  <c:v>2017</c:v>
                </c:pt>
                <c:pt idx="8191">
                  <c:v>2017</c:v>
                </c:pt>
                <c:pt idx="8192">
                  <c:v>2017</c:v>
                </c:pt>
                <c:pt idx="8193">
                  <c:v>2017</c:v>
                </c:pt>
                <c:pt idx="8194">
                  <c:v>2017</c:v>
                </c:pt>
                <c:pt idx="8195">
                  <c:v>2017</c:v>
                </c:pt>
                <c:pt idx="8196">
                  <c:v>2017</c:v>
                </c:pt>
                <c:pt idx="8197">
                  <c:v>2017</c:v>
                </c:pt>
                <c:pt idx="8198">
                  <c:v>2017</c:v>
                </c:pt>
                <c:pt idx="8199">
                  <c:v>2017</c:v>
                </c:pt>
                <c:pt idx="8200">
                  <c:v>2017</c:v>
                </c:pt>
                <c:pt idx="8201">
                  <c:v>2017</c:v>
                </c:pt>
                <c:pt idx="8202">
                  <c:v>2017</c:v>
                </c:pt>
                <c:pt idx="8203">
                  <c:v>2017</c:v>
                </c:pt>
                <c:pt idx="8204">
                  <c:v>2017</c:v>
                </c:pt>
                <c:pt idx="8205">
                  <c:v>2017</c:v>
                </c:pt>
                <c:pt idx="8206">
                  <c:v>2017</c:v>
                </c:pt>
                <c:pt idx="8207">
                  <c:v>2017</c:v>
                </c:pt>
                <c:pt idx="8208">
                  <c:v>2017</c:v>
                </c:pt>
                <c:pt idx="8209">
                  <c:v>2017</c:v>
                </c:pt>
                <c:pt idx="8210">
                  <c:v>2017</c:v>
                </c:pt>
                <c:pt idx="8211">
                  <c:v>2017</c:v>
                </c:pt>
                <c:pt idx="8212">
                  <c:v>2017</c:v>
                </c:pt>
                <c:pt idx="8213">
                  <c:v>2017</c:v>
                </c:pt>
                <c:pt idx="8214">
                  <c:v>2017</c:v>
                </c:pt>
                <c:pt idx="8215">
                  <c:v>2017</c:v>
                </c:pt>
                <c:pt idx="8216">
                  <c:v>2018</c:v>
                </c:pt>
                <c:pt idx="8217">
                  <c:v>2018</c:v>
                </c:pt>
                <c:pt idx="8218">
                  <c:v>2018</c:v>
                </c:pt>
                <c:pt idx="8219">
                  <c:v>2018</c:v>
                </c:pt>
                <c:pt idx="8220">
                  <c:v>2018</c:v>
                </c:pt>
                <c:pt idx="8221">
                  <c:v>2018</c:v>
                </c:pt>
                <c:pt idx="8222">
                  <c:v>2018</c:v>
                </c:pt>
                <c:pt idx="8223">
                  <c:v>2018</c:v>
                </c:pt>
                <c:pt idx="8224">
                  <c:v>2018</c:v>
                </c:pt>
                <c:pt idx="8225">
                  <c:v>2018</c:v>
                </c:pt>
                <c:pt idx="8226">
                  <c:v>2018</c:v>
                </c:pt>
                <c:pt idx="8227">
                  <c:v>2018</c:v>
                </c:pt>
                <c:pt idx="8228">
                  <c:v>2018</c:v>
                </c:pt>
                <c:pt idx="8229">
                  <c:v>2018</c:v>
                </c:pt>
                <c:pt idx="8230">
                  <c:v>2018</c:v>
                </c:pt>
                <c:pt idx="8231">
                  <c:v>2018</c:v>
                </c:pt>
                <c:pt idx="8232">
                  <c:v>2018</c:v>
                </c:pt>
                <c:pt idx="8233">
                  <c:v>2018</c:v>
                </c:pt>
                <c:pt idx="8234">
                  <c:v>2018</c:v>
                </c:pt>
                <c:pt idx="8235">
                  <c:v>2018</c:v>
                </c:pt>
                <c:pt idx="8236">
                  <c:v>2018</c:v>
                </c:pt>
                <c:pt idx="8237">
                  <c:v>2018</c:v>
                </c:pt>
                <c:pt idx="8238">
                  <c:v>2018</c:v>
                </c:pt>
                <c:pt idx="8239">
                  <c:v>2018</c:v>
                </c:pt>
                <c:pt idx="8240">
                  <c:v>2018</c:v>
                </c:pt>
                <c:pt idx="8241">
                  <c:v>2018</c:v>
                </c:pt>
                <c:pt idx="8242">
                  <c:v>2018</c:v>
                </c:pt>
                <c:pt idx="8243">
                  <c:v>2018</c:v>
                </c:pt>
                <c:pt idx="8244">
                  <c:v>2018</c:v>
                </c:pt>
                <c:pt idx="8245">
                  <c:v>2018</c:v>
                </c:pt>
                <c:pt idx="8246">
                  <c:v>2018</c:v>
                </c:pt>
                <c:pt idx="8247">
                  <c:v>2018</c:v>
                </c:pt>
                <c:pt idx="8248">
                  <c:v>2018</c:v>
                </c:pt>
                <c:pt idx="8249">
                  <c:v>2018</c:v>
                </c:pt>
                <c:pt idx="8250">
                  <c:v>2018</c:v>
                </c:pt>
                <c:pt idx="8251">
                  <c:v>2018</c:v>
                </c:pt>
                <c:pt idx="8252">
                  <c:v>2018</c:v>
                </c:pt>
                <c:pt idx="8253">
                  <c:v>2018</c:v>
                </c:pt>
                <c:pt idx="8254">
                  <c:v>2018</c:v>
                </c:pt>
                <c:pt idx="8255">
                  <c:v>2018</c:v>
                </c:pt>
                <c:pt idx="8256">
                  <c:v>2018</c:v>
                </c:pt>
                <c:pt idx="8257">
                  <c:v>2018</c:v>
                </c:pt>
                <c:pt idx="8258">
                  <c:v>2018</c:v>
                </c:pt>
                <c:pt idx="8259">
                  <c:v>2018</c:v>
                </c:pt>
                <c:pt idx="8260">
                  <c:v>2018</c:v>
                </c:pt>
                <c:pt idx="8261">
                  <c:v>2018</c:v>
                </c:pt>
                <c:pt idx="8262">
                  <c:v>2018</c:v>
                </c:pt>
                <c:pt idx="8263">
                  <c:v>2018</c:v>
                </c:pt>
                <c:pt idx="8264">
                  <c:v>2018</c:v>
                </c:pt>
                <c:pt idx="8265">
                  <c:v>2018</c:v>
                </c:pt>
                <c:pt idx="8266">
                  <c:v>2018</c:v>
                </c:pt>
                <c:pt idx="8267">
                  <c:v>2018</c:v>
                </c:pt>
                <c:pt idx="8268">
                  <c:v>2018</c:v>
                </c:pt>
                <c:pt idx="8269">
                  <c:v>2018</c:v>
                </c:pt>
                <c:pt idx="8270">
                  <c:v>2018</c:v>
                </c:pt>
                <c:pt idx="8271">
                  <c:v>2018</c:v>
                </c:pt>
                <c:pt idx="8272">
                  <c:v>2018</c:v>
                </c:pt>
                <c:pt idx="8273">
                  <c:v>2018</c:v>
                </c:pt>
                <c:pt idx="8274">
                  <c:v>2018</c:v>
                </c:pt>
                <c:pt idx="8275">
                  <c:v>2018</c:v>
                </c:pt>
                <c:pt idx="8276">
                  <c:v>2018</c:v>
                </c:pt>
                <c:pt idx="8277">
                  <c:v>2018</c:v>
                </c:pt>
                <c:pt idx="8278">
                  <c:v>2018</c:v>
                </c:pt>
                <c:pt idx="8279">
                  <c:v>2018</c:v>
                </c:pt>
                <c:pt idx="8280">
                  <c:v>2018</c:v>
                </c:pt>
                <c:pt idx="8281">
                  <c:v>2018</c:v>
                </c:pt>
                <c:pt idx="8282">
                  <c:v>2018</c:v>
                </c:pt>
                <c:pt idx="8283">
                  <c:v>2018</c:v>
                </c:pt>
                <c:pt idx="8284">
                  <c:v>2018</c:v>
                </c:pt>
                <c:pt idx="8285">
                  <c:v>2018</c:v>
                </c:pt>
                <c:pt idx="8286">
                  <c:v>2018</c:v>
                </c:pt>
                <c:pt idx="8287">
                  <c:v>2018</c:v>
                </c:pt>
                <c:pt idx="8288">
                  <c:v>2018</c:v>
                </c:pt>
                <c:pt idx="8289">
                  <c:v>2018</c:v>
                </c:pt>
                <c:pt idx="8290">
                  <c:v>2018</c:v>
                </c:pt>
                <c:pt idx="8291">
                  <c:v>2018</c:v>
                </c:pt>
                <c:pt idx="8292">
                  <c:v>2018</c:v>
                </c:pt>
                <c:pt idx="8293">
                  <c:v>2018</c:v>
                </c:pt>
                <c:pt idx="8294">
                  <c:v>2018</c:v>
                </c:pt>
                <c:pt idx="8295">
                  <c:v>2018</c:v>
                </c:pt>
                <c:pt idx="8296">
                  <c:v>2018</c:v>
                </c:pt>
                <c:pt idx="8297">
                  <c:v>2018</c:v>
                </c:pt>
                <c:pt idx="8298">
                  <c:v>2018</c:v>
                </c:pt>
                <c:pt idx="8299">
                  <c:v>2018</c:v>
                </c:pt>
                <c:pt idx="8300">
                  <c:v>2018</c:v>
                </c:pt>
                <c:pt idx="8301">
                  <c:v>2018</c:v>
                </c:pt>
                <c:pt idx="8302">
                  <c:v>2018</c:v>
                </c:pt>
                <c:pt idx="8303">
                  <c:v>2018</c:v>
                </c:pt>
                <c:pt idx="8304">
                  <c:v>2018</c:v>
                </c:pt>
                <c:pt idx="8305">
                  <c:v>2018</c:v>
                </c:pt>
                <c:pt idx="8306">
                  <c:v>2018</c:v>
                </c:pt>
                <c:pt idx="8307">
                  <c:v>2018</c:v>
                </c:pt>
                <c:pt idx="8308">
                  <c:v>2018</c:v>
                </c:pt>
                <c:pt idx="8309">
                  <c:v>2018</c:v>
                </c:pt>
                <c:pt idx="8310">
                  <c:v>2018</c:v>
                </c:pt>
                <c:pt idx="8311">
                  <c:v>2018</c:v>
                </c:pt>
                <c:pt idx="8312">
                  <c:v>2018</c:v>
                </c:pt>
                <c:pt idx="8313">
                  <c:v>2018</c:v>
                </c:pt>
                <c:pt idx="8314">
                  <c:v>2018</c:v>
                </c:pt>
                <c:pt idx="8315">
                  <c:v>2018</c:v>
                </c:pt>
                <c:pt idx="8316">
                  <c:v>2018</c:v>
                </c:pt>
                <c:pt idx="8317">
                  <c:v>2018</c:v>
                </c:pt>
                <c:pt idx="8318">
                  <c:v>2018</c:v>
                </c:pt>
                <c:pt idx="8319">
                  <c:v>2018</c:v>
                </c:pt>
                <c:pt idx="8320">
                  <c:v>2018</c:v>
                </c:pt>
                <c:pt idx="8321">
                  <c:v>2018</c:v>
                </c:pt>
                <c:pt idx="8322">
                  <c:v>2018</c:v>
                </c:pt>
                <c:pt idx="8323">
                  <c:v>2018</c:v>
                </c:pt>
                <c:pt idx="8324">
                  <c:v>2018</c:v>
                </c:pt>
                <c:pt idx="8325">
                  <c:v>2018</c:v>
                </c:pt>
                <c:pt idx="8326">
                  <c:v>2018</c:v>
                </c:pt>
                <c:pt idx="8327">
                  <c:v>2018</c:v>
                </c:pt>
                <c:pt idx="8328">
                  <c:v>2018</c:v>
                </c:pt>
                <c:pt idx="8329">
                  <c:v>2018</c:v>
                </c:pt>
                <c:pt idx="8330">
                  <c:v>2018</c:v>
                </c:pt>
                <c:pt idx="8331">
                  <c:v>2018</c:v>
                </c:pt>
                <c:pt idx="8332">
                  <c:v>2018</c:v>
                </c:pt>
                <c:pt idx="8333">
                  <c:v>2018</c:v>
                </c:pt>
                <c:pt idx="8334">
                  <c:v>2018</c:v>
                </c:pt>
                <c:pt idx="8335">
                  <c:v>2018</c:v>
                </c:pt>
                <c:pt idx="8336">
                  <c:v>2018</c:v>
                </c:pt>
                <c:pt idx="8337">
                  <c:v>2018</c:v>
                </c:pt>
                <c:pt idx="8338">
                  <c:v>2018</c:v>
                </c:pt>
                <c:pt idx="8339">
                  <c:v>2018</c:v>
                </c:pt>
                <c:pt idx="8340">
                  <c:v>2018</c:v>
                </c:pt>
                <c:pt idx="8341">
                  <c:v>2018</c:v>
                </c:pt>
                <c:pt idx="8342">
                  <c:v>2018</c:v>
                </c:pt>
                <c:pt idx="8343">
                  <c:v>2018</c:v>
                </c:pt>
                <c:pt idx="8344">
                  <c:v>2018</c:v>
                </c:pt>
                <c:pt idx="8345">
                  <c:v>2018</c:v>
                </c:pt>
                <c:pt idx="8346">
                  <c:v>2018</c:v>
                </c:pt>
                <c:pt idx="8347">
                  <c:v>2018</c:v>
                </c:pt>
                <c:pt idx="8348">
                  <c:v>2018</c:v>
                </c:pt>
                <c:pt idx="8349">
                  <c:v>2018</c:v>
                </c:pt>
                <c:pt idx="8350">
                  <c:v>2018</c:v>
                </c:pt>
                <c:pt idx="8351">
                  <c:v>2018</c:v>
                </c:pt>
                <c:pt idx="8352">
                  <c:v>2018</c:v>
                </c:pt>
                <c:pt idx="8353">
                  <c:v>2018</c:v>
                </c:pt>
                <c:pt idx="8354">
                  <c:v>2018</c:v>
                </c:pt>
                <c:pt idx="8355">
                  <c:v>2018</c:v>
                </c:pt>
                <c:pt idx="8356">
                  <c:v>2018</c:v>
                </c:pt>
                <c:pt idx="8357">
                  <c:v>2018</c:v>
                </c:pt>
                <c:pt idx="8358">
                  <c:v>2018</c:v>
                </c:pt>
                <c:pt idx="8359">
                  <c:v>2018</c:v>
                </c:pt>
                <c:pt idx="8360">
                  <c:v>2018</c:v>
                </c:pt>
                <c:pt idx="8361">
                  <c:v>2018</c:v>
                </c:pt>
                <c:pt idx="8362">
                  <c:v>2018</c:v>
                </c:pt>
                <c:pt idx="8363">
                  <c:v>2018</c:v>
                </c:pt>
                <c:pt idx="8364">
                  <c:v>2018</c:v>
                </c:pt>
                <c:pt idx="8365">
                  <c:v>2018</c:v>
                </c:pt>
                <c:pt idx="8366">
                  <c:v>2018</c:v>
                </c:pt>
                <c:pt idx="8367">
                  <c:v>2018</c:v>
                </c:pt>
                <c:pt idx="8368">
                  <c:v>2018</c:v>
                </c:pt>
                <c:pt idx="8369">
                  <c:v>2018</c:v>
                </c:pt>
                <c:pt idx="8370">
                  <c:v>2018</c:v>
                </c:pt>
                <c:pt idx="8371">
                  <c:v>2018</c:v>
                </c:pt>
                <c:pt idx="8372">
                  <c:v>2018</c:v>
                </c:pt>
                <c:pt idx="8373">
                  <c:v>2018</c:v>
                </c:pt>
                <c:pt idx="8374">
                  <c:v>2018</c:v>
                </c:pt>
                <c:pt idx="8375">
                  <c:v>2018</c:v>
                </c:pt>
                <c:pt idx="8376">
                  <c:v>2018</c:v>
                </c:pt>
                <c:pt idx="8377">
                  <c:v>2018</c:v>
                </c:pt>
                <c:pt idx="8378">
                  <c:v>2018</c:v>
                </c:pt>
                <c:pt idx="8379">
                  <c:v>2018</c:v>
                </c:pt>
                <c:pt idx="8380">
                  <c:v>2018</c:v>
                </c:pt>
                <c:pt idx="8381">
                  <c:v>2018</c:v>
                </c:pt>
                <c:pt idx="8382">
                  <c:v>2018</c:v>
                </c:pt>
                <c:pt idx="8383">
                  <c:v>2018</c:v>
                </c:pt>
                <c:pt idx="8384">
                  <c:v>2018</c:v>
                </c:pt>
                <c:pt idx="8385">
                  <c:v>2018</c:v>
                </c:pt>
                <c:pt idx="8386">
                  <c:v>2018</c:v>
                </c:pt>
                <c:pt idx="8387">
                  <c:v>2018</c:v>
                </c:pt>
                <c:pt idx="8388">
                  <c:v>2018</c:v>
                </c:pt>
                <c:pt idx="8389">
                  <c:v>2018</c:v>
                </c:pt>
                <c:pt idx="8390">
                  <c:v>2018</c:v>
                </c:pt>
                <c:pt idx="8391">
                  <c:v>2018</c:v>
                </c:pt>
                <c:pt idx="8392">
                  <c:v>2018</c:v>
                </c:pt>
                <c:pt idx="8393">
                  <c:v>2018</c:v>
                </c:pt>
                <c:pt idx="8394">
                  <c:v>2018</c:v>
                </c:pt>
                <c:pt idx="8395">
                  <c:v>2018</c:v>
                </c:pt>
                <c:pt idx="8396">
                  <c:v>2018</c:v>
                </c:pt>
                <c:pt idx="8397">
                  <c:v>2018</c:v>
                </c:pt>
                <c:pt idx="8398">
                  <c:v>2018</c:v>
                </c:pt>
                <c:pt idx="8399">
                  <c:v>2018</c:v>
                </c:pt>
                <c:pt idx="8400">
                  <c:v>2018</c:v>
                </c:pt>
                <c:pt idx="8401">
                  <c:v>2018</c:v>
                </c:pt>
                <c:pt idx="8402">
                  <c:v>2018</c:v>
                </c:pt>
                <c:pt idx="8403">
                  <c:v>2018</c:v>
                </c:pt>
                <c:pt idx="8404">
                  <c:v>2018</c:v>
                </c:pt>
                <c:pt idx="8405">
                  <c:v>2018</c:v>
                </c:pt>
                <c:pt idx="8406">
                  <c:v>2018</c:v>
                </c:pt>
                <c:pt idx="8407">
                  <c:v>2018</c:v>
                </c:pt>
                <c:pt idx="8408">
                  <c:v>2018</c:v>
                </c:pt>
                <c:pt idx="8409">
                  <c:v>2018</c:v>
                </c:pt>
                <c:pt idx="8410">
                  <c:v>2018</c:v>
                </c:pt>
                <c:pt idx="8411">
                  <c:v>2018</c:v>
                </c:pt>
                <c:pt idx="8412">
                  <c:v>2018</c:v>
                </c:pt>
                <c:pt idx="8413">
                  <c:v>2018</c:v>
                </c:pt>
                <c:pt idx="8414">
                  <c:v>2018</c:v>
                </c:pt>
                <c:pt idx="8415">
                  <c:v>2018</c:v>
                </c:pt>
                <c:pt idx="8416">
                  <c:v>2018</c:v>
                </c:pt>
                <c:pt idx="8417">
                  <c:v>2018</c:v>
                </c:pt>
                <c:pt idx="8418">
                  <c:v>2018</c:v>
                </c:pt>
                <c:pt idx="8419">
                  <c:v>2018</c:v>
                </c:pt>
                <c:pt idx="8420">
                  <c:v>2018</c:v>
                </c:pt>
                <c:pt idx="8421">
                  <c:v>2019</c:v>
                </c:pt>
                <c:pt idx="8422">
                  <c:v>2019</c:v>
                </c:pt>
                <c:pt idx="8423">
                  <c:v>2019</c:v>
                </c:pt>
                <c:pt idx="8424">
                  <c:v>2019</c:v>
                </c:pt>
                <c:pt idx="8425">
                  <c:v>2019</c:v>
                </c:pt>
                <c:pt idx="8426">
                  <c:v>2019</c:v>
                </c:pt>
                <c:pt idx="8427">
                  <c:v>2019</c:v>
                </c:pt>
                <c:pt idx="8428">
                  <c:v>2019</c:v>
                </c:pt>
                <c:pt idx="8429">
                  <c:v>2019</c:v>
                </c:pt>
                <c:pt idx="8430">
                  <c:v>2019</c:v>
                </c:pt>
                <c:pt idx="8431">
                  <c:v>2019</c:v>
                </c:pt>
                <c:pt idx="8432">
                  <c:v>2019</c:v>
                </c:pt>
                <c:pt idx="8433">
                  <c:v>2019</c:v>
                </c:pt>
                <c:pt idx="8434">
                  <c:v>2019</c:v>
                </c:pt>
                <c:pt idx="8435">
                  <c:v>2019</c:v>
                </c:pt>
                <c:pt idx="8436">
                  <c:v>2019</c:v>
                </c:pt>
                <c:pt idx="8437">
                  <c:v>2019</c:v>
                </c:pt>
                <c:pt idx="8438">
                  <c:v>2019</c:v>
                </c:pt>
                <c:pt idx="8439">
                  <c:v>2019</c:v>
                </c:pt>
                <c:pt idx="8440">
                  <c:v>2019</c:v>
                </c:pt>
                <c:pt idx="8441">
                  <c:v>2019</c:v>
                </c:pt>
                <c:pt idx="8442">
                  <c:v>2019</c:v>
                </c:pt>
                <c:pt idx="8443">
                  <c:v>2019</c:v>
                </c:pt>
                <c:pt idx="8444">
                  <c:v>2019</c:v>
                </c:pt>
                <c:pt idx="8445">
                  <c:v>2019</c:v>
                </c:pt>
                <c:pt idx="8446">
                  <c:v>2019</c:v>
                </c:pt>
                <c:pt idx="8447">
                  <c:v>2019</c:v>
                </c:pt>
                <c:pt idx="8448">
                  <c:v>2019</c:v>
                </c:pt>
                <c:pt idx="8449">
                  <c:v>2019</c:v>
                </c:pt>
                <c:pt idx="8450">
                  <c:v>2019</c:v>
                </c:pt>
                <c:pt idx="8451">
                  <c:v>2019</c:v>
                </c:pt>
                <c:pt idx="8452">
                  <c:v>2019</c:v>
                </c:pt>
                <c:pt idx="8453">
                  <c:v>2019</c:v>
                </c:pt>
                <c:pt idx="8454">
                  <c:v>2019</c:v>
                </c:pt>
                <c:pt idx="8455">
                  <c:v>2019</c:v>
                </c:pt>
                <c:pt idx="8456">
                  <c:v>2019</c:v>
                </c:pt>
                <c:pt idx="8457">
                  <c:v>2019</c:v>
                </c:pt>
                <c:pt idx="8458">
                  <c:v>2019</c:v>
                </c:pt>
                <c:pt idx="8459">
                  <c:v>2019</c:v>
                </c:pt>
                <c:pt idx="8460">
                  <c:v>2019</c:v>
                </c:pt>
                <c:pt idx="8461">
                  <c:v>2019</c:v>
                </c:pt>
                <c:pt idx="8462">
                  <c:v>2019</c:v>
                </c:pt>
                <c:pt idx="8463">
                  <c:v>2019</c:v>
                </c:pt>
                <c:pt idx="8464">
                  <c:v>2019</c:v>
                </c:pt>
                <c:pt idx="8465">
                  <c:v>2019</c:v>
                </c:pt>
                <c:pt idx="8466">
                  <c:v>2019</c:v>
                </c:pt>
                <c:pt idx="8467">
                  <c:v>2019</c:v>
                </c:pt>
                <c:pt idx="8468">
                  <c:v>2019</c:v>
                </c:pt>
                <c:pt idx="8469">
                  <c:v>2019</c:v>
                </c:pt>
                <c:pt idx="8470">
                  <c:v>2019</c:v>
                </c:pt>
                <c:pt idx="8471">
                  <c:v>2019</c:v>
                </c:pt>
                <c:pt idx="8472">
                  <c:v>2019</c:v>
                </c:pt>
                <c:pt idx="8473">
                  <c:v>2019</c:v>
                </c:pt>
                <c:pt idx="8474">
                  <c:v>2019</c:v>
                </c:pt>
                <c:pt idx="8475">
                  <c:v>2019</c:v>
                </c:pt>
                <c:pt idx="8476">
                  <c:v>2019</c:v>
                </c:pt>
                <c:pt idx="8477">
                  <c:v>2019</c:v>
                </c:pt>
                <c:pt idx="8478">
                  <c:v>2019</c:v>
                </c:pt>
                <c:pt idx="8479">
                  <c:v>2019</c:v>
                </c:pt>
                <c:pt idx="8480">
                  <c:v>2019</c:v>
                </c:pt>
                <c:pt idx="8481">
                  <c:v>2019</c:v>
                </c:pt>
                <c:pt idx="8482">
                  <c:v>2019</c:v>
                </c:pt>
                <c:pt idx="8483">
                  <c:v>2019</c:v>
                </c:pt>
                <c:pt idx="8484">
                  <c:v>2019</c:v>
                </c:pt>
                <c:pt idx="8485">
                  <c:v>2019</c:v>
                </c:pt>
                <c:pt idx="8486">
                  <c:v>2019</c:v>
                </c:pt>
                <c:pt idx="8487">
                  <c:v>2019</c:v>
                </c:pt>
                <c:pt idx="8488">
                  <c:v>2019</c:v>
                </c:pt>
                <c:pt idx="8489">
                  <c:v>2019</c:v>
                </c:pt>
                <c:pt idx="8490">
                  <c:v>2019</c:v>
                </c:pt>
                <c:pt idx="8491">
                  <c:v>2019</c:v>
                </c:pt>
                <c:pt idx="8492">
                  <c:v>2019</c:v>
                </c:pt>
                <c:pt idx="8493">
                  <c:v>2019</c:v>
                </c:pt>
                <c:pt idx="8494">
                  <c:v>2019</c:v>
                </c:pt>
                <c:pt idx="8495">
                  <c:v>2019</c:v>
                </c:pt>
                <c:pt idx="8496">
                  <c:v>2019</c:v>
                </c:pt>
                <c:pt idx="8497">
                  <c:v>2019</c:v>
                </c:pt>
                <c:pt idx="8498">
                  <c:v>2019</c:v>
                </c:pt>
                <c:pt idx="8499">
                  <c:v>2019</c:v>
                </c:pt>
                <c:pt idx="8500">
                  <c:v>2019</c:v>
                </c:pt>
                <c:pt idx="8501">
                  <c:v>2019</c:v>
                </c:pt>
                <c:pt idx="8502">
                  <c:v>2019</c:v>
                </c:pt>
                <c:pt idx="8503">
                  <c:v>2019</c:v>
                </c:pt>
                <c:pt idx="8504">
                  <c:v>2019</c:v>
                </c:pt>
                <c:pt idx="8505">
                  <c:v>2019</c:v>
                </c:pt>
                <c:pt idx="8506">
                  <c:v>2019</c:v>
                </c:pt>
                <c:pt idx="8507">
                  <c:v>2019</c:v>
                </c:pt>
                <c:pt idx="8508">
                  <c:v>2019</c:v>
                </c:pt>
                <c:pt idx="8509">
                  <c:v>2019</c:v>
                </c:pt>
                <c:pt idx="8510">
                  <c:v>2019</c:v>
                </c:pt>
                <c:pt idx="8511">
                  <c:v>2019</c:v>
                </c:pt>
                <c:pt idx="8512">
                  <c:v>2019</c:v>
                </c:pt>
                <c:pt idx="8513">
                  <c:v>2019</c:v>
                </c:pt>
                <c:pt idx="8514">
                  <c:v>2019</c:v>
                </c:pt>
                <c:pt idx="8515">
                  <c:v>2019</c:v>
                </c:pt>
                <c:pt idx="8516">
                  <c:v>2019</c:v>
                </c:pt>
                <c:pt idx="8517">
                  <c:v>2019</c:v>
                </c:pt>
                <c:pt idx="8518">
                  <c:v>2019</c:v>
                </c:pt>
                <c:pt idx="8519">
                  <c:v>2019</c:v>
                </c:pt>
                <c:pt idx="8520">
                  <c:v>2019</c:v>
                </c:pt>
                <c:pt idx="8521">
                  <c:v>2019</c:v>
                </c:pt>
                <c:pt idx="8522">
                  <c:v>2019</c:v>
                </c:pt>
                <c:pt idx="8523">
                  <c:v>2019</c:v>
                </c:pt>
                <c:pt idx="8524">
                  <c:v>2019</c:v>
                </c:pt>
                <c:pt idx="8525">
                  <c:v>2019</c:v>
                </c:pt>
                <c:pt idx="8526">
                  <c:v>2019</c:v>
                </c:pt>
                <c:pt idx="8527">
                  <c:v>2019</c:v>
                </c:pt>
                <c:pt idx="8528">
                  <c:v>2019</c:v>
                </c:pt>
                <c:pt idx="8529">
                  <c:v>2019</c:v>
                </c:pt>
                <c:pt idx="8530">
                  <c:v>2019</c:v>
                </c:pt>
                <c:pt idx="8531">
                  <c:v>2019</c:v>
                </c:pt>
                <c:pt idx="8532">
                  <c:v>2019</c:v>
                </c:pt>
                <c:pt idx="8533">
                  <c:v>2019</c:v>
                </c:pt>
                <c:pt idx="8534">
                  <c:v>2019</c:v>
                </c:pt>
                <c:pt idx="8535">
                  <c:v>2019</c:v>
                </c:pt>
                <c:pt idx="8536">
                  <c:v>2019</c:v>
                </c:pt>
                <c:pt idx="8537">
                  <c:v>2019</c:v>
                </c:pt>
                <c:pt idx="8538">
                  <c:v>2019</c:v>
                </c:pt>
                <c:pt idx="8539">
                  <c:v>2019</c:v>
                </c:pt>
                <c:pt idx="8540">
                  <c:v>2019</c:v>
                </c:pt>
                <c:pt idx="8541">
                  <c:v>2019</c:v>
                </c:pt>
                <c:pt idx="8542">
                  <c:v>2019</c:v>
                </c:pt>
                <c:pt idx="8543">
                  <c:v>2019</c:v>
                </c:pt>
                <c:pt idx="8544">
                  <c:v>2019</c:v>
                </c:pt>
                <c:pt idx="8545">
                  <c:v>2019</c:v>
                </c:pt>
                <c:pt idx="8546">
                  <c:v>2019</c:v>
                </c:pt>
                <c:pt idx="8547">
                  <c:v>2019</c:v>
                </c:pt>
                <c:pt idx="8548">
                  <c:v>2019</c:v>
                </c:pt>
                <c:pt idx="8549">
                  <c:v>2019</c:v>
                </c:pt>
                <c:pt idx="8550">
                  <c:v>2019</c:v>
                </c:pt>
                <c:pt idx="8551">
                  <c:v>2019</c:v>
                </c:pt>
                <c:pt idx="8552">
                  <c:v>2019</c:v>
                </c:pt>
                <c:pt idx="8553">
                  <c:v>2019</c:v>
                </c:pt>
                <c:pt idx="8554">
                  <c:v>2019</c:v>
                </c:pt>
                <c:pt idx="8555">
                  <c:v>2019</c:v>
                </c:pt>
                <c:pt idx="8556">
                  <c:v>2019</c:v>
                </c:pt>
                <c:pt idx="8557">
                  <c:v>2019</c:v>
                </c:pt>
                <c:pt idx="8558">
                  <c:v>2019</c:v>
                </c:pt>
                <c:pt idx="8559">
                  <c:v>2019</c:v>
                </c:pt>
                <c:pt idx="8560">
                  <c:v>2019</c:v>
                </c:pt>
                <c:pt idx="8561">
                  <c:v>2019</c:v>
                </c:pt>
                <c:pt idx="8562">
                  <c:v>2019</c:v>
                </c:pt>
                <c:pt idx="8563">
                  <c:v>2019</c:v>
                </c:pt>
                <c:pt idx="8564">
                  <c:v>2019</c:v>
                </c:pt>
                <c:pt idx="8565">
                  <c:v>2019</c:v>
                </c:pt>
                <c:pt idx="8566">
                  <c:v>2019</c:v>
                </c:pt>
                <c:pt idx="8567">
                  <c:v>2019</c:v>
                </c:pt>
                <c:pt idx="8568">
                  <c:v>2019</c:v>
                </c:pt>
                <c:pt idx="8569">
                  <c:v>2019</c:v>
                </c:pt>
                <c:pt idx="8570">
                  <c:v>2019</c:v>
                </c:pt>
                <c:pt idx="8571">
                  <c:v>2019</c:v>
                </c:pt>
                <c:pt idx="8572">
                  <c:v>2019</c:v>
                </c:pt>
                <c:pt idx="8573">
                  <c:v>2019</c:v>
                </c:pt>
                <c:pt idx="8574">
                  <c:v>2019</c:v>
                </c:pt>
                <c:pt idx="8575">
                  <c:v>2019</c:v>
                </c:pt>
                <c:pt idx="8576">
                  <c:v>2019</c:v>
                </c:pt>
                <c:pt idx="8577">
                  <c:v>2019</c:v>
                </c:pt>
                <c:pt idx="8578">
                  <c:v>2019</c:v>
                </c:pt>
                <c:pt idx="8579">
                  <c:v>2019</c:v>
                </c:pt>
                <c:pt idx="8580">
                  <c:v>2019</c:v>
                </c:pt>
                <c:pt idx="8581">
                  <c:v>2019</c:v>
                </c:pt>
                <c:pt idx="8582">
                  <c:v>2019</c:v>
                </c:pt>
                <c:pt idx="8583">
                  <c:v>2019</c:v>
                </c:pt>
                <c:pt idx="8584">
                  <c:v>2019</c:v>
                </c:pt>
                <c:pt idx="8585">
                  <c:v>2019</c:v>
                </c:pt>
                <c:pt idx="8586">
                  <c:v>2019</c:v>
                </c:pt>
                <c:pt idx="8587">
                  <c:v>2019</c:v>
                </c:pt>
                <c:pt idx="8588">
                  <c:v>2019</c:v>
                </c:pt>
                <c:pt idx="8589">
                  <c:v>2019</c:v>
                </c:pt>
                <c:pt idx="8590">
                  <c:v>2019</c:v>
                </c:pt>
                <c:pt idx="8591">
                  <c:v>2019</c:v>
                </c:pt>
                <c:pt idx="8592">
                  <c:v>2019</c:v>
                </c:pt>
                <c:pt idx="8593">
                  <c:v>2019</c:v>
                </c:pt>
                <c:pt idx="8594">
                  <c:v>2019</c:v>
                </c:pt>
                <c:pt idx="8595">
                  <c:v>2019</c:v>
                </c:pt>
                <c:pt idx="8596">
                  <c:v>2019</c:v>
                </c:pt>
                <c:pt idx="8597">
                  <c:v>2019</c:v>
                </c:pt>
                <c:pt idx="8598">
                  <c:v>2019</c:v>
                </c:pt>
                <c:pt idx="8599">
                  <c:v>2019</c:v>
                </c:pt>
                <c:pt idx="8600">
                  <c:v>2019</c:v>
                </c:pt>
                <c:pt idx="8601">
                  <c:v>2019</c:v>
                </c:pt>
                <c:pt idx="8602">
                  <c:v>2019</c:v>
                </c:pt>
                <c:pt idx="8603">
                  <c:v>2019</c:v>
                </c:pt>
                <c:pt idx="8604">
                  <c:v>2019</c:v>
                </c:pt>
                <c:pt idx="8605">
                  <c:v>2019</c:v>
                </c:pt>
                <c:pt idx="8606">
                  <c:v>2019</c:v>
                </c:pt>
                <c:pt idx="8607">
                  <c:v>2019</c:v>
                </c:pt>
                <c:pt idx="8608">
                  <c:v>2019</c:v>
                </c:pt>
                <c:pt idx="8609">
                  <c:v>2019</c:v>
                </c:pt>
                <c:pt idx="8610">
                  <c:v>2019</c:v>
                </c:pt>
                <c:pt idx="8611">
                  <c:v>2019</c:v>
                </c:pt>
                <c:pt idx="8612">
                  <c:v>2019</c:v>
                </c:pt>
                <c:pt idx="8613">
                  <c:v>2019</c:v>
                </c:pt>
                <c:pt idx="8614">
                  <c:v>2019</c:v>
                </c:pt>
                <c:pt idx="8615">
                  <c:v>2019</c:v>
                </c:pt>
                <c:pt idx="8616">
                  <c:v>2019</c:v>
                </c:pt>
                <c:pt idx="8617">
                  <c:v>2019</c:v>
                </c:pt>
                <c:pt idx="8618">
                  <c:v>2019</c:v>
                </c:pt>
                <c:pt idx="8619">
                  <c:v>2019</c:v>
                </c:pt>
                <c:pt idx="8620">
                  <c:v>2019</c:v>
                </c:pt>
                <c:pt idx="8621">
                  <c:v>2019</c:v>
                </c:pt>
                <c:pt idx="8622">
                  <c:v>2019</c:v>
                </c:pt>
                <c:pt idx="8623">
                  <c:v>2019</c:v>
                </c:pt>
                <c:pt idx="8624">
                  <c:v>2019</c:v>
                </c:pt>
                <c:pt idx="8625">
                  <c:v>2019</c:v>
                </c:pt>
                <c:pt idx="8626">
                  <c:v>2019</c:v>
                </c:pt>
                <c:pt idx="8627">
                  <c:v>2019</c:v>
                </c:pt>
                <c:pt idx="8628">
                  <c:v>2019</c:v>
                </c:pt>
                <c:pt idx="8629">
                  <c:v>2019</c:v>
                </c:pt>
                <c:pt idx="8630">
                  <c:v>2019</c:v>
                </c:pt>
                <c:pt idx="8631">
                  <c:v>2019</c:v>
                </c:pt>
                <c:pt idx="8632">
                  <c:v>2019</c:v>
                </c:pt>
                <c:pt idx="8633">
                  <c:v>2019</c:v>
                </c:pt>
                <c:pt idx="8634">
                  <c:v>2019</c:v>
                </c:pt>
                <c:pt idx="8635">
                  <c:v>2019</c:v>
                </c:pt>
                <c:pt idx="8636">
                  <c:v>2019</c:v>
                </c:pt>
                <c:pt idx="8637">
                  <c:v>2019</c:v>
                </c:pt>
                <c:pt idx="8638">
                  <c:v>2019</c:v>
                </c:pt>
                <c:pt idx="8639">
                  <c:v>2019</c:v>
                </c:pt>
                <c:pt idx="8640">
                  <c:v>2019</c:v>
                </c:pt>
                <c:pt idx="8641">
                  <c:v>2019</c:v>
                </c:pt>
                <c:pt idx="8642">
                  <c:v>2019</c:v>
                </c:pt>
                <c:pt idx="8643">
                  <c:v>2019</c:v>
                </c:pt>
                <c:pt idx="8644">
                  <c:v>2020</c:v>
                </c:pt>
                <c:pt idx="8645">
                  <c:v>2020</c:v>
                </c:pt>
                <c:pt idx="8646">
                  <c:v>2020</c:v>
                </c:pt>
                <c:pt idx="8647">
                  <c:v>2020</c:v>
                </c:pt>
                <c:pt idx="8648">
                  <c:v>2020</c:v>
                </c:pt>
                <c:pt idx="8649">
                  <c:v>2020</c:v>
                </c:pt>
                <c:pt idx="8650">
                  <c:v>2020</c:v>
                </c:pt>
                <c:pt idx="8651">
                  <c:v>2020</c:v>
                </c:pt>
                <c:pt idx="8652">
                  <c:v>2020</c:v>
                </c:pt>
                <c:pt idx="8653">
                  <c:v>2020</c:v>
                </c:pt>
                <c:pt idx="8654">
                  <c:v>2020</c:v>
                </c:pt>
                <c:pt idx="8655">
                  <c:v>2020</c:v>
                </c:pt>
                <c:pt idx="8656">
                  <c:v>2020</c:v>
                </c:pt>
                <c:pt idx="8657">
                  <c:v>2020</c:v>
                </c:pt>
                <c:pt idx="8658">
                  <c:v>2020</c:v>
                </c:pt>
                <c:pt idx="8659">
                  <c:v>2020</c:v>
                </c:pt>
                <c:pt idx="8660">
                  <c:v>2020</c:v>
                </c:pt>
                <c:pt idx="8661">
                  <c:v>2020</c:v>
                </c:pt>
                <c:pt idx="8662">
                  <c:v>2020</c:v>
                </c:pt>
                <c:pt idx="8663">
                  <c:v>2020</c:v>
                </c:pt>
                <c:pt idx="8664">
                  <c:v>2020</c:v>
                </c:pt>
                <c:pt idx="8665">
                  <c:v>2020</c:v>
                </c:pt>
                <c:pt idx="8666">
                  <c:v>2020</c:v>
                </c:pt>
                <c:pt idx="8667">
                  <c:v>2020</c:v>
                </c:pt>
                <c:pt idx="8668">
                  <c:v>2020</c:v>
                </c:pt>
                <c:pt idx="8669">
                  <c:v>2020</c:v>
                </c:pt>
                <c:pt idx="8670">
                  <c:v>2020</c:v>
                </c:pt>
                <c:pt idx="8671">
                  <c:v>2020</c:v>
                </c:pt>
                <c:pt idx="8672">
                  <c:v>2020</c:v>
                </c:pt>
                <c:pt idx="8673">
                  <c:v>2020</c:v>
                </c:pt>
                <c:pt idx="8674">
                  <c:v>2020</c:v>
                </c:pt>
                <c:pt idx="8675">
                  <c:v>2020</c:v>
                </c:pt>
                <c:pt idx="8676">
                  <c:v>2020</c:v>
                </c:pt>
                <c:pt idx="8677">
                  <c:v>2020</c:v>
                </c:pt>
                <c:pt idx="8678">
                  <c:v>2020</c:v>
                </c:pt>
                <c:pt idx="8679">
                  <c:v>2020</c:v>
                </c:pt>
                <c:pt idx="8680">
                  <c:v>2020</c:v>
                </c:pt>
                <c:pt idx="8681">
                  <c:v>2020</c:v>
                </c:pt>
                <c:pt idx="8682">
                  <c:v>2020</c:v>
                </c:pt>
                <c:pt idx="8683">
                  <c:v>2020</c:v>
                </c:pt>
                <c:pt idx="8684">
                  <c:v>2020</c:v>
                </c:pt>
                <c:pt idx="8685">
                  <c:v>2020</c:v>
                </c:pt>
                <c:pt idx="8686">
                  <c:v>2020</c:v>
                </c:pt>
                <c:pt idx="8687">
                  <c:v>2020</c:v>
                </c:pt>
                <c:pt idx="8688">
                  <c:v>2020</c:v>
                </c:pt>
                <c:pt idx="8689">
                  <c:v>2020</c:v>
                </c:pt>
                <c:pt idx="8690">
                  <c:v>2020</c:v>
                </c:pt>
                <c:pt idx="8691">
                  <c:v>2020</c:v>
                </c:pt>
                <c:pt idx="8692">
                  <c:v>2020</c:v>
                </c:pt>
                <c:pt idx="8693">
                  <c:v>2020</c:v>
                </c:pt>
                <c:pt idx="8694">
                  <c:v>2020</c:v>
                </c:pt>
                <c:pt idx="8695">
                  <c:v>2020</c:v>
                </c:pt>
                <c:pt idx="8696">
                  <c:v>2020</c:v>
                </c:pt>
                <c:pt idx="8697">
                  <c:v>2020</c:v>
                </c:pt>
                <c:pt idx="8698">
                  <c:v>2020</c:v>
                </c:pt>
                <c:pt idx="8699">
                  <c:v>2020</c:v>
                </c:pt>
                <c:pt idx="8700">
                  <c:v>2020</c:v>
                </c:pt>
                <c:pt idx="8701">
                  <c:v>2020</c:v>
                </c:pt>
                <c:pt idx="8702">
                  <c:v>2020</c:v>
                </c:pt>
                <c:pt idx="8703">
                  <c:v>2020</c:v>
                </c:pt>
                <c:pt idx="8704">
                  <c:v>2020</c:v>
                </c:pt>
                <c:pt idx="8705">
                  <c:v>2020</c:v>
                </c:pt>
                <c:pt idx="8706">
                  <c:v>2020</c:v>
                </c:pt>
                <c:pt idx="8707">
                  <c:v>2020</c:v>
                </c:pt>
                <c:pt idx="8708">
                  <c:v>2020</c:v>
                </c:pt>
                <c:pt idx="8709">
                  <c:v>2020</c:v>
                </c:pt>
                <c:pt idx="8710">
                  <c:v>2020</c:v>
                </c:pt>
                <c:pt idx="8711">
                  <c:v>2020</c:v>
                </c:pt>
                <c:pt idx="8712">
                  <c:v>2020</c:v>
                </c:pt>
                <c:pt idx="8713">
                  <c:v>2020</c:v>
                </c:pt>
                <c:pt idx="8714">
                  <c:v>2020</c:v>
                </c:pt>
                <c:pt idx="8715">
                  <c:v>2020</c:v>
                </c:pt>
                <c:pt idx="8716">
                  <c:v>2020</c:v>
                </c:pt>
                <c:pt idx="8717">
                  <c:v>2020</c:v>
                </c:pt>
                <c:pt idx="8718">
                  <c:v>2020</c:v>
                </c:pt>
                <c:pt idx="8719">
                  <c:v>2020</c:v>
                </c:pt>
                <c:pt idx="8720">
                  <c:v>2020</c:v>
                </c:pt>
                <c:pt idx="8721">
                  <c:v>2020</c:v>
                </c:pt>
                <c:pt idx="8722">
                  <c:v>2020</c:v>
                </c:pt>
                <c:pt idx="8723">
                  <c:v>2020</c:v>
                </c:pt>
                <c:pt idx="8724">
                  <c:v>2020</c:v>
                </c:pt>
                <c:pt idx="8725">
                  <c:v>2020</c:v>
                </c:pt>
                <c:pt idx="8726">
                  <c:v>2020</c:v>
                </c:pt>
                <c:pt idx="8727">
                  <c:v>2020</c:v>
                </c:pt>
                <c:pt idx="8728">
                  <c:v>2020</c:v>
                </c:pt>
                <c:pt idx="8729">
                  <c:v>2020</c:v>
                </c:pt>
                <c:pt idx="8730">
                  <c:v>2020</c:v>
                </c:pt>
                <c:pt idx="8731">
                  <c:v>2020</c:v>
                </c:pt>
                <c:pt idx="8732">
                  <c:v>2020</c:v>
                </c:pt>
                <c:pt idx="8733">
                  <c:v>2020</c:v>
                </c:pt>
                <c:pt idx="8734">
                  <c:v>2020</c:v>
                </c:pt>
                <c:pt idx="8735">
                  <c:v>2020</c:v>
                </c:pt>
                <c:pt idx="8736">
                  <c:v>2020</c:v>
                </c:pt>
                <c:pt idx="8737">
                  <c:v>2020</c:v>
                </c:pt>
                <c:pt idx="8738">
                  <c:v>2020</c:v>
                </c:pt>
                <c:pt idx="8739">
                  <c:v>2020</c:v>
                </c:pt>
                <c:pt idx="8740">
                  <c:v>2020</c:v>
                </c:pt>
                <c:pt idx="8741">
                  <c:v>2020</c:v>
                </c:pt>
                <c:pt idx="8742">
                  <c:v>2020</c:v>
                </c:pt>
                <c:pt idx="8743">
                  <c:v>2020</c:v>
                </c:pt>
                <c:pt idx="8744">
                  <c:v>2020</c:v>
                </c:pt>
                <c:pt idx="8745">
                  <c:v>2020</c:v>
                </c:pt>
                <c:pt idx="8746">
                  <c:v>2020</c:v>
                </c:pt>
                <c:pt idx="8747">
                  <c:v>2020</c:v>
                </c:pt>
                <c:pt idx="8748">
                  <c:v>2020</c:v>
                </c:pt>
                <c:pt idx="8749">
                  <c:v>2020</c:v>
                </c:pt>
                <c:pt idx="8750">
                  <c:v>2020</c:v>
                </c:pt>
                <c:pt idx="8751">
                  <c:v>2020</c:v>
                </c:pt>
                <c:pt idx="8752">
                  <c:v>2020</c:v>
                </c:pt>
                <c:pt idx="8753">
                  <c:v>2020</c:v>
                </c:pt>
                <c:pt idx="8754">
                  <c:v>2020</c:v>
                </c:pt>
                <c:pt idx="8755">
                  <c:v>2020</c:v>
                </c:pt>
                <c:pt idx="8756">
                  <c:v>2020</c:v>
                </c:pt>
                <c:pt idx="8757">
                  <c:v>2020</c:v>
                </c:pt>
                <c:pt idx="8758">
                  <c:v>2020</c:v>
                </c:pt>
                <c:pt idx="8759">
                  <c:v>2020</c:v>
                </c:pt>
                <c:pt idx="8760">
                  <c:v>2020</c:v>
                </c:pt>
                <c:pt idx="8761">
                  <c:v>2020</c:v>
                </c:pt>
                <c:pt idx="8762">
                  <c:v>2020</c:v>
                </c:pt>
                <c:pt idx="8763">
                  <c:v>2020</c:v>
                </c:pt>
                <c:pt idx="8764">
                  <c:v>2020</c:v>
                </c:pt>
                <c:pt idx="8765">
                  <c:v>2020</c:v>
                </c:pt>
                <c:pt idx="8766">
                  <c:v>2020</c:v>
                </c:pt>
                <c:pt idx="8767">
                  <c:v>2020</c:v>
                </c:pt>
                <c:pt idx="8768">
                  <c:v>2020</c:v>
                </c:pt>
                <c:pt idx="8769">
                  <c:v>2020</c:v>
                </c:pt>
                <c:pt idx="8770">
                  <c:v>2020</c:v>
                </c:pt>
                <c:pt idx="8771">
                  <c:v>2020</c:v>
                </c:pt>
                <c:pt idx="8772">
                  <c:v>2020</c:v>
                </c:pt>
                <c:pt idx="8773">
                  <c:v>2020</c:v>
                </c:pt>
                <c:pt idx="8774">
                  <c:v>2020</c:v>
                </c:pt>
                <c:pt idx="8775">
                  <c:v>2020</c:v>
                </c:pt>
                <c:pt idx="8776">
                  <c:v>2020</c:v>
                </c:pt>
                <c:pt idx="8777">
                  <c:v>2020</c:v>
                </c:pt>
                <c:pt idx="8778">
                  <c:v>2020</c:v>
                </c:pt>
                <c:pt idx="8779">
                  <c:v>2020</c:v>
                </c:pt>
                <c:pt idx="8780">
                  <c:v>2020</c:v>
                </c:pt>
                <c:pt idx="8781">
                  <c:v>2020</c:v>
                </c:pt>
                <c:pt idx="8782">
                  <c:v>2020</c:v>
                </c:pt>
                <c:pt idx="8783">
                  <c:v>2020</c:v>
                </c:pt>
                <c:pt idx="8784">
                  <c:v>2020</c:v>
                </c:pt>
                <c:pt idx="8785">
                  <c:v>2020</c:v>
                </c:pt>
                <c:pt idx="8786">
                  <c:v>2020</c:v>
                </c:pt>
                <c:pt idx="8787">
                  <c:v>2020</c:v>
                </c:pt>
                <c:pt idx="8788">
                  <c:v>2020</c:v>
                </c:pt>
                <c:pt idx="8789">
                  <c:v>2020</c:v>
                </c:pt>
                <c:pt idx="8790">
                  <c:v>2020</c:v>
                </c:pt>
                <c:pt idx="8791">
                  <c:v>2020</c:v>
                </c:pt>
                <c:pt idx="8792">
                  <c:v>2020</c:v>
                </c:pt>
                <c:pt idx="8793">
                  <c:v>2020</c:v>
                </c:pt>
                <c:pt idx="8794">
                  <c:v>2020</c:v>
                </c:pt>
                <c:pt idx="8795">
                  <c:v>2020</c:v>
                </c:pt>
                <c:pt idx="8796">
                  <c:v>2020</c:v>
                </c:pt>
                <c:pt idx="8797">
                  <c:v>2020</c:v>
                </c:pt>
                <c:pt idx="8798">
                  <c:v>2020</c:v>
                </c:pt>
                <c:pt idx="8799">
                  <c:v>2020</c:v>
                </c:pt>
                <c:pt idx="8800">
                  <c:v>2020</c:v>
                </c:pt>
                <c:pt idx="8801">
                  <c:v>2020</c:v>
                </c:pt>
                <c:pt idx="8802">
                  <c:v>2020</c:v>
                </c:pt>
                <c:pt idx="8803">
                  <c:v>2020</c:v>
                </c:pt>
                <c:pt idx="8804">
                  <c:v>2020</c:v>
                </c:pt>
                <c:pt idx="8805">
                  <c:v>2020</c:v>
                </c:pt>
                <c:pt idx="8806">
                  <c:v>2020</c:v>
                </c:pt>
                <c:pt idx="8807">
                  <c:v>2020</c:v>
                </c:pt>
                <c:pt idx="8808">
                  <c:v>2020</c:v>
                </c:pt>
                <c:pt idx="8809">
                  <c:v>2020</c:v>
                </c:pt>
                <c:pt idx="8810">
                  <c:v>2020</c:v>
                </c:pt>
                <c:pt idx="8811">
                  <c:v>2020</c:v>
                </c:pt>
                <c:pt idx="8812">
                  <c:v>2020</c:v>
                </c:pt>
                <c:pt idx="8813">
                  <c:v>2020</c:v>
                </c:pt>
                <c:pt idx="8814">
                  <c:v>2020</c:v>
                </c:pt>
                <c:pt idx="8815">
                  <c:v>2020</c:v>
                </c:pt>
                <c:pt idx="8816">
                  <c:v>2020</c:v>
                </c:pt>
                <c:pt idx="8817">
                  <c:v>2020</c:v>
                </c:pt>
                <c:pt idx="8818">
                  <c:v>2020</c:v>
                </c:pt>
                <c:pt idx="8819">
                  <c:v>2020</c:v>
                </c:pt>
                <c:pt idx="8820">
                  <c:v>2020</c:v>
                </c:pt>
                <c:pt idx="8821">
                  <c:v>2020</c:v>
                </c:pt>
                <c:pt idx="8822">
                  <c:v>2020</c:v>
                </c:pt>
                <c:pt idx="8823">
                  <c:v>2020</c:v>
                </c:pt>
                <c:pt idx="8824">
                  <c:v>2020</c:v>
                </c:pt>
                <c:pt idx="8825">
                  <c:v>2020</c:v>
                </c:pt>
                <c:pt idx="8826">
                  <c:v>2020</c:v>
                </c:pt>
                <c:pt idx="8827">
                  <c:v>2020</c:v>
                </c:pt>
                <c:pt idx="8828">
                  <c:v>2020</c:v>
                </c:pt>
                <c:pt idx="8829">
                  <c:v>2020</c:v>
                </c:pt>
                <c:pt idx="8830">
                  <c:v>2020</c:v>
                </c:pt>
                <c:pt idx="8831">
                  <c:v>2020</c:v>
                </c:pt>
                <c:pt idx="8832">
                  <c:v>2020</c:v>
                </c:pt>
                <c:pt idx="8833">
                  <c:v>2020</c:v>
                </c:pt>
                <c:pt idx="8834">
                  <c:v>2020</c:v>
                </c:pt>
                <c:pt idx="8835">
                  <c:v>2020</c:v>
                </c:pt>
                <c:pt idx="8836">
                  <c:v>2020</c:v>
                </c:pt>
                <c:pt idx="8837">
                  <c:v>2020</c:v>
                </c:pt>
                <c:pt idx="8838">
                  <c:v>2020</c:v>
                </c:pt>
                <c:pt idx="8839">
                  <c:v>2020</c:v>
                </c:pt>
                <c:pt idx="8840">
                  <c:v>2020</c:v>
                </c:pt>
                <c:pt idx="8841">
                  <c:v>2020</c:v>
                </c:pt>
                <c:pt idx="8842">
                  <c:v>2020</c:v>
                </c:pt>
                <c:pt idx="8843">
                  <c:v>2020</c:v>
                </c:pt>
                <c:pt idx="8844">
                  <c:v>2020</c:v>
                </c:pt>
                <c:pt idx="8845">
                  <c:v>2020</c:v>
                </c:pt>
                <c:pt idx="8846">
                  <c:v>2020</c:v>
                </c:pt>
                <c:pt idx="8847">
                  <c:v>2020</c:v>
                </c:pt>
                <c:pt idx="8848">
                  <c:v>2020</c:v>
                </c:pt>
                <c:pt idx="8849">
                  <c:v>2020</c:v>
                </c:pt>
                <c:pt idx="8850">
                  <c:v>2020</c:v>
                </c:pt>
                <c:pt idx="8851">
                  <c:v>2020</c:v>
                </c:pt>
                <c:pt idx="8852">
                  <c:v>2020</c:v>
                </c:pt>
                <c:pt idx="8853">
                  <c:v>2020</c:v>
                </c:pt>
                <c:pt idx="8854">
                  <c:v>2020</c:v>
                </c:pt>
                <c:pt idx="8855">
                  <c:v>2020</c:v>
                </c:pt>
                <c:pt idx="8856">
                  <c:v>2020</c:v>
                </c:pt>
                <c:pt idx="8857">
                  <c:v>2020</c:v>
                </c:pt>
                <c:pt idx="8858">
                  <c:v>2020</c:v>
                </c:pt>
                <c:pt idx="8859">
                  <c:v>2020</c:v>
                </c:pt>
                <c:pt idx="8860">
                  <c:v>2020</c:v>
                </c:pt>
                <c:pt idx="8861">
                  <c:v>2020</c:v>
                </c:pt>
                <c:pt idx="8862">
                  <c:v>2020</c:v>
                </c:pt>
                <c:pt idx="8863">
                  <c:v>2020</c:v>
                </c:pt>
                <c:pt idx="8864">
                  <c:v>2020</c:v>
                </c:pt>
                <c:pt idx="8865">
                  <c:v>2020</c:v>
                </c:pt>
                <c:pt idx="8866">
                  <c:v>2020</c:v>
                </c:pt>
              </c:numCache>
            </c:numRef>
          </c:xVal>
          <c:yVal>
            <c:numRef>
              <c:f>Regression!$C$26:$C$8892</c:f>
              <c:numCache>
                <c:formatCode>General</c:formatCode>
                <c:ptCount val="8867"/>
                <c:pt idx="0">
                  <c:v>0.32804146587885441</c:v>
                </c:pt>
                <c:pt idx="1">
                  <c:v>0.32804146587885441</c:v>
                </c:pt>
                <c:pt idx="2">
                  <c:v>0.32804146587885441</c:v>
                </c:pt>
                <c:pt idx="3">
                  <c:v>0.32804146587885441</c:v>
                </c:pt>
                <c:pt idx="4">
                  <c:v>0.32804146587885441</c:v>
                </c:pt>
                <c:pt idx="5">
                  <c:v>0.32804146587885441</c:v>
                </c:pt>
                <c:pt idx="6">
                  <c:v>0.32804146587885441</c:v>
                </c:pt>
                <c:pt idx="7">
                  <c:v>0.32804146587885441</c:v>
                </c:pt>
                <c:pt idx="8">
                  <c:v>0.32804146587885441</c:v>
                </c:pt>
                <c:pt idx="9">
                  <c:v>0.32804146587885441</c:v>
                </c:pt>
                <c:pt idx="10">
                  <c:v>0.32804146587885441</c:v>
                </c:pt>
                <c:pt idx="11">
                  <c:v>0.32804146587885441</c:v>
                </c:pt>
                <c:pt idx="12">
                  <c:v>0.32804146587885441</c:v>
                </c:pt>
                <c:pt idx="13">
                  <c:v>0.32804146587885441</c:v>
                </c:pt>
                <c:pt idx="14">
                  <c:v>0.32804146587885441</c:v>
                </c:pt>
                <c:pt idx="15">
                  <c:v>0.32804146587885441</c:v>
                </c:pt>
                <c:pt idx="16">
                  <c:v>0.32804146587885441</c:v>
                </c:pt>
                <c:pt idx="17">
                  <c:v>0.32804146587885441</c:v>
                </c:pt>
                <c:pt idx="18">
                  <c:v>0.32804146587885441</c:v>
                </c:pt>
                <c:pt idx="19">
                  <c:v>0.32804146587885441</c:v>
                </c:pt>
                <c:pt idx="20">
                  <c:v>0.32804146587885441</c:v>
                </c:pt>
                <c:pt idx="21">
                  <c:v>0.32804146587885441</c:v>
                </c:pt>
                <c:pt idx="22">
                  <c:v>0.32804146587885441</c:v>
                </c:pt>
                <c:pt idx="23">
                  <c:v>0.32804146587885441</c:v>
                </c:pt>
                <c:pt idx="24">
                  <c:v>0.32804146587885441</c:v>
                </c:pt>
                <c:pt idx="25">
                  <c:v>0.32804146587885441</c:v>
                </c:pt>
                <c:pt idx="26">
                  <c:v>0.32804146587885441</c:v>
                </c:pt>
                <c:pt idx="27">
                  <c:v>0.32804146587885441</c:v>
                </c:pt>
                <c:pt idx="28">
                  <c:v>0.32804146587885441</c:v>
                </c:pt>
                <c:pt idx="29">
                  <c:v>0.32804146587885441</c:v>
                </c:pt>
                <c:pt idx="30">
                  <c:v>0.32804146587885441</c:v>
                </c:pt>
                <c:pt idx="31">
                  <c:v>0.32804146587885441</c:v>
                </c:pt>
                <c:pt idx="32">
                  <c:v>0.32804146587885441</c:v>
                </c:pt>
                <c:pt idx="33">
                  <c:v>0.32804146587885441</c:v>
                </c:pt>
                <c:pt idx="34">
                  <c:v>0.32804146587885441</c:v>
                </c:pt>
                <c:pt idx="35">
                  <c:v>0.32804146587885441</c:v>
                </c:pt>
                <c:pt idx="36">
                  <c:v>0.32804146587885441</c:v>
                </c:pt>
                <c:pt idx="37">
                  <c:v>0.32804146587885441</c:v>
                </c:pt>
                <c:pt idx="38">
                  <c:v>0.32804146587885441</c:v>
                </c:pt>
                <c:pt idx="39">
                  <c:v>0.32804146587885441</c:v>
                </c:pt>
                <c:pt idx="40">
                  <c:v>0.32804146587885441</c:v>
                </c:pt>
                <c:pt idx="41">
                  <c:v>0.32804146587885441</c:v>
                </c:pt>
                <c:pt idx="42">
                  <c:v>0.32804146587885441</c:v>
                </c:pt>
                <c:pt idx="43">
                  <c:v>0.32804146587885441</c:v>
                </c:pt>
                <c:pt idx="44">
                  <c:v>0.32804146587885441</c:v>
                </c:pt>
                <c:pt idx="45">
                  <c:v>0.32804146587885441</c:v>
                </c:pt>
                <c:pt idx="46">
                  <c:v>0.32804146587885441</c:v>
                </c:pt>
                <c:pt idx="47">
                  <c:v>0.32804146587885441</c:v>
                </c:pt>
                <c:pt idx="48">
                  <c:v>0.32804146587885441</c:v>
                </c:pt>
                <c:pt idx="49">
                  <c:v>0.32804146587885441</c:v>
                </c:pt>
                <c:pt idx="50">
                  <c:v>0.32804146587885441</c:v>
                </c:pt>
                <c:pt idx="51">
                  <c:v>0.32804146587885441</c:v>
                </c:pt>
                <c:pt idx="52">
                  <c:v>0.32804146587885441</c:v>
                </c:pt>
                <c:pt idx="53">
                  <c:v>0.32804146587885441</c:v>
                </c:pt>
                <c:pt idx="54">
                  <c:v>0.32804146587885441</c:v>
                </c:pt>
                <c:pt idx="55">
                  <c:v>0.32804146587885441</c:v>
                </c:pt>
                <c:pt idx="56">
                  <c:v>0.32804146587885441</c:v>
                </c:pt>
                <c:pt idx="57">
                  <c:v>0.32804146587885441</c:v>
                </c:pt>
                <c:pt idx="58">
                  <c:v>0.32804146587885441</c:v>
                </c:pt>
                <c:pt idx="59">
                  <c:v>0.32804146587885441</c:v>
                </c:pt>
                <c:pt idx="60">
                  <c:v>0.32804146587885441</c:v>
                </c:pt>
                <c:pt idx="61">
                  <c:v>0.32804146587885441</c:v>
                </c:pt>
                <c:pt idx="62">
                  <c:v>0.32804146587885441</c:v>
                </c:pt>
                <c:pt idx="63">
                  <c:v>0.32804146587885441</c:v>
                </c:pt>
                <c:pt idx="64">
                  <c:v>0.32678453348396175</c:v>
                </c:pt>
                <c:pt idx="65">
                  <c:v>0.3256221970721942</c:v>
                </c:pt>
                <c:pt idx="66">
                  <c:v>0.32804146587885441</c:v>
                </c:pt>
                <c:pt idx="67">
                  <c:v>0.32804146587885441</c:v>
                </c:pt>
                <c:pt idx="68">
                  <c:v>0.12239585417390636</c:v>
                </c:pt>
                <c:pt idx="69">
                  <c:v>0.32804146587885441</c:v>
                </c:pt>
                <c:pt idx="70">
                  <c:v>0.32804146587885441</c:v>
                </c:pt>
                <c:pt idx="71">
                  <c:v>0.32804146587885441</c:v>
                </c:pt>
                <c:pt idx="72">
                  <c:v>0.32804146587885441</c:v>
                </c:pt>
                <c:pt idx="73">
                  <c:v>0.32804146587885441</c:v>
                </c:pt>
                <c:pt idx="74">
                  <c:v>0.32804146587885441</c:v>
                </c:pt>
                <c:pt idx="75">
                  <c:v>0.32804146587885441</c:v>
                </c:pt>
                <c:pt idx="76">
                  <c:v>0.32804146587885441</c:v>
                </c:pt>
                <c:pt idx="77">
                  <c:v>0.32804146587885441</c:v>
                </c:pt>
                <c:pt idx="78">
                  <c:v>0.32804146587885441</c:v>
                </c:pt>
                <c:pt idx="79">
                  <c:v>0.32804146587885441</c:v>
                </c:pt>
                <c:pt idx="80">
                  <c:v>0.32804146587885441</c:v>
                </c:pt>
                <c:pt idx="81">
                  <c:v>0.32804146587885441</c:v>
                </c:pt>
                <c:pt idx="82">
                  <c:v>0.32804146587885441</c:v>
                </c:pt>
                <c:pt idx="83">
                  <c:v>0.32804146587885441</c:v>
                </c:pt>
                <c:pt idx="84">
                  <c:v>0.32804146587885441</c:v>
                </c:pt>
                <c:pt idx="85">
                  <c:v>0.32804146587885441</c:v>
                </c:pt>
                <c:pt idx="86">
                  <c:v>0.32696947549547634</c:v>
                </c:pt>
                <c:pt idx="87">
                  <c:v>0.32804146587885441</c:v>
                </c:pt>
                <c:pt idx="88">
                  <c:v>0.32804146587885441</c:v>
                </c:pt>
                <c:pt idx="89">
                  <c:v>0.32804146587885441</c:v>
                </c:pt>
                <c:pt idx="90">
                  <c:v>0.32804146587885441</c:v>
                </c:pt>
                <c:pt idx="91">
                  <c:v>0.32804146587885441</c:v>
                </c:pt>
                <c:pt idx="92">
                  <c:v>0.32804146587885441</c:v>
                </c:pt>
                <c:pt idx="93">
                  <c:v>0.32804146587885441</c:v>
                </c:pt>
                <c:pt idx="94">
                  <c:v>0.32804146587885441</c:v>
                </c:pt>
                <c:pt idx="95">
                  <c:v>0.32804146587885441</c:v>
                </c:pt>
                <c:pt idx="96">
                  <c:v>0.32804146587885441</c:v>
                </c:pt>
                <c:pt idx="97">
                  <c:v>0.32804146587885441</c:v>
                </c:pt>
                <c:pt idx="98">
                  <c:v>0.32804146587885441</c:v>
                </c:pt>
                <c:pt idx="99">
                  <c:v>0.32804146587885441</c:v>
                </c:pt>
                <c:pt idx="100">
                  <c:v>0.32804146587885441</c:v>
                </c:pt>
                <c:pt idx="101">
                  <c:v>0.32804146587885441</c:v>
                </c:pt>
                <c:pt idx="102">
                  <c:v>0.32804146587885441</c:v>
                </c:pt>
                <c:pt idx="103">
                  <c:v>0.32804146587885441</c:v>
                </c:pt>
                <c:pt idx="104">
                  <c:v>0.32804146587885441</c:v>
                </c:pt>
                <c:pt idx="105">
                  <c:v>0.32804146587885441</c:v>
                </c:pt>
                <c:pt idx="106">
                  <c:v>0.32804146587885441</c:v>
                </c:pt>
                <c:pt idx="107">
                  <c:v>0.32804146587885441</c:v>
                </c:pt>
                <c:pt idx="108">
                  <c:v>0.32804146587885441</c:v>
                </c:pt>
                <c:pt idx="109">
                  <c:v>0.32804146587885441</c:v>
                </c:pt>
                <c:pt idx="110">
                  <c:v>0.32804146587885441</c:v>
                </c:pt>
                <c:pt idx="111">
                  <c:v>0.32804146587885441</c:v>
                </c:pt>
                <c:pt idx="112">
                  <c:v>0.32804146587885441</c:v>
                </c:pt>
                <c:pt idx="113">
                  <c:v>0.32804146587885441</c:v>
                </c:pt>
                <c:pt idx="114">
                  <c:v>0.32804146587885441</c:v>
                </c:pt>
                <c:pt idx="115">
                  <c:v>0.32804146587885441</c:v>
                </c:pt>
                <c:pt idx="116">
                  <c:v>0.32804146587885441</c:v>
                </c:pt>
                <c:pt idx="117">
                  <c:v>0.32804146587885441</c:v>
                </c:pt>
                <c:pt idx="118">
                  <c:v>0.32804146587885441</c:v>
                </c:pt>
                <c:pt idx="119">
                  <c:v>0.32804146587885441</c:v>
                </c:pt>
                <c:pt idx="120">
                  <c:v>0.32804146587885441</c:v>
                </c:pt>
                <c:pt idx="121">
                  <c:v>0.32804146587885441</c:v>
                </c:pt>
                <c:pt idx="122">
                  <c:v>0.32804146587885441</c:v>
                </c:pt>
                <c:pt idx="123">
                  <c:v>0.32804146587885441</c:v>
                </c:pt>
                <c:pt idx="124">
                  <c:v>0.32804146587885441</c:v>
                </c:pt>
                <c:pt idx="125">
                  <c:v>0.32804146587885441</c:v>
                </c:pt>
                <c:pt idx="126">
                  <c:v>0.32804146587885441</c:v>
                </c:pt>
                <c:pt idx="127">
                  <c:v>0.32804146587885441</c:v>
                </c:pt>
                <c:pt idx="128">
                  <c:v>0.32804146587885441</c:v>
                </c:pt>
                <c:pt idx="129">
                  <c:v>0.32804146587885441</c:v>
                </c:pt>
                <c:pt idx="130">
                  <c:v>0.32804146587885441</c:v>
                </c:pt>
                <c:pt idx="131">
                  <c:v>0.32804146587885441</c:v>
                </c:pt>
                <c:pt idx="132">
                  <c:v>0.32804146587885441</c:v>
                </c:pt>
                <c:pt idx="133">
                  <c:v>0.32804146587885441</c:v>
                </c:pt>
                <c:pt idx="134">
                  <c:v>0.32804146587885441</c:v>
                </c:pt>
                <c:pt idx="135">
                  <c:v>0.32804146587885441</c:v>
                </c:pt>
                <c:pt idx="136">
                  <c:v>0.32804146587885441</c:v>
                </c:pt>
                <c:pt idx="137">
                  <c:v>0.32804146587885441</c:v>
                </c:pt>
                <c:pt idx="138">
                  <c:v>0.32804146587885441</c:v>
                </c:pt>
                <c:pt idx="139">
                  <c:v>0.32804146587885441</c:v>
                </c:pt>
                <c:pt idx="140">
                  <c:v>0.32804146587885441</c:v>
                </c:pt>
                <c:pt idx="141">
                  <c:v>0.32804146587885441</c:v>
                </c:pt>
                <c:pt idx="142">
                  <c:v>0.32804146587885441</c:v>
                </c:pt>
                <c:pt idx="143">
                  <c:v>0.32804146587885441</c:v>
                </c:pt>
                <c:pt idx="144">
                  <c:v>0.32804146587885441</c:v>
                </c:pt>
                <c:pt idx="145">
                  <c:v>0.32804146587885441</c:v>
                </c:pt>
                <c:pt idx="146">
                  <c:v>0.32804146587885441</c:v>
                </c:pt>
                <c:pt idx="147">
                  <c:v>0.32804146587885441</c:v>
                </c:pt>
                <c:pt idx="148">
                  <c:v>0.32804146587885441</c:v>
                </c:pt>
                <c:pt idx="149">
                  <c:v>0.32804146587885441</c:v>
                </c:pt>
                <c:pt idx="150">
                  <c:v>0.32804146587885441</c:v>
                </c:pt>
                <c:pt idx="151">
                  <c:v>0.32804146587885441</c:v>
                </c:pt>
                <c:pt idx="152">
                  <c:v>0.32804146587885441</c:v>
                </c:pt>
                <c:pt idx="153">
                  <c:v>0.32804146587885441</c:v>
                </c:pt>
                <c:pt idx="154">
                  <c:v>0.32804146587885441</c:v>
                </c:pt>
                <c:pt idx="155">
                  <c:v>0.32804146587885441</c:v>
                </c:pt>
                <c:pt idx="156">
                  <c:v>0.32804146587885441</c:v>
                </c:pt>
                <c:pt idx="157">
                  <c:v>0.32804146587885441</c:v>
                </c:pt>
                <c:pt idx="158">
                  <c:v>0.32804146587885441</c:v>
                </c:pt>
                <c:pt idx="159">
                  <c:v>0.32804146587885441</c:v>
                </c:pt>
                <c:pt idx="160">
                  <c:v>0.32804146587885441</c:v>
                </c:pt>
                <c:pt idx="161">
                  <c:v>0.32804146587885441</c:v>
                </c:pt>
                <c:pt idx="162">
                  <c:v>0.32804146587885441</c:v>
                </c:pt>
                <c:pt idx="163">
                  <c:v>0.32804146587885441</c:v>
                </c:pt>
                <c:pt idx="164">
                  <c:v>0.32804146587885441</c:v>
                </c:pt>
                <c:pt idx="165">
                  <c:v>0.32804146587885441</c:v>
                </c:pt>
                <c:pt idx="166">
                  <c:v>0.32804146587885441</c:v>
                </c:pt>
                <c:pt idx="167">
                  <c:v>0.32804146587885441</c:v>
                </c:pt>
                <c:pt idx="168">
                  <c:v>0.32804146587885441</c:v>
                </c:pt>
                <c:pt idx="169">
                  <c:v>0.32804146587885441</c:v>
                </c:pt>
                <c:pt idx="170">
                  <c:v>0.32804146587885441</c:v>
                </c:pt>
                <c:pt idx="171">
                  <c:v>0.32804146587885441</c:v>
                </c:pt>
                <c:pt idx="172">
                  <c:v>0.32804146587885441</c:v>
                </c:pt>
                <c:pt idx="173">
                  <c:v>0.32804146587885441</c:v>
                </c:pt>
                <c:pt idx="174">
                  <c:v>0.32804146587885441</c:v>
                </c:pt>
                <c:pt idx="175">
                  <c:v>0.32804146587885441</c:v>
                </c:pt>
                <c:pt idx="176">
                  <c:v>0.32804146587885441</c:v>
                </c:pt>
                <c:pt idx="177">
                  <c:v>0.32804146587885441</c:v>
                </c:pt>
                <c:pt idx="178">
                  <c:v>0.32804146587885441</c:v>
                </c:pt>
                <c:pt idx="179">
                  <c:v>0.32804146587885441</c:v>
                </c:pt>
                <c:pt idx="180">
                  <c:v>0.32804146587885441</c:v>
                </c:pt>
                <c:pt idx="181">
                  <c:v>0.32804146587885441</c:v>
                </c:pt>
                <c:pt idx="182">
                  <c:v>0.32804146587885441</c:v>
                </c:pt>
                <c:pt idx="183">
                  <c:v>0.32804146587885441</c:v>
                </c:pt>
                <c:pt idx="184">
                  <c:v>0.32804146587885441</c:v>
                </c:pt>
                <c:pt idx="185">
                  <c:v>0.32804146587885441</c:v>
                </c:pt>
                <c:pt idx="186">
                  <c:v>0.32804146587885441</c:v>
                </c:pt>
                <c:pt idx="187">
                  <c:v>0.32804146587885441</c:v>
                </c:pt>
                <c:pt idx="188">
                  <c:v>0.32804146587885441</c:v>
                </c:pt>
                <c:pt idx="189">
                  <c:v>0.32804146587885441</c:v>
                </c:pt>
                <c:pt idx="190">
                  <c:v>0.32804146587885441</c:v>
                </c:pt>
                <c:pt idx="191">
                  <c:v>0.32804146587885441</c:v>
                </c:pt>
                <c:pt idx="192">
                  <c:v>0.32804146587885441</c:v>
                </c:pt>
                <c:pt idx="193">
                  <c:v>0.32804146587885441</c:v>
                </c:pt>
                <c:pt idx="194">
                  <c:v>0.32804146587885441</c:v>
                </c:pt>
                <c:pt idx="195">
                  <c:v>0.32804146587885441</c:v>
                </c:pt>
                <c:pt idx="196">
                  <c:v>0.32804146587885441</c:v>
                </c:pt>
                <c:pt idx="197">
                  <c:v>0.32804146587885441</c:v>
                </c:pt>
                <c:pt idx="198">
                  <c:v>0.32804146587885441</c:v>
                </c:pt>
                <c:pt idx="199">
                  <c:v>0.32804146587885441</c:v>
                </c:pt>
                <c:pt idx="200">
                  <c:v>0.32804146587885441</c:v>
                </c:pt>
                <c:pt idx="201">
                  <c:v>0.32804146587885441</c:v>
                </c:pt>
                <c:pt idx="202">
                  <c:v>0.32804146587885441</c:v>
                </c:pt>
                <c:pt idx="203">
                  <c:v>0.32804146587885441</c:v>
                </c:pt>
                <c:pt idx="204">
                  <c:v>0.32804146587885441</c:v>
                </c:pt>
                <c:pt idx="205">
                  <c:v>0.32804146587885441</c:v>
                </c:pt>
                <c:pt idx="206">
                  <c:v>0.32804146587885441</c:v>
                </c:pt>
                <c:pt idx="207">
                  <c:v>0.32804146587885441</c:v>
                </c:pt>
                <c:pt idx="208">
                  <c:v>0.32804146587885441</c:v>
                </c:pt>
                <c:pt idx="209">
                  <c:v>0.32804146587885441</c:v>
                </c:pt>
                <c:pt idx="210">
                  <c:v>0.32804146587885441</c:v>
                </c:pt>
                <c:pt idx="211">
                  <c:v>0.32781918381116015</c:v>
                </c:pt>
                <c:pt idx="212">
                  <c:v>0.32804146587885441</c:v>
                </c:pt>
                <c:pt idx="213">
                  <c:v>0.32804146587885441</c:v>
                </c:pt>
                <c:pt idx="214">
                  <c:v>0.32804146587885441</c:v>
                </c:pt>
                <c:pt idx="215">
                  <c:v>0.29813722718230906</c:v>
                </c:pt>
                <c:pt idx="216">
                  <c:v>0.29813722718230906</c:v>
                </c:pt>
                <c:pt idx="217">
                  <c:v>0.29813722718230906</c:v>
                </c:pt>
                <c:pt idx="218">
                  <c:v>0.29813722718230906</c:v>
                </c:pt>
                <c:pt idx="219">
                  <c:v>0.29813722718230906</c:v>
                </c:pt>
                <c:pt idx="220">
                  <c:v>0.29813722718230906</c:v>
                </c:pt>
                <c:pt idx="221">
                  <c:v>0.29813722718230906</c:v>
                </c:pt>
                <c:pt idx="222">
                  <c:v>0.29813722718230906</c:v>
                </c:pt>
                <c:pt idx="223">
                  <c:v>0.29813722718230906</c:v>
                </c:pt>
                <c:pt idx="224">
                  <c:v>0.29813722718230906</c:v>
                </c:pt>
                <c:pt idx="225">
                  <c:v>0.29813722718230906</c:v>
                </c:pt>
                <c:pt idx="226">
                  <c:v>0.29813722718230906</c:v>
                </c:pt>
                <c:pt idx="227">
                  <c:v>0.29813722718230906</c:v>
                </c:pt>
                <c:pt idx="228">
                  <c:v>0.29813722718230906</c:v>
                </c:pt>
                <c:pt idx="229">
                  <c:v>0.29813722718230906</c:v>
                </c:pt>
                <c:pt idx="230">
                  <c:v>0.29813722718230906</c:v>
                </c:pt>
                <c:pt idx="231">
                  <c:v>0.29813722718230906</c:v>
                </c:pt>
                <c:pt idx="232">
                  <c:v>0.29813722718230906</c:v>
                </c:pt>
                <c:pt idx="233">
                  <c:v>0.29813722718230906</c:v>
                </c:pt>
                <c:pt idx="234">
                  <c:v>0.29813722718230906</c:v>
                </c:pt>
                <c:pt idx="235">
                  <c:v>0.29813722718230906</c:v>
                </c:pt>
                <c:pt idx="236">
                  <c:v>0.29813722718230906</c:v>
                </c:pt>
                <c:pt idx="237">
                  <c:v>0.29813722718230906</c:v>
                </c:pt>
                <c:pt idx="238">
                  <c:v>0.29813722718230906</c:v>
                </c:pt>
                <c:pt idx="239">
                  <c:v>0.29813722718230906</c:v>
                </c:pt>
                <c:pt idx="240">
                  <c:v>0.29813722718230906</c:v>
                </c:pt>
                <c:pt idx="241">
                  <c:v>0.29813722718230906</c:v>
                </c:pt>
                <c:pt idx="242">
                  <c:v>0.29813722718230906</c:v>
                </c:pt>
                <c:pt idx="243">
                  <c:v>0.29813722718230906</c:v>
                </c:pt>
                <c:pt idx="244">
                  <c:v>0.29813722718230906</c:v>
                </c:pt>
                <c:pt idx="245">
                  <c:v>0.29813722718230906</c:v>
                </c:pt>
                <c:pt idx="246">
                  <c:v>0.29813722718230906</c:v>
                </c:pt>
                <c:pt idx="247">
                  <c:v>0.29813722718230906</c:v>
                </c:pt>
                <c:pt idx="248">
                  <c:v>0.29813722718230906</c:v>
                </c:pt>
                <c:pt idx="249">
                  <c:v>0.29813722718230906</c:v>
                </c:pt>
                <c:pt idx="250">
                  <c:v>0.29813722718230906</c:v>
                </c:pt>
                <c:pt idx="251">
                  <c:v>0.29813722718230906</c:v>
                </c:pt>
                <c:pt idx="252">
                  <c:v>0.29813722718230906</c:v>
                </c:pt>
                <c:pt idx="253">
                  <c:v>0.29813722718230906</c:v>
                </c:pt>
                <c:pt idx="254">
                  <c:v>0.29813722718230906</c:v>
                </c:pt>
                <c:pt idx="255">
                  <c:v>0.29813722718230906</c:v>
                </c:pt>
                <c:pt idx="256">
                  <c:v>0.29813722718230906</c:v>
                </c:pt>
                <c:pt idx="257">
                  <c:v>0.29813722718230906</c:v>
                </c:pt>
                <c:pt idx="258">
                  <c:v>0.29813722718230906</c:v>
                </c:pt>
                <c:pt idx="259">
                  <c:v>0.29813722718230906</c:v>
                </c:pt>
                <c:pt idx="260">
                  <c:v>0.29813722718230906</c:v>
                </c:pt>
                <c:pt idx="261">
                  <c:v>0.29813722718230906</c:v>
                </c:pt>
                <c:pt idx="262">
                  <c:v>0.29813722718230906</c:v>
                </c:pt>
                <c:pt idx="263">
                  <c:v>0.29813722718230906</c:v>
                </c:pt>
                <c:pt idx="264">
                  <c:v>0.29813722718230906</c:v>
                </c:pt>
                <c:pt idx="265">
                  <c:v>0.29813722718230906</c:v>
                </c:pt>
                <c:pt idx="266">
                  <c:v>0.29813722718230906</c:v>
                </c:pt>
                <c:pt idx="267">
                  <c:v>0.29813722718230906</c:v>
                </c:pt>
                <c:pt idx="268">
                  <c:v>0.29813722718230906</c:v>
                </c:pt>
                <c:pt idx="269">
                  <c:v>0.29813722718230906</c:v>
                </c:pt>
                <c:pt idx="270">
                  <c:v>0.29778997212399122</c:v>
                </c:pt>
                <c:pt idx="271">
                  <c:v>0.29813722718230906</c:v>
                </c:pt>
                <c:pt idx="272">
                  <c:v>0.29813722718230906</c:v>
                </c:pt>
                <c:pt idx="273">
                  <c:v>0.29813722718230906</c:v>
                </c:pt>
                <c:pt idx="274">
                  <c:v>0.29813722718230906</c:v>
                </c:pt>
                <c:pt idx="275">
                  <c:v>0.29813722718230906</c:v>
                </c:pt>
                <c:pt idx="276">
                  <c:v>0.29813722718230906</c:v>
                </c:pt>
                <c:pt idx="277">
                  <c:v>0.29813722718230906</c:v>
                </c:pt>
                <c:pt idx="278">
                  <c:v>0.29813722718230906</c:v>
                </c:pt>
                <c:pt idx="279">
                  <c:v>0.29546100657360574</c:v>
                </c:pt>
                <c:pt idx="280">
                  <c:v>0.29314388973767586</c:v>
                </c:pt>
                <c:pt idx="281">
                  <c:v>0.29813722718230906</c:v>
                </c:pt>
                <c:pt idx="282">
                  <c:v>0.29813722718230906</c:v>
                </c:pt>
                <c:pt idx="283">
                  <c:v>5.1600833449415046E-2</c:v>
                </c:pt>
                <c:pt idx="284">
                  <c:v>0.29813722718230906</c:v>
                </c:pt>
                <c:pt idx="285">
                  <c:v>0.29813722718230906</c:v>
                </c:pt>
                <c:pt idx="286">
                  <c:v>0.29813722718230906</c:v>
                </c:pt>
                <c:pt idx="287">
                  <c:v>0.29813722718230906</c:v>
                </c:pt>
                <c:pt idx="288">
                  <c:v>0.29813722718230906</c:v>
                </c:pt>
                <c:pt idx="289">
                  <c:v>0.29813722718230906</c:v>
                </c:pt>
                <c:pt idx="290">
                  <c:v>0.29813722718230906</c:v>
                </c:pt>
                <c:pt idx="291">
                  <c:v>0.29813722718230906</c:v>
                </c:pt>
                <c:pt idx="292">
                  <c:v>0.29813722718230906</c:v>
                </c:pt>
                <c:pt idx="293">
                  <c:v>0.29813722718230906</c:v>
                </c:pt>
                <c:pt idx="294">
                  <c:v>0.29813722718230906</c:v>
                </c:pt>
                <c:pt idx="295">
                  <c:v>0.29813722718230906</c:v>
                </c:pt>
                <c:pt idx="296">
                  <c:v>0.29813722718230906</c:v>
                </c:pt>
                <c:pt idx="297">
                  <c:v>0.29813722718230906</c:v>
                </c:pt>
                <c:pt idx="298">
                  <c:v>0.29813722718230906</c:v>
                </c:pt>
                <c:pt idx="299">
                  <c:v>0.29813722718230906</c:v>
                </c:pt>
                <c:pt idx="300">
                  <c:v>0.29813722718230906</c:v>
                </c:pt>
                <c:pt idx="301">
                  <c:v>0.2942910592414188</c:v>
                </c:pt>
                <c:pt idx="302">
                  <c:v>0.29813722718230906</c:v>
                </c:pt>
                <c:pt idx="303">
                  <c:v>0.29813722718230906</c:v>
                </c:pt>
                <c:pt idx="304">
                  <c:v>0.29813722718230906</c:v>
                </c:pt>
                <c:pt idx="305">
                  <c:v>0.29813722718230906</c:v>
                </c:pt>
                <c:pt idx="306">
                  <c:v>0.29813722718230906</c:v>
                </c:pt>
                <c:pt idx="307">
                  <c:v>0.29813722718230906</c:v>
                </c:pt>
                <c:pt idx="308">
                  <c:v>0.29813722718230906</c:v>
                </c:pt>
                <c:pt idx="309">
                  <c:v>0.29813722718230906</c:v>
                </c:pt>
                <c:pt idx="310">
                  <c:v>0.29813722718230906</c:v>
                </c:pt>
                <c:pt idx="311">
                  <c:v>0.29813722718230906</c:v>
                </c:pt>
                <c:pt idx="312">
                  <c:v>0.29813722718230906</c:v>
                </c:pt>
                <c:pt idx="313">
                  <c:v>0.29344883185247223</c:v>
                </c:pt>
                <c:pt idx="314">
                  <c:v>0.29813722718230906</c:v>
                </c:pt>
                <c:pt idx="315">
                  <c:v>0.29813722718230906</c:v>
                </c:pt>
                <c:pt idx="316">
                  <c:v>0.29813722718230906</c:v>
                </c:pt>
                <c:pt idx="317">
                  <c:v>0.29813722718230906</c:v>
                </c:pt>
                <c:pt idx="318">
                  <c:v>0.29813722718230906</c:v>
                </c:pt>
                <c:pt idx="319">
                  <c:v>0.29813722718230906</c:v>
                </c:pt>
                <c:pt idx="320">
                  <c:v>0.29813722718230906</c:v>
                </c:pt>
                <c:pt idx="321">
                  <c:v>0.29813722718230906</c:v>
                </c:pt>
                <c:pt idx="322">
                  <c:v>0.29813722718230906</c:v>
                </c:pt>
                <c:pt idx="323">
                  <c:v>0.29813722718230906</c:v>
                </c:pt>
                <c:pt idx="324">
                  <c:v>0.29813722718230906</c:v>
                </c:pt>
                <c:pt idx="325">
                  <c:v>0.29813722718230906</c:v>
                </c:pt>
                <c:pt idx="326">
                  <c:v>0.29813722718230906</c:v>
                </c:pt>
                <c:pt idx="327">
                  <c:v>0.29813722718230906</c:v>
                </c:pt>
                <c:pt idx="328">
                  <c:v>0.29813722718230906</c:v>
                </c:pt>
                <c:pt idx="329">
                  <c:v>0.29813722718230906</c:v>
                </c:pt>
                <c:pt idx="330">
                  <c:v>0.29813722718230906</c:v>
                </c:pt>
                <c:pt idx="331">
                  <c:v>0.29813722718230906</c:v>
                </c:pt>
                <c:pt idx="332">
                  <c:v>0.29813722718230906</c:v>
                </c:pt>
                <c:pt idx="333">
                  <c:v>0.29813722718230906</c:v>
                </c:pt>
                <c:pt idx="334">
                  <c:v>0.29813722718230906</c:v>
                </c:pt>
                <c:pt idx="335">
                  <c:v>0.29813722718230906</c:v>
                </c:pt>
                <c:pt idx="336">
                  <c:v>0.29813722718230906</c:v>
                </c:pt>
                <c:pt idx="337">
                  <c:v>0.29813722718230906</c:v>
                </c:pt>
                <c:pt idx="338">
                  <c:v>0.29813722718230906</c:v>
                </c:pt>
                <c:pt idx="339">
                  <c:v>0.29813722718230906</c:v>
                </c:pt>
                <c:pt idx="340">
                  <c:v>0.29813722718230906</c:v>
                </c:pt>
                <c:pt idx="341">
                  <c:v>0.29813722718230906</c:v>
                </c:pt>
                <c:pt idx="342">
                  <c:v>0.29813722718230906</c:v>
                </c:pt>
                <c:pt idx="343">
                  <c:v>0.29813722718230906</c:v>
                </c:pt>
                <c:pt idx="344">
                  <c:v>0.29813722718230906</c:v>
                </c:pt>
                <c:pt idx="345">
                  <c:v>0.29813722718230906</c:v>
                </c:pt>
                <c:pt idx="346">
                  <c:v>0.29813722718230906</c:v>
                </c:pt>
                <c:pt idx="347">
                  <c:v>0.29813722718230906</c:v>
                </c:pt>
                <c:pt idx="348">
                  <c:v>0.29813722718230906</c:v>
                </c:pt>
                <c:pt idx="349">
                  <c:v>0.29813722718230906</c:v>
                </c:pt>
                <c:pt idx="350">
                  <c:v>0.29813722718230906</c:v>
                </c:pt>
                <c:pt idx="351">
                  <c:v>0.29813722718230906</c:v>
                </c:pt>
                <c:pt idx="352">
                  <c:v>0.29813722718230906</c:v>
                </c:pt>
                <c:pt idx="353">
                  <c:v>0.29813722718230906</c:v>
                </c:pt>
                <c:pt idx="354">
                  <c:v>0.29813722718230906</c:v>
                </c:pt>
                <c:pt idx="355">
                  <c:v>0.29813722718230906</c:v>
                </c:pt>
                <c:pt idx="356">
                  <c:v>0.29813722718230906</c:v>
                </c:pt>
                <c:pt idx="357">
                  <c:v>0.29813722718230906</c:v>
                </c:pt>
                <c:pt idx="358">
                  <c:v>0.29813722718230906</c:v>
                </c:pt>
                <c:pt idx="359">
                  <c:v>0.29813722718230906</c:v>
                </c:pt>
                <c:pt idx="360">
                  <c:v>0.29813722718230906</c:v>
                </c:pt>
                <c:pt idx="361">
                  <c:v>0.29813722718230906</c:v>
                </c:pt>
                <c:pt idx="362">
                  <c:v>0.29813722718230906</c:v>
                </c:pt>
                <c:pt idx="363">
                  <c:v>0.29813722718230906</c:v>
                </c:pt>
                <c:pt idx="364">
                  <c:v>0.28105273916164153</c:v>
                </c:pt>
                <c:pt idx="365">
                  <c:v>0.29813722718230906</c:v>
                </c:pt>
                <c:pt idx="366">
                  <c:v>0.29813722718230906</c:v>
                </c:pt>
                <c:pt idx="367">
                  <c:v>0.29813722718230906</c:v>
                </c:pt>
                <c:pt idx="368">
                  <c:v>0.29813722718230906</c:v>
                </c:pt>
                <c:pt idx="369">
                  <c:v>0.29813722718230906</c:v>
                </c:pt>
                <c:pt idx="370">
                  <c:v>0.29813722718230906</c:v>
                </c:pt>
                <c:pt idx="371">
                  <c:v>0.29813722718230906</c:v>
                </c:pt>
                <c:pt idx="372">
                  <c:v>0.29813722718230906</c:v>
                </c:pt>
                <c:pt idx="373">
                  <c:v>0.29813722718230906</c:v>
                </c:pt>
                <c:pt idx="374">
                  <c:v>0.29813722718230906</c:v>
                </c:pt>
                <c:pt idx="375">
                  <c:v>0.29813722718230906</c:v>
                </c:pt>
                <c:pt idx="376">
                  <c:v>0.29813722718230906</c:v>
                </c:pt>
                <c:pt idx="377">
                  <c:v>0.29813722718230906</c:v>
                </c:pt>
                <c:pt idx="378">
                  <c:v>0.29813722718230906</c:v>
                </c:pt>
                <c:pt idx="379">
                  <c:v>0.29813722718230906</c:v>
                </c:pt>
                <c:pt idx="380">
                  <c:v>0.29813722718230906</c:v>
                </c:pt>
                <c:pt idx="381">
                  <c:v>0.29813722718230906</c:v>
                </c:pt>
                <c:pt idx="382">
                  <c:v>0.29813722718230906</c:v>
                </c:pt>
                <c:pt idx="383">
                  <c:v>0.29813722718230906</c:v>
                </c:pt>
                <c:pt idx="384">
                  <c:v>0.29813722718230906</c:v>
                </c:pt>
                <c:pt idx="385">
                  <c:v>0.29813722718230906</c:v>
                </c:pt>
                <c:pt idx="386">
                  <c:v>0.29813722718230906</c:v>
                </c:pt>
                <c:pt idx="387">
                  <c:v>0.29813722718230906</c:v>
                </c:pt>
                <c:pt idx="388">
                  <c:v>0.29813722718230906</c:v>
                </c:pt>
                <c:pt idx="389">
                  <c:v>0.29813722718230906</c:v>
                </c:pt>
                <c:pt idx="390">
                  <c:v>0.29813722718230906</c:v>
                </c:pt>
                <c:pt idx="391">
                  <c:v>0.29813722718230906</c:v>
                </c:pt>
                <c:pt idx="392">
                  <c:v>0.29813722718230906</c:v>
                </c:pt>
                <c:pt idx="393">
                  <c:v>0.29813722718230906</c:v>
                </c:pt>
                <c:pt idx="394">
                  <c:v>0.29813722718230906</c:v>
                </c:pt>
                <c:pt idx="395">
                  <c:v>0.29813722718230906</c:v>
                </c:pt>
                <c:pt idx="396">
                  <c:v>0.29813722718230906</c:v>
                </c:pt>
                <c:pt idx="397">
                  <c:v>0.29813722718230906</c:v>
                </c:pt>
                <c:pt idx="398">
                  <c:v>0.29813722718230906</c:v>
                </c:pt>
                <c:pt idx="399">
                  <c:v>0.29813722718230906</c:v>
                </c:pt>
                <c:pt idx="400">
                  <c:v>0.19557887942835012</c:v>
                </c:pt>
                <c:pt idx="401">
                  <c:v>0.29813722718230906</c:v>
                </c:pt>
                <c:pt idx="402">
                  <c:v>0.29813722718230906</c:v>
                </c:pt>
                <c:pt idx="403">
                  <c:v>0.29813722718230906</c:v>
                </c:pt>
                <c:pt idx="404">
                  <c:v>0.29813722718230906</c:v>
                </c:pt>
                <c:pt idx="405">
                  <c:v>0.29813722718230906</c:v>
                </c:pt>
                <c:pt idx="406">
                  <c:v>0.29813722718230906</c:v>
                </c:pt>
                <c:pt idx="407">
                  <c:v>0.29813722718230906</c:v>
                </c:pt>
                <c:pt idx="408">
                  <c:v>0.29813722718230906</c:v>
                </c:pt>
                <c:pt idx="409">
                  <c:v>0.29813722718230906</c:v>
                </c:pt>
                <c:pt idx="410">
                  <c:v>0.29813722718230906</c:v>
                </c:pt>
                <c:pt idx="411">
                  <c:v>0.29813722718230906</c:v>
                </c:pt>
                <c:pt idx="412">
                  <c:v>0.29813722718230906</c:v>
                </c:pt>
                <c:pt idx="413">
                  <c:v>0.29813722718230906</c:v>
                </c:pt>
                <c:pt idx="414">
                  <c:v>0.29813722718230906</c:v>
                </c:pt>
                <c:pt idx="415">
                  <c:v>0.29813722718230906</c:v>
                </c:pt>
                <c:pt idx="416">
                  <c:v>0.29813722718230906</c:v>
                </c:pt>
                <c:pt idx="417">
                  <c:v>0.29813722718230906</c:v>
                </c:pt>
                <c:pt idx="418">
                  <c:v>0.29813722718230906</c:v>
                </c:pt>
                <c:pt idx="419">
                  <c:v>0.29813722718230906</c:v>
                </c:pt>
                <c:pt idx="420">
                  <c:v>0.29813722718230906</c:v>
                </c:pt>
                <c:pt idx="421">
                  <c:v>0.29813722718230906</c:v>
                </c:pt>
                <c:pt idx="422">
                  <c:v>0.29813722718230906</c:v>
                </c:pt>
                <c:pt idx="423">
                  <c:v>0.29813722718230906</c:v>
                </c:pt>
                <c:pt idx="424">
                  <c:v>0.29751371248614711</c:v>
                </c:pt>
                <c:pt idx="425">
                  <c:v>0.29813722718230906</c:v>
                </c:pt>
                <c:pt idx="426">
                  <c:v>0.29813722718230906</c:v>
                </c:pt>
                <c:pt idx="427">
                  <c:v>0.29813722718230906</c:v>
                </c:pt>
                <c:pt idx="428">
                  <c:v>0.26823298848575661</c:v>
                </c:pt>
                <c:pt idx="429">
                  <c:v>0.26823298848575661</c:v>
                </c:pt>
                <c:pt idx="430">
                  <c:v>0.26823298848575661</c:v>
                </c:pt>
                <c:pt idx="431">
                  <c:v>0.26823298848575661</c:v>
                </c:pt>
                <c:pt idx="432">
                  <c:v>0.26823298848575661</c:v>
                </c:pt>
                <c:pt idx="433">
                  <c:v>0.26823298848575661</c:v>
                </c:pt>
                <c:pt idx="434">
                  <c:v>0.26823298848575661</c:v>
                </c:pt>
                <c:pt idx="435">
                  <c:v>0.26823298848575661</c:v>
                </c:pt>
                <c:pt idx="436">
                  <c:v>0.26823298848575661</c:v>
                </c:pt>
                <c:pt idx="437">
                  <c:v>0.26823298848575661</c:v>
                </c:pt>
                <c:pt idx="438">
                  <c:v>0.26823298848575661</c:v>
                </c:pt>
                <c:pt idx="439">
                  <c:v>0.26823298848575661</c:v>
                </c:pt>
                <c:pt idx="440">
                  <c:v>0.26823298848575661</c:v>
                </c:pt>
                <c:pt idx="441">
                  <c:v>0.26823298848575661</c:v>
                </c:pt>
                <c:pt idx="442">
                  <c:v>0.26823298848575661</c:v>
                </c:pt>
                <c:pt idx="443">
                  <c:v>0.26823298848575661</c:v>
                </c:pt>
                <c:pt idx="444">
                  <c:v>0.26823298848575661</c:v>
                </c:pt>
                <c:pt idx="445">
                  <c:v>0.26823298848575661</c:v>
                </c:pt>
                <c:pt idx="446">
                  <c:v>0.26823298848575661</c:v>
                </c:pt>
                <c:pt idx="447">
                  <c:v>0.26823298848575661</c:v>
                </c:pt>
                <c:pt idx="448">
                  <c:v>0.26823298848575661</c:v>
                </c:pt>
                <c:pt idx="449">
                  <c:v>0.26823298848575661</c:v>
                </c:pt>
                <c:pt idx="450">
                  <c:v>0.26823298848575661</c:v>
                </c:pt>
                <c:pt idx="451">
                  <c:v>0.26823298848575661</c:v>
                </c:pt>
                <c:pt idx="452">
                  <c:v>0.26823298848575661</c:v>
                </c:pt>
                <c:pt idx="453">
                  <c:v>0.26823298848575661</c:v>
                </c:pt>
                <c:pt idx="454">
                  <c:v>0.26823298848575661</c:v>
                </c:pt>
                <c:pt idx="455">
                  <c:v>0.26823298848575661</c:v>
                </c:pt>
                <c:pt idx="456">
                  <c:v>0.26823298848575661</c:v>
                </c:pt>
                <c:pt idx="457">
                  <c:v>0.26823298848575661</c:v>
                </c:pt>
                <c:pt idx="458">
                  <c:v>0.26823298848575661</c:v>
                </c:pt>
                <c:pt idx="459">
                  <c:v>0.26823298848575661</c:v>
                </c:pt>
                <c:pt idx="460">
                  <c:v>0.26823298848575661</c:v>
                </c:pt>
                <c:pt idx="461">
                  <c:v>0.26823298848575661</c:v>
                </c:pt>
                <c:pt idx="462">
                  <c:v>0.26823298848575661</c:v>
                </c:pt>
                <c:pt idx="463">
                  <c:v>0.26823298848575661</c:v>
                </c:pt>
                <c:pt idx="464">
                  <c:v>0.26823298848575661</c:v>
                </c:pt>
                <c:pt idx="465">
                  <c:v>0.26823298848575661</c:v>
                </c:pt>
                <c:pt idx="466">
                  <c:v>0.26823298848575661</c:v>
                </c:pt>
                <c:pt idx="467">
                  <c:v>0.26823298848575661</c:v>
                </c:pt>
                <c:pt idx="468">
                  <c:v>0.26823298848575661</c:v>
                </c:pt>
                <c:pt idx="469">
                  <c:v>0.26823298848575661</c:v>
                </c:pt>
                <c:pt idx="470">
                  <c:v>0.26823298848575661</c:v>
                </c:pt>
                <c:pt idx="471">
                  <c:v>0.26823298848575661</c:v>
                </c:pt>
                <c:pt idx="472">
                  <c:v>0.26823298848575661</c:v>
                </c:pt>
                <c:pt idx="473">
                  <c:v>0.26823298848575661</c:v>
                </c:pt>
                <c:pt idx="474">
                  <c:v>0.26823298848575661</c:v>
                </c:pt>
                <c:pt idx="475">
                  <c:v>0.26823298848575661</c:v>
                </c:pt>
                <c:pt idx="476">
                  <c:v>0.26823298848575661</c:v>
                </c:pt>
                <c:pt idx="477">
                  <c:v>0.26823298848575661</c:v>
                </c:pt>
                <c:pt idx="478">
                  <c:v>0.26823298848575661</c:v>
                </c:pt>
                <c:pt idx="479">
                  <c:v>0.20930262759806165</c:v>
                </c:pt>
                <c:pt idx="480">
                  <c:v>0.26823298848575661</c:v>
                </c:pt>
                <c:pt idx="481">
                  <c:v>0.26823298848575661</c:v>
                </c:pt>
                <c:pt idx="482">
                  <c:v>0.26823298848575661</c:v>
                </c:pt>
                <c:pt idx="483">
                  <c:v>0.2677228848905322</c:v>
                </c:pt>
                <c:pt idx="484">
                  <c:v>0.26823298848575661</c:v>
                </c:pt>
                <c:pt idx="485">
                  <c:v>0.26823298848575661</c:v>
                </c:pt>
                <c:pt idx="486">
                  <c:v>0.26823298848575661</c:v>
                </c:pt>
                <c:pt idx="487">
                  <c:v>0.26823298848575661</c:v>
                </c:pt>
                <c:pt idx="488">
                  <c:v>0.26823298848575661</c:v>
                </c:pt>
                <c:pt idx="489">
                  <c:v>0.26823298848575661</c:v>
                </c:pt>
                <c:pt idx="490">
                  <c:v>0.26823298848575661</c:v>
                </c:pt>
                <c:pt idx="491">
                  <c:v>0.26823298848575661</c:v>
                </c:pt>
                <c:pt idx="492">
                  <c:v>0.26403629593577665</c:v>
                </c:pt>
                <c:pt idx="493">
                  <c:v>0.26124192490808734</c:v>
                </c:pt>
                <c:pt idx="494">
                  <c:v>0.26823298848575661</c:v>
                </c:pt>
                <c:pt idx="495">
                  <c:v>0.26823298848575661</c:v>
                </c:pt>
                <c:pt idx="496">
                  <c:v>-2.5598609493518221E-2</c:v>
                </c:pt>
                <c:pt idx="497">
                  <c:v>0.26823298848575661</c:v>
                </c:pt>
                <c:pt idx="498">
                  <c:v>0.26823298848575661</c:v>
                </c:pt>
                <c:pt idx="499">
                  <c:v>0.26823298848575661</c:v>
                </c:pt>
                <c:pt idx="500">
                  <c:v>0.26823298848575661</c:v>
                </c:pt>
                <c:pt idx="501">
                  <c:v>0.26823298848575661</c:v>
                </c:pt>
                <c:pt idx="502">
                  <c:v>0.26823298848575661</c:v>
                </c:pt>
                <c:pt idx="503">
                  <c:v>0.26823298848575661</c:v>
                </c:pt>
                <c:pt idx="504">
                  <c:v>0.26823298848575661</c:v>
                </c:pt>
                <c:pt idx="505">
                  <c:v>0.26823298848575661</c:v>
                </c:pt>
                <c:pt idx="506">
                  <c:v>0.26823298848575661</c:v>
                </c:pt>
                <c:pt idx="507">
                  <c:v>0.26823298848575661</c:v>
                </c:pt>
                <c:pt idx="508">
                  <c:v>0.26823298848575661</c:v>
                </c:pt>
                <c:pt idx="509">
                  <c:v>0.26823298848575661</c:v>
                </c:pt>
                <c:pt idx="510">
                  <c:v>0.26823298848575661</c:v>
                </c:pt>
                <c:pt idx="511">
                  <c:v>0.26823298848575661</c:v>
                </c:pt>
                <c:pt idx="512">
                  <c:v>0.26823298848575661</c:v>
                </c:pt>
                <c:pt idx="513">
                  <c:v>0.26823298848575661</c:v>
                </c:pt>
                <c:pt idx="514">
                  <c:v>0.26213620134800975</c:v>
                </c:pt>
                <c:pt idx="515">
                  <c:v>0.26823298848575661</c:v>
                </c:pt>
                <c:pt idx="516">
                  <c:v>0.26823298848575661</c:v>
                </c:pt>
                <c:pt idx="517">
                  <c:v>0.26823298848575661</c:v>
                </c:pt>
                <c:pt idx="518">
                  <c:v>0.26823298848575661</c:v>
                </c:pt>
                <c:pt idx="519">
                  <c:v>0.26823298848575661</c:v>
                </c:pt>
                <c:pt idx="520">
                  <c:v>0.26823298848575661</c:v>
                </c:pt>
                <c:pt idx="521">
                  <c:v>0.26823298848575661</c:v>
                </c:pt>
                <c:pt idx="522">
                  <c:v>0.26823298848575661</c:v>
                </c:pt>
                <c:pt idx="523">
                  <c:v>0.26823298848575661</c:v>
                </c:pt>
                <c:pt idx="524">
                  <c:v>0.26823298848575661</c:v>
                </c:pt>
                <c:pt idx="525">
                  <c:v>0.26823298848575661</c:v>
                </c:pt>
                <c:pt idx="526">
                  <c:v>0.26128973155234791</c:v>
                </c:pt>
                <c:pt idx="527">
                  <c:v>0.26823298848575661</c:v>
                </c:pt>
                <c:pt idx="528">
                  <c:v>0.26823298848575661</c:v>
                </c:pt>
                <c:pt idx="529">
                  <c:v>0.26823298848575661</c:v>
                </c:pt>
                <c:pt idx="530">
                  <c:v>0.26823298848575661</c:v>
                </c:pt>
                <c:pt idx="531">
                  <c:v>0.26823298848575661</c:v>
                </c:pt>
                <c:pt idx="532">
                  <c:v>0.26823298848575661</c:v>
                </c:pt>
                <c:pt idx="533">
                  <c:v>0.26823298848575661</c:v>
                </c:pt>
                <c:pt idx="534">
                  <c:v>0.26823298848575661</c:v>
                </c:pt>
                <c:pt idx="535">
                  <c:v>0.26823298848575661</c:v>
                </c:pt>
                <c:pt idx="536">
                  <c:v>0.26823298848575661</c:v>
                </c:pt>
                <c:pt idx="537">
                  <c:v>0.26823298848575661</c:v>
                </c:pt>
                <c:pt idx="538">
                  <c:v>0.26823298848575661</c:v>
                </c:pt>
                <c:pt idx="539">
                  <c:v>0.26823298848575661</c:v>
                </c:pt>
                <c:pt idx="540">
                  <c:v>0.26823298848575661</c:v>
                </c:pt>
                <c:pt idx="541">
                  <c:v>0.26823298848575661</c:v>
                </c:pt>
                <c:pt idx="542">
                  <c:v>0.26823298848575661</c:v>
                </c:pt>
                <c:pt idx="543">
                  <c:v>0.26823298848575661</c:v>
                </c:pt>
                <c:pt idx="544">
                  <c:v>0.26823298848575661</c:v>
                </c:pt>
                <c:pt idx="545">
                  <c:v>0.26823298848575661</c:v>
                </c:pt>
                <c:pt idx="546">
                  <c:v>0.26823298848575661</c:v>
                </c:pt>
                <c:pt idx="547">
                  <c:v>0.26823298848575661</c:v>
                </c:pt>
                <c:pt idx="548">
                  <c:v>0.26823298848575661</c:v>
                </c:pt>
                <c:pt idx="549">
                  <c:v>0.26823298848575661</c:v>
                </c:pt>
                <c:pt idx="550">
                  <c:v>0.26823298848575661</c:v>
                </c:pt>
                <c:pt idx="551">
                  <c:v>0.26823298848575661</c:v>
                </c:pt>
                <c:pt idx="552">
                  <c:v>0.26823298848575661</c:v>
                </c:pt>
                <c:pt idx="553">
                  <c:v>0.26823298848575661</c:v>
                </c:pt>
                <c:pt idx="554">
                  <c:v>0.26823298848575661</c:v>
                </c:pt>
                <c:pt idx="555">
                  <c:v>0.26823298848575661</c:v>
                </c:pt>
                <c:pt idx="556">
                  <c:v>0.26823298848575661</c:v>
                </c:pt>
                <c:pt idx="557">
                  <c:v>0.26769576778911297</c:v>
                </c:pt>
                <c:pt idx="558">
                  <c:v>0.26823298848575661</c:v>
                </c:pt>
                <c:pt idx="559">
                  <c:v>0.26823298848575661</c:v>
                </c:pt>
                <c:pt idx="560">
                  <c:v>0.26823298848575661</c:v>
                </c:pt>
                <c:pt idx="561">
                  <c:v>0.26823298848575661</c:v>
                </c:pt>
                <c:pt idx="562">
                  <c:v>0.26823298848575661</c:v>
                </c:pt>
                <c:pt idx="563">
                  <c:v>0.26823298848575661</c:v>
                </c:pt>
                <c:pt idx="564">
                  <c:v>0.26823298848575661</c:v>
                </c:pt>
                <c:pt idx="565">
                  <c:v>0.26823298848575661</c:v>
                </c:pt>
                <c:pt idx="566">
                  <c:v>0.26823298848575661</c:v>
                </c:pt>
                <c:pt idx="567">
                  <c:v>0.26823298848575661</c:v>
                </c:pt>
                <c:pt idx="568">
                  <c:v>0.26823298848575661</c:v>
                </c:pt>
                <c:pt idx="569">
                  <c:v>0.26823298848575661</c:v>
                </c:pt>
                <c:pt idx="570">
                  <c:v>0.26823298848575661</c:v>
                </c:pt>
                <c:pt idx="571">
                  <c:v>0.26823298848575661</c:v>
                </c:pt>
                <c:pt idx="572">
                  <c:v>0.26823298848575661</c:v>
                </c:pt>
                <c:pt idx="573">
                  <c:v>0.26823298848575661</c:v>
                </c:pt>
                <c:pt idx="574">
                  <c:v>0.26823298848575661</c:v>
                </c:pt>
                <c:pt idx="575">
                  <c:v>0.26823298848575661</c:v>
                </c:pt>
                <c:pt idx="576">
                  <c:v>0.26823298848575661</c:v>
                </c:pt>
                <c:pt idx="577">
                  <c:v>0.1554458559643076</c:v>
                </c:pt>
                <c:pt idx="578">
                  <c:v>0.26823298848575661</c:v>
                </c:pt>
                <c:pt idx="579">
                  <c:v>0.26823298848575661</c:v>
                </c:pt>
                <c:pt idx="580">
                  <c:v>0.26823298848575661</c:v>
                </c:pt>
                <c:pt idx="581">
                  <c:v>0.26823298848575661</c:v>
                </c:pt>
                <c:pt idx="582">
                  <c:v>0.26823298848575661</c:v>
                </c:pt>
                <c:pt idx="583">
                  <c:v>0.26823298848575661</c:v>
                </c:pt>
                <c:pt idx="584">
                  <c:v>0.26823298848575661</c:v>
                </c:pt>
                <c:pt idx="585">
                  <c:v>0.26823298848575661</c:v>
                </c:pt>
                <c:pt idx="586">
                  <c:v>0.26823298848575661</c:v>
                </c:pt>
                <c:pt idx="587">
                  <c:v>0.26823298848575661</c:v>
                </c:pt>
                <c:pt idx="588">
                  <c:v>0.26823298848575661</c:v>
                </c:pt>
                <c:pt idx="589">
                  <c:v>0.26823298848575661</c:v>
                </c:pt>
                <c:pt idx="590">
                  <c:v>0.26823298848575661</c:v>
                </c:pt>
                <c:pt idx="591">
                  <c:v>0.26823298848575661</c:v>
                </c:pt>
                <c:pt idx="592">
                  <c:v>0.26823298848575661</c:v>
                </c:pt>
                <c:pt idx="593">
                  <c:v>0.26823298848575661</c:v>
                </c:pt>
                <c:pt idx="594">
                  <c:v>0.26823298848575661</c:v>
                </c:pt>
                <c:pt idx="595">
                  <c:v>0.26823298848575661</c:v>
                </c:pt>
                <c:pt idx="596">
                  <c:v>0.26823298848575661</c:v>
                </c:pt>
                <c:pt idx="597">
                  <c:v>0.26823298848575661</c:v>
                </c:pt>
                <c:pt idx="598">
                  <c:v>0.26823298848575661</c:v>
                </c:pt>
                <c:pt idx="599">
                  <c:v>0.26823298848575661</c:v>
                </c:pt>
                <c:pt idx="600">
                  <c:v>0.26823298848575661</c:v>
                </c:pt>
                <c:pt idx="601">
                  <c:v>0.26823298848575661</c:v>
                </c:pt>
                <c:pt idx="602">
                  <c:v>0.26823298848575661</c:v>
                </c:pt>
                <c:pt idx="603">
                  <c:v>0.26823298848575661</c:v>
                </c:pt>
                <c:pt idx="604">
                  <c:v>0.26823298848575661</c:v>
                </c:pt>
                <c:pt idx="605">
                  <c:v>0.26823298848575661</c:v>
                </c:pt>
                <c:pt idx="606">
                  <c:v>0.26823298848575661</c:v>
                </c:pt>
                <c:pt idx="607">
                  <c:v>0.26823298848575661</c:v>
                </c:pt>
                <c:pt idx="608">
                  <c:v>0.26823298848575661</c:v>
                </c:pt>
                <c:pt idx="609">
                  <c:v>0.26823298848575661</c:v>
                </c:pt>
                <c:pt idx="610">
                  <c:v>0.26823298848575661</c:v>
                </c:pt>
                <c:pt idx="611">
                  <c:v>0.26823298848575661</c:v>
                </c:pt>
                <c:pt idx="612">
                  <c:v>0.13111676007573644</c:v>
                </c:pt>
                <c:pt idx="613">
                  <c:v>0.26823298848575661</c:v>
                </c:pt>
                <c:pt idx="614">
                  <c:v>0.26823298848575661</c:v>
                </c:pt>
                <c:pt idx="615">
                  <c:v>0.26823298848575661</c:v>
                </c:pt>
                <c:pt idx="616">
                  <c:v>0.26823298848575661</c:v>
                </c:pt>
                <c:pt idx="617">
                  <c:v>0.26823298848575661</c:v>
                </c:pt>
                <c:pt idx="618">
                  <c:v>0.26823298848575661</c:v>
                </c:pt>
                <c:pt idx="619">
                  <c:v>0.26823298848575661</c:v>
                </c:pt>
                <c:pt idx="620">
                  <c:v>0.26823298848575661</c:v>
                </c:pt>
                <c:pt idx="621">
                  <c:v>0.26823298848575661</c:v>
                </c:pt>
                <c:pt idx="622">
                  <c:v>0.26823298848575661</c:v>
                </c:pt>
                <c:pt idx="623">
                  <c:v>0.26823298848575661</c:v>
                </c:pt>
                <c:pt idx="624">
                  <c:v>0.26823298848575661</c:v>
                </c:pt>
                <c:pt idx="625">
                  <c:v>0.26823298848575661</c:v>
                </c:pt>
                <c:pt idx="626">
                  <c:v>0.26823298848575661</c:v>
                </c:pt>
                <c:pt idx="627">
                  <c:v>0.26823298848575661</c:v>
                </c:pt>
                <c:pt idx="628">
                  <c:v>0.18435213003966427</c:v>
                </c:pt>
                <c:pt idx="629">
                  <c:v>0.26823298848575661</c:v>
                </c:pt>
                <c:pt idx="630">
                  <c:v>0.26823298848575661</c:v>
                </c:pt>
                <c:pt idx="631">
                  <c:v>0.26823298848575661</c:v>
                </c:pt>
                <c:pt idx="632">
                  <c:v>0.26823298848575661</c:v>
                </c:pt>
                <c:pt idx="633">
                  <c:v>0.26823298848575661</c:v>
                </c:pt>
                <c:pt idx="634">
                  <c:v>0.26823298848575661</c:v>
                </c:pt>
                <c:pt idx="635">
                  <c:v>0.26823298848575661</c:v>
                </c:pt>
                <c:pt idx="636">
                  <c:v>0.26823298848575661</c:v>
                </c:pt>
                <c:pt idx="637">
                  <c:v>0.2672554477377776</c:v>
                </c:pt>
                <c:pt idx="638">
                  <c:v>0.26823298848575661</c:v>
                </c:pt>
                <c:pt idx="639">
                  <c:v>0.26823298848575661</c:v>
                </c:pt>
                <c:pt idx="640">
                  <c:v>0.26823298848575661</c:v>
                </c:pt>
                <c:pt idx="641">
                  <c:v>0.23832874978920415</c:v>
                </c:pt>
                <c:pt idx="642">
                  <c:v>0.23832874978920415</c:v>
                </c:pt>
                <c:pt idx="643">
                  <c:v>0.23832874978920415</c:v>
                </c:pt>
                <c:pt idx="644">
                  <c:v>0.23832874978920415</c:v>
                </c:pt>
                <c:pt idx="645">
                  <c:v>0.23832874978920415</c:v>
                </c:pt>
                <c:pt idx="646">
                  <c:v>0.23832874978920415</c:v>
                </c:pt>
                <c:pt idx="647">
                  <c:v>0.23832874978920415</c:v>
                </c:pt>
                <c:pt idx="648">
                  <c:v>0.23832874978920415</c:v>
                </c:pt>
                <c:pt idx="649">
                  <c:v>0.23832874978920415</c:v>
                </c:pt>
                <c:pt idx="650">
                  <c:v>0.23832874978920415</c:v>
                </c:pt>
                <c:pt idx="651">
                  <c:v>0.23832874978920415</c:v>
                </c:pt>
                <c:pt idx="652">
                  <c:v>0.23832874978920415</c:v>
                </c:pt>
                <c:pt idx="653">
                  <c:v>0.23832874978920415</c:v>
                </c:pt>
                <c:pt idx="654">
                  <c:v>0.23832874978920415</c:v>
                </c:pt>
                <c:pt idx="655">
                  <c:v>0.23832874978920415</c:v>
                </c:pt>
                <c:pt idx="656">
                  <c:v>0.23832874978920415</c:v>
                </c:pt>
                <c:pt idx="657">
                  <c:v>0.23832874978920415</c:v>
                </c:pt>
                <c:pt idx="658">
                  <c:v>0.23832874978920415</c:v>
                </c:pt>
                <c:pt idx="659">
                  <c:v>0.23832874978920415</c:v>
                </c:pt>
                <c:pt idx="660">
                  <c:v>0.23832874978920415</c:v>
                </c:pt>
                <c:pt idx="661">
                  <c:v>0.23832874978920415</c:v>
                </c:pt>
                <c:pt idx="662">
                  <c:v>0.23832874978920415</c:v>
                </c:pt>
                <c:pt idx="663">
                  <c:v>0.23832874978920415</c:v>
                </c:pt>
                <c:pt idx="664">
                  <c:v>0.23832874978920415</c:v>
                </c:pt>
                <c:pt idx="665">
                  <c:v>0.23832874978920415</c:v>
                </c:pt>
                <c:pt idx="666">
                  <c:v>0.23832874978920415</c:v>
                </c:pt>
                <c:pt idx="667">
                  <c:v>0.23832874978920415</c:v>
                </c:pt>
                <c:pt idx="668">
                  <c:v>0.23832874978920415</c:v>
                </c:pt>
                <c:pt idx="669">
                  <c:v>0.23832874978920415</c:v>
                </c:pt>
                <c:pt idx="670">
                  <c:v>0.23832874978920415</c:v>
                </c:pt>
                <c:pt idx="671">
                  <c:v>0.23832874978920415</c:v>
                </c:pt>
                <c:pt idx="672">
                  <c:v>0.23832874978920415</c:v>
                </c:pt>
                <c:pt idx="673">
                  <c:v>0.23832874978920415</c:v>
                </c:pt>
                <c:pt idx="674">
                  <c:v>0.23832874978920415</c:v>
                </c:pt>
                <c:pt idx="675">
                  <c:v>0.23832874978920415</c:v>
                </c:pt>
                <c:pt idx="676">
                  <c:v>0.23832874978920415</c:v>
                </c:pt>
                <c:pt idx="677">
                  <c:v>0.23832874978920415</c:v>
                </c:pt>
                <c:pt idx="678">
                  <c:v>0.23832874978920415</c:v>
                </c:pt>
                <c:pt idx="679">
                  <c:v>0.23832874978920415</c:v>
                </c:pt>
                <c:pt idx="680">
                  <c:v>0.23832874978920415</c:v>
                </c:pt>
                <c:pt idx="681">
                  <c:v>0.23832874978920415</c:v>
                </c:pt>
                <c:pt idx="682">
                  <c:v>0.23832874978920415</c:v>
                </c:pt>
                <c:pt idx="683">
                  <c:v>0.23832874978920415</c:v>
                </c:pt>
                <c:pt idx="684">
                  <c:v>0.23832874978920415</c:v>
                </c:pt>
                <c:pt idx="685">
                  <c:v>0.23832874978920415</c:v>
                </c:pt>
                <c:pt idx="686">
                  <c:v>0.23832874978920415</c:v>
                </c:pt>
                <c:pt idx="687">
                  <c:v>0.23832874978920415</c:v>
                </c:pt>
                <c:pt idx="688">
                  <c:v>0.23832874978920415</c:v>
                </c:pt>
                <c:pt idx="689">
                  <c:v>0.23832874978920415</c:v>
                </c:pt>
                <c:pt idx="690">
                  <c:v>0.23832874978920415</c:v>
                </c:pt>
                <c:pt idx="691">
                  <c:v>0.23832874978920415</c:v>
                </c:pt>
                <c:pt idx="692">
                  <c:v>0.10645759620187048</c:v>
                </c:pt>
                <c:pt idx="693">
                  <c:v>0.23832874978920415</c:v>
                </c:pt>
                <c:pt idx="694">
                  <c:v>0.23832874978920415</c:v>
                </c:pt>
                <c:pt idx="695">
                  <c:v>0.23832874978920415</c:v>
                </c:pt>
                <c:pt idx="696">
                  <c:v>0.23763906788952213</c:v>
                </c:pt>
                <c:pt idx="697">
                  <c:v>0.23832874978920415</c:v>
                </c:pt>
                <c:pt idx="698">
                  <c:v>0.23832874978920415</c:v>
                </c:pt>
                <c:pt idx="699">
                  <c:v>0.23832874978920415</c:v>
                </c:pt>
                <c:pt idx="700">
                  <c:v>0.23832874978920415</c:v>
                </c:pt>
                <c:pt idx="701">
                  <c:v>0.23832874978920415</c:v>
                </c:pt>
                <c:pt idx="702">
                  <c:v>0.23832874978920415</c:v>
                </c:pt>
                <c:pt idx="703">
                  <c:v>0.23832874978920415</c:v>
                </c:pt>
                <c:pt idx="704">
                  <c:v>0.23832874978920415</c:v>
                </c:pt>
                <c:pt idx="705">
                  <c:v>0.23180844826720987</c:v>
                </c:pt>
                <c:pt idx="706">
                  <c:v>0.22767840934872169</c:v>
                </c:pt>
                <c:pt idx="707">
                  <c:v>0.23832874978920415</c:v>
                </c:pt>
                <c:pt idx="708">
                  <c:v>0.23832874978920415</c:v>
                </c:pt>
                <c:pt idx="709">
                  <c:v>-0.12584582869603483</c:v>
                </c:pt>
                <c:pt idx="710">
                  <c:v>0.23832874978920415</c:v>
                </c:pt>
                <c:pt idx="711">
                  <c:v>0.23832874978920415</c:v>
                </c:pt>
                <c:pt idx="712">
                  <c:v>0.23832874978920415</c:v>
                </c:pt>
                <c:pt idx="713">
                  <c:v>0.23832874978920415</c:v>
                </c:pt>
                <c:pt idx="714">
                  <c:v>0.23832874978920415</c:v>
                </c:pt>
                <c:pt idx="715">
                  <c:v>0.23832874978920415</c:v>
                </c:pt>
                <c:pt idx="716">
                  <c:v>0.23832874978920415</c:v>
                </c:pt>
                <c:pt idx="717">
                  <c:v>0.23832874978920415</c:v>
                </c:pt>
                <c:pt idx="718">
                  <c:v>0.23832874978920415</c:v>
                </c:pt>
                <c:pt idx="719">
                  <c:v>0.23832874978920415</c:v>
                </c:pt>
                <c:pt idx="720">
                  <c:v>0.23832874978920415</c:v>
                </c:pt>
                <c:pt idx="721">
                  <c:v>0.23832874978920415</c:v>
                </c:pt>
                <c:pt idx="722">
                  <c:v>0.23832874978920415</c:v>
                </c:pt>
                <c:pt idx="723">
                  <c:v>0.23832874978920415</c:v>
                </c:pt>
                <c:pt idx="724">
                  <c:v>0.23832874978920415</c:v>
                </c:pt>
                <c:pt idx="725">
                  <c:v>0.23832874978920415</c:v>
                </c:pt>
                <c:pt idx="726">
                  <c:v>0.23832874978920415</c:v>
                </c:pt>
                <c:pt idx="727">
                  <c:v>0.22892449607718315</c:v>
                </c:pt>
                <c:pt idx="728">
                  <c:v>0.23832874978920415</c:v>
                </c:pt>
                <c:pt idx="729">
                  <c:v>0.23832874978920415</c:v>
                </c:pt>
                <c:pt idx="730">
                  <c:v>0.23832874978920415</c:v>
                </c:pt>
                <c:pt idx="731">
                  <c:v>0.23832874978920415</c:v>
                </c:pt>
                <c:pt idx="732">
                  <c:v>0.23832874978920415</c:v>
                </c:pt>
                <c:pt idx="733">
                  <c:v>0.23832874978920415</c:v>
                </c:pt>
                <c:pt idx="734">
                  <c:v>0.23832874978920415</c:v>
                </c:pt>
                <c:pt idx="735">
                  <c:v>0.23832874978920415</c:v>
                </c:pt>
                <c:pt idx="736">
                  <c:v>0.23832874978920415</c:v>
                </c:pt>
                <c:pt idx="737">
                  <c:v>0.23832874978920415</c:v>
                </c:pt>
                <c:pt idx="738">
                  <c:v>0.23832874978920415</c:v>
                </c:pt>
                <c:pt idx="739">
                  <c:v>0.22885828358554156</c:v>
                </c:pt>
                <c:pt idx="740">
                  <c:v>0.23832874978920415</c:v>
                </c:pt>
                <c:pt idx="741">
                  <c:v>0.23832874978920415</c:v>
                </c:pt>
                <c:pt idx="742">
                  <c:v>0.23832874978920415</c:v>
                </c:pt>
                <c:pt idx="743">
                  <c:v>0.23832874978920415</c:v>
                </c:pt>
                <c:pt idx="744">
                  <c:v>0.23832874978920415</c:v>
                </c:pt>
                <c:pt idx="745">
                  <c:v>0.23832874978920415</c:v>
                </c:pt>
                <c:pt idx="746">
                  <c:v>0.23832874978920415</c:v>
                </c:pt>
                <c:pt idx="747">
                  <c:v>0.23832874978920415</c:v>
                </c:pt>
                <c:pt idx="748">
                  <c:v>0.23832874978920415</c:v>
                </c:pt>
                <c:pt idx="749">
                  <c:v>0.23832874978920415</c:v>
                </c:pt>
                <c:pt idx="750">
                  <c:v>0.23832874978920415</c:v>
                </c:pt>
                <c:pt idx="751">
                  <c:v>0.23832874978920415</c:v>
                </c:pt>
                <c:pt idx="752">
                  <c:v>0.23832874978920415</c:v>
                </c:pt>
                <c:pt idx="753">
                  <c:v>0.23832874978920415</c:v>
                </c:pt>
                <c:pt idx="754">
                  <c:v>0.23832874978920415</c:v>
                </c:pt>
                <c:pt idx="755">
                  <c:v>0.23832874978920415</c:v>
                </c:pt>
                <c:pt idx="756">
                  <c:v>0.23832874978920415</c:v>
                </c:pt>
                <c:pt idx="757">
                  <c:v>0.23832874978920415</c:v>
                </c:pt>
                <c:pt idx="758">
                  <c:v>0.23832874978920415</c:v>
                </c:pt>
                <c:pt idx="759">
                  <c:v>0.23832874978920415</c:v>
                </c:pt>
                <c:pt idx="760">
                  <c:v>0.23832874978920415</c:v>
                </c:pt>
                <c:pt idx="761">
                  <c:v>0.23832874978920415</c:v>
                </c:pt>
                <c:pt idx="762">
                  <c:v>0.23832874978920415</c:v>
                </c:pt>
                <c:pt idx="763">
                  <c:v>0.23832874978920415</c:v>
                </c:pt>
                <c:pt idx="764">
                  <c:v>0.23832874978920415</c:v>
                </c:pt>
                <c:pt idx="765">
                  <c:v>0.23832874978920415</c:v>
                </c:pt>
                <c:pt idx="766">
                  <c:v>0.23832874978920415</c:v>
                </c:pt>
                <c:pt idx="767">
                  <c:v>0.23832874978920415</c:v>
                </c:pt>
                <c:pt idx="768">
                  <c:v>0.23832874978920415</c:v>
                </c:pt>
                <c:pt idx="769">
                  <c:v>0.23832874978920415</c:v>
                </c:pt>
                <c:pt idx="770">
                  <c:v>0.23753264793267451</c:v>
                </c:pt>
                <c:pt idx="771">
                  <c:v>0.23832874978920415</c:v>
                </c:pt>
                <c:pt idx="772">
                  <c:v>0.23832874978920415</c:v>
                </c:pt>
                <c:pt idx="773">
                  <c:v>0.23832874978920415</c:v>
                </c:pt>
                <c:pt idx="774">
                  <c:v>0.23832874978920415</c:v>
                </c:pt>
                <c:pt idx="775">
                  <c:v>0.23832874978920415</c:v>
                </c:pt>
                <c:pt idx="776">
                  <c:v>0.23832874978920415</c:v>
                </c:pt>
                <c:pt idx="777">
                  <c:v>0.23832874978920415</c:v>
                </c:pt>
                <c:pt idx="778">
                  <c:v>0.23832874978920415</c:v>
                </c:pt>
                <c:pt idx="779">
                  <c:v>0.23832874978920415</c:v>
                </c:pt>
                <c:pt idx="780">
                  <c:v>0.23832874978920415</c:v>
                </c:pt>
                <c:pt idx="781">
                  <c:v>0.23832874978920415</c:v>
                </c:pt>
                <c:pt idx="782">
                  <c:v>0.23832874978920415</c:v>
                </c:pt>
                <c:pt idx="783">
                  <c:v>0.23832874978920415</c:v>
                </c:pt>
                <c:pt idx="784">
                  <c:v>0.23832874978920415</c:v>
                </c:pt>
                <c:pt idx="785">
                  <c:v>0.23832874978920415</c:v>
                </c:pt>
                <c:pt idx="786">
                  <c:v>0.23832874978920415</c:v>
                </c:pt>
                <c:pt idx="787">
                  <c:v>0.23832874978920415</c:v>
                </c:pt>
                <c:pt idx="788">
                  <c:v>0.23832874978920415</c:v>
                </c:pt>
                <c:pt idx="789">
                  <c:v>0.23832874978920415</c:v>
                </c:pt>
                <c:pt idx="790">
                  <c:v>-3.1434999009194442E-4</c:v>
                </c:pt>
                <c:pt idx="791">
                  <c:v>0.23832874978920415</c:v>
                </c:pt>
                <c:pt idx="792">
                  <c:v>0.23832874978920415</c:v>
                </c:pt>
                <c:pt idx="793">
                  <c:v>0.23832874978920415</c:v>
                </c:pt>
                <c:pt idx="794">
                  <c:v>0.23832874978920415</c:v>
                </c:pt>
                <c:pt idx="795">
                  <c:v>0.23832874978920415</c:v>
                </c:pt>
                <c:pt idx="796">
                  <c:v>0.23832874978920415</c:v>
                </c:pt>
                <c:pt idx="797">
                  <c:v>0.23832874978920415</c:v>
                </c:pt>
                <c:pt idx="798">
                  <c:v>0.23832874978920415</c:v>
                </c:pt>
                <c:pt idx="799">
                  <c:v>0.23832874978920415</c:v>
                </c:pt>
                <c:pt idx="800">
                  <c:v>0.23832874978920415</c:v>
                </c:pt>
                <c:pt idx="801">
                  <c:v>0.23832874978920415</c:v>
                </c:pt>
                <c:pt idx="802">
                  <c:v>0.23832874978920415</c:v>
                </c:pt>
                <c:pt idx="803">
                  <c:v>0.23832874978920415</c:v>
                </c:pt>
                <c:pt idx="804">
                  <c:v>0.23832874978920415</c:v>
                </c:pt>
                <c:pt idx="805">
                  <c:v>0.23832874978920415</c:v>
                </c:pt>
                <c:pt idx="806">
                  <c:v>0.23832874978920415</c:v>
                </c:pt>
                <c:pt idx="807">
                  <c:v>0.23832874978920415</c:v>
                </c:pt>
                <c:pt idx="808">
                  <c:v>0.23832874978920415</c:v>
                </c:pt>
                <c:pt idx="809">
                  <c:v>0.23832874978920415</c:v>
                </c:pt>
                <c:pt idx="810">
                  <c:v>0.23832874978920415</c:v>
                </c:pt>
                <c:pt idx="811">
                  <c:v>0.23832874978920415</c:v>
                </c:pt>
                <c:pt idx="812">
                  <c:v>0.23832874978920415</c:v>
                </c:pt>
                <c:pt idx="813">
                  <c:v>0.23832874978920415</c:v>
                </c:pt>
                <c:pt idx="814">
                  <c:v>0.23832874978920415</c:v>
                </c:pt>
                <c:pt idx="815">
                  <c:v>0.23832874978920415</c:v>
                </c:pt>
                <c:pt idx="816">
                  <c:v>0.23832874978920415</c:v>
                </c:pt>
                <c:pt idx="817">
                  <c:v>0.23832874978920415</c:v>
                </c:pt>
                <c:pt idx="818">
                  <c:v>0.23832874978920415</c:v>
                </c:pt>
                <c:pt idx="819">
                  <c:v>0.23832874978920415</c:v>
                </c:pt>
                <c:pt idx="820">
                  <c:v>0.23832874978920415</c:v>
                </c:pt>
                <c:pt idx="821">
                  <c:v>0.23832874978920415</c:v>
                </c:pt>
                <c:pt idx="822">
                  <c:v>0.23832874978920415</c:v>
                </c:pt>
                <c:pt idx="823">
                  <c:v>0.23832874978920415</c:v>
                </c:pt>
                <c:pt idx="824">
                  <c:v>5.5677339334769593E-2</c:v>
                </c:pt>
                <c:pt idx="825">
                  <c:v>0.23832874978920415</c:v>
                </c:pt>
                <c:pt idx="826">
                  <c:v>0.23832874978920415</c:v>
                </c:pt>
                <c:pt idx="827">
                  <c:v>0.23832874978920415</c:v>
                </c:pt>
                <c:pt idx="828">
                  <c:v>0.23832874978920415</c:v>
                </c:pt>
                <c:pt idx="829">
                  <c:v>0.23832874978920415</c:v>
                </c:pt>
                <c:pt idx="830">
                  <c:v>0.23832874978920415</c:v>
                </c:pt>
                <c:pt idx="831">
                  <c:v>0.23832874978920415</c:v>
                </c:pt>
                <c:pt idx="832">
                  <c:v>0.23832874978920415</c:v>
                </c:pt>
                <c:pt idx="833">
                  <c:v>0.23832874978920415</c:v>
                </c:pt>
                <c:pt idx="834">
                  <c:v>0.23832874978920415</c:v>
                </c:pt>
                <c:pt idx="835">
                  <c:v>0.23832874978920415</c:v>
                </c:pt>
                <c:pt idx="836">
                  <c:v>0.23832874978920415</c:v>
                </c:pt>
                <c:pt idx="837">
                  <c:v>0.23832874978920415</c:v>
                </c:pt>
                <c:pt idx="838">
                  <c:v>0.23832874978920415</c:v>
                </c:pt>
                <c:pt idx="839">
                  <c:v>0.23832874978920415</c:v>
                </c:pt>
                <c:pt idx="840">
                  <c:v>0.1166716216544294</c:v>
                </c:pt>
                <c:pt idx="841">
                  <c:v>0.23832874978920415</c:v>
                </c:pt>
                <c:pt idx="842">
                  <c:v>0.23832874978920415</c:v>
                </c:pt>
                <c:pt idx="843">
                  <c:v>0.23832874978920415</c:v>
                </c:pt>
                <c:pt idx="844">
                  <c:v>0.23832874978920415</c:v>
                </c:pt>
                <c:pt idx="845">
                  <c:v>0.23832874978920415</c:v>
                </c:pt>
                <c:pt idx="846">
                  <c:v>0.23832874978920415</c:v>
                </c:pt>
                <c:pt idx="847">
                  <c:v>0.23832874978920415</c:v>
                </c:pt>
                <c:pt idx="848">
                  <c:v>0.23832874978920415</c:v>
                </c:pt>
                <c:pt idx="849">
                  <c:v>0.23690850004148045</c:v>
                </c:pt>
                <c:pt idx="850">
                  <c:v>0.23832874978920415</c:v>
                </c:pt>
                <c:pt idx="851">
                  <c:v>0.23832874978920415</c:v>
                </c:pt>
                <c:pt idx="852">
                  <c:v>0.23832874978920415</c:v>
                </c:pt>
                <c:pt idx="853">
                  <c:v>0.2084245110926588</c:v>
                </c:pt>
                <c:pt idx="854">
                  <c:v>0.2084245110926588</c:v>
                </c:pt>
                <c:pt idx="855">
                  <c:v>0.2084245110926588</c:v>
                </c:pt>
                <c:pt idx="856">
                  <c:v>0.2084245110926588</c:v>
                </c:pt>
                <c:pt idx="857">
                  <c:v>0.2084245110926588</c:v>
                </c:pt>
                <c:pt idx="858">
                  <c:v>0.2084245110926588</c:v>
                </c:pt>
                <c:pt idx="859">
                  <c:v>0.2084245110926588</c:v>
                </c:pt>
                <c:pt idx="860">
                  <c:v>0.2084245110926588</c:v>
                </c:pt>
                <c:pt idx="861">
                  <c:v>0.2084245110926588</c:v>
                </c:pt>
                <c:pt idx="862">
                  <c:v>0.2084245110926588</c:v>
                </c:pt>
                <c:pt idx="863">
                  <c:v>0.2084245110926588</c:v>
                </c:pt>
                <c:pt idx="864">
                  <c:v>0.2084245110926588</c:v>
                </c:pt>
                <c:pt idx="865">
                  <c:v>0.2084245110926588</c:v>
                </c:pt>
                <c:pt idx="866">
                  <c:v>0.2084245110926588</c:v>
                </c:pt>
                <c:pt idx="867">
                  <c:v>0.2084245110926588</c:v>
                </c:pt>
                <c:pt idx="868">
                  <c:v>0.2084245110926588</c:v>
                </c:pt>
                <c:pt idx="869">
                  <c:v>0.2084245110926588</c:v>
                </c:pt>
                <c:pt idx="870">
                  <c:v>0.2084245110926588</c:v>
                </c:pt>
                <c:pt idx="871">
                  <c:v>0.2084245110926588</c:v>
                </c:pt>
                <c:pt idx="872">
                  <c:v>0.2084245110926588</c:v>
                </c:pt>
                <c:pt idx="873">
                  <c:v>0.2084245110926588</c:v>
                </c:pt>
                <c:pt idx="874">
                  <c:v>0.2084245110926588</c:v>
                </c:pt>
                <c:pt idx="875">
                  <c:v>0.2084245110926588</c:v>
                </c:pt>
                <c:pt idx="876">
                  <c:v>0.2084245110926588</c:v>
                </c:pt>
                <c:pt idx="877">
                  <c:v>0.2084245110926588</c:v>
                </c:pt>
                <c:pt idx="878">
                  <c:v>0.2084245110926588</c:v>
                </c:pt>
                <c:pt idx="879">
                  <c:v>0.2084245110926588</c:v>
                </c:pt>
                <c:pt idx="880">
                  <c:v>0.2084245110926588</c:v>
                </c:pt>
                <c:pt idx="881">
                  <c:v>0.2084245110926588</c:v>
                </c:pt>
                <c:pt idx="882">
                  <c:v>0.2084245110926588</c:v>
                </c:pt>
                <c:pt idx="883">
                  <c:v>0.2084245110926588</c:v>
                </c:pt>
                <c:pt idx="884">
                  <c:v>0.2084245110926588</c:v>
                </c:pt>
                <c:pt idx="885">
                  <c:v>0.2084245110926588</c:v>
                </c:pt>
                <c:pt idx="886">
                  <c:v>0.2084245110926588</c:v>
                </c:pt>
                <c:pt idx="887">
                  <c:v>0.2084245110926588</c:v>
                </c:pt>
                <c:pt idx="888">
                  <c:v>0.2084245110926588</c:v>
                </c:pt>
                <c:pt idx="889">
                  <c:v>0.2084245110926588</c:v>
                </c:pt>
                <c:pt idx="890">
                  <c:v>0.2084245110926588</c:v>
                </c:pt>
                <c:pt idx="891">
                  <c:v>0.2084245110926588</c:v>
                </c:pt>
                <c:pt idx="892">
                  <c:v>0.2084245110926588</c:v>
                </c:pt>
                <c:pt idx="893">
                  <c:v>0.2084245110926588</c:v>
                </c:pt>
                <c:pt idx="894">
                  <c:v>0.2084245110926588</c:v>
                </c:pt>
                <c:pt idx="895">
                  <c:v>0.2084245110926588</c:v>
                </c:pt>
                <c:pt idx="896">
                  <c:v>0.2084245110926588</c:v>
                </c:pt>
                <c:pt idx="897">
                  <c:v>0.2084245110926588</c:v>
                </c:pt>
                <c:pt idx="898">
                  <c:v>0.2084245110926588</c:v>
                </c:pt>
                <c:pt idx="899">
                  <c:v>0.2084245110926588</c:v>
                </c:pt>
                <c:pt idx="900">
                  <c:v>0.2084245110926588</c:v>
                </c:pt>
                <c:pt idx="901">
                  <c:v>0.2084245110926588</c:v>
                </c:pt>
                <c:pt idx="902">
                  <c:v>0.2084245110926588</c:v>
                </c:pt>
                <c:pt idx="903">
                  <c:v>0.2084245110926588</c:v>
                </c:pt>
                <c:pt idx="904">
                  <c:v>-4.2386454405157481E-2</c:v>
                </c:pt>
                <c:pt idx="905">
                  <c:v>0.2084245110926588</c:v>
                </c:pt>
                <c:pt idx="906">
                  <c:v>0.2084245110926588</c:v>
                </c:pt>
                <c:pt idx="907">
                  <c:v>0.2084245110926588</c:v>
                </c:pt>
                <c:pt idx="908">
                  <c:v>0.20731983652359226</c:v>
                </c:pt>
                <c:pt idx="909">
                  <c:v>0.2084245110926588</c:v>
                </c:pt>
                <c:pt idx="910">
                  <c:v>0.2084245110926588</c:v>
                </c:pt>
                <c:pt idx="911">
                  <c:v>0.2084245110926588</c:v>
                </c:pt>
                <c:pt idx="912">
                  <c:v>0.2084245110926588</c:v>
                </c:pt>
                <c:pt idx="913">
                  <c:v>0.2084245110926588</c:v>
                </c:pt>
                <c:pt idx="914">
                  <c:v>0.2084245110926588</c:v>
                </c:pt>
                <c:pt idx="915">
                  <c:v>0.2084245110926588</c:v>
                </c:pt>
                <c:pt idx="916">
                  <c:v>0.2084245110926588</c:v>
                </c:pt>
                <c:pt idx="917">
                  <c:v>0.19837997098347904</c:v>
                </c:pt>
                <c:pt idx="918">
                  <c:v>0.19201446719612519</c:v>
                </c:pt>
                <c:pt idx="919">
                  <c:v>0.2084245110926588</c:v>
                </c:pt>
                <c:pt idx="920">
                  <c:v>0.2084245110926588</c:v>
                </c:pt>
                <c:pt idx="921">
                  <c:v>-0.23774315800664375</c:v>
                </c:pt>
                <c:pt idx="922">
                  <c:v>0.2084245110926588</c:v>
                </c:pt>
                <c:pt idx="923">
                  <c:v>0.2084245110926588</c:v>
                </c:pt>
                <c:pt idx="924">
                  <c:v>0.2084245110926588</c:v>
                </c:pt>
                <c:pt idx="925">
                  <c:v>0.2084245110926588</c:v>
                </c:pt>
                <c:pt idx="926">
                  <c:v>0.2084245110926588</c:v>
                </c:pt>
                <c:pt idx="927">
                  <c:v>0.2084245110926588</c:v>
                </c:pt>
                <c:pt idx="928">
                  <c:v>0.2084245110926588</c:v>
                </c:pt>
                <c:pt idx="929">
                  <c:v>0.2084245110926588</c:v>
                </c:pt>
                <c:pt idx="930">
                  <c:v>0.2084245110926588</c:v>
                </c:pt>
                <c:pt idx="931">
                  <c:v>0.2084245110926588</c:v>
                </c:pt>
                <c:pt idx="932">
                  <c:v>0.2084245110926588</c:v>
                </c:pt>
                <c:pt idx="933">
                  <c:v>0.2084245110926588</c:v>
                </c:pt>
                <c:pt idx="934">
                  <c:v>0.2084245110926588</c:v>
                </c:pt>
                <c:pt idx="935">
                  <c:v>0.2084245110926588</c:v>
                </c:pt>
                <c:pt idx="936">
                  <c:v>0.2084245110926588</c:v>
                </c:pt>
                <c:pt idx="937">
                  <c:v>0.2084245110926588</c:v>
                </c:pt>
                <c:pt idx="938">
                  <c:v>0.2084245110926588</c:v>
                </c:pt>
                <c:pt idx="939">
                  <c:v>0.19273103598260877</c:v>
                </c:pt>
                <c:pt idx="940">
                  <c:v>0.2084245110926588</c:v>
                </c:pt>
                <c:pt idx="941">
                  <c:v>0.20037252504530559</c:v>
                </c:pt>
                <c:pt idx="942">
                  <c:v>0.2084245110926588</c:v>
                </c:pt>
                <c:pt idx="943">
                  <c:v>0.2084245110926588</c:v>
                </c:pt>
                <c:pt idx="944">
                  <c:v>0.2084245110926588</c:v>
                </c:pt>
                <c:pt idx="945">
                  <c:v>0.20797018946375856</c:v>
                </c:pt>
                <c:pt idx="946">
                  <c:v>0.2084245110926588</c:v>
                </c:pt>
                <c:pt idx="947">
                  <c:v>0.2084245110926588</c:v>
                </c:pt>
                <c:pt idx="948">
                  <c:v>0.2084245110926588</c:v>
                </c:pt>
                <c:pt idx="949">
                  <c:v>0.2084245110926588</c:v>
                </c:pt>
                <c:pt idx="950">
                  <c:v>0.2084245110926588</c:v>
                </c:pt>
                <c:pt idx="951">
                  <c:v>0.19444822610499429</c:v>
                </c:pt>
                <c:pt idx="952">
                  <c:v>0.2084245110926588</c:v>
                </c:pt>
                <c:pt idx="953">
                  <c:v>0.2084245110926588</c:v>
                </c:pt>
                <c:pt idx="954">
                  <c:v>0.2084245110926588</c:v>
                </c:pt>
                <c:pt idx="955">
                  <c:v>0.2084245110926588</c:v>
                </c:pt>
                <c:pt idx="956">
                  <c:v>0.2084245110926588</c:v>
                </c:pt>
                <c:pt idx="957">
                  <c:v>0.2084245110926588</c:v>
                </c:pt>
                <c:pt idx="958">
                  <c:v>0.2084245110926588</c:v>
                </c:pt>
                <c:pt idx="959">
                  <c:v>0.2084245110926588</c:v>
                </c:pt>
                <c:pt idx="960">
                  <c:v>0.2084245110926588</c:v>
                </c:pt>
                <c:pt idx="961">
                  <c:v>0.2084245110926588</c:v>
                </c:pt>
                <c:pt idx="962">
                  <c:v>0.2084245110926588</c:v>
                </c:pt>
                <c:pt idx="963">
                  <c:v>0.2084245110926588</c:v>
                </c:pt>
                <c:pt idx="964">
                  <c:v>0.2084245110926588</c:v>
                </c:pt>
                <c:pt idx="965">
                  <c:v>0.2084245110926588</c:v>
                </c:pt>
                <c:pt idx="966">
                  <c:v>0.20840513784068226</c:v>
                </c:pt>
                <c:pt idx="967">
                  <c:v>0.2084245110926588</c:v>
                </c:pt>
                <c:pt idx="968">
                  <c:v>0.20838252397201149</c:v>
                </c:pt>
                <c:pt idx="969">
                  <c:v>0.2084245110926588</c:v>
                </c:pt>
                <c:pt idx="970">
                  <c:v>0.2084245110926588</c:v>
                </c:pt>
                <c:pt idx="971">
                  <c:v>0.2084245110926588</c:v>
                </c:pt>
                <c:pt idx="972">
                  <c:v>0.2084245110926588</c:v>
                </c:pt>
                <c:pt idx="973">
                  <c:v>0.2084245110926588</c:v>
                </c:pt>
                <c:pt idx="974">
                  <c:v>0.2084245110926588</c:v>
                </c:pt>
                <c:pt idx="975">
                  <c:v>0.2084245110926588</c:v>
                </c:pt>
                <c:pt idx="976">
                  <c:v>0.2084245110926588</c:v>
                </c:pt>
                <c:pt idx="977">
                  <c:v>0.2084245110926588</c:v>
                </c:pt>
                <c:pt idx="978">
                  <c:v>0.2084245110926588</c:v>
                </c:pt>
                <c:pt idx="979">
                  <c:v>0.2084245110926588</c:v>
                </c:pt>
                <c:pt idx="980">
                  <c:v>0.2084245110926588</c:v>
                </c:pt>
                <c:pt idx="981">
                  <c:v>0.2084245110926588</c:v>
                </c:pt>
                <c:pt idx="982">
                  <c:v>0.20735616640306176</c:v>
                </c:pt>
                <c:pt idx="983">
                  <c:v>0.2084037959704155</c:v>
                </c:pt>
                <c:pt idx="984">
                  <c:v>0.2084245110926588</c:v>
                </c:pt>
                <c:pt idx="985">
                  <c:v>0.2084245110926588</c:v>
                </c:pt>
                <c:pt idx="986">
                  <c:v>0.2084245110926588</c:v>
                </c:pt>
                <c:pt idx="987">
                  <c:v>0.2084245110926588</c:v>
                </c:pt>
                <c:pt idx="988">
                  <c:v>0.2084245110926588</c:v>
                </c:pt>
                <c:pt idx="989">
                  <c:v>0.2084245110926588</c:v>
                </c:pt>
                <c:pt idx="990">
                  <c:v>0.2084245110926588</c:v>
                </c:pt>
                <c:pt idx="991">
                  <c:v>0.2084245110926588</c:v>
                </c:pt>
                <c:pt idx="992">
                  <c:v>0.2084245110926588</c:v>
                </c:pt>
                <c:pt idx="993">
                  <c:v>0.2084245110926588</c:v>
                </c:pt>
                <c:pt idx="994">
                  <c:v>0.2084245110926588</c:v>
                </c:pt>
                <c:pt idx="995">
                  <c:v>0.2084245110926588</c:v>
                </c:pt>
                <c:pt idx="996">
                  <c:v>0.2084245110926588</c:v>
                </c:pt>
                <c:pt idx="997">
                  <c:v>0.2084245110926588</c:v>
                </c:pt>
                <c:pt idx="998">
                  <c:v>0.1938616883213711</c:v>
                </c:pt>
                <c:pt idx="999">
                  <c:v>0.2084245110926588</c:v>
                </c:pt>
                <c:pt idx="1000">
                  <c:v>0.2084245110926588</c:v>
                </c:pt>
                <c:pt idx="1001">
                  <c:v>0.2084245110926588</c:v>
                </c:pt>
                <c:pt idx="1002">
                  <c:v>-0.18727268027731653</c:v>
                </c:pt>
                <c:pt idx="1003">
                  <c:v>0.2084245110926588</c:v>
                </c:pt>
                <c:pt idx="1004">
                  <c:v>0.2084245110926588</c:v>
                </c:pt>
                <c:pt idx="1005">
                  <c:v>0.2084245110926588</c:v>
                </c:pt>
                <c:pt idx="1006">
                  <c:v>0.2084245110926588</c:v>
                </c:pt>
                <c:pt idx="1007">
                  <c:v>0.2084245110926588</c:v>
                </c:pt>
                <c:pt idx="1008">
                  <c:v>0.2084245110926588</c:v>
                </c:pt>
                <c:pt idx="1009">
                  <c:v>0.2084245110926588</c:v>
                </c:pt>
                <c:pt idx="1010">
                  <c:v>0.2084245110926588</c:v>
                </c:pt>
                <c:pt idx="1011">
                  <c:v>0.2084245110926588</c:v>
                </c:pt>
                <c:pt idx="1012">
                  <c:v>0.2084245110926588</c:v>
                </c:pt>
                <c:pt idx="1013">
                  <c:v>0.2084245110926588</c:v>
                </c:pt>
                <c:pt idx="1014">
                  <c:v>0.2084245110926588</c:v>
                </c:pt>
                <c:pt idx="1015">
                  <c:v>0.2084245110926588</c:v>
                </c:pt>
                <c:pt idx="1016">
                  <c:v>0.2084245110926588</c:v>
                </c:pt>
                <c:pt idx="1017">
                  <c:v>0.2084245110926588</c:v>
                </c:pt>
                <c:pt idx="1018">
                  <c:v>0.2084245110926588</c:v>
                </c:pt>
                <c:pt idx="1019">
                  <c:v>0.2084245110926588</c:v>
                </c:pt>
                <c:pt idx="1020">
                  <c:v>0.2084245110926588</c:v>
                </c:pt>
                <c:pt idx="1021">
                  <c:v>0.2084245110926588</c:v>
                </c:pt>
                <c:pt idx="1022">
                  <c:v>0.2084245110926588</c:v>
                </c:pt>
                <c:pt idx="1023">
                  <c:v>0.2084245110926588</c:v>
                </c:pt>
                <c:pt idx="1024">
                  <c:v>0.2084245110926588</c:v>
                </c:pt>
                <c:pt idx="1025">
                  <c:v>0.2084245110926588</c:v>
                </c:pt>
                <c:pt idx="1026">
                  <c:v>0.2084245110926588</c:v>
                </c:pt>
                <c:pt idx="1027">
                  <c:v>0.2084245110926588</c:v>
                </c:pt>
                <c:pt idx="1028">
                  <c:v>0.2084245110926588</c:v>
                </c:pt>
                <c:pt idx="1029">
                  <c:v>0.2084245110926588</c:v>
                </c:pt>
                <c:pt idx="1030">
                  <c:v>0.2084245110926588</c:v>
                </c:pt>
                <c:pt idx="1031">
                  <c:v>0.2084245110926588</c:v>
                </c:pt>
                <c:pt idx="1032">
                  <c:v>0.2084245110926588</c:v>
                </c:pt>
                <c:pt idx="1033">
                  <c:v>0.2084245110926588</c:v>
                </c:pt>
                <c:pt idx="1034">
                  <c:v>-8.2751194354450941E-2</c:v>
                </c:pt>
                <c:pt idx="1035">
                  <c:v>0.2084245110926588</c:v>
                </c:pt>
                <c:pt idx="1036">
                  <c:v>0.2084245110926588</c:v>
                </c:pt>
                <c:pt idx="1037">
                  <c:v>0.2084245110926588</c:v>
                </c:pt>
                <c:pt idx="1038">
                  <c:v>0.2084245110926588</c:v>
                </c:pt>
                <c:pt idx="1039">
                  <c:v>0.2084245110926588</c:v>
                </c:pt>
                <c:pt idx="1040">
                  <c:v>0.2084245110926588</c:v>
                </c:pt>
                <c:pt idx="1041">
                  <c:v>0.2084245110926588</c:v>
                </c:pt>
                <c:pt idx="1042">
                  <c:v>0.2084245110926588</c:v>
                </c:pt>
                <c:pt idx="1043">
                  <c:v>0.2084245110926588</c:v>
                </c:pt>
                <c:pt idx="1044">
                  <c:v>0.2084245110926588</c:v>
                </c:pt>
                <c:pt idx="1045">
                  <c:v>0.2084245110926588</c:v>
                </c:pt>
                <c:pt idx="1046">
                  <c:v>0.2084245110926588</c:v>
                </c:pt>
                <c:pt idx="1047">
                  <c:v>0.2084245110926588</c:v>
                </c:pt>
                <c:pt idx="1048">
                  <c:v>0.2084245110926588</c:v>
                </c:pt>
                <c:pt idx="1049">
                  <c:v>0.2084245110926588</c:v>
                </c:pt>
                <c:pt idx="1050">
                  <c:v>4.8464596503942303E-2</c:v>
                </c:pt>
                <c:pt idx="1051">
                  <c:v>0.2084245110926588</c:v>
                </c:pt>
                <c:pt idx="1052">
                  <c:v>0.19230281834307628</c:v>
                </c:pt>
                <c:pt idx="1053">
                  <c:v>0.2084245110926588</c:v>
                </c:pt>
                <c:pt idx="1054">
                  <c:v>0.2084245110926588</c:v>
                </c:pt>
                <c:pt idx="1055">
                  <c:v>0.2084245110926588</c:v>
                </c:pt>
                <c:pt idx="1056">
                  <c:v>0.2084245110926588</c:v>
                </c:pt>
                <c:pt idx="1057">
                  <c:v>0.2084245110926588</c:v>
                </c:pt>
                <c:pt idx="1058">
                  <c:v>0.2084245110926588</c:v>
                </c:pt>
                <c:pt idx="1059">
                  <c:v>0.2084245110926588</c:v>
                </c:pt>
                <c:pt idx="1060">
                  <c:v>0.2055498039694357</c:v>
                </c:pt>
                <c:pt idx="1061">
                  <c:v>0.2084245110926588</c:v>
                </c:pt>
                <c:pt idx="1062">
                  <c:v>0.2084245110926588</c:v>
                </c:pt>
                <c:pt idx="1063">
                  <c:v>0.2084245110926588</c:v>
                </c:pt>
                <c:pt idx="1064">
                  <c:v>0.17852027239610635</c:v>
                </c:pt>
                <c:pt idx="1065">
                  <c:v>0.17852027239610635</c:v>
                </c:pt>
                <c:pt idx="1066">
                  <c:v>0.17852027239610635</c:v>
                </c:pt>
                <c:pt idx="1067">
                  <c:v>0.17852027239610635</c:v>
                </c:pt>
                <c:pt idx="1068">
                  <c:v>0.17852027239610635</c:v>
                </c:pt>
                <c:pt idx="1069">
                  <c:v>0.17852027239610635</c:v>
                </c:pt>
                <c:pt idx="1070">
                  <c:v>0.17852027239610635</c:v>
                </c:pt>
                <c:pt idx="1071">
                  <c:v>0.17852027239610635</c:v>
                </c:pt>
                <c:pt idx="1072">
                  <c:v>0.17852027239610635</c:v>
                </c:pt>
                <c:pt idx="1073">
                  <c:v>0.17852027239610635</c:v>
                </c:pt>
                <c:pt idx="1074">
                  <c:v>0.17852027239610635</c:v>
                </c:pt>
                <c:pt idx="1075">
                  <c:v>0.12476302811870774</c:v>
                </c:pt>
                <c:pt idx="1076">
                  <c:v>0.17852027239610635</c:v>
                </c:pt>
                <c:pt idx="1077">
                  <c:v>0.17852027239610635</c:v>
                </c:pt>
                <c:pt idx="1078">
                  <c:v>0.17852027239610635</c:v>
                </c:pt>
                <c:pt idx="1079">
                  <c:v>0.17852027239610635</c:v>
                </c:pt>
                <c:pt idx="1080">
                  <c:v>0.17852027239610635</c:v>
                </c:pt>
                <c:pt idx="1081">
                  <c:v>0.17852027239610635</c:v>
                </c:pt>
                <c:pt idx="1082">
                  <c:v>0.17852027239610635</c:v>
                </c:pt>
                <c:pt idx="1083">
                  <c:v>0.17852027239610635</c:v>
                </c:pt>
                <c:pt idx="1084">
                  <c:v>0.17852027239610635</c:v>
                </c:pt>
                <c:pt idx="1085">
                  <c:v>0.17852027239610635</c:v>
                </c:pt>
                <c:pt idx="1086">
                  <c:v>0.17852027239610635</c:v>
                </c:pt>
                <c:pt idx="1087">
                  <c:v>0.17852027239610635</c:v>
                </c:pt>
                <c:pt idx="1088">
                  <c:v>0.17852027239610635</c:v>
                </c:pt>
                <c:pt idx="1089">
                  <c:v>0.17852027239610635</c:v>
                </c:pt>
                <c:pt idx="1090">
                  <c:v>0.17852027239610635</c:v>
                </c:pt>
                <c:pt idx="1091">
                  <c:v>0.17852027239610635</c:v>
                </c:pt>
                <c:pt idx="1092">
                  <c:v>0.17852027239610635</c:v>
                </c:pt>
                <c:pt idx="1093">
                  <c:v>0.17852027239610635</c:v>
                </c:pt>
                <c:pt idx="1094">
                  <c:v>0.17852027239610635</c:v>
                </c:pt>
                <c:pt idx="1095">
                  <c:v>0.17852027239610635</c:v>
                </c:pt>
                <c:pt idx="1096">
                  <c:v>0.17852027239610635</c:v>
                </c:pt>
                <c:pt idx="1097">
                  <c:v>0.17852027239610635</c:v>
                </c:pt>
                <c:pt idx="1098">
                  <c:v>0.15897453348014479</c:v>
                </c:pt>
                <c:pt idx="1099">
                  <c:v>0.17852027239610635</c:v>
                </c:pt>
                <c:pt idx="1100">
                  <c:v>0.17852027239610635</c:v>
                </c:pt>
                <c:pt idx="1101">
                  <c:v>0.17852027239610635</c:v>
                </c:pt>
                <c:pt idx="1102">
                  <c:v>0.17852027239610635</c:v>
                </c:pt>
                <c:pt idx="1103">
                  <c:v>0.17852027239610635</c:v>
                </c:pt>
                <c:pt idx="1104">
                  <c:v>0.17852027239610635</c:v>
                </c:pt>
                <c:pt idx="1105">
                  <c:v>0.17852027239610635</c:v>
                </c:pt>
                <c:pt idx="1106">
                  <c:v>0.17852027239610635</c:v>
                </c:pt>
                <c:pt idx="1107">
                  <c:v>0.17852027239610635</c:v>
                </c:pt>
                <c:pt idx="1108">
                  <c:v>0.17852027239610635</c:v>
                </c:pt>
                <c:pt idx="1109">
                  <c:v>0.17852027239610635</c:v>
                </c:pt>
                <c:pt idx="1110">
                  <c:v>0.17852027239610635</c:v>
                </c:pt>
                <c:pt idx="1111">
                  <c:v>0.17852027239610635</c:v>
                </c:pt>
                <c:pt idx="1112">
                  <c:v>0.17852027239610635</c:v>
                </c:pt>
                <c:pt idx="1113">
                  <c:v>0.17852027239610635</c:v>
                </c:pt>
                <c:pt idx="1114">
                  <c:v>0.17852027239610635</c:v>
                </c:pt>
                <c:pt idx="1115">
                  <c:v>-0.1994695704187946</c:v>
                </c:pt>
                <c:pt idx="1116">
                  <c:v>0.17852027239610635</c:v>
                </c:pt>
                <c:pt idx="1117">
                  <c:v>0.17852027239610635</c:v>
                </c:pt>
                <c:pt idx="1118">
                  <c:v>0.17852027239610635</c:v>
                </c:pt>
                <c:pt idx="1119">
                  <c:v>0.17678632189475438</c:v>
                </c:pt>
                <c:pt idx="1120">
                  <c:v>0.17852027239610635</c:v>
                </c:pt>
                <c:pt idx="1121">
                  <c:v>0.17852027239610635</c:v>
                </c:pt>
                <c:pt idx="1122">
                  <c:v>0.17852027239610635</c:v>
                </c:pt>
                <c:pt idx="1123">
                  <c:v>0.17852027239610635</c:v>
                </c:pt>
                <c:pt idx="1124">
                  <c:v>0.17852027239610635</c:v>
                </c:pt>
                <c:pt idx="1125">
                  <c:v>0.17852027239610635</c:v>
                </c:pt>
                <c:pt idx="1126">
                  <c:v>0.17852027239610635</c:v>
                </c:pt>
                <c:pt idx="1127">
                  <c:v>0.17852027239610635</c:v>
                </c:pt>
                <c:pt idx="1128">
                  <c:v>0.16094634642099159</c:v>
                </c:pt>
                <c:pt idx="1129">
                  <c:v>0.15510580618406331</c:v>
                </c:pt>
                <c:pt idx="1130">
                  <c:v>0.17852027239610635</c:v>
                </c:pt>
                <c:pt idx="1131">
                  <c:v>0.17852027239610635</c:v>
                </c:pt>
                <c:pt idx="1132">
                  <c:v>-0.3990014937106513</c:v>
                </c:pt>
                <c:pt idx="1133">
                  <c:v>0.17852027239610635</c:v>
                </c:pt>
                <c:pt idx="1134">
                  <c:v>0.17852027239610635</c:v>
                </c:pt>
                <c:pt idx="1135">
                  <c:v>0.17852027239610635</c:v>
                </c:pt>
                <c:pt idx="1136">
                  <c:v>0.17852027239610635</c:v>
                </c:pt>
                <c:pt idx="1137">
                  <c:v>0.17852027239610635</c:v>
                </c:pt>
                <c:pt idx="1138">
                  <c:v>0.17793735053351767</c:v>
                </c:pt>
                <c:pt idx="1139">
                  <c:v>0.17852027239610635</c:v>
                </c:pt>
                <c:pt idx="1140">
                  <c:v>0.17852027239610635</c:v>
                </c:pt>
                <c:pt idx="1141">
                  <c:v>0.17852027239610635</c:v>
                </c:pt>
                <c:pt idx="1142">
                  <c:v>0.17852027239610635</c:v>
                </c:pt>
                <c:pt idx="1143">
                  <c:v>0.17852027239610635</c:v>
                </c:pt>
                <c:pt idx="1144">
                  <c:v>0.17852027239610635</c:v>
                </c:pt>
                <c:pt idx="1145">
                  <c:v>0.17852027239610635</c:v>
                </c:pt>
                <c:pt idx="1146">
                  <c:v>0.17852027239610635</c:v>
                </c:pt>
                <c:pt idx="1147">
                  <c:v>0.17852027239610635</c:v>
                </c:pt>
                <c:pt idx="1148">
                  <c:v>0.17852027239610635</c:v>
                </c:pt>
                <c:pt idx="1149">
                  <c:v>0.17852027239610635</c:v>
                </c:pt>
                <c:pt idx="1150">
                  <c:v>0.14236535058467414</c:v>
                </c:pt>
                <c:pt idx="1151">
                  <c:v>0.17852027239610635</c:v>
                </c:pt>
                <c:pt idx="1152">
                  <c:v>0.14362214459919553</c:v>
                </c:pt>
                <c:pt idx="1153">
                  <c:v>0.17852027239610635</c:v>
                </c:pt>
                <c:pt idx="1154">
                  <c:v>0.17852027239610635</c:v>
                </c:pt>
                <c:pt idx="1155">
                  <c:v>0.17852027239610635</c:v>
                </c:pt>
                <c:pt idx="1156">
                  <c:v>0.17800456313784246</c:v>
                </c:pt>
                <c:pt idx="1157">
                  <c:v>0.17852027239610635</c:v>
                </c:pt>
                <c:pt idx="1158">
                  <c:v>0.17852027239610635</c:v>
                </c:pt>
                <c:pt idx="1159">
                  <c:v>0.17493721669978704</c:v>
                </c:pt>
                <c:pt idx="1160">
                  <c:v>0.17379567969648888</c:v>
                </c:pt>
                <c:pt idx="1161">
                  <c:v>0.17852027239610635</c:v>
                </c:pt>
                <c:pt idx="1162">
                  <c:v>0.15725826966757778</c:v>
                </c:pt>
                <c:pt idx="1163">
                  <c:v>0.17852027239610635</c:v>
                </c:pt>
                <c:pt idx="1164">
                  <c:v>0.17852027239610635</c:v>
                </c:pt>
                <c:pt idx="1165">
                  <c:v>0.17852027239610635</c:v>
                </c:pt>
                <c:pt idx="1166">
                  <c:v>0.17852027239610635</c:v>
                </c:pt>
                <c:pt idx="1167">
                  <c:v>0.17852027239610635</c:v>
                </c:pt>
                <c:pt idx="1168">
                  <c:v>0.17852027239610635</c:v>
                </c:pt>
                <c:pt idx="1169">
                  <c:v>0.17852027239610635</c:v>
                </c:pt>
                <c:pt idx="1170">
                  <c:v>0.17852027239610635</c:v>
                </c:pt>
                <c:pt idx="1171">
                  <c:v>0.17852027239610635</c:v>
                </c:pt>
                <c:pt idx="1172">
                  <c:v>0.17852027239610635</c:v>
                </c:pt>
                <c:pt idx="1173">
                  <c:v>0.17852027239610635</c:v>
                </c:pt>
                <c:pt idx="1174">
                  <c:v>0.17852027239610635</c:v>
                </c:pt>
                <c:pt idx="1175">
                  <c:v>0.17852027239610635</c:v>
                </c:pt>
                <c:pt idx="1176">
                  <c:v>0.17852027239610635</c:v>
                </c:pt>
                <c:pt idx="1177">
                  <c:v>0.17849817347015043</c:v>
                </c:pt>
                <c:pt idx="1178">
                  <c:v>0.17852027239610635</c:v>
                </c:pt>
                <c:pt idx="1179">
                  <c:v>0.17847256303744016</c:v>
                </c:pt>
                <c:pt idx="1180">
                  <c:v>0.17394842436962113</c:v>
                </c:pt>
                <c:pt idx="1181">
                  <c:v>0.17852027239610635</c:v>
                </c:pt>
                <c:pt idx="1182">
                  <c:v>0.17852027239610635</c:v>
                </c:pt>
                <c:pt idx="1183">
                  <c:v>0.17852027239610635</c:v>
                </c:pt>
                <c:pt idx="1184">
                  <c:v>0.17852027239610635</c:v>
                </c:pt>
                <c:pt idx="1185">
                  <c:v>0.17852027239610635</c:v>
                </c:pt>
                <c:pt idx="1186">
                  <c:v>0.17852027239610635</c:v>
                </c:pt>
                <c:pt idx="1187">
                  <c:v>0.17852027239610635</c:v>
                </c:pt>
                <c:pt idx="1188">
                  <c:v>0.17852027239610635</c:v>
                </c:pt>
                <c:pt idx="1189">
                  <c:v>0.17852027239610635</c:v>
                </c:pt>
                <c:pt idx="1190">
                  <c:v>0.17852027239610635</c:v>
                </c:pt>
                <c:pt idx="1191">
                  <c:v>0.17852027239610635</c:v>
                </c:pt>
                <c:pt idx="1192">
                  <c:v>0.17678308337473242</c:v>
                </c:pt>
                <c:pt idx="1193">
                  <c:v>0.17849657999920865</c:v>
                </c:pt>
                <c:pt idx="1194">
                  <c:v>0.17852027239610635</c:v>
                </c:pt>
                <c:pt idx="1195">
                  <c:v>0.17852027239610635</c:v>
                </c:pt>
                <c:pt idx="1196">
                  <c:v>0.17852027239610635</c:v>
                </c:pt>
                <c:pt idx="1197">
                  <c:v>0.17852027239610635</c:v>
                </c:pt>
                <c:pt idx="1198">
                  <c:v>0.17852027239610635</c:v>
                </c:pt>
                <c:pt idx="1199">
                  <c:v>0.17852027239610635</c:v>
                </c:pt>
                <c:pt idx="1200">
                  <c:v>0.17852027239610635</c:v>
                </c:pt>
                <c:pt idx="1201">
                  <c:v>0.17852027239610635</c:v>
                </c:pt>
                <c:pt idx="1202">
                  <c:v>0.17852027239610635</c:v>
                </c:pt>
                <c:pt idx="1203">
                  <c:v>0.16465219708475776</c:v>
                </c:pt>
                <c:pt idx="1204">
                  <c:v>0.17852027239610635</c:v>
                </c:pt>
                <c:pt idx="1205">
                  <c:v>0.17852027239610635</c:v>
                </c:pt>
                <c:pt idx="1206">
                  <c:v>0.17852027239610635</c:v>
                </c:pt>
                <c:pt idx="1207">
                  <c:v>0.17852027239610635</c:v>
                </c:pt>
                <c:pt idx="1208">
                  <c:v>0.17852027239610635</c:v>
                </c:pt>
                <c:pt idx="1209">
                  <c:v>0.12305924915096969</c:v>
                </c:pt>
                <c:pt idx="1210">
                  <c:v>0.17852027239610635</c:v>
                </c:pt>
                <c:pt idx="1211">
                  <c:v>0.17852027239610635</c:v>
                </c:pt>
                <c:pt idx="1212">
                  <c:v>0.17852027239610635</c:v>
                </c:pt>
                <c:pt idx="1213">
                  <c:v>-0.45834106674222219</c:v>
                </c:pt>
                <c:pt idx="1214">
                  <c:v>0.17706504470320691</c:v>
                </c:pt>
                <c:pt idx="1215">
                  <c:v>0.17852027239610635</c:v>
                </c:pt>
                <c:pt idx="1216">
                  <c:v>0.17852027239610635</c:v>
                </c:pt>
                <c:pt idx="1217">
                  <c:v>0.17852027239610635</c:v>
                </c:pt>
                <c:pt idx="1218">
                  <c:v>0.17852027239610635</c:v>
                </c:pt>
                <c:pt idx="1219">
                  <c:v>0.17852027239610635</c:v>
                </c:pt>
                <c:pt idx="1220">
                  <c:v>0.17852027239610635</c:v>
                </c:pt>
                <c:pt idx="1221">
                  <c:v>0.17852027239610635</c:v>
                </c:pt>
                <c:pt idx="1222">
                  <c:v>0.17852027239610635</c:v>
                </c:pt>
                <c:pt idx="1223">
                  <c:v>0.17852027239610635</c:v>
                </c:pt>
                <c:pt idx="1224">
                  <c:v>0.17852027239610635</c:v>
                </c:pt>
                <c:pt idx="1225">
                  <c:v>0.17852027239610635</c:v>
                </c:pt>
                <c:pt idx="1226">
                  <c:v>0.17852027239610635</c:v>
                </c:pt>
                <c:pt idx="1227">
                  <c:v>0.17852027239610635</c:v>
                </c:pt>
                <c:pt idx="1228">
                  <c:v>0.17852027239610635</c:v>
                </c:pt>
                <c:pt idx="1229">
                  <c:v>0.17852027239610635</c:v>
                </c:pt>
                <c:pt idx="1230">
                  <c:v>0.17852027239610635</c:v>
                </c:pt>
                <c:pt idx="1231">
                  <c:v>0.17852027239610635</c:v>
                </c:pt>
                <c:pt idx="1232">
                  <c:v>0.17852027239610635</c:v>
                </c:pt>
                <c:pt idx="1233">
                  <c:v>0.17852027239610635</c:v>
                </c:pt>
                <c:pt idx="1234">
                  <c:v>0.17852027239610635</c:v>
                </c:pt>
                <c:pt idx="1235">
                  <c:v>0.17852027239610635</c:v>
                </c:pt>
                <c:pt idx="1236">
                  <c:v>0.17852027239610635</c:v>
                </c:pt>
                <c:pt idx="1237">
                  <c:v>0.17852027239610635</c:v>
                </c:pt>
                <c:pt idx="1238">
                  <c:v>0.17852027239610635</c:v>
                </c:pt>
                <c:pt idx="1239">
                  <c:v>0.17852027239610635</c:v>
                </c:pt>
                <c:pt idx="1240">
                  <c:v>0.17852027239610635</c:v>
                </c:pt>
                <c:pt idx="1241">
                  <c:v>0.17852027239610635</c:v>
                </c:pt>
                <c:pt idx="1242">
                  <c:v>0.17852027239610635</c:v>
                </c:pt>
                <c:pt idx="1243">
                  <c:v>0.17852027239610635</c:v>
                </c:pt>
                <c:pt idx="1244">
                  <c:v>0.17852027239610635</c:v>
                </c:pt>
                <c:pt idx="1245">
                  <c:v>-0.18774785224257773</c:v>
                </c:pt>
                <c:pt idx="1246">
                  <c:v>0.17852027239610635</c:v>
                </c:pt>
                <c:pt idx="1247">
                  <c:v>0.17852027239610635</c:v>
                </c:pt>
                <c:pt idx="1248">
                  <c:v>0.17852027239610635</c:v>
                </c:pt>
                <c:pt idx="1249">
                  <c:v>0.17852027239610635</c:v>
                </c:pt>
                <c:pt idx="1250">
                  <c:v>0.17852027239610635</c:v>
                </c:pt>
                <c:pt idx="1251">
                  <c:v>0.17852027239610635</c:v>
                </c:pt>
                <c:pt idx="1252">
                  <c:v>0.17852027239610635</c:v>
                </c:pt>
                <c:pt idx="1253">
                  <c:v>0.17852027239610635</c:v>
                </c:pt>
                <c:pt idx="1254">
                  <c:v>0.17852027239610635</c:v>
                </c:pt>
                <c:pt idx="1255">
                  <c:v>0.17852027239610635</c:v>
                </c:pt>
                <c:pt idx="1256">
                  <c:v>0.17852027239610635</c:v>
                </c:pt>
                <c:pt idx="1257">
                  <c:v>0.17852027239610635</c:v>
                </c:pt>
                <c:pt idx="1258">
                  <c:v>0.17852027239610635</c:v>
                </c:pt>
                <c:pt idx="1259">
                  <c:v>0.17852027239610635</c:v>
                </c:pt>
                <c:pt idx="1260">
                  <c:v>-6.470135456892781E-2</c:v>
                </c:pt>
                <c:pt idx="1261">
                  <c:v>0.14135416327842473</c:v>
                </c:pt>
                <c:pt idx="1262">
                  <c:v>0.11920088193201664</c:v>
                </c:pt>
                <c:pt idx="1263">
                  <c:v>0.17852027239610635</c:v>
                </c:pt>
                <c:pt idx="1264">
                  <c:v>0.17852027239610635</c:v>
                </c:pt>
                <c:pt idx="1265">
                  <c:v>0.17852027239610635</c:v>
                </c:pt>
                <c:pt idx="1266">
                  <c:v>0.17852027239610635</c:v>
                </c:pt>
                <c:pt idx="1267">
                  <c:v>0.17852027239610635</c:v>
                </c:pt>
                <c:pt idx="1268">
                  <c:v>0.17852027239610635</c:v>
                </c:pt>
                <c:pt idx="1269">
                  <c:v>0.17852027239610635</c:v>
                </c:pt>
                <c:pt idx="1270">
                  <c:v>0.17187078902352987</c:v>
                </c:pt>
                <c:pt idx="1271">
                  <c:v>0.17852027239610635</c:v>
                </c:pt>
                <c:pt idx="1272">
                  <c:v>0.17852027239610635</c:v>
                </c:pt>
                <c:pt idx="1273">
                  <c:v>0.17852027239610635</c:v>
                </c:pt>
                <c:pt idx="1274">
                  <c:v>0.1486160336995539</c:v>
                </c:pt>
                <c:pt idx="1275">
                  <c:v>0.1486160336995539</c:v>
                </c:pt>
                <c:pt idx="1276">
                  <c:v>0.1486160336995539</c:v>
                </c:pt>
                <c:pt idx="1277">
                  <c:v>0.1486160336995539</c:v>
                </c:pt>
                <c:pt idx="1278">
                  <c:v>0.1486160336995539</c:v>
                </c:pt>
                <c:pt idx="1279">
                  <c:v>0.1486160336995539</c:v>
                </c:pt>
                <c:pt idx="1280">
                  <c:v>0.1486160336995539</c:v>
                </c:pt>
                <c:pt idx="1281">
                  <c:v>0.1486160336995539</c:v>
                </c:pt>
                <c:pt idx="1282">
                  <c:v>0.1486160336995539</c:v>
                </c:pt>
                <c:pt idx="1283">
                  <c:v>0.1486160336995539</c:v>
                </c:pt>
                <c:pt idx="1284">
                  <c:v>0.1486160336995539</c:v>
                </c:pt>
                <c:pt idx="1285">
                  <c:v>4.3559607420829316E-2</c:v>
                </c:pt>
                <c:pt idx="1286">
                  <c:v>0.1486160336995539</c:v>
                </c:pt>
                <c:pt idx="1287">
                  <c:v>0.1486160336995539</c:v>
                </c:pt>
                <c:pt idx="1288">
                  <c:v>8.8832724298815308E-2</c:v>
                </c:pt>
                <c:pt idx="1289">
                  <c:v>0.1486160336995539</c:v>
                </c:pt>
                <c:pt idx="1290">
                  <c:v>0.1486160336995539</c:v>
                </c:pt>
                <c:pt idx="1291">
                  <c:v>0.1486160336995539</c:v>
                </c:pt>
                <c:pt idx="1292">
                  <c:v>0.13257508505793322</c:v>
                </c:pt>
                <c:pt idx="1293">
                  <c:v>0.1486160336995539</c:v>
                </c:pt>
                <c:pt idx="1294">
                  <c:v>0.1486160336995539</c:v>
                </c:pt>
                <c:pt idx="1295">
                  <c:v>0.1486160336995539</c:v>
                </c:pt>
                <c:pt idx="1296">
                  <c:v>0.1486160336995539</c:v>
                </c:pt>
                <c:pt idx="1297">
                  <c:v>0.1486160336995539</c:v>
                </c:pt>
                <c:pt idx="1298">
                  <c:v>0.1486160336995539</c:v>
                </c:pt>
                <c:pt idx="1299">
                  <c:v>0.1486160336995539</c:v>
                </c:pt>
                <c:pt idx="1300">
                  <c:v>0.1486160336995539</c:v>
                </c:pt>
                <c:pt idx="1301">
                  <c:v>0.1486160336995539</c:v>
                </c:pt>
                <c:pt idx="1302">
                  <c:v>0.1486160336995539</c:v>
                </c:pt>
                <c:pt idx="1303">
                  <c:v>0.1486160336995539</c:v>
                </c:pt>
                <c:pt idx="1304">
                  <c:v>0.1486160336995539</c:v>
                </c:pt>
                <c:pt idx="1305">
                  <c:v>0.1486160336995539</c:v>
                </c:pt>
                <c:pt idx="1306">
                  <c:v>0.1486160336995539</c:v>
                </c:pt>
                <c:pt idx="1307">
                  <c:v>5.2126728657572896E-2</c:v>
                </c:pt>
                <c:pt idx="1308">
                  <c:v>0.1486160336995539</c:v>
                </c:pt>
                <c:pt idx="1309">
                  <c:v>0.1486160336995539</c:v>
                </c:pt>
                <c:pt idx="1310">
                  <c:v>0.1486160336995539</c:v>
                </c:pt>
                <c:pt idx="1311">
                  <c:v>0.1486160336995539</c:v>
                </c:pt>
                <c:pt idx="1312">
                  <c:v>0.1486160336995539</c:v>
                </c:pt>
                <c:pt idx="1313">
                  <c:v>0.1486160336995539</c:v>
                </c:pt>
                <c:pt idx="1314">
                  <c:v>0.1486160336995539</c:v>
                </c:pt>
                <c:pt idx="1315">
                  <c:v>0.1486160336995539</c:v>
                </c:pt>
                <c:pt idx="1316">
                  <c:v>0.1486160336995539</c:v>
                </c:pt>
                <c:pt idx="1317">
                  <c:v>0.1486160336995539</c:v>
                </c:pt>
                <c:pt idx="1318">
                  <c:v>0.1486160336995539</c:v>
                </c:pt>
                <c:pt idx="1319">
                  <c:v>0.1486160336995539</c:v>
                </c:pt>
                <c:pt idx="1320">
                  <c:v>0.1486160336995539</c:v>
                </c:pt>
                <c:pt idx="1321">
                  <c:v>0.1486160336995539</c:v>
                </c:pt>
                <c:pt idx="1322">
                  <c:v>0.1486160336995539</c:v>
                </c:pt>
                <c:pt idx="1323">
                  <c:v>0.1486160336995539</c:v>
                </c:pt>
                <c:pt idx="1324">
                  <c:v>-0.32366086183556836</c:v>
                </c:pt>
                <c:pt idx="1325">
                  <c:v>0.1486160336995539</c:v>
                </c:pt>
                <c:pt idx="1326">
                  <c:v>0.1486160336995539</c:v>
                </c:pt>
                <c:pt idx="1327">
                  <c:v>0.1486160336995539</c:v>
                </c:pt>
                <c:pt idx="1328">
                  <c:v>0.14551618464763047</c:v>
                </c:pt>
                <c:pt idx="1329">
                  <c:v>0.1486160336995539</c:v>
                </c:pt>
                <c:pt idx="1330">
                  <c:v>0.1486160336995539</c:v>
                </c:pt>
                <c:pt idx="1331">
                  <c:v>0.1486160336995539</c:v>
                </c:pt>
                <c:pt idx="1332">
                  <c:v>0.1486160336995539</c:v>
                </c:pt>
                <c:pt idx="1333">
                  <c:v>0.1486160336995539</c:v>
                </c:pt>
                <c:pt idx="1334">
                  <c:v>0.1486160336995539</c:v>
                </c:pt>
                <c:pt idx="1335">
                  <c:v>0.1486160336995539</c:v>
                </c:pt>
                <c:pt idx="1336">
                  <c:v>0.1486160336995539</c:v>
                </c:pt>
                <c:pt idx="1337">
                  <c:v>0.11975810804857796</c:v>
                </c:pt>
                <c:pt idx="1338">
                  <c:v>0.1143087892492583</c:v>
                </c:pt>
                <c:pt idx="1339">
                  <c:v>0.1486160336995539</c:v>
                </c:pt>
                <c:pt idx="1340">
                  <c:v>0.1486160336995539</c:v>
                </c:pt>
                <c:pt idx="1341">
                  <c:v>-0.57687597745548291</c:v>
                </c:pt>
                <c:pt idx="1342">
                  <c:v>0.14178003623057844</c:v>
                </c:pt>
                <c:pt idx="1343">
                  <c:v>0.1486160336995539</c:v>
                </c:pt>
                <c:pt idx="1344">
                  <c:v>0.1486160336995539</c:v>
                </c:pt>
                <c:pt idx="1345">
                  <c:v>0.1486160336995539</c:v>
                </c:pt>
                <c:pt idx="1346">
                  <c:v>0.1486160336995539</c:v>
                </c:pt>
                <c:pt idx="1347">
                  <c:v>0.1357890777880929</c:v>
                </c:pt>
                <c:pt idx="1348">
                  <c:v>0.1486160336995539</c:v>
                </c:pt>
                <c:pt idx="1349">
                  <c:v>0.1486160336995539</c:v>
                </c:pt>
                <c:pt idx="1350">
                  <c:v>0.1486160336995539</c:v>
                </c:pt>
                <c:pt idx="1351">
                  <c:v>0.1486160336995539</c:v>
                </c:pt>
                <c:pt idx="1352">
                  <c:v>0.1486160336995539</c:v>
                </c:pt>
                <c:pt idx="1353">
                  <c:v>0.1486160336995539</c:v>
                </c:pt>
                <c:pt idx="1354">
                  <c:v>0.1486160336995539</c:v>
                </c:pt>
                <c:pt idx="1355">
                  <c:v>0.1486160336995539</c:v>
                </c:pt>
                <c:pt idx="1356">
                  <c:v>0.1486160336995539</c:v>
                </c:pt>
                <c:pt idx="1357">
                  <c:v>0.1486160336995539</c:v>
                </c:pt>
                <c:pt idx="1358">
                  <c:v>0.1486160336995539</c:v>
                </c:pt>
                <c:pt idx="1359">
                  <c:v>8.5375027800155726E-2</c:v>
                </c:pt>
                <c:pt idx="1360">
                  <c:v>0.1486160336995539</c:v>
                </c:pt>
                <c:pt idx="1361">
                  <c:v>7.0577769809901381E-2</c:v>
                </c:pt>
                <c:pt idx="1362">
                  <c:v>0.1486160336995539</c:v>
                </c:pt>
                <c:pt idx="1363">
                  <c:v>-0.30481872252996195</c:v>
                </c:pt>
                <c:pt idx="1364">
                  <c:v>0.1486160336995539</c:v>
                </c:pt>
                <c:pt idx="1365">
                  <c:v>0.14748759293072497</c:v>
                </c:pt>
                <c:pt idx="1366">
                  <c:v>0.1486160336995539</c:v>
                </c:pt>
                <c:pt idx="1367">
                  <c:v>0.1486160336995539</c:v>
                </c:pt>
                <c:pt idx="1368">
                  <c:v>0.13072848580568905</c:v>
                </c:pt>
                <c:pt idx="1369">
                  <c:v>0.14196071738466154</c:v>
                </c:pt>
                <c:pt idx="1370">
                  <c:v>0.1486160336995539</c:v>
                </c:pt>
                <c:pt idx="1371">
                  <c:v>0.11605379927761524</c:v>
                </c:pt>
                <c:pt idx="1372">
                  <c:v>0.1486160336995539</c:v>
                </c:pt>
                <c:pt idx="1373">
                  <c:v>0.1486160336995539</c:v>
                </c:pt>
                <c:pt idx="1374">
                  <c:v>0.1486160336995539</c:v>
                </c:pt>
                <c:pt idx="1375">
                  <c:v>0.1486160336995539</c:v>
                </c:pt>
                <c:pt idx="1376">
                  <c:v>-3.9045580250763823E-2</c:v>
                </c:pt>
                <c:pt idx="1377">
                  <c:v>0.1486160336995539</c:v>
                </c:pt>
                <c:pt idx="1378">
                  <c:v>0.1486160336995539</c:v>
                </c:pt>
                <c:pt idx="1379">
                  <c:v>0.1486160336995539</c:v>
                </c:pt>
                <c:pt idx="1380">
                  <c:v>0.1486160336995539</c:v>
                </c:pt>
                <c:pt idx="1381">
                  <c:v>0.1486160336995539</c:v>
                </c:pt>
                <c:pt idx="1382">
                  <c:v>0.1486160336995539</c:v>
                </c:pt>
                <c:pt idx="1383">
                  <c:v>0.1486160336995539</c:v>
                </c:pt>
                <c:pt idx="1384">
                  <c:v>0.1486160336995539</c:v>
                </c:pt>
                <c:pt idx="1385">
                  <c:v>0.1486160336995539</c:v>
                </c:pt>
                <c:pt idx="1386">
                  <c:v>0.1484403120141099</c:v>
                </c:pt>
                <c:pt idx="1387">
                  <c:v>0.1486160336995539</c:v>
                </c:pt>
                <c:pt idx="1388">
                  <c:v>0.14851201107780476</c:v>
                </c:pt>
                <c:pt idx="1389">
                  <c:v>0.11540286388188625</c:v>
                </c:pt>
                <c:pt idx="1390">
                  <c:v>0.1486160336995539</c:v>
                </c:pt>
                <c:pt idx="1391">
                  <c:v>0.1486160336995539</c:v>
                </c:pt>
                <c:pt idx="1392">
                  <c:v>0.1486160336995539</c:v>
                </c:pt>
                <c:pt idx="1393">
                  <c:v>0.12034367716960231</c:v>
                </c:pt>
                <c:pt idx="1394">
                  <c:v>0.1486160336995539</c:v>
                </c:pt>
                <c:pt idx="1395">
                  <c:v>0.1486160336995539</c:v>
                </c:pt>
                <c:pt idx="1396">
                  <c:v>0.1486160336995539</c:v>
                </c:pt>
                <c:pt idx="1397">
                  <c:v>0.1486160336995539</c:v>
                </c:pt>
                <c:pt idx="1398">
                  <c:v>0.1486160336995539</c:v>
                </c:pt>
                <c:pt idx="1399">
                  <c:v>0.1486160336995539</c:v>
                </c:pt>
                <c:pt idx="1400">
                  <c:v>0.1486160336995539</c:v>
                </c:pt>
                <c:pt idx="1401">
                  <c:v>0.1486160336995539</c:v>
                </c:pt>
                <c:pt idx="1402">
                  <c:v>0.14423236368859846</c:v>
                </c:pt>
                <c:pt idx="1403">
                  <c:v>0.14842785442602074</c:v>
                </c:pt>
                <c:pt idx="1404">
                  <c:v>0.1486160336995539</c:v>
                </c:pt>
                <c:pt idx="1405">
                  <c:v>0.1486160336995539</c:v>
                </c:pt>
                <c:pt idx="1406">
                  <c:v>0.1486160336995539</c:v>
                </c:pt>
                <c:pt idx="1407">
                  <c:v>0.1486160336995539</c:v>
                </c:pt>
                <c:pt idx="1408">
                  <c:v>0.1486160336995539</c:v>
                </c:pt>
                <c:pt idx="1409">
                  <c:v>0.1486160336995539</c:v>
                </c:pt>
                <c:pt idx="1410">
                  <c:v>0.1486160336995539</c:v>
                </c:pt>
                <c:pt idx="1411">
                  <c:v>0.1486160336995539</c:v>
                </c:pt>
                <c:pt idx="1412">
                  <c:v>0.1486160336995539</c:v>
                </c:pt>
                <c:pt idx="1413">
                  <c:v>0.10465930035929544</c:v>
                </c:pt>
                <c:pt idx="1414">
                  <c:v>0.1486160336995539</c:v>
                </c:pt>
                <c:pt idx="1415">
                  <c:v>0.1486160336995539</c:v>
                </c:pt>
                <c:pt idx="1416">
                  <c:v>0.1486160336995539</c:v>
                </c:pt>
                <c:pt idx="1417">
                  <c:v>0.1486160336995539</c:v>
                </c:pt>
                <c:pt idx="1418">
                  <c:v>0.1486160336995539</c:v>
                </c:pt>
                <c:pt idx="1419">
                  <c:v>3.2932014197375417E-2</c:v>
                </c:pt>
                <c:pt idx="1420">
                  <c:v>0.1486160336995539</c:v>
                </c:pt>
                <c:pt idx="1421">
                  <c:v>0.1486160336995539</c:v>
                </c:pt>
                <c:pt idx="1422">
                  <c:v>0.1486160336995539</c:v>
                </c:pt>
                <c:pt idx="1423">
                  <c:v>-0.72701022732957421</c:v>
                </c:pt>
                <c:pt idx="1424">
                  <c:v>0.12855160573466728</c:v>
                </c:pt>
                <c:pt idx="1425">
                  <c:v>0.1486160336995539</c:v>
                </c:pt>
                <c:pt idx="1426">
                  <c:v>0.1486160336995539</c:v>
                </c:pt>
                <c:pt idx="1427">
                  <c:v>0.1486160336995539</c:v>
                </c:pt>
                <c:pt idx="1428">
                  <c:v>0.1486160336995539</c:v>
                </c:pt>
                <c:pt idx="1429">
                  <c:v>0.1486160336995539</c:v>
                </c:pt>
                <c:pt idx="1430">
                  <c:v>0.1486160336995539</c:v>
                </c:pt>
                <c:pt idx="1431">
                  <c:v>0.1486160336995539</c:v>
                </c:pt>
                <c:pt idx="1432">
                  <c:v>0.1486160336995539</c:v>
                </c:pt>
                <c:pt idx="1433">
                  <c:v>0.1486160336995539</c:v>
                </c:pt>
                <c:pt idx="1434">
                  <c:v>0.1486160336995539</c:v>
                </c:pt>
                <c:pt idx="1435">
                  <c:v>0.1486160336995539</c:v>
                </c:pt>
                <c:pt idx="1436">
                  <c:v>0.1486160336995539</c:v>
                </c:pt>
                <c:pt idx="1437">
                  <c:v>0.1486160336995539</c:v>
                </c:pt>
                <c:pt idx="1438">
                  <c:v>0.1486160336995539</c:v>
                </c:pt>
                <c:pt idx="1439">
                  <c:v>0.1486160336995539</c:v>
                </c:pt>
                <c:pt idx="1440">
                  <c:v>0.1486160336995539</c:v>
                </c:pt>
                <c:pt idx="1441">
                  <c:v>0.1486160336995539</c:v>
                </c:pt>
                <c:pt idx="1442">
                  <c:v>0.1486160336995539</c:v>
                </c:pt>
                <c:pt idx="1443">
                  <c:v>0.1486160336995539</c:v>
                </c:pt>
                <c:pt idx="1444">
                  <c:v>0.1486160336995539</c:v>
                </c:pt>
                <c:pt idx="1445">
                  <c:v>0.1486160336995539</c:v>
                </c:pt>
                <c:pt idx="1446">
                  <c:v>0.1486160336995539</c:v>
                </c:pt>
                <c:pt idx="1447">
                  <c:v>0.1486160336995539</c:v>
                </c:pt>
                <c:pt idx="1448">
                  <c:v>0.1486160336995539</c:v>
                </c:pt>
                <c:pt idx="1449">
                  <c:v>0.1486160336995539</c:v>
                </c:pt>
                <c:pt idx="1450">
                  <c:v>0.14141120305970198</c:v>
                </c:pt>
                <c:pt idx="1451">
                  <c:v>0.14678137373800834</c:v>
                </c:pt>
                <c:pt idx="1452">
                  <c:v>0.1486160336995539</c:v>
                </c:pt>
                <c:pt idx="1453">
                  <c:v>0.1486160336995539</c:v>
                </c:pt>
                <c:pt idx="1454">
                  <c:v>0.1486160336995539</c:v>
                </c:pt>
                <c:pt idx="1455">
                  <c:v>0.1486160336995539</c:v>
                </c:pt>
                <c:pt idx="1456">
                  <c:v>-0.41449812838235267</c:v>
                </c:pt>
                <c:pt idx="1457">
                  <c:v>0.1486160336995539</c:v>
                </c:pt>
                <c:pt idx="1458">
                  <c:v>0.1486160336995539</c:v>
                </c:pt>
                <c:pt idx="1459">
                  <c:v>0.1486160336995539</c:v>
                </c:pt>
                <c:pt idx="1460">
                  <c:v>0.1486160336995539</c:v>
                </c:pt>
                <c:pt idx="1461">
                  <c:v>0.1479662166688254</c:v>
                </c:pt>
                <c:pt idx="1462">
                  <c:v>0.1486160336995539</c:v>
                </c:pt>
                <c:pt idx="1463">
                  <c:v>0.1486160336995539</c:v>
                </c:pt>
                <c:pt idx="1464">
                  <c:v>0.1486160336995539</c:v>
                </c:pt>
                <c:pt idx="1465">
                  <c:v>0.14831070453905246</c:v>
                </c:pt>
                <c:pt idx="1466">
                  <c:v>0.1486160336995539</c:v>
                </c:pt>
                <c:pt idx="1467">
                  <c:v>0.1486160336995539</c:v>
                </c:pt>
                <c:pt idx="1468">
                  <c:v>0.1486160336995539</c:v>
                </c:pt>
                <c:pt idx="1469">
                  <c:v>0.1486160336995539</c:v>
                </c:pt>
                <c:pt idx="1470">
                  <c:v>0.1486160336995539</c:v>
                </c:pt>
                <c:pt idx="1471">
                  <c:v>-0.17583340897638661</c:v>
                </c:pt>
                <c:pt idx="1472">
                  <c:v>5.2170412405438751E-2</c:v>
                </c:pt>
                <c:pt idx="1473">
                  <c:v>3.0841679726546958E-2</c:v>
                </c:pt>
                <c:pt idx="1474">
                  <c:v>0.1486160336995539</c:v>
                </c:pt>
                <c:pt idx="1475">
                  <c:v>0.1483451172213783</c:v>
                </c:pt>
                <c:pt idx="1476">
                  <c:v>0.1486160336995539</c:v>
                </c:pt>
                <c:pt idx="1477">
                  <c:v>0.1486160336995539</c:v>
                </c:pt>
                <c:pt idx="1478">
                  <c:v>0.1486160336995539</c:v>
                </c:pt>
                <c:pt idx="1479">
                  <c:v>0.1486160336995539</c:v>
                </c:pt>
                <c:pt idx="1480">
                  <c:v>0.1486160336995539</c:v>
                </c:pt>
                <c:pt idx="1481">
                  <c:v>0.13624124236053931</c:v>
                </c:pt>
                <c:pt idx="1482">
                  <c:v>0.1486160336995539</c:v>
                </c:pt>
                <c:pt idx="1483">
                  <c:v>0.1486160336995539</c:v>
                </c:pt>
                <c:pt idx="1484">
                  <c:v>0.1486160336995539</c:v>
                </c:pt>
                <c:pt idx="1485">
                  <c:v>0.11871179500300144</c:v>
                </c:pt>
                <c:pt idx="1486">
                  <c:v>0.11871179500300144</c:v>
                </c:pt>
                <c:pt idx="1487">
                  <c:v>0.11871179500300144</c:v>
                </c:pt>
                <c:pt idx="1488">
                  <c:v>0.11871179500300144</c:v>
                </c:pt>
                <c:pt idx="1489">
                  <c:v>0.11871179500300144</c:v>
                </c:pt>
                <c:pt idx="1490">
                  <c:v>0.11871179500300144</c:v>
                </c:pt>
                <c:pt idx="1491">
                  <c:v>0.11871179500300144</c:v>
                </c:pt>
                <c:pt idx="1492">
                  <c:v>0.11871179500300144</c:v>
                </c:pt>
                <c:pt idx="1493">
                  <c:v>0.11871179500300144</c:v>
                </c:pt>
                <c:pt idx="1494">
                  <c:v>0.10725102111220576</c:v>
                </c:pt>
                <c:pt idx="1495">
                  <c:v>-2.5229834294231257E-2</c:v>
                </c:pt>
                <c:pt idx="1496">
                  <c:v>0.11871179500300144</c:v>
                </c:pt>
                <c:pt idx="1497">
                  <c:v>0.11871179500300144</c:v>
                </c:pt>
                <c:pt idx="1498">
                  <c:v>-4.1187308541231676E-2</c:v>
                </c:pt>
                <c:pt idx="1499">
                  <c:v>0.11871179500300144</c:v>
                </c:pt>
                <c:pt idx="1500">
                  <c:v>0.11871179500300144</c:v>
                </c:pt>
                <c:pt idx="1501">
                  <c:v>0.11871179500300144</c:v>
                </c:pt>
                <c:pt idx="1502">
                  <c:v>8.8247455652175566E-2</c:v>
                </c:pt>
                <c:pt idx="1503">
                  <c:v>0.11871179500300144</c:v>
                </c:pt>
                <c:pt idx="1504">
                  <c:v>0.11871179500300144</c:v>
                </c:pt>
                <c:pt idx="1505">
                  <c:v>0.11871179500300144</c:v>
                </c:pt>
                <c:pt idx="1506">
                  <c:v>0.11871179500300144</c:v>
                </c:pt>
                <c:pt idx="1507">
                  <c:v>0.11871179500300144</c:v>
                </c:pt>
                <c:pt idx="1508">
                  <c:v>0.11871179500300144</c:v>
                </c:pt>
                <c:pt idx="1509">
                  <c:v>0.11871179500300144</c:v>
                </c:pt>
                <c:pt idx="1510">
                  <c:v>0.11871179500300144</c:v>
                </c:pt>
                <c:pt idx="1511">
                  <c:v>0.11871179500300144</c:v>
                </c:pt>
                <c:pt idx="1512">
                  <c:v>0.11871179500300144</c:v>
                </c:pt>
                <c:pt idx="1513">
                  <c:v>0.11871179500300144</c:v>
                </c:pt>
                <c:pt idx="1514">
                  <c:v>0.11871179500300144</c:v>
                </c:pt>
                <c:pt idx="1515">
                  <c:v>0.11871179500300144</c:v>
                </c:pt>
                <c:pt idx="1516">
                  <c:v>-3.7333990109157361E-2</c:v>
                </c:pt>
                <c:pt idx="1517">
                  <c:v>0.11871179500300144</c:v>
                </c:pt>
                <c:pt idx="1518">
                  <c:v>0.11871179500300144</c:v>
                </c:pt>
                <c:pt idx="1519">
                  <c:v>0.11871179500300144</c:v>
                </c:pt>
                <c:pt idx="1520">
                  <c:v>0.11871179500300144</c:v>
                </c:pt>
                <c:pt idx="1521">
                  <c:v>0.11868550273246187</c:v>
                </c:pt>
                <c:pt idx="1522">
                  <c:v>0.11871179500300144</c:v>
                </c:pt>
                <c:pt idx="1523">
                  <c:v>0.11871179500300144</c:v>
                </c:pt>
                <c:pt idx="1524">
                  <c:v>0.11871179500300144</c:v>
                </c:pt>
                <c:pt idx="1525">
                  <c:v>0.11871179500300144</c:v>
                </c:pt>
                <c:pt idx="1526">
                  <c:v>0.11871179500300144</c:v>
                </c:pt>
                <c:pt idx="1527">
                  <c:v>0.11871179500300144</c:v>
                </c:pt>
                <c:pt idx="1528">
                  <c:v>0.11871179500300144</c:v>
                </c:pt>
                <c:pt idx="1529">
                  <c:v>0.11871179500300144</c:v>
                </c:pt>
                <c:pt idx="1530">
                  <c:v>0.11871179500300144</c:v>
                </c:pt>
                <c:pt idx="1531">
                  <c:v>0.11871179500300144</c:v>
                </c:pt>
                <c:pt idx="1532">
                  <c:v>-0.51580353096187115</c:v>
                </c:pt>
                <c:pt idx="1533">
                  <c:v>0.11871179500300144</c:v>
                </c:pt>
                <c:pt idx="1534">
                  <c:v>0.11871179500300144</c:v>
                </c:pt>
                <c:pt idx="1535">
                  <c:v>0.11334828796857298</c:v>
                </c:pt>
                <c:pt idx="1536">
                  <c:v>0.11871179500300144</c:v>
                </c:pt>
                <c:pt idx="1537">
                  <c:v>0.11659301120517959</c:v>
                </c:pt>
                <c:pt idx="1538">
                  <c:v>0.11871179500300144</c:v>
                </c:pt>
                <c:pt idx="1539">
                  <c:v>0.11871179500300144</c:v>
                </c:pt>
                <c:pt idx="1540">
                  <c:v>0.11871179500300144</c:v>
                </c:pt>
                <c:pt idx="1541">
                  <c:v>0.11871179500300144</c:v>
                </c:pt>
                <c:pt idx="1542">
                  <c:v>0.11871179500300144</c:v>
                </c:pt>
                <c:pt idx="1543">
                  <c:v>0.11871179500300144</c:v>
                </c:pt>
                <c:pt idx="1544">
                  <c:v>6.9873925119800451E-2</c:v>
                </c:pt>
                <c:pt idx="1545">
                  <c:v>6.5599427996411788E-2</c:v>
                </c:pt>
                <c:pt idx="1546">
                  <c:v>0.11871179500300144</c:v>
                </c:pt>
                <c:pt idx="1547">
                  <c:v>0.11871179500300144</c:v>
                </c:pt>
                <c:pt idx="1548">
                  <c:v>-0.77872857498590187</c:v>
                </c:pt>
                <c:pt idx="1549">
                  <c:v>8.9247492435842554E-2</c:v>
                </c:pt>
                <c:pt idx="1550">
                  <c:v>0.11871179500300144</c:v>
                </c:pt>
                <c:pt idx="1551">
                  <c:v>0.11871179500300144</c:v>
                </c:pt>
                <c:pt idx="1552">
                  <c:v>0.11871179500300144</c:v>
                </c:pt>
                <c:pt idx="1553">
                  <c:v>0.11871179500300144</c:v>
                </c:pt>
                <c:pt idx="1554">
                  <c:v>9.2510288148935846E-2</c:v>
                </c:pt>
                <c:pt idx="1555">
                  <c:v>0.11871179500300144</c:v>
                </c:pt>
                <c:pt idx="1556">
                  <c:v>0.11871179500300144</c:v>
                </c:pt>
                <c:pt idx="1557">
                  <c:v>0.11871179500300144</c:v>
                </c:pt>
                <c:pt idx="1558">
                  <c:v>0.11871179500300144</c:v>
                </c:pt>
                <c:pt idx="1559">
                  <c:v>0.11871179500300144</c:v>
                </c:pt>
                <c:pt idx="1560">
                  <c:v>0.11871179500300144</c:v>
                </c:pt>
                <c:pt idx="1561">
                  <c:v>0.11871179500300144</c:v>
                </c:pt>
                <c:pt idx="1562">
                  <c:v>0.11871179500300144</c:v>
                </c:pt>
                <c:pt idx="1563">
                  <c:v>0.11871179500300144</c:v>
                </c:pt>
                <c:pt idx="1564">
                  <c:v>0.11871179500300144</c:v>
                </c:pt>
                <c:pt idx="1565">
                  <c:v>0.11871179500300144</c:v>
                </c:pt>
                <c:pt idx="1566">
                  <c:v>9.1973263924544635E-3</c:v>
                </c:pt>
                <c:pt idx="1567">
                  <c:v>0.11871179500300144</c:v>
                </c:pt>
                <c:pt idx="1568">
                  <c:v>-9.6606791256919178E-2</c:v>
                </c:pt>
                <c:pt idx="1569">
                  <c:v>0.11871179500300144</c:v>
                </c:pt>
                <c:pt idx="1570">
                  <c:v>-0.73130882463137614</c:v>
                </c:pt>
                <c:pt idx="1571">
                  <c:v>0.11871179500300144</c:v>
                </c:pt>
                <c:pt idx="1572">
                  <c:v>0.11716807306268065</c:v>
                </c:pt>
                <c:pt idx="1573">
                  <c:v>0.11871179500300144</c:v>
                </c:pt>
                <c:pt idx="1574">
                  <c:v>0.11871179500300144</c:v>
                </c:pt>
                <c:pt idx="1575">
                  <c:v>7.7265305918814753E-2</c:v>
                </c:pt>
                <c:pt idx="1576">
                  <c:v>0.1065498049989119</c:v>
                </c:pt>
                <c:pt idx="1577">
                  <c:v>0.11871179500300144</c:v>
                </c:pt>
                <c:pt idx="1578">
                  <c:v>6.7340279904279543E-2</c:v>
                </c:pt>
                <c:pt idx="1579">
                  <c:v>0.11871179500300144</c:v>
                </c:pt>
                <c:pt idx="1580">
                  <c:v>0.11871179500300144</c:v>
                </c:pt>
                <c:pt idx="1581">
                  <c:v>0.11871179500300144</c:v>
                </c:pt>
                <c:pt idx="1582">
                  <c:v>0.11871179500300144</c:v>
                </c:pt>
                <c:pt idx="1583">
                  <c:v>-0.190559170210577</c:v>
                </c:pt>
                <c:pt idx="1584">
                  <c:v>0.11871179500300144</c:v>
                </c:pt>
                <c:pt idx="1585">
                  <c:v>0.11871179500300144</c:v>
                </c:pt>
                <c:pt idx="1586">
                  <c:v>0.11831176544509482</c:v>
                </c:pt>
                <c:pt idx="1587">
                  <c:v>0.11871179500300144</c:v>
                </c:pt>
                <c:pt idx="1588">
                  <c:v>0.11871179500300144</c:v>
                </c:pt>
                <c:pt idx="1589">
                  <c:v>0.11871179500300144</c:v>
                </c:pt>
                <c:pt idx="1590">
                  <c:v>0.11871179500300144</c:v>
                </c:pt>
                <c:pt idx="1591">
                  <c:v>0.11871179500300144</c:v>
                </c:pt>
                <c:pt idx="1592">
                  <c:v>0.11871179500300144</c:v>
                </c:pt>
                <c:pt idx="1593">
                  <c:v>0.11831307586527721</c:v>
                </c:pt>
                <c:pt idx="1594">
                  <c:v>0.11871179500300144</c:v>
                </c:pt>
                <c:pt idx="1595">
                  <c:v>0.11850563215188679</c:v>
                </c:pt>
                <c:pt idx="1596">
                  <c:v>7.6335146609955482E-2</c:v>
                </c:pt>
                <c:pt idx="1597">
                  <c:v>0.11871179500300144</c:v>
                </c:pt>
                <c:pt idx="1598">
                  <c:v>0.11871179500300144</c:v>
                </c:pt>
                <c:pt idx="1599">
                  <c:v>0.11871179500300144</c:v>
                </c:pt>
                <c:pt idx="1600">
                  <c:v>7.4522033730218637E-2</c:v>
                </c:pt>
                <c:pt idx="1601">
                  <c:v>0.11871179500300144</c:v>
                </c:pt>
                <c:pt idx="1602">
                  <c:v>0.11871179500300144</c:v>
                </c:pt>
                <c:pt idx="1603">
                  <c:v>0.11871179500300144</c:v>
                </c:pt>
                <c:pt idx="1604">
                  <c:v>0.11871179500300144</c:v>
                </c:pt>
                <c:pt idx="1605">
                  <c:v>0.11871179500300144</c:v>
                </c:pt>
                <c:pt idx="1606">
                  <c:v>0.11871179500300144</c:v>
                </c:pt>
                <c:pt idx="1607">
                  <c:v>0.11871179500300144</c:v>
                </c:pt>
                <c:pt idx="1608">
                  <c:v>0.11871179500300144</c:v>
                </c:pt>
                <c:pt idx="1609">
                  <c:v>0.11203831186136927</c:v>
                </c:pt>
                <c:pt idx="1610">
                  <c:v>0.11828466763306072</c:v>
                </c:pt>
                <c:pt idx="1611">
                  <c:v>0.11871179500300144</c:v>
                </c:pt>
                <c:pt idx="1612">
                  <c:v>0.11871179500300144</c:v>
                </c:pt>
                <c:pt idx="1613">
                  <c:v>0.11871179500300144</c:v>
                </c:pt>
                <c:pt idx="1614">
                  <c:v>0.11860448983111221</c:v>
                </c:pt>
                <c:pt idx="1615">
                  <c:v>0.11871179500300144</c:v>
                </c:pt>
                <c:pt idx="1616">
                  <c:v>0.11871179500300144</c:v>
                </c:pt>
                <c:pt idx="1617">
                  <c:v>0.11871179500300144</c:v>
                </c:pt>
                <c:pt idx="1618">
                  <c:v>0.11871179500300144</c:v>
                </c:pt>
                <c:pt idx="1619">
                  <c:v>0.11871179500300144</c:v>
                </c:pt>
                <c:pt idx="1620">
                  <c:v>4.959692687327534E-2</c:v>
                </c:pt>
                <c:pt idx="1621">
                  <c:v>0.11871179500300144</c:v>
                </c:pt>
                <c:pt idx="1622">
                  <c:v>8.8313702948577211E-2</c:v>
                </c:pt>
                <c:pt idx="1623">
                  <c:v>0.11871179500300144</c:v>
                </c:pt>
                <c:pt idx="1624">
                  <c:v>0.11871179500300144</c:v>
                </c:pt>
                <c:pt idx="1625">
                  <c:v>0.11871179500300144</c:v>
                </c:pt>
                <c:pt idx="1626">
                  <c:v>-8.6598230882936167E-2</c:v>
                </c:pt>
                <c:pt idx="1627">
                  <c:v>0.11871179500300144</c:v>
                </c:pt>
                <c:pt idx="1628">
                  <c:v>0.11871179500300144</c:v>
                </c:pt>
                <c:pt idx="1629">
                  <c:v>0.11871179500300144</c:v>
                </c:pt>
                <c:pt idx="1630">
                  <c:v>-1.0834061664772439</c:v>
                </c:pt>
                <c:pt idx="1631">
                  <c:v>8.8708725233716479E-2</c:v>
                </c:pt>
                <c:pt idx="1632">
                  <c:v>0.11871179500300144</c:v>
                </c:pt>
                <c:pt idx="1633">
                  <c:v>0.11871179500300144</c:v>
                </c:pt>
                <c:pt idx="1634">
                  <c:v>0.11871179500300144</c:v>
                </c:pt>
                <c:pt idx="1635">
                  <c:v>0.11871179500300144</c:v>
                </c:pt>
                <c:pt idx="1636">
                  <c:v>0.11871179500300144</c:v>
                </c:pt>
                <c:pt idx="1637">
                  <c:v>0.11871179500300144</c:v>
                </c:pt>
                <c:pt idx="1638">
                  <c:v>0.11871179500300144</c:v>
                </c:pt>
                <c:pt idx="1639">
                  <c:v>0.11871179500300144</c:v>
                </c:pt>
                <c:pt idx="1640">
                  <c:v>6.9220524456790736E-2</c:v>
                </c:pt>
                <c:pt idx="1641">
                  <c:v>0.11871179500300144</c:v>
                </c:pt>
                <c:pt idx="1642">
                  <c:v>0.11871179500300144</c:v>
                </c:pt>
                <c:pt idx="1643">
                  <c:v>0.11871179500300144</c:v>
                </c:pt>
                <c:pt idx="1644">
                  <c:v>0.11871179500300144</c:v>
                </c:pt>
                <c:pt idx="1645">
                  <c:v>0.11871179500300144</c:v>
                </c:pt>
                <c:pt idx="1646">
                  <c:v>0.11871179500300144</c:v>
                </c:pt>
                <c:pt idx="1647">
                  <c:v>0.11871179500300144</c:v>
                </c:pt>
                <c:pt idx="1648">
                  <c:v>0.11871179500300144</c:v>
                </c:pt>
                <c:pt idx="1649">
                  <c:v>0.11871179500300144</c:v>
                </c:pt>
                <c:pt idx="1650">
                  <c:v>0.11871179500300144</c:v>
                </c:pt>
                <c:pt idx="1651">
                  <c:v>0.11871179500300144</c:v>
                </c:pt>
                <c:pt idx="1652">
                  <c:v>0.11871179500300144</c:v>
                </c:pt>
                <c:pt idx="1653">
                  <c:v>0.11871179500300144</c:v>
                </c:pt>
                <c:pt idx="1654">
                  <c:v>0.11871179500300144</c:v>
                </c:pt>
                <c:pt idx="1655">
                  <c:v>0.11871179500300144</c:v>
                </c:pt>
                <c:pt idx="1656">
                  <c:v>0.11871179500300144</c:v>
                </c:pt>
                <c:pt idx="1657">
                  <c:v>0.11871179500300144</c:v>
                </c:pt>
                <c:pt idx="1658">
                  <c:v>0.10839606081623465</c:v>
                </c:pt>
                <c:pt idx="1659">
                  <c:v>0.1141906105464416</c:v>
                </c:pt>
                <c:pt idx="1660">
                  <c:v>0.11871179500300144</c:v>
                </c:pt>
                <c:pt idx="1661">
                  <c:v>0.11871179500300144</c:v>
                </c:pt>
                <c:pt idx="1662">
                  <c:v>0.11871179500300144</c:v>
                </c:pt>
                <c:pt idx="1663">
                  <c:v>0.11871179500300144</c:v>
                </c:pt>
                <c:pt idx="1664">
                  <c:v>-0.74275810498400241</c:v>
                </c:pt>
                <c:pt idx="1665">
                  <c:v>8.3448422280174406E-2</c:v>
                </c:pt>
                <c:pt idx="1666">
                  <c:v>0.11871179500300144</c:v>
                </c:pt>
                <c:pt idx="1667">
                  <c:v>0.11871179500300144</c:v>
                </c:pt>
                <c:pt idx="1668">
                  <c:v>0.11871179500300144</c:v>
                </c:pt>
                <c:pt idx="1669">
                  <c:v>0.11413957334951383</c:v>
                </c:pt>
                <c:pt idx="1670">
                  <c:v>0.11871179500300144</c:v>
                </c:pt>
                <c:pt idx="1671">
                  <c:v>0.11871179500300144</c:v>
                </c:pt>
                <c:pt idx="1672">
                  <c:v>0.11871179500300144</c:v>
                </c:pt>
                <c:pt idx="1673">
                  <c:v>0.11749202947915718</c:v>
                </c:pt>
                <c:pt idx="1674">
                  <c:v>0.11452591163735477</c:v>
                </c:pt>
                <c:pt idx="1675">
                  <c:v>0.11871179500300144</c:v>
                </c:pt>
                <c:pt idx="1676">
                  <c:v>0.11871179500300144</c:v>
                </c:pt>
                <c:pt idx="1677">
                  <c:v>0.11871179500300144</c:v>
                </c:pt>
                <c:pt idx="1678">
                  <c:v>0.11871179500300144</c:v>
                </c:pt>
                <c:pt idx="1679">
                  <c:v>0.11871179500300144</c:v>
                </c:pt>
                <c:pt idx="1680">
                  <c:v>-0.25620570081042804</c:v>
                </c:pt>
                <c:pt idx="1681">
                  <c:v>-9.5920573059863234E-2</c:v>
                </c:pt>
                <c:pt idx="1682">
                  <c:v>-9.1912165455699968E-2</c:v>
                </c:pt>
                <c:pt idx="1683">
                  <c:v>0.11871179500300144</c:v>
                </c:pt>
                <c:pt idx="1684">
                  <c:v>0.11806453381579668</c:v>
                </c:pt>
                <c:pt idx="1685">
                  <c:v>0.11871179500300144</c:v>
                </c:pt>
                <c:pt idx="1686">
                  <c:v>0.11871179500300144</c:v>
                </c:pt>
                <c:pt idx="1687">
                  <c:v>0.11871179500300144</c:v>
                </c:pt>
                <c:pt idx="1688">
                  <c:v>0.11871179500300144</c:v>
                </c:pt>
                <c:pt idx="1689">
                  <c:v>0.11871179500300144</c:v>
                </c:pt>
                <c:pt idx="1690">
                  <c:v>9.7403292276384612E-2</c:v>
                </c:pt>
                <c:pt idx="1691">
                  <c:v>0.11871179500300144</c:v>
                </c:pt>
                <c:pt idx="1692">
                  <c:v>0.11871179500300144</c:v>
                </c:pt>
                <c:pt idx="1693">
                  <c:v>0.11871179500300144</c:v>
                </c:pt>
                <c:pt idx="1694">
                  <c:v>8.8807556306456092E-2</c:v>
                </c:pt>
                <c:pt idx="1695">
                  <c:v>8.8807556306456092E-2</c:v>
                </c:pt>
                <c:pt idx="1696">
                  <c:v>8.8807556306456092E-2</c:v>
                </c:pt>
                <c:pt idx="1697">
                  <c:v>8.8807556306456092E-2</c:v>
                </c:pt>
                <c:pt idx="1698">
                  <c:v>8.8807556306456092E-2</c:v>
                </c:pt>
                <c:pt idx="1699">
                  <c:v>8.8807556306456092E-2</c:v>
                </c:pt>
                <c:pt idx="1700">
                  <c:v>8.8807556306456092E-2</c:v>
                </c:pt>
                <c:pt idx="1701">
                  <c:v>8.8807556306456092E-2</c:v>
                </c:pt>
                <c:pt idx="1702">
                  <c:v>8.8807556306456092E-2</c:v>
                </c:pt>
                <c:pt idx="1703">
                  <c:v>8.2095218258575464E-3</c:v>
                </c:pt>
                <c:pt idx="1704">
                  <c:v>-0.11324808948963319</c:v>
                </c:pt>
                <c:pt idx="1705">
                  <c:v>8.8807556306456092E-2</c:v>
                </c:pt>
                <c:pt idx="1706">
                  <c:v>8.8807556306456092E-2</c:v>
                </c:pt>
                <c:pt idx="1707">
                  <c:v>-0.17133957347070394</c:v>
                </c:pt>
                <c:pt idx="1708">
                  <c:v>8.8807556306456092E-2</c:v>
                </c:pt>
                <c:pt idx="1709">
                  <c:v>8.8807556306456092E-2</c:v>
                </c:pt>
                <c:pt idx="1710">
                  <c:v>8.8807556306456092E-2</c:v>
                </c:pt>
                <c:pt idx="1711">
                  <c:v>8.1577336009148321E-3</c:v>
                </c:pt>
                <c:pt idx="1712">
                  <c:v>8.8807556306456092E-2</c:v>
                </c:pt>
                <c:pt idx="1713">
                  <c:v>8.8807556306456092E-2</c:v>
                </c:pt>
                <c:pt idx="1714">
                  <c:v>8.8807556306456092E-2</c:v>
                </c:pt>
                <c:pt idx="1715">
                  <c:v>8.8807556306456092E-2</c:v>
                </c:pt>
                <c:pt idx="1716">
                  <c:v>8.8807556306456092E-2</c:v>
                </c:pt>
                <c:pt idx="1717">
                  <c:v>8.8807556306456092E-2</c:v>
                </c:pt>
                <c:pt idx="1718">
                  <c:v>8.8807556306456092E-2</c:v>
                </c:pt>
                <c:pt idx="1719">
                  <c:v>8.8807556306456092E-2</c:v>
                </c:pt>
                <c:pt idx="1720">
                  <c:v>8.8807556306456092E-2</c:v>
                </c:pt>
                <c:pt idx="1721">
                  <c:v>8.8807556306456092E-2</c:v>
                </c:pt>
                <c:pt idx="1722">
                  <c:v>8.8807556306456092E-2</c:v>
                </c:pt>
                <c:pt idx="1723">
                  <c:v>8.8807556306456092E-2</c:v>
                </c:pt>
                <c:pt idx="1724">
                  <c:v>8.8807556306456092E-2</c:v>
                </c:pt>
                <c:pt idx="1725">
                  <c:v>-0.22817596928982992</c:v>
                </c:pt>
                <c:pt idx="1726">
                  <c:v>8.8807556306456092E-2</c:v>
                </c:pt>
                <c:pt idx="1727">
                  <c:v>8.8807556306456092E-2</c:v>
                </c:pt>
                <c:pt idx="1728">
                  <c:v>8.8807556306456092E-2</c:v>
                </c:pt>
                <c:pt idx="1729">
                  <c:v>8.8807556306456092E-2</c:v>
                </c:pt>
                <c:pt idx="1730">
                  <c:v>8.8688617958022867E-2</c:v>
                </c:pt>
                <c:pt idx="1731">
                  <c:v>8.8807556306456092E-2</c:v>
                </c:pt>
                <c:pt idx="1732">
                  <c:v>8.8807556306456092E-2</c:v>
                </c:pt>
                <c:pt idx="1733">
                  <c:v>8.8807556306456092E-2</c:v>
                </c:pt>
                <c:pt idx="1734">
                  <c:v>8.8807556306456092E-2</c:v>
                </c:pt>
                <c:pt idx="1735">
                  <c:v>8.8807556306456092E-2</c:v>
                </c:pt>
                <c:pt idx="1736">
                  <c:v>8.8807556306456092E-2</c:v>
                </c:pt>
                <c:pt idx="1737">
                  <c:v>8.8807556306456092E-2</c:v>
                </c:pt>
                <c:pt idx="1738">
                  <c:v>7.6211777804554681E-2</c:v>
                </c:pt>
                <c:pt idx="1739">
                  <c:v>8.8807556306456092E-2</c:v>
                </c:pt>
                <c:pt idx="1740">
                  <c:v>8.8807556306456092E-2</c:v>
                </c:pt>
                <c:pt idx="1741">
                  <c:v>-0.7419221770257044</c:v>
                </c:pt>
                <c:pt idx="1742">
                  <c:v>8.8807556306456092E-2</c:v>
                </c:pt>
                <c:pt idx="1743">
                  <c:v>8.8807556306456092E-2</c:v>
                </c:pt>
                <c:pt idx="1744">
                  <c:v>7.8949735767559912E-2</c:v>
                </c:pt>
                <c:pt idx="1745">
                  <c:v>8.8807556306456092E-2</c:v>
                </c:pt>
                <c:pt idx="1746">
                  <c:v>8.6435220670379606E-2</c:v>
                </c:pt>
                <c:pt idx="1747">
                  <c:v>8.8807556306456092E-2</c:v>
                </c:pt>
                <c:pt idx="1748">
                  <c:v>8.8807556306456092E-2</c:v>
                </c:pt>
                <c:pt idx="1749">
                  <c:v>8.8807556306456092E-2</c:v>
                </c:pt>
                <c:pt idx="1750">
                  <c:v>8.8807556306456092E-2</c:v>
                </c:pt>
                <c:pt idx="1751">
                  <c:v>8.8807556306456092E-2</c:v>
                </c:pt>
                <c:pt idx="1752">
                  <c:v>8.8807556306456092E-2</c:v>
                </c:pt>
                <c:pt idx="1753">
                  <c:v>8.223968317282726E-3</c:v>
                </c:pt>
                <c:pt idx="1754">
                  <c:v>6.2257507242614724E-3</c:v>
                </c:pt>
                <c:pt idx="1755">
                  <c:v>8.8807556306456092E-2</c:v>
                </c:pt>
                <c:pt idx="1756">
                  <c:v>8.8807556306456092E-2</c:v>
                </c:pt>
                <c:pt idx="1757">
                  <c:v>-1.078985858564407</c:v>
                </c:pt>
                <c:pt idx="1758">
                  <c:v>1.534114631397121E-2</c:v>
                </c:pt>
                <c:pt idx="1759">
                  <c:v>8.8807556306456092E-2</c:v>
                </c:pt>
                <c:pt idx="1760">
                  <c:v>8.8807556306456092E-2</c:v>
                </c:pt>
                <c:pt idx="1761">
                  <c:v>8.8807556306456092E-2</c:v>
                </c:pt>
                <c:pt idx="1762">
                  <c:v>8.8807556306456092E-2</c:v>
                </c:pt>
                <c:pt idx="1763">
                  <c:v>3.5920262877050038E-2</c:v>
                </c:pt>
                <c:pt idx="1764">
                  <c:v>8.8807556306456092E-2</c:v>
                </c:pt>
                <c:pt idx="1765">
                  <c:v>8.8807556306456092E-2</c:v>
                </c:pt>
                <c:pt idx="1766">
                  <c:v>8.8807556306456092E-2</c:v>
                </c:pt>
                <c:pt idx="1767">
                  <c:v>8.8807556306456092E-2</c:v>
                </c:pt>
                <c:pt idx="1768">
                  <c:v>8.8807556306456092E-2</c:v>
                </c:pt>
                <c:pt idx="1769">
                  <c:v>8.8807556306456092E-2</c:v>
                </c:pt>
                <c:pt idx="1770">
                  <c:v>8.8807556306456092E-2</c:v>
                </c:pt>
                <c:pt idx="1771">
                  <c:v>8.8807556306456092E-2</c:v>
                </c:pt>
                <c:pt idx="1772">
                  <c:v>8.8807556306456092E-2</c:v>
                </c:pt>
                <c:pt idx="1773">
                  <c:v>8.8807556306456092E-2</c:v>
                </c:pt>
                <c:pt idx="1774">
                  <c:v>8.8807556306456092E-2</c:v>
                </c:pt>
                <c:pt idx="1775">
                  <c:v>-9.5304344907664845E-2</c:v>
                </c:pt>
                <c:pt idx="1776">
                  <c:v>8.8807556306456092E-2</c:v>
                </c:pt>
                <c:pt idx="1777">
                  <c:v>-0.2981270901311398</c:v>
                </c:pt>
                <c:pt idx="1778">
                  <c:v>8.8807556306456092E-2</c:v>
                </c:pt>
                <c:pt idx="1779">
                  <c:v>-1.0057172217985282</c:v>
                </c:pt>
                <c:pt idx="1780">
                  <c:v>8.8807556306456092E-2</c:v>
                </c:pt>
                <c:pt idx="1781">
                  <c:v>8.6648765485299331E-2</c:v>
                </c:pt>
                <c:pt idx="1782">
                  <c:v>8.8807556306456092E-2</c:v>
                </c:pt>
                <c:pt idx="1783">
                  <c:v>8.8807556306456092E-2</c:v>
                </c:pt>
                <c:pt idx="1784">
                  <c:v>1.3589222299064743E-2</c:v>
                </c:pt>
                <c:pt idx="1785">
                  <c:v>6.4090156709437615E-2</c:v>
                </c:pt>
                <c:pt idx="1786">
                  <c:v>8.8807556306456092E-2</c:v>
                </c:pt>
                <c:pt idx="1787">
                  <c:v>6.3932685503619996E-3</c:v>
                </c:pt>
                <c:pt idx="1788">
                  <c:v>8.8807556306456092E-2</c:v>
                </c:pt>
                <c:pt idx="1789">
                  <c:v>8.8807556306456092E-2</c:v>
                </c:pt>
                <c:pt idx="1790">
                  <c:v>8.8807556306456092E-2</c:v>
                </c:pt>
                <c:pt idx="1791">
                  <c:v>8.8807556306456092E-2</c:v>
                </c:pt>
                <c:pt idx="1792">
                  <c:v>-0.27182480798137065</c:v>
                </c:pt>
                <c:pt idx="1793">
                  <c:v>8.8807556306456092E-2</c:v>
                </c:pt>
                <c:pt idx="1794">
                  <c:v>8.8807556306456092E-2</c:v>
                </c:pt>
                <c:pt idx="1795">
                  <c:v>8.760545021465703E-2</c:v>
                </c:pt>
                <c:pt idx="1796">
                  <c:v>8.8807556306456092E-2</c:v>
                </c:pt>
                <c:pt idx="1797">
                  <c:v>8.8807556306456092E-2</c:v>
                </c:pt>
                <c:pt idx="1798">
                  <c:v>8.8807556306456092E-2</c:v>
                </c:pt>
                <c:pt idx="1799">
                  <c:v>8.8807556306456092E-2</c:v>
                </c:pt>
                <c:pt idx="1800">
                  <c:v>8.8807556306456092E-2</c:v>
                </c:pt>
                <c:pt idx="1801">
                  <c:v>8.8807556306456092E-2</c:v>
                </c:pt>
                <c:pt idx="1802">
                  <c:v>8.8074289202505915E-2</c:v>
                </c:pt>
                <c:pt idx="1803">
                  <c:v>8.8807556306456092E-2</c:v>
                </c:pt>
                <c:pt idx="1804">
                  <c:v>8.8534032406618376E-2</c:v>
                </c:pt>
                <c:pt idx="1805">
                  <c:v>2.8056862018985683E-2</c:v>
                </c:pt>
                <c:pt idx="1806">
                  <c:v>8.8807556306456092E-2</c:v>
                </c:pt>
                <c:pt idx="1807">
                  <c:v>8.8807556306456092E-2</c:v>
                </c:pt>
                <c:pt idx="1808">
                  <c:v>8.8807556306456092E-2</c:v>
                </c:pt>
                <c:pt idx="1809">
                  <c:v>2.1551319392588059E-2</c:v>
                </c:pt>
                <c:pt idx="1810">
                  <c:v>8.8807556306456092E-2</c:v>
                </c:pt>
                <c:pt idx="1811">
                  <c:v>8.8807556306456092E-2</c:v>
                </c:pt>
                <c:pt idx="1812">
                  <c:v>8.8807556306456092E-2</c:v>
                </c:pt>
                <c:pt idx="1813">
                  <c:v>8.8807556306456092E-2</c:v>
                </c:pt>
                <c:pt idx="1814">
                  <c:v>8.8807556306456092E-2</c:v>
                </c:pt>
                <c:pt idx="1815">
                  <c:v>8.8807556306456092E-2</c:v>
                </c:pt>
                <c:pt idx="1816">
                  <c:v>8.8028980114279426E-2</c:v>
                </c:pt>
                <c:pt idx="1817">
                  <c:v>8.8807556306456092E-2</c:v>
                </c:pt>
                <c:pt idx="1818">
                  <c:v>8.1241165432573634E-2</c:v>
                </c:pt>
                <c:pt idx="1819">
                  <c:v>8.8021723531477386E-2</c:v>
                </c:pt>
                <c:pt idx="1820">
                  <c:v>8.8807556306456092E-2</c:v>
                </c:pt>
                <c:pt idx="1821">
                  <c:v>8.8807556306456092E-2</c:v>
                </c:pt>
                <c:pt idx="1822">
                  <c:v>8.8807556306456092E-2</c:v>
                </c:pt>
                <c:pt idx="1823">
                  <c:v>8.8623357355601756E-2</c:v>
                </c:pt>
                <c:pt idx="1824">
                  <c:v>8.8807556306456092E-2</c:v>
                </c:pt>
                <c:pt idx="1825">
                  <c:v>8.8807556306456092E-2</c:v>
                </c:pt>
                <c:pt idx="1826">
                  <c:v>8.8807556306456092E-2</c:v>
                </c:pt>
                <c:pt idx="1827">
                  <c:v>8.8807556306456092E-2</c:v>
                </c:pt>
                <c:pt idx="1828">
                  <c:v>8.8807556306456092E-2</c:v>
                </c:pt>
                <c:pt idx="1829">
                  <c:v>-4.8570011196715779E-3</c:v>
                </c:pt>
                <c:pt idx="1830">
                  <c:v>8.8807556306456092E-2</c:v>
                </c:pt>
                <c:pt idx="1831">
                  <c:v>-3.7013219145641513E-2</c:v>
                </c:pt>
                <c:pt idx="1832">
                  <c:v>8.8807556306456092E-2</c:v>
                </c:pt>
                <c:pt idx="1833">
                  <c:v>8.8807556306456092E-2</c:v>
                </c:pt>
                <c:pt idx="1834">
                  <c:v>8.8807556306456092E-2</c:v>
                </c:pt>
                <c:pt idx="1835">
                  <c:v>-0.25868843817244924</c:v>
                </c:pt>
                <c:pt idx="1836">
                  <c:v>8.8807556306456092E-2</c:v>
                </c:pt>
                <c:pt idx="1837">
                  <c:v>8.8807556306456092E-2</c:v>
                </c:pt>
                <c:pt idx="1838">
                  <c:v>8.8807556306456092E-2</c:v>
                </c:pt>
                <c:pt idx="1839">
                  <c:v>-1.428555378492377</c:v>
                </c:pt>
                <c:pt idx="1840">
                  <c:v>4.6052238414143784E-2</c:v>
                </c:pt>
                <c:pt idx="1841">
                  <c:v>8.8807556306456092E-2</c:v>
                </c:pt>
                <c:pt idx="1842">
                  <c:v>8.8807556306456092E-2</c:v>
                </c:pt>
                <c:pt idx="1843">
                  <c:v>8.8807556306456092E-2</c:v>
                </c:pt>
                <c:pt idx="1844">
                  <c:v>8.8807556306456092E-2</c:v>
                </c:pt>
                <c:pt idx="1845">
                  <c:v>8.8807556306456092E-2</c:v>
                </c:pt>
                <c:pt idx="1846">
                  <c:v>8.8807556306456092E-2</c:v>
                </c:pt>
                <c:pt idx="1847">
                  <c:v>8.8807556306456092E-2</c:v>
                </c:pt>
                <c:pt idx="1848">
                  <c:v>8.8807556306456092E-2</c:v>
                </c:pt>
                <c:pt idx="1849">
                  <c:v>-2.0238232244001716E-2</c:v>
                </c:pt>
                <c:pt idx="1850">
                  <c:v>8.8807556306456092E-2</c:v>
                </c:pt>
                <c:pt idx="1851">
                  <c:v>8.8807556306456092E-2</c:v>
                </c:pt>
                <c:pt idx="1852">
                  <c:v>8.8807556306456092E-2</c:v>
                </c:pt>
                <c:pt idx="1853">
                  <c:v>8.8807556306456092E-2</c:v>
                </c:pt>
                <c:pt idx="1854">
                  <c:v>8.8807556306456092E-2</c:v>
                </c:pt>
                <c:pt idx="1855">
                  <c:v>8.8807556306456092E-2</c:v>
                </c:pt>
                <c:pt idx="1856">
                  <c:v>8.8807556306456092E-2</c:v>
                </c:pt>
                <c:pt idx="1857">
                  <c:v>8.8807556306456092E-2</c:v>
                </c:pt>
                <c:pt idx="1858">
                  <c:v>8.8807556306456092E-2</c:v>
                </c:pt>
                <c:pt idx="1859">
                  <c:v>8.8807556306456092E-2</c:v>
                </c:pt>
                <c:pt idx="1860">
                  <c:v>8.8807556306456092E-2</c:v>
                </c:pt>
                <c:pt idx="1861">
                  <c:v>-6.9204628977360932E-2</c:v>
                </c:pt>
                <c:pt idx="1862">
                  <c:v>8.8807556306456092E-2</c:v>
                </c:pt>
                <c:pt idx="1863">
                  <c:v>8.8807556306456092E-2</c:v>
                </c:pt>
                <c:pt idx="1864">
                  <c:v>8.8807556306456092E-2</c:v>
                </c:pt>
                <c:pt idx="1865">
                  <c:v>8.8807556306456092E-2</c:v>
                </c:pt>
                <c:pt idx="1866">
                  <c:v>8.8807556306456092E-2</c:v>
                </c:pt>
                <c:pt idx="1867">
                  <c:v>8.8807556306456092E-2</c:v>
                </c:pt>
                <c:pt idx="1868">
                  <c:v>6.8528650507479888E-2</c:v>
                </c:pt>
                <c:pt idx="1869">
                  <c:v>7.6317329739073472E-2</c:v>
                </c:pt>
                <c:pt idx="1870">
                  <c:v>8.8807556306456092E-2</c:v>
                </c:pt>
                <c:pt idx="1871">
                  <c:v>8.8807556306456092E-2</c:v>
                </c:pt>
                <c:pt idx="1872">
                  <c:v>8.8807556306456092E-2</c:v>
                </c:pt>
                <c:pt idx="1873">
                  <c:v>8.8807556306456092E-2</c:v>
                </c:pt>
                <c:pt idx="1874">
                  <c:v>-1.1149826225141839</c:v>
                </c:pt>
                <c:pt idx="1875">
                  <c:v>-0.10814900595862698</c:v>
                </c:pt>
                <c:pt idx="1876">
                  <c:v>8.8807556306456092E-2</c:v>
                </c:pt>
                <c:pt idx="1877">
                  <c:v>8.8807556306456092E-2</c:v>
                </c:pt>
                <c:pt idx="1878">
                  <c:v>8.8807556306456092E-2</c:v>
                </c:pt>
                <c:pt idx="1879">
                  <c:v>7.5390599328080274E-2</c:v>
                </c:pt>
                <c:pt idx="1880">
                  <c:v>8.8807556306456092E-2</c:v>
                </c:pt>
                <c:pt idx="1881">
                  <c:v>8.8807556306456092E-2</c:v>
                </c:pt>
                <c:pt idx="1882">
                  <c:v>8.8807556306456092E-2</c:v>
                </c:pt>
                <c:pt idx="1883">
                  <c:v>8.6673723433592392E-2</c:v>
                </c:pt>
                <c:pt idx="1884">
                  <c:v>8.0875821124390804E-2</c:v>
                </c:pt>
                <c:pt idx="1885">
                  <c:v>8.8807556306456092E-2</c:v>
                </c:pt>
                <c:pt idx="1886">
                  <c:v>8.8807556306456092E-2</c:v>
                </c:pt>
                <c:pt idx="1887">
                  <c:v>8.8807556306456092E-2</c:v>
                </c:pt>
                <c:pt idx="1888">
                  <c:v>8.8807556306456092E-2</c:v>
                </c:pt>
                <c:pt idx="1889">
                  <c:v>8.8807556306456092E-2</c:v>
                </c:pt>
                <c:pt idx="1890">
                  <c:v>-0.26744475976213211</c:v>
                </c:pt>
                <c:pt idx="1891">
                  <c:v>-0.32452794942538166</c:v>
                </c:pt>
                <c:pt idx="1892">
                  <c:v>-0.26199488198997944</c:v>
                </c:pt>
                <c:pt idx="1893">
                  <c:v>8.8807556306456092E-2</c:v>
                </c:pt>
                <c:pt idx="1894">
                  <c:v>8.750865901564242E-2</c:v>
                </c:pt>
                <c:pt idx="1895">
                  <c:v>8.8807556306456092E-2</c:v>
                </c:pt>
                <c:pt idx="1896">
                  <c:v>8.8807556306456092E-2</c:v>
                </c:pt>
                <c:pt idx="1897">
                  <c:v>8.8807556306456092E-2</c:v>
                </c:pt>
                <c:pt idx="1898">
                  <c:v>8.4770932944592675E-2</c:v>
                </c:pt>
                <c:pt idx="1899">
                  <c:v>8.8807556306456092E-2</c:v>
                </c:pt>
                <c:pt idx="1900">
                  <c:v>5.3246898516042473E-2</c:v>
                </c:pt>
                <c:pt idx="1901">
                  <c:v>8.8807556306456092E-2</c:v>
                </c:pt>
                <c:pt idx="1902">
                  <c:v>8.8807556306456092E-2</c:v>
                </c:pt>
                <c:pt idx="1903">
                  <c:v>8.8807556306456092E-2</c:v>
                </c:pt>
                <c:pt idx="1904">
                  <c:v>5.8903317609903638E-2</c:v>
                </c:pt>
                <c:pt idx="1905">
                  <c:v>5.8903317609903638E-2</c:v>
                </c:pt>
                <c:pt idx="1906">
                  <c:v>5.8903317609903638E-2</c:v>
                </c:pt>
                <c:pt idx="1907">
                  <c:v>5.8903317609903638E-2</c:v>
                </c:pt>
                <c:pt idx="1908">
                  <c:v>5.8903317609903638E-2</c:v>
                </c:pt>
                <c:pt idx="1909">
                  <c:v>5.5903239128321507E-2</c:v>
                </c:pt>
                <c:pt idx="1910">
                  <c:v>5.8903317609903638E-2</c:v>
                </c:pt>
                <c:pt idx="1911">
                  <c:v>5.8903317609903638E-2</c:v>
                </c:pt>
                <c:pt idx="1912">
                  <c:v>-0.17825889582032003</c:v>
                </c:pt>
                <c:pt idx="1913">
                  <c:v>-0.21780082398542377</c:v>
                </c:pt>
                <c:pt idx="1914">
                  <c:v>5.8903317609903638E-2</c:v>
                </c:pt>
                <c:pt idx="1915">
                  <c:v>5.8903317609903638E-2</c:v>
                </c:pt>
                <c:pt idx="1916">
                  <c:v>-0.31163065621763419</c:v>
                </c:pt>
                <c:pt idx="1917">
                  <c:v>5.8903317609903638E-2</c:v>
                </c:pt>
                <c:pt idx="1918">
                  <c:v>5.8903317609903638E-2</c:v>
                </c:pt>
                <c:pt idx="1919">
                  <c:v>5.8903317609903638E-2</c:v>
                </c:pt>
                <c:pt idx="1920">
                  <c:v>-7.0470420001108619E-2</c:v>
                </c:pt>
                <c:pt idx="1921">
                  <c:v>5.8903317609903638E-2</c:v>
                </c:pt>
                <c:pt idx="1922">
                  <c:v>5.8903317609903638E-2</c:v>
                </c:pt>
                <c:pt idx="1923">
                  <c:v>-0.45120262253282428</c:v>
                </c:pt>
                <c:pt idx="1924">
                  <c:v>5.8903317609903638E-2</c:v>
                </c:pt>
                <c:pt idx="1925">
                  <c:v>5.8903317609903638E-2</c:v>
                </c:pt>
                <c:pt idx="1926">
                  <c:v>5.8903317609903638E-2</c:v>
                </c:pt>
                <c:pt idx="1927">
                  <c:v>5.8903317609903638E-2</c:v>
                </c:pt>
                <c:pt idx="1928">
                  <c:v>5.8903317609903638E-2</c:v>
                </c:pt>
                <c:pt idx="1929">
                  <c:v>5.8903317609903638E-2</c:v>
                </c:pt>
                <c:pt idx="1930">
                  <c:v>5.8903317609903638E-2</c:v>
                </c:pt>
                <c:pt idx="1931">
                  <c:v>5.8903317609903638E-2</c:v>
                </c:pt>
                <c:pt idx="1932">
                  <c:v>5.8903317609903638E-2</c:v>
                </c:pt>
                <c:pt idx="1933">
                  <c:v>5.8903317609903638E-2</c:v>
                </c:pt>
                <c:pt idx="1934">
                  <c:v>-0.47364883709381</c:v>
                </c:pt>
                <c:pt idx="1935">
                  <c:v>5.8903317609903638E-2</c:v>
                </c:pt>
                <c:pt idx="1936">
                  <c:v>5.8903317609903638E-2</c:v>
                </c:pt>
                <c:pt idx="1937">
                  <c:v>5.8903317609903638E-2</c:v>
                </c:pt>
                <c:pt idx="1938">
                  <c:v>4.3213707505556358E-2</c:v>
                </c:pt>
                <c:pt idx="1939">
                  <c:v>5.8548369022278161E-2</c:v>
                </c:pt>
                <c:pt idx="1940">
                  <c:v>5.8903317609903638E-2</c:v>
                </c:pt>
                <c:pt idx="1941">
                  <c:v>5.8903317609903638E-2</c:v>
                </c:pt>
                <c:pt idx="1942">
                  <c:v>5.8903317609903638E-2</c:v>
                </c:pt>
                <c:pt idx="1943">
                  <c:v>5.8903317609903638E-2</c:v>
                </c:pt>
                <c:pt idx="1944">
                  <c:v>5.8903317609903638E-2</c:v>
                </c:pt>
                <c:pt idx="1945">
                  <c:v>5.8903317609903638E-2</c:v>
                </c:pt>
                <c:pt idx="1946">
                  <c:v>5.8903317609903638E-2</c:v>
                </c:pt>
                <c:pt idx="1947">
                  <c:v>-4.0702468127288519E-2</c:v>
                </c:pt>
                <c:pt idx="1948">
                  <c:v>5.8903317609903638E-2</c:v>
                </c:pt>
                <c:pt idx="1949">
                  <c:v>5.8903317609903638E-2</c:v>
                </c:pt>
                <c:pt idx="1950">
                  <c:v>-0.95292118202570153</c:v>
                </c:pt>
                <c:pt idx="1951">
                  <c:v>5.8903317609903638E-2</c:v>
                </c:pt>
                <c:pt idx="1952">
                  <c:v>5.8903317609903638E-2</c:v>
                </c:pt>
                <c:pt idx="1953">
                  <c:v>3.8129530056541697E-2</c:v>
                </c:pt>
                <c:pt idx="1954">
                  <c:v>5.8903317609903638E-2</c:v>
                </c:pt>
                <c:pt idx="1955">
                  <c:v>5.6133455003968054E-2</c:v>
                </c:pt>
                <c:pt idx="1956">
                  <c:v>5.8903317609903638E-2</c:v>
                </c:pt>
                <c:pt idx="1957">
                  <c:v>5.8903317609903638E-2</c:v>
                </c:pt>
                <c:pt idx="1958">
                  <c:v>5.8903317609903638E-2</c:v>
                </c:pt>
                <c:pt idx="1959">
                  <c:v>5.8903317609903638E-2</c:v>
                </c:pt>
                <c:pt idx="1960">
                  <c:v>5.8903317609903638E-2</c:v>
                </c:pt>
                <c:pt idx="1961">
                  <c:v>5.8903317609903638E-2</c:v>
                </c:pt>
                <c:pt idx="1962">
                  <c:v>-6.7650764782917677E-2</c:v>
                </c:pt>
                <c:pt idx="1963">
                  <c:v>-6.711738686725055E-2</c:v>
                </c:pt>
                <c:pt idx="1964">
                  <c:v>5.8903317609903638E-2</c:v>
                </c:pt>
                <c:pt idx="1965">
                  <c:v>-1.5421556682298685</c:v>
                </c:pt>
                <c:pt idx="1966">
                  <c:v>-7.3727112301160386E-2</c:v>
                </c:pt>
                <c:pt idx="1967">
                  <c:v>5.8903317609903638E-2</c:v>
                </c:pt>
                <c:pt idx="1968">
                  <c:v>5.8903317609903638E-2</c:v>
                </c:pt>
                <c:pt idx="1969">
                  <c:v>5.8903317609903638E-2</c:v>
                </c:pt>
                <c:pt idx="1970">
                  <c:v>5.8903317609903638E-2</c:v>
                </c:pt>
                <c:pt idx="1971">
                  <c:v>-2.8321219456949542E-2</c:v>
                </c:pt>
                <c:pt idx="1972">
                  <c:v>5.8903317609903638E-2</c:v>
                </c:pt>
                <c:pt idx="1973">
                  <c:v>5.8903317609903638E-2</c:v>
                </c:pt>
                <c:pt idx="1974">
                  <c:v>5.8903317609903638E-2</c:v>
                </c:pt>
                <c:pt idx="1975">
                  <c:v>5.8903317609903638E-2</c:v>
                </c:pt>
                <c:pt idx="1976">
                  <c:v>5.8903317609903638E-2</c:v>
                </c:pt>
                <c:pt idx="1977">
                  <c:v>5.8903317609903638E-2</c:v>
                </c:pt>
                <c:pt idx="1978">
                  <c:v>5.8903317609903638E-2</c:v>
                </c:pt>
                <c:pt idx="1979">
                  <c:v>5.8903317609903638E-2</c:v>
                </c:pt>
                <c:pt idx="1980">
                  <c:v>5.8903317609903638E-2</c:v>
                </c:pt>
                <c:pt idx="1981">
                  <c:v>5.8903317609903638E-2</c:v>
                </c:pt>
                <c:pt idx="1982">
                  <c:v>5.8903317609903638E-2</c:v>
                </c:pt>
                <c:pt idx="1983">
                  <c:v>-0.25131465619040572</c:v>
                </c:pt>
                <c:pt idx="1984">
                  <c:v>5.8903317609903638E-2</c:v>
                </c:pt>
                <c:pt idx="1985">
                  <c:v>-0.60351062550088119</c:v>
                </c:pt>
                <c:pt idx="1986">
                  <c:v>5.8903317609903638E-2</c:v>
                </c:pt>
                <c:pt idx="1987">
                  <c:v>-1.2523630712388358</c:v>
                </c:pt>
                <c:pt idx="1988">
                  <c:v>5.8903317609903638E-2</c:v>
                </c:pt>
                <c:pt idx="1989">
                  <c:v>5.5861298973133529E-2</c:v>
                </c:pt>
                <c:pt idx="1990">
                  <c:v>5.8903317609903638E-2</c:v>
                </c:pt>
                <c:pt idx="1991">
                  <c:v>5.8903317609903638E-2</c:v>
                </c:pt>
                <c:pt idx="1992">
                  <c:v>-0.10334519823290492</c:v>
                </c:pt>
                <c:pt idx="1993">
                  <c:v>1.03217671723825E-2</c:v>
                </c:pt>
                <c:pt idx="1994">
                  <c:v>5.8903317609903638E-2</c:v>
                </c:pt>
                <c:pt idx="1995">
                  <c:v>-0.10657385970175273</c:v>
                </c:pt>
                <c:pt idx="1996">
                  <c:v>5.8903317609903638E-2</c:v>
                </c:pt>
                <c:pt idx="1997">
                  <c:v>5.8903317609903638E-2</c:v>
                </c:pt>
                <c:pt idx="1998">
                  <c:v>5.8903317609903638E-2</c:v>
                </c:pt>
                <c:pt idx="1999">
                  <c:v>5.8903317609903638E-2</c:v>
                </c:pt>
                <c:pt idx="2000">
                  <c:v>-0.39193428310369949</c:v>
                </c:pt>
                <c:pt idx="2001">
                  <c:v>5.8903317609903638E-2</c:v>
                </c:pt>
                <c:pt idx="2002">
                  <c:v>5.8903317609903638E-2</c:v>
                </c:pt>
                <c:pt idx="2003">
                  <c:v>5.5858393824005967E-2</c:v>
                </c:pt>
                <c:pt idx="2004">
                  <c:v>5.8903317609903638E-2</c:v>
                </c:pt>
                <c:pt idx="2005">
                  <c:v>5.8903317609903638E-2</c:v>
                </c:pt>
                <c:pt idx="2006">
                  <c:v>5.8903317609903638E-2</c:v>
                </c:pt>
                <c:pt idx="2007">
                  <c:v>5.8903317609903638E-2</c:v>
                </c:pt>
                <c:pt idx="2008">
                  <c:v>5.8903317609903638E-2</c:v>
                </c:pt>
                <c:pt idx="2009">
                  <c:v>5.8903317609903638E-2</c:v>
                </c:pt>
                <c:pt idx="2010">
                  <c:v>5.75312699388347E-2</c:v>
                </c:pt>
                <c:pt idx="2011">
                  <c:v>5.8903317609903638E-2</c:v>
                </c:pt>
                <c:pt idx="2012">
                  <c:v>5.8521818861046689E-2</c:v>
                </c:pt>
                <c:pt idx="2013">
                  <c:v>-1.4925909361983514E-2</c:v>
                </c:pt>
                <c:pt idx="2014">
                  <c:v>-0.11196403892374004</c:v>
                </c:pt>
                <c:pt idx="2015">
                  <c:v>5.8903317609903638E-2</c:v>
                </c:pt>
                <c:pt idx="2016">
                  <c:v>5.8903317609903638E-2</c:v>
                </c:pt>
                <c:pt idx="2017">
                  <c:v>-3.5396313466730819E-2</c:v>
                </c:pt>
                <c:pt idx="2018">
                  <c:v>5.8903317609903638E-2</c:v>
                </c:pt>
                <c:pt idx="2019">
                  <c:v>5.8903317609903638E-2</c:v>
                </c:pt>
                <c:pt idx="2020">
                  <c:v>5.8903317609903638E-2</c:v>
                </c:pt>
                <c:pt idx="2021">
                  <c:v>5.8903317609903638E-2</c:v>
                </c:pt>
                <c:pt idx="2022">
                  <c:v>5.8903317609903638E-2</c:v>
                </c:pt>
                <c:pt idx="2023">
                  <c:v>5.8903317609903638E-2</c:v>
                </c:pt>
                <c:pt idx="2024">
                  <c:v>5.4576027116875564E-2</c:v>
                </c:pt>
                <c:pt idx="2025">
                  <c:v>5.8903317609903638E-2</c:v>
                </c:pt>
                <c:pt idx="2026">
                  <c:v>4.7945042683929913E-2</c:v>
                </c:pt>
                <c:pt idx="2027">
                  <c:v>5.7432156046255206E-2</c:v>
                </c:pt>
                <c:pt idx="2028">
                  <c:v>5.8903317609903638E-2</c:v>
                </c:pt>
                <c:pt idx="2029">
                  <c:v>5.8903317609903638E-2</c:v>
                </c:pt>
                <c:pt idx="2030">
                  <c:v>5.8903317609903638E-2</c:v>
                </c:pt>
                <c:pt idx="2031">
                  <c:v>5.7698116829801825E-2</c:v>
                </c:pt>
                <c:pt idx="2032">
                  <c:v>5.8903317609903638E-2</c:v>
                </c:pt>
                <c:pt idx="2033">
                  <c:v>5.8903317609903638E-2</c:v>
                </c:pt>
                <c:pt idx="2034">
                  <c:v>5.8903317609903638E-2</c:v>
                </c:pt>
                <c:pt idx="2035">
                  <c:v>5.8903317609903638E-2</c:v>
                </c:pt>
                <c:pt idx="2036">
                  <c:v>5.8903317609903638E-2</c:v>
                </c:pt>
                <c:pt idx="2037">
                  <c:v>-9.9031135226031547E-2</c:v>
                </c:pt>
                <c:pt idx="2038">
                  <c:v>5.8903317609903638E-2</c:v>
                </c:pt>
                <c:pt idx="2039">
                  <c:v>-0.30167153453762369</c:v>
                </c:pt>
                <c:pt idx="2040">
                  <c:v>5.8903317609903638E-2</c:v>
                </c:pt>
                <c:pt idx="2041">
                  <c:v>5.8903317609903638E-2</c:v>
                </c:pt>
                <c:pt idx="2042">
                  <c:v>5.8903317609903638E-2</c:v>
                </c:pt>
                <c:pt idx="2043">
                  <c:v>-0.52473344900746555</c:v>
                </c:pt>
                <c:pt idx="2044">
                  <c:v>5.8903317609903638E-2</c:v>
                </c:pt>
                <c:pt idx="2045">
                  <c:v>5.8903317609903638E-2</c:v>
                </c:pt>
                <c:pt idx="2046">
                  <c:v>5.8903317609903638E-2</c:v>
                </c:pt>
                <c:pt idx="2047">
                  <c:v>-1.6046037801813435</c:v>
                </c:pt>
                <c:pt idx="2048">
                  <c:v>8.3757529454177443E-3</c:v>
                </c:pt>
                <c:pt idx="2049">
                  <c:v>5.8903317609903638E-2</c:v>
                </c:pt>
                <c:pt idx="2050">
                  <c:v>5.8903317609903638E-2</c:v>
                </c:pt>
                <c:pt idx="2051">
                  <c:v>5.8903317609903638E-2</c:v>
                </c:pt>
                <c:pt idx="2052">
                  <c:v>5.8903317609903638E-2</c:v>
                </c:pt>
                <c:pt idx="2053">
                  <c:v>5.8903317609903638E-2</c:v>
                </c:pt>
                <c:pt idx="2054">
                  <c:v>5.8903317609903638E-2</c:v>
                </c:pt>
                <c:pt idx="2055">
                  <c:v>5.8903317609903638E-2</c:v>
                </c:pt>
                <c:pt idx="2056">
                  <c:v>4.7108661656001888E-2</c:v>
                </c:pt>
                <c:pt idx="2057">
                  <c:v>-8.5292791093405623E-2</c:v>
                </c:pt>
                <c:pt idx="2058">
                  <c:v>5.8903317609903638E-2</c:v>
                </c:pt>
                <c:pt idx="2059">
                  <c:v>5.8903317609903638E-2</c:v>
                </c:pt>
                <c:pt idx="2060">
                  <c:v>5.8903317609903638E-2</c:v>
                </c:pt>
                <c:pt idx="2061">
                  <c:v>5.8903317609903638E-2</c:v>
                </c:pt>
                <c:pt idx="2062">
                  <c:v>5.8903317609903638E-2</c:v>
                </c:pt>
                <c:pt idx="2063">
                  <c:v>5.8903317609903638E-2</c:v>
                </c:pt>
                <c:pt idx="2064">
                  <c:v>5.8903317609903638E-2</c:v>
                </c:pt>
                <c:pt idx="2065">
                  <c:v>5.8903317609903638E-2</c:v>
                </c:pt>
                <c:pt idx="2066">
                  <c:v>5.8903317609903638E-2</c:v>
                </c:pt>
                <c:pt idx="2067">
                  <c:v>5.8903317609903638E-2</c:v>
                </c:pt>
                <c:pt idx="2068">
                  <c:v>5.8903317609903638E-2</c:v>
                </c:pt>
                <c:pt idx="2069">
                  <c:v>-0.31649209368572606</c:v>
                </c:pt>
                <c:pt idx="2070">
                  <c:v>5.8903317609903638E-2</c:v>
                </c:pt>
                <c:pt idx="2071">
                  <c:v>5.8903317609903638E-2</c:v>
                </c:pt>
                <c:pt idx="2072">
                  <c:v>5.8903317609903638E-2</c:v>
                </c:pt>
                <c:pt idx="2073">
                  <c:v>5.8903317609903638E-2</c:v>
                </c:pt>
                <c:pt idx="2074">
                  <c:v>5.4258316687156395E-2</c:v>
                </c:pt>
                <c:pt idx="2075">
                  <c:v>5.8903317609903638E-2</c:v>
                </c:pt>
                <c:pt idx="2076">
                  <c:v>1.9706666921812055E-2</c:v>
                </c:pt>
                <c:pt idx="2077">
                  <c:v>2.6977200142604199E-2</c:v>
                </c:pt>
                <c:pt idx="2078">
                  <c:v>5.8903317609903638E-2</c:v>
                </c:pt>
                <c:pt idx="2079">
                  <c:v>5.85664297574E-2</c:v>
                </c:pt>
                <c:pt idx="2080">
                  <c:v>5.8903317609903638E-2</c:v>
                </c:pt>
                <c:pt idx="2081">
                  <c:v>5.8903317609903638E-2</c:v>
                </c:pt>
                <c:pt idx="2082">
                  <c:v>-1.6599618144641708</c:v>
                </c:pt>
                <c:pt idx="2083">
                  <c:v>-0.40340655808068482</c:v>
                </c:pt>
                <c:pt idx="2084">
                  <c:v>5.8903317609903638E-2</c:v>
                </c:pt>
                <c:pt idx="2085">
                  <c:v>5.8903317609903638E-2</c:v>
                </c:pt>
                <c:pt idx="2086">
                  <c:v>5.8903317609903638E-2</c:v>
                </c:pt>
                <c:pt idx="2087">
                  <c:v>2.8876618763224185E-2</c:v>
                </c:pt>
                <c:pt idx="2088">
                  <c:v>5.8903317609903638E-2</c:v>
                </c:pt>
                <c:pt idx="2089">
                  <c:v>5.8903317609903638E-2</c:v>
                </c:pt>
                <c:pt idx="2090">
                  <c:v>5.8903317609903638E-2</c:v>
                </c:pt>
                <c:pt idx="2091">
                  <c:v>5.5594511681369467E-2</c:v>
                </c:pt>
                <c:pt idx="2092">
                  <c:v>4.6554145509622946E-2</c:v>
                </c:pt>
                <c:pt idx="2093">
                  <c:v>5.8903317609903638E-2</c:v>
                </c:pt>
                <c:pt idx="2094">
                  <c:v>5.8903317609903638E-2</c:v>
                </c:pt>
                <c:pt idx="2095">
                  <c:v>5.8903317609903638E-2</c:v>
                </c:pt>
                <c:pt idx="2096">
                  <c:v>5.8903317609903638E-2</c:v>
                </c:pt>
                <c:pt idx="2097">
                  <c:v>5.8903317609903638E-2</c:v>
                </c:pt>
                <c:pt idx="2098">
                  <c:v>-0.54727579179968733</c:v>
                </c:pt>
                <c:pt idx="2099">
                  <c:v>-0.65870289771098522</c:v>
                </c:pt>
                <c:pt idx="2100">
                  <c:v>-0.5303113730724871</c:v>
                </c:pt>
                <c:pt idx="2101">
                  <c:v>5.8903317609903638E-2</c:v>
                </c:pt>
                <c:pt idx="2102">
                  <c:v>5.6334627775028144E-2</c:v>
                </c:pt>
                <c:pt idx="2103">
                  <c:v>5.8903317609903638E-2</c:v>
                </c:pt>
                <c:pt idx="2104">
                  <c:v>5.8903317609903638E-2</c:v>
                </c:pt>
                <c:pt idx="2105">
                  <c:v>5.8903317609903638E-2</c:v>
                </c:pt>
                <c:pt idx="2106">
                  <c:v>5.0841074641698791E-2</c:v>
                </c:pt>
                <c:pt idx="2107">
                  <c:v>5.8903317609903638E-2</c:v>
                </c:pt>
                <c:pt idx="2108">
                  <c:v>-4.5858204623405729E-4</c:v>
                </c:pt>
                <c:pt idx="2109">
                  <c:v>5.8903317609903638E-2</c:v>
                </c:pt>
                <c:pt idx="2110">
                  <c:v>5.8903317609903638E-2</c:v>
                </c:pt>
                <c:pt idx="2111">
                  <c:v>5.8903317609903638E-2</c:v>
                </c:pt>
                <c:pt idx="2112">
                  <c:v>2.8999078913351184E-2</c:v>
                </c:pt>
                <c:pt idx="2113">
                  <c:v>2.8999078913351184E-2</c:v>
                </c:pt>
                <c:pt idx="2114">
                  <c:v>2.8233955389933365E-2</c:v>
                </c:pt>
                <c:pt idx="2115">
                  <c:v>2.8999078913351184E-2</c:v>
                </c:pt>
                <c:pt idx="2116">
                  <c:v>2.8999078913351184E-2</c:v>
                </c:pt>
                <c:pt idx="2117">
                  <c:v>2.8999078913351184E-2</c:v>
                </c:pt>
                <c:pt idx="2118">
                  <c:v>2.8999078913351184E-2</c:v>
                </c:pt>
                <c:pt idx="2119">
                  <c:v>1.3572280390768193E-2</c:v>
                </c:pt>
                <c:pt idx="2120">
                  <c:v>2.8999078913351184E-2</c:v>
                </c:pt>
                <c:pt idx="2121">
                  <c:v>2.8999078913351184E-2</c:v>
                </c:pt>
                <c:pt idx="2122">
                  <c:v>0.15683998616576283</c:v>
                </c:pt>
                <c:pt idx="2123">
                  <c:v>-0.24073919835880361</c:v>
                </c:pt>
                <c:pt idx="2124">
                  <c:v>2.8999078913351184E-2</c:v>
                </c:pt>
                <c:pt idx="2125">
                  <c:v>-0.28555535245058061</c:v>
                </c:pt>
                <c:pt idx="2126">
                  <c:v>-0.40620549836505437</c:v>
                </c:pt>
                <c:pt idx="2127">
                  <c:v>2.8999078913351184E-2</c:v>
                </c:pt>
                <c:pt idx="2128">
                  <c:v>2.8999078913351184E-2</c:v>
                </c:pt>
                <c:pt idx="2129">
                  <c:v>2.8999078913351184E-2</c:v>
                </c:pt>
                <c:pt idx="2130">
                  <c:v>-0.14968720580735875</c:v>
                </c:pt>
                <c:pt idx="2131">
                  <c:v>2.8999078913351184E-2</c:v>
                </c:pt>
                <c:pt idx="2132">
                  <c:v>2.8999078913351184E-2</c:v>
                </c:pt>
                <c:pt idx="2133">
                  <c:v>-0.72756372315022799</c:v>
                </c:pt>
                <c:pt idx="2134">
                  <c:v>2.8999078913351184E-2</c:v>
                </c:pt>
                <c:pt idx="2135">
                  <c:v>2.8999078913351184E-2</c:v>
                </c:pt>
                <c:pt idx="2136">
                  <c:v>2.8999078913351184E-2</c:v>
                </c:pt>
                <c:pt idx="2137">
                  <c:v>2.8999078913351184E-2</c:v>
                </c:pt>
                <c:pt idx="2138">
                  <c:v>2.8811367617073574E-2</c:v>
                </c:pt>
                <c:pt idx="2139">
                  <c:v>2.8999078913351184E-2</c:v>
                </c:pt>
                <c:pt idx="2140">
                  <c:v>-0.25820631001378991</c:v>
                </c:pt>
                <c:pt idx="2141">
                  <c:v>2.8999078913351184E-2</c:v>
                </c:pt>
                <c:pt idx="2142">
                  <c:v>2.8999078913351184E-2</c:v>
                </c:pt>
                <c:pt idx="2143">
                  <c:v>2.8999078913351184E-2</c:v>
                </c:pt>
                <c:pt idx="2144">
                  <c:v>2.8999078913351184E-2</c:v>
                </c:pt>
                <c:pt idx="2145">
                  <c:v>2.8999078913351184E-2</c:v>
                </c:pt>
                <c:pt idx="2146">
                  <c:v>-0.49882286018568639</c:v>
                </c:pt>
                <c:pt idx="2147">
                  <c:v>2.8999078913351184E-2</c:v>
                </c:pt>
                <c:pt idx="2148">
                  <c:v>2.8999078913351184E-2</c:v>
                </c:pt>
                <c:pt idx="2149">
                  <c:v>2.8999078913351184E-2</c:v>
                </c:pt>
                <c:pt idx="2150">
                  <c:v>2.8999078913351184E-2</c:v>
                </c:pt>
                <c:pt idx="2151">
                  <c:v>-1.4976219202048065E-2</c:v>
                </c:pt>
                <c:pt idx="2152">
                  <c:v>2.8346356314160655E-2</c:v>
                </c:pt>
                <c:pt idx="2153">
                  <c:v>2.8999078913351184E-2</c:v>
                </c:pt>
                <c:pt idx="2154">
                  <c:v>2.8999078913351184E-2</c:v>
                </c:pt>
                <c:pt idx="2155">
                  <c:v>2.8999078913351184E-2</c:v>
                </c:pt>
                <c:pt idx="2156">
                  <c:v>2.8999078913351184E-2</c:v>
                </c:pt>
                <c:pt idx="2157">
                  <c:v>2.8999078913351184E-2</c:v>
                </c:pt>
                <c:pt idx="2158">
                  <c:v>2.6892035641694678E-2</c:v>
                </c:pt>
                <c:pt idx="2159">
                  <c:v>2.8999078913351184E-2</c:v>
                </c:pt>
                <c:pt idx="2160">
                  <c:v>-0.19941298636908572</c:v>
                </c:pt>
                <c:pt idx="2161">
                  <c:v>2.8999078913351184E-2</c:v>
                </c:pt>
                <c:pt idx="2162">
                  <c:v>2.8999078913351184E-2</c:v>
                </c:pt>
                <c:pt idx="2163">
                  <c:v>-1.0826783494838508</c:v>
                </c:pt>
                <c:pt idx="2164">
                  <c:v>2.8999078913351184E-2</c:v>
                </c:pt>
                <c:pt idx="2165">
                  <c:v>2.8999078913351184E-2</c:v>
                </c:pt>
                <c:pt idx="2166">
                  <c:v>1.0388102759932818E-2</c:v>
                </c:pt>
                <c:pt idx="2167">
                  <c:v>-8.0994602006288687E-4</c:v>
                </c:pt>
                <c:pt idx="2168">
                  <c:v>2.8999078913351184E-2</c:v>
                </c:pt>
                <c:pt idx="2169">
                  <c:v>2.6011008073984376E-2</c:v>
                </c:pt>
                <c:pt idx="2170">
                  <c:v>2.8999078913351184E-2</c:v>
                </c:pt>
                <c:pt idx="2171">
                  <c:v>2.8999078913351184E-2</c:v>
                </c:pt>
                <c:pt idx="2172">
                  <c:v>2.8999078913351184E-2</c:v>
                </c:pt>
                <c:pt idx="2173">
                  <c:v>2.8999078913351184E-2</c:v>
                </c:pt>
                <c:pt idx="2174">
                  <c:v>2.8999078913351184E-2</c:v>
                </c:pt>
                <c:pt idx="2175">
                  <c:v>2.8999078913351184E-2</c:v>
                </c:pt>
                <c:pt idx="2176">
                  <c:v>-9.7304329618050328E-2</c:v>
                </c:pt>
                <c:pt idx="2177">
                  <c:v>-0.10205341251648406</c:v>
                </c:pt>
                <c:pt idx="2178">
                  <c:v>2.8999078913351184E-2</c:v>
                </c:pt>
                <c:pt idx="2179">
                  <c:v>2.8999078913351184E-2</c:v>
                </c:pt>
                <c:pt idx="2180">
                  <c:v>-1.7342408617914078</c:v>
                </c:pt>
                <c:pt idx="2181">
                  <c:v>-0.12779095035601507</c:v>
                </c:pt>
                <c:pt idx="2182">
                  <c:v>2.8999078913351184E-2</c:v>
                </c:pt>
                <c:pt idx="2183">
                  <c:v>2.8999078913351184E-2</c:v>
                </c:pt>
                <c:pt idx="2184">
                  <c:v>2.8999078913351184E-2</c:v>
                </c:pt>
                <c:pt idx="2185">
                  <c:v>2.8999078913351184E-2</c:v>
                </c:pt>
                <c:pt idx="2186">
                  <c:v>1.0288410528686703E-2</c:v>
                </c:pt>
                <c:pt idx="2187">
                  <c:v>2.8999078913351184E-2</c:v>
                </c:pt>
                <c:pt idx="2188">
                  <c:v>2.8999078913351184E-2</c:v>
                </c:pt>
                <c:pt idx="2189">
                  <c:v>2.8999078913351184E-2</c:v>
                </c:pt>
                <c:pt idx="2190">
                  <c:v>2.8999078913351184E-2</c:v>
                </c:pt>
                <c:pt idx="2191">
                  <c:v>-3.6296794148386796E-2</c:v>
                </c:pt>
                <c:pt idx="2192">
                  <c:v>2.8999078913351184E-2</c:v>
                </c:pt>
                <c:pt idx="2193">
                  <c:v>2.767278901837919E-2</c:v>
                </c:pt>
                <c:pt idx="2194">
                  <c:v>2.8999078913351184E-2</c:v>
                </c:pt>
                <c:pt idx="2195">
                  <c:v>2.8999078913351184E-2</c:v>
                </c:pt>
                <c:pt idx="2196">
                  <c:v>2.8999078913351184E-2</c:v>
                </c:pt>
                <c:pt idx="2197">
                  <c:v>2.8999078913351184E-2</c:v>
                </c:pt>
                <c:pt idx="2198">
                  <c:v>-0.16521125698637096</c:v>
                </c:pt>
                <c:pt idx="2199">
                  <c:v>2.8999078913351184E-2</c:v>
                </c:pt>
                <c:pt idx="2200">
                  <c:v>-0.95135222179075718</c:v>
                </c:pt>
                <c:pt idx="2201">
                  <c:v>1.8310777382356189E-2</c:v>
                </c:pt>
                <c:pt idx="2202">
                  <c:v>-1.6168166666744048</c:v>
                </c:pt>
                <c:pt idx="2203">
                  <c:v>2.8999078913351184E-2</c:v>
                </c:pt>
                <c:pt idx="2204">
                  <c:v>2.4816214755804762E-2</c:v>
                </c:pt>
                <c:pt idx="2205">
                  <c:v>2.8999078913351184E-2</c:v>
                </c:pt>
                <c:pt idx="2206">
                  <c:v>2.8999078913351184E-2</c:v>
                </c:pt>
                <c:pt idx="2207">
                  <c:v>-0.26959690367029893</c:v>
                </c:pt>
                <c:pt idx="2208">
                  <c:v>-3.8904949042012082E-3</c:v>
                </c:pt>
                <c:pt idx="2209">
                  <c:v>-0.1489803117208478</c:v>
                </c:pt>
                <c:pt idx="2210">
                  <c:v>2.8999078913351184E-2</c:v>
                </c:pt>
                <c:pt idx="2211">
                  <c:v>-0.24307647046187397</c:v>
                </c:pt>
                <c:pt idx="2212">
                  <c:v>1.2077011708442734E-2</c:v>
                </c:pt>
                <c:pt idx="2213">
                  <c:v>2.8999078913351184E-2</c:v>
                </c:pt>
                <c:pt idx="2214">
                  <c:v>2.8999078913351184E-2</c:v>
                </c:pt>
                <c:pt idx="2215">
                  <c:v>2.8999078913351184E-2</c:v>
                </c:pt>
                <c:pt idx="2216">
                  <c:v>-0.38596380472524811</c:v>
                </c:pt>
                <c:pt idx="2217">
                  <c:v>2.8999078913351184E-2</c:v>
                </c:pt>
                <c:pt idx="2218">
                  <c:v>2.8999078913351184E-2</c:v>
                </c:pt>
                <c:pt idx="2219">
                  <c:v>1.7086680972225928E-2</c:v>
                </c:pt>
                <c:pt idx="2220">
                  <c:v>2.8999078913351184E-2</c:v>
                </c:pt>
                <c:pt idx="2221">
                  <c:v>2.8999078913351184E-2</c:v>
                </c:pt>
                <c:pt idx="2222">
                  <c:v>2.8999078913351184E-2</c:v>
                </c:pt>
                <c:pt idx="2223">
                  <c:v>2.8999078913351184E-2</c:v>
                </c:pt>
                <c:pt idx="2224">
                  <c:v>2.8999078913351184E-2</c:v>
                </c:pt>
                <c:pt idx="2225">
                  <c:v>2.8999078913351184E-2</c:v>
                </c:pt>
                <c:pt idx="2226">
                  <c:v>2.8999078913351184E-2</c:v>
                </c:pt>
                <c:pt idx="2227">
                  <c:v>2.5886712727845519E-2</c:v>
                </c:pt>
                <c:pt idx="2228">
                  <c:v>2.8999078913351184E-2</c:v>
                </c:pt>
                <c:pt idx="2229">
                  <c:v>2.8427411987625054E-2</c:v>
                </c:pt>
                <c:pt idx="2230">
                  <c:v>-6.1503733178791417E-2</c:v>
                </c:pt>
                <c:pt idx="2231">
                  <c:v>-0.24323266066096155</c:v>
                </c:pt>
                <c:pt idx="2232">
                  <c:v>2.8999078913351184E-2</c:v>
                </c:pt>
                <c:pt idx="2233">
                  <c:v>2.8999078913351184E-2</c:v>
                </c:pt>
                <c:pt idx="2234">
                  <c:v>-0.17246019067405274</c:v>
                </c:pt>
                <c:pt idx="2235">
                  <c:v>2.8999078913351184E-2</c:v>
                </c:pt>
                <c:pt idx="2236">
                  <c:v>2.8999078913351184E-2</c:v>
                </c:pt>
                <c:pt idx="2237">
                  <c:v>2.8999078913351184E-2</c:v>
                </c:pt>
                <c:pt idx="2238">
                  <c:v>2.8999078913351184E-2</c:v>
                </c:pt>
                <c:pt idx="2239">
                  <c:v>2.8999078913351184E-2</c:v>
                </c:pt>
                <c:pt idx="2240">
                  <c:v>-5.8373187167177751E-2</c:v>
                </c:pt>
                <c:pt idx="2241">
                  <c:v>-2.9348897530122597E-3</c:v>
                </c:pt>
                <c:pt idx="2242">
                  <c:v>2.8999078913351184E-2</c:v>
                </c:pt>
                <c:pt idx="2243">
                  <c:v>1.3800976384249802E-2</c:v>
                </c:pt>
                <c:pt idx="2244">
                  <c:v>2.5660299796401897E-2</c:v>
                </c:pt>
                <c:pt idx="2245">
                  <c:v>2.8999078913351184E-2</c:v>
                </c:pt>
                <c:pt idx="2246">
                  <c:v>2.8999078913351184E-2</c:v>
                </c:pt>
                <c:pt idx="2247">
                  <c:v>2.8999078913351184E-2</c:v>
                </c:pt>
                <c:pt idx="2248">
                  <c:v>2.747099689032409E-2</c:v>
                </c:pt>
                <c:pt idx="2249">
                  <c:v>2.8999078913351184E-2</c:v>
                </c:pt>
                <c:pt idx="2250">
                  <c:v>2.8999078913351184E-2</c:v>
                </c:pt>
                <c:pt idx="2251">
                  <c:v>2.8999078913351184E-2</c:v>
                </c:pt>
                <c:pt idx="2252">
                  <c:v>2.8999078913351184E-2</c:v>
                </c:pt>
                <c:pt idx="2253">
                  <c:v>2.8999078913351184E-2</c:v>
                </c:pt>
                <c:pt idx="2254">
                  <c:v>0.14202664466524384</c:v>
                </c:pt>
                <c:pt idx="2255">
                  <c:v>2.8999078913351184E-2</c:v>
                </c:pt>
                <c:pt idx="2256">
                  <c:v>-0.63859497908050566</c:v>
                </c:pt>
                <c:pt idx="2257">
                  <c:v>2.8999078913351184E-2</c:v>
                </c:pt>
                <c:pt idx="2258">
                  <c:v>2.8999078913351184E-2</c:v>
                </c:pt>
                <c:pt idx="2259">
                  <c:v>2.8999078913351184E-2</c:v>
                </c:pt>
                <c:pt idx="2260">
                  <c:v>-0.10782991729567626</c:v>
                </c:pt>
                <c:pt idx="2261">
                  <c:v>2.8999078913351184E-2</c:v>
                </c:pt>
                <c:pt idx="2262">
                  <c:v>2.8999078913351184E-2</c:v>
                </c:pt>
                <c:pt idx="2263">
                  <c:v>2.8999078913351184E-2</c:v>
                </c:pt>
                <c:pt idx="2264">
                  <c:v>-1.2069844368264193</c:v>
                </c:pt>
                <c:pt idx="2265">
                  <c:v>-3.4173180036939019E-2</c:v>
                </c:pt>
                <c:pt idx="2266">
                  <c:v>2.8219993649142055E-2</c:v>
                </c:pt>
                <c:pt idx="2267">
                  <c:v>2.8999078913351184E-2</c:v>
                </c:pt>
                <c:pt idx="2268">
                  <c:v>2.8999078913351184E-2</c:v>
                </c:pt>
                <c:pt idx="2269">
                  <c:v>2.8999078913351184E-2</c:v>
                </c:pt>
                <c:pt idx="2270">
                  <c:v>2.8999078913351184E-2</c:v>
                </c:pt>
                <c:pt idx="2271">
                  <c:v>2.5864248980910831E-2</c:v>
                </c:pt>
                <c:pt idx="2272">
                  <c:v>2.8999078913351184E-2</c:v>
                </c:pt>
                <c:pt idx="2273">
                  <c:v>2.8999078913351184E-2</c:v>
                </c:pt>
                <c:pt idx="2274">
                  <c:v>1.454118385598193E-3</c:v>
                </c:pt>
                <c:pt idx="2275">
                  <c:v>-0.22198644671345941</c:v>
                </c:pt>
                <c:pt idx="2276">
                  <c:v>-0.30653680197574584</c:v>
                </c:pt>
                <c:pt idx="2277">
                  <c:v>2.8999078913351184E-2</c:v>
                </c:pt>
                <c:pt idx="2278">
                  <c:v>2.8999078913351184E-2</c:v>
                </c:pt>
                <c:pt idx="2279">
                  <c:v>2.8999078913351184E-2</c:v>
                </c:pt>
                <c:pt idx="2280">
                  <c:v>2.8999078913351184E-2</c:v>
                </c:pt>
                <c:pt idx="2281">
                  <c:v>2.8999078913351184E-2</c:v>
                </c:pt>
                <c:pt idx="2282">
                  <c:v>2.8999078913351184E-2</c:v>
                </c:pt>
                <c:pt idx="2283">
                  <c:v>2.8999078913351184E-2</c:v>
                </c:pt>
                <c:pt idx="2284">
                  <c:v>2.8999078913351184E-2</c:v>
                </c:pt>
                <c:pt idx="2285">
                  <c:v>2.8999078913351184E-2</c:v>
                </c:pt>
                <c:pt idx="2286">
                  <c:v>-9.3624973929846353E-3</c:v>
                </c:pt>
                <c:pt idx="2287">
                  <c:v>2.8999078913351184E-2</c:v>
                </c:pt>
                <c:pt idx="2288">
                  <c:v>2.8999078913351184E-2</c:v>
                </c:pt>
                <c:pt idx="2289">
                  <c:v>2.8999078913351184E-2</c:v>
                </c:pt>
                <c:pt idx="2290">
                  <c:v>-0.69093380400509141</c:v>
                </c:pt>
                <c:pt idx="2291">
                  <c:v>2.8999078913351184E-2</c:v>
                </c:pt>
                <c:pt idx="2292">
                  <c:v>2.8999078913351184E-2</c:v>
                </c:pt>
                <c:pt idx="2293">
                  <c:v>2.8999078913351184E-2</c:v>
                </c:pt>
                <c:pt idx="2294">
                  <c:v>2.8999078913351184E-2</c:v>
                </c:pt>
                <c:pt idx="2295">
                  <c:v>2.2526832281616775E-2</c:v>
                </c:pt>
                <c:pt idx="2296">
                  <c:v>2.8887724647931975E-2</c:v>
                </c:pt>
                <c:pt idx="2297">
                  <c:v>-2.590472572410947E-2</c:v>
                </c:pt>
                <c:pt idx="2298">
                  <c:v>-1.6637863960583418E-2</c:v>
                </c:pt>
                <c:pt idx="2299">
                  <c:v>2.6554582945675621E-2</c:v>
                </c:pt>
                <c:pt idx="2300">
                  <c:v>2.8350466630521563E-2</c:v>
                </c:pt>
                <c:pt idx="2301">
                  <c:v>2.8999078913351184E-2</c:v>
                </c:pt>
                <c:pt idx="2302">
                  <c:v>2.8999078913351184E-2</c:v>
                </c:pt>
                <c:pt idx="2303">
                  <c:v>-1.6441730092898892</c:v>
                </c:pt>
                <c:pt idx="2304">
                  <c:v>-0.1634658286743621</c:v>
                </c:pt>
                <c:pt idx="2305">
                  <c:v>2.8999078913351184E-2</c:v>
                </c:pt>
                <c:pt idx="2306">
                  <c:v>2.8999078913351184E-2</c:v>
                </c:pt>
                <c:pt idx="2307">
                  <c:v>2.8999078913351184E-2</c:v>
                </c:pt>
                <c:pt idx="2308">
                  <c:v>-1.7875802503344841E-2</c:v>
                </c:pt>
                <c:pt idx="2309">
                  <c:v>2.8999078913351184E-2</c:v>
                </c:pt>
                <c:pt idx="2310">
                  <c:v>2.8999078913351184E-2</c:v>
                </c:pt>
                <c:pt idx="2311">
                  <c:v>2.8999078913351184E-2</c:v>
                </c:pt>
                <c:pt idx="2312">
                  <c:v>2.8999078913351184E-2</c:v>
                </c:pt>
                <c:pt idx="2313">
                  <c:v>2.4150720487015765E-2</c:v>
                </c:pt>
                <c:pt idx="2314">
                  <c:v>4.2621089771607452E-3</c:v>
                </c:pt>
                <c:pt idx="2315">
                  <c:v>2.8999078913351184E-2</c:v>
                </c:pt>
                <c:pt idx="2316">
                  <c:v>2.8999078913351184E-2</c:v>
                </c:pt>
                <c:pt idx="2317">
                  <c:v>2.8999078913351184E-2</c:v>
                </c:pt>
                <c:pt idx="2318">
                  <c:v>2.8999078913351184E-2</c:v>
                </c:pt>
                <c:pt idx="2319">
                  <c:v>2.8999078913351184E-2</c:v>
                </c:pt>
                <c:pt idx="2320">
                  <c:v>-0.74108218045358598</c:v>
                </c:pt>
                <c:pt idx="2321">
                  <c:v>-0.70125928913840585</c:v>
                </c:pt>
                <c:pt idx="2322">
                  <c:v>-6.496675300118171E-2</c:v>
                </c:pt>
                <c:pt idx="2323">
                  <c:v>2.8999078913351184E-2</c:v>
                </c:pt>
                <c:pt idx="2324">
                  <c:v>2.2860580577030623E-2</c:v>
                </c:pt>
                <c:pt idx="2325">
                  <c:v>2.8999078913351184E-2</c:v>
                </c:pt>
                <c:pt idx="2326">
                  <c:v>2.8999078913351184E-2</c:v>
                </c:pt>
                <c:pt idx="2327">
                  <c:v>2.8999078913351184E-2</c:v>
                </c:pt>
                <c:pt idx="2328">
                  <c:v>1.3146415217547159E-2</c:v>
                </c:pt>
                <c:pt idx="2329">
                  <c:v>2.8999078913351184E-2</c:v>
                </c:pt>
                <c:pt idx="2330">
                  <c:v>-1.0215958059006061E-2</c:v>
                </c:pt>
                <c:pt idx="2331">
                  <c:v>2.8999078913351184E-2</c:v>
                </c:pt>
                <c:pt idx="2332">
                  <c:v>2.8999078913351184E-2</c:v>
                </c:pt>
                <c:pt idx="2333">
                  <c:v>2.8999078913351184E-2</c:v>
                </c:pt>
                <c:pt idx="2334">
                  <c:v>-9.051597831941649E-4</c:v>
                </c:pt>
                <c:pt idx="2335">
                  <c:v>-9.051597831941649E-4</c:v>
                </c:pt>
                <c:pt idx="2336">
                  <c:v>-8.4991059630047938E-3</c:v>
                </c:pt>
                <c:pt idx="2337">
                  <c:v>-9.051597831941649E-4</c:v>
                </c:pt>
                <c:pt idx="2338">
                  <c:v>-9.051597831941649E-4</c:v>
                </c:pt>
                <c:pt idx="2339">
                  <c:v>-9.051597831941649E-4</c:v>
                </c:pt>
                <c:pt idx="2340">
                  <c:v>-3.2597052537425078E-2</c:v>
                </c:pt>
                <c:pt idx="2341">
                  <c:v>-9.051597831941649E-4</c:v>
                </c:pt>
                <c:pt idx="2342">
                  <c:v>-9.051597831941649E-4</c:v>
                </c:pt>
                <c:pt idx="2343">
                  <c:v>0.38527946878950414</c:v>
                </c:pt>
                <c:pt idx="2344">
                  <c:v>-0.36441332251413139</c:v>
                </c:pt>
                <c:pt idx="2345">
                  <c:v>-9.051597831941649E-4</c:v>
                </c:pt>
                <c:pt idx="2346">
                  <c:v>-0.32543758329709738</c:v>
                </c:pt>
                <c:pt idx="2347">
                  <c:v>-0.60585370077462442</c:v>
                </c:pt>
                <c:pt idx="2348">
                  <c:v>-9.051597831941649E-4</c:v>
                </c:pt>
                <c:pt idx="2349">
                  <c:v>-7.8718319064913153E-2</c:v>
                </c:pt>
                <c:pt idx="2350">
                  <c:v>-9.051597831941649E-4</c:v>
                </c:pt>
                <c:pt idx="2351">
                  <c:v>-0.19560712528768134</c:v>
                </c:pt>
                <c:pt idx="2352">
                  <c:v>-9.051597831941649E-4</c:v>
                </c:pt>
                <c:pt idx="2353">
                  <c:v>-9.051597831941649E-4</c:v>
                </c:pt>
                <c:pt idx="2354">
                  <c:v>-0.97452919937872262</c:v>
                </c:pt>
                <c:pt idx="2355">
                  <c:v>-9.051597831941649E-4</c:v>
                </c:pt>
                <c:pt idx="2356">
                  <c:v>-2.6694684219940312E-3</c:v>
                </c:pt>
                <c:pt idx="2357">
                  <c:v>-9.051597831941649E-4</c:v>
                </c:pt>
                <c:pt idx="2358">
                  <c:v>-9.051597831941649E-4</c:v>
                </c:pt>
                <c:pt idx="2359">
                  <c:v>5.3033874360115937E-4</c:v>
                </c:pt>
                <c:pt idx="2360">
                  <c:v>-0.47740368946254552</c:v>
                </c:pt>
                <c:pt idx="2361">
                  <c:v>-9.051597831941649E-4</c:v>
                </c:pt>
                <c:pt idx="2362">
                  <c:v>-9.051597831941649E-4</c:v>
                </c:pt>
                <c:pt idx="2363">
                  <c:v>-9.051597831941649E-4</c:v>
                </c:pt>
                <c:pt idx="2364">
                  <c:v>-9.051597831941649E-4</c:v>
                </c:pt>
                <c:pt idx="2365">
                  <c:v>-9.051597831941649E-4</c:v>
                </c:pt>
                <c:pt idx="2366">
                  <c:v>-0.59705402940532448</c:v>
                </c:pt>
                <c:pt idx="2367">
                  <c:v>-9.051597831941649E-4</c:v>
                </c:pt>
                <c:pt idx="2368">
                  <c:v>-0.88399721293030808</c:v>
                </c:pt>
                <c:pt idx="2369">
                  <c:v>-9.051597831941649E-4</c:v>
                </c:pt>
                <c:pt idx="2370">
                  <c:v>-9.051597831941649E-4</c:v>
                </c:pt>
                <c:pt idx="2371">
                  <c:v>-0.1131895698345549</c:v>
                </c:pt>
                <c:pt idx="2372">
                  <c:v>-2.5764550071148548E-3</c:v>
                </c:pt>
                <c:pt idx="2373">
                  <c:v>-9.051597831941649E-4</c:v>
                </c:pt>
                <c:pt idx="2374">
                  <c:v>-9.051597831941649E-4</c:v>
                </c:pt>
                <c:pt idx="2375">
                  <c:v>-9.051597831941649E-4</c:v>
                </c:pt>
                <c:pt idx="2376">
                  <c:v>-9.051597831941649E-4</c:v>
                </c:pt>
                <c:pt idx="2377">
                  <c:v>-9.051597831941649E-4</c:v>
                </c:pt>
                <c:pt idx="2378">
                  <c:v>-1.8691624589863023E-2</c:v>
                </c:pt>
                <c:pt idx="2379">
                  <c:v>-9.051597831941649E-4</c:v>
                </c:pt>
                <c:pt idx="2380">
                  <c:v>-0.36258026042457997</c:v>
                </c:pt>
                <c:pt idx="2381">
                  <c:v>-5.9388988448875937E-3</c:v>
                </c:pt>
                <c:pt idx="2382">
                  <c:v>-9.051597831941649E-4</c:v>
                </c:pt>
                <c:pt idx="2383">
                  <c:v>-1.2380858889805935</c:v>
                </c:pt>
                <c:pt idx="2384">
                  <c:v>-9.051597831941649E-4</c:v>
                </c:pt>
                <c:pt idx="2385">
                  <c:v>-9.051597831941649E-4</c:v>
                </c:pt>
                <c:pt idx="2386">
                  <c:v>-3.3233047885071372E-2</c:v>
                </c:pt>
                <c:pt idx="2387">
                  <c:v>-4.6926707151276836E-2</c:v>
                </c:pt>
                <c:pt idx="2388">
                  <c:v>-9.051597831941649E-4</c:v>
                </c:pt>
                <c:pt idx="2389">
                  <c:v>-4.1912197527031658E-3</c:v>
                </c:pt>
                <c:pt idx="2390">
                  <c:v>-9.051597831941649E-4</c:v>
                </c:pt>
                <c:pt idx="2391">
                  <c:v>-9.051597831941649E-4</c:v>
                </c:pt>
                <c:pt idx="2392">
                  <c:v>-9.051597831941649E-4</c:v>
                </c:pt>
                <c:pt idx="2393">
                  <c:v>-1.6343585192304281E-2</c:v>
                </c:pt>
                <c:pt idx="2394">
                  <c:v>-9.051597831941649E-4</c:v>
                </c:pt>
                <c:pt idx="2395">
                  <c:v>-9.051597831941649E-4</c:v>
                </c:pt>
                <c:pt idx="2396">
                  <c:v>-0.13630645216502885</c:v>
                </c:pt>
                <c:pt idx="2397">
                  <c:v>-0.15434581908242223</c:v>
                </c:pt>
                <c:pt idx="2398">
                  <c:v>-1.272613399351977</c:v>
                </c:pt>
                <c:pt idx="2399">
                  <c:v>-9.051597831941649E-4</c:v>
                </c:pt>
                <c:pt idx="2400">
                  <c:v>-1.269769961474327</c:v>
                </c:pt>
                <c:pt idx="2401">
                  <c:v>-0.13708807953035704</c:v>
                </c:pt>
                <c:pt idx="2402">
                  <c:v>-9.051597831941649E-4</c:v>
                </c:pt>
                <c:pt idx="2403">
                  <c:v>-9.051597831941649E-4</c:v>
                </c:pt>
                <c:pt idx="2404">
                  <c:v>-9.051597831941649E-4</c:v>
                </c:pt>
                <c:pt idx="2405">
                  <c:v>-9.051597831941649E-4</c:v>
                </c:pt>
                <c:pt idx="2406">
                  <c:v>-3.1407017801610704E-2</c:v>
                </c:pt>
                <c:pt idx="2407">
                  <c:v>-9.051597831941649E-4</c:v>
                </c:pt>
                <c:pt idx="2408">
                  <c:v>-9.051597831941649E-4</c:v>
                </c:pt>
                <c:pt idx="2409">
                  <c:v>4.7883645216805833E-2</c:v>
                </c:pt>
                <c:pt idx="2410">
                  <c:v>-9.051597831941649E-4</c:v>
                </c:pt>
                <c:pt idx="2411">
                  <c:v>-6.4809538957690926E-2</c:v>
                </c:pt>
                <c:pt idx="2412">
                  <c:v>-0.27311870359668944</c:v>
                </c:pt>
                <c:pt idx="2413">
                  <c:v>-6.3042192510063093E-3</c:v>
                </c:pt>
                <c:pt idx="2414">
                  <c:v>-9.051597831941649E-4</c:v>
                </c:pt>
                <c:pt idx="2415">
                  <c:v>-9.051597831941649E-4</c:v>
                </c:pt>
                <c:pt idx="2416">
                  <c:v>-9.051597831941649E-4</c:v>
                </c:pt>
                <c:pt idx="2417">
                  <c:v>-9.051597831941649E-4</c:v>
                </c:pt>
                <c:pt idx="2418">
                  <c:v>-0.22730386918801854</c:v>
                </c:pt>
                <c:pt idx="2419">
                  <c:v>-9.051597831941649E-4</c:v>
                </c:pt>
                <c:pt idx="2420">
                  <c:v>-1.2511935808216057</c:v>
                </c:pt>
                <c:pt idx="2421">
                  <c:v>-3.1824194149852277E-2</c:v>
                </c:pt>
                <c:pt idx="2422">
                  <c:v>-1.5937179811086848</c:v>
                </c:pt>
                <c:pt idx="2423">
                  <c:v>-9.051597831941649E-4</c:v>
                </c:pt>
                <c:pt idx="2424">
                  <c:v>-6.4771460722852945E-3</c:v>
                </c:pt>
                <c:pt idx="2425">
                  <c:v>-9.051597831941649E-4</c:v>
                </c:pt>
                <c:pt idx="2426">
                  <c:v>-9.051597831941649E-4</c:v>
                </c:pt>
                <c:pt idx="2427">
                  <c:v>-0.32557041429900263</c:v>
                </c:pt>
                <c:pt idx="2428">
                  <c:v>3.5629799483508084E-3</c:v>
                </c:pt>
                <c:pt idx="2429">
                  <c:v>-0.38306007129516495</c:v>
                </c:pt>
                <c:pt idx="2430">
                  <c:v>-4.2970388602065375E-2</c:v>
                </c:pt>
                <c:pt idx="2431">
                  <c:v>-0.42303753494012036</c:v>
                </c:pt>
                <c:pt idx="2432">
                  <c:v>-1.7207981536061314E-2</c:v>
                </c:pt>
                <c:pt idx="2433">
                  <c:v>-9.051597831941649E-4</c:v>
                </c:pt>
                <c:pt idx="2434">
                  <c:v>-9.051597831941649E-4</c:v>
                </c:pt>
                <c:pt idx="2435">
                  <c:v>-9.051597831941649E-4</c:v>
                </c:pt>
                <c:pt idx="2436">
                  <c:v>-0.88858386346317364</c:v>
                </c:pt>
                <c:pt idx="2437">
                  <c:v>-9.051597831941649E-4</c:v>
                </c:pt>
                <c:pt idx="2438">
                  <c:v>-9.051597831941649E-4</c:v>
                </c:pt>
                <c:pt idx="2439">
                  <c:v>-2.6455613294646546E-2</c:v>
                </c:pt>
                <c:pt idx="2440">
                  <c:v>-9.051597831941649E-4</c:v>
                </c:pt>
                <c:pt idx="2441">
                  <c:v>-9.051597831941649E-4</c:v>
                </c:pt>
                <c:pt idx="2442">
                  <c:v>-9.051597831941649E-4</c:v>
                </c:pt>
                <c:pt idx="2443">
                  <c:v>-9.051597831941649E-4</c:v>
                </c:pt>
                <c:pt idx="2444">
                  <c:v>-9.051597831941649E-4</c:v>
                </c:pt>
                <c:pt idx="2445">
                  <c:v>-9.051597831941649E-4</c:v>
                </c:pt>
                <c:pt idx="2446">
                  <c:v>-6.7977579457478756E-3</c:v>
                </c:pt>
                <c:pt idx="2447">
                  <c:v>-9.051597831941649E-4</c:v>
                </c:pt>
                <c:pt idx="2448">
                  <c:v>-2.5747952813286405E-3</c:v>
                </c:pt>
                <c:pt idx="2449">
                  <c:v>-0.12452867550959339</c:v>
                </c:pt>
                <c:pt idx="2450">
                  <c:v>-0.57566890654712388</c:v>
                </c:pt>
                <c:pt idx="2451">
                  <c:v>-9.051597831941649E-4</c:v>
                </c:pt>
                <c:pt idx="2452">
                  <c:v>-9.051597831941649E-4</c:v>
                </c:pt>
                <c:pt idx="2453">
                  <c:v>-0.2952554141033063</c:v>
                </c:pt>
                <c:pt idx="2454">
                  <c:v>-9.051597831941649E-4</c:v>
                </c:pt>
                <c:pt idx="2455">
                  <c:v>-9.051597831941649E-4</c:v>
                </c:pt>
                <c:pt idx="2456">
                  <c:v>-0.26284415434375114</c:v>
                </c:pt>
                <c:pt idx="2457">
                  <c:v>-9.051597831941649E-4</c:v>
                </c:pt>
                <c:pt idx="2458">
                  <c:v>-9.051597831941649E-4</c:v>
                </c:pt>
                <c:pt idx="2459">
                  <c:v>-9.9023642096097528E-2</c:v>
                </c:pt>
                <c:pt idx="2460">
                  <c:v>-7.3925187691406047E-2</c:v>
                </c:pt>
                <c:pt idx="2461">
                  <c:v>-9.051597831941649E-4</c:v>
                </c:pt>
                <c:pt idx="2462">
                  <c:v>-2.2290677830681831E-2</c:v>
                </c:pt>
                <c:pt idx="2463">
                  <c:v>-7.2317513954357213E-3</c:v>
                </c:pt>
                <c:pt idx="2464">
                  <c:v>-9.051597831941649E-4</c:v>
                </c:pt>
                <c:pt idx="2465">
                  <c:v>-9.051597831941649E-4</c:v>
                </c:pt>
                <c:pt idx="2466">
                  <c:v>-9.051597831941649E-4</c:v>
                </c:pt>
                <c:pt idx="2467">
                  <c:v>-3.3952294391394514E-3</c:v>
                </c:pt>
                <c:pt idx="2468">
                  <c:v>-9.051597831941649E-4</c:v>
                </c:pt>
                <c:pt idx="2469">
                  <c:v>-9.051597831941649E-4</c:v>
                </c:pt>
                <c:pt idx="2470">
                  <c:v>-9.051597831941649E-4</c:v>
                </c:pt>
                <c:pt idx="2471">
                  <c:v>-9.051597831941649E-4</c:v>
                </c:pt>
                <c:pt idx="2472">
                  <c:v>-9.051597831941649E-4</c:v>
                </c:pt>
                <c:pt idx="2473">
                  <c:v>0.21047808848549082</c:v>
                </c:pt>
                <c:pt idx="2474">
                  <c:v>-9.051597831941649E-4</c:v>
                </c:pt>
                <c:pt idx="2475">
                  <c:v>-0.88066097623817985</c:v>
                </c:pt>
                <c:pt idx="2476">
                  <c:v>-9.051597831941649E-4</c:v>
                </c:pt>
                <c:pt idx="2477">
                  <c:v>-9.051597831941649E-4</c:v>
                </c:pt>
                <c:pt idx="2478">
                  <c:v>-9.051597831941649E-4</c:v>
                </c:pt>
                <c:pt idx="2479">
                  <c:v>-0.13367049047299351</c:v>
                </c:pt>
                <c:pt idx="2480">
                  <c:v>-9.051597831941649E-4</c:v>
                </c:pt>
                <c:pt idx="2481">
                  <c:v>-9.051597831941649E-4</c:v>
                </c:pt>
                <c:pt idx="2482">
                  <c:v>-0.89594145106153777</c:v>
                </c:pt>
                <c:pt idx="2483">
                  <c:v>-8.2213750632812221E-2</c:v>
                </c:pt>
                <c:pt idx="2484">
                  <c:v>-4.1226958895270484E-3</c:v>
                </c:pt>
                <c:pt idx="2485">
                  <c:v>-9.051597831941649E-4</c:v>
                </c:pt>
                <c:pt idx="2486">
                  <c:v>-9.051597831941649E-4</c:v>
                </c:pt>
                <c:pt idx="2487">
                  <c:v>-9.051597831941649E-4</c:v>
                </c:pt>
                <c:pt idx="2488">
                  <c:v>-1.1517744187714223E-2</c:v>
                </c:pt>
                <c:pt idx="2489">
                  <c:v>-2.3770215665223325E-2</c:v>
                </c:pt>
                <c:pt idx="2490">
                  <c:v>4.3243082168058352E-3</c:v>
                </c:pt>
                <c:pt idx="2491">
                  <c:v>4.6041948396527019E-2</c:v>
                </c:pt>
                <c:pt idx="2492">
                  <c:v>-0.40873435035679667</c:v>
                </c:pt>
                <c:pt idx="2493">
                  <c:v>-0.3499827177826122</c:v>
                </c:pt>
                <c:pt idx="2494">
                  <c:v>-9.051597831941649E-4</c:v>
                </c:pt>
                <c:pt idx="2495">
                  <c:v>-9.9016265191516719E-4</c:v>
                </c:pt>
                <c:pt idx="2496">
                  <c:v>-9.051597831941649E-4</c:v>
                </c:pt>
                <c:pt idx="2497">
                  <c:v>-9.051597831941649E-4</c:v>
                </c:pt>
                <c:pt idx="2498">
                  <c:v>-9.051597831941649E-4</c:v>
                </c:pt>
                <c:pt idx="2499">
                  <c:v>-3.9234224669638385E-2</c:v>
                </c:pt>
                <c:pt idx="2500">
                  <c:v>-9.051597831941649E-4</c:v>
                </c:pt>
                <c:pt idx="2501">
                  <c:v>-9.051597831941649E-4</c:v>
                </c:pt>
                <c:pt idx="2502">
                  <c:v>-9.051597831941649E-4</c:v>
                </c:pt>
                <c:pt idx="2503">
                  <c:v>-0.94692667132985409</c:v>
                </c:pt>
                <c:pt idx="2504">
                  <c:v>-1.845046812818614E-3</c:v>
                </c:pt>
                <c:pt idx="2505">
                  <c:v>-1.1828319222289826E-2</c:v>
                </c:pt>
                <c:pt idx="2506">
                  <c:v>-9.051597831941649E-4</c:v>
                </c:pt>
                <c:pt idx="2507">
                  <c:v>-9.051597831941649E-4</c:v>
                </c:pt>
                <c:pt idx="2508">
                  <c:v>4.4851183931572843E-3</c:v>
                </c:pt>
                <c:pt idx="2509">
                  <c:v>-1.2779317626380516E-3</c:v>
                </c:pt>
                <c:pt idx="2510">
                  <c:v>-0.11537501802388889</c:v>
                </c:pt>
                <c:pt idx="2511">
                  <c:v>-9.0939840332915106E-2</c:v>
                </c:pt>
                <c:pt idx="2512">
                  <c:v>-5.2095261000522641E-3</c:v>
                </c:pt>
                <c:pt idx="2513">
                  <c:v>-7.1711881273455391E-4</c:v>
                </c:pt>
                <c:pt idx="2514">
                  <c:v>-9.051597831941649E-4</c:v>
                </c:pt>
                <c:pt idx="2515">
                  <c:v>-9.051597831941649E-4</c:v>
                </c:pt>
                <c:pt idx="2516">
                  <c:v>-1.6028442421157922</c:v>
                </c:pt>
                <c:pt idx="2517">
                  <c:v>8.9608358101898267E-2</c:v>
                </c:pt>
                <c:pt idx="2518">
                  <c:v>-9.051597831941649E-4</c:v>
                </c:pt>
                <c:pt idx="2519">
                  <c:v>-9.051597831941649E-4</c:v>
                </c:pt>
                <c:pt idx="2520">
                  <c:v>-9.051597831941649E-4</c:v>
                </c:pt>
                <c:pt idx="2521">
                  <c:v>-9.1377092097203488E-2</c:v>
                </c:pt>
                <c:pt idx="2522">
                  <c:v>-9.051597831941649E-4</c:v>
                </c:pt>
                <c:pt idx="2523">
                  <c:v>-9.051597831941649E-4</c:v>
                </c:pt>
                <c:pt idx="2524">
                  <c:v>-1.5439050154192417E-2</c:v>
                </c:pt>
                <c:pt idx="2525">
                  <c:v>-7.0698988119159223E-3</c:v>
                </c:pt>
                <c:pt idx="2526">
                  <c:v>-3.7476479873115323E-2</c:v>
                </c:pt>
                <c:pt idx="2527">
                  <c:v>-9.051597831941649E-4</c:v>
                </c:pt>
                <c:pt idx="2528">
                  <c:v>-9.051597831941649E-4</c:v>
                </c:pt>
                <c:pt idx="2529">
                  <c:v>-9.051597831941649E-4</c:v>
                </c:pt>
                <c:pt idx="2530">
                  <c:v>-9.051597831941649E-4</c:v>
                </c:pt>
                <c:pt idx="2531">
                  <c:v>-9.051597831941649E-4</c:v>
                </c:pt>
                <c:pt idx="2532">
                  <c:v>-0.93189695363393399</c:v>
                </c:pt>
                <c:pt idx="2533">
                  <c:v>-0.74891923671046623</c:v>
                </c:pt>
                <c:pt idx="2534">
                  <c:v>-8.2694710810802929E-2</c:v>
                </c:pt>
                <c:pt idx="2535">
                  <c:v>-1.1974131518355125E-2</c:v>
                </c:pt>
                <c:pt idx="2536">
                  <c:v>-9.051597831941649E-4</c:v>
                </c:pt>
                <c:pt idx="2537">
                  <c:v>-9.051597831941649E-4</c:v>
                </c:pt>
                <c:pt idx="2538">
                  <c:v>-9.051597831941649E-4</c:v>
                </c:pt>
                <c:pt idx="2539">
                  <c:v>-3.554310983807369E-2</c:v>
                </c:pt>
                <c:pt idx="2540">
                  <c:v>-9.051597831941649E-4</c:v>
                </c:pt>
                <c:pt idx="2541">
                  <c:v>-4.8165051380050047E-2</c:v>
                </c:pt>
                <c:pt idx="2542">
                  <c:v>-9.051597831941649E-4</c:v>
                </c:pt>
                <c:pt idx="2543">
                  <c:v>-9.051597831941649E-4</c:v>
                </c:pt>
                <c:pt idx="2544">
                  <c:v>-9.051597831941649E-4</c:v>
                </c:pt>
                <c:pt idx="2545">
                  <c:v>-3.0809398479746619E-2</c:v>
                </c:pt>
                <c:pt idx="2546">
                  <c:v>-3.0809398479746619E-2</c:v>
                </c:pt>
                <c:pt idx="2547">
                  <c:v>-3.8226942813621781E-2</c:v>
                </c:pt>
                <c:pt idx="2548">
                  <c:v>-0.6191013000757184</c:v>
                </c:pt>
                <c:pt idx="2549">
                  <c:v>-0.5791172483017738</c:v>
                </c:pt>
                <c:pt idx="2550">
                  <c:v>-3.0809398479746619E-2</c:v>
                </c:pt>
                <c:pt idx="2551">
                  <c:v>-8.6084299183121354E-2</c:v>
                </c:pt>
                <c:pt idx="2552">
                  <c:v>-3.0809398479746619E-2</c:v>
                </c:pt>
                <c:pt idx="2553">
                  <c:v>-4.310028854166234E-2</c:v>
                </c:pt>
                <c:pt idx="2554">
                  <c:v>0.54035086068292948</c:v>
                </c:pt>
                <c:pt idx="2555">
                  <c:v>-0.31145119977119451</c:v>
                </c:pt>
                <c:pt idx="2556">
                  <c:v>-3.0809398479746619E-2</c:v>
                </c:pt>
                <c:pt idx="2557">
                  <c:v>-0.44064050601496207</c:v>
                </c:pt>
                <c:pt idx="2558">
                  <c:v>-0.80705184804788432</c:v>
                </c:pt>
                <c:pt idx="2559">
                  <c:v>-3.0906481116209784E-2</c:v>
                </c:pt>
                <c:pt idx="2560">
                  <c:v>-0.15778087297372323</c:v>
                </c:pt>
                <c:pt idx="2561">
                  <c:v>-3.0809398479746619E-2</c:v>
                </c:pt>
                <c:pt idx="2562">
                  <c:v>-0.18649409079002258</c:v>
                </c:pt>
                <c:pt idx="2563">
                  <c:v>-3.0809398479746619E-2</c:v>
                </c:pt>
                <c:pt idx="2564">
                  <c:v>-3.0809398479746619E-2</c:v>
                </c:pt>
                <c:pt idx="2565">
                  <c:v>-1.3320507810763804</c:v>
                </c:pt>
                <c:pt idx="2566">
                  <c:v>-3.0809398479746619E-2</c:v>
                </c:pt>
                <c:pt idx="2567">
                  <c:v>-3.9891858702427341E-2</c:v>
                </c:pt>
                <c:pt idx="2568">
                  <c:v>-3.0809398479746619E-2</c:v>
                </c:pt>
                <c:pt idx="2569">
                  <c:v>-3.0809398479746619E-2</c:v>
                </c:pt>
                <c:pt idx="2570">
                  <c:v>-2.6561928317082803E-2</c:v>
                </c:pt>
                <c:pt idx="2571">
                  <c:v>-0.65898737435346566</c:v>
                </c:pt>
                <c:pt idx="2572">
                  <c:v>-3.0809398479746619E-2</c:v>
                </c:pt>
                <c:pt idx="2573">
                  <c:v>-3.0809398479746619E-2</c:v>
                </c:pt>
                <c:pt idx="2574">
                  <c:v>-3.0809398479746619E-2</c:v>
                </c:pt>
                <c:pt idx="2575">
                  <c:v>-3.0809398479746619E-2</c:v>
                </c:pt>
                <c:pt idx="2576">
                  <c:v>-3.0809398479746619E-2</c:v>
                </c:pt>
                <c:pt idx="2577">
                  <c:v>-0.64008037443624599</c:v>
                </c:pt>
                <c:pt idx="2578">
                  <c:v>-3.0809398479746619E-2</c:v>
                </c:pt>
                <c:pt idx="2579">
                  <c:v>-1.5221788804740362</c:v>
                </c:pt>
                <c:pt idx="2580">
                  <c:v>-3.0809398479746619E-2</c:v>
                </c:pt>
                <c:pt idx="2581">
                  <c:v>-3.0809398479746619E-2</c:v>
                </c:pt>
                <c:pt idx="2582">
                  <c:v>-0.19120966116708199</c:v>
                </c:pt>
                <c:pt idx="2583">
                  <c:v>-3.6958201541047078E-2</c:v>
                </c:pt>
                <c:pt idx="2584">
                  <c:v>-3.0809398479746619E-2</c:v>
                </c:pt>
                <c:pt idx="2585">
                  <c:v>-3.0809398479746619E-2</c:v>
                </c:pt>
                <c:pt idx="2586">
                  <c:v>-3.0809398479746619E-2</c:v>
                </c:pt>
                <c:pt idx="2587">
                  <c:v>-6.8075820386832381E-2</c:v>
                </c:pt>
                <c:pt idx="2588">
                  <c:v>-3.0809398479746619E-2</c:v>
                </c:pt>
                <c:pt idx="2589">
                  <c:v>-8.6804980905719642E-2</c:v>
                </c:pt>
                <c:pt idx="2590">
                  <c:v>-3.1723339609094105E-2</c:v>
                </c:pt>
                <c:pt idx="2591">
                  <c:v>-0.64958264387137243</c:v>
                </c:pt>
                <c:pt idx="2592">
                  <c:v>-4.9647602331461219E-2</c:v>
                </c:pt>
                <c:pt idx="2593">
                  <c:v>-1.3552638910662873</c:v>
                </c:pt>
                <c:pt idx="2594">
                  <c:v>-3.0809398479746619E-2</c:v>
                </c:pt>
                <c:pt idx="2595">
                  <c:v>-3.0809398479746619E-2</c:v>
                </c:pt>
                <c:pt idx="2596">
                  <c:v>-7.150696209197327E-2</c:v>
                </c:pt>
                <c:pt idx="2597">
                  <c:v>-8.8468330615133012E-2</c:v>
                </c:pt>
                <c:pt idx="2598">
                  <c:v>-2.5691363479746619E-2</c:v>
                </c:pt>
                <c:pt idx="2599">
                  <c:v>-3.4321077580569556E-2</c:v>
                </c:pt>
                <c:pt idx="2600">
                  <c:v>-3.0809398479746619E-2</c:v>
                </c:pt>
                <c:pt idx="2601">
                  <c:v>-3.0809398479746619E-2</c:v>
                </c:pt>
                <c:pt idx="2602">
                  <c:v>-3.0809398479746619E-2</c:v>
                </c:pt>
                <c:pt idx="2603">
                  <c:v>-3.4202065599213141E-2</c:v>
                </c:pt>
                <c:pt idx="2604">
                  <c:v>-3.0809398479746619E-2</c:v>
                </c:pt>
                <c:pt idx="2605">
                  <c:v>-3.0809398479746619E-2</c:v>
                </c:pt>
                <c:pt idx="2606">
                  <c:v>-0.16296262369421854</c:v>
                </c:pt>
                <c:pt idx="2607">
                  <c:v>-0.17313976350635257</c:v>
                </c:pt>
                <c:pt idx="2608">
                  <c:v>-1.5721701427843422</c:v>
                </c:pt>
                <c:pt idx="2609">
                  <c:v>-3.0809398479746619E-2</c:v>
                </c:pt>
                <c:pt idx="2610">
                  <c:v>-1.3525384827224427</c:v>
                </c:pt>
                <c:pt idx="2611">
                  <c:v>-7.2201401917995678E-2</c:v>
                </c:pt>
                <c:pt idx="2612">
                  <c:v>-3.0809398479746619E-2</c:v>
                </c:pt>
                <c:pt idx="2613">
                  <c:v>-4.2520560330308571E-2</c:v>
                </c:pt>
                <c:pt idx="2614">
                  <c:v>-3.913507322537968E-2</c:v>
                </c:pt>
                <c:pt idx="2615">
                  <c:v>-3.0809398479746619E-2</c:v>
                </c:pt>
                <c:pt idx="2616">
                  <c:v>-0.10519253901470604</c:v>
                </c:pt>
                <c:pt idx="2617">
                  <c:v>-3.1880951497284628E-2</c:v>
                </c:pt>
                <c:pt idx="2618">
                  <c:v>-3.0809398479746619E-2</c:v>
                </c:pt>
                <c:pt idx="2619">
                  <c:v>1.7482202520253384E-2</c:v>
                </c:pt>
                <c:pt idx="2620">
                  <c:v>-0.15917479145280272</c:v>
                </c:pt>
                <c:pt idx="2621">
                  <c:v>-0.10892347007211707</c:v>
                </c:pt>
                <c:pt idx="2622">
                  <c:v>-0.42992135866054415</c:v>
                </c:pt>
                <c:pt idx="2623">
                  <c:v>-4.005687268247695E-2</c:v>
                </c:pt>
                <c:pt idx="2624">
                  <c:v>-3.0809398479746619E-2</c:v>
                </c:pt>
                <c:pt idx="2625">
                  <c:v>-3.0809398479746619E-2</c:v>
                </c:pt>
                <c:pt idx="2626">
                  <c:v>-7.7918579670379226E-2</c:v>
                </c:pt>
                <c:pt idx="2627">
                  <c:v>-3.0809398479746619E-2</c:v>
                </c:pt>
                <c:pt idx="2628">
                  <c:v>-0.26297227698521031</c:v>
                </c:pt>
                <c:pt idx="2629">
                  <c:v>-3.0809398479746619E-2</c:v>
                </c:pt>
                <c:pt idx="2630">
                  <c:v>-0.84957050734637729</c:v>
                </c:pt>
                <c:pt idx="2631">
                  <c:v>-7.6745941058446815E-2</c:v>
                </c:pt>
                <c:pt idx="2632">
                  <c:v>-0.94994082163484816</c:v>
                </c:pt>
                <c:pt idx="2633">
                  <c:v>-3.0698090479746618E-2</c:v>
                </c:pt>
                <c:pt idx="2634">
                  <c:v>-3.8748932024734159E-2</c:v>
                </c:pt>
                <c:pt idx="2635">
                  <c:v>-3.0809398479746619E-2</c:v>
                </c:pt>
                <c:pt idx="2636">
                  <c:v>-3.0809398479746619E-2</c:v>
                </c:pt>
                <c:pt idx="2637">
                  <c:v>-0.38382797906373234</c:v>
                </c:pt>
                <c:pt idx="2638">
                  <c:v>-3.8770306906887431E-2</c:v>
                </c:pt>
                <c:pt idx="2639">
                  <c:v>-0.53532440421969218</c:v>
                </c:pt>
                <c:pt idx="2640">
                  <c:v>-0.1607817490294452</c:v>
                </c:pt>
                <c:pt idx="2641">
                  <c:v>-0.50711607645001289</c:v>
                </c:pt>
                <c:pt idx="2642">
                  <c:v>-4.6222106525859577E-2</c:v>
                </c:pt>
                <c:pt idx="2643">
                  <c:v>-3.0809398479746619E-2</c:v>
                </c:pt>
                <c:pt idx="2644">
                  <c:v>-3.2630714380158028E-2</c:v>
                </c:pt>
                <c:pt idx="2645">
                  <c:v>-3.0809398479746619E-2</c:v>
                </c:pt>
                <c:pt idx="2646">
                  <c:v>-1.1490738450559264</c:v>
                </c:pt>
                <c:pt idx="2647">
                  <c:v>-3.0809398479746619E-2</c:v>
                </c:pt>
                <c:pt idx="2648">
                  <c:v>-3.3511565408061356E-2</c:v>
                </c:pt>
                <c:pt idx="2649">
                  <c:v>-8.0520715352763034E-2</c:v>
                </c:pt>
                <c:pt idx="2650">
                  <c:v>-4.7245075453051261E-2</c:v>
                </c:pt>
                <c:pt idx="2651">
                  <c:v>-3.0809398479746619E-2</c:v>
                </c:pt>
                <c:pt idx="2652">
                  <c:v>-3.0809398479746619E-2</c:v>
                </c:pt>
                <c:pt idx="2653">
                  <c:v>-3.0809398479746619E-2</c:v>
                </c:pt>
                <c:pt idx="2654">
                  <c:v>-3.0809398479746619E-2</c:v>
                </c:pt>
                <c:pt idx="2655">
                  <c:v>-3.3845165259076944E-2</c:v>
                </c:pt>
                <c:pt idx="2656">
                  <c:v>-4.1742243635632122E-2</c:v>
                </c:pt>
                <c:pt idx="2657">
                  <c:v>-3.1080430274898267E-2</c:v>
                </c:pt>
                <c:pt idx="2658">
                  <c:v>-3.3299084005310516E-2</c:v>
                </c:pt>
                <c:pt idx="2659">
                  <c:v>2.3940500072112958E-3</c:v>
                </c:pt>
                <c:pt idx="2660">
                  <c:v>-1.2475716095157396</c:v>
                </c:pt>
                <c:pt idx="2661">
                  <c:v>-3.0809398479746619E-2</c:v>
                </c:pt>
                <c:pt idx="2662">
                  <c:v>-3.0809398479746619E-2</c:v>
                </c:pt>
                <c:pt idx="2663">
                  <c:v>-0.47236901006395421</c:v>
                </c:pt>
                <c:pt idx="2664">
                  <c:v>-3.0809398479746619E-2</c:v>
                </c:pt>
                <c:pt idx="2665">
                  <c:v>-3.0809398479746619E-2</c:v>
                </c:pt>
                <c:pt idx="2666">
                  <c:v>-0.42975109754841695</c:v>
                </c:pt>
                <c:pt idx="2667">
                  <c:v>-3.0809398479746619E-2</c:v>
                </c:pt>
                <c:pt idx="2668">
                  <c:v>-3.0809398479746619E-2</c:v>
                </c:pt>
                <c:pt idx="2669">
                  <c:v>-0.14356577533468118</c:v>
                </c:pt>
                <c:pt idx="2670">
                  <c:v>-0.16406541505634989</c:v>
                </c:pt>
                <c:pt idx="2671">
                  <c:v>-3.0809398479746619E-2</c:v>
                </c:pt>
                <c:pt idx="2672">
                  <c:v>-5.5387400704785969E-2</c:v>
                </c:pt>
                <c:pt idx="2673">
                  <c:v>-4.2430343981558385E-2</c:v>
                </c:pt>
                <c:pt idx="2674">
                  <c:v>-3.0809398479746619E-2</c:v>
                </c:pt>
                <c:pt idx="2675">
                  <c:v>-3.0809398479746619E-2</c:v>
                </c:pt>
                <c:pt idx="2676">
                  <c:v>-3.0809398479746619E-2</c:v>
                </c:pt>
                <c:pt idx="2677">
                  <c:v>-3.605609319144578E-2</c:v>
                </c:pt>
                <c:pt idx="2678">
                  <c:v>-3.0809398479746619E-2</c:v>
                </c:pt>
                <c:pt idx="2679">
                  <c:v>-3.0809398479746619E-2</c:v>
                </c:pt>
                <c:pt idx="2680">
                  <c:v>-3.0809398479746619E-2</c:v>
                </c:pt>
                <c:pt idx="2681">
                  <c:v>-3.0809398479746619E-2</c:v>
                </c:pt>
                <c:pt idx="2682">
                  <c:v>-3.0809398479746619E-2</c:v>
                </c:pt>
                <c:pt idx="2683">
                  <c:v>0.83021040490863185</c:v>
                </c:pt>
                <c:pt idx="2684">
                  <c:v>-3.0809398479746619E-2</c:v>
                </c:pt>
                <c:pt idx="2685">
                  <c:v>-0.94427273786692945</c:v>
                </c:pt>
                <c:pt idx="2686">
                  <c:v>-3.0809398479746619E-2</c:v>
                </c:pt>
                <c:pt idx="2687">
                  <c:v>-3.0809398479746619E-2</c:v>
                </c:pt>
                <c:pt idx="2688">
                  <c:v>-3.0809398479746619E-2</c:v>
                </c:pt>
                <c:pt idx="2689">
                  <c:v>-0.15985904115656857</c:v>
                </c:pt>
                <c:pt idx="2690">
                  <c:v>-3.0809398479746619E-2</c:v>
                </c:pt>
                <c:pt idx="2691">
                  <c:v>-3.0809398479746619E-2</c:v>
                </c:pt>
                <c:pt idx="2692">
                  <c:v>-0.57815266145468325</c:v>
                </c:pt>
                <c:pt idx="2693">
                  <c:v>-0.13062802916264749</c:v>
                </c:pt>
                <c:pt idx="2694">
                  <c:v>-3.5779075816235406E-2</c:v>
                </c:pt>
                <c:pt idx="2695">
                  <c:v>-3.0809398479746619E-2</c:v>
                </c:pt>
                <c:pt idx="2696">
                  <c:v>-3.0809398479746619E-2</c:v>
                </c:pt>
                <c:pt idx="2697">
                  <c:v>-3.0809398479746619E-2</c:v>
                </c:pt>
                <c:pt idx="2698">
                  <c:v>-4.4960116957399036E-2</c:v>
                </c:pt>
                <c:pt idx="2699">
                  <c:v>-7.015598052608929E-2</c:v>
                </c:pt>
                <c:pt idx="2700">
                  <c:v>-6.695387550848983E-2</c:v>
                </c:pt>
                <c:pt idx="2701">
                  <c:v>1.8908104892655986E-2</c:v>
                </c:pt>
                <c:pt idx="2702">
                  <c:v>6.2600064580318804E-2</c:v>
                </c:pt>
                <c:pt idx="2703">
                  <c:v>-0.75607821048262869</c:v>
                </c:pt>
                <c:pt idx="2704">
                  <c:v>-0.38911796928839737</c:v>
                </c:pt>
                <c:pt idx="2705">
                  <c:v>-3.0809398479746619E-2</c:v>
                </c:pt>
                <c:pt idx="2706">
                  <c:v>-3.1833791425762661E-2</c:v>
                </c:pt>
                <c:pt idx="2707">
                  <c:v>-3.0809398479746619E-2</c:v>
                </c:pt>
                <c:pt idx="2708">
                  <c:v>-5.8001073919670472E-2</c:v>
                </c:pt>
                <c:pt idx="2709">
                  <c:v>-3.0809398479746619E-2</c:v>
                </c:pt>
                <c:pt idx="2710">
                  <c:v>-1.5512389316239616</c:v>
                </c:pt>
                <c:pt idx="2711">
                  <c:v>-3.0809398479746619E-2</c:v>
                </c:pt>
                <c:pt idx="2712">
                  <c:v>-6.9213289826276198E-2</c:v>
                </c:pt>
                <c:pt idx="2713">
                  <c:v>-3.0809398479746619E-2</c:v>
                </c:pt>
                <c:pt idx="2714">
                  <c:v>-3.0809398479746619E-2</c:v>
                </c:pt>
                <c:pt idx="2715">
                  <c:v>-3.0809398479746619E-2</c:v>
                </c:pt>
                <c:pt idx="2716">
                  <c:v>-1.132121413221304</c:v>
                </c:pt>
                <c:pt idx="2717">
                  <c:v>-4.2903845443958165E-2</c:v>
                </c:pt>
                <c:pt idx="2718">
                  <c:v>-0.10399700347422511</c:v>
                </c:pt>
                <c:pt idx="2719">
                  <c:v>-3.0809398479746619E-2</c:v>
                </c:pt>
                <c:pt idx="2720">
                  <c:v>-3.0809398479746619E-2</c:v>
                </c:pt>
                <c:pt idx="2721">
                  <c:v>-5.5051258195241565E-3</c:v>
                </c:pt>
                <c:pt idx="2722">
                  <c:v>-3.1304455295990116E-2</c:v>
                </c:pt>
                <c:pt idx="2723">
                  <c:v>-0.19245750966489331</c:v>
                </c:pt>
                <c:pt idx="2724">
                  <c:v>-0.1458002303729598</c:v>
                </c:pt>
                <c:pt idx="2725">
                  <c:v>-3.7060351415105143E-2</c:v>
                </c:pt>
                <c:pt idx="2726">
                  <c:v>-2.9473810919073522E-2</c:v>
                </c:pt>
                <c:pt idx="2727">
                  <c:v>-3.0809398479746619E-2</c:v>
                </c:pt>
                <c:pt idx="2728">
                  <c:v>-3.0809398479746619E-2</c:v>
                </c:pt>
                <c:pt idx="2729">
                  <c:v>-1.6996434730390413</c:v>
                </c:pt>
                <c:pt idx="2730">
                  <c:v>0.39330582551393478</c:v>
                </c:pt>
                <c:pt idx="2731">
                  <c:v>-3.0809398479746619E-2</c:v>
                </c:pt>
                <c:pt idx="2732">
                  <c:v>-3.0809398479746619E-2</c:v>
                </c:pt>
                <c:pt idx="2733">
                  <c:v>-3.0809398479746619E-2</c:v>
                </c:pt>
                <c:pt idx="2734">
                  <c:v>-0.21222773719015134</c:v>
                </c:pt>
                <c:pt idx="2735">
                  <c:v>-3.0809398479746619E-2</c:v>
                </c:pt>
                <c:pt idx="2736">
                  <c:v>-3.0809398479746619E-2</c:v>
                </c:pt>
                <c:pt idx="2737">
                  <c:v>-7.4109913229435137E-2</c:v>
                </c:pt>
                <c:pt idx="2738">
                  <c:v>-4.0419099238961836E-2</c:v>
                </c:pt>
                <c:pt idx="2739">
                  <c:v>-7.6989710653648361E-2</c:v>
                </c:pt>
                <c:pt idx="2740">
                  <c:v>-3.0809398479746619E-2</c:v>
                </c:pt>
                <c:pt idx="2741">
                  <c:v>-3.0809398479746619E-2</c:v>
                </c:pt>
                <c:pt idx="2742">
                  <c:v>-3.0809398479746619E-2</c:v>
                </c:pt>
                <c:pt idx="2743">
                  <c:v>-3.0809398479746619E-2</c:v>
                </c:pt>
                <c:pt idx="2744">
                  <c:v>-3.0809398479746619E-2</c:v>
                </c:pt>
                <c:pt idx="2745">
                  <c:v>-1.0300549760200077</c:v>
                </c:pt>
                <c:pt idx="2746">
                  <c:v>-0.87024754185658038</c:v>
                </c:pt>
                <c:pt idx="2747">
                  <c:v>-0.10683360163428413</c:v>
                </c:pt>
                <c:pt idx="2748">
                  <c:v>-5.1821476179558089E-2</c:v>
                </c:pt>
                <c:pt idx="2749">
                  <c:v>-5.3567641488540679E-2</c:v>
                </c:pt>
                <c:pt idx="2750">
                  <c:v>-3.0809398479746619E-2</c:v>
                </c:pt>
                <c:pt idx="2751">
                  <c:v>-3.0809398479746619E-2</c:v>
                </c:pt>
                <c:pt idx="2752">
                  <c:v>-0.17897351363600394</c:v>
                </c:pt>
                <c:pt idx="2753">
                  <c:v>-3.1282664800806936E-2</c:v>
                </c:pt>
                <c:pt idx="2754">
                  <c:v>-8.4382307391901668E-2</c:v>
                </c:pt>
                <c:pt idx="2755">
                  <c:v>-3.5826849752408178E-2</c:v>
                </c:pt>
                <c:pt idx="2756">
                  <c:v>-3.0809398479746619E-2</c:v>
                </c:pt>
                <c:pt idx="2757">
                  <c:v>-3.0809398479746619E-2</c:v>
                </c:pt>
                <c:pt idx="2758">
                  <c:v>-6.0713637176299073E-2</c:v>
                </c:pt>
                <c:pt idx="2759">
                  <c:v>-6.0713637176299073E-2</c:v>
                </c:pt>
                <c:pt idx="2760">
                  <c:v>-6.7968208011599029E-2</c:v>
                </c:pt>
                <c:pt idx="2761">
                  <c:v>-0.80042554483391948</c:v>
                </c:pt>
                <c:pt idx="2762">
                  <c:v>-0.59716684944349974</c:v>
                </c:pt>
                <c:pt idx="2763">
                  <c:v>-6.4241485394502168E-2</c:v>
                </c:pt>
                <c:pt idx="2764">
                  <c:v>-0.16944181587351587</c:v>
                </c:pt>
                <c:pt idx="2765">
                  <c:v>-6.0713637176299073E-2</c:v>
                </c:pt>
                <c:pt idx="2766">
                  <c:v>0.27021507309701231</c:v>
                </c:pt>
                <c:pt idx="2767">
                  <c:v>-0.46887293376142414</c:v>
                </c:pt>
                <c:pt idx="2768">
                  <c:v>-6.0713637176299073E-2</c:v>
                </c:pt>
                <c:pt idx="2769">
                  <c:v>-0.43214010653031465</c:v>
                </c:pt>
                <c:pt idx="2770">
                  <c:v>-0.94910427767433492</c:v>
                </c:pt>
                <c:pt idx="2771">
                  <c:v>-6.0903638038719364E-2</c:v>
                </c:pt>
                <c:pt idx="2772">
                  <c:v>-0.30862049223800603</c:v>
                </c:pt>
                <c:pt idx="2773">
                  <c:v>-6.2054166830808277E-2</c:v>
                </c:pt>
                <c:pt idx="2774">
                  <c:v>-0.1421217272683363</c:v>
                </c:pt>
                <c:pt idx="2775">
                  <c:v>-0.14558970544710814</c:v>
                </c:pt>
                <c:pt idx="2776">
                  <c:v>-6.0713637176299073E-2</c:v>
                </c:pt>
                <c:pt idx="2777">
                  <c:v>-2.3328047941700474</c:v>
                </c:pt>
                <c:pt idx="2778">
                  <c:v>-6.0713637176299073E-2</c:v>
                </c:pt>
                <c:pt idx="2779">
                  <c:v>-7.5960911069235137E-2</c:v>
                </c:pt>
                <c:pt idx="2780">
                  <c:v>-6.0713637176299073E-2</c:v>
                </c:pt>
                <c:pt idx="2781">
                  <c:v>-6.0713637176299073E-2</c:v>
                </c:pt>
                <c:pt idx="2782">
                  <c:v>-8.3872905598973535E-2</c:v>
                </c:pt>
                <c:pt idx="2783">
                  <c:v>-1.2969181997982089</c:v>
                </c:pt>
                <c:pt idx="2784">
                  <c:v>-6.3264201017297253E-2</c:v>
                </c:pt>
                <c:pt idx="2785">
                  <c:v>-6.0713637176299073E-2</c:v>
                </c:pt>
                <c:pt idx="2786">
                  <c:v>-6.3266650611782993E-2</c:v>
                </c:pt>
                <c:pt idx="2787">
                  <c:v>-8.0942829197898108E-2</c:v>
                </c:pt>
                <c:pt idx="2788">
                  <c:v>-6.0713637176299073E-2</c:v>
                </c:pt>
                <c:pt idx="2789">
                  <c:v>-0.83414230257273814</c:v>
                </c:pt>
                <c:pt idx="2790">
                  <c:v>-6.0713637176299073E-2</c:v>
                </c:pt>
                <c:pt idx="2791">
                  <c:v>-1.8783249767967354</c:v>
                </c:pt>
                <c:pt idx="2792">
                  <c:v>-6.0713637176299073E-2</c:v>
                </c:pt>
                <c:pt idx="2793">
                  <c:v>-6.0713637176299073E-2</c:v>
                </c:pt>
                <c:pt idx="2794">
                  <c:v>-0.2450910389985024</c:v>
                </c:pt>
                <c:pt idx="2795">
                  <c:v>-8.249537080176636E-2</c:v>
                </c:pt>
                <c:pt idx="2796">
                  <c:v>-6.0713637176299073E-2</c:v>
                </c:pt>
                <c:pt idx="2797">
                  <c:v>-6.0713637176299073E-2</c:v>
                </c:pt>
                <c:pt idx="2798">
                  <c:v>-6.0713637176299073E-2</c:v>
                </c:pt>
                <c:pt idx="2799">
                  <c:v>-3.5570286837815643E-2</c:v>
                </c:pt>
                <c:pt idx="2800">
                  <c:v>-6.0713637176299073E-2</c:v>
                </c:pt>
                <c:pt idx="2801">
                  <c:v>-6.5103785109922471E-2</c:v>
                </c:pt>
                <c:pt idx="2802">
                  <c:v>-6.2656924471281072E-2</c:v>
                </c:pt>
                <c:pt idx="2803">
                  <c:v>-1.0287605733727534</c:v>
                </c:pt>
                <c:pt idx="2804">
                  <c:v>0.4637578179906256</c:v>
                </c:pt>
                <c:pt idx="2805">
                  <c:v>-2.3711689175336663</c:v>
                </c:pt>
                <c:pt idx="2806">
                  <c:v>-6.0713637176299073E-2</c:v>
                </c:pt>
                <c:pt idx="2807">
                  <c:v>-6.0713637176299073E-2</c:v>
                </c:pt>
                <c:pt idx="2808">
                  <c:v>-0.11830329857902919</c:v>
                </c:pt>
                <c:pt idx="2809">
                  <c:v>-0.12907364160349152</c:v>
                </c:pt>
                <c:pt idx="2810">
                  <c:v>-4.4312886176299068E-2</c:v>
                </c:pt>
                <c:pt idx="2811">
                  <c:v>-6.4553696956753004E-2</c:v>
                </c:pt>
                <c:pt idx="2812">
                  <c:v>-7.3178015967667986E-2</c:v>
                </c:pt>
                <c:pt idx="2813">
                  <c:v>-6.0713637176299073E-2</c:v>
                </c:pt>
                <c:pt idx="2814">
                  <c:v>-6.0713637176299073E-2</c:v>
                </c:pt>
                <c:pt idx="2815">
                  <c:v>3.6425862971989131E-2</c:v>
                </c:pt>
                <c:pt idx="2816">
                  <c:v>-6.0713637176299073E-2</c:v>
                </c:pt>
                <c:pt idx="2817">
                  <c:v>-6.0713637176299073E-2</c:v>
                </c:pt>
                <c:pt idx="2818">
                  <c:v>-0.24409992989489365</c:v>
                </c:pt>
                <c:pt idx="2819">
                  <c:v>-0.26864410478591805</c:v>
                </c:pt>
                <c:pt idx="2820">
                  <c:v>-1.5154143088511107</c:v>
                </c:pt>
                <c:pt idx="2821">
                  <c:v>-5.4035190176299076E-2</c:v>
                </c:pt>
                <c:pt idx="2822">
                  <c:v>-1.5367328621306982</c:v>
                </c:pt>
                <c:pt idx="2823">
                  <c:v>0.11181665451112188</c:v>
                </c:pt>
                <c:pt idx="2824">
                  <c:v>-6.0713637176299073E-2</c:v>
                </c:pt>
                <c:pt idx="2825">
                  <c:v>-0.10957866944904075</c:v>
                </c:pt>
                <c:pt idx="2826">
                  <c:v>-7.8777801196007607E-2</c:v>
                </c:pt>
                <c:pt idx="2827">
                  <c:v>-6.0713637176299073E-2</c:v>
                </c:pt>
                <c:pt idx="2828">
                  <c:v>-0.52219508792897151</c:v>
                </c:pt>
                <c:pt idx="2829">
                  <c:v>-6.5248878143237821E-2</c:v>
                </c:pt>
                <c:pt idx="2830">
                  <c:v>-6.0713637176299073E-2</c:v>
                </c:pt>
                <c:pt idx="2831">
                  <c:v>-6.0731777130168418E-2</c:v>
                </c:pt>
                <c:pt idx="2832">
                  <c:v>-0.38958574293580961</c:v>
                </c:pt>
                <c:pt idx="2833">
                  <c:v>-0.18109673161830009</c:v>
                </c:pt>
                <c:pt idx="2834">
                  <c:v>-0.63265058074686054</c:v>
                </c:pt>
                <c:pt idx="2835">
                  <c:v>-7.3329080367625588E-2</c:v>
                </c:pt>
                <c:pt idx="2836">
                  <c:v>-6.096898921738348E-2</c:v>
                </c:pt>
                <c:pt idx="2837">
                  <c:v>-6.0713637176299073E-2</c:v>
                </c:pt>
                <c:pt idx="2838">
                  <c:v>-0.11793018400333281</c:v>
                </c:pt>
                <c:pt idx="2839">
                  <c:v>-6.0713637176299073E-2</c:v>
                </c:pt>
                <c:pt idx="2840">
                  <c:v>-0.39342133370648358</c:v>
                </c:pt>
                <c:pt idx="2841">
                  <c:v>-6.0713637176299073E-2</c:v>
                </c:pt>
                <c:pt idx="2842">
                  <c:v>-0.78339292544981176</c:v>
                </c:pt>
                <c:pt idx="2843">
                  <c:v>-5.2341185672951901E-2</c:v>
                </c:pt>
                <c:pt idx="2844">
                  <c:v>-0.17226270831213686</c:v>
                </c:pt>
                <c:pt idx="2845">
                  <c:v>-6.0495461176299073E-2</c:v>
                </c:pt>
                <c:pt idx="2846">
                  <c:v>-7.2454929885032493E-2</c:v>
                </c:pt>
                <c:pt idx="2847">
                  <c:v>-6.0713637176299073E-2</c:v>
                </c:pt>
                <c:pt idx="2848">
                  <c:v>-6.0713637176299073E-2</c:v>
                </c:pt>
                <c:pt idx="2849">
                  <c:v>-0.50192485347827676</c:v>
                </c:pt>
                <c:pt idx="2850">
                  <c:v>-0.21043144749639486</c:v>
                </c:pt>
                <c:pt idx="2851">
                  <c:v>-0.82327119222153056</c:v>
                </c:pt>
                <c:pt idx="2852">
                  <c:v>-0.31760563667426478</c:v>
                </c:pt>
                <c:pt idx="2853">
                  <c:v>-0.3704169562759338</c:v>
                </c:pt>
                <c:pt idx="2854">
                  <c:v>-7.5245184306343971E-2</c:v>
                </c:pt>
                <c:pt idx="2855">
                  <c:v>-6.0713637176299073E-2</c:v>
                </c:pt>
                <c:pt idx="2856">
                  <c:v>-6.2577972179459831E-2</c:v>
                </c:pt>
                <c:pt idx="2857">
                  <c:v>-6.0713637176299073E-2</c:v>
                </c:pt>
                <c:pt idx="2858">
                  <c:v>-1.4909961116108603</c:v>
                </c:pt>
                <c:pt idx="2859">
                  <c:v>-6.0713637176299073E-2</c:v>
                </c:pt>
                <c:pt idx="2860">
                  <c:v>-6.3799685931197656E-2</c:v>
                </c:pt>
                <c:pt idx="2861">
                  <c:v>-0.14189533463243381</c:v>
                </c:pt>
                <c:pt idx="2862">
                  <c:v>-0.12241243954545021</c:v>
                </c:pt>
                <c:pt idx="2863">
                  <c:v>-6.0713637176299073E-2</c:v>
                </c:pt>
                <c:pt idx="2864">
                  <c:v>-6.0713637176299073E-2</c:v>
                </c:pt>
                <c:pt idx="2865">
                  <c:v>-6.0713637176299073E-2</c:v>
                </c:pt>
                <c:pt idx="2866">
                  <c:v>-6.0713637176299073E-2</c:v>
                </c:pt>
                <c:pt idx="2867">
                  <c:v>-7.4902220716873066E-2</c:v>
                </c:pt>
                <c:pt idx="2868">
                  <c:v>-8.068142916394154E-2</c:v>
                </c:pt>
                <c:pt idx="2869">
                  <c:v>-6.1617812006111203E-2</c:v>
                </c:pt>
                <c:pt idx="2870">
                  <c:v>-6.5197064100010513E-2</c:v>
                </c:pt>
                <c:pt idx="2871">
                  <c:v>-0.29560590624358291</c:v>
                </c:pt>
                <c:pt idx="2872">
                  <c:v>-1.775096195014068</c:v>
                </c:pt>
                <c:pt idx="2873">
                  <c:v>-6.0713637176299073E-2</c:v>
                </c:pt>
                <c:pt idx="2874">
                  <c:v>-6.0713637176299073E-2</c:v>
                </c:pt>
                <c:pt idx="2875">
                  <c:v>-0.76693643602182571</c:v>
                </c:pt>
                <c:pt idx="2876">
                  <c:v>-6.0713637176299073E-2</c:v>
                </c:pt>
                <c:pt idx="2877">
                  <c:v>-6.0713637176299073E-2</c:v>
                </c:pt>
                <c:pt idx="2878">
                  <c:v>-0.66012639469976675</c:v>
                </c:pt>
                <c:pt idx="2879">
                  <c:v>-6.0713637176299073E-2</c:v>
                </c:pt>
                <c:pt idx="2880">
                  <c:v>-6.0713637176299073E-2</c:v>
                </c:pt>
                <c:pt idx="2881">
                  <c:v>-0.21480661903661216</c:v>
                </c:pt>
                <c:pt idx="2882">
                  <c:v>-0.21510834341042182</c:v>
                </c:pt>
                <c:pt idx="2883">
                  <c:v>-6.0713637176299073E-2</c:v>
                </c:pt>
                <c:pt idx="2884">
                  <c:v>-9.3963838554051174E-2</c:v>
                </c:pt>
                <c:pt idx="2885">
                  <c:v>-8.191336546323566E-2</c:v>
                </c:pt>
                <c:pt idx="2886">
                  <c:v>-6.0713637176299073E-2</c:v>
                </c:pt>
                <c:pt idx="2887">
                  <c:v>-1.6603773421193364</c:v>
                </c:pt>
                <c:pt idx="2888">
                  <c:v>-6.0713637176299073E-2</c:v>
                </c:pt>
                <c:pt idx="2889">
                  <c:v>-7.1495523255705545E-2</c:v>
                </c:pt>
                <c:pt idx="2890">
                  <c:v>-6.0713637176299073E-2</c:v>
                </c:pt>
                <c:pt idx="2891">
                  <c:v>-6.1342296686930704E-2</c:v>
                </c:pt>
                <c:pt idx="2892">
                  <c:v>-6.0713637176299073E-2</c:v>
                </c:pt>
                <c:pt idx="2893">
                  <c:v>-0.67216663974989321</c:v>
                </c:pt>
                <c:pt idx="2894">
                  <c:v>-6.0713637176299073E-2</c:v>
                </c:pt>
                <c:pt idx="2895">
                  <c:v>1.3131319895261153</c:v>
                </c:pt>
                <c:pt idx="2896">
                  <c:v>-6.0713637176299073E-2</c:v>
                </c:pt>
                <c:pt idx="2897">
                  <c:v>-1.1212053891408349</c:v>
                </c:pt>
                <c:pt idx="2898">
                  <c:v>-6.3758218785278722E-2</c:v>
                </c:pt>
                <c:pt idx="2899">
                  <c:v>-6.0713637176299073E-2</c:v>
                </c:pt>
                <c:pt idx="2900">
                  <c:v>-6.4408408185006261E-2</c:v>
                </c:pt>
                <c:pt idx="2901">
                  <c:v>-0.42158358134995622</c:v>
                </c:pt>
                <c:pt idx="2902">
                  <c:v>-6.0713637176299073E-2</c:v>
                </c:pt>
                <c:pt idx="2903">
                  <c:v>-6.0713637176299073E-2</c:v>
                </c:pt>
                <c:pt idx="2904">
                  <c:v>-0.73153145755452664</c:v>
                </c:pt>
                <c:pt idx="2905">
                  <c:v>-0.88454572525038833</c:v>
                </c:pt>
                <c:pt idx="2906">
                  <c:v>-0.17436538409542346</c:v>
                </c:pt>
                <c:pt idx="2907">
                  <c:v>-6.6443879870643235E-2</c:v>
                </c:pt>
                <c:pt idx="2908">
                  <c:v>-6.0713637176299073E-2</c:v>
                </c:pt>
                <c:pt idx="2909">
                  <c:v>-6.0713637176299073E-2</c:v>
                </c:pt>
                <c:pt idx="2910">
                  <c:v>-6.0713637176299073E-2</c:v>
                </c:pt>
                <c:pt idx="2911">
                  <c:v>-9.191849434319474E-2</c:v>
                </c:pt>
                <c:pt idx="2912">
                  <c:v>-0.12574164022470147</c:v>
                </c:pt>
                <c:pt idx="2913">
                  <c:v>-0.12519378436752476</c:v>
                </c:pt>
                <c:pt idx="2914">
                  <c:v>5.2060334917386972E-2</c:v>
                </c:pt>
                <c:pt idx="2915">
                  <c:v>-3.5480609562543786E-2</c:v>
                </c:pt>
                <c:pt idx="2916">
                  <c:v>-1.1977791823753103</c:v>
                </c:pt>
                <c:pt idx="2917">
                  <c:v>-0.41935785628479455</c:v>
                </c:pt>
                <c:pt idx="2918">
                  <c:v>-5.8452862845556161E-2</c:v>
                </c:pt>
                <c:pt idx="2919">
                  <c:v>-5.0092606076067525E-2</c:v>
                </c:pt>
                <c:pt idx="2920">
                  <c:v>-6.0713637176299073E-2</c:v>
                </c:pt>
                <c:pt idx="2921">
                  <c:v>-9.2930422194097639E-2</c:v>
                </c:pt>
                <c:pt idx="2922">
                  <c:v>-6.0713637176299073E-2</c:v>
                </c:pt>
                <c:pt idx="2923">
                  <c:v>-2.2231746768898932</c:v>
                </c:pt>
                <c:pt idx="2924">
                  <c:v>-6.0713637176299073E-2</c:v>
                </c:pt>
                <c:pt idx="2925">
                  <c:v>-9.8272040808468283E-2</c:v>
                </c:pt>
                <c:pt idx="2926">
                  <c:v>-6.0713637176299073E-2</c:v>
                </c:pt>
                <c:pt idx="2927">
                  <c:v>-6.0713637176299073E-2</c:v>
                </c:pt>
                <c:pt idx="2928">
                  <c:v>-6.0713637176299073E-2</c:v>
                </c:pt>
                <c:pt idx="2929">
                  <c:v>-1.5680118134718444</c:v>
                </c:pt>
                <c:pt idx="2930">
                  <c:v>4.2609005852247847E-2</c:v>
                </c:pt>
                <c:pt idx="2931">
                  <c:v>0.21283292820754712</c:v>
                </c:pt>
                <c:pt idx="2932">
                  <c:v>-6.0713637176299073E-2</c:v>
                </c:pt>
                <c:pt idx="2933">
                  <c:v>-6.0713637176299073E-2</c:v>
                </c:pt>
                <c:pt idx="2934">
                  <c:v>1.0712601207425315E-2</c:v>
                </c:pt>
                <c:pt idx="2935">
                  <c:v>-6.1627339608366659E-2</c:v>
                </c:pt>
                <c:pt idx="2936">
                  <c:v>-0.25699507231334312</c:v>
                </c:pt>
                <c:pt idx="2937">
                  <c:v>-0.20590085510482545</c:v>
                </c:pt>
                <c:pt idx="2938">
                  <c:v>-9.5072497924409444E-2</c:v>
                </c:pt>
                <c:pt idx="2939">
                  <c:v>-5.738468141529178E-2</c:v>
                </c:pt>
                <c:pt idx="2940">
                  <c:v>-6.0713637176299073E-2</c:v>
                </c:pt>
                <c:pt idx="2941">
                  <c:v>-0.16632364909823949</c:v>
                </c:pt>
                <c:pt idx="2942">
                  <c:v>-2.0574267584273702</c:v>
                </c:pt>
                <c:pt idx="2943">
                  <c:v>0.53333139305269572</c:v>
                </c:pt>
                <c:pt idx="2944">
                  <c:v>-6.0713637176299073E-2</c:v>
                </c:pt>
                <c:pt idx="2945">
                  <c:v>-6.0713637176299073E-2</c:v>
                </c:pt>
                <c:pt idx="2946">
                  <c:v>-6.0713637176299073E-2</c:v>
                </c:pt>
                <c:pt idx="2947">
                  <c:v>-0.34439925785464409</c:v>
                </c:pt>
                <c:pt idx="2948">
                  <c:v>-6.0713637176299073E-2</c:v>
                </c:pt>
                <c:pt idx="2949">
                  <c:v>-6.0713637176299073E-2</c:v>
                </c:pt>
                <c:pt idx="2950">
                  <c:v>-0.11732778405515301</c:v>
                </c:pt>
                <c:pt idx="2951">
                  <c:v>-7.1530795993005492E-2</c:v>
                </c:pt>
                <c:pt idx="2952">
                  <c:v>-0.11456859851579262</c:v>
                </c:pt>
                <c:pt idx="2953">
                  <c:v>-6.0713637176299073E-2</c:v>
                </c:pt>
                <c:pt idx="2954">
                  <c:v>-6.0713637176299073E-2</c:v>
                </c:pt>
                <c:pt idx="2955">
                  <c:v>-6.0713637176299073E-2</c:v>
                </c:pt>
                <c:pt idx="2956">
                  <c:v>-6.0713637176299073E-2</c:v>
                </c:pt>
                <c:pt idx="2957">
                  <c:v>-5.998978091746468E-2</c:v>
                </c:pt>
                <c:pt idx="2958">
                  <c:v>-1.4227591079169872</c:v>
                </c:pt>
                <c:pt idx="2959">
                  <c:v>-1.192015602047791</c:v>
                </c:pt>
                <c:pt idx="2960">
                  <c:v>-0.37574080983896829</c:v>
                </c:pt>
                <c:pt idx="2961">
                  <c:v>-9.9268352400521787E-2</c:v>
                </c:pt>
                <c:pt idx="2962">
                  <c:v>-0.12628444100498259</c:v>
                </c:pt>
                <c:pt idx="2963">
                  <c:v>-6.1672686952001954E-2</c:v>
                </c:pt>
                <c:pt idx="2964">
                  <c:v>-6.0713637176299073E-2</c:v>
                </c:pt>
                <c:pt idx="2965">
                  <c:v>-0.3834544719113373</c:v>
                </c:pt>
                <c:pt idx="2966">
                  <c:v>-6.3068395989218679E-2</c:v>
                </c:pt>
                <c:pt idx="2967">
                  <c:v>-0.14094369567856641</c:v>
                </c:pt>
                <c:pt idx="2968">
                  <c:v>-7.6614672359879038E-2</c:v>
                </c:pt>
                <c:pt idx="2969">
                  <c:v>-6.0713637176299073E-2</c:v>
                </c:pt>
                <c:pt idx="2970">
                  <c:v>-6.0713637176299073E-2</c:v>
                </c:pt>
                <c:pt idx="2971">
                  <c:v>-9.0617875872844422E-2</c:v>
                </c:pt>
                <c:pt idx="2972">
                  <c:v>-9.0617875872844422E-2</c:v>
                </c:pt>
                <c:pt idx="2973">
                  <c:v>-9.2260701402703246E-2</c:v>
                </c:pt>
                <c:pt idx="2974">
                  <c:v>-1.0565480758532249</c:v>
                </c:pt>
                <c:pt idx="2975">
                  <c:v>-0.61514556670771081</c:v>
                </c:pt>
                <c:pt idx="2976">
                  <c:v>-9.6281978201073828E-2</c:v>
                </c:pt>
                <c:pt idx="2977">
                  <c:v>-0.34086571984862846</c:v>
                </c:pt>
                <c:pt idx="2978">
                  <c:v>-8.1500861872844416E-2</c:v>
                </c:pt>
                <c:pt idx="2979">
                  <c:v>-0.73284424196231202</c:v>
                </c:pt>
                <c:pt idx="2980">
                  <c:v>-0.16511186263429156</c:v>
                </c:pt>
                <c:pt idx="2981">
                  <c:v>-9.1915185510410877E-2</c:v>
                </c:pt>
                <c:pt idx="2982">
                  <c:v>-1.4347271504711494</c:v>
                </c:pt>
                <c:pt idx="2983">
                  <c:v>-9.102851501188218E-2</c:v>
                </c:pt>
                <c:pt idx="2984">
                  <c:v>-0.56030386397548348</c:v>
                </c:pt>
                <c:pt idx="2985">
                  <c:v>-9.7283802795962729E-2</c:v>
                </c:pt>
                <c:pt idx="2986">
                  <c:v>7.6575986166589449E-2</c:v>
                </c:pt>
                <c:pt idx="2987">
                  <c:v>-0.26360789672538765</c:v>
                </c:pt>
                <c:pt idx="2988">
                  <c:v>-9.0617875872844422E-2</c:v>
                </c:pt>
                <c:pt idx="2989">
                  <c:v>-3.4977395433264724</c:v>
                </c:pt>
                <c:pt idx="2990">
                  <c:v>-9.0617875872844422E-2</c:v>
                </c:pt>
                <c:pt idx="2991">
                  <c:v>-0.11339633751188308</c:v>
                </c:pt>
                <c:pt idx="2992">
                  <c:v>-9.0617875872844422E-2</c:v>
                </c:pt>
                <c:pt idx="2993">
                  <c:v>-9.0617875872844422E-2</c:v>
                </c:pt>
                <c:pt idx="2994">
                  <c:v>-0.20391904871358835</c:v>
                </c:pt>
                <c:pt idx="2995">
                  <c:v>-2.3539350401035</c:v>
                </c:pt>
                <c:pt idx="2996">
                  <c:v>-0.10325320987567091</c:v>
                </c:pt>
                <c:pt idx="2997">
                  <c:v>-9.0617875872844422E-2</c:v>
                </c:pt>
                <c:pt idx="2998">
                  <c:v>-9.3304929987279628E-2</c:v>
                </c:pt>
                <c:pt idx="2999">
                  <c:v>-0.13223066461653007</c:v>
                </c:pt>
                <c:pt idx="3000">
                  <c:v>-9.5688814933008459E-2</c:v>
                </c:pt>
                <c:pt idx="3001">
                  <c:v>-0.42282341645450394</c:v>
                </c:pt>
                <c:pt idx="3002">
                  <c:v>-9.0617875872844422E-2</c:v>
                </c:pt>
                <c:pt idx="3003">
                  <c:v>-2.5821082352857383</c:v>
                </c:pt>
                <c:pt idx="3004">
                  <c:v>-9.0617875872844422E-2</c:v>
                </c:pt>
                <c:pt idx="3005">
                  <c:v>-9.0617875872844422E-2</c:v>
                </c:pt>
                <c:pt idx="3006">
                  <c:v>-0.29198754203770583</c:v>
                </c:pt>
                <c:pt idx="3007">
                  <c:v>-0.14290551164203227</c:v>
                </c:pt>
                <c:pt idx="3008">
                  <c:v>-8.5237462959536797E-2</c:v>
                </c:pt>
                <c:pt idx="3009">
                  <c:v>-9.0617875872844422E-2</c:v>
                </c:pt>
                <c:pt idx="3010">
                  <c:v>-9.0617875872844422E-2</c:v>
                </c:pt>
                <c:pt idx="3011">
                  <c:v>0.10461140241781003</c:v>
                </c:pt>
                <c:pt idx="3012">
                  <c:v>-9.0617875872844422E-2</c:v>
                </c:pt>
                <c:pt idx="3013">
                  <c:v>-1.7336341311875669E-2</c:v>
                </c:pt>
                <c:pt idx="3014">
                  <c:v>-9.5074903834612035E-2</c:v>
                </c:pt>
                <c:pt idx="3015">
                  <c:v>-1.484856152783306</c:v>
                </c:pt>
                <c:pt idx="3016">
                  <c:v>1.0454461717335961</c:v>
                </c:pt>
                <c:pt idx="3017">
                  <c:v>-2.7977659431756976</c:v>
                </c:pt>
                <c:pt idx="3018">
                  <c:v>-9.0617875872844422E-2</c:v>
                </c:pt>
                <c:pt idx="3019">
                  <c:v>-9.0617875872844422E-2</c:v>
                </c:pt>
                <c:pt idx="3020">
                  <c:v>-0.20516975439893337</c:v>
                </c:pt>
                <c:pt idx="3021">
                  <c:v>-0.2238396178277412</c:v>
                </c:pt>
                <c:pt idx="3022">
                  <c:v>-0.12657129199208023</c:v>
                </c:pt>
                <c:pt idx="3023">
                  <c:v>-8.9293732700650733E-2</c:v>
                </c:pt>
                <c:pt idx="3024">
                  <c:v>-0.12731960059262837</c:v>
                </c:pt>
                <c:pt idx="3025">
                  <c:v>-9.0617875872844422E-2</c:v>
                </c:pt>
                <c:pt idx="3026">
                  <c:v>-9.0617875872844422E-2</c:v>
                </c:pt>
                <c:pt idx="3027">
                  <c:v>0.67273333122433576</c:v>
                </c:pt>
                <c:pt idx="3028">
                  <c:v>-9.0617875872844422E-2</c:v>
                </c:pt>
                <c:pt idx="3029">
                  <c:v>-9.0617875872844422E-2</c:v>
                </c:pt>
                <c:pt idx="3030">
                  <c:v>-0.31919035593737666</c:v>
                </c:pt>
                <c:pt idx="3031">
                  <c:v>-0.30084100309910156</c:v>
                </c:pt>
                <c:pt idx="3032">
                  <c:v>-1.8829581975449587</c:v>
                </c:pt>
                <c:pt idx="3033">
                  <c:v>-0.14295897369696844</c:v>
                </c:pt>
                <c:pt idx="3034">
                  <c:v>-0.73334320627460503</c:v>
                </c:pt>
                <c:pt idx="3035">
                  <c:v>0.16627199934299564</c:v>
                </c:pt>
                <c:pt idx="3036">
                  <c:v>-9.0617875872844422E-2</c:v>
                </c:pt>
                <c:pt idx="3037">
                  <c:v>-0.19298696079302979</c:v>
                </c:pt>
                <c:pt idx="3038">
                  <c:v>-0.1217361216040368</c:v>
                </c:pt>
                <c:pt idx="3039">
                  <c:v>-9.0617875872844422E-2</c:v>
                </c:pt>
                <c:pt idx="3040">
                  <c:v>-0.46006565309570713</c:v>
                </c:pt>
                <c:pt idx="3041">
                  <c:v>-9.9064484160263616E-2</c:v>
                </c:pt>
                <c:pt idx="3042">
                  <c:v>-9.0617875872844422E-2</c:v>
                </c:pt>
                <c:pt idx="3043">
                  <c:v>-0.31515357369316349</c:v>
                </c:pt>
                <c:pt idx="3044">
                  <c:v>-0.75015264989735975</c:v>
                </c:pt>
                <c:pt idx="3045">
                  <c:v>-0.23834218964798085</c:v>
                </c:pt>
                <c:pt idx="3046">
                  <c:v>-0.94553134250047832</c:v>
                </c:pt>
                <c:pt idx="3047">
                  <c:v>-0.13374557115087529</c:v>
                </c:pt>
                <c:pt idx="3048">
                  <c:v>-9.5288116007732904E-2</c:v>
                </c:pt>
                <c:pt idx="3049">
                  <c:v>-9.0617875872844422E-2</c:v>
                </c:pt>
                <c:pt idx="3050">
                  <c:v>-0.1597429480872804</c:v>
                </c:pt>
                <c:pt idx="3051">
                  <c:v>-9.0617875872844422E-2</c:v>
                </c:pt>
                <c:pt idx="3052">
                  <c:v>-0.18863975101491937</c:v>
                </c:pt>
                <c:pt idx="3053">
                  <c:v>-9.0617875872844422E-2</c:v>
                </c:pt>
                <c:pt idx="3054">
                  <c:v>-0.69501909737266798</c:v>
                </c:pt>
                <c:pt idx="3055">
                  <c:v>-0.18598258893584996</c:v>
                </c:pt>
                <c:pt idx="3056">
                  <c:v>3.2492531231776947</c:v>
                </c:pt>
                <c:pt idx="3057">
                  <c:v>-8.9548313872844426E-2</c:v>
                </c:pt>
                <c:pt idx="3058">
                  <c:v>-0.1064303372753119</c:v>
                </c:pt>
                <c:pt idx="3059">
                  <c:v>-9.6576663775200827E-2</c:v>
                </c:pt>
                <c:pt idx="3060">
                  <c:v>-9.0617875872844422E-2</c:v>
                </c:pt>
                <c:pt idx="3061">
                  <c:v>-0.56649913656790984</c:v>
                </c:pt>
                <c:pt idx="3062">
                  <c:v>-0.60950598492820707</c:v>
                </c:pt>
                <c:pt idx="3063">
                  <c:v>-1.5400734232132323</c:v>
                </c:pt>
                <c:pt idx="3064">
                  <c:v>-0.49010839670261813</c:v>
                </c:pt>
                <c:pt idx="3065">
                  <c:v>-0.7318278204343327</c:v>
                </c:pt>
                <c:pt idx="3066">
                  <c:v>-0.10436636328668379</c:v>
                </c:pt>
                <c:pt idx="3067">
                  <c:v>-9.1143679186193371E-2</c:v>
                </c:pt>
                <c:pt idx="3068">
                  <c:v>-9.3714201257314195E-2</c:v>
                </c:pt>
                <c:pt idx="3069">
                  <c:v>-9.0617875872844422E-2</c:v>
                </c:pt>
                <c:pt idx="3070">
                  <c:v>-2.0964743696689108</c:v>
                </c:pt>
                <c:pt idx="3071">
                  <c:v>-9.0617875872844422E-2</c:v>
                </c:pt>
                <c:pt idx="3072">
                  <c:v>-9.6151925812156064E-2</c:v>
                </c:pt>
                <c:pt idx="3073">
                  <c:v>-0.24700823691454671</c:v>
                </c:pt>
                <c:pt idx="3074">
                  <c:v>-0.22850412814876286</c:v>
                </c:pt>
                <c:pt idx="3075">
                  <c:v>-9.0617875872844422E-2</c:v>
                </c:pt>
                <c:pt idx="3076">
                  <c:v>-9.0617875872844422E-2</c:v>
                </c:pt>
                <c:pt idx="3077">
                  <c:v>-9.0617875872844422E-2</c:v>
                </c:pt>
                <c:pt idx="3078">
                  <c:v>-9.0617875872844422E-2</c:v>
                </c:pt>
                <c:pt idx="3079">
                  <c:v>-0.14246668206475804</c:v>
                </c:pt>
                <c:pt idx="3080">
                  <c:v>-0.13073951706571454</c:v>
                </c:pt>
                <c:pt idx="3081">
                  <c:v>-9.2145842014249163E-2</c:v>
                </c:pt>
                <c:pt idx="3082">
                  <c:v>-9.7014088822750671E-2</c:v>
                </c:pt>
                <c:pt idx="3083">
                  <c:v>-0.93778842698421072</c:v>
                </c:pt>
                <c:pt idx="3084">
                  <c:v>-2.4338985040025332</c:v>
                </c:pt>
                <c:pt idx="3085">
                  <c:v>-9.1580642629186262E-2</c:v>
                </c:pt>
                <c:pt idx="3086">
                  <c:v>-9.0617875872844422E-2</c:v>
                </c:pt>
                <c:pt idx="3087">
                  <c:v>-1.1910699933638604</c:v>
                </c:pt>
                <c:pt idx="3088">
                  <c:v>-9.0617875872844422E-2</c:v>
                </c:pt>
                <c:pt idx="3089">
                  <c:v>-9.0617875872844422E-2</c:v>
                </c:pt>
                <c:pt idx="3090">
                  <c:v>-0.93209175098981378</c:v>
                </c:pt>
                <c:pt idx="3091">
                  <c:v>-0.32443972845654184</c:v>
                </c:pt>
                <c:pt idx="3092">
                  <c:v>-9.0617875872844422E-2</c:v>
                </c:pt>
                <c:pt idx="3093">
                  <c:v>-0.30537803988590639</c:v>
                </c:pt>
                <c:pt idx="3094">
                  <c:v>-0.31204810577442577</c:v>
                </c:pt>
                <c:pt idx="3095">
                  <c:v>-9.0617875872844422E-2</c:v>
                </c:pt>
                <c:pt idx="3096">
                  <c:v>-0.13942193945389625</c:v>
                </c:pt>
                <c:pt idx="3097">
                  <c:v>-0.13324081702366017</c:v>
                </c:pt>
                <c:pt idx="3098">
                  <c:v>-8.9792484872844427E-2</c:v>
                </c:pt>
                <c:pt idx="3099">
                  <c:v>-3.616416790643187</c:v>
                </c:pt>
                <c:pt idx="3100">
                  <c:v>-9.0617875872844422E-2</c:v>
                </c:pt>
                <c:pt idx="3101">
                  <c:v>-0.11237606029257965</c:v>
                </c:pt>
                <c:pt idx="3102">
                  <c:v>-9.0617875872844422E-2</c:v>
                </c:pt>
                <c:pt idx="3103">
                  <c:v>-9.2473704676517221E-2</c:v>
                </c:pt>
                <c:pt idx="3104">
                  <c:v>-9.0617875872844422E-2</c:v>
                </c:pt>
                <c:pt idx="3105">
                  <c:v>-1.888108019287424</c:v>
                </c:pt>
                <c:pt idx="3106">
                  <c:v>-9.0617875872844422E-2</c:v>
                </c:pt>
                <c:pt idx="3107">
                  <c:v>2.2908673301688118</c:v>
                </c:pt>
                <c:pt idx="3108">
                  <c:v>-9.0617875872844422E-2</c:v>
                </c:pt>
                <c:pt idx="3109">
                  <c:v>0.30975752238874099</c:v>
                </c:pt>
                <c:pt idx="3110">
                  <c:v>-9.7530742899081313E-2</c:v>
                </c:pt>
                <c:pt idx="3111">
                  <c:v>-9.0617875872844422E-2</c:v>
                </c:pt>
                <c:pt idx="3112">
                  <c:v>-9.5715503893945647E-2</c:v>
                </c:pt>
                <c:pt idx="3113">
                  <c:v>0.77960739730487028</c:v>
                </c:pt>
                <c:pt idx="3114">
                  <c:v>-9.0617875872844422E-2</c:v>
                </c:pt>
                <c:pt idx="3115">
                  <c:v>-9.0617875872844422E-2</c:v>
                </c:pt>
                <c:pt idx="3116">
                  <c:v>-0.7977664336788669</c:v>
                </c:pt>
                <c:pt idx="3117">
                  <c:v>-1.6219769642204405</c:v>
                </c:pt>
                <c:pt idx="3118">
                  <c:v>-0.22238579057453164</c:v>
                </c:pt>
                <c:pt idx="3119">
                  <c:v>-9.9209924027131136E-2</c:v>
                </c:pt>
                <c:pt idx="3120">
                  <c:v>-9.0617875872844422E-2</c:v>
                </c:pt>
                <c:pt idx="3121">
                  <c:v>-8.298097687284442E-2</c:v>
                </c:pt>
                <c:pt idx="3122">
                  <c:v>-9.0617875872844422E-2</c:v>
                </c:pt>
                <c:pt idx="3123">
                  <c:v>-0.15945708191632957</c:v>
                </c:pt>
                <c:pt idx="3124">
                  <c:v>-0.17388674411330676</c:v>
                </c:pt>
                <c:pt idx="3125">
                  <c:v>-0.19049955812846239</c:v>
                </c:pt>
                <c:pt idx="3126">
                  <c:v>0.25594327575260523</c:v>
                </c:pt>
                <c:pt idx="3127">
                  <c:v>-9.6028358914709511E-2</c:v>
                </c:pt>
                <c:pt idx="3128">
                  <c:v>-2.1382228962852805</c:v>
                </c:pt>
                <c:pt idx="3129">
                  <c:v>-1.0444232497848422</c:v>
                </c:pt>
                <c:pt idx="3130">
                  <c:v>-6.9351727598608082E-2</c:v>
                </c:pt>
                <c:pt idx="3131">
                  <c:v>-4.4642688852977279E-2</c:v>
                </c:pt>
                <c:pt idx="3132">
                  <c:v>-9.0617875872844422E-2</c:v>
                </c:pt>
                <c:pt idx="3133">
                  <c:v>-0.24206997443926073</c:v>
                </c:pt>
                <c:pt idx="3134">
                  <c:v>-0.14883020701280286</c:v>
                </c:pt>
                <c:pt idx="3135">
                  <c:v>-9.0617875872844422E-2</c:v>
                </c:pt>
                <c:pt idx="3136">
                  <c:v>-3.2050557082091991</c:v>
                </c:pt>
                <c:pt idx="3137">
                  <c:v>-9.0617875872844422E-2</c:v>
                </c:pt>
                <c:pt idx="3138">
                  <c:v>-0.1273587664310398</c:v>
                </c:pt>
                <c:pt idx="3139">
                  <c:v>-9.110356833190951E-2</c:v>
                </c:pt>
                <c:pt idx="3140">
                  <c:v>-9.0617875872844422E-2</c:v>
                </c:pt>
                <c:pt idx="3141">
                  <c:v>-9.0617875872844422E-2</c:v>
                </c:pt>
                <c:pt idx="3142">
                  <c:v>-1.7981650377491076</c:v>
                </c:pt>
                <c:pt idx="3143">
                  <c:v>0.18139898123943671</c:v>
                </c:pt>
                <c:pt idx="3144">
                  <c:v>0.63772318643125336</c:v>
                </c:pt>
                <c:pt idx="3145">
                  <c:v>-0.10790600780253519</c:v>
                </c:pt>
                <c:pt idx="3146">
                  <c:v>-9.0617875872844422E-2</c:v>
                </c:pt>
                <c:pt idx="3147">
                  <c:v>-0.19519027456490096</c:v>
                </c:pt>
                <c:pt idx="3148">
                  <c:v>-9.1623577827565125E-2</c:v>
                </c:pt>
                <c:pt idx="3149">
                  <c:v>-0.67767124734454098</c:v>
                </c:pt>
                <c:pt idx="3150">
                  <c:v>-0.24609058702039643</c:v>
                </c:pt>
                <c:pt idx="3151">
                  <c:v>-0.15548089876004625</c:v>
                </c:pt>
                <c:pt idx="3152">
                  <c:v>-0.10244759128093411</c:v>
                </c:pt>
                <c:pt idx="3153">
                  <c:v>-9.0617875872844422E-2</c:v>
                </c:pt>
                <c:pt idx="3154">
                  <c:v>-0.22380876515756581</c:v>
                </c:pt>
                <c:pt idx="3155">
                  <c:v>-3.2598206580459377</c:v>
                </c:pt>
                <c:pt idx="3156">
                  <c:v>0.62189294854290589</c:v>
                </c:pt>
                <c:pt idx="3157">
                  <c:v>-9.0617875872844422E-2</c:v>
                </c:pt>
                <c:pt idx="3158">
                  <c:v>-9.0617875872844422E-2</c:v>
                </c:pt>
                <c:pt idx="3159">
                  <c:v>-9.1158198386476583E-2</c:v>
                </c:pt>
                <c:pt idx="3160">
                  <c:v>-0.57712755801622739</c:v>
                </c:pt>
                <c:pt idx="3161">
                  <c:v>-9.0617875872844422E-2</c:v>
                </c:pt>
                <c:pt idx="3162">
                  <c:v>-9.0617875872844422E-2</c:v>
                </c:pt>
                <c:pt idx="3163">
                  <c:v>-0.17783938869958388</c:v>
                </c:pt>
                <c:pt idx="3164">
                  <c:v>-9.5905455520157848E-2</c:v>
                </c:pt>
                <c:pt idx="3165">
                  <c:v>-0.16806888757973643</c:v>
                </c:pt>
                <c:pt idx="3166">
                  <c:v>-9.0617875872844422E-2</c:v>
                </c:pt>
                <c:pt idx="3167">
                  <c:v>-9.0617875872844422E-2</c:v>
                </c:pt>
                <c:pt idx="3168">
                  <c:v>-9.0617875872844422E-2</c:v>
                </c:pt>
                <c:pt idx="3169">
                  <c:v>-9.0617875872844422E-2</c:v>
                </c:pt>
                <c:pt idx="3170">
                  <c:v>-8.1075733230335525E-2</c:v>
                </c:pt>
                <c:pt idx="3171">
                  <c:v>-1.7627030110154553</c:v>
                </c:pt>
                <c:pt idx="3172">
                  <c:v>-1.9142600917006409</c:v>
                </c:pt>
                <c:pt idx="3173">
                  <c:v>0.91296965943918096</c:v>
                </c:pt>
                <c:pt idx="3174">
                  <c:v>-0.17121482807041646</c:v>
                </c:pt>
                <c:pt idx="3175">
                  <c:v>-0.11754751081970247</c:v>
                </c:pt>
                <c:pt idx="3176">
                  <c:v>-9.2311268764717652E-2</c:v>
                </c:pt>
                <c:pt idx="3177">
                  <c:v>-0.10696928465139911</c:v>
                </c:pt>
                <c:pt idx="3178">
                  <c:v>-0.65804357961629456</c:v>
                </c:pt>
                <c:pt idx="3179">
                  <c:v>-9.7734771657442432E-2</c:v>
                </c:pt>
                <c:pt idx="3180">
                  <c:v>-0.14577868112937714</c:v>
                </c:pt>
                <c:pt idx="3181">
                  <c:v>-0.11464124674918544</c:v>
                </c:pt>
                <c:pt idx="3182">
                  <c:v>-8.3841770872844418E-2</c:v>
                </c:pt>
                <c:pt idx="3183">
                  <c:v>-8.8878595872844426E-2</c:v>
                </c:pt>
                <c:pt idx="3184">
                  <c:v>-0.12052211456939688</c:v>
                </c:pt>
                <c:pt idx="3185">
                  <c:v>-0.10935341956939687</c:v>
                </c:pt>
                <c:pt idx="3186">
                  <c:v>-0.1255933887037228</c:v>
                </c:pt>
                <c:pt idx="3187">
                  <c:v>-1.1065232224900488</c:v>
                </c:pt>
                <c:pt idx="3188">
                  <c:v>-1.9758390274435107</c:v>
                </c:pt>
                <c:pt idx="3189">
                  <c:v>-0.12651810292871052</c:v>
                </c:pt>
                <c:pt idx="3190">
                  <c:v>-0.52234445700681043</c:v>
                </c:pt>
                <c:pt idx="3191">
                  <c:v>-6.7778992569396873E-2</c:v>
                </c:pt>
                <c:pt idx="3192">
                  <c:v>-1.0174105108367422</c:v>
                </c:pt>
                <c:pt idx="3193">
                  <c:v>-2.5859217276490165</c:v>
                </c:pt>
                <c:pt idx="3194">
                  <c:v>-0.24316527447913083</c:v>
                </c:pt>
                <c:pt idx="3195">
                  <c:v>-0.15082500818593431</c:v>
                </c:pt>
                <c:pt idx="3196">
                  <c:v>0.22588641412258204</c:v>
                </c:pt>
                <c:pt idx="3197">
                  <c:v>-1.8274815296251272</c:v>
                </c:pt>
                <c:pt idx="3198">
                  <c:v>-0.12143236597484519</c:v>
                </c:pt>
                <c:pt idx="3199">
                  <c:v>-0.84026482953946291</c:v>
                </c:pt>
                <c:pt idx="3200">
                  <c:v>-0.14213858080235328</c:v>
                </c:pt>
                <c:pt idx="3201">
                  <c:v>-9.7333853269134352E-2</c:v>
                </c:pt>
                <c:pt idx="3202">
                  <c:v>-0.38856761954662511</c:v>
                </c:pt>
                <c:pt idx="3203">
                  <c:v>-0.12797782295166243</c:v>
                </c:pt>
                <c:pt idx="3204">
                  <c:v>2.5376484227849785</c:v>
                </c:pt>
                <c:pt idx="3205">
                  <c:v>-0.12052211456939688</c:v>
                </c:pt>
                <c:pt idx="3206">
                  <c:v>-9.3484088220498571E-2</c:v>
                </c:pt>
                <c:pt idx="3207">
                  <c:v>-0.12052211456939688</c:v>
                </c:pt>
                <c:pt idx="3208">
                  <c:v>-5.6001070569396877E-2</c:v>
                </c:pt>
                <c:pt idx="3209">
                  <c:v>-0.34810127257392176</c:v>
                </c:pt>
                <c:pt idx="3210">
                  <c:v>-4.1675384883223465</c:v>
                </c:pt>
                <c:pt idx="3211">
                  <c:v>-0.10554870735944601</c:v>
                </c:pt>
                <c:pt idx="3212">
                  <c:v>-0.12052211456939688</c:v>
                </c:pt>
                <c:pt idx="3213">
                  <c:v>-0.12447238899892794</c:v>
                </c:pt>
                <c:pt idx="3214">
                  <c:v>-0.17600765713898314</c:v>
                </c:pt>
                <c:pt idx="3215">
                  <c:v>-0.12915547848986306</c:v>
                </c:pt>
                <c:pt idx="3216">
                  <c:v>0.31930815304963245</c:v>
                </c:pt>
                <c:pt idx="3217">
                  <c:v>-0.12052211456939688</c:v>
                </c:pt>
                <c:pt idx="3218">
                  <c:v>0.52497712056028156</c:v>
                </c:pt>
                <c:pt idx="3219">
                  <c:v>-0.1210946457434417</c:v>
                </c:pt>
                <c:pt idx="3220">
                  <c:v>-0.12052211456939688</c:v>
                </c:pt>
                <c:pt idx="3221">
                  <c:v>-0.34889304695078049</c:v>
                </c:pt>
                <c:pt idx="3222">
                  <c:v>-0.23819933435946858</c:v>
                </c:pt>
                <c:pt idx="3223">
                  <c:v>-0.24862169869166906</c:v>
                </c:pt>
                <c:pt idx="3224">
                  <c:v>-0.12052211456939688</c:v>
                </c:pt>
                <c:pt idx="3225">
                  <c:v>-0.12052211456939688</c:v>
                </c:pt>
                <c:pt idx="3226">
                  <c:v>7.4548646803194674E-2</c:v>
                </c:pt>
                <c:pt idx="3227">
                  <c:v>-0.12032185856939688</c:v>
                </c:pt>
                <c:pt idx="3228">
                  <c:v>8.7523051825124487E-2</c:v>
                </c:pt>
                <c:pt idx="3229">
                  <c:v>-0.12789799976152674</c:v>
                </c:pt>
                <c:pt idx="3230">
                  <c:v>-2.550668779686013</c:v>
                </c:pt>
                <c:pt idx="3231">
                  <c:v>1.1350901037236518</c:v>
                </c:pt>
                <c:pt idx="3232">
                  <c:v>-0.12909514464799329</c:v>
                </c:pt>
                <c:pt idx="3233">
                  <c:v>-2.8842624792594602</c:v>
                </c:pt>
                <c:pt idx="3234">
                  <c:v>-0.10449128556939688</c:v>
                </c:pt>
                <c:pt idx="3235">
                  <c:v>0.42824062443060318</c:v>
                </c:pt>
                <c:pt idx="3236">
                  <c:v>-0.40349547766315191</c:v>
                </c:pt>
                <c:pt idx="3237">
                  <c:v>-0.44878665668365542</c:v>
                </c:pt>
                <c:pt idx="3238">
                  <c:v>-0.27575440547703922</c:v>
                </c:pt>
                <c:pt idx="3239">
                  <c:v>-9.415908970216634E-2</c:v>
                </c:pt>
                <c:pt idx="3240">
                  <c:v>-0.22091176472562016</c:v>
                </c:pt>
                <c:pt idx="3241">
                  <c:v>-0.12052211456939688</c:v>
                </c:pt>
                <c:pt idx="3242">
                  <c:v>-0.12052211456939688</c:v>
                </c:pt>
                <c:pt idx="3243">
                  <c:v>1.7673537361291476</c:v>
                </c:pt>
                <c:pt idx="3244">
                  <c:v>-0.11949036456939688</c:v>
                </c:pt>
                <c:pt idx="3245">
                  <c:v>-0.12050461456939687</c:v>
                </c:pt>
                <c:pt idx="3246">
                  <c:v>-0.32383986778940488</c:v>
                </c:pt>
                <c:pt idx="3247">
                  <c:v>-0.21822936134578552</c:v>
                </c:pt>
                <c:pt idx="3248">
                  <c:v>-2.4715524105397568</c:v>
                </c:pt>
                <c:pt idx="3249">
                  <c:v>-0.23037840132057696</c:v>
                </c:pt>
                <c:pt idx="3250">
                  <c:v>5.2675540823811353</c:v>
                </c:pt>
                <c:pt idx="3251">
                  <c:v>0.57250538049930921</c:v>
                </c:pt>
                <c:pt idx="3252">
                  <c:v>-0.34165864480962227</c:v>
                </c:pt>
                <c:pt idx="3253">
                  <c:v>-0.27512315493078099</c:v>
                </c:pt>
                <c:pt idx="3254">
                  <c:v>-0.16488367115017877</c:v>
                </c:pt>
                <c:pt idx="3255">
                  <c:v>-0.10994923445926433</c:v>
                </c:pt>
                <c:pt idx="3256">
                  <c:v>-0.20790965647798987</c:v>
                </c:pt>
                <c:pt idx="3257">
                  <c:v>-0.13545493461011396</c:v>
                </c:pt>
                <c:pt idx="3258">
                  <c:v>-1.0851141205882009</c:v>
                </c:pt>
                <c:pt idx="3259">
                  <c:v>-0.43626576138122153</c:v>
                </c:pt>
                <c:pt idx="3260">
                  <c:v>-1.6083465256579057</c:v>
                </c:pt>
                <c:pt idx="3261">
                  <c:v>-0.28777421052031871</c:v>
                </c:pt>
                <c:pt idx="3262">
                  <c:v>-0.89131632532174476</c:v>
                </c:pt>
                <c:pt idx="3263">
                  <c:v>-0.23838329496936975</c:v>
                </c:pt>
                <c:pt idx="3264">
                  <c:v>-0.12533341930207942</c:v>
                </c:pt>
                <c:pt idx="3265">
                  <c:v>-0.12052211456939688</c:v>
                </c:pt>
                <c:pt idx="3266">
                  <c:v>-0.18898906231814966</c:v>
                </c:pt>
                <c:pt idx="3267">
                  <c:v>-0.12052211456939688</c:v>
                </c:pt>
                <c:pt idx="3268">
                  <c:v>0.29766575222074554</c:v>
                </c:pt>
                <c:pt idx="3269">
                  <c:v>-8.3746860569396869E-2</c:v>
                </c:pt>
                <c:pt idx="3270">
                  <c:v>-2.4043984089741164</c:v>
                </c:pt>
                <c:pt idx="3271">
                  <c:v>-0.51676678842801116</c:v>
                </c:pt>
                <c:pt idx="3272">
                  <c:v>6.2564510308112107</c:v>
                </c:pt>
                <c:pt idx="3273">
                  <c:v>-9.762903950836406E-2</c:v>
                </c:pt>
                <c:pt idx="3274">
                  <c:v>-0.13926509934347597</c:v>
                </c:pt>
                <c:pt idx="3275">
                  <c:v>-0.12719517404042252</c:v>
                </c:pt>
                <c:pt idx="3276">
                  <c:v>-0.12052211456939688</c:v>
                </c:pt>
                <c:pt idx="3277">
                  <c:v>-0.85655164322291477</c:v>
                </c:pt>
                <c:pt idx="3278">
                  <c:v>-2.7336779993348816</c:v>
                </c:pt>
                <c:pt idx="3279">
                  <c:v>-2.4733566035615513</c:v>
                </c:pt>
                <c:pt idx="3280">
                  <c:v>-0.75807745690783646</c:v>
                </c:pt>
                <c:pt idx="3281">
                  <c:v>-2.4127445901288436</c:v>
                </c:pt>
                <c:pt idx="3282">
                  <c:v>-0.20548366509186841</c:v>
                </c:pt>
                <c:pt idx="3283">
                  <c:v>-0.12139789143412678</c:v>
                </c:pt>
                <c:pt idx="3284">
                  <c:v>-0.12323619475543636</c:v>
                </c:pt>
                <c:pt idx="3285">
                  <c:v>-0.12052211456939688</c:v>
                </c:pt>
                <c:pt idx="3286">
                  <c:v>-2.9886414531599863</c:v>
                </c:pt>
                <c:pt idx="3287">
                  <c:v>-0.12052211456939688</c:v>
                </c:pt>
                <c:pt idx="3288">
                  <c:v>-0.13383807400480624</c:v>
                </c:pt>
                <c:pt idx="3289">
                  <c:v>-0.35690252014919266</c:v>
                </c:pt>
                <c:pt idx="3290">
                  <c:v>-0.37132238284518021</c:v>
                </c:pt>
                <c:pt idx="3291">
                  <c:v>-1.4750582266865728</c:v>
                </c:pt>
                <c:pt idx="3292">
                  <c:v>-0.12052211456939688</c:v>
                </c:pt>
                <c:pt idx="3293">
                  <c:v>-0.12052211456939688</c:v>
                </c:pt>
                <c:pt idx="3294">
                  <c:v>-0.12052211456939688</c:v>
                </c:pt>
                <c:pt idx="3295">
                  <c:v>-0.29159233714664357</c:v>
                </c:pt>
                <c:pt idx="3296">
                  <c:v>-0.18918345895083946</c:v>
                </c:pt>
                <c:pt idx="3297">
                  <c:v>-0.12318251950267547</c:v>
                </c:pt>
                <c:pt idx="3298">
                  <c:v>-0.12320681584274605</c:v>
                </c:pt>
                <c:pt idx="3299">
                  <c:v>-1.2869305405897797</c:v>
                </c:pt>
                <c:pt idx="3300">
                  <c:v>-3.7433958554568973</c:v>
                </c:pt>
                <c:pt idx="3301">
                  <c:v>-0.1245675217301597</c:v>
                </c:pt>
                <c:pt idx="3302">
                  <c:v>-0.12214928867961163</c:v>
                </c:pt>
                <c:pt idx="3303">
                  <c:v>-2.031988410245368</c:v>
                </c:pt>
                <c:pt idx="3304">
                  <c:v>-0.12052211456939688</c:v>
                </c:pt>
                <c:pt idx="3305">
                  <c:v>-0.12052211456939688</c:v>
                </c:pt>
                <c:pt idx="3306">
                  <c:v>-1.0961330186974936</c:v>
                </c:pt>
                <c:pt idx="3307">
                  <c:v>-0.33992536608207258</c:v>
                </c:pt>
                <c:pt idx="3308">
                  <c:v>-0.12052211456939688</c:v>
                </c:pt>
                <c:pt idx="3309">
                  <c:v>-0.55651111230432537</c:v>
                </c:pt>
                <c:pt idx="3310">
                  <c:v>-0.33293378154798015</c:v>
                </c:pt>
                <c:pt idx="3311">
                  <c:v>-0.12052211456939688</c:v>
                </c:pt>
                <c:pt idx="3312">
                  <c:v>-0.23352614514741152</c:v>
                </c:pt>
                <c:pt idx="3313">
                  <c:v>-0.19432558099811556</c:v>
                </c:pt>
                <c:pt idx="3314">
                  <c:v>-0.11720014802826055</c:v>
                </c:pt>
                <c:pt idx="3315">
                  <c:v>-4.2229443009212586</c:v>
                </c:pt>
                <c:pt idx="3316">
                  <c:v>-0.11171088956939687</c:v>
                </c:pt>
                <c:pt idx="3317">
                  <c:v>-0.16265464349104602</c:v>
                </c:pt>
                <c:pt idx="3318">
                  <c:v>-0.12052211456939688</c:v>
                </c:pt>
                <c:pt idx="3319">
                  <c:v>-0.12316411203494954</c:v>
                </c:pt>
                <c:pt idx="3320">
                  <c:v>-0.20450929816642149</c:v>
                </c:pt>
                <c:pt idx="3321">
                  <c:v>-2.0933037519811455</c:v>
                </c:pt>
                <c:pt idx="3322">
                  <c:v>-0.11959723656939687</c:v>
                </c:pt>
                <c:pt idx="3323">
                  <c:v>4.8914031909913307</c:v>
                </c:pt>
                <c:pt idx="3324">
                  <c:v>-0.29432057732502603</c:v>
                </c:pt>
                <c:pt idx="3325">
                  <c:v>0.59882741891214142</c:v>
                </c:pt>
                <c:pt idx="3326">
                  <c:v>-0.13013595920614135</c:v>
                </c:pt>
                <c:pt idx="3327">
                  <c:v>-0.12052211456939688</c:v>
                </c:pt>
                <c:pt idx="3328">
                  <c:v>-0.12557207474594329</c:v>
                </c:pt>
                <c:pt idx="3329">
                  <c:v>3.4311711905404216</c:v>
                </c:pt>
                <c:pt idx="3330">
                  <c:v>-0.12052211456939688</c:v>
                </c:pt>
                <c:pt idx="3331">
                  <c:v>-7.9778275569396873E-2</c:v>
                </c:pt>
                <c:pt idx="3332">
                  <c:v>-1.2175383226513095</c:v>
                </c:pt>
                <c:pt idx="3333">
                  <c:v>-3.1201423811579971</c:v>
                </c:pt>
                <c:pt idx="3334">
                  <c:v>-0.27370073051455618</c:v>
                </c:pt>
                <c:pt idx="3335">
                  <c:v>-0.13427730450041583</c:v>
                </c:pt>
                <c:pt idx="3336">
                  <c:v>-6.439907056939688E-2</c:v>
                </c:pt>
                <c:pt idx="3337">
                  <c:v>-0.12052211456939688</c:v>
                </c:pt>
                <c:pt idx="3338">
                  <c:v>-0.25928362898355756</c:v>
                </c:pt>
                <c:pt idx="3339">
                  <c:v>-0.21402413564738057</c:v>
                </c:pt>
                <c:pt idx="3340">
                  <c:v>-0.38869941462600721</c:v>
                </c:pt>
                <c:pt idx="3341">
                  <c:v>0.4454538468326098</c:v>
                </c:pt>
                <c:pt idx="3342">
                  <c:v>-4.2533282840385711E-2</c:v>
                </c:pt>
                <c:pt idx="3343">
                  <c:v>-3.3587167421311936</c:v>
                </c:pt>
                <c:pt idx="3344">
                  <c:v>-1.4386987653625036</c:v>
                </c:pt>
                <c:pt idx="3345">
                  <c:v>-6.212744675446015E-2</c:v>
                </c:pt>
                <c:pt idx="3346">
                  <c:v>2.5849821235000014E-3</c:v>
                </c:pt>
                <c:pt idx="3347">
                  <c:v>-0.12052211456939688</c:v>
                </c:pt>
                <c:pt idx="3348">
                  <c:v>-0.10037946818344318</c:v>
                </c:pt>
                <c:pt idx="3349">
                  <c:v>-7.533907284709801E-2</c:v>
                </c:pt>
                <c:pt idx="3350">
                  <c:v>-0.12052211456939688</c:v>
                </c:pt>
                <c:pt idx="3351">
                  <c:v>-2.5428795740381505</c:v>
                </c:pt>
                <c:pt idx="3352">
                  <c:v>-0.12052211456939688</c:v>
                </c:pt>
                <c:pt idx="3353">
                  <c:v>-0.14558069664667089</c:v>
                </c:pt>
                <c:pt idx="3354">
                  <c:v>-0.12041796434481511</c:v>
                </c:pt>
                <c:pt idx="3355">
                  <c:v>-0.14787631859403561</c:v>
                </c:pt>
                <c:pt idx="3356">
                  <c:v>-0.12052211456939688</c:v>
                </c:pt>
                <c:pt idx="3357">
                  <c:v>-0.88628308029543135</c:v>
                </c:pt>
                <c:pt idx="3358">
                  <c:v>0.30662010194240558</c:v>
                </c:pt>
                <c:pt idx="3359">
                  <c:v>2.2035013579223728</c:v>
                </c:pt>
                <c:pt idx="3360">
                  <c:v>-0.12249463124101978</c:v>
                </c:pt>
                <c:pt idx="3361">
                  <c:v>-0.12052211456939688</c:v>
                </c:pt>
                <c:pt idx="3362">
                  <c:v>1.4792071103438387E-2</c:v>
                </c:pt>
                <c:pt idx="3363">
                  <c:v>-0.10607373693884251</c:v>
                </c:pt>
                <c:pt idx="3364">
                  <c:v>-0.820403593998553</c:v>
                </c:pt>
                <c:pt idx="3365">
                  <c:v>-0.73564472838241568</c:v>
                </c:pt>
                <c:pt idx="3366">
                  <c:v>-0.2329934408224377</c:v>
                </c:pt>
                <c:pt idx="3367">
                  <c:v>-0.11504973037004401</c:v>
                </c:pt>
                <c:pt idx="3368">
                  <c:v>-0.12052211456939688</c:v>
                </c:pt>
                <c:pt idx="3369">
                  <c:v>-0.16590450197231782</c:v>
                </c:pt>
                <c:pt idx="3370">
                  <c:v>-4.5515103580062535</c:v>
                </c:pt>
                <c:pt idx="3371">
                  <c:v>0.75101956039193318</c:v>
                </c:pt>
                <c:pt idx="3372">
                  <c:v>-0.12052211456939688</c:v>
                </c:pt>
                <c:pt idx="3373">
                  <c:v>-0.12052211456939688</c:v>
                </c:pt>
                <c:pt idx="3374">
                  <c:v>-0.12547224421077446</c:v>
                </c:pt>
                <c:pt idx="3375">
                  <c:v>-0.9608608905100311</c:v>
                </c:pt>
                <c:pt idx="3376">
                  <c:v>-0.12052211456939688</c:v>
                </c:pt>
                <c:pt idx="3377">
                  <c:v>-0.12836578044215433</c:v>
                </c:pt>
                <c:pt idx="3378">
                  <c:v>-0.17478106827945261</c:v>
                </c:pt>
                <c:pt idx="3379">
                  <c:v>-0.12396601840396379</c:v>
                </c:pt>
                <c:pt idx="3380">
                  <c:v>-0.35224307622341411</c:v>
                </c:pt>
                <c:pt idx="3381">
                  <c:v>-0.12052211456939688</c:v>
                </c:pt>
                <c:pt idx="3382">
                  <c:v>-0.12052211456939688</c:v>
                </c:pt>
                <c:pt idx="3383">
                  <c:v>-0.12052211456939688</c:v>
                </c:pt>
                <c:pt idx="3384">
                  <c:v>-0.12124739508566418</c:v>
                </c:pt>
                <c:pt idx="3385">
                  <c:v>-8.8970601427215135E-2</c:v>
                </c:pt>
                <c:pt idx="3386">
                  <c:v>-2.2568670036869398</c:v>
                </c:pt>
                <c:pt idx="3387">
                  <c:v>-2.3771067101740426</c:v>
                </c:pt>
                <c:pt idx="3388">
                  <c:v>3.773644123856525</c:v>
                </c:pt>
                <c:pt idx="3389">
                  <c:v>-0.26948838142869908</c:v>
                </c:pt>
                <c:pt idx="3390">
                  <c:v>-0.32936575621612579</c:v>
                </c:pt>
                <c:pt idx="3391">
                  <c:v>-0.12585972667539211</c:v>
                </c:pt>
                <c:pt idx="3392">
                  <c:v>-0.15069580146576414</c:v>
                </c:pt>
                <c:pt idx="3393">
                  <c:v>-0.77039521860142102</c:v>
                </c:pt>
                <c:pt idx="3394">
                  <c:v>-0.13367696570590185</c:v>
                </c:pt>
                <c:pt idx="3395">
                  <c:v>-0.10346192072996263</c:v>
                </c:pt>
                <c:pt idx="3396">
                  <c:v>-0.14371956807054947</c:v>
                </c:pt>
                <c:pt idx="3397">
                  <c:v>-0.11886983636142683</c:v>
                </c:pt>
                <c:pt idx="3398">
                  <c:v>-0.11283857456939687</c:v>
                </c:pt>
                <c:pt idx="3399">
                  <c:v>-0.15042635326594933</c:v>
                </c:pt>
                <c:pt idx="3400">
                  <c:v>-0.14935448931583029</c:v>
                </c:pt>
                <c:pt idx="3401">
                  <c:v>-0.1654517958640469</c:v>
                </c:pt>
                <c:pt idx="3402">
                  <c:v>-1.1560059815738457</c:v>
                </c:pt>
                <c:pt idx="3403">
                  <c:v>-2.1995051794480749</c:v>
                </c:pt>
                <c:pt idx="3404">
                  <c:v>-0.15925386855504572</c:v>
                </c:pt>
                <c:pt idx="3405">
                  <c:v>1.931179043727846</c:v>
                </c:pt>
                <c:pt idx="3406">
                  <c:v>-0.80204113351815276</c:v>
                </c:pt>
                <c:pt idx="3407">
                  <c:v>-5.9824144348261624E-2</c:v>
                </c:pt>
                <c:pt idx="3408">
                  <c:v>1.1059329392890493</c:v>
                </c:pt>
                <c:pt idx="3409">
                  <c:v>-6.0736974178463807</c:v>
                </c:pt>
                <c:pt idx="3410">
                  <c:v>3.6274915809754931</c:v>
                </c:pt>
                <c:pt idx="3411">
                  <c:v>-0.23481885567945859</c:v>
                </c:pt>
                <c:pt idx="3412">
                  <c:v>0.86588086027398892</c:v>
                </c:pt>
                <c:pt idx="3413">
                  <c:v>-2.2115980259795651</c:v>
                </c:pt>
                <c:pt idx="3414">
                  <c:v>-0.15185205561963516</c:v>
                </c:pt>
                <c:pt idx="3415">
                  <c:v>-0.7475520264748674</c:v>
                </c:pt>
                <c:pt idx="3416">
                  <c:v>-0.14846347081683636</c:v>
                </c:pt>
                <c:pt idx="3417">
                  <c:v>0.85375533692418726</c:v>
                </c:pt>
                <c:pt idx="3418">
                  <c:v>0.30375167901451616</c:v>
                </c:pt>
                <c:pt idx="3419">
                  <c:v>-0.16735960892996274</c:v>
                </c:pt>
                <c:pt idx="3420">
                  <c:v>10.80493511919282</c:v>
                </c:pt>
                <c:pt idx="3421">
                  <c:v>-0.15042635326594933</c:v>
                </c:pt>
                <c:pt idx="3422">
                  <c:v>-0.13438489765280967</c:v>
                </c:pt>
                <c:pt idx="3423">
                  <c:v>-0.15200989385349734</c:v>
                </c:pt>
                <c:pt idx="3424">
                  <c:v>7.0278837340506661E-3</c:v>
                </c:pt>
                <c:pt idx="3425">
                  <c:v>-0.33600932137316791</c:v>
                </c:pt>
                <c:pt idx="3426">
                  <c:v>-2.7306814035691112</c:v>
                </c:pt>
                <c:pt idx="3427">
                  <c:v>-2.8384731792208862</c:v>
                </c:pt>
                <c:pt idx="3428">
                  <c:v>0.44036621048025515</c:v>
                </c:pt>
                <c:pt idx="3429">
                  <c:v>-0.15158822895279217</c:v>
                </c:pt>
                <c:pt idx="3430">
                  <c:v>-0.1535046476966688</c:v>
                </c:pt>
                <c:pt idx="3431">
                  <c:v>-0.23861592610789856</c:v>
                </c:pt>
                <c:pt idx="3432">
                  <c:v>-0.1609316161445363</c:v>
                </c:pt>
                <c:pt idx="3433">
                  <c:v>1.6306960468123677</c:v>
                </c:pt>
                <c:pt idx="3434">
                  <c:v>-0.15042635326594933</c:v>
                </c:pt>
                <c:pt idx="3435">
                  <c:v>-0.15815229134818909</c:v>
                </c:pt>
                <c:pt idx="3436">
                  <c:v>-0.15042635326594933</c:v>
                </c:pt>
                <c:pt idx="3437">
                  <c:v>-0.38532361993271991</c:v>
                </c:pt>
                <c:pt idx="3438">
                  <c:v>-0.36694005610114311</c:v>
                </c:pt>
                <c:pt idx="3439">
                  <c:v>-0.41176057978120145</c:v>
                </c:pt>
                <c:pt idx="3440">
                  <c:v>-0.15042635326594933</c:v>
                </c:pt>
                <c:pt idx="3441">
                  <c:v>-0.1619520085277005</c:v>
                </c:pt>
                <c:pt idx="3442">
                  <c:v>0.15345816133094448</c:v>
                </c:pt>
                <c:pt idx="3443">
                  <c:v>-0.1807585655995706</c:v>
                </c:pt>
                <c:pt idx="3444">
                  <c:v>0.11328817501961364</c:v>
                </c:pt>
                <c:pt idx="3445">
                  <c:v>-0.12778073742868595</c:v>
                </c:pt>
                <c:pt idx="3446">
                  <c:v>-3.9316696288708677</c:v>
                </c:pt>
                <c:pt idx="3447">
                  <c:v>0.97839171675941339</c:v>
                </c:pt>
                <c:pt idx="3448">
                  <c:v>-0.15737942530199975</c:v>
                </c:pt>
                <c:pt idx="3449">
                  <c:v>-4.9417580067941431</c:v>
                </c:pt>
                <c:pt idx="3450">
                  <c:v>-0.12642650796735075</c:v>
                </c:pt>
                <c:pt idx="3451">
                  <c:v>0.74257406257640235</c:v>
                </c:pt>
                <c:pt idx="3452">
                  <c:v>-0.51069431493167627</c:v>
                </c:pt>
                <c:pt idx="3453">
                  <c:v>-0.71671442312664135</c:v>
                </c:pt>
                <c:pt idx="3454">
                  <c:v>-0.27845819383835085</c:v>
                </c:pt>
                <c:pt idx="3455">
                  <c:v>-9.3817939200119854E-2</c:v>
                </c:pt>
                <c:pt idx="3456">
                  <c:v>-0.23553096243132066</c:v>
                </c:pt>
                <c:pt idx="3457">
                  <c:v>-0.15538501426688237</c:v>
                </c:pt>
                <c:pt idx="3458">
                  <c:v>-0.15042635326594933</c:v>
                </c:pt>
                <c:pt idx="3459">
                  <c:v>1.3190309681782355</c:v>
                </c:pt>
                <c:pt idx="3460">
                  <c:v>-0.10002734426594934</c:v>
                </c:pt>
                <c:pt idx="3461">
                  <c:v>-0.14872290526594933</c:v>
                </c:pt>
                <c:pt idx="3462">
                  <c:v>-0.19188436686885058</c:v>
                </c:pt>
                <c:pt idx="3463">
                  <c:v>-0.25090904072797837</c:v>
                </c:pt>
                <c:pt idx="3464">
                  <c:v>-0.83312376845968794</c:v>
                </c:pt>
                <c:pt idx="3465">
                  <c:v>-0.2837920153054212</c:v>
                </c:pt>
                <c:pt idx="3466">
                  <c:v>4.3687147553542687</c:v>
                </c:pt>
                <c:pt idx="3467">
                  <c:v>0.65346909938885456</c:v>
                </c:pt>
                <c:pt idx="3468">
                  <c:v>-0.57230081953976375</c:v>
                </c:pt>
                <c:pt idx="3469">
                  <c:v>-0.40663385928948631</c:v>
                </c:pt>
                <c:pt idx="3470">
                  <c:v>-0.22644459010015283</c:v>
                </c:pt>
                <c:pt idx="3471">
                  <c:v>-0.13026070929775499</c:v>
                </c:pt>
                <c:pt idx="3472">
                  <c:v>6.2190804388890797E-2</c:v>
                </c:pt>
                <c:pt idx="3473">
                  <c:v>-0.17543313564642884</c:v>
                </c:pt>
                <c:pt idx="3474">
                  <c:v>-1.6007495266943639</c:v>
                </c:pt>
                <c:pt idx="3475">
                  <c:v>-0.81454692715263532</c:v>
                </c:pt>
                <c:pt idx="3476">
                  <c:v>-1.4493186999458794</c:v>
                </c:pt>
                <c:pt idx="3477">
                  <c:v>-8.9045139343996826E-2</c:v>
                </c:pt>
                <c:pt idx="3478">
                  <c:v>-0.43784094658505723</c:v>
                </c:pt>
                <c:pt idx="3479">
                  <c:v>-0.30191129119660781</c:v>
                </c:pt>
                <c:pt idx="3480">
                  <c:v>-0.15381475560418584</c:v>
                </c:pt>
                <c:pt idx="3481">
                  <c:v>-0.15042635326594933</c:v>
                </c:pt>
                <c:pt idx="3482">
                  <c:v>-0.15071375345380067</c:v>
                </c:pt>
                <c:pt idx="3483">
                  <c:v>-0.14294210026594933</c:v>
                </c:pt>
                <c:pt idx="3484">
                  <c:v>1.5074543323217506</c:v>
                </c:pt>
                <c:pt idx="3485">
                  <c:v>-0.12321065613588167</c:v>
                </c:pt>
                <c:pt idx="3486">
                  <c:v>-4.6339439339035922</c:v>
                </c:pt>
                <c:pt idx="3487">
                  <c:v>-1.1012259247933369</c:v>
                </c:pt>
                <c:pt idx="3488">
                  <c:v>7.3908489375859272</c:v>
                </c:pt>
                <c:pt idx="3489">
                  <c:v>-0.11809204434301238</c:v>
                </c:pt>
                <c:pt idx="3490">
                  <c:v>-0.21180201757940953</c:v>
                </c:pt>
                <c:pt idx="3491">
                  <c:v>-0.17496669390775196</c:v>
                </c:pt>
                <c:pt idx="3492">
                  <c:v>-0.15042635326594933</c:v>
                </c:pt>
                <c:pt idx="3493">
                  <c:v>-1.2945480747515035</c:v>
                </c:pt>
                <c:pt idx="3494">
                  <c:v>-6.0806402152301331</c:v>
                </c:pt>
                <c:pt idx="3495">
                  <c:v>-3.8462379281844008</c:v>
                </c:pt>
                <c:pt idx="3496">
                  <c:v>-0.45477425570417007</c:v>
                </c:pt>
                <c:pt idx="3497">
                  <c:v>-4.6865267731978149</c:v>
                </c:pt>
                <c:pt idx="3498">
                  <c:v>-0.31913082396115633</c:v>
                </c:pt>
                <c:pt idx="3499">
                  <c:v>-0.14488547870902721</c:v>
                </c:pt>
                <c:pt idx="3500">
                  <c:v>-0.14573226084330385</c:v>
                </c:pt>
                <c:pt idx="3501">
                  <c:v>-0.15042635326594933</c:v>
                </c:pt>
                <c:pt idx="3502">
                  <c:v>-3.1885247343589738</c:v>
                </c:pt>
                <c:pt idx="3503">
                  <c:v>-0.15042635326594933</c:v>
                </c:pt>
                <c:pt idx="3504">
                  <c:v>-0.18252522185338971</c:v>
                </c:pt>
                <c:pt idx="3505">
                  <c:v>-0.41022585170944031</c:v>
                </c:pt>
                <c:pt idx="3506">
                  <c:v>0.18016718424600986</c:v>
                </c:pt>
                <c:pt idx="3507">
                  <c:v>-2.3097864949255795</c:v>
                </c:pt>
                <c:pt idx="3508">
                  <c:v>-0.17493927861242725</c:v>
                </c:pt>
                <c:pt idx="3509">
                  <c:v>-0.15042635326594933</c:v>
                </c:pt>
                <c:pt idx="3510">
                  <c:v>-0.15042635326594933</c:v>
                </c:pt>
                <c:pt idx="3511">
                  <c:v>-0.4661289032795527</c:v>
                </c:pt>
                <c:pt idx="3512">
                  <c:v>-0.25178412534661798</c:v>
                </c:pt>
                <c:pt idx="3513">
                  <c:v>-0.15295157973929199</c:v>
                </c:pt>
                <c:pt idx="3514">
                  <c:v>-0.15706074119459851</c:v>
                </c:pt>
                <c:pt idx="3515">
                  <c:v>0.84323267935687962</c:v>
                </c:pt>
                <c:pt idx="3516">
                  <c:v>-4.1975404136383681</c:v>
                </c:pt>
                <c:pt idx="3517">
                  <c:v>-0.15366844329600535</c:v>
                </c:pt>
                <c:pt idx="3518">
                  <c:v>-0.16590645045619407</c:v>
                </c:pt>
                <c:pt idx="3519">
                  <c:v>-2.3316594914453872</c:v>
                </c:pt>
                <c:pt idx="3520">
                  <c:v>7.3267926322670845E-2</c:v>
                </c:pt>
                <c:pt idx="3521">
                  <c:v>-0.15343080938925083</c:v>
                </c:pt>
                <c:pt idx="3522">
                  <c:v>-0.4773707655578312</c:v>
                </c:pt>
                <c:pt idx="3523">
                  <c:v>-0.41625232057035461</c:v>
                </c:pt>
                <c:pt idx="3524">
                  <c:v>-0.15042635326594933</c:v>
                </c:pt>
                <c:pt idx="3525">
                  <c:v>-0.7320325371226899</c:v>
                </c:pt>
                <c:pt idx="3526">
                  <c:v>-0.41006461441020936</c:v>
                </c:pt>
                <c:pt idx="3527">
                  <c:v>0.12761143273405068</c:v>
                </c:pt>
                <c:pt idx="3528">
                  <c:v>-0.36220651081612365</c:v>
                </c:pt>
                <c:pt idx="3529">
                  <c:v>-0.26036560497817596</c:v>
                </c:pt>
                <c:pt idx="3530">
                  <c:v>-0.15472053773128677</c:v>
                </c:pt>
                <c:pt idx="3531">
                  <c:v>-7.4561404435648999</c:v>
                </c:pt>
                <c:pt idx="3532">
                  <c:v>-0.14855698951013344</c:v>
                </c:pt>
                <c:pt idx="3533">
                  <c:v>-0.21050977034183863</c:v>
                </c:pt>
                <c:pt idx="3534">
                  <c:v>-0.14738337426594933</c:v>
                </c:pt>
                <c:pt idx="3535">
                  <c:v>-0.15727498570148982</c:v>
                </c:pt>
                <c:pt idx="3536">
                  <c:v>-0.3088881989765177</c:v>
                </c:pt>
                <c:pt idx="3537">
                  <c:v>-2.5080039512847434</c:v>
                </c:pt>
                <c:pt idx="3538">
                  <c:v>-0.14591588026594934</c:v>
                </c:pt>
                <c:pt idx="3539">
                  <c:v>6.7611444044419882</c:v>
                </c:pt>
                <c:pt idx="3540">
                  <c:v>-0.33319149804726328</c:v>
                </c:pt>
                <c:pt idx="3541">
                  <c:v>2.3324576027683355</c:v>
                </c:pt>
                <c:pt idx="3542">
                  <c:v>-0.1114363147868646</c:v>
                </c:pt>
                <c:pt idx="3543">
                  <c:v>-0.14938704826594934</c:v>
                </c:pt>
                <c:pt idx="3544">
                  <c:v>-0.14689810470535533</c:v>
                </c:pt>
                <c:pt idx="3545">
                  <c:v>8.6194960740847506</c:v>
                </c:pt>
                <c:pt idx="3546">
                  <c:v>-0.15042635326594933</c:v>
                </c:pt>
                <c:pt idx="3547">
                  <c:v>-9.6731122747345313E-2</c:v>
                </c:pt>
                <c:pt idx="3548">
                  <c:v>6.0593153678446363</c:v>
                </c:pt>
                <c:pt idx="3549">
                  <c:v>-0.43165076055603835</c:v>
                </c:pt>
                <c:pt idx="3550">
                  <c:v>-0.16983810680695863</c:v>
                </c:pt>
                <c:pt idx="3551">
                  <c:v>-3.5400499357297638E-2</c:v>
                </c:pt>
                <c:pt idx="3552">
                  <c:v>-0.16638971270169187</c:v>
                </c:pt>
                <c:pt idx="3553">
                  <c:v>-0.41198916488941151</c:v>
                </c:pt>
                <c:pt idx="3554">
                  <c:v>-0.24464412588410137</c:v>
                </c:pt>
                <c:pt idx="3555">
                  <c:v>-0.65770436062064053</c:v>
                </c:pt>
                <c:pt idx="3556">
                  <c:v>0.90858993856444592</c:v>
                </c:pt>
                <c:pt idx="3557">
                  <c:v>8.4337381830568603E-2</c:v>
                </c:pt>
                <c:pt idx="3558">
                  <c:v>-3.718685766607031</c:v>
                </c:pt>
                <c:pt idx="3559">
                  <c:v>-1.5292118182748782</c:v>
                </c:pt>
                <c:pt idx="3560">
                  <c:v>3.9937944424976862E-2</c:v>
                </c:pt>
                <c:pt idx="3561">
                  <c:v>5.6151395925281566E-2</c:v>
                </c:pt>
                <c:pt idx="3562">
                  <c:v>-0.14954298126594934</c:v>
                </c:pt>
                <c:pt idx="3563">
                  <c:v>1.4989685080356272</c:v>
                </c:pt>
                <c:pt idx="3564">
                  <c:v>0.12559461456897347</c:v>
                </c:pt>
                <c:pt idx="3565">
                  <c:v>0.22408146170129711</c:v>
                </c:pt>
                <c:pt idx="3566">
                  <c:v>-0.15042635326594933</c:v>
                </c:pt>
                <c:pt idx="3567">
                  <c:v>-2.3626954667163131</c:v>
                </c:pt>
                <c:pt idx="3568">
                  <c:v>-0.15042635326594933</c:v>
                </c:pt>
                <c:pt idx="3569">
                  <c:v>-0.54390400925820537</c:v>
                </c:pt>
                <c:pt idx="3570">
                  <c:v>-0.14583134649170096</c:v>
                </c:pt>
                <c:pt idx="3571">
                  <c:v>-6.2611393819174688E-2</c:v>
                </c:pt>
                <c:pt idx="3572">
                  <c:v>-0.14792023726594933</c:v>
                </c:pt>
                <c:pt idx="3573">
                  <c:v>3.2317468229456718</c:v>
                </c:pt>
                <c:pt idx="3574">
                  <c:v>0.40969269518077023</c:v>
                </c:pt>
                <c:pt idx="3575">
                  <c:v>4.0529441483366586</c:v>
                </c:pt>
                <c:pt idx="3576">
                  <c:v>8.0014491974546964E-2</c:v>
                </c:pt>
                <c:pt idx="3577">
                  <c:v>-0.14891680326594933</c:v>
                </c:pt>
                <c:pt idx="3578">
                  <c:v>-0.25460445527467734</c:v>
                </c:pt>
                <c:pt idx="3579">
                  <c:v>-0.12486517773131325</c:v>
                </c:pt>
                <c:pt idx="3580">
                  <c:v>-1.4417487077367268</c:v>
                </c:pt>
                <c:pt idx="3581">
                  <c:v>-1.9682872865256666</c:v>
                </c:pt>
                <c:pt idx="3582">
                  <c:v>-0.25812465127478534</c:v>
                </c:pt>
                <c:pt idx="3583">
                  <c:v>-0.15751532967414869</c:v>
                </c:pt>
                <c:pt idx="3584">
                  <c:v>-0.15350103092834039</c:v>
                </c:pt>
                <c:pt idx="3585">
                  <c:v>-0.15015365872588987</c:v>
                </c:pt>
                <c:pt idx="3586">
                  <c:v>-2.9022763314115441</c:v>
                </c:pt>
                <c:pt idx="3587">
                  <c:v>0.45070671724842803</c:v>
                </c:pt>
                <c:pt idx="3588">
                  <c:v>-0.15042635326594933</c:v>
                </c:pt>
                <c:pt idx="3589">
                  <c:v>-0.1511573312230913</c:v>
                </c:pt>
                <c:pt idx="3590">
                  <c:v>-0.16125288933589632</c:v>
                </c:pt>
                <c:pt idx="3591">
                  <c:v>-1.3213557929401798</c:v>
                </c:pt>
                <c:pt idx="3592">
                  <c:v>-0.13949721426594933</c:v>
                </c:pt>
                <c:pt idx="3593">
                  <c:v>-0.11817445961369949</c:v>
                </c:pt>
                <c:pt idx="3594">
                  <c:v>-7.5260657921520646E-2</c:v>
                </c:pt>
                <c:pt idx="3595">
                  <c:v>-0.15222259278107664</c:v>
                </c:pt>
                <c:pt idx="3596">
                  <c:v>-0.52671362304774583</c:v>
                </c:pt>
                <c:pt idx="3597">
                  <c:v>-0.15042635326594933</c:v>
                </c:pt>
                <c:pt idx="3598">
                  <c:v>-0.15042635326594933</c:v>
                </c:pt>
                <c:pt idx="3599">
                  <c:v>-0.15042635326594933</c:v>
                </c:pt>
                <c:pt idx="3600">
                  <c:v>-0.15377526438437858</c:v>
                </c:pt>
                <c:pt idx="3601">
                  <c:v>-7.6716320848653596E-2</c:v>
                </c:pt>
                <c:pt idx="3602">
                  <c:v>-2.9761846056453294</c:v>
                </c:pt>
                <c:pt idx="3603">
                  <c:v>-1.2570271476558394</c:v>
                </c:pt>
                <c:pt idx="3604">
                  <c:v>9.3862082694630082</c:v>
                </c:pt>
                <c:pt idx="3605">
                  <c:v>-0.37436921082817898</c:v>
                </c:pt>
                <c:pt idx="3606">
                  <c:v>0.68207063980241789</c:v>
                </c:pt>
                <c:pt idx="3607">
                  <c:v>-0.16331165369304163</c:v>
                </c:pt>
                <c:pt idx="3608">
                  <c:v>-0.13118656120539351</c:v>
                </c:pt>
                <c:pt idx="3609">
                  <c:v>-0.9918229722016787</c:v>
                </c:pt>
                <c:pt idx="3610">
                  <c:v>-0.1882786773190348</c:v>
                </c:pt>
                <c:pt idx="3611">
                  <c:v>0.12582110381229339</c:v>
                </c:pt>
                <c:pt idx="3612">
                  <c:v>-0.17368704270172364</c:v>
                </c:pt>
                <c:pt idx="3613">
                  <c:v>-0.15357389796487594</c:v>
                </c:pt>
                <c:pt idx="3614">
                  <c:v>-0.13363587026594934</c:v>
                </c:pt>
                <c:pt idx="3615">
                  <c:v>-0.18033059196250179</c:v>
                </c:pt>
                <c:pt idx="3616">
                  <c:v>-0.17637907375234124</c:v>
                </c:pt>
                <c:pt idx="3617">
                  <c:v>-0.1945936992362918</c:v>
                </c:pt>
                <c:pt idx="3618">
                  <c:v>-1.2434555542468688</c:v>
                </c:pt>
                <c:pt idx="3619">
                  <c:v>-2.7480518165732875</c:v>
                </c:pt>
                <c:pt idx="3620">
                  <c:v>-0.19454140879816126</c:v>
                </c:pt>
                <c:pt idx="3621">
                  <c:v>2.4814678694267003</c:v>
                </c:pt>
                <c:pt idx="3622">
                  <c:v>-2.2626779240319337</c:v>
                </c:pt>
                <c:pt idx="3623">
                  <c:v>-0.13559994475238737</c:v>
                </c:pt>
                <c:pt idx="3624">
                  <c:v>-1.8497971264056647</c:v>
                </c:pt>
                <c:pt idx="3625">
                  <c:v>5.748548995660725</c:v>
                </c:pt>
                <c:pt idx="3626">
                  <c:v>3.2997455577033135</c:v>
                </c:pt>
                <c:pt idx="3627">
                  <c:v>-0.36677628731737882</c:v>
                </c:pt>
                <c:pt idx="3628">
                  <c:v>0.27787261140703823</c:v>
                </c:pt>
                <c:pt idx="3629">
                  <c:v>-2.6604084544530546</c:v>
                </c:pt>
                <c:pt idx="3630">
                  <c:v>-0.18865298546231413</c:v>
                </c:pt>
                <c:pt idx="3631">
                  <c:v>-0.64980622645414554</c:v>
                </c:pt>
                <c:pt idx="3632">
                  <c:v>-0.16552460519105494</c:v>
                </c:pt>
                <c:pt idx="3633">
                  <c:v>0.76080827659081773</c:v>
                </c:pt>
                <c:pt idx="3634">
                  <c:v>0.62680628539938588</c:v>
                </c:pt>
                <c:pt idx="3635">
                  <c:v>-0.18435331638270683</c:v>
                </c:pt>
                <c:pt idx="3636">
                  <c:v>17.284392618502345</c:v>
                </c:pt>
                <c:pt idx="3637">
                  <c:v>-0.18033059196250179</c:v>
                </c:pt>
                <c:pt idx="3638">
                  <c:v>-0.35817096746478078</c:v>
                </c:pt>
                <c:pt idx="3639">
                  <c:v>-0.22192053579783699</c:v>
                </c:pt>
                <c:pt idx="3640">
                  <c:v>0.1274162650374982</c:v>
                </c:pt>
                <c:pt idx="3641">
                  <c:v>-0.53532115280967718</c:v>
                </c:pt>
                <c:pt idx="3642">
                  <c:v>-1.3981798069122977</c:v>
                </c:pt>
                <c:pt idx="3643">
                  <c:v>0.68202907470040919</c:v>
                </c:pt>
                <c:pt idx="3644">
                  <c:v>-0.16755354559925423</c:v>
                </c:pt>
                <c:pt idx="3645">
                  <c:v>-0.17659098496422065</c:v>
                </c:pt>
                <c:pt idx="3646">
                  <c:v>-0.29902488686227435</c:v>
                </c:pt>
                <c:pt idx="3647">
                  <c:v>-0.18583980113704246</c:v>
                </c:pt>
                <c:pt idx="3648">
                  <c:v>8.9775437935486</c:v>
                </c:pt>
                <c:pt idx="3649">
                  <c:v>5.8562739026929406E-2</c:v>
                </c:pt>
                <c:pt idx="3650">
                  <c:v>-4.9459166482677945</c:v>
                </c:pt>
                <c:pt idx="3651">
                  <c:v>-0.18299409737512812</c:v>
                </c:pt>
                <c:pt idx="3652">
                  <c:v>-0.1796724239625018</c:v>
                </c:pt>
                <c:pt idx="3653">
                  <c:v>-0.28525308173654462</c:v>
                </c:pt>
                <c:pt idx="3654">
                  <c:v>-0.58764017976561733</c:v>
                </c:pt>
                <c:pt idx="3655">
                  <c:v>-1.0357090133284019</c:v>
                </c:pt>
                <c:pt idx="3656">
                  <c:v>-0.18033059196250179</c:v>
                </c:pt>
                <c:pt idx="3657">
                  <c:v>0.73388745192034122</c:v>
                </c:pt>
                <c:pt idx="3658">
                  <c:v>-0.26127341117742842</c:v>
                </c:pt>
                <c:pt idx="3659">
                  <c:v>0.43516168260292032</c:v>
                </c:pt>
                <c:pt idx="3660">
                  <c:v>-0.12353456424446715</c:v>
                </c:pt>
                <c:pt idx="3661">
                  <c:v>-1.5137517263268405</c:v>
                </c:pt>
                <c:pt idx="3662">
                  <c:v>0.60047902718791102</c:v>
                </c:pt>
                <c:pt idx="3663">
                  <c:v>-0.18863481722725173</c:v>
                </c:pt>
                <c:pt idx="3664">
                  <c:v>-0.27158882705850651</c:v>
                </c:pt>
                <c:pt idx="3665">
                  <c:v>-0.11026996544727158</c:v>
                </c:pt>
                <c:pt idx="3666">
                  <c:v>-0.51057600842846984</c:v>
                </c:pt>
                <c:pt idx="3667">
                  <c:v>-0.77207419888574491</c:v>
                </c:pt>
                <c:pt idx="3668">
                  <c:v>-0.65186972716225378</c:v>
                </c:pt>
                <c:pt idx="3669">
                  <c:v>-0.51397422965683892</c:v>
                </c:pt>
                <c:pt idx="3670">
                  <c:v>-0.13209767076991863</c:v>
                </c:pt>
                <c:pt idx="3671">
                  <c:v>-0.21645896973964118</c:v>
                </c:pt>
                <c:pt idx="3672">
                  <c:v>-0.16231838712077629</c:v>
                </c:pt>
                <c:pt idx="3673">
                  <c:v>-0.17131287396250178</c:v>
                </c:pt>
                <c:pt idx="3674">
                  <c:v>1.2364384443977965</c:v>
                </c:pt>
                <c:pt idx="3675">
                  <c:v>-9.1784605962501792E-2</c:v>
                </c:pt>
                <c:pt idx="3676">
                  <c:v>-0.17536387196250178</c:v>
                </c:pt>
                <c:pt idx="3677">
                  <c:v>0.15262644834534722</c:v>
                </c:pt>
                <c:pt idx="3678">
                  <c:v>-1.8948145944820638E-2</c:v>
                </c:pt>
                <c:pt idx="3679">
                  <c:v>0.11646123436584332</c:v>
                </c:pt>
                <c:pt idx="3680">
                  <c:v>-0.23194073525548356</c:v>
                </c:pt>
                <c:pt idx="3681">
                  <c:v>1.6757414080302944</c:v>
                </c:pt>
                <c:pt idx="3682">
                  <c:v>-0.11523843217697483</c:v>
                </c:pt>
                <c:pt idx="3683">
                  <c:v>-0.96906082793469606</c:v>
                </c:pt>
                <c:pt idx="3684">
                  <c:v>-0.48136730018899843</c:v>
                </c:pt>
                <c:pt idx="3685">
                  <c:v>-0.29437421169761524</c:v>
                </c:pt>
                <c:pt idx="3686">
                  <c:v>-0.38651456854258925</c:v>
                </c:pt>
                <c:pt idx="3687">
                  <c:v>2.2673125672818211</c:v>
                </c:pt>
                <c:pt idx="3688">
                  <c:v>-0.20399174952490723</c:v>
                </c:pt>
                <c:pt idx="3689">
                  <c:v>0.17258688427452151</c:v>
                </c:pt>
                <c:pt idx="3690">
                  <c:v>-1.9360566562859847</c:v>
                </c:pt>
                <c:pt idx="3691">
                  <c:v>2.9107918167150899</c:v>
                </c:pt>
                <c:pt idx="3692">
                  <c:v>0.40759718936590306</c:v>
                </c:pt>
                <c:pt idx="3693">
                  <c:v>0.58151521785124705</c:v>
                </c:pt>
                <c:pt idx="3694">
                  <c:v>-0.33209612542328071</c:v>
                </c:pt>
                <c:pt idx="3695">
                  <c:v>-0.1922236384584097</c:v>
                </c:pt>
                <c:pt idx="3696">
                  <c:v>-0.16394152896250178</c:v>
                </c:pt>
                <c:pt idx="3697">
                  <c:v>-0.12595525637582247</c:v>
                </c:pt>
                <c:pt idx="3698">
                  <c:v>-0.18033059196250179</c:v>
                </c:pt>
                <c:pt idx="3699">
                  <c:v>3.2691579758755269</c:v>
                </c:pt>
                <c:pt idx="3700">
                  <c:v>-0.10940093122858008</c:v>
                </c:pt>
                <c:pt idx="3701">
                  <c:v>-4.5039506616198697</c:v>
                </c:pt>
                <c:pt idx="3702">
                  <c:v>-1.1089187856987055</c:v>
                </c:pt>
                <c:pt idx="3703">
                  <c:v>17.247143996156382</c:v>
                </c:pt>
                <c:pt idx="3704">
                  <c:v>-0.14650803919910019</c:v>
                </c:pt>
                <c:pt idx="3705">
                  <c:v>-0.17483493452124349</c:v>
                </c:pt>
                <c:pt idx="3706">
                  <c:v>-0.29227336554994787</c:v>
                </c:pt>
                <c:pt idx="3707">
                  <c:v>-0.18033059196250179</c:v>
                </c:pt>
                <c:pt idx="3708">
                  <c:v>-2.3514915392662621</c:v>
                </c:pt>
                <c:pt idx="3709">
                  <c:v>-8.3796113974118764</c:v>
                </c:pt>
                <c:pt idx="3710">
                  <c:v>-6.553492011424944</c:v>
                </c:pt>
                <c:pt idx="3711">
                  <c:v>-0.45354230932005801</c:v>
                </c:pt>
                <c:pt idx="3712">
                  <c:v>-3.6587769191537305</c:v>
                </c:pt>
                <c:pt idx="3713">
                  <c:v>2.9500219909058489E-2</c:v>
                </c:pt>
                <c:pt idx="3714">
                  <c:v>-0.14622444645581323</c:v>
                </c:pt>
                <c:pt idx="3715">
                  <c:v>-0.15557122702094492</c:v>
                </c:pt>
                <c:pt idx="3716">
                  <c:v>-0.18033059196250179</c:v>
                </c:pt>
                <c:pt idx="3717">
                  <c:v>-3.1547455880175499</c:v>
                </c:pt>
                <c:pt idx="3718">
                  <c:v>-0.18033059196250179</c:v>
                </c:pt>
                <c:pt idx="3719">
                  <c:v>-0.22114049863080049</c:v>
                </c:pt>
                <c:pt idx="3720">
                  <c:v>-0.64623256530501549</c:v>
                </c:pt>
                <c:pt idx="3721">
                  <c:v>0.55528296169749725</c:v>
                </c:pt>
                <c:pt idx="3722">
                  <c:v>-3.2249531556667499</c:v>
                </c:pt>
                <c:pt idx="3723">
                  <c:v>-0.24932125278080963</c:v>
                </c:pt>
                <c:pt idx="3724">
                  <c:v>-0.17584114896250178</c:v>
                </c:pt>
                <c:pt idx="3725">
                  <c:v>-0.26226374626376214</c:v>
                </c:pt>
                <c:pt idx="3726">
                  <c:v>-1.1385913237355467</c:v>
                </c:pt>
                <c:pt idx="3727">
                  <c:v>-0.35085431488232643</c:v>
                </c:pt>
                <c:pt idx="3728">
                  <c:v>-0.17760610284380537</c:v>
                </c:pt>
                <c:pt idx="3729">
                  <c:v>-0.18852571901013176</c:v>
                </c:pt>
                <c:pt idx="3730">
                  <c:v>0.25180795995712035</c:v>
                </c:pt>
                <c:pt idx="3731">
                  <c:v>-3.3374733170277855</c:v>
                </c:pt>
                <c:pt idx="3732">
                  <c:v>-0.1779797214831125</c:v>
                </c:pt>
                <c:pt idx="3733">
                  <c:v>-0.20425796254245801</c:v>
                </c:pt>
                <c:pt idx="3734">
                  <c:v>-1.762363398756865</c:v>
                </c:pt>
                <c:pt idx="3735">
                  <c:v>-7.5911109454449843E-2</c:v>
                </c:pt>
                <c:pt idx="3736">
                  <c:v>-0.1820507469743704</c:v>
                </c:pt>
                <c:pt idx="3737">
                  <c:v>1.8071794737634459</c:v>
                </c:pt>
                <c:pt idx="3738">
                  <c:v>-0.56766429677939867</c:v>
                </c:pt>
                <c:pt idx="3739">
                  <c:v>-0.17615806496250178</c:v>
                </c:pt>
                <c:pt idx="3740">
                  <c:v>-1.2494017910843451</c:v>
                </c:pt>
                <c:pt idx="3741">
                  <c:v>-0.32458188438765478</c:v>
                </c:pt>
                <c:pt idx="3742">
                  <c:v>0.39034627103749819</c:v>
                </c:pt>
                <c:pt idx="3743">
                  <c:v>-0.45467701028402441</c:v>
                </c:pt>
                <c:pt idx="3744">
                  <c:v>-0.3651033807497388</c:v>
                </c:pt>
                <c:pt idx="3745">
                  <c:v>-0.17372381431132555</c:v>
                </c:pt>
                <c:pt idx="3746">
                  <c:v>-9.832530215017993</c:v>
                </c:pt>
                <c:pt idx="3747">
                  <c:v>-0.10349405380680238</c:v>
                </c:pt>
                <c:pt idx="3748">
                  <c:v>-0.27121262063383333</c:v>
                </c:pt>
                <c:pt idx="3749">
                  <c:v>-0.17488137258800929</c:v>
                </c:pt>
                <c:pt idx="3750">
                  <c:v>-0.18823911320828637</c:v>
                </c:pt>
                <c:pt idx="3751">
                  <c:v>-0.43027143695082709</c:v>
                </c:pt>
                <c:pt idx="3752">
                  <c:v>-3.1342221564336787</c:v>
                </c:pt>
                <c:pt idx="3753">
                  <c:v>-0.15833173396250178</c:v>
                </c:pt>
                <c:pt idx="3754">
                  <c:v>9.286168540825825</c:v>
                </c:pt>
                <c:pt idx="3755">
                  <c:v>-0.26375150968561656</c:v>
                </c:pt>
                <c:pt idx="3756">
                  <c:v>8.0937878355164656</c:v>
                </c:pt>
                <c:pt idx="3757">
                  <c:v>-3.9780537159952084E-2</c:v>
                </c:pt>
                <c:pt idx="3758">
                  <c:v>-0.17872557879106424</c:v>
                </c:pt>
                <c:pt idx="3759">
                  <c:v>-0.16863712419566268</c:v>
                </c:pt>
                <c:pt idx="3760">
                  <c:v>12.513788057202238</c:v>
                </c:pt>
                <c:pt idx="3761">
                  <c:v>-0.18033059196250179</c:v>
                </c:pt>
                <c:pt idx="3762">
                  <c:v>6.4411659563403167E-2</c:v>
                </c:pt>
                <c:pt idx="3763">
                  <c:v>4.3306986252188011</c:v>
                </c:pt>
                <c:pt idx="3764">
                  <c:v>-0.72840786030608962</c:v>
                </c:pt>
                <c:pt idx="3765">
                  <c:v>-0.19598491213406802</c:v>
                </c:pt>
                <c:pt idx="3766">
                  <c:v>1.3824036854783728E-2</c:v>
                </c:pt>
                <c:pt idx="3767">
                  <c:v>-0.10943714148492119</c:v>
                </c:pt>
                <c:pt idx="3768">
                  <c:v>-0.78751711901143739</c:v>
                </c:pt>
                <c:pt idx="3769">
                  <c:v>-0.47850523138856343</c:v>
                </c:pt>
                <c:pt idx="3770">
                  <c:v>-0.8149079218483879</c:v>
                </c:pt>
                <c:pt idx="3771">
                  <c:v>1.0095317579282641</c:v>
                </c:pt>
                <c:pt idx="3772">
                  <c:v>-1.4381056200662847</c:v>
                </c:pt>
                <c:pt idx="3773">
                  <c:v>-3.0975430752244884</c:v>
                </c:pt>
                <c:pt idx="3774">
                  <c:v>-0.50219850953515666</c:v>
                </c:pt>
                <c:pt idx="3775">
                  <c:v>-0.10721430712694346</c:v>
                </c:pt>
                <c:pt idx="3776">
                  <c:v>0.15499819822577277</c:v>
                </c:pt>
                <c:pt idx="3777">
                  <c:v>-0.1787048009625018</c:v>
                </c:pt>
                <c:pt idx="3778">
                  <c:v>1.87763299528521</c:v>
                </c:pt>
                <c:pt idx="3779">
                  <c:v>0.36725386248693936</c:v>
                </c:pt>
                <c:pt idx="3780">
                  <c:v>0.61156826939147702</c:v>
                </c:pt>
                <c:pt idx="3781">
                  <c:v>-0.19243504921935733</c:v>
                </c:pt>
                <c:pt idx="3782">
                  <c:v>-2.4717285096377202</c:v>
                </c:pt>
                <c:pt idx="3783">
                  <c:v>-0.18033059196250179</c:v>
                </c:pt>
                <c:pt idx="3784">
                  <c:v>-0.84573829982783577</c:v>
                </c:pt>
                <c:pt idx="3785">
                  <c:v>-0.18486420281356397</c:v>
                </c:pt>
                <c:pt idx="3786">
                  <c:v>-9.9907473669628599E-2</c:v>
                </c:pt>
                <c:pt idx="3787">
                  <c:v>-0.17534275696250179</c:v>
                </c:pt>
                <c:pt idx="3788">
                  <c:v>3.8074430240556847</c:v>
                </c:pt>
                <c:pt idx="3789">
                  <c:v>-0.56366305271418082</c:v>
                </c:pt>
                <c:pt idx="3790">
                  <c:v>5.4364879391758514</c:v>
                </c:pt>
                <c:pt idx="3791">
                  <c:v>0.13898139496729106</c:v>
                </c:pt>
                <c:pt idx="3792">
                  <c:v>-0.17738187896250179</c:v>
                </c:pt>
                <c:pt idx="3793">
                  <c:v>-0.33921963699793789</c:v>
                </c:pt>
                <c:pt idx="3794">
                  <c:v>-0.15694660637269334</c:v>
                </c:pt>
                <c:pt idx="3795">
                  <c:v>-2.8235949143701586</c:v>
                </c:pt>
                <c:pt idx="3796">
                  <c:v>-1.9203658031634734</c:v>
                </c:pt>
                <c:pt idx="3797">
                  <c:v>-0.2786898229503677</c:v>
                </c:pt>
                <c:pt idx="3798">
                  <c:v>-0.19433955867361047</c:v>
                </c:pt>
                <c:pt idx="3799">
                  <c:v>-0.1842680878865986</c:v>
                </c:pt>
                <c:pt idx="3800">
                  <c:v>0.61427140855362006</c:v>
                </c:pt>
                <c:pt idx="3801">
                  <c:v>8.5640448145547818</c:v>
                </c:pt>
                <c:pt idx="3802">
                  <c:v>8.7239621337966327</c:v>
                </c:pt>
                <c:pt idx="3803">
                  <c:v>-0.14772277996250177</c:v>
                </c:pt>
                <c:pt idx="3804">
                  <c:v>-0.18259023943024699</c:v>
                </c:pt>
                <c:pt idx="3805">
                  <c:v>-0.19958574300252685</c:v>
                </c:pt>
                <c:pt idx="3806">
                  <c:v>-1.338666603960299</c:v>
                </c:pt>
                <c:pt idx="3807">
                  <c:v>2.8124364524659551E-3</c:v>
                </c:pt>
                <c:pt idx="3808">
                  <c:v>0.27845452067864929</c:v>
                </c:pt>
                <c:pt idx="3809">
                  <c:v>0.42234720479730448</c:v>
                </c:pt>
                <c:pt idx="3810">
                  <c:v>-0.17084479870308783</c:v>
                </c:pt>
                <c:pt idx="3811">
                  <c:v>-0.82477274064029937</c:v>
                </c:pt>
                <c:pt idx="3812">
                  <c:v>-0.20440196279628864</c:v>
                </c:pt>
                <c:pt idx="3813">
                  <c:v>-0.18033059196250179</c:v>
                </c:pt>
                <c:pt idx="3814">
                  <c:v>-0.17969323491831238</c:v>
                </c:pt>
                <c:pt idx="3815">
                  <c:v>-2.9299617471485795E-2</c:v>
                </c:pt>
                <c:pt idx="3816">
                  <c:v>-1.7410902996118818</c:v>
                </c:pt>
                <c:pt idx="3817">
                  <c:v>0.84679901149316272</c:v>
                </c:pt>
                <c:pt idx="3818">
                  <c:v>12.899748946664886</c:v>
                </c:pt>
                <c:pt idx="3819">
                  <c:v>0.57339973461786542</c:v>
                </c:pt>
                <c:pt idx="3820">
                  <c:v>-0.55660941738781411</c:v>
                </c:pt>
                <c:pt idx="3821">
                  <c:v>1.910414713228697</c:v>
                </c:pt>
                <c:pt idx="3822">
                  <c:v>-0.20035973859429221</c:v>
                </c:pt>
                <c:pt idx="3823">
                  <c:v>-9.0448451460613977E-2</c:v>
                </c:pt>
                <c:pt idx="3824">
                  <c:v>-1.7575369633941267</c:v>
                </c:pt>
                <c:pt idx="3825">
                  <c:v>-0.2635810215830946</c:v>
                </c:pt>
                <c:pt idx="3826">
                  <c:v>0.32756861344553267</c:v>
                </c:pt>
                <c:pt idx="3827">
                  <c:v>-0.19744636527315987</c:v>
                </c:pt>
                <c:pt idx="3828">
                  <c:v>-0.19088059184300177</c:v>
                </c:pt>
                <c:pt idx="3829">
                  <c:v>-0.1678836960793039</c:v>
                </c:pt>
                <c:pt idx="3830">
                  <c:v>-0.21023483065904713</c:v>
                </c:pt>
                <c:pt idx="3831">
                  <c:v>-0.22069807507827605</c:v>
                </c:pt>
                <c:pt idx="3832">
                  <c:v>-0.2149957193547595</c:v>
                </c:pt>
                <c:pt idx="3833">
                  <c:v>-1.3300327263199865</c:v>
                </c:pt>
                <c:pt idx="3834">
                  <c:v>-2.5531494432899127</c:v>
                </c:pt>
                <c:pt idx="3835">
                  <c:v>-0.21859081563086186</c:v>
                </c:pt>
                <c:pt idx="3836">
                  <c:v>3.0024712156502473</c:v>
                </c:pt>
                <c:pt idx="3837">
                  <c:v>-2.4850618082240121</c:v>
                </c:pt>
                <c:pt idx="3838">
                  <c:v>-0.18720864028875123</c:v>
                </c:pt>
                <c:pt idx="3839">
                  <c:v>-2.7951304193276503</c:v>
                </c:pt>
                <c:pt idx="3840">
                  <c:v>19.507698971379007</c:v>
                </c:pt>
                <c:pt idx="3841">
                  <c:v>3.2536902095844447</c:v>
                </c:pt>
                <c:pt idx="3842">
                  <c:v>-0.51388944667603731</c:v>
                </c:pt>
                <c:pt idx="3843">
                  <c:v>0.96055787033476148</c:v>
                </c:pt>
                <c:pt idx="3844">
                  <c:v>-3.2825962659089503</c:v>
                </c:pt>
                <c:pt idx="3845">
                  <c:v>-0.23218529929065282</c:v>
                </c:pt>
                <c:pt idx="3846">
                  <c:v>-0.10828887733913861</c:v>
                </c:pt>
                <c:pt idx="3847">
                  <c:v>-0.18748947048714515</c:v>
                </c:pt>
                <c:pt idx="3848">
                  <c:v>0.48238442895680222</c:v>
                </c:pt>
                <c:pt idx="3849">
                  <c:v>1.2374658162676944</c:v>
                </c:pt>
                <c:pt idx="3850">
                  <c:v>-0.2030967620524084</c:v>
                </c:pt>
                <c:pt idx="3851">
                  <c:v>23.706497291037753</c:v>
                </c:pt>
                <c:pt idx="3852">
                  <c:v>-0.21023483065904713</c:v>
                </c:pt>
                <c:pt idx="3853">
                  <c:v>-0.82294997225388122</c:v>
                </c:pt>
                <c:pt idx="3854">
                  <c:v>-0.34932509521988342</c:v>
                </c:pt>
                <c:pt idx="3855">
                  <c:v>-1.2047189840952988E-2</c:v>
                </c:pt>
                <c:pt idx="3856">
                  <c:v>-0.55215727625724087</c:v>
                </c:pt>
                <c:pt idx="3857">
                  <c:v>-0.38072307382905812</c:v>
                </c:pt>
                <c:pt idx="3858">
                  <c:v>0.98029875014222612</c:v>
                </c:pt>
                <c:pt idx="3859">
                  <c:v>-0.17524813918793758</c:v>
                </c:pt>
                <c:pt idx="3860">
                  <c:v>-0.19859518592830425</c:v>
                </c:pt>
                <c:pt idx="3861">
                  <c:v>-0.41565938442858352</c:v>
                </c:pt>
                <c:pt idx="3862">
                  <c:v>-0.21125854273037548</c:v>
                </c:pt>
                <c:pt idx="3863">
                  <c:v>17.220119091004417</c:v>
                </c:pt>
                <c:pt idx="3864">
                  <c:v>0.15881372883438377</c:v>
                </c:pt>
                <c:pt idx="3865">
                  <c:v>-5.8664199230339502</c:v>
                </c:pt>
                <c:pt idx="3866">
                  <c:v>-0.20205954183935579</c:v>
                </c:pt>
                <c:pt idx="3867">
                  <c:v>-0.20596632665904713</c:v>
                </c:pt>
                <c:pt idx="3868">
                  <c:v>-1.2475363261027905</c:v>
                </c:pt>
                <c:pt idx="3869">
                  <c:v>-0.82838614050991799</c:v>
                </c:pt>
                <c:pt idx="3870">
                  <c:v>-1.0517187956319396</c:v>
                </c:pt>
                <c:pt idx="3871">
                  <c:v>-0.17236386065904713</c:v>
                </c:pt>
                <c:pt idx="3872">
                  <c:v>-0.25498072488903933</c:v>
                </c:pt>
                <c:pt idx="3873">
                  <c:v>1.2570807450697721</c:v>
                </c:pt>
                <c:pt idx="3874">
                  <c:v>-0.39460850827324112</c:v>
                </c:pt>
                <c:pt idx="3875">
                  <c:v>1.3592872680969257</c:v>
                </c:pt>
                <c:pt idx="3876">
                  <c:v>1.0565633793169771E-3</c:v>
                </c:pt>
                <c:pt idx="3877">
                  <c:v>1.5309864646710025</c:v>
                </c:pt>
                <c:pt idx="3878">
                  <c:v>-0.2361311699495503</c:v>
                </c:pt>
                <c:pt idx="3879">
                  <c:v>-0.21917148198941638</c:v>
                </c:pt>
                <c:pt idx="3880">
                  <c:v>7.1807899865619174</c:v>
                </c:pt>
                <c:pt idx="3881">
                  <c:v>-0.12909629442107698</c:v>
                </c:pt>
                <c:pt idx="3882">
                  <c:v>2.3267547301263547</c:v>
                </c:pt>
                <c:pt idx="3883">
                  <c:v>-1.0451953954621873</c:v>
                </c:pt>
                <c:pt idx="3884">
                  <c:v>-0.5334913778668029</c:v>
                </c:pt>
                <c:pt idx="3885">
                  <c:v>-0.91965374124071142</c:v>
                </c:pt>
                <c:pt idx="3886">
                  <c:v>-0.11975431095696606</c:v>
                </c:pt>
                <c:pt idx="3887">
                  <c:v>-0.77668447508879535</c:v>
                </c:pt>
                <c:pt idx="3888">
                  <c:v>-0.13811081243509032</c:v>
                </c:pt>
                <c:pt idx="3889">
                  <c:v>-0.20146059465904714</c:v>
                </c:pt>
                <c:pt idx="3890">
                  <c:v>3.2209418206376181</c:v>
                </c:pt>
                <c:pt idx="3891">
                  <c:v>-0.31526143082088004</c:v>
                </c:pt>
                <c:pt idx="3892">
                  <c:v>-0.20057131365904712</c:v>
                </c:pt>
                <c:pt idx="3893">
                  <c:v>5.8503264927896481E-2</c:v>
                </c:pt>
                <c:pt idx="3894">
                  <c:v>-0.48873791756428187</c:v>
                </c:pt>
                <c:pt idx="3895">
                  <c:v>5.2000408623520054</c:v>
                </c:pt>
                <c:pt idx="3896">
                  <c:v>3.6808549432670867E-3</c:v>
                </c:pt>
                <c:pt idx="3897">
                  <c:v>2.1330006512991417</c:v>
                </c:pt>
                <c:pt idx="3898">
                  <c:v>-1.9336452697716</c:v>
                </c:pt>
                <c:pt idx="3899">
                  <c:v>-0.89685067246032468</c:v>
                </c:pt>
                <c:pt idx="3900">
                  <c:v>-0.38753014385456896</c:v>
                </c:pt>
                <c:pt idx="3901">
                  <c:v>-0.17510859238729953</c:v>
                </c:pt>
                <c:pt idx="3902">
                  <c:v>-0.6573028625686026</c:v>
                </c:pt>
                <c:pt idx="3903">
                  <c:v>2.5005310040992423</c:v>
                </c:pt>
                <c:pt idx="3904">
                  <c:v>-0.27337120970501233</c:v>
                </c:pt>
                <c:pt idx="3905">
                  <c:v>0.54993537532907322</c:v>
                </c:pt>
                <c:pt idx="3906">
                  <c:v>-4.8131003971988768</c:v>
                </c:pt>
                <c:pt idx="3907">
                  <c:v>7.7743455632567553</c:v>
                </c:pt>
                <c:pt idx="3908">
                  <c:v>0.69507072707892159</c:v>
                </c:pt>
                <c:pt idx="3909">
                  <c:v>0.75604648254013496</c:v>
                </c:pt>
                <c:pt idx="3910">
                  <c:v>-0.16339311008555701</c:v>
                </c:pt>
                <c:pt idx="3911">
                  <c:v>-0.31908092622744383</c:v>
                </c:pt>
                <c:pt idx="3912">
                  <c:v>-0.18617440965904714</c:v>
                </c:pt>
                <c:pt idx="3913">
                  <c:v>-2.703422490896884E-2</c:v>
                </c:pt>
                <c:pt idx="3914">
                  <c:v>-0.23753209555315985</c:v>
                </c:pt>
                <c:pt idx="3915">
                  <c:v>5.4314103195655878</c:v>
                </c:pt>
                <c:pt idx="3916">
                  <c:v>-0.14423102434662366</c:v>
                </c:pt>
                <c:pt idx="3917">
                  <c:v>-6.4079668747966796</c:v>
                </c:pt>
                <c:pt idx="3918">
                  <c:v>-0.68105672875278689</c:v>
                </c:pt>
                <c:pt idx="3919">
                  <c:v>20.169906096143642</c:v>
                </c:pt>
                <c:pt idx="3920">
                  <c:v>-0.12037675092063435</c:v>
                </c:pt>
                <c:pt idx="3921">
                  <c:v>-0.1721774189579996</c:v>
                </c:pt>
                <c:pt idx="3922">
                  <c:v>-0.36604699932885304</c:v>
                </c:pt>
                <c:pt idx="3923">
                  <c:v>-0.21023483065904713</c:v>
                </c:pt>
                <c:pt idx="3924">
                  <c:v>-2.8709995247680293</c:v>
                </c:pt>
                <c:pt idx="3925">
                  <c:v>-5.7001107873506047</c:v>
                </c:pt>
                <c:pt idx="3926">
                  <c:v>-10.793283152929092</c:v>
                </c:pt>
                <c:pt idx="3927">
                  <c:v>0.504736877984445</c:v>
                </c:pt>
                <c:pt idx="3928">
                  <c:v>-2.4020029314419915</c:v>
                </c:pt>
                <c:pt idx="3929">
                  <c:v>0.39651317402965758</c:v>
                </c:pt>
                <c:pt idx="3930">
                  <c:v>-0.16115407115704408</c:v>
                </c:pt>
                <c:pt idx="3931">
                  <c:v>-0.17488348636123047</c:v>
                </c:pt>
                <c:pt idx="3932">
                  <c:v>0.3949991019461469</c:v>
                </c:pt>
                <c:pt idx="3933">
                  <c:v>-2.8829494653250651</c:v>
                </c:pt>
                <c:pt idx="3934">
                  <c:v>-0.14925285907201152</c:v>
                </c:pt>
                <c:pt idx="3935">
                  <c:v>-0.25317516388336903</c:v>
                </c:pt>
                <c:pt idx="3936">
                  <c:v>-0.74450968098214543</c:v>
                </c:pt>
                <c:pt idx="3937">
                  <c:v>0.21590178924751458</c:v>
                </c:pt>
                <c:pt idx="3938">
                  <c:v>-3.2246784124446779</c:v>
                </c:pt>
                <c:pt idx="3939">
                  <c:v>-0.405658478920773</c:v>
                </c:pt>
                <c:pt idx="3940">
                  <c:v>-0.20613544365904712</c:v>
                </c:pt>
                <c:pt idx="3941">
                  <c:v>-0.37161724472485647</c:v>
                </c:pt>
                <c:pt idx="3942">
                  <c:v>-9.943787842064344</c:v>
                </c:pt>
                <c:pt idx="3943">
                  <c:v>-1.3947320453857031</c:v>
                </c:pt>
                <c:pt idx="3944">
                  <c:v>-0.37902419415343935</c:v>
                </c:pt>
                <c:pt idx="3945">
                  <c:v>-0.20368835711055153</c:v>
                </c:pt>
                <c:pt idx="3946">
                  <c:v>-0.16931605552820164</c:v>
                </c:pt>
                <c:pt idx="3947">
                  <c:v>-1.3155278496841216</c:v>
                </c:pt>
                <c:pt idx="3948">
                  <c:v>-1.613132296684455</c:v>
                </c:pt>
                <c:pt idx="3949">
                  <c:v>-0.18387373754122352</c:v>
                </c:pt>
                <c:pt idx="3950">
                  <c:v>-0.23390292831369247</c:v>
                </c:pt>
                <c:pt idx="3951">
                  <c:v>2.3699317077238709</c:v>
                </c:pt>
                <c:pt idx="3952">
                  <c:v>0.10853080425067452</c:v>
                </c:pt>
                <c:pt idx="3953">
                  <c:v>-0.20854501038448273</c:v>
                </c:pt>
                <c:pt idx="3954">
                  <c:v>3.8510270397312554</c:v>
                </c:pt>
                <c:pt idx="3955">
                  <c:v>-0.49753007373525809</c:v>
                </c:pt>
                <c:pt idx="3956">
                  <c:v>-0.16964003665904714</c:v>
                </c:pt>
                <c:pt idx="3957">
                  <c:v>0.17978561884765121</c:v>
                </c:pt>
                <c:pt idx="3958">
                  <c:v>-0.40666687297900772</c:v>
                </c:pt>
                <c:pt idx="3959">
                  <c:v>1.6484839223409529</c:v>
                </c:pt>
                <c:pt idx="3960">
                  <c:v>-0.4280764815364162</c:v>
                </c:pt>
                <c:pt idx="3961">
                  <c:v>-0.3941956589005049</c:v>
                </c:pt>
                <c:pt idx="3962">
                  <c:v>-1.8404970905346207E-2</c:v>
                </c:pt>
                <c:pt idx="3963">
                  <c:v>-15.457552720166488</c:v>
                </c:pt>
                <c:pt idx="3964">
                  <c:v>-0.22520396363177214</c:v>
                </c:pt>
                <c:pt idx="3965">
                  <c:v>-0.24193796178373142</c:v>
                </c:pt>
                <c:pt idx="3966">
                  <c:v>-0.20680970954782665</c:v>
                </c:pt>
                <c:pt idx="3967">
                  <c:v>-0.2180641597537003</c:v>
                </c:pt>
                <c:pt idx="3968">
                  <c:v>-0.39570258988703561</c:v>
                </c:pt>
                <c:pt idx="3969">
                  <c:v>-3.5839621384882263</c:v>
                </c:pt>
                <c:pt idx="3970">
                  <c:v>-0.14584123565904714</c:v>
                </c:pt>
                <c:pt idx="3971">
                  <c:v>13.109286824952012</c:v>
                </c:pt>
                <c:pt idx="3972">
                  <c:v>-0.90238892636209367</c:v>
                </c:pt>
                <c:pt idx="3973">
                  <c:v>22.671361984911449</c:v>
                </c:pt>
                <c:pt idx="3974">
                  <c:v>-6.2780270673928495E-2</c:v>
                </c:pt>
                <c:pt idx="3975">
                  <c:v>-0.21268742218105177</c:v>
                </c:pt>
                <c:pt idx="3976">
                  <c:v>-0.19221339978817939</c:v>
                </c:pt>
                <c:pt idx="3977">
                  <c:v>19.129083004547155</c:v>
                </c:pt>
                <c:pt idx="3978">
                  <c:v>-0.21023483065904713</c:v>
                </c:pt>
                <c:pt idx="3979">
                  <c:v>0.16558115346585989</c:v>
                </c:pt>
                <c:pt idx="3980">
                  <c:v>2.8138749101618679</c:v>
                </c:pt>
                <c:pt idx="3981">
                  <c:v>-1.1724321806143887</c:v>
                </c:pt>
                <c:pt idx="3982">
                  <c:v>-0.2272688969731787</c:v>
                </c:pt>
                <c:pt idx="3983">
                  <c:v>1.3038131191672631</c:v>
                </c:pt>
                <c:pt idx="3984">
                  <c:v>-1.7031217623419748E-2</c:v>
                </c:pt>
                <c:pt idx="3985">
                  <c:v>-1.9160224086874811</c:v>
                </c:pt>
                <c:pt idx="3986">
                  <c:v>-0.2335679850879393</c:v>
                </c:pt>
                <c:pt idx="3987">
                  <c:v>-8.0393132063508732E-2</c:v>
                </c:pt>
                <c:pt idx="3988">
                  <c:v>1.795547269581347</c:v>
                </c:pt>
                <c:pt idx="3989">
                  <c:v>-2.9625909899628233</c:v>
                </c:pt>
                <c:pt idx="3990">
                  <c:v>-4.2375445666238294</c:v>
                </c:pt>
                <c:pt idx="3991">
                  <c:v>-1.6894176532013905</c:v>
                </c:pt>
                <c:pt idx="3992">
                  <c:v>0.82725160162098677</c:v>
                </c:pt>
                <c:pt idx="3993">
                  <c:v>0.38989515359128446</c:v>
                </c:pt>
                <c:pt idx="3994">
                  <c:v>-0.2285837368205334</c:v>
                </c:pt>
                <c:pt idx="3995">
                  <c:v>2.7066833482373571</c:v>
                </c:pt>
                <c:pt idx="3996">
                  <c:v>0.57408347630675249</c:v>
                </c:pt>
                <c:pt idx="3997">
                  <c:v>1.3520208253223935</c:v>
                </c:pt>
                <c:pt idx="3998">
                  <c:v>-0.33894695911494666</c:v>
                </c:pt>
                <c:pt idx="3999">
                  <c:v>-6.5821744014484169</c:v>
                </c:pt>
                <c:pt idx="4000">
                  <c:v>8.5612227340952862E-2</c:v>
                </c:pt>
                <c:pt idx="4001">
                  <c:v>-1.4384984082438399</c:v>
                </c:pt>
                <c:pt idx="4002">
                  <c:v>-0.25366816500879757</c:v>
                </c:pt>
                <c:pt idx="4003">
                  <c:v>-0.43669563456727012</c:v>
                </c:pt>
                <c:pt idx="4004">
                  <c:v>-0.19542976565904713</c:v>
                </c:pt>
                <c:pt idx="4005">
                  <c:v>7.4903628901199166</c:v>
                </c:pt>
                <c:pt idx="4006">
                  <c:v>-1.137366293471342</c:v>
                </c:pt>
                <c:pt idx="4007">
                  <c:v>6.4845121371598022</c:v>
                </c:pt>
                <c:pt idx="4008">
                  <c:v>0.2227116459408614</c:v>
                </c:pt>
                <c:pt idx="4009">
                  <c:v>-0.20307041065904713</c:v>
                </c:pt>
                <c:pt idx="4010">
                  <c:v>-0.50741759478667969</c:v>
                </c:pt>
                <c:pt idx="4011">
                  <c:v>-0.14394469861519243</c:v>
                </c:pt>
                <c:pt idx="4012">
                  <c:v>-6.0375999844505275</c:v>
                </c:pt>
                <c:pt idx="4013">
                  <c:v>-2.5631119020712383</c:v>
                </c:pt>
                <c:pt idx="4014">
                  <c:v>-0.30736867322512323</c:v>
                </c:pt>
                <c:pt idx="4015">
                  <c:v>-0.23295098316323248</c:v>
                </c:pt>
                <c:pt idx="4016">
                  <c:v>-0.21681411990883254</c:v>
                </c:pt>
                <c:pt idx="4017">
                  <c:v>0.91211629461183497</c:v>
                </c:pt>
                <c:pt idx="4018">
                  <c:v>13.833596850585113</c:v>
                </c:pt>
                <c:pt idx="4019">
                  <c:v>14.546195126525825</c:v>
                </c:pt>
                <c:pt idx="4020">
                  <c:v>-0.14654754365904715</c:v>
                </c:pt>
                <c:pt idx="4021">
                  <c:v>-0.21315683409649494</c:v>
                </c:pt>
                <c:pt idx="4022">
                  <c:v>-0.25082610051250953</c:v>
                </c:pt>
                <c:pt idx="4023">
                  <c:v>-0.46513069810735419</c:v>
                </c:pt>
                <c:pt idx="4024">
                  <c:v>2.7458213852401214E-2</c:v>
                </c:pt>
                <c:pt idx="4025">
                  <c:v>0.49871857692305088</c:v>
                </c:pt>
                <c:pt idx="4026">
                  <c:v>1.6402562945828119</c:v>
                </c:pt>
                <c:pt idx="4027">
                  <c:v>-0.27425445483437166</c:v>
                </c:pt>
                <c:pt idx="4028">
                  <c:v>-1.9087027934750109</c:v>
                </c:pt>
                <c:pt idx="4029">
                  <c:v>-0.23873849668891267</c:v>
                </c:pt>
                <c:pt idx="4030">
                  <c:v>-0.21023483065904713</c:v>
                </c:pt>
                <c:pt idx="4031">
                  <c:v>-0.20138140645206798</c:v>
                </c:pt>
                <c:pt idx="4032">
                  <c:v>-6.5148452330837103E-3</c:v>
                </c:pt>
                <c:pt idx="4033">
                  <c:v>-0.65467777565925811</c:v>
                </c:pt>
                <c:pt idx="4034">
                  <c:v>2.796851695872137</c:v>
                </c:pt>
                <c:pt idx="4035">
                  <c:v>19.336283865540828</c:v>
                </c:pt>
                <c:pt idx="4036">
                  <c:v>-0.62211475057537946</c:v>
                </c:pt>
                <c:pt idx="4037">
                  <c:v>-0.64067482320257818</c:v>
                </c:pt>
                <c:pt idx="4038">
                  <c:v>4.8485002925078247</c:v>
                </c:pt>
                <c:pt idx="4039">
                  <c:v>-0.2362812724465374</c:v>
                </c:pt>
                <c:pt idx="4040">
                  <c:v>1.2119484185758034E-2</c:v>
                </c:pt>
                <c:pt idx="4041">
                  <c:v>-2.4450176663050325</c:v>
                </c:pt>
                <c:pt idx="4042">
                  <c:v>-0.31670431065463356</c:v>
                </c:pt>
                <c:pt idx="4043">
                  <c:v>0.69098431412196337</c:v>
                </c:pt>
                <c:pt idx="4044">
                  <c:v>-0.22806931800318919</c:v>
                </c:pt>
                <c:pt idx="4045">
                  <c:v>-0.21511441955771066</c:v>
                </c:pt>
                <c:pt idx="4046">
                  <c:v>-0.19641053061530642</c:v>
                </c:pt>
                <c:pt idx="4047">
                  <c:v>-0.24013906935559959</c:v>
                </c:pt>
                <c:pt idx="4048">
                  <c:v>-0.30652404196286304</c:v>
                </c:pt>
                <c:pt idx="4049">
                  <c:v>-0.13920675093627671</c:v>
                </c:pt>
                <c:pt idx="4050">
                  <c:v>-1.5631229771652899</c:v>
                </c:pt>
                <c:pt idx="4051">
                  <c:v>-6.0241987763597642</c:v>
                </c:pt>
                <c:pt idx="4052">
                  <c:v>-0.23160291613783485</c:v>
                </c:pt>
                <c:pt idx="4053">
                  <c:v>0.28733733119899973</c:v>
                </c:pt>
                <c:pt idx="4054">
                  <c:v>-1.381449669148477</c:v>
                </c:pt>
                <c:pt idx="4055">
                  <c:v>0.61981318284046039</c:v>
                </c:pt>
                <c:pt idx="4056">
                  <c:v>-1.3875898154889867</c:v>
                </c:pt>
                <c:pt idx="4057">
                  <c:v>26.44916463838296</c:v>
                </c:pt>
                <c:pt idx="4058">
                  <c:v>0.66641599159267528</c:v>
                </c:pt>
                <c:pt idx="4059">
                  <c:v>-2.0672985801329951</c:v>
                </c:pt>
                <c:pt idx="4060">
                  <c:v>1.2554990859634056</c:v>
                </c:pt>
                <c:pt idx="4061">
                  <c:v>-4.3122598986778184</c:v>
                </c:pt>
                <c:pt idx="4062">
                  <c:v>-0.25387760789239389</c:v>
                </c:pt>
                <c:pt idx="4063">
                  <c:v>-1.0128038849774037</c:v>
                </c:pt>
                <c:pt idx="4064">
                  <c:v>0.15562996888610414</c:v>
                </c:pt>
                <c:pt idx="4065">
                  <c:v>0.50202983195270434</c:v>
                </c:pt>
                <c:pt idx="4066">
                  <c:v>2.680127967971873</c:v>
                </c:pt>
                <c:pt idx="4067">
                  <c:v>-0.13097209123153483</c:v>
                </c:pt>
                <c:pt idx="4068">
                  <c:v>31.411498473033667</c:v>
                </c:pt>
                <c:pt idx="4069">
                  <c:v>-0.10256755535559958</c:v>
                </c:pt>
                <c:pt idx="4070">
                  <c:v>-1.3930376984053803</c:v>
                </c:pt>
                <c:pt idx="4071">
                  <c:v>-0.63507403418813269</c:v>
                </c:pt>
                <c:pt idx="4072">
                  <c:v>-1.5135516595382099</c:v>
                </c:pt>
                <c:pt idx="4073">
                  <c:v>-1.8595874058670532</c:v>
                </c:pt>
                <c:pt idx="4074">
                  <c:v>-1.0532265302644248</c:v>
                </c:pt>
                <c:pt idx="4075">
                  <c:v>0.84866340008450702</c:v>
                </c:pt>
                <c:pt idx="4076">
                  <c:v>-0.19707564578178588</c:v>
                </c:pt>
                <c:pt idx="4077">
                  <c:v>-0.20628741361934308</c:v>
                </c:pt>
                <c:pt idx="4078">
                  <c:v>-0.5225594364235614</c:v>
                </c:pt>
                <c:pt idx="4079">
                  <c:v>-0.12771989724765379</c:v>
                </c:pt>
                <c:pt idx="4080">
                  <c:v>26.382618161952237</c:v>
                </c:pt>
                <c:pt idx="4081">
                  <c:v>0.11518782464471178</c:v>
                </c:pt>
                <c:pt idx="4082">
                  <c:v>-8.9650348583194504</c:v>
                </c:pt>
                <c:pt idx="4083">
                  <c:v>-0.24829658251875983</c:v>
                </c:pt>
                <c:pt idx="4084">
                  <c:v>-0.22781734135559958</c:v>
                </c:pt>
                <c:pt idx="4085">
                  <c:v>-2.3887573302574099</c:v>
                </c:pt>
                <c:pt idx="4086">
                  <c:v>-0.94867329252580324</c:v>
                </c:pt>
                <c:pt idx="4087">
                  <c:v>-0.65688790704509126</c:v>
                </c:pt>
                <c:pt idx="4088">
                  <c:v>-9.1976108355599578E-2</c:v>
                </c:pt>
                <c:pt idx="4089">
                  <c:v>-0.29235307611270989</c:v>
                </c:pt>
                <c:pt idx="4090">
                  <c:v>2.1729002681407801</c:v>
                </c:pt>
                <c:pt idx="4091">
                  <c:v>-0.79399118012897174</c:v>
                </c:pt>
                <c:pt idx="4092">
                  <c:v>1.3893778975898834</c:v>
                </c:pt>
                <c:pt idx="4093">
                  <c:v>5.5121907565487349E-2</c:v>
                </c:pt>
                <c:pt idx="4094">
                  <c:v>1.8927514610866965</c:v>
                </c:pt>
                <c:pt idx="4095">
                  <c:v>-1.3190934811726649</c:v>
                </c:pt>
                <c:pt idx="4096">
                  <c:v>-0.2500883035056678</c:v>
                </c:pt>
                <c:pt idx="4097">
                  <c:v>9.6397063976810706</c:v>
                </c:pt>
                <c:pt idx="4098">
                  <c:v>-0.15115113933853253</c:v>
                </c:pt>
                <c:pt idx="4099">
                  <c:v>2.2116536681103982</c:v>
                </c:pt>
                <c:pt idx="4100">
                  <c:v>-1.2686059632628286</c:v>
                </c:pt>
                <c:pt idx="4101">
                  <c:v>-8.1780356648965657E-2</c:v>
                </c:pt>
                <c:pt idx="4102">
                  <c:v>-0.70820924474298264</c:v>
                </c:pt>
                <c:pt idx="4103">
                  <c:v>-0.24842327864473618</c:v>
                </c:pt>
                <c:pt idx="4104">
                  <c:v>-3.0634633119997119</c:v>
                </c:pt>
                <c:pt idx="4105">
                  <c:v>-0.18597057216825078</c:v>
                </c:pt>
                <c:pt idx="4106">
                  <c:v>-0.21464404135559959</c:v>
                </c:pt>
                <c:pt idx="4107">
                  <c:v>2.7004432848095608</c:v>
                </c:pt>
                <c:pt idx="4108">
                  <c:v>-0.3599691959917522</c:v>
                </c:pt>
                <c:pt idx="4109">
                  <c:v>-0.23199004409510954</c:v>
                </c:pt>
                <c:pt idx="4110">
                  <c:v>1.7244388980044434E-2</c:v>
                </c:pt>
                <c:pt idx="4111">
                  <c:v>-0.18518958683961806</c:v>
                </c:pt>
                <c:pt idx="4112">
                  <c:v>12.339814226738461</c:v>
                </c:pt>
                <c:pt idx="4113">
                  <c:v>-0.51360198459744377</c:v>
                </c:pt>
                <c:pt idx="4114">
                  <c:v>5.5348061469484193</c:v>
                </c:pt>
                <c:pt idx="4115">
                  <c:v>-6.4251009777294659</c:v>
                </c:pt>
                <c:pt idx="4116">
                  <c:v>-0.68402779561410565</c:v>
                </c:pt>
                <c:pt idx="4117">
                  <c:v>-0.30206703847441857</c:v>
                </c:pt>
                <c:pt idx="4118">
                  <c:v>0.30143762372066579</c:v>
                </c:pt>
                <c:pt idx="4119">
                  <c:v>-1.0775044568480789</c:v>
                </c:pt>
                <c:pt idx="4120">
                  <c:v>8.5260746311635511</c:v>
                </c:pt>
                <c:pt idx="4121">
                  <c:v>-0.29133415425985787</c:v>
                </c:pt>
                <c:pt idx="4122">
                  <c:v>0.68608850555297529</c:v>
                </c:pt>
                <c:pt idx="4123">
                  <c:v>-8.2077560712333266</c:v>
                </c:pt>
                <c:pt idx="4124">
                  <c:v>11.246103356436032</c:v>
                </c:pt>
                <c:pt idx="4125">
                  <c:v>1.4093578592280258</c:v>
                </c:pt>
                <c:pt idx="4126">
                  <c:v>2.8094722767238229</c:v>
                </c:pt>
                <c:pt idx="4127">
                  <c:v>-0.8914367428626736</c:v>
                </c:pt>
                <c:pt idx="4128">
                  <c:v>-0.31042905550773331</c:v>
                </c:pt>
                <c:pt idx="4129">
                  <c:v>-0.12243662235559959</c:v>
                </c:pt>
                <c:pt idx="4130">
                  <c:v>2.4023001023669166E-3</c:v>
                </c:pt>
                <c:pt idx="4131">
                  <c:v>-0.29549681237338371</c:v>
                </c:pt>
                <c:pt idx="4132">
                  <c:v>7.6974185746129642</c:v>
                </c:pt>
                <c:pt idx="4133">
                  <c:v>-0.18170940948654202</c:v>
                </c:pt>
                <c:pt idx="4134">
                  <c:v>-6.494077153928778</c:v>
                </c:pt>
                <c:pt idx="4135">
                  <c:v>-1.0435624681515119</c:v>
                </c:pt>
                <c:pt idx="4136">
                  <c:v>15.005197576341381</c:v>
                </c:pt>
                <c:pt idx="4137">
                  <c:v>-4.3033520893292709E-2</c:v>
                </c:pt>
                <c:pt idx="4138">
                  <c:v>-0.24215705067652915</c:v>
                </c:pt>
                <c:pt idx="4139">
                  <c:v>-0.17896430498603777</c:v>
                </c:pt>
                <c:pt idx="4140">
                  <c:v>-0.24013906935559959</c:v>
                </c:pt>
                <c:pt idx="4141">
                  <c:v>-8.1521005210955071</c:v>
                </c:pt>
                <c:pt idx="4142">
                  <c:v>-7.5369871278080574</c:v>
                </c:pt>
                <c:pt idx="4143">
                  <c:v>-8.2851951507770085</c:v>
                </c:pt>
                <c:pt idx="4144">
                  <c:v>-0.18427350930985353</c:v>
                </c:pt>
                <c:pt idx="4145">
                  <c:v>2.4296781698327337</c:v>
                </c:pt>
                <c:pt idx="4146">
                  <c:v>1.2999686986738324</c:v>
                </c:pt>
                <c:pt idx="4147">
                  <c:v>8.5947280979255691E-2</c:v>
                </c:pt>
                <c:pt idx="4148">
                  <c:v>-0.15791689445793239</c:v>
                </c:pt>
                <c:pt idx="4149">
                  <c:v>0.87036027390526338</c:v>
                </c:pt>
                <c:pt idx="4150">
                  <c:v>-1.9298084333420826</c:v>
                </c:pt>
                <c:pt idx="4151">
                  <c:v>-5.7631776976230092E-2</c:v>
                </c:pt>
                <c:pt idx="4152">
                  <c:v>-0.29909927555596189</c:v>
                </c:pt>
                <c:pt idx="4153">
                  <c:v>-1.472668434013674</c:v>
                </c:pt>
                <c:pt idx="4154">
                  <c:v>-0.63003443515386071</c:v>
                </c:pt>
                <c:pt idx="4155">
                  <c:v>-1.8787811731091102</c:v>
                </c:pt>
                <c:pt idx="4156">
                  <c:v>-0.43547735570575064</c:v>
                </c:pt>
                <c:pt idx="4157">
                  <c:v>-0.22881033735559958</c:v>
                </c:pt>
                <c:pt idx="4158">
                  <c:v>-0.34496398315722343</c:v>
                </c:pt>
                <c:pt idx="4159">
                  <c:v>-11.757152835510672</c:v>
                </c:pt>
                <c:pt idx="4160">
                  <c:v>-1.2618818245284653</c:v>
                </c:pt>
                <c:pt idx="4161">
                  <c:v>-0.4659951628533946</c:v>
                </c:pt>
                <c:pt idx="4162">
                  <c:v>-0.21816274632318247</c:v>
                </c:pt>
                <c:pt idx="4163">
                  <c:v>-0.16804525295106171</c:v>
                </c:pt>
                <c:pt idx="4164">
                  <c:v>-3.1926179503750696</c:v>
                </c:pt>
                <c:pt idx="4165">
                  <c:v>-2.8650917688878668</c:v>
                </c:pt>
                <c:pt idx="4166">
                  <c:v>-0.16962958337503606</c:v>
                </c:pt>
                <c:pt idx="4167">
                  <c:v>-0.23978444624849254</c:v>
                </c:pt>
                <c:pt idx="4168">
                  <c:v>6.5325375514916333</c:v>
                </c:pt>
                <c:pt idx="4169">
                  <c:v>0.43119493326629055</c:v>
                </c:pt>
                <c:pt idx="4170">
                  <c:v>-0.20439414123334337</c:v>
                </c:pt>
                <c:pt idx="4171">
                  <c:v>3.489667422593457</c:v>
                </c:pt>
                <c:pt idx="4172">
                  <c:v>0.35751891782572742</c:v>
                </c:pt>
                <c:pt idx="4173">
                  <c:v>-0.12167460735559958</c:v>
                </c:pt>
                <c:pt idx="4174">
                  <c:v>0.769426647288451</c:v>
                </c:pt>
                <c:pt idx="4175">
                  <c:v>-1.7084931650677704</c:v>
                </c:pt>
                <c:pt idx="4176">
                  <c:v>2.5574550006444006</c:v>
                </c:pt>
                <c:pt idx="4177">
                  <c:v>-0.33888900356423746</c:v>
                </c:pt>
                <c:pt idx="4178">
                  <c:v>-0.48899215685555197</c:v>
                </c:pt>
                <c:pt idx="4179">
                  <c:v>0.18193986162638054</c:v>
                </c:pt>
                <c:pt idx="4180">
                  <c:v>-17.464403044101591</c:v>
                </c:pt>
                <c:pt idx="4181">
                  <c:v>-0.34158607415108522</c:v>
                </c:pt>
                <c:pt idx="4182">
                  <c:v>-0.60857680439016792</c:v>
                </c:pt>
                <c:pt idx="4183">
                  <c:v>-0.21366027962117987</c:v>
                </c:pt>
                <c:pt idx="4184">
                  <c:v>-0.2503288253240662</c:v>
                </c:pt>
                <c:pt idx="4185">
                  <c:v>-0.61713223939421202</c:v>
                </c:pt>
                <c:pt idx="4186">
                  <c:v>-4.2532928799745227</c:v>
                </c:pt>
                <c:pt idx="4187">
                  <c:v>-0.1032802549903365</c:v>
                </c:pt>
                <c:pt idx="4188">
                  <c:v>21.073470878245285</c:v>
                </c:pt>
                <c:pt idx="4189">
                  <c:v>0.43237602845590306</c:v>
                </c:pt>
                <c:pt idx="4190">
                  <c:v>25.933456622261566</c:v>
                </c:pt>
                <c:pt idx="4191">
                  <c:v>-0.11383820091527236</c:v>
                </c:pt>
                <c:pt idx="4192">
                  <c:v>-0.22041281836885465</c:v>
                </c:pt>
                <c:pt idx="4193">
                  <c:v>-0.20789068451787621</c:v>
                </c:pt>
                <c:pt idx="4194">
                  <c:v>23.022325079807501</c:v>
                </c:pt>
                <c:pt idx="4195">
                  <c:v>-0.24013906935559959</c:v>
                </c:pt>
                <c:pt idx="4196">
                  <c:v>0.24773229778068995</c:v>
                </c:pt>
                <c:pt idx="4197">
                  <c:v>-2.4296685161130673</c:v>
                </c:pt>
                <c:pt idx="4198">
                  <c:v>14.791018479322808</c:v>
                </c:pt>
                <c:pt idx="4199">
                  <c:v>2.5343769531628535E-2</c:v>
                </c:pt>
                <c:pt idx="4200">
                  <c:v>-0.26512910666876394</c:v>
                </c:pt>
                <c:pt idx="4201">
                  <c:v>0.30990201027121422</c:v>
                </c:pt>
                <c:pt idx="4202">
                  <c:v>0.3751897950338427</c:v>
                </c:pt>
                <c:pt idx="4203">
                  <c:v>-3.360292940613272</c:v>
                </c:pt>
                <c:pt idx="4204">
                  <c:v>8.2967029198603992E-2</c:v>
                </c:pt>
                <c:pt idx="4205">
                  <c:v>-0.37430863127891745</c:v>
                </c:pt>
                <c:pt idx="4206">
                  <c:v>0.91454414091724612</c:v>
                </c:pt>
                <c:pt idx="4207">
                  <c:v>-4.6006846465470126</c:v>
                </c:pt>
                <c:pt idx="4208">
                  <c:v>-4.2990525516699423</c:v>
                </c:pt>
                <c:pt idx="4209">
                  <c:v>-2.3706082864665134</c:v>
                </c:pt>
                <c:pt idx="4210">
                  <c:v>-9.1687542553481993E-2</c:v>
                </c:pt>
                <c:pt idx="4211">
                  <c:v>0.38763369414764237</c:v>
                </c:pt>
                <c:pt idx="4212">
                  <c:v>-0.23445485376264041</c:v>
                </c:pt>
                <c:pt idx="4213">
                  <c:v>3.4872738819391174</c:v>
                </c:pt>
                <c:pt idx="4214">
                  <c:v>1.0697084302573088</c:v>
                </c:pt>
                <c:pt idx="4215">
                  <c:v>1.9892777704588709</c:v>
                </c:pt>
                <c:pt idx="4216">
                  <c:v>-0.54225498873374844</c:v>
                </c:pt>
                <c:pt idx="4217">
                  <c:v>27.764044306252082</c:v>
                </c:pt>
                <c:pt idx="4218">
                  <c:v>0.12306409864440043</c:v>
                </c:pt>
                <c:pt idx="4219">
                  <c:v>-1.4837914501042104</c:v>
                </c:pt>
                <c:pt idx="4220">
                  <c:v>-0.31416426049831392</c:v>
                </c:pt>
                <c:pt idx="4221">
                  <c:v>-2.5744360896798817</c:v>
                </c:pt>
                <c:pt idx="4222">
                  <c:v>-0.19164841435559959</c:v>
                </c:pt>
                <c:pt idx="4223">
                  <c:v>6.6233875042950352</c:v>
                </c:pt>
                <c:pt idx="4224">
                  <c:v>3.8609254048982855E-2</c:v>
                </c:pt>
                <c:pt idx="4225">
                  <c:v>-0.9501972202914839</c:v>
                </c:pt>
                <c:pt idx="4226">
                  <c:v>0.14027181403119315</c:v>
                </c:pt>
                <c:pt idx="4227">
                  <c:v>-0.2262286753555996</c:v>
                </c:pt>
                <c:pt idx="4228">
                  <c:v>-1.030472104900741</c:v>
                </c:pt>
                <c:pt idx="4229">
                  <c:v>-9.1255996059152106E-2</c:v>
                </c:pt>
                <c:pt idx="4230">
                  <c:v>2.4039783939767148</c:v>
                </c:pt>
                <c:pt idx="4231">
                  <c:v>-8.7073283807826947</c:v>
                </c:pt>
                <c:pt idx="4232">
                  <c:v>-0.46838781080480818</c:v>
                </c:pt>
                <c:pt idx="4233">
                  <c:v>-0.29818813018712148</c:v>
                </c:pt>
                <c:pt idx="4234">
                  <c:v>-0.24808675165411184</c:v>
                </c:pt>
                <c:pt idx="4235">
                  <c:v>7.4897335443392166E-2</c:v>
                </c:pt>
                <c:pt idx="4236">
                  <c:v>16.96764611928603</c:v>
                </c:pt>
                <c:pt idx="4237">
                  <c:v>15.73998698707512</c:v>
                </c:pt>
                <c:pt idx="4238">
                  <c:v>-0.12631780990486549</c:v>
                </c:pt>
                <c:pt idx="4239">
                  <c:v>-0.21162986846954468</c:v>
                </c:pt>
                <c:pt idx="4240">
                  <c:v>-0.23038035667671303</c:v>
                </c:pt>
                <c:pt idx="4241">
                  <c:v>0.611442057217223</c:v>
                </c:pt>
                <c:pt idx="4242">
                  <c:v>0.2011024877848625</c:v>
                </c:pt>
                <c:pt idx="4243">
                  <c:v>0.71760478946402151</c:v>
                </c:pt>
                <c:pt idx="4244">
                  <c:v>4.291524026358692</c:v>
                </c:pt>
                <c:pt idx="4245">
                  <c:v>1.1213261439772839</c:v>
                </c:pt>
                <c:pt idx="4246">
                  <c:v>-3.4156313104749754</c:v>
                </c:pt>
                <c:pt idx="4247">
                  <c:v>-0.23267510951682702</c:v>
                </c:pt>
                <c:pt idx="4248">
                  <c:v>-0.24013906935559959</c:v>
                </c:pt>
                <c:pt idx="4249">
                  <c:v>-0.23755970175342198</c:v>
                </c:pt>
                <c:pt idx="4250">
                  <c:v>-1.8994956021609499E-2</c:v>
                </c:pt>
                <c:pt idx="4251">
                  <c:v>2.9360660744909648</c:v>
                </c:pt>
                <c:pt idx="4252">
                  <c:v>1.6386275849603571</c:v>
                </c:pt>
                <c:pt idx="4253">
                  <c:v>22.654820258766982</c:v>
                </c:pt>
                <c:pt idx="4254">
                  <c:v>-0.7408311605416209</c:v>
                </c:pt>
                <c:pt idx="4255">
                  <c:v>-0.83580847168937722</c:v>
                </c:pt>
                <c:pt idx="4256">
                  <c:v>5.6872166690466912</c:v>
                </c:pt>
                <c:pt idx="4257">
                  <c:v>-0.2788283585209651</c:v>
                </c:pt>
                <c:pt idx="4258">
                  <c:v>0.2287596274054311</c:v>
                </c:pt>
                <c:pt idx="4259">
                  <c:v>-4.0855720461208254</c:v>
                </c:pt>
                <c:pt idx="4260">
                  <c:v>-0.28559281960043426</c:v>
                </c:pt>
                <c:pt idx="4261">
                  <c:v>0.98464700903428426</c:v>
                </c:pt>
                <c:pt idx="4262">
                  <c:v>-0.25209864649913077</c:v>
                </c:pt>
                <c:pt idx="4263">
                  <c:v>-0.20965774390171729</c:v>
                </c:pt>
                <c:pt idx="4264">
                  <c:v>-0.69561593996144611</c:v>
                </c:pt>
                <c:pt idx="4265">
                  <c:v>-0.27004330805215204</c:v>
                </c:pt>
                <c:pt idx="4266">
                  <c:v>-0.55516049557015179</c:v>
                </c:pt>
                <c:pt idx="4267">
                  <c:v>0.10548915783452567</c:v>
                </c:pt>
                <c:pt idx="4268">
                  <c:v>-1.7146987779080087</c:v>
                </c:pt>
                <c:pt idx="4269">
                  <c:v>-4.8289150959758107</c:v>
                </c:pt>
                <c:pt idx="4270">
                  <c:v>-0.23099977424510681</c:v>
                </c:pt>
                <c:pt idx="4271">
                  <c:v>-5.9238911386508688</c:v>
                </c:pt>
                <c:pt idx="4272">
                  <c:v>-0.6101585396351652</c:v>
                </c:pt>
                <c:pt idx="4273">
                  <c:v>0.7915517904019973</c:v>
                </c:pt>
                <c:pt idx="4274">
                  <c:v>8.2494897158740805</c:v>
                </c:pt>
                <c:pt idx="4275">
                  <c:v>27.581009835446572</c:v>
                </c:pt>
                <c:pt idx="4276">
                  <c:v>1.6719963096799546</c:v>
                </c:pt>
                <c:pt idx="4277">
                  <c:v>-2.2925901780794975</c:v>
                </c:pt>
                <c:pt idx="4278">
                  <c:v>3.2947762399682921</c:v>
                </c:pt>
                <c:pt idx="4279">
                  <c:v>-7.0965983054941209</c:v>
                </c:pt>
                <c:pt idx="4280">
                  <c:v>-0.2906506667067858</c:v>
                </c:pt>
                <c:pt idx="4281">
                  <c:v>-0.69287865929928572</c:v>
                </c:pt>
                <c:pt idx="4282">
                  <c:v>1.3807095556347715</c:v>
                </c:pt>
                <c:pt idx="4283">
                  <c:v>6.2047716325845137</c:v>
                </c:pt>
                <c:pt idx="4284">
                  <c:v>2.8432365238794164</c:v>
                </c:pt>
                <c:pt idx="4285">
                  <c:v>-0.38361231864178141</c:v>
                </c:pt>
                <c:pt idx="4286">
                  <c:v>34.294674790691275</c:v>
                </c:pt>
                <c:pt idx="4287">
                  <c:v>0.13090113394784797</c:v>
                </c:pt>
                <c:pt idx="4288">
                  <c:v>-1.7294533383917767</c:v>
                </c:pt>
                <c:pt idx="4289">
                  <c:v>-0.2310210351549995</c:v>
                </c:pt>
                <c:pt idx="4290">
                  <c:v>-3.0370655415761814</c:v>
                </c:pt>
                <c:pt idx="4291">
                  <c:v>-2.9623654173799632</c:v>
                </c:pt>
                <c:pt idx="4292">
                  <c:v>-3.2308295039766399</c:v>
                </c:pt>
                <c:pt idx="4293">
                  <c:v>1.2315314985198587</c:v>
                </c:pt>
                <c:pt idx="4294">
                  <c:v>-0.28416016830747498</c:v>
                </c:pt>
                <c:pt idx="4295">
                  <c:v>-0.30007934004385622</c:v>
                </c:pt>
                <c:pt idx="4296">
                  <c:v>-0.67338497586529289</c:v>
                </c:pt>
                <c:pt idx="4297">
                  <c:v>-0.29708138524935657</c:v>
                </c:pt>
                <c:pt idx="4298">
                  <c:v>39.066159587579065</c:v>
                </c:pt>
                <c:pt idx="4299">
                  <c:v>-0.37970620849182768</c:v>
                </c:pt>
                <c:pt idx="4300">
                  <c:v>-10.876569386371651</c:v>
                </c:pt>
                <c:pt idx="4301">
                  <c:v>-0.27386314590571265</c:v>
                </c:pt>
                <c:pt idx="4302">
                  <c:v>-0.26193837738132358</c:v>
                </c:pt>
                <c:pt idx="4303">
                  <c:v>7.0329697769254267</c:v>
                </c:pt>
                <c:pt idx="4304">
                  <c:v>-1.264455432367934</c:v>
                </c:pt>
                <c:pt idx="4305">
                  <c:v>-0.45048726787579696</c:v>
                </c:pt>
                <c:pt idx="4306">
                  <c:v>1.6973069478479763E-3</c:v>
                </c:pt>
                <c:pt idx="4307">
                  <c:v>-1.1822736325675354</c:v>
                </c:pt>
                <c:pt idx="4308">
                  <c:v>3.2907165909857077</c:v>
                </c:pt>
                <c:pt idx="4309">
                  <c:v>-1.2438631716806277</c:v>
                </c:pt>
                <c:pt idx="4310">
                  <c:v>-3.4075712626709755</c:v>
                </c:pt>
                <c:pt idx="4311">
                  <c:v>0.24650630124734929</c:v>
                </c:pt>
                <c:pt idx="4312">
                  <c:v>1.8597913347165633</c:v>
                </c:pt>
                <c:pt idx="4313">
                  <c:v>-8.2012980715166162</c:v>
                </c:pt>
                <c:pt idx="4314">
                  <c:v>-0.27749414381880277</c:v>
                </c:pt>
                <c:pt idx="4315">
                  <c:v>12.495310449954577</c:v>
                </c:pt>
                <c:pt idx="4316">
                  <c:v>-8.8983293015040793E-2</c:v>
                </c:pt>
                <c:pt idx="4317">
                  <c:v>7.8223293709886734</c:v>
                </c:pt>
                <c:pt idx="4318">
                  <c:v>-5.7268410774569123E-2</c:v>
                </c:pt>
                <c:pt idx="4319">
                  <c:v>0.59351701212131136</c:v>
                </c:pt>
                <c:pt idx="4320">
                  <c:v>-0.40241809804589601</c:v>
                </c:pt>
                <c:pt idx="4321">
                  <c:v>-0.45725422205096411</c:v>
                </c:pt>
                <c:pt idx="4322">
                  <c:v>-4.388709945457288</c:v>
                </c:pt>
                <c:pt idx="4323">
                  <c:v>-0.48357085996344285</c:v>
                </c:pt>
                <c:pt idx="4324">
                  <c:v>-0.13333136805215204</c:v>
                </c:pt>
                <c:pt idx="4325">
                  <c:v>11.612800511819298</c:v>
                </c:pt>
                <c:pt idx="4326">
                  <c:v>-0.72017490502313064</c:v>
                </c:pt>
                <c:pt idx="4327">
                  <c:v>-0.2660232468799088</c:v>
                </c:pt>
                <c:pt idx="4328">
                  <c:v>-1.4676155036072114</c:v>
                </c:pt>
                <c:pt idx="4329">
                  <c:v>-2.0318975208158463</c:v>
                </c:pt>
                <c:pt idx="4330">
                  <c:v>17.418950725006834</c:v>
                </c:pt>
                <c:pt idx="4331">
                  <c:v>-1.6199366043565611</c:v>
                </c:pt>
                <c:pt idx="4332">
                  <c:v>6.8405083764904759</c:v>
                </c:pt>
                <c:pt idx="4333">
                  <c:v>-6.6054055565593188</c:v>
                </c:pt>
                <c:pt idx="4334">
                  <c:v>-0.86454505539198312</c:v>
                </c:pt>
                <c:pt idx="4335">
                  <c:v>-3.150432614261014</c:v>
                </c:pt>
                <c:pt idx="4336">
                  <c:v>0.47354200629041654</c:v>
                </c:pt>
                <c:pt idx="4337">
                  <c:v>-1.6573306892377295</c:v>
                </c:pt>
                <c:pt idx="4338">
                  <c:v>5.1151718718443675</c:v>
                </c:pt>
                <c:pt idx="4339">
                  <c:v>-0.39928894503021184</c:v>
                </c:pt>
                <c:pt idx="4340">
                  <c:v>11.361961341583751</c:v>
                </c:pt>
                <c:pt idx="4341">
                  <c:v>-13.578758559159768</c:v>
                </c:pt>
                <c:pt idx="4342">
                  <c:v>20.195486781552987</c:v>
                </c:pt>
                <c:pt idx="4343">
                  <c:v>2.0404021755941262</c:v>
                </c:pt>
                <c:pt idx="4344">
                  <c:v>8.5000258988600876</c:v>
                </c:pt>
                <c:pt idx="4345">
                  <c:v>-2.6416232201802243</c:v>
                </c:pt>
                <c:pt idx="4346">
                  <c:v>-0.38890780971825856</c:v>
                </c:pt>
                <c:pt idx="4347">
                  <c:v>-3.9940143052152044E-2</c:v>
                </c:pt>
                <c:pt idx="4348">
                  <c:v>-1.9067857287287824</c:v>
                </c:pt>
                <c:pt idx="4349">
                  <c:v>-0.31126697170043555</c:v>
                </c:pt>
                <c:pt idx="4350">
                  <c:v>9.6085682147359783</c:v>
                </c:pt>
                <c:pt idx="4351">
                  <c:v>-5.6534730606181194E-2</c:v>
                </c:pt>
                <c:pt idx="4352">
                  <c:v>-7.0191331960144865</c:v>
                </c:pt>
                <c:pt idx="4353">
                  <c:v>-5.8919505229523512</c:v>
                </c:pt>
                <c:pt idx="4354">
                  <c:v>12.067091934082988</c:v>
                </c:pt>
                <c:pt idx="4355">
                  <c:v>0.11552114385831891</c:v>
                </c:pt>
                <c:pt idx="4356">
                  <c:v>-7.1937897279647611E-2</c:v>
                </c:pt>
                <c:pt idx="4357">
                  <c:v>4.9047208697677536E-2</c:v>
                </c:pt>
                <c:pt idx="4358">
                  <c:v>-0.27004330805215204</c:v>
                </c:pt>
                <c:pt idx="4359">
                  <c:v>-9.6982975925332688</c:v>
                </c:pt>
                <c:pt idx="4360">
                  <c:v>-10.426980090515112</c:v>
                </c:pt>
                <c:pt idx="4361">
                  <c:v>-8.407226126655388</c:v>
                </c:pt>
                <c:pt idx="4362">
                  <c:v>-2.9506099633146263</c:v>
                </c:pt>
                <c:pt idx="4363">
                  <c:v>7.7601625722154211</c:v>
                </c:pt>
                <c:pt idx="4364">
                  <c:v>-0.83075890888779957</c:v>
                </c:pt>
                <c:pt idx="4365">
                  <c:v>-0.15586988911982935</c:v>
                </c:pt>
                <c:pt idx="4366">
                  <c:v>-0.11912149239202352</c:v>
                </c:pt>
                <c:pt idx="4367">
                  <c:v>1.3661226070696144</c:v>
                </c:pt>
                <c:pt idx="4368">
                  <c:v>-3.2986081566196628</c:v>
                </c:pt>
                <c:pt idx="4369">
                  <c:v>0.69466141906822831</c:v>
                </c:pt>
                <c:pt idx="4370">
                  <c:v>-0.25888432102324127</c:v>
                </c:pt>
                <c:pt idx="4371">
                  <c:v>-1.530372499567632</c:v>
                </c:pt>
                <c:pt idx="4372">
                  <c:v>-1.0086823075703331</c:v>
                </c:pt>
                <c:pt idx="4373">
                  <c:v>-0.42511914762066727</c:v>
                </c:pt>
                <c:pt idx="4374">
                  <c:v>-0.50381013928376173</c:v>
                </c:pt>
                <c:pt idx="4375">
                  <c:v>-0.27442279991785012</c:v>
                </c:pt>
                <c:pt idx="4376">
                  <c:v>-0.39606003249892346</c:v>
                </c:pt>
                <c:pt idx="4377">
                  <c:v>23.608539364964038</c:v>
                </c:pt>
                <c:pt idx="4378">
                  <c:v>-0.1177148006057358</c:v>
                </c:pt>
                <c:pt idx="4379">
                  <c:v>-0.53954912011714229</c:v>
                </c:pt>
                <c:pt idx="4380">
                  <c:v>-0.2682246796041019</c:v>
                </c:pt>
                <c:pt idx="4381">
                  <c:v>-0.13537427949152026</c:v>
                </c:pt>
                <c:pt idx="4382">
                  <c:v>-6.5440025610019177</c:v>
                </c:pt>
                <c:pt idx="4383">
                  <c:v>-0.48811370577563196</c:v>
                </c:pt>
                <c:pt idx="4384">
                  <c:v>-0.24145360577644687</c:v>
                </c:pt>
                <c:pt idx="4385">
                  <c:v>-0.32756441112174356</c:v>
                </c:pt>
                <c:pt idx="4386">
                  <c:v>11.854958561937975</c:v>
                </c:pt>
                <c:pt idx="4387">
                  <c:v>0.78748048978458263</c:v>
                </c:pt>
                <c:pt idx="4388">
                  <c:v>-0.16733001880608631</c:v>
                </c:pt>
                <c:pt idx="4389">
                  <c:v>0.65239849301181252</c:v>
                </c:pt>
                <c:pt idx="4390">
                  <c:v>0.89490552703923143</c:v>
                </c:pt>
                <c:pt idx="4391">
                  <c:v>-0.32193896572927638</c:v>
                </c:pt>
                <c:pt idx="4392">
                  <c:v>0.64263380564820682</c:v>
                </c:pt>
                <c:pt idx="4393">
                  <c:v>-1.1576678459754106</c:v>
                </c:pt>
                <c:pt idx="4394">
                  <c:v>3.4648187809478479</c:v>
                </c:pt>
                <c:pt idx="4395">
                  <c:v>-0.47687405428847796</c:v>
                </c:pt>
                <c:pt idx="4396">
                  <c:v>-0.56309069411183499</c:v>
                </c:pt>
                <c:pt idx="4397">
                  <c:v>-0.37411653667189593</c:v>
                </c:pt>
                <c:pt idx="4398">
                  <c:v>23.748052397042031</c:v>
                </c:pt>
                <c:pt idx="4399">
                  <c:v>-1.7185132674805823</c:v>
                </c:pt>
                <c:pt idx="4400">
                  <c:v>-2.9870052748442566</c:v>
                </c:pt>
                <c:pt idx="4401">
                  <c:v>-0.28134849532149409</c:v>
                </c:pt>
                <c:pt idx="4402">
                  <c:v>-0.28206783644677896</c:v>
                </c:pt>
                <c:pt idx="4403">
                  <c:v>-0.54138440935595589</c:v>
                </c:pt>
                <c:pt idx="4404">
                  <c:v>-5.1380063415714705</c:v>
                </c:pt>
                <c:pt idx="4405">
                  <c:v>-8.3302715059847432E-2</c:v>
                </c:pt>
                <c:pt idx="4406">
                  <c:v>15.396534966126104</c:v>
                </c:pt>
                <c:pt idx="4407">
                  <c:v>4.0294195862597686</c:v>
                </c:pt>
                <c:pt idx="4408">
                  <c:v>30.353514730256858</c:v>
                </c:pt>
                <c:pt idx="4409">
                  <c:v>-3.6741964555388473E-2</c:v>
                </c:pt>
                <c:pt idx="4410">
                  <c:v>-0.24139042727077631</c:v>
                </c:pt>
                <c:pt idx="4411">
                  <c:v>-0.21625007054335033</c:v>
                </c:pt>
                <c:pt idx="4412">
                  <c:v>27.743902618616772</c:v>
                </c:pt>
                <c:pt idx="4413">
                  <c:v>-0.27004330805215204</c:v>
                </c:pt>
                <c:pt idx="4414">
                  <c:v>-0.16980577850815459</c:v>
                </c:pt>
                <c:pt idx="4415">
                  <c:v>-2.4596651333521291</c:v>
                </c:pt>
                <c:pt idx="4416">
                  <c:v>21.682744942874297</c:v>
                </c:pt>
                <c:pt idx="4417">
                  <c:v>0.25509650236302317</c:v>
                </c:pt>
                <c:pt idx="4418">
                  <c:v>-0.36033405012866498</c:v>
                </c:pt>
                <c:pt idx="4419">
                  <c:v>0.74922790141838158</c:v>
                </c:pt>
                <c:pt idx="4420">
                  <c:v>0.60565593624800496</c:v>
                </c:pt>
                <c:pt idx="4421">
                  <c:v>0.50382164132832652</c:v>
                </c:pt>
                <c:pt idx="4422">
                  <c:v>-5.9883324238923761</c:v>
                </c:pt>
                <c:pt idx="4423">
                  <c:v>0.78759174149873967</c:v>
                </c:pt>
                <c:pt idx="4424">
                  <c:v>-1.7580737302797425</c:v>
                </c:pt>
                <c:pt idx="4425">
                  <c:v>-0.32250951064191646</c:v>
                </c:pt>
                <c:pt idx="4426">
                  <c:v>-10.98158973966602</c:v>
                </c:pt>
                <c:pt idx="4427">
                  <c:v>-4.8602728579847287</c:v>
                </c:pt>
                <c:pt idx="4428">
                  <c:v>-3.9602580102686558</c:v>
                </c:pt>
                <c:pt idx="4429">
                  <c:v>-1.3900161465505496</c:v>
                </c:pt>
                <c:pt idx="4430">
                  <c:v>0.77253760707676267</c:v>
                </c:pt>
                <c:pt idx="4431">
                  <c:v>-0.41334622200240378</c:v>
                </c:pt>
                <c:pt idx="4432">
                  <c:v>4.4510475465086561</c:v>
                </c:pt>
                <c:pt idx="4433">
                  <c:v>4.1515552683222268</c:v>
                </c:pt>
                <c:pt idx="4434">
                  <c:v>2.0564451684136609</c:v>
                </c:pt>
                <c:pt idx="4435">
                  <c:v>-0.30457487850843357</c:v>
                </c:pt>
                <c:pt idx="4436">
                  <c:v>26.383914379201023</c:v>
                </c:pt>
                <c:pt idx="4437">
                  <c:v>4.3684735949478481</c:v>
                </c:pt>
                <c:pt idx="4438">
                  <c:v>-0.85144760031236322</c:v>
                </c:pt>
                <c:pt idx="4439">
                  <c:v>-0.93712825640251785</c:v>
                </c:pt>
                <c:pt idx="4440">
                  <c:v>-6.3150059626919086</c:v>
                </c:pt>
                <c:pt idx="4441">
                  <c:v>-0.26100001460772326</c:v>
                </c:pt>
                <c:pt idx="4442">
                  <c:v>7.1343648204743069</c:v>
                </c:pt>
                <c:pt idx="4443">
                  <c:v>-0.50282485348224348</c:v>
                </c:pt>
                <c:pt idx="4444">
                  <c:v>-10.804448724880308</c:v>
                </c:pt>
                <c:pt idx="4445">
                  <c:v>9.429184760523962E-2</c:v>
                </c:pt>
                <c:pt idx="4446">
                  <c:v>-0.62815192357837513</c:v>
                </c:pt>
                <c:pt idx="4447">
                  <c:v>-2.6977970681833394</c:v>
                </c:pt>
                <c:pt idx="4448">
                  <c:v>6.6885846867570764E-2</c:v>
                </c:pt>
                <c:pt idx="4449">
                  <c:v>20.695850097892407</c:v>
                </c:pt>
                <c:pt idx="4450">
                  <c:v>-11.569115911355743</c:v>
                </c:pt>
                <c:pt idx="4451">
                  <c:v>-0.58334446697511888</c:v>
                </c:pt>
                <c:pt idx="4452">
                  <c:v>-0.49045240529543421</c:v>
                </c:pt>
                <c:pt idx="4453">
                  <c:v>-0.27307041105761221</c:v>
                </c:pt>
                <c:pt idx="4454">
                  <c:v>-1.418558803038628</c:v>
                </c:pt>
                <c:pt idx="4455">
                  <c:v>15.331667194264607</c:v>
                </c:pt>
                <c:pt idx="4456">
                  <c:v>19.60212715393688</c:v>
                </c:pt>
                <c:pt idx="4457">
                  <c:v>-0.16500154972752024</c:v>
                </c:pt>
                <c:pt idx="4458">
                  <c:v>-0.22926870361582669</c:v>
                </c:pt>
                <c:pt idx="4459">
                  <c:v>-0.29119256957935108</c:v>
                </c:pt>
                <c:pt idx="4460">
                  <c:v>1.3833630112832247</c:v>
                </c:pt>
                <c:pt idx="4461">
                  <c:v>0.10418476848562597</c:v>
                </c:pt>
                <c:pt idx="4462">
                  <c:v>2.0873127861788312</c:v>
                </c:pt>
                <c:pt idx="4463">
                  <c:v>2.0949927110854256</c:v>
                </c:pt>
                <c:pt idx="4464">
                  <c:v>1.9659854952228915</c:v>
                </c:pt>
                <c:pt idx="4465">
                  <c:v>-7.206131376998707</c:v>
                </c:pt>
                <c:pt idx="4466">
                  <c:v>-0.20640053372050748</c:v>
                </c:pt>
                <c:pt idx="4467">
                  <c:v>4.9715963059478483</c:v>
                </c:pt>
                <c:pt idx="4468">
                  <c:v>-0.33135505746028032</c:v>
                </c:pt>
                <c:pt idx="4469">
                  <c:v>-0.25663348489022242</c:v>
                </c:pt>
                <c:pt idx="4470">
                  <c:v>4.2472170763734596</c:v>
                </c:pt>
                <c:pt idx="4471">
                  <c:v>-4.371399394102685</c:v>
                </c:pt>
                <c:pt idx="4472">
                  <c:v>26.513012559816435</c:v>
                </c:pt>
                <c:pt idx="4473">
                  <c:v>4.574030478843838E-2</c:v>
                </c:pt>
                <c:pt idx="4474">
                  <c:v>-1.1112355081075842</c:v>
                </c:pt>
                <c:pt idx="4475">
                  <c:v>5.0801336120110347</c:v>
                </c:pt>
                <c:pt idx="4476">
                  <c:v>0.12436277788438005</c:v>
                </c:pt>
                <c:pt idx="4477">
                  <c:v>1.755547537252919</c:v>
                </c:pt>
                <c:pt idx="4478">
                  <c:v>-6.352181643060522</c:v>
                </c:pt>
                <c:pt idx="4479">
                  <c:v>-0.42959589661912834</c:v>
                </c:pt>
                <c:pt idx="4480">
                  <c:v>1.4131710966038531</c:v>
                </c:pt>
                <c:pt idx="4481">
                  <c:v>-0.26472287752772755</c:v>
                </c:pt>
                <c:pt idx="4482">
                  <c:v>-0.47694298502472676</c:v>
                </c:pt>
                <c:pt idx="4483">
                  <c:v>-0.80896333284156752</c:v>
                </c:pt>
                <c:pt idx="4484">
                  <c:v>-0.29522497874869741</c:v>
                </c:pt>
                <c:pt idx="4485">
                  <c:v>-5.2350835092180024</c:v>
                </c:pt>
                <c:pt idx="4486">
                  <c:v>0.21283917498201776</c:v>
                </c:pt>
                <c:pt idx="4487">
                  <c:v>-1.8455507204126469</c:v>
                </c:pt>
                <c:pt idx="4488">
                  <c:v>-18.625474758615631</c:v>
                </c:pt>
                <c:pt idx="4489">
                  <c:v>-0.34952640641172195</c:v>
                </c:pt>
                <c:pt idx="4490">
                  <c:v>-4.978035794873108</c:v>
                </c:pt>
                <c:pt idx="4491">
                  <c:v>1.8966455777168276</c:v>
                </c:pt>
                <c:pt idx="4492">
                  <c:v>0.98058000506747667</c:v>
                </c:pt>
                <c:pt idx="4493">
                  <c:v>-7.1237407230335599</c:v>
                </c:pt>
                <c:pt idx="4494">
                  <c:v>28.069906811761491</c:v>
                </c:pt>
                <c:pt idx="4495">
                  <c:v>5.0135353020311797</c:v>
                </c:pt>
                <c:pt idx="4496">
                  <c:v>-3.7287129085334403</c:v>
                </c:pt>
                <c:pt idx="4497">
                  <c:v>3.1090124699692296</c:v>
                </c:pt>
                <c:pt idx="4498">
                  <c:v>-3.2712118735218514</c:v>
                </c:pt>
                <c:pt idx="4499">
                  <c:v>-0.33775897971842528</c:v>
                </c:pt>
                <c:pt idx="4500">
                  <c:v>3.4635587817340241</c:v>
                </c:pt>
                <c:pt idx="4501">
                  <c:v>3.4094569075767818</c:v>
                </c:pt>
                <c:pt idx="4502">
                  <c:v>-0.28988748799115882</c:v>
                </c:pt>
                <c:pt idx="4503">
                  <c:v>-6.7371967342550727</c:v>
                </c:pt>
                <c:pt idx="4504">
                  <c:v>-0.67722183605363429</c:v>
                </c:pt>
                <c:pt idx="4505">
                  <c:v>38.651553706123792</c:v>
                </c:pt>
                <c:pt idx="4506">
                  <c:v>0.56468100625130258</c:v>
                </c:pt>
                <c:pt idx="4507">
                  <c:v>-1.9911066485549744</c:v>
                </c:pt>
                <c:pt idx="4508">
                  <c:v>-4.0649924949296743</c:v>
                </c:pt>
                <c:pt idx="4509">
                  <c:v>-5.1888540754890133</c:v>
                </c:pt>
                <c:pt idx="4510">
                  <c:v>-2.5741386916527071</c:v>
                </c:pt>
                <c:pt idx="4511">
                  <c:v>-5.0176216142689043</c:v>
                </c:pt>
                <c:pt idx="4512">
                  <c:v>-0.88324610135351911</c:v>
                </c:pt>
                <c:pt idx="4513">
                  <c:v>-0.40967860538837458</c:v>
                </c:pt>
                <c:pt idx="4514">
                  <c:v>-0.40867902399879708</c:v>
                </c:pt>
                <c:pt idx="4515">
                  <c:v>-0.97833657154391696</c:v>
                </c:pt>
                <c:pt idx="4516">
                  <c:v>-1.1214407752276903</c:v>
                </c:pt>
                <c:pt idx="4517">
                  <c:v>45.439294562124928</c:v>
                </c:pt>
                <c:pt idx="4518">
                  <c:v>-0.64690719819634168</c:v>
                </c:pt>
                <c:pt idx="4519">
                  <c:v>-16.525475228170119</c:v>
                </c:pt>
                <c:pt idx="4520">
                  <c:v>-0.34533364218341045</c:v>
                </c:pt>
                <c:pt idx="4521">
                  <c:v>-0.36032021612805804</c:v>
                </c:pt>
                <c:pt idx="4522">
                  <c:v>5.0148084268298696</c:v>
                </c:pt>
                <c:pt idx="4523">
                  <c:v>-2.3348123345523528</c:v>
                </c:pt>
                <c:pt idx="4524">
                  <c:v>-0.84707305458816062</c:v>
                </c:pt>
                <c:pt idx="4525">
                  <c:v>0.14312083825130262</c:v>
                </c:pt>
                <c:pt idx="4526">
                  <c:v>-2.2224001105992843</c:v>
                </c:pt>
                <c:pt idx="4527">
                  <c:v>5.8610133920800482</c:v>
                </c:pt>
                <c:pt idx="4528">
                  <c:v>-1.716954506444448</c:v>
                </c:pt>
                <c:pt idx="4529">
                  <c:v>-5.4364622232461191</c:v>
                </c:pt>
                <c:pt idx="4530">
                  <c:v>0.7475822618057234</c:v>
                </c:pt>
                <c:pt idx="4531">
                  <c:v>-0.16579268393950031</c:v>
                </c:pt>
                <c:pt idx="4532">
                  <c:v>-13.965908442231436</c:v>
                </c:pt>
                <c:pt idx="4533">
                  <c:v>-0.41835418566912363</c:v>
                </c:pt>
                <c:pt idx="4534">
                  <c:v>11.664398088064111</c:v>
                </c:pt>
                <c:pt idx="4535">
                  <c:v>-0.1280416818440403</c:v>
                </c:pt>
                <c:pt idx="4536">
                  <c:v>8.3041341354127631</c:v>
                </c:pt>
                <c:pt idx="4537">
                  <c:v>-2.0644611054984532</c:v>
                </c:pt>
                <c:pt idx="4538">
                  <c:v>0.39345342374622927</c:v>
                </c:pt>
                <c:pt idx="4539">
                  <c:v>-0.41913851937098601</c:v>
                </c:pt>
                <c:pt idx="4540">
                  <c:v>-1.1309836363467101</c:v>
                </c:pt>
                <c:pt idx="4541">
                  <c:v>-4.8687374377883561</c:v>
                </c:pt>
                <c:pt idx="4542">
                  <c:v>-1.1304691976533749</c:v>
                </c:pt>
                <c:pt idx="4543">
                  <c:v>-0.1421322547486974</c:v>
                </c:pt>
                <c:pt idx="4544">
                  <c:v>11.606597046349776</c:v>
                </c:pt>
                <c:pt idx="4545">
                  <c:v>-1.2937314484486728</c:v>
                </c:pt>
                <c:pt idx="4546">
                  <c:v>-0.27970387811660785</c:v>
                </c:pt>
                <c:pt idx="4547">
                  <c:v>-1.5856069824905781</c:v>
                </c:pt>
                <c:pt idx="4548">
                  <c:v>-2.6968372472817421</c:v>
                </c:pt>
                <c:pt idx="4549">
                  <c:v>21.098315501412625</c:v>
                </c:pt>
                <c:pt idx="4550">
                  <c:v>-2.6116401645590468</c:v>
                </c:pt>
                <c:pt idx="4551">
                  <c:v>9.1360521740576672</c:v>
                </c:pt>
                <c:pt idx="4552">
                  <c:v>-9.934726897927959E-2</c:v>
                </c:pt>
                <c:pt idx="4553">
                  <c:v>-5.5704649273062721</c:v>
                </c:pt>
                <c:pt idx="4554">
                  <c:v>-3.9523289230079035</c:v>
                </c:pt>
                <c:pt idx="4555">
                  <c:v>-0.66152261120021372</c:v>
                </c:pt>
                <c:pt idx="4556">
                  <c:v>-2.2481991142445334</c:v>
                </c:pt>
                <c:pt idx="4557">
                  <c:v>2.4566496747852895</c:v>
                </c:pt>
                <c:pt idx="4558">
                  <c:v>-0.61739079163632971</c:v>
                </c:pt>
                <c:pt idx="4559">
                  <c:v>7.8712905090265295</c:v>
                </c:pt>
                <c:pt idx="4560">
                  <c:v>-19.357147303707364</c:v>
                </c:pt>
                <c:pt idx="4561">
                  <c:v>23.340606859152793</c:v>
                </c:pt>
                <c:pt idx="4562">
                  <c:v>2.223181068762019</c:v>
                </c:pt>
                <c:pt idx="4563">
                  <c:v>16.339733087562369</c:v>
                </c:pt>
                <c:pt idx="4564">
                  <c:v>-2.5931454455260416</c:v>
                </c:pt>
                <c:pt idx="4565">
                  <c:v>-0.40175062878057077</c:v>
                </c:pt>
                <c:pt idx="4566">
                  <c:v>-3.783867486973902E-4</c:v>
                </c:pt>
                <c:pt idx="4567">
                  <c:v>-3.5382750393311273</c:v>
                </c:pt>
                <c:pt idx="4568">
                  <c:v>-0.40481055074008587</c:v>
                </c:pt>
                <c:pt idx="4569">
                  <c:v>11.928193246652434</c:v>
                </c:pt>
                <c:pt idx="4570">
                  <c:v>-0.36048509456508659</c:v>
                </c:pt>
                <c:pt idx="4571">
                  <c:v>2.0277248959265464</c:v>
                </c:pt>
                <c:pt idx="4572">
                  <c:v>-6.2062301998119409</c:v>
                </c:pt>
                <c:pt idx="4573">
                  <c:v>12.314219596883426</c:v>
                </c:pt>
                <c:pt idx="4574">
                  <c:v>0.10508745230795913</c:v>
                </c:pt>
                <c:pt idx="4575">
                  <c:v>0.44342923612311669</c:v>
                </c:pt>
                <c:pt idx="4576">
                  <c:v>-0.13297332831115183</c:v>
                </c:pt>
                <c:pt idx="4577">
                  <c:v>-0.19994754574869739</c:v>
                </c:pt>
                <c:pt idx="4578">
                  <c:v>-9.5750847781221822</c:v>
                </c:pt>
                <c:pt idx="4579">
                  <c:v>-20.979784000821063</c:v>
                </c:pt>
                <c:pt idx="4580">
                  <c:v>-10.860965685655682</c:v>
                </c:pt>
                <c:pt idx="4581">
                  <c:v>-5.8095243244250501</c:v>
                </c:pt>
                <c:pt idx="4582">
                  <c:v>13.666058773598913</c:v>
                </c:pt>
                <c:pt idx="4583">
                  <c:v>-2.5515570726513763</c:v>
                </c:pt>
                <c:pt idx="4584">
                  <c:v>-0.93063949330957008</c:v>
                </c:pt>
                <c:pt idx="4585">
                  <c:v>-0.44610643417014539</c:v>
                </c:pt>
                <c:pt idx="4586">
                  <c:v>1.8445712457774426</c:v>
                </c:pt>
                <c:pt idx="4587">
                  <c:v>-9.2513763538888227</c:v>
                </c:pt>
                <c:pt idx="4588">
                  <c:v>2.4748575198567075</c:v>
                </c:pt>
                <c:pt idx="4589">
                  <c:v>-0.34730700516469487</c:v>
                </c:pt>
                <c:pt idx="4590">
                  <c:v>-1.4155762126985216</c:v>
                </c:pt>
                <c:pt idx="4591">
                  <c:v>-4.7579822517313382</c:v>
                </c:pt>
                <c:pt idx="4592">
                  <c:v>-1.5730116941194501</c:v>
                </c:pt>
                <c:pt idx="4593">
                  <c:v>-1.212919151410971</c:v>
                </c:pt>
                <c:pt idx="4594">
                  <c:v>-0.29452697828672991</c:v>
                </c:pt>
                <c:pt idx="4595">
                  <c:v>-0.31860210763813057</c:v>
                </c:pt>
                <c:pt idx="4596">
                  <c:v>31.069052904305067</c:v>
                </c:pt>
                <c:pt idx="4597">
                  <c:v>-5.409829179827268</c:v>
                </c:pt>
                <c:pt idx="4598">
                  <c:v>-0.94645554848848334</c:v>
                </c:pt>
                <c:pt idx="4599">
                  <c:v>-0.36989508362077073</c:v>
                </c:pt>
                <c:pt idx="4600">
                  <c:v>-0.22781163740197474</c:v>
                </c:pt>
                <c:pt idx="4601">
                  <c:v>-3.1041351214711739</c:v>
                </c:pt>
                <c:pt idx="4602">
                  <c:v>3.5998966796588903</c:v>
                </c:pt>
                <c:pt idx="4603">
                  <c:v>-0.4578067298787335</c:v>
                </c:pt>
                <c:pt idx="4604">
                  <c:v>-0.34034869402582502</c:v>
                </c:pt>
                <c:pt idx="4605">
                  <c:v>13.334446915775713</c:v>
                </c:pt>
                <c:pt idx="4606">
                  <c:v>0.55005732966221288</c:v>
                </c:pt>
                <c:pt idx="4607">
                  <c:v>-0.203325561074546</c:v>
                </c:pt>
                <c:pt idx="4608">
                  <c:v>-7.7534865807275217</c:v>
                </c:pt>
                <c:pt idx="4609">
                  <c:v>1.0078984516182778</c:v>
                </c:pt>
                <c:pt idx="4610">
                  <c:v>-1.7525658147700662</c:v>
                </c:pt>
                <c:pt idx="4611">
                  <c:v>-1.0869962306107759</c:v>
                </c:pt>
                <c:pt idx="4612">
                  <c:v>-2.3584969011375332</c:v>
                </c:pt>
                <c:pt idx="4613">
                  <c:v>4.360579682251303</c:v>
                </c:pt>
                <c:pt idx="4614">
                  <c:v>-1.3618330389913456</c:v>
                </c:pt>
                <c:pt idx="4615">
                  <c:v>-0.99521842899923385</c:v>
                </c:pt>
                <c:pt idx="4616">
                  <c:v>-1.0654939934570991</c:v>
                </c:pt>
                <c:pt idx="4617">
                  <c:v>27.875846628567455</c:v>
                </c:pt>
                <c:pt idx="4618">
                  <c:v>-2.0262192346915642</c:v>
                </c:pt>
                <c:pt idx="4619">
                  <c:v>-5.7984263979535795</c:v>
                </c:pt>
                <c:pt idx="4620">
                  <c:v>-0.49120875277633363</c:v>
                </c:pt>
                <c:pt idx="4621">
                  <c:v>-0.31978893746196541</c:v>
                </c:pt>
                <c:pt idx="4622">
                  <c:v>-0.3341243834588461</c:v>
                </c:pt>
                <c:pt idx="4623">
                  <c:v>-3.4704203111121661</c:v>
                </c:pt>
                <c:pt idx="4624">
                  <c:v>-8.9704227491321231E-2</c:v>
                </c:pt>
                <c:pt idx="4625">
                  <c:v>17.135020261272466</c:v>
                </c:pt>
                <c:pt idx="4626">
                  <c:v>5.0789964776897296</c:v>
                </c:pt>
                <c:pt idx="4627">
                  <c:v>28.390053992886731</c:v>
                </c:pt>
                <c:pt idx="4628">
                  <c:v>-0.19185532766344426</c:v>
                </c:pt>
                <c:pt idx="4629">
                  <c:v>-0.20234850839225069</c:v>
                </c:pt>
                <c:pt idx="4630">
                  <c:v>-0.29915429243168146</c:v>
                </c:pt>
                <c:pt idx="4631">
                  <c:v>31.375595467581491</c:v>
                </c:pt>
                <c:pt idx="4632">
                  <c:v>-0.29994754674869739</c:v>
                </c:pt>
                <c:pt idx="4633">
                  <c:v>-1.4149318285002819</c:v>
                </c:pt>
                <c:pt idx="4634">
                  <c:v>-9.7908936637635602</c:v>
                </c:pt>
                <c:pt idx="4635">
                  <c:v>30.38984966090041</c:v>
                </c:pt>
                <c:pt idx="4636">
                  <c:v>-0.30794789098382047</c:v>
                </c:pt>
                <c:pt idx="4637">
                  <c:v>0.80528385979628592</c:v>
                </c:pt>
                <c:pt idx="4638">
                  <c:v>-0.69209974596059554</c:v>
                </c:pt>
                <c:pt idx="4639">
                  <c:v>0.51972440442903611</c:v>
                </c:pt>
                <c:pt idx="4640">
                  <c:v>0.52905710353442759</c:v>
                </c:pt>
                <c:pt idx="4641">
                  <c:v>-8.0846315866194303</c:v>
                </c:pt>
                <c:pt idx="4642">
                  <c:v>4.4728234583927682</c:v>
                </c:pt>
                <c:pt idx="4643">
                  <c:v>-4.1755556940096916</c:v>
                </c:pt>
                <c:pt idx="4644">
                  <c:v>-1.2877918563616895</c:v>
                </c:pt>
                <c:pt idx="4645">
                  <c:v>-14.560836458594256</c:v>
                </c:pt>
                <c:pt idx="4646">
                  <c:v>-3.2717952987853032</c:v>
                </c:pt>
                <c:pt idx="4647">
                  <c:v>-6.2614361242063694</c:v>
                </c:pt>
                <c:pt idx="4648">
                  <c:v>-3.0938719758558957</c:v>
                </c:pt>
                <c:pt idx="4649">
                  <c:v>0.41577384238863724</c:v>
                </c:pt>
                <c:pt idx="4650">
                  <c:v>-0.39041622352232735</c:v>
                </c:pt>
                <c:pt idx="4651">
                  <c:v>5.4402898546934102</c:v>
                </c:pt>
                <c:pt idx="4652">
                  <c:v>7.1661429535566539</c:v>
                </c:pt>
                <c:pt idx="4653">
                  <c:v>1.8831198542716296</c:v>
                </c:pt>
                <c:pt idx="4654">
                  <c:v>0.79224488840723539</c:v>
                </c:pt>
                <c:pt idx="4655">
                  <c:v>26.137910918113576</c:v>
                </c:pt>
                <c:pt idx="4656">
                  <c:v>6.010970307251303</c:v>
                </c:pt>
                <c:pt idx="4657">
                  <c:v>-0.61990258044176638</c:v>
                </c:pt>
                <c:pt idx="4658">
                  <c:v>-0.57719819193886335</c:v>
                </c:pt>
                <c:pt idx="4659">
                  <c:v>-7.9496905848889128</c:v>
                </c:pt>
                <c:pt idx="4660">
                  <c:v>-0.37691132313201936</c:v>
                </c:pt>
                <c:pt idx="4661">
                  <c:v>10.601866378293195</c:v>
                </c:pt>
                <c:pt idx="4662">
                  <c:v>-4.446648562915815</c:v>
                </c:pt>
                <c:pt idx="4663">
                  <c:v>-1.1413655865313821</c:v>
                </c:pt>
                <c:pt idx="4664">
                  <c:v>7.2955838800241701E-2</c:v>
                </c:pt>
                <c:pt idx="4665">
                  <c:v>-0.60889677274609044</c:v>
                </c:pt>
                <c:pt idx="4666">
                  <c:v>-3.8792318225445124</c:v>
                </c:pt>
                <c:pt idx="4667">
                  <c:v>0.11283165360986513</c:v>
                </c:pt>
                <c:pt idx="4668">
                  <c:v>30.769170660470884</c:v>
                </c:pt>
                <c:pt idx="4669">
                  <c:v>-12.24764683375756</c:v>
                </c:pt>
                <c:pt idx="4670">
                  <c:v>-0.98654916218795741</c:v>
                </c:pt>
                <c:pt idx="4671">
                  <c:v>-0.70563273705714946</c:v>
                </c:pt>
                <c:pt idx="4672">
                  <c:v>-0.28628071548909489</c:v>
                </c:pt>
                <c:pt idx="4673">
                  <c:v>-4.890494164100569</c:v>
                </c:pt>
                <c:pt idx="4674">
                  <c:v>17.637295379054017</c:v>
                </c:pt>
                <c:pt idx="4675">
                  <c:v>23.984215034121455</c:v>
                </c:pt>
                <c:pt idx="4676">
                  <c:v>-0.44639171291763241</c:v>
                </c:pt>
                <c:pt idx="4677">
                  <c:v>-0.25950607141207821</c:v>
                </c:pt>
                <c:pt idx="4678">
                  <c:v>-0.46469175936654278</c:v>
                </c:pt>
                <c:pt idx="4679">
                  <c:v>0.27366638613851713</c:v>
                </c:pt>
                <c:pt idx="4680">
                  <c:v>-0.18683638462798335</c:v>
                </c:pt>
                <c:pt idx="4681">
                  <c:v>2.4249409542566509</c:v>
                </c:pt>
                <c:pt idx="4682">
                  <c:v>6.6393064541986888</c:v>
                </c:pt>
                <c:pt idx="4683">
                  <c:v>2.3315906264446857</c:v>
                </c:pt>
                <c:pt idx="4684">
                  <c:v>-7.8964193246296785</c:v>
                </c:pt>
                <c:pt idx="4685">
                  <c:v>-0.19982913184275147</c:v>
                </c:pt>
                <c:pt idx="4686">
                  <c:v>5.400052262251303</c:v>
                </c:pt>
                <c:pt idx="4687">
                  <c:v>-0.54947578516432738</c:v>
                </c:pt>
                <c:pt idx="4688">
                  <c:v>-0.98845208022857389</c:v>
                </c:pt>
                <c:pt idx="4689">
                  <c:v>1.7300657506540347</c:v>
                </c:pt>
                <c:pt idx="4690">
                  <c:v>0.35528440729135724</c:v>
                </c:pt>
                <c:pt idx="4691">
                  <c:v>29.848009638899963</c:v>
                </c:pt>
                <c:pt idx="4692">
                  <c:v>2.2578462756125255</c:v>
                </c:pt>
                <c:pt idx="4693">
                  <c:v>-1.8551419599381718</c:v>
                </c:pt>
                <c:pt idx="4694">
                  <c:v>4.2645242851559644</c:v>
                </c:pt>
                <c:pt idx="4695">
                  <c:v>8.3829443618450905E-2</c:v>
                </c:pt>
                <c:pt idx="4696">
                  <c:v>2.4530599275369664</c:v>
                </c:pt>
                <c:pt idx="4697">
                  <c:v>-6.6763844464366473</c:v>
                </c:pt>
                <c:pt idx="4698">
                  <c:v>0.31589820160645699</c:v>
                </c:pt>
                <c:pt idx="4699">
                  <c:v>1.2671482394207452</c:v>
                </c:pt>
                <c:pt idx="4700">
                  <c:v>-0.55512040323177603</c:v>
                </c:pt>
                <c:pt idx="4701">
                  <c:v>-0.54214923212767585</c:v>
                </c:pt>
                <c:pt idx="4702">
                  <c:v>-0.60436854310523724</c:v>
                </c:pt>
                <c:pt idx="4703">
                  <c:v>-0.37167536509157417</c:v>
                </c:pt>
                <c:pt idx="4704">
                  <c:v>-11.35475080717459</c:v>
                </c:pt>
                <c:pt idx="4705">
                  <c:v>0.6690970767678871</c:v>
                </c:pt>
                <c:pt idx="4706">
                  <c:v>-1.7749515539977827</c:v>
                </c:pt>
                <c:pt idx="4707">
                  <c:v>-8.6984666684717808</c:v>
                </c:pt>
                <c:pt idx="4708">
                  <c:v>-0.39457080011220352</c:v>
                </c:pt>
                <c:pt idx="4709">
                  <c:v>-8.291787795626842</c:v>
                </c:pt>
                <c:pt idx="4710">
                  <c:v>3.2445953248099366</c:v>
                </c:pt>
                <c:pt idx="4711">
                  <c:v>0.64441902913375237</c:v>
                </c:pt>
                <c:pt idx="4712">
                  <c:v>-8.8109611645761916</c:v>
                </c:pt>
                <c:pt idx="4713">
                  <c:v>-27.714351148003384</c:v>
                </c:pt>
                <c:pt idx="4714">
                  <c:v>1.5056111867205502</c:v>
                </c:pt>
                <c:pt idx="4715">
                  <c:v>0.64626709113775238</c:v>
                </c:pt>
                <c:pt idx="4716">
                  <c:v>1.0746379832798709</c:v>
                </c:pt>
                <c:pt idx="4717">
                  <c:v>-4.4675013868189097</c:v>
                </c:pt>
                <c:pt idx="4718">
                  <c:v>-0.53020251423093345</c:v>
                </c:pt>
                <c:pt idx="4719">
                  <c:v>12.60060138332612</c:v>
                </c:pt>
                <c:pt idx="4720">
                  <c:v>6.6305776436245614</c:v>
                </c:pt>
                <c:pt idx="4721">
                  <c:v>13.222609380723952</c:v>
                </c:pt>
                <c:pt idx="4722">
                  <c:v>-2.9129673453240095</c:v>
                </c:pt>
                <c:pt idx="4723">
                  <c:v>-0.88438179116324911</c:v>
                </c:pt>
                <c:pt idx="4724">
                  <c:v>32.54122038591764</c:v>
                </c:pt>
                <c:pt idx="4725">
                  <c:v>1.3459508025547502</c:v>
                </c:pt>
                <c:pt idx="4726">
                  <c:v>-2.1209046210259883</c:v>
                </c:pt>
                <c:pt idx="4727">
                  <c:v>-6.0337232731072348</c:v>
                </c:pt>
                <c:pt idx="4728">
                  <c:v>-5.1174776842847693</c:v>
                </c:pt>
                <c:pt idx="4729">
                  <c:v>0.67264729587918382</c:v>
                </c:pt>
                <c:pt idx="4730">
                  <c:v>2.6787758112980349</c:v>
                </c:pt>
                <c:pt idx="4731">
                  <c:v>-3.5792187883834501</c:v>
                </c:pt>
                <c:pt idx="4732">
                  <c:v>-5.0968933270087842</c:v>
                </c:pt>
                <c:pt idx="4733">
                  <c:v>-0.50753972133654301</c:v>
                </c:pt>
                <c:pt idx="4734">
                  <c:v>-0.53687730576355963</c:v>
                </c:pt>
                <c:pt idx="4735">
                  <c:v>-1.3637526674713072</c:v>
                </c:pt>
                <c:pt idx="4736">
                  <c:v>-1.7673247503021121</c:v>
                </c:pt>
                <c:pt idx="4737">
                  <c:v>45.296109334082168</c:v>
                </c:pt>
                <c:pt idx="4738">
                  <c:v>-0.87700602018743412</c:v>
                </c:pt>
                <c:pt idx="4739">
                  <c:v>-17.898053069434546</c:v>
                </c:pt>
                <c:pt idx="4740">
                  <c:v>-0.34027932298641816</c:v>
                </c:pt>
                <c:pt idx="4741">
                  <c:v>-0.32278940833284808</c:v>
                </c:pt>
                <c:pt idx="4742">
                  <c:v>5.0755170442871211</c:v>
                </c:pt>
                <c:pt idx="4743">
                  <c:v>-2.3417770352060643</c:v>
                </c:pt>
                <c:pt idx="4744">
                  <c:v>-0.44543177842227166</c:v>
                </c:pt>
                <c:pt idx="4745">
                  <c:v>0.2250178665547502</c:v>
                </c:pt>
                <c:pt idx="4746">
                  <c:v>-2.9821946546099061</c:v>
                </c:pt>
                <c:pt idx="4747">
                  <c:v>14.426980249133438</c:v>
                </c:pt>
                <c:pt idx="4748">
                  <c:v>-2.331297576998943</c:v>
                </c:pt>
                <c:pt idx="4749">
                  <c:v>-4.6307529294136351</c:v>
                </c:pt>
                <c:pt idx="4750">
                  <c:v>3.373896016503628</c:v>
                </c:pt>
                <c:pt idx="4751">
                  <c:v>3.4344925145667347</c:v>
                </c:pt>
                <c:pt idx="4752">
                  <c:v>-11.616901188678863</c:v>
                </c:pt>
                <c:pt idx="4753">
                  <c:v>-0.7079242543994827</c:v>
                </c:pt>
                <c:pt idx="4754">
                  <c:v>28.972348896600124</c:v>
                </c:pt>
                <c:pt idx="4755">
                  <c:v>-0.68498251049723957</c:v>
                </c:pt>
                <c:pt idx="4756">
                  <c:v>10.785794563013148</c:v>
                </c:pt>
                <c:pt idx="4757">
                  <c:v>-1.6794896617157589</c:v>
                </c:pt>
                <c:pt idx="4758">
                  <c:v>0.23908414576817627</c:v>
                </c:pt>
                <c:pt idx="4759">
                  <c:v>-1.0488894016917518</c:v>
                </c:pt>
                <c:pt idx="4760">
                  <c:v>-0.24646315181363398</c:v>
                </c:pt>
                <c:pt idx="4761">
                  <c:v>-4.6811687396936676</c:v>
                </c:pt>
                <c:pt idx="4762">
                  <c:v>-2.0467808851544111</c:v>
                </c:pt>
                <c:pt idx="4763">
                  <c:v>-0.10276165044524985</c:v>
                </c:pt>
                <c:pt idx="4764">
                  <c:v>14.472487140970252</c:v>
                </c:pt>
                <c:pt idx="4765">
                  <c:v>-1.3117923507747664</c:v>
                </c:pt>
                <c:pt idx="4766">
                  <c:v>-0.28756190967581741</c:v>
                </c:pt>
                <c:pt idx="4767">
                  <c:v>2.6422448105681866</c:v>
                </c:pt>
                <c:pt idx="4768">
                  <c:v>2.5900845029310702</c:v>
                </c:pt>
                <c:pt idx="4769">
                  <c:v>22.129868380420739</c:v>
                </c:pt>
                <c:pt idx="4770">
                  <c:v>1.1987140600187995</c:v>
                </c:pt>
                <c:pt idx="4771">
                  <c:v>25.769721546832777</c:v>
                </c:pt>
                <c:pt idx="4772">
                  <c:v>2.7946042968175533</c:v>
                </c:pt>
                <c:pt idx="4773">
                  <c:v>-0.92991243292264869</c:v>
                </c:pt>
                <c:pt idx="4774">
                  <c:v>-7.4809169668116251</c:v>
                </c:pt>
                <c:pt idx="4775">
                  <c:v>-1.5192294963156443</c:v>
                </c:pt>
                <c:pt idx="4776">
                  <c:v>-3.7010291752299755</c:v>
                </c:pt>
                <c:pt idx="4777">
                  <c:v>18.080667040742135</c:v>
                </c:pt>
                <c:pt idx="4778">
                  <c:v>-0.30063969516121181</c:v>
                </c:pt>
                <c:pt idx="4779">
                  <c:v>7.4471657032210068</c:v>
                </c:pt>
                <c:pt idx="4780">
                  <c:v>-20.588161083223618</c:v>
                </c:pt>
                <c:pt idx="4781">
                  <c:v>29.042354566859661</c:v>
                </c:pt>
                <c:pt idx="4782">
                  <c:v>11.372816811465992</c:v>
                </c:pt>
                <c:pt idx="4783">
                  <c:v>12.053541866435701</c:v>
                </c:pt>
                <c:pt idx="4784">
                  <c:v>-2.3548825723786448</c:v>
                </c:pt>
                <c:pt idx="4785">
                  <c:v>-0.3711495570819332</c:v>
                </c:pt>
                <c:pt idx="4786">
                  <c:v>0.69314142155475023</c:v>
                </c:pt>
                <c:pt idx="4787">
                  <c:v>-3.3002661779006699</c:v>
                </c:pt>
                <c:pt idx="4788">
                  <c:v>-0.10703587654820679</c:v>
                </c:pt>
                <c:pt idx="4789">
                  <c:v>17.996566128908949</c:v>
                </c:pt>
                <c:pt idx="4790">
                  <c:v>0.29164066599891969</c:v>
                </c:pt>
                <c:pt idx="4791">
                  <c:v>2.7340608424039345</c:v>
                </c:pt>
                <c:pt idx="4792">
                  <c:v>-12.060592159598269</c:v>
                </c:pt>
                <c:pt idx="4793">
                  <c:v>40.514818568236187</c:v>
                </c:pt>
                <c:pt idx="4794">
                  <c:v>0.70941747625116924</c:v>
                </c:pt>
                <c:pt idx="4795">
                  <c:v>-0.4529220249161523</c:v>
                </c:pt>
                <c:pt idx="4796">
                  <c:v>2.8759083253375164</c:v>
                </c:pt>
                <c:pt idx="4797">
                  <c:v>0.1365098513376638</c:v>
                </c:pt>
                <c:pt idx="4798">
                  <c:v>-6.6703327845470604</c:v>
                </c:pt>
                <c:pt idx="4799">
                  <c:v>-25.387045906636999</c:v>
                </c:pt>
                <c:pt idx="4800">
                  <c:v>-12.036136315546162</c:v>
                </c:pt>
                <c:pt idx="4801">
                  <c:v>-13.616832233946553</c:v>
                </c:pt>
                <c:pt idx="4802">
                  <c:v>19.667358402906924</c:v>
                </c:pt>
                <c:pt idx="4803">
                  <c:v>-3.9219678691696869</c:v>
                </c:pt>
                <c:pt idx="4804">
                  <c:v>-1.5306891095160615</c:v>
                </c:pt>
                <c:pt idx="4805">
                  <c:v>-0.59696831399259098</c:v>
                </c:pt>
                <c:pt idx="4806">
                  <c:v>1.9323948611452226</c:v>
                </c:pt>
                <c:pt idx="4807">
                  <c:v>-14.157818182698918</c:v>
                </c:pt>
                <c:pt idx="4808">
                  <c:v>2.2234547416201798</c:v>
                </c:pt>
                <c:pt idx="4809">
                  <c:v>-0.48302395132842685</c:v>
                </c:pt>
                <c:pt idx="4810">
                  <c:v>0.5530748643784662</c:v>
                </c:pt>
                <c:pt idx="4811">
                  <c:v>5.1211053559132687</c:v>
                </c:pt>
                <c:pt idx="4812">
                  <c:v>-1.1015368633051921</c:v>
                </c:pt>
                <c:pt idx="4813">
                  <c:v>-2.0958258096306421</c:v>
                </c:pt>
                <c:pt idx="4814">
                  <c:v>-0.36645617100779526</c:v>
                </c:pt>
                <c:pt idx="4815">
                  <c:v>1.3838677795706644</c:v>
                </c:pt>
                <c:pt idx="4816">
                  <c:v>45.028129488316424</c:v>
                </c:pt>
                <c:pt idx="4817">
                  <c:v>-2.6715161117049959</c:v>
                </c:pt>
                <c:pt idx="4818">
                  <c:v>-0.657356555417556</c:v>
                </c:pt>
                <c:pt idx="4819">
                  <c:v>-0.39753608141643848</c:v>
                </c:pt>
                <c:pt idx="4820">
                  <c:v>7.4823499886907285E-2</c:v>
                </c:pt>
                <c:pt idx="4821">
                  <c:v>-5.189778103684425</c:v>
                </c:pt>
                <c:pt idx="4822">
                  <c:v>-0.95760583954092127</c:v>
                </c:pt>
                <c:pt idx="4823">
                  <c:v>-0.39785744001083806</c:v>
                </c:pt>
                <c:pt idx="4824">
                  <c:v>-0.42279450306142186</c:v>
                </c:pt>
                <c:pt idx="4825">
                  <c:v>16.326867491401931</c:v>
                </c:pt>
                <c:pt idx="4826">
                  <c:v>-0.95439478021338875</c:v>
                </c:pt>
                <c:pt idx="4827">
                  <c:v>-0.26875842270139433</c:v>
                </c:pt>
                <c:pt idx="4828">
                  <c:v>-0.52730177955968216</c:v>
                </c:pt>
                <c:pt idx="4829">
                  <c:v>1.5635982295765163</c:v>
                </c:pt>
                <c:pt idx="4830">
                  <c:v>-3.6985057252052309</c:v>
                </c:pt>
                <c:pt idx="4831">
                  <c:v>-2.2032624989316538</c:v>
                </c:pt>
                <c:pt idx="4832">
                  <c:v>0.87767502016194499</c:v>
                </c:pt>
                <c:pt idx="4833">
                  <c:v>5.2010688941129413</c:v>
                </c:pt>
                <c:pt idx="4834">
                  <c:v>-0.85399081131234356</c:v>
                </c:pt>
                <c:pt idx="4835">
                  <c:v>-0.67973772237293417</c:v>
                </c:pt>
                <c:pt idx="4836">
                  <c:v>6.29061445815009E-2</c:v>
                </c:pt>
                <c:pt idx="4837">
                  <c:v>28.70494626826429</c:v>
                </c:pt>
                <c:pt idx="4838">
                  <c:v>-1.9974504870528436</c:v>
                </c:pt>
                <c:pt idx="4839">
                  <c:v>-6.7813700139387016</c:v>
                </c:pt>
                <c:pt idx="4840">
                  <c:v>-0.63956525635915029</c:v>
                </c:pt>
                <c:pt idx="4841">
                  <c:v>-0.37160472558452268</c:v>
                </c:pt>
                <c:pt idx="4842">
                  <c:v>-1.093364464057113</c:v>
                </c:pt>
                <c:pt idx="4843">
                  <c:v>-5.4004817688640849E-2</c:v>
                </c:pt>
                <c:pt idx="4844">
                  <c:v>29.465207820418506</c:v>
                </c:pt>
                <c:pt idx="4845">
                  <c:v>7.1821477896271411</c:v>
                </c:pt>
                <c:pt idx="4846">
                  <c:v>32.838796505085753</c:v>
                </c:pt>
                <c:pt idx="4847">
                  <c:v>-0.52123472840956997</c:v>
                </c:pt>
                <c:pt idx="4848">
                  <c:v>-0.40063989962704172</c:v>
                </c:pt>
                <c:pt idx="4849">
                  <c:v>-0.52103583522057484</c:v>
                </c:pt>
                <c:pt idx="4850">
                  <c:v>38.494208215227971</c:v>
                </c:pt>
                <c:pt idx="4851">
                  <c:v>-0.32985178544524985</c:v>
                </c:pt>
                <c:pt idx="4852">
                  <c:v>9.5229612777912322</c:v>
                </c:pt>
                <c:pt idx="4853">
                  <c:v>-12.630663820620647</c:v>
                </c:pt>
                <c:pt idx="4854">
                  <c:v>37.550379972325167</c:v>
                </c:pt>
                <c:pt idx="4855">
                  <c:v>-1.7718157507845547</c:v>
                </c:pt>
                <c:pt idx="4856">
                  <c:v>1.7713087038087627</c:v>
                </c:pt>
                <c:pt idx="4857">
                  <c:v>14.665200683318201</c:v>
                </c:pt>
                <c:pt idx="4858">
                  <c:v>-0.35106927228337526</c:v>
                </c:pt>
                <c:pt idx="4859">
                  <c:v>1.1862648774949598</c:v>
                </c:pt>
                <c:pt idx="4860">
                  <c:v>0.88866681053804619</c:v>
                </c:pt>
                <c:pt idx="4861">
                  <c:v>-11.171232691643917</c:v>
                </c:pt>
                <c:pt idx="4862">
                  <c:v>5.0675547712335813</c:v>
                </c:pt>
                <c:pt idx="4863">
                  <c:v>-3.9255572352126258</c:v>
                </c:pt>
                <c:pt idx="4864">
                  <c:v>5.677740343971589</c:v>
                </c:pt>
                <c:pt idx="4865">
                  <c:v>-15.964993944467327</c:v>
                </c:pt>
                <c:pt idx="4866">
                  <c:v>-1.6291898090668226</c:v>
                </c:pt>
                <c:pt idx="4867">
                  <c:v>-7.5547049090792751</c:v>
                </c:pt>
                <c:pt idx="4868">
                  <c:v>-3.5563777781830064</c:v>
                </c:pt>
                <c:pt idx="4869">
                  <c:v>-1.2864012238265445</c:v>
                </c:pt>
                <c:pt idx="4870">
                  <c:v>-0.44704853776921522</c:v>
                </c:pt>
                <c:pt idx="4871">
                  <c:v>16.18027983715389</c:v>
                </c:pt>
                <c:pt idx="4872">
                  <c:v>10.546466716315905</c:v>
                </c:pt>
                <c:pt idx="4873">
                  <c:v>1.3474834472803439</c:v>
                </c:pt>
                <c:pt idx="4874">
                  <c:v>1.2731679620755851</c:v>
                </c:pt>
                <c:pt idx="4875">
                  <c:v>25.56221386816102</c:v>
                </c:pt>
                <c:pt idx="4876">
                  <c:v>6.6877077625065784</c:v>
                </c:pt>
                <c:pt idx="4877">
                  <c:v>-3.5758832523840498</c:v>
                </c:pt>
                <c:pt idx="4878">
                  <c:v>-1.5801750590129302</c:v>
                </c:pt>
                <c:pt idx="4879">
                  <c:v>-8.3352904498657985</c:v>
                </c:pt>
                <c:pt idx="4880">
                  <c:v>-0.71943477841657422</c:v>
                </c:pt>
                <c:pt idx="4881">
                  <c:v>12.822359619434032</c:v>
                </c:pt>
                <c:pt idx="4882">
                  <c:v>17.109267851360659</c:v>
                </c:pt>
                <c:pt idx="4883">
                  <c:v>-7.6713740243407607</c:v>
                </c:pt>
                <c:pt idx="4884">
                  <c:v>7.5861298330083482E-2</c:v>
                </c:pt>
                <c:pt idx="4885">
                  <c:v>-0.65557989535462324</c:v>
                </c:pt>
                <c:pt idx="4886">
                  <c:v>-6.0693825392365879</c:v>
                </c:pt>
                <c:pt idx="4887">
                  <c:v>0.64864842536356848</c:v>
                </c:pt>
                <c:pt idx="4888">
                  <c:v>30.815046370265023</c:v>
                </c:pt>
                <c:pt idx="4889">
                  <c:v>-13.481934932253353</c:v>
                </c:pt>
                <c:pt idx="4890">
                  <c:v>-1.3283195413933866</c:v>
                </c:pt>
                <c:pt idx="4891">
                  <c:v>-1.0039146840226274</c:v>
                </c:pt>
                <c:pt idx="4892">
                  <c:v>-0.11640691807431081</c:v>
                </c:pt>
                <c:pt idx="4893">
                  <c:v>-5.591145639758456</c:v>
                </c:pt>
                <c:pt idx="4894">
                  <c:v>32.874405799364133</c:v>
                </c:pt>
                <c:pt idx="4895">
                  <c:v>27.755691927714714</c:v>
                </c:pt>
                <c:pt idx="4896">
                  <c:v>0.78146756636909331</c:v>
                </c:pt>
                <c:pt idx="4897">
                  <c:v>-0.36051513544264163</c:v>
                </c:pt>
                <c:pt idx="4898">
                  <c:v>-0.82755534999807823</c:v>
                </c:pt>
                <c:pt idx="4899">
                  <c:v>-4.2196162373982187</c:v>
                </c:pt>
                <c:pt idx="4900">
                  <c:v>-0.6623059267279785</c:v>
                </c:pt>
                <c:pt idx="4901">
                  <c:v>1.1571068541236389</c:v>
                </c:pt>
                <c:pt idx="4902">
                  <c:v>13.041496804589791</c:v>
                </c:pt>
                <c:pt idx="4903">
                  <c:v>2.4832430757290949</c:v>
                </c:pt>
                <c:pt idx="4904">
                  <c:v>-3.9627176061544809</c:v>
                </c:pt>
                <c:pt idx="4905">
                  <c:v>-0.10206287247446644</c:v>
                </c:pt>
                <c:pt idx="4906">
                  <c:v>-16.668588763096082</c:v>
                </c:pt>
                <c:pt idx="4907">
                  <c:v>5.9701484055547498</c:v>
                </c:pt>
                <c:pt idx="4908">
                  <c:v>-0.60108770652094012</c:v>
                </c:pt>
                <c:pt idx="4909">
                  <c:v>-1.6833312257103348</c:v>
                </c:pt>
                <c:pt idx="4910">
                  <c:v>-1.2815221295789563</c:v>
                </c:pt>
                <c:pt idx="4911">
                  <c:v>21.354451234476976</c:v>
                </c:pt>
                <c:pt idx="4912">
                  <c:v>37.757360067787289</c:v>
                </c:pt>
                <c:pt idx="4913">
                  <c:v>9.7246620313018539</c:v>
                </c:pt>
                <c:pt idx="4914">
                  <c:v>-1.5321516775708508</c:v>
                </c:pt>
                <c:pt idx="4915">
                  <c:v>4.615252545155629</c:v>
                </c:pt>
                <c:pt idx="4916">
                  <c:v>0.44390799673368586</c:v>
                </c:pt>
                <c:pt idx="4917">
                  <c:v>2.1206061553346953</c:v>
                </c:pt>
                <c:pt idx="4918">
                  <c:v>-6.3484771031090137</c:v>
                </c:pt>
                <c:pt idx="4919">
                  <c:v>0.54674225397398457</c:v>
                </c:pt>
                <c:pt idx="4920">
                  <c:v>2.4328924925839672</c:v>
                </c:pt>
                <c:pt idx="4921">
                  <c:v>-0.91753840083000759</c:v>
                </c:pt>
                <c:pt idx="4922">
                  <c:v>-0.38370566009656132</c:v>
                </c:pt>
                <c:pt idx="4923">
                  <c:v>-0.41822606750261948</c:v>
                </c:pt>
                <c:pt idx="4924">
                  <c:v>-0.62601936942108138</c:v>
                </c:pt>
                <c:pt idx="4925">
                  <c:v>-14.181458117768807</c:v>
                </c:pt>
                <c:pt idx="4926">
                  <c:v>-4.4954854715378634E-2</c:v>
                </c:pt>
                <c:pt idx="4927">
                  <c:v>-1.83966052925602</c:v>
                </c:pt>
                <c:pt idx="4928">
                  <c:v>-16.548146779040682</c:v>
                </c:pt>
                <c:pt idx="4929">
                  <c:v>-0.79898061070367199</c:v>
                </c:pt>
                <c:pt idx="4930">
                  <c:v>-7.5085582461059346</c:v>
                </c:pt>
                <c:pt idx="4931">
                  <c:v>2.9199084881735509</c:v>
                </c:pt>
                <c:pt idx="4932">
                  <c:v>2.6261922396178434</c:v>
                </c:pt>
                <c:pt idx="4933">
                  <c:v>-9.7949575211579862</c:v>
                </c:pt>
                <c:pt idx="4934">
                  <c:v>-31.016812241514739</c:v>
                </c:pt>
                <c:pt idx="4935">
                  <c:v>5.0323421998921276</c:v>
                </c:pt>
                <c:pt idx="4936">
                  <c:v>-5.6612210745577247</c:v>
                </c:pt>
                <c:pt idx="4937">
                  <c:v>3.2717777995468502</c:v>
                </c:pt>
                <c:pt idx="4938">
                  <c:v>-2.6662428555029329</c:v>
                </c:pt>
                <c:pt idx="4939">
                  <c:v>-0.62052760065261636</c:v>
                </c:pt>
                <c:pt idx="4940">
                  <c:v>17.929720822889387</c:v>
                </c:pt>
                <c:pt idx="4941">
                  <c:v>-5.203278651956583</c:v>
                </c:pt>
                <c:pt idx="4942">
                  <c:v>14.974371312008834</c:v>
                </c:pt>
                <c:pt idx="4943">
                  <c:v>-9.7609098858528771</c:v>
                </c:pt>
                <c:pt idx="4944">
                  <c:v>-0.72530404462351017</c:v>
                </c:pt>
                <c:pt idx="4945">
                  <c:v>30.726077644543626</c:v>
                </c:pt>
                <c:pt idx="4946">
                  <c:v>1.926544545448412</c:v>
                </c:pt>
                <c:pt idx="4947">
                  <c:v>-2.8726507152701544</c:v>
                </c:pt>
                <c:pt idx="4948">
                  <c:v>-8.374404660819641</c:v>
                </c:pt>
                <c:pt idx="4949">
                  <c:v>-7.77303145449374</c:v>
                </c:pt>
                <c:pt idx="4950">
                  <c:v>2.1520550039052502</c:v>
                </c:pt>
                <c:pt idx="4951">
                  <c:v>-1.816757102491664</c:v>
                </c:pt>
                <c:pt idx="4952">
                  <c:v>-7.1303195018065537</c:v>
                </c:pt>
                <c:pt idx="4953">
                  <c:v>-0.77528456689625447</c:v>
                </c:pt>
                <c:pt idx="4954">
                  <c:v>-0.54691539987420312</c:v>
                </c:pt>
                <c:pt idx="4955">
                  <c:v>-1.7247972944648031</c:v>
                </c:pt>
                <c:pt idx="4956">
                  <c:v>-2.4602284183442138</c:v>
                </c:pt>
                <c:pt idx="4957">
                  <c:v>46.140272988525268</c:v>
                </c:pt>
                <c:pt idx="4958">
                  <c:v>-1.006341607716017</c:v>
                </c:pt>
                <c:pt idx="4959">
                  <c:v>-19.279804812251644</c:v>
                </c:pt>
                <c:pt idx="4960">
                  <c:v>-0.64036471448482535</c:v>
                </c:pt>
                <c:pt idx="4961">
                  <c:v>-0.3302196309109402</c:v>
                </c:pt>
                <c:pt idx="4962">
                  <c:v>5.8843225157482202</c:v>
                </c:pt>
                <c:pt idx="4963">
                  <c:v>-2.7661799094633421</c:v>
                </c:pt>
                <c:pt idx="4964">
                  <c:v>0.77591913126092926</c:v>
                </c:pt>
                <c:pt idx="4965">
                  <c:v>0.34463135612831375</c:v>
                </c:pt>
                <c:pt idx="4966">
                  <c:v>-3.9614833239647007</c:v>
                </c:pt>
                <c:pt idx="4967">
                  <c:v>12.136119562509382</c:v>
                </c:pt>
                <c:pt idx="4968">
                  <c:v>-2.6525174569371517</c:v>
                </c:pt>
                <c:pt idx="4969">
                  <c:v>-1.8522430643032699</c:v>
                </c:pt>
                <c:pt idx="4970">
                  <c:v>4.7494822085176693</c:v>
                </c:pt>
                <c:pt idx="4971">
                  <c:v>-2.2753771461354688</c:v>
                </c:pt>
                <c:pt idx="4972">
                  <c:v>-5.8207812617727512</c:v>
                </c:pt>
                <c:pt idx="4973">
                  <c:v>-1.2410379935345244</c:v>
                </c:pt>
                <c:pt idx="4974">
                  <c:v>38.792000297538124</c:v>
                </c:pt>
                <c:pt idx="4975">
                  <c:v>-1.0034540331882409</c:v>
                </c:pt>
                <c:pt idx="4976">
                  <c:v>9.032006283621298</c:v>
                </c:pt>
                <c:pt idx="4977">
                  <c:v>-2.3730039342398266</c:v>
                </c:pt>
                <c:pt idx="4978">
                  <c:v>-7.9993497967349114E-2</c:v>
                </c:pt>
                <c:pt idx="4979">
                  <c:v>-3.4212610460928188</c:v>
                </c:pt>
                <c:pt idx="4980">
                  <c:v>0.33989713554535905</c:v>
                </c:pt>
                <c:pt idx="4981">
                  <c:v>-5.9034724605084534</c:v>
                </c:pt>
                <c:pt idx="4982">
                  <c:v>-2.3735687174945679</c:v>
                </c:pt>
                <c:pt idx="4983">
                  <c:v>-0.3597560241418023</c:v>
                </c:pt>
                <c:pt idx="4984">
                  <c:v>12.88220696014772</c:v>
                </c:pt>
                <c:pt idx="4985">
                  <c:v>-1.4075627549605376</c:v>
                </c:pt>
                <c:pt idx="4986">
                  <c:v>-0.28376527357102488</c:v>
                </c:pt>
                <c:pt idx="4987">
                  <c:v>4.7771878310259552</c:v>
                </c:pt>
                <c:pt idx="4988">
                  <c:v>6.1627822436684951</c:v>
                </c:pt>
                <c:pt idx="4989">
                  <c:v>24.935048788154198</c:v>
                </c:pt>
                <c:pt idx="4990">
                  <c:v>0.7194757776909908</c:v>
                </c:pt>
                <c:pt idx="4991">
                  <c:v>30.777252793435586</c:v>
                </c:pt>
                <c:pt idx="4992">
                  <c:v>6.7568005838027467</c:v>
                </c:pt>
                <c:pt idx="4993">
                  <c:v>3.7915646732202752</c:v>
                </c:pt>
                <c:pt idx="4994">
                  <c:v>-7.2308375880805249</c:v>
                </c:pt>
                <c:pt idx="4995">
                  <c:v>-2.2408969351353449</c:v>
                </c:pt>
                <c:pt idx="4996">
                  <c:v>-4.836696246331508</c:v>
                </c:pt>
                <c:pt idx="4997">
                  <c:v>22.246023059094327</c:v>
                </c:pt>
                <c:pt idx="4998">
                  <c:v>-0.77435070610286405</c:v>
                </c:pt>
                <c:pt idx="4999">
                  <c:v>7.4855503675515109</c:v>
                </c:pt>
                <c:pt idx="5000">
                  <c:v>-15.961093924310525</c:v>
                </c:pt>
                <c:pt idx="5001">
                  <c:v>32.176231269636908</c:v>
                </c:pt>
                <c:pt idx="5002">
                  <c:v>1.2334454455793171</c:v>
                </c:pt>
                <c:pt idx="5003">
                  <c:v>12.139879958509578</c:v>
                </c:pt>
                <c:pt idx="5004">
                  <c:v>-2.6366538965782222</c:v>
                </c:pt>
                <c:pt idx="5005">
                  <c:v>-0.44295874245482031</c:v>
                </c:pt>
                <c:pt idx="5006">
                  <c:v>0.95277940683229256</c:v>
                </c:pt>
                <c:pt idx="5007">
                  <c:v>-5.7232708747287484</c:v>
                </c:pt>
                <c:pt idx="5008">
                  <c:v>-0.22009947136128072</c:v>
                </c:pt>
                <c:pt idx="5009">
                  <c:v>20.182429422049481</c:v>
                </c:pt>
                <c:pt idx="5010">
                  <c:v>2.2016793394942935</c:v>
                </c:pt>
                <c:pt idx="5011">
                  <c:v>6.0124550746937757</c:v>
                </c:pt>
                <c:pt idx="5012">
                  <c:v>-11.579834530942239</c:v>
                </c:pt>
                <c:pt idx="5013">
                  <c:v>42.052876785653112</c:v>
                </c:pt>
                <c:pt idx="5014">
                  <c:v>5.574121267446186E-2</c:v>
                </c:pt>
                <c:pt idx="5015">
                  <c:v>-1.4931007093856348</c:v>
                </c:pt>
                <c:pt idx="5016">
                  <c:v>4.4503760618159589</c:v>
                </c:pt>
                <c:pt idx="5017">
                  <c:v>0.10942936698673844</c:v>
                </c:pt>
                <c:pt idx="5018">
                  <c:v>-2.9251961374574051</c:v>
                </c:pt>
                <c:pt idx="5019">
                  <c:v>-24.970632981117529</c:v>
                </c:pt>
                <c:pt idx="5020">
                  <c:v>-12.674376571310052</c:v>
                </c:pt>
                <c:pt idx="5021">
                  <c:v>-16.956781916322992</c:v>
                </c:pt>
                <c:pt idx="5022">
                  <c:v>19.699834378282169</c:v>
                </c:pt>
                <c:pt idx="5023">
                  <c:v>-2.1209563662819502</c:v>
                </c:pt>
                <c:pt idx="5024">
                  <c:v>-2.0548340657643873</c:v>
                </c:pt>
                <c:pt idx="5025">
                  <c:v>0.65857575524948953</c:v>
                </c:pt>
                <c:pt idx="5026">
                  <c:v>2.3919522837260105</c:v>
                </c:pt>
                <c:pt idx="5027">
                  <c:v>-5.50343945467975</c:v>
                </c:pt>
                <c:pt idx="5028">
                  <c:v>2.3924369639285148</c:v>
                </c:pt>
                <c:pt idx="5029">
                  <c:v>-0.8700934020197455</c:v>
                </c:pt>
                <c:pt idx="5030">
                  <c:v>1.126275710710356</c:v>
                </c:pt>
                <c:pt idx="5031">
                  <c:v>4.4418810164998384</c:v>
                </c:pt>
                <c:pt idx="5032">
                  <c:v>3.9166262974367427E-2</c:v>
                </c:pt>
                <c:pt idx="5033">
                  <c:v>-1.4440121521799014</c:v>
                </c:pt>
                <c:pt idx="5034">
                  <c:v>-0.97179931536963415</c:v>
                </c:pt>
                <c:pt idx="5035">
                  <c:v>1.5072478375676996</c:v>
                </c:pt>
                <c:pt idx="5036">
                  <c:v>27.77440756241182</c:v>
                </c:pt>
                <c:pt idx="5037">
                  <c:v>-0.26796269691031682</c:v>
                </c:pt>
                <c:pt idx="5038">
                  <c:v>-1.0036001261848515</c:v>
                </c:pt>
                <c:pt idx="5039">
                  <c:v>-0.65920642511783401</c:v>
                </c:pt>
                <c:pt idx="5040">
                  <c:v>-0.23344999629881968</c:v>
                </c:pt>
                <c:pt idx="5041">
                  <c:v>3.6625972843542698</c:v>
                </c:pt>
                <c:pt idx="5042">
                  <c:v>-7.7906752387752078</c:v>
                </c:pt>
                <c:pt idx="5043">
                  <c:v>-0.62491123598046816</c:v>
                </c:pt>
                <c:pt idx="5044">
                  <c:v>-0.55308343023975781</c:v>
                </c:pt>
                <c:pt idx="5045">
                  <c:v>15.725164710674065</c:v>
                </c:pt>
                <c:pt idx="5046">
                  <c:v>-3.5913058297965792</c:v>
                </c:pt>
                <c:pt idx="5047">
                  <c:v>-0.91454852564148292</c:v>
                </c:pt>
                <c:pt idx="5048">
                  <c:v>0.94448003634913746</c:v>
                </c:pt>
                <c:pt idx="5049">
                  <c:v>1.7408944625895169</c:v>
                </c:pt>
                <c:pt idx="5050">
                  <c:v>-5.0865906544642243</c:v>
                </c:pt>
                <c:pt idx="5051">
                  <c:v>-4.2109724075901767</c:v>
                </c:pt>
                <c:pt idx="5052">
                  <c:v>0.29647371092127806</c:v>
                </c:pt>
                <c:pt idx="5053">
                  <c:v>6.5705466914906818</c:v>
                </c:pt>
                <c:pt idx="5054">
                  <c:v>-0.78565459148362127</c:v>
                </c:pt>
                <c:pt idx="5055">
                  <c:v>-1.0343478687778278</c:v>
                </c:pt>
                <c:pt idx="5056">
                  <c:v>2.2654791556590634</c:v>
                </c:pt>
                <c:pt idx="5057">
                  <c:v>30.056266852184176</c:v>
                </c:pt>
                <c:pt idx="5058">
                  <c:v>-5.7781679197812741</c:v>
                </c:pt>
                <c:pt idx="5059">
                  <c:v>-7.3688753266655489</c:v>
                </c:pt>
                <c:pt idx="5060">
                  <c:v>-0.88547079865031386</c:v>
                </c:pt>
                <c:pt idx="5061">
                  <c:v>-0.3936223135628063</c:v>
                </c:pt>
                <c:pt idx="5062">
                  <c:v>-1.9912477167135401</c:v>
                </c:pt>
                <c:pt idx="5063">
                  <c:v>-0.11382093775153351</c:v>
                </c:pt>
                <c:pt idx="5064">
                  <c:v>29.824254653160331</c:v>
                </c:pt>
                <c:pt idx="5065">
                  <c:v>8.284612614424514</c:v>
                </c:pt>
                <c:pt idx="5066">
                  <c:v>33.506026447590656</c:v>
                </c:pt>
                <c:pt idx="5067">
                  <c:v>-2.1774073464541592</c:v>
                </c:pt>
                <c:pt idx="5068">
                  <c:v>-0.47713231899049124</c:v>
                </c:pt>
                <c:pt idx="5069">
                  <c:v>-0.80245061225224079</c:v>
                </c:pt>
                <c:pt idx="5070">
                  <c:v>38.881567204645606</c:v>
                </c:pt>
                <c:pt idx="5071">
                  <c:v>-0.3597560241418023</c:v>
                </c:pt>
                <c:pt idx="5072">
                  <c:v>2.863384548587284</c:v>
                </c:pt>
                <c:pt idx="5073">
                  <c:v>-13.833426914515474</c:v>
                </c:pt>
                <c:pt idx="5074">
                  <c:v>40.509716648535857</c:v>
                </c:pt>
                <c:pt idx="5075">
                  <c:v>-3.5427110760486196</c:v>
                </c:pt>
                <c:pt idx="5076">
                  <c:v>4.0228186054559281</c:v>
                </c:pt>
                <c:pt idx="5077">
                  <c:v>12.93509956014452</c:v>
                </c:pt>
                <c:pt idx="5078">
                  <c:v>0.55334711463050823</c:v>
                </c:pt>
                <c:pt idx="5079">
                  <c:v>0.57982277459978349</c:v>
                </c:pt>
                <c:pt idx="5080">
                  <c:v>0.89673271099201257</c:v>
                </c:pt>
                <c:pt idx="5081">
                  <c:v>-11.426740298198137</c:v>
                </c:pt>
                <c:pt idx="5082">
                  <c:v>6.7510450628314054</c:v>
                </c:pt>
                <c:pt idx="5083">
                  <c:v>-6.8672979059132944</c:v>
                </c:pt>
                <c:pt idx="5084">
                  <c:v>5.5284917463551686</c:v>
                </c:pt>
                <c:pt idx="5085">
                  <c:v>-10.906772092086875</c:v>
                </c:pt>
                <c:pt idx="5086">
                  <c:v>-0.26782825624634299</c:v>
                </c:pt>
                <c:pt idx="5087">
                  <c:v>-4.2762459303877662</c:v>
                </c:pt>
                <c:pt idx="5088">
                  <c:v>-5.0509923990777494</c:v>
                </c:pt>
                <c:pt idx="5089">
                  <c:v>-2.5391573021209339</c:v>
                </c:pt>
                <c:pt idx="5090">
                  <c:v>-0.64341685900102441</c:v>
                </c:pt>
                <c:pt idx="5091">
                  <c:v>2.4435473450815834</c:v>
                </c:pt>
                <c:pt idx="5092">
                  <c:v>-5.2379386641181114</c:v>
                </c:pt>
                <c:pt idx="5093">
                  <c:v>-18.250591679633068</c:v>
                </c:pt>
                <c:pt idx="5094">
                  <c:v>-4.0919226757027527E-2</c:v>
                </c:pt>
                <c:pt idx="5095">
                  <c:v>24.83187549528364</c:v>
                </c:pt>
                <c:pt idx="5096">
                  <c:v>8.4586233039432948</c:v>
                </c:pt>
                <c:pt idx="5097">
                  <c:v>-5.8741557358608603</c:v>
                </c:pt>
                <c:pt idx="5098">
                  <c:v>-1.370760536242555</c:v>
                </c:pt>
                <c:pt idx="5099">
                  <c:v>-9.8243729746656285</c:v>
                </c:pt>
                <c:pt idx="5100">
                  <c:v>-1.0823667006973805</c:v>
                </c:pt>
                <c:pt idx="5101">
                  <c:v>17.152742285393792</c:v>
                </c:pt>
                <c:pt idx="5102">
                  <c:v>14.112019562713051</c:v>
                </c:pt>
                <c:pt idx="5103">
                  <c:v>-5.1918071064772811</c:v>
                </c:pt>
                <c:pt idx="5104">
                  <c:v>9.641814579062985E-2</c:v>
                </c:pt>
                <c:pt idx="5105">
                  <c:v>-0.83799893816871229</c:v>
                </c:pt>
                <c:pt idx="5106">
                  <c:v>-8.4849858270420846</c:v>
                </c:pt>
                <c:pt idx="5107">
                  <c:v>0.3673026333598457</c:v>
                </c:pt>
                <c:pt idx="5108">
                  <c:v>35.952675544449775</c:v>
                </c:pt>
                <c:pt idx="5109">
                  <c:v>2.9297250533225423</c:v>
                </c:pt>
                <c:pt idx="5110">
                  <c:v>-1.9406095606363627</c:v>
                </c:pt>
                <c:pt idx="5111">
                  <c:v>-1.3339784431663264</c:v>
                </c:pt>
                <c:pt idx="5112">
                  <c:v>-0.42872959482037665</c:v>
                </c:pt>
                <c:pt idx="5113">
                  <c:v>-10.122560723207759</c:v>
                </c:pt>
                <c:pt idx="5114">
                  <c:v>37.541520551962734</c:v>
                </c:pt>
                <c:pt idx="5115">
                  <c:v>29.033957467681162</c:v>
                </c:pt>
                <c:pt idx="5116">
                  <c:v>0.1848991845743444</c:v>
                </c:pt>
                <c:pt idx="5117">
                  <c:v>-0.60041270859927165</c:v>
                </c:pt>
                <c:pt idx="5118">
                  <c:v>-1.1806724647486067</c:v>
                </c:pt>
                <c:pt idx="5119">
                  <c:v>-5.1036932200012686</c:v>
                </c:pt>
                <c:pt idx="5120">
                  <c:v>-1.2478290376576764</c:v>
                </c:pt>
                <c:pt idx="5121">
                  <c:v>-1.0761365179329594</c:v>
                </c:pt>
                <c:pt idx="5122">
                  <c:v>-2.089866810286666</c:v>
                </c:pt>
                <c:pt idx="5123">
                  <c:v>14.623499303791354</c:v>
                </c:pt>
                <c:pt idx="5124">
                  <c:v>-1.9540189116861377</c:v>
                </c:pt>
                <c:pt idx="5125">
                  <c:v>-5.7242788870859211</c:v>
                </c:pt>
                <c:pt idx="5126">
                  <c:v>-1.7319051211623859E-2</c:v>
                </c:pt>
                <c:pt idx="5127">
                  <c:v>-32.820412389069865</c:v>
                </c:pt>
                <c:pt idx="5128">
                  <c:v>6.5402440708581979</c:v>
                </c:pt>
                <c:pt idx="5129">
                  <c:v>-1.1476678683834804</c:v>
                </c:pt>
                <c:pt idx="5130">
                  <c:v>-2.9387841228437437</c:v>
                </c:pt>
                <c:pt idx="5131">
                  <c:v>-4.4600277318023593</c:v>
                </c:pt>
                <c:pt idx="5132">
                  <c:v>26.261863264707607</c:v>
                </c:pt>
                <c:pt idx="5133">
                  <c:v>38.094776214603257</c:v>
                </c:pt>
                <c:pt idx="5134">
                  <c:v>7.9910695151893272</c:v>
                </c:pt>
                <c:pt idx="5135">
                  <c:v>-1.9273635885581806</c:v>
                </c:pt>
                <c:pt idx="5136">
                  <c:v>9.3002352047878123</c:v>
                </c:pt>
                <c:pt idx="5137">
                  <c:v>1.0303790152131043</c:v>
                </c:pt>
                <c:pt idx="5138">
                  <c:v>1.8995785611027527</c:v>
                </c:pt>
                <c:pt idx="5139">
                  <c:v>-4.3724930936777469</c:v>
                </c:pt>
                <c:pt idx="5140">
                  <c:v>2.0234507474352599</c:v>
                </c:pt>
                <c:pt idx="5141">
                  <c:v>2.5310553896493939</c:v>
                </c:pt>
                <c:pt idx="5142">
                  <c:v>-1.2462976048551608</c:v>
                </c:pt>
                <c:pt idx="5143">
                  <c:v>-0.27704246384438147</c:v>
                </c:pt>
                <c:pt idx="5144">
                  <c:v>0.1675971032932837</c:v>
                </c:pt>
                <c:pt idx="5145">
                  <c:v>-1.3013782248071868</c:v>
                </c:pt>
                <c:pt idx="5146">
                  <c:v>-14.980797965574464</c:v>
                </c:pt>
                <c:pt idx="5147">
                  <c:v>-2.0177393917356845</c:v>
                </c:pt>
                <c:pt idx="5148">
                  <c:v>-1.9705696584974179</c:v>
                </c:pt>
                <c:pt idx="5149">
                  <c:v>-5.6524294095198293</c:v>
                </c:pt>
                <c:pt idx="5150">
                  <c:v>-1.5791003746976948</c:v>
                </c:pt>
                <c:pt idx="5151">
                  <c:v>-4.309809346157575</c:v>
                </c:pt>
                <c:pt idx="5152">
                  <c:v>0.92653095180070544</c:v>
                </c:pt>
                <c:pt idx="5153">
                  <c:v>1.6682147254438999</c:v>
                </c:pt>
                <c:pt idx="5154">
                  <c:v>-19.175309514251744</c:v>
                </c:pt>
                <c:pt idx="5155">
                  <c:v>-35.152004412928335</c:v>
                </c:pt>
                <c:pt idx="5156">
                  <c:v>13.104156593220786</c:v>
                </c:pt>
                <c:pt idx="5157">
                  <c:v>-7.618612714846706</c:v>
                </c:pt>
                <c:pt idx="5158">
                  <c:v>-2.8489297028256715</c:v>
                </c:pt>
                <c:pt idx="5159">
                  <c:v>-11.764673367836934</c:v>
                </c:pt>
                <c:pt idx="5160">
                  <c:v>-1.0420980197995684</c:v>
                </c:pt>
                <c:pt idx="5161">
                  <c:v>18.92373016124899</c:v>
                </c:pt>
                <c:pt idx="5162">
                  <c:v>-10.154097408062738</c:v>
                </c:pt>
                <c:pt idx="5163">
                  <c:v>16.932213686888538</c:v>
                </c:pt>
                <c:pt idx="5164">
                  <c:v>-1.9638481147193865</c:v>
                </c:pt>
                <c:pt idx="5165">
                  <c:v>-1.6924024293819888</c:v>
                </c:pt>
                <c:pt idx="5166">
                  <c:v>29.539395735436472</c:v>
                </c:pt>
                <c:pt idx="5167">
                  <c:v>1.5110566558090675</c:v>
                </c:pt>
                <c:pt idx="5168">
                  <c:v>-4.2762280859188042</c:v>
                </c:pt>
                <c:pt idx="5169">
                  <c:v>-0.59970333215818172</c:v>
                </c:pt>
                <c:pt idx="5170">
                  <c:v>-9.5028666626140179</c:v>
                </c:pt>
                <c:pt idx="5171">
                  <c:v>3.7332125463264862</c:v>
                </c:pt>
                <c:pt idx="5172">
                  <c:v>5.7065389209930757</c:v>
                </c:pt>
                <c:pt idx="5173">
                  <c:v>-7.8688722415128041</c:v>
                </c:pt>
                <c:pt idx="5174">
                  <c:v>-1.2635293533573737</c:v>
                </c:pt>
                <c:pt idx="5175">
                  <c:v>-0.63187975508034167</c:v>
                </c:pt>
                <c:pt idx="5176">
                  <c:v>-2.8539846534282551</c:v>
                </c:pt>
                <c:pt idx="5177">
                  <c:v>-3.1329990685548328</c:v>
                </c:pt>
                <c:pt idx="5178">
                  <c:v>45.769648242244578</c:v>
                </c:pt>
                <c:pt idx="5179">
                  <c:v>-1.1117382111186505</c:v>
                </c:pt>
                <c:pt idx="5180">
                  <c:v>-29.978205750942106</c:v>
                </c:pt>
                <c:pt idx="5181">
                  <c:v>-0.80163414529839105</c:v>
                </c:pt>
                <c:pt idx="5182">
                  <c:v>-0.55857448831039558</c:v>
                </c:pt>
                <c:pt idx="5183">
                  <c:v>3.5383290469901674</c:v>
                </c:pt>
                <c:pt idx="5184">
                  <c:v>-3.7014713410308273</c:v>
                </c:pt>
                <c:pt idx="5185">
                  <c:v>-1.6363214316306038</c:v>
                </c:pt>
                <c:pt idx="5186">
                  <c:v>0.34941845758102663</c:v>
                </c:pt>
                <c:pt idx="5187">
                  <c:v>-3.89498926207084</c:v>
                </c:pt>
                <c:pt idx="5188">
                  <c:v>11.241304306667994</c:v>
                </c:pt>
                <c:pt idx="5189">
                  <c:v>-3.447366319330186</c:v>
                </c:pt>
                <c:pt idx="5190">
                  <c:v>3.3977387013913685</c:v>
                </c:pt>
                <c:pt idx="5191">
                  <c:v>7.7358065848012858</c:v>
                </c:pt>
                <c:pt idx="5192">
                  <c:v>-4.2158940731145407</c:v>
                </c:pt>
                <c:pt idx="5193">
                  <c:v>-9.0473715933009728</c:v>
                </c:pt>
                <c:pt idx="5194">
                  <c:v>-1.7664609932710442</c:v>
                </c:pt>
                <c:pt idx="5195">
                  <c:v>40.437432194011237</c:v>
                </c:pt>
                <c:pt idx="5196">
                  <c:v>-1.4822977372750061</c:v>
                </c:pt>
                <c:pt idx="5197">
                  <c:v>5.0029610085761114</c:v>
                </c:pt>
                <c:pt idx="5198">
                  <c:v>-3.3646165586024015</c:v>
                </c:pt>
                <c:pt idx="5199">
                  <c:v>-8.9336466877750098E-2</c:v>
                </c:pt>
                <c:pt idx="5200">
                  <c:v>-6.4860199344790184</c:v>
                </c:pt>
                <c:pt idx="5201">
                  <c:v>7.2093084486395256</c:v>
                </c:pt>
                <c:pt idx="5202">
                  <c:v>-9.9467886487390906</c:v>
                </c:pt>
                <c:pt idx="5203">
                  <c:v>-3.1661832171876498</c:v>
                </c:pt>
                <c:pt idx="5204">
                  <c:v>-0.69801676233517118</c:v>
                </c:pt>
                <c:pt idx="5205">
                  <c:v>14.193092730104453</c:v>
                </c:pt>
                <c:pt idx="5206">
                  <c:v>-3.0855903996783671</c:v>
                </c:pt>
                <c:pt idx="5207">
                  <c:v>-0.32217757706283601</c:v>
                </c:pt>
                <c:pt idx="5208">
                  <c:v>4.0865121014367141</c:v>
                </c:pt>
                <c:pt idx="5209">
                  <c:v>8.3416651613579305</c:v>
                </c:pt>
                <c:pt idx="5210">
                  <c:v>29.76226993024062</c:v>
                </c:pt>
                <c:pt idx="5211">
                  <c:v>-0.26710489436555651</c:v>
                </c:pt>
                <c:pt idx="5212">
                  <c:v>32.100063312213067</c:v>
                </c:pt>
                <c:pt idx="5213">
                  <c:v>7.9869372699657291</c:v>
                </c:pt>
                <c:pt idx="5214">
                  <c:v>1.7693432016427053</c:v>
                </c:pt>
                <c:pt idx="5215">
                  <c:v>-12.568605676155251</c:v>
                </c:pt>
                <c:pt idx="5216">
                  <c:v>-1.9852457208183187</c:v>
                </c:pt>
                <c:pt idx="5217">
                  <c:v>-4.8452934811671069</c:v>
                </c:pt>
                <c:pt idx="5218">
                  <c:v>27.7095240476973</c:v>
                </c:pt>
                <c:pt idx="5219">
                  <c:v>-2.0141614813207056</c:v>
                </c:pt>
                <c:pt idx="5220">
                  <c:v>9.074412274621622</c:v>
                </c:pt>
                <c:pt idx="5221">
                  <c:v>-13.771777631816178</c:v>
                </c:pt>
                <c:pt idx="5222">
                  <c:v>26.923575258115395</c:v>
                </c:pt>
                <c:pt idx="5223">
                  <c:v>1.7749660303353316</c:v>
                </c:pt>
                <c:pt idx="5224">
                  <c:v>9.7793924858538723</c:v>
                </c:pt>
                <c:pt idx="5225">
                  <c:v>-5.6715210391360182</c:v>
                </c:pt>
                <c:pt idx="5226">
                  <c:v>-0.60856642095828239</c:v>
                </c:pt>
                <c:pt idx="5227">
                  <c:v>0.1590022847143393</c:v>
                </c:pt>
                <c:pt idx="5228">
                  <c:v>-6.3420278023111383</c:v>
                </c:pt>
                <c:pt idx="5229">
                  <c:v>3.1575907317443468</c:v>
                </c:pt>
                <c:pt idx="5230">
                  <c:v>22.531587757557332</c:v>
                </c:pt>
                <c:pt idx="5231">
                  <c:v>1.1384508700292715</c:v>
                </c:pt>
                <c:pt idx="5232">
                  <c:v>4.9410171958494047</c:v>
                </c:pt>
                <c:pt idx="5233">
                  <c:v>-8.8315582535177022</c:v>
                </c:pt>
                <c:pt idx="5234">
                  <c:v>41.70612740739076</c:v>
                </c:pt>
                <c:pt idx="5235">
                  <c:v>-0.35201449968550502</c:v>
                </c:pt>
                <c:pt idx="5236">
                  <c:v>-3.486642986589306</c:v>
                </c:pt>
                <c:pt idx="5237">
                  <c:v>4.0135125586652469</c:v>
                </c:pt>
                <c:pt idx="5238">
                  <c:v>-0.40438040332577752</c:v>
                </c:pt>
                <c:pt idx="5239">
                  <c:v>-3.2857872356848219</c:v>
                </c:pt>
                <c:pt idx="5240">
                  <c:v>-24.963939890184591</c:v>
                </c:pt>
                <c:pt idx="5241">
                  <c:v>-12.557688648983159</c:v>
                </c:pt>
                <c:pt idx="5242">
                  <c:v>-18.666528257073747</c:v>
                </c:pt>
                <c:pt idx="5243">
                  <c:v>32.084652927983385</c:v>
                </c:pt>
                <c:pt idx="5244">
                  <c:v>-0.93549811574958497</c:v>
                </c:pt>
                <c:pt idx="5245">
                  <c:v>-4.4678581180635941</c:v>
                </c:pt>
                <c:pt idx="5246">
                  <c:v>-0.3622966564209662</c:v>
                </c:pt>
                <c:pt idx="5247">
                  <c:v>2.8253744857472465</c:v>
                </c:pt>
                <c:pt idx="5248">
                  <c:v>-11.279399354125012</c:v>
                </c:pt>
                <c:pt idx="5249">
                  <c:v>2.5089786348359437</c:v>
                </c:pt>
                <c:pt idx="5250">
                  <c:v>-1.5404330883378252</c:v>
                </c:pt>
                <c:pt idx="5251">
                  <c:v>0.64790239357302504</c:v>
                </c:pt>
                <c:pt idx="5252">
                  <c:v>9.9139630620395067</c:v>
                </c:pt>
                <c:pt idx="5253">
                  <c:v>0.49373677416761907</c:v>
                </c:pt>
                <c:pt idx="5254">
                  <c:v>-2.3158975653310865</c:v>
                </c:pt>
                <c:pt idx="5255">
                  <c:v>-1.6206706335507104</c:v>
                </c:pt>
                <c:pt idx="5256">
                  <c:v>-0.52865366018509441</c:v>
                </c:pt>
                <c:pt idx="5257">
                  <c:v>32.580317644573626</c:v>
                </c:pt>
                <c:pt idx="5258">
                  <c:v>-7.0007404726131028</c:v>
                </c:pt>
                <c:pt idx="5259">
                  <c:v>-1.7636025739052226</c:v>
                </c:pt>
                <c:pt idx="5260">
                  <c:v>-1.0569709699563945</c:v>
                </c:pt>
                <c:pt idx="5261">
                  <c:v>-0.68986160144466835</c:v>
                </c:pt>
                <c:pt idx="5262">
                  <c:v>21.869507614967183</c:v>
                </c:pt>
                <c:pt idx="5263">
                  <c:v>-7.3581387742281628</c:v>
                </c:pt>
                <c:pt idx="5264">
                  <c:v>-0.65075140826442934</c:v>
                </c:pt>
                <c:pt idx="5265">
                  <c:v>-0.79934958957980018</c:v>
                </c:pt>
                <c:pt idx="5266">
                  <c:v>17.540504843457569</c:v>
                </c:pt>
                <c:pt idx="5267">
                  <c:v>-9.0578427372192127</c:v>
                </c:pt>
                <c:pt idx="5268">
                  <c:v>-1.336175043178907</c:v>
                </c:pt>
                <c:pt idx="5269">
                  <c:v>2.3686140692952762</c:v>
                </c:pt>
                <c:pt idx="5270">
                  <c:v>2.7143910515864169</c:v>
                </c:pt>
                <c:pt idx="5271">
                  <c:v>-7.3611302326643537</c:v>
                </c:pt>
                <c:pt idx="5272">
                  <c:v>-5.5944342197603643</c:v>
                </c:pt>
                <c:pt idx="5273">
                  <c:v>-1.7170117801393214</c:v>
                </c:pt>
                <c:pt idx="5274">
                  <c:v>5.6013061585949586</c:v>
                </c:pt>
                <c:pt idx="5275">
                  <c:v>0.31434308622014839</c:v>
                </c:pt>
                <c:pt idx="5276">
                  <c:v>-1.8206160009707926</c:v>
                </c:pt>
                <c:pt idx="5277">
                  <c:v>2.3217972410723409</c:v>
                </c:pt>
                <c:pt idx="5278">
                  <c:v>32.385557056219156</c:v>
                </c:pt>
                <c:pt idx="5279">
                  <c:v>-7.5907190982642101</c:v>
                </c:pt>
                <c:pt idx="5280">
                  <c:v>-8.0179467289956428</c:v>
                </c:pt>
                <c:pt idx="5281">
                  <c:v>-1.7827107526301162</c:v>
                </c:pt>
                <c:pt idx="5282">
                  <c:v>-1.2013252737574276</c:v>
                </c:pt>
                <c:pt idx="5283">
                  <c:v>-0.44515139387975605</c:v>
                </c:pt>
                <c:pt idx="5284">
                  <c:v>-2.8734942414850542</c:v>
                </c:pt>
                <c:pt idx="5285">
                  <c:v>-0.13246139156665954</c:v>
                </c:pt>
                <c:pt idx="5286">
                  <c:v>30.025832096058117</c:v>
                </c:pt>
                <c:pt idx="5287">
                  <c:v>8.9413925923011526</c:v>
                </c:pt>
                <c:pt idx="5288">
                  <c:v>30.350392145845387</c:v>
                </c:pt>
                <c:pt idx="5289">
                  <c:v>-3.8422343315699337</c:v>
                </c:pt>
                <c:pt idx="5290">
                  <c:v>-0.75056095254225197</c:v>
                </c:pt>
                <c:pt idx="5291">
                  <c:v>-1.9380836294515367</c:v>
                </c:pt>
                <c:pt idx="5292">
                  <c:v>38.633861688314632</c:v>
                </c:pt>
                <c:pt idx="5293">
                  <c:v>-0.38966026283834765</c:v>
                </c:pt>
                <c:pt idx="5294">
                  <c:v>3.9586347509120579</c:v>
                </c:pt>
                <c:pt idx="5295">
                  <c:v>-15.387134513866549</c:v>
                </c:pt>
                <c:pt idx="5296">
                  <c:v>36.03685185828931</c:v>
                </c:pt>
                <c:pt idx="5297">
                  <c:v>-7.456145890179295</c:v>
                </c:pt>
                <c:pt idx="5298">
                  <c:v>4.4302107865374918</c:v>
                </c:pt>
                <c:pt idx="5299">
                  <c:v>18.298252612836219</c:v>
                </c:pt>
                <c:pt idx="5300">
                  <c:v>-1.2120449444965198</c:v>
                </c:pt>
                <c:pt idx="5301">
                  <c:v>-5.4091547955332242</c:v>
                </c:pt>
                <c:pt idx="5302">
                  <c:v>0.79943463620070498</c:v>
                </c:pt>
                <c:pt idx="5303">
                  <c:v>-9.735927228485787</c:v>
                </c:pt>
                <c:pt idx="5304">
                  <c:v>7.4978531048767527</c:v>
                </c:pt>
                <c:pt idx="5305">
                  <c:v>-11.449962301106929</c:v>
                </c:pt>
                <c:pt idx="5306">
                  <c:v>6.9187570906595859</c:v>
                </c:pt>
                <c:pt idx="5307">
                  <c:v>-10.944296817372525</c:v>
                </c:pt>
                <c:pt idx="5308">
                  <c:v>0.46435624363262917</c:v>
                </c:pt>
                <c:pt idx="5309">
                  <c:v>-6.9818180680564943</c:v>
                </c:pt>
                <c:pt idx="5310">
                  <c:v>-5.2417645986148749</c:v>
                </c:pt>
                <c:pt idx="5311">
                  <c:v>-8.9864962773137034</c:v>
                </c:pt>
                <c:pt idx="5312">
                  <c:v>-0.62192796289459451</c:v>
                </c:pt>
                <c:pt idx="5313">
                  <c:v>-1.9033854519272033</c:v>
                </c:pt>
                <c:pt idx="5314">
                  <c:v>-5.1678677445687455</c:v>
                </c:pt>
                <c:pt idx="5315">
                  <c:v>-20.842221382347354</c:v>
                </c:pt>
                <c:pt idx="5316">
                  <c:v>-1.0709769780481002</c:v>
                </c:pt>
                <c:pt idx="5317">
                  <c:v>25.420877942750099</c:v>
                </c:pt>
                <c:pt idx="5318">
                  <c:v>10.820659564198706</c:v>
                </c:pt>
                <c:pt idx="5319">
                  <c:v>-6.7883645501787058</c:v>
                </c:pt>
                <c:pt idx="5320">
                  <c:v>-0.3533310767216733</c:v>
                </c:pt>
                <c:pt idx="5321">
                  <c:v>1.6522348466169419</c:v>
                </c:pt>
                <c:pt idx="5322">
                  <c:v>-2.2051897325590168</c:v>
                </c:pt>
                <c:pt idx="5323">
                  <c:v>21.549227121403753</c:v>
                </c:pt>
                <c:pt idx="5324">
                  <c:v>19.297942070436278</c:v>
                </c:pt>
                <c:pt idx="5325">
                  <c:v>1.470052738682611</c:v>
                </c:pt>
                <c:pt idx="5326">
                  <c:v>-1.4337930638030016E-2</c:v>
                </c:pt>
                <c:pt idx="5327">
                  <c:v>-1.4059211650652088</c:v>
                </c:pt>
                <c:pt idx="5328">
                  <c:v>-10.442472556482288</c:v>
                </c:pt>
                <c:pt idx="5329">
                  <c:v>2.947051749411056E-2</c:v>
                </c:pt>
                <c:pt idx="5330">
                  <c:v>40.673498236556028</c:v>
                </c:pt>
                <c:pt idx="5331">
                  <c:v>6.223898975507403</c:v>
                </c:pt>
                <c:pt idx="5332">
                  <c:v>-3.7261248626896002</c:v>
                </c:pt>
                <c:pt idx="5333">
                  <c:v>-2.0039511324997754</c:v>
                </c:pt>
                <c:pt idx="5334">
                  <c:v>-0.77289257189285854</c:v>
                </c:pt>
                <c:pt idx="5335">
                  <c:v>-12.390609240236166</c:v>
                </c:pt>
                <c:pt idx="5336">
                  <c:v>42.526088231423564</c:v>
                </c:pt>
                <c:pt idx="5337">
                  <c:v>31.482997983822848</c:v>
                </c:pt>
                <c:pt idx="5338">
                  <c:v>-1.5861743849923471</c:v>
                </c:pt>
                <c:pt idx="5339">
                  <c:v>-1.1618778503384761</c:v>
                </c:pt>
                <c:pt idx="5340">
                  <c:v>-1.6906636349337725</c:v>
                </c:pt>
                <c:pt idx="5341">
                  <c:v>-7.1098980818365689</c:v>
                </c:pt>
                <c:pt idx="5342">
                  <c:v>-1.4994656447970223</c:v>
                </c:pt>
                <c:pt idx="5343">
                  <c:v>-1.4401711186614281</c:v>
                </c:pt>
                <c:pt idx="5344">
                  <c:v>-3.2994122628606997</c:v>
                </c:pt>
                <c:pt idx="5345">
                  <c:v>5.4687221979713065</c:v>
                </c:pt>
                <c:pt idx="5346">
                  <c:v>-7.4910788137992395</c:v>
                </c:pt>
                <c:pt idx="5347">
                  <c:v>-7.528611155520343</c:v>
                </c:pt>
                <c:pt idx="5348">
                  <c:v>-8.2275707195223924E-2</c:v>
                </c:pt>
                <c:pt idx="5349">
                  <c:v>-39.786681619038056</c:v>
                </c:pt>
                <c:pt idx="5350">
                  <c:v>5.0858363177375416</c:v>
                </c:pt>
                <c:pt idx="5351">
                  <c:v>-1.4911500186755924</c:v>
                </c:pt>
                <c:pt idx="5352">
                  <c:v>-9.0985114735954014</c:v>
                </c:pt>
                <c:pt idx="5353">
                  <c:v>-8.2190708824139911</c:v>
                </c:pt>
                <c:pt idx="5354">
                  <c:v>23.41634969168674</c:v>
                </c:pt>
                <c:pt idx="5355">
                  <c:v>37.85936231841864</c:v>
                </c:pt>
                <c:pt idx="5356">
                  <c:v>2.081460919662657</c:v>
                </c:pt>
                <c:pt idx="5357">
                  <c:v>-3.0917336591432782</c:v>
                </c:pt>
                <c:pt idx="5358">
                  <c:v>9.1014014935041203</c:v>
                </c:pt>
                <c:pt idx="5359">
                  <c:v>1.3291387589901256</c:v>
                </c:pt>
                <c:pt idx="5360">
                  <c:v>2.1991243702678069</c:v>
                </c:pt>
                <c:pt idx="5361">
                  <c:v>-5.5685357728702005</c:v>
                </c:pt>
                <c:pt idx="5362">
                  <c:v>4.7487410126955867</c:v>
                </c:pt>
                <c:pt idx="5363">
                  <c:v>2.2614156555250258</c:v>
                </c:pt>
                <c:pt idx="5364">
                  <c:v>-2.6759631857500614</c:v>
                </c:pt>
                <c:pt idx="5365">
                  <c:v>-0.97545073829710272</c:v>
                </c:pt>
                <c:pt idx="5366">
                  <c:v>0.22505796725768357</c:v>
                </c:pt>
                <c:pt idx="5367">
                  <c:v>-1.1568880916963316</c:v>
                </c:pt>
                <c:pt idx="5368">
                  <c:v>-15.163608574306453</c:v>
                </c:pt>
                <c:pt idx="5369">
                  <c:v>-11.856842879549765</c:v>
                </c:pt>
                <c:pt idx="5370">
                  <c:v>2.8597643177564933</c:v>
                </c:pt>
                <c:pt idx="5371">
                  <c:v>-2.7526366958261361</c:v>
                </c:pt>
                <c:pt idx="5372">
                  <c:v>-17.687365845958205</c:v>
                </c:pt>
                <c:pt idx="5373">
                  <c:v>-6.5875207609158473</c:v>
                </c:pt>
                <c:pt idx="5374">
                  <c:v>0.35992778006800474</c:v>
                </c:pt>
                <c:pt idx="5375">
                  <c:v>-18.372436347891341</c:v>
                </c:pt>
                <c:pt idx="5376">
                  <c:v>24.30144954165106</c:v>
                </c:pt>
                <c:pt idx="5377">
                  <c:v>13.557087021618123</c:v>
                </c:pt>
                <c:pt idx="5378">
                  <c:v>-3.3997450613670459</c:v>
                </c:pt>
                <c:pt idx="5379">
                  <c:v>-4.8206968695143537</c:v>
                </c:pt>
                <c:pt idx="5380">
                  <c:v>-15.292814356530272</c:v>
                </c:pt>
                <c:pt idx="5381">
                  <c:v>-2.8923489364707975</c:v>
                </c:pt>
                <c:pt idx="5382">
                  <c:v>20.790036186154932</c:v>
                </c:pt>
                <c:pt idx="5383">
                  <c:v>-18.397454448498582</c:v>
                </c:pt>
                <c:pt idx="5384">
                  <c:v>17.21305387145064</c:v>
                </c:pt>
                <c:pt idx="5385">
                  <c:v>2.3957608804916983</c:v>
                </c:pt>
                <c:pt idx="5386">
                  <c:v>-2.2809342436323279</c:v>
                </c:pt>
                <c:pt idx="5387">
                  <c:v>31.661498333003912</c:v>
                </c:pt>
                <c:pt idx="5388">
                  <c:v>1.1005599952660869</c:v>
                </c:pt>
                <c:pt idx="5389">
                  <c:v>-6.1900707077487951</c:v>
                </c:pt>
                <c:pt idx="5390">
                  <c:v>3.1511133967571254</c:v>
                </c:pt>
                <c:pt idx="5391">
                  <c:v>-10.297809621639502</c:v>
                </c:pt>
                <c:pt idx="5392">
                  <c:v>1.180451964096136</c:v>
                </c:pt>
                <c:pt idx="5393">
                  <c:v>9.2981975700207116</c:v>
                </c:pt>
                <c:pt idx="5394">
                  <c:v>-14.516481251539723</c:v>
                </c:pt>
                <c:pt idx="5395">
                  <c:v>-1.9290301331524158</c:v>
                </c:pt>
                <c:pt idx="5396">
                  <c:v>-0.74856042124324551</c:v>
                </c:pt>
                <c:pt idx="5397">
                  <c:v>-3.4573342961882321</c:v>
                </c:pt>
                <c:pt idx="5398">
                  <c:v>-4.3433208750104626</c:v>
                </c:pt>
                <c:pt idx="5399">
                  <c:v>49.055455770570212</c:v>
                </c:pt>
                <c:pt idx="5400">
                  <c:v>-1.7463552737156984</c:v>
                </c:pt>
                <c:pt idx="5401">
                  <c:v>-31.289648019437813</c:v>
                </c:pt>
                <c:pt idx="5402">
                  <c:v>-1.1897413279299787</c:v>
                </c:pt>
                <c:pt idx="5403">
                  <c:v>-0.89248106224062407</c:v>
                </c:pt>
                <c:pt idx="5404">
                  <c:v>3.3673985924134762</c:v>
                </c:pt>
                <c:pt idx="5405">
                  <c:v>-4.2927318060426298</c:v>
                </c:pt>
                <c:pt idx="5406">
                  <c:v>-10.896343319188894</c:v>
                </c:pt>
                <c:pt idx="5407">
                  <c:v>0.51617099688679446</c:v>
                </c:pt>
                <c:pt idx="5408">
                  <c:v>-5.417189813057357</c:v>
                </c:pt>
                <c:pt idx="5409">
                  <c:v>10.874215135293358</c:v>
                </c:pt>
                <c:pt idx="5410">
                  <c:v>-4.7479470013866267</c:v>
                </c:pt>
                <c:pt idx="5411">
                  <c:v>-2.2367318874414934</c:v>
                </c:pt>
                <c:pt idx="5412">
                  <c:v>8.8138251698804719</c:v>
                </c:pt>
                <c:pt idx="5413">
                  <c:v>-11.713120477841045</c:v>
                </c:pt>
                <c:pt idx="5414">
                  <c:v>-13.287126425346429</c:v>
                </c:pt>
                <c:pt idx="5415">
                  <c:v>-2.2834028077437303</c:v>
                </c:pt>
                <c:pt idx="5416">
                  <c:v>40.174261792899131</c:v>
                </c:pt>
                <c:pt idx="5417">
                  <c:v>-1.8244396576977642</c:v>
                </c:pt>
                <c:pt idx="5418">
                  <c:v>7.2334414709686072</c:v>
                </c:pt>
                <c:pt idx="5419">
                  <c:v>-5.6377739324753389</c:v>
                </c:pt>
                <c:pt idx="5420">
                  <c:v>7.8706576435248365E-2</c:v>
                </c:pt>
                <c:pt idx="5421">
                  <c:v>-13.370277320600231</c:v>
                </c:pt>
                <c:pt idx="5422">
                  <c:v>4.762782138522188</c:v>
                </c:pt>
                <c:pt idx="5423">
                  <c:v>-12.929917448080975</c:v>
                </c:pt>
                <c:pt idx="5424">
                  <c:v>-4.6909372760405468</c:v>
                </c:pt>
                <c:pt idx="5425">
                  <c:v>-1.0194616482259362</c:v>
                </c:pt>
                <c:pt idx="5426">
                  <c:v>16.323839311196352</c:v>
                </c:pt>
                <c:pt idx="5427">
                  <c:v>-4.8604454398847876</c:v>
                </c:pt>
                <c:pt idx="5428">
                  <c:v>-0.4254444789626583</c:v>
                </c:pt>
                <c:pt idx="5429">
                  <c:v>0.66530227876548054</c:v>
                </c:pt>
                <c:pt idx="5430">
                  <c:v>8.2080079290734318</c:v>
                </c:pt>
                <c:pt idx="5431">
                  <c:v>30.549442596911291</c:v>
                </c:pt>
                <c:pt idx="5432">
                  <c:v>-2.4288232760795267</c:v>
                </c:pt>
                <c:pt idx="5433">
                  <c:v>32.038699635605532</c:v>
                </c:pt>
                <c:pt idx="5434">
                  <c:v>9.4581013080939371</c:v>
                </c:pt>
                <c:pt idx="5435">
                  <c:v>1.677478881043303</c:v>
                </c:pt>
                <c:pt idx="5436">
                  <c:v>-17.74194970153188</c:v>
                </c:pt>
                <c:pt idx="5437">
                  <c:v>-3.3429380396317931</c:v>
                </c:pt>
                <c:pt idx="5438">
                  <c:v>-6.0362627210842437</c:v>
                </c:pt>
                <c:pt idx="5439">
                  <c:v>27.555207393524121</c:v>
                </c:pt>
                <c:pt idx="5440">
                  <c:v>-4.1140227581724345</c:v>
                </c:pt>
                <c:pt idx="5441">
                  <c:v>13.403901197776449</c:v>
                </c:pt>
                <c:pt idx="5442">
                  <c:v>-14.750234633832498</c:v>
                </c:pt>
                <c:pt idx="5443">
                  <c:v>23.060267551522692</c:v>
                </c:pt>
                <c:pt idx="5444">
                  <c:v>1.2941273324544262</c:v>
                </c:pt>
                <c:pt idx="5445">
                  <c:v>-9.1607870125138859</c:v>
                </c:pt>
                <c:pt idx="5446">
                  <c:v>-0.74731973774399985</c:v>
                </c:pt>
                <c:pt idx="5447">
                  <c:v>-1.5994546455907839</c:v>
                </c:pt>
                <c:pt idx="5448">
                  <c:v>-10.532102064350614</c:v>
                </c:pt>
                <c:pt idx="5449">
                  <c:v>3.6755656263179683</c:v>
                </c:pt>
                <c:pt idx="5450">
                  <c:v>23.157275615547888</c:v>
                </c:pt>
                <c:pt idx="5451">
                  <c:v>-1.1237778139705803</c:v>
                </c:pt>
                <c:pt idx="5452">
                  <c:v>3.5539095349312362</c:v>
                </c:pt>
                <c:pt idx="5453">
                  <c:v>-0.19853771000844489</c:v>
                </c:pt>
                <c:pt idx="5454">
                  <c:v>46.33453955993172</c:v>
                </c:pt>
                <c:pt idx="5455">
                  <c:v>-1.3251876069092376</c:v>
                </c:pt>
                <c:pt idx="5456">
                  <c:v>-5.5103732299388444</c:v>
                </c:pt>
                <c:pt idx="5457">
                  <c:v>2.5648518981498007</c:v>
                </c:pt>
                <c:pt idx="5458">
                  <c:v>-1.9073252177993005</c:v>
                </c:pt>
                <c:pt idx="5459">
                  <c:v>-2.0469865850203064</c:v>
                </c:pt>
                <c:pt idx="5460">
                  <c:v>-25.042319661768715</c:v>
                </c:pt>
                <c:pt idx="5461">
                  <c:v>-16.863954268105687</c:v>
                </c:pt>
                <c:pt idx="5462">
                  <c:v>-17.944206983461662</c:v>
                </c:pt>
                <c:pt idx="5463">
                  <c:v>34.97318250235908</c:v>
                </c:pt>
                <c:pt idx="5464">
                  <c:v>-10.307195500212167</c:v>
                </c:pt>
                <c:pt idx="5465">
                  <c:v>-12.153667381595522</c:v>
                </c:pt>
                <c:pt idx="5466">
                  <c:v>-2.5981130432728055</c:v>
                </c:pt>
                <c:pt idx="5467">
                  <c:v>3.2852094947401049</c:v>
                </c:pt>
                <c:pt idx="5468">
                  <c:v>-13.964948587174687</c:v>
                </c:pt>
                <c:pt idx="5469">
                  <c:v>-2.2305519102534532E-2</c:v>
                </c:pt>
                <c:pt idx="5470">
                  <c:v>5.6390084864149976</c:v>
                </c:pt>
                <c:pt idx="5471">
                  <c:v>-4.3630122307627186</c:v>
                </c:pt>
                <c:pt idx="5472">
                  <c:v>-1.9691838177460284</c:v>
                </c:pt>
                <c:pt idx="5473">
                  <c:v>10.730095484150873</c:v>
                </c:pt>
                <c:pt idx="5474">
                  <c:v>0.85357653238709652</c:v>
                </c:pt>
                <c:pt idx="5475">
                  <c:v>-3.0867084296312344</c:v>
                </c:pt>
                <c:pt idx="5476">
                  <c:v>-2.5044338937170694</c:v>
                </c:pt>
                <c:pt idx="5477">
                  <c:v>-10.965041749899639</c:v>
                </c:pt>
                <c:pt idx="5478">
                  <c:v>29.728056284662308</c:v>
                </c:pt>
                <c:pt idx="5479">
                  <c:v>-18.787003529400963</c:v>
                </c:pt>
                <c:pt idx="5480">
                  <c:v>-3.3896516851007865</c:v>
                </c:pt>
                <c:pt idx="5481">
                  <c:v>-1.3805915365475077</c:v>
                </c:pt>
                <c:pt idx="5482">
                  <c:v>-2.0971950337695779</c:v>
                </c:pt>
                <c:pt idx="5483">
                  <c:v>22.869871463416438</c:v>
                </c:pt>
                <c:pt idx="5484">
                  <c:v>-11.823613964080337</c:v>
                </c:pt>
                <c:pt idx="5485">
                  <c:v>-1.0187544339029195</c:v>
                </c:pt>
                <c:pt idx="5486">
                  <c:v>-1.4338462417060871</c:v>
                </c:pt>
                <c:pt idx="5487">
                  <c:v>16.307320042219374</c:v>
                </c:pt>
                <c:pt idx="5488">
                  <c:v>-20.265461465752324</c:v>
                </c:pt>
                <c:pt idx="5489">
                  <c:v>-2.4135901148367012</c:v>
                </c:pt>
                <c:pt idx="5490">
                  <c:v>7.2469858159108469</c:v>
                </c:pt>
                <c:pt idx="5491">
                  <c:v>2.9582859929160312</c:v>
                </c:pt>
                <c:pt idx="5492">
                  <c:v>-10.088288601971382</c:v>
                </c:pt>
                <c:pt idx="5493">
                  <c:v>-7.7866108173663378</c:v>
                </c:pt>
                <c:pt idx="5494">
                  <c:v>-1.8527143613030219</c:v>
                </c:pt>
                <c:pt idx="5495">
                  <c:v>5.8930154507394867</c:v>
                </c:pt>
                <c:pt idx="5496">
                  <c:v>-2.4677083460254909</c:v>
                </c:pt>
                <c:pt idx="5497">
                  <c:v>-3.5674056485885117</c:v>
                </c:pt>
                <c:pt idx="5498">
                  <c:v>3.2234849212330392</c:v>
                </c:pt>
                <c:pt idx="5499">
                  <c:v>33.744610462437137</c:v>
                </c:pt>
                <c:pt idx="5500">
                  <c:v>-9.6680556909670408</c:v>
                </c:pt>
                <c:pt idx="5501">
                  <c:v>-10.275144068054122</c:v>
                </c:pt>
                <c:pt idx="5502">
                  <c:v>-2.3984420496349959</c:v>
                </c:pt>
                <c:pt idx="5503">
                  <c:v>-2.6424857125613093</c:v>
                </c:pt>
                <c:pt idx="5504">
                  <c:v>-0.46457779558324042</c:v>
                </c:pt>
                <c:pt idx="5505">
                  <c:v>-6.1200514981143872</c:v>
                </c:pt>
                <c:pt idx="5506">
                  <c:v>3.6727345809518752E-2</c:v>
                </c:pt>
                <c:pt idx="5507">
                  <c:v>40.012965135105837</c:v>
                </c:pt>
                <c:pt idx="5508">
                  <c:v>8.1272952212842817</c:v>
                </c:pt>
                <c:pt idx="5509">
                  <c:v>26.505639449102055</c:v>
                </c:pt>
                <c:pt idx="5510">
                  <c:v>-6.4838610793338738</c:v>
                </c:pt>
                <c:pt idx="5511">
                  <c:v>-1.1949793917058662</c:v>
                </c:pt>
                <c:pt idx="5512">
                  <c:v>-2.4831758159700703</c:v>
                </c:pt>
                <c:pt idx="5513">
                  <c:v>39.619498735026262</c:v>
                </c:pt>
                <c:pt idx="5514">
                  <c:v>-0.4195645015349001</c:v>
                </c:pt>
                <c:pt idx="5515">
                  <c:v>3.010682263082785</c:v>
                </c:pt>
                <c:pt idx="5516">
                  <c:v>38.531803587188222</c:v>
                </c:pt>
                <c:pt idx="5517">
                  <c:v>-15.998480000470785</c:v>
                </c:pt>
                <c:pt idx="5518">
                  <c:v>2.5719839254160366</c:v>
                </c:pt>
                <c:pt idx="5519">
                  <c:v>-13.246988851519339</c:v>
                </c:pt>
                <c:pt idx="5520">
                  <c:v>8.933391014192992</c:v>
                </c:pt>
                <c:pt idx="5521">
                  <c:v>-10.955348740809521</c:v>
                </c:pt>
                <c:pt idx="5522">
                  <c:v>0.81239879440992402</c:v>
                </c:pt>
                <c:pt idx="5523">
                  <c:v>-6.0989427120318682</c:v>
                </c:pt>
                <c:pt idx="5524">
                  <c:v>8.2785077991918463</c:v>
                </c:pt>
                <c:pt idx="5525">
                  <c:v>-11.916014806534459</c:v>
                </c:pt>
                <c:pt idx="5526">
                  <c:v>6.5144723307477008</c:v>
                </c:pt>
                <c:pt idx="5527">
                  <c:v>-11.109300314510676</c:v>
                </c:pt>
                <c:pt idx="5528">
                  <c:v>-3.5871354872686112E-2</c:v>
                </c:pt>
                <c:pt idx="5529">
                  <c:v>-10.416585332462748</c:v>
                </c:pt>
                <c:pt idx="5530">
                  <c:v>-5.0659631339505609</c:v>
                </c:pt>
                <c:pt idx="5531">
                  <c:v>-20.21717878752623</c:v>
                </c:pt>
                <c:pt idx="5532">
                  <c:v>-0.92121662554866501</c:v>
                </c:pt>
                <c:pt idx="5533">
                  <c:v>-12.060680452226215</c:v>
                </c:pt>
                <c:pt idx="5534">
                  <c:v>-5.9637271890753034</c:v>
                </c:pt>
                <c:pt idx="5535">
                  <c:v>-18.486094421047149</c:v>
                </c:pt>
                <c:pt idx="5536">
                  <c:v>-2.6665911079614366</c:v>
                </c:pt>
                <c:pt idx="5537">
                  <c:v>25.315426050075025</c:v>
                </c:pt>
                <c:pt idx="5538">
                  <c:v>10.156938238724026</c:v>
                </c:pt>
                <c:pt idx="5539">
                  <c:v>-12.653580811666233</c:v>
                </c:pt>
                <c:pt idx="5540">
                  <c:v>-2.174679336271125</c:v>
                </c:pt>
                <c:pt idx="5541">
                  <c:v>-5.0329084429405562</c:v>
                </c:pt>
                <c:pt idx="5542">
                  <c:v>-2.823486225548173</c:v>
                </c:pt>
                <c:pt idx="5543">
                  <c:v>17.478025123804464</c:v>
                </c:pt>
                <c:pt idx="5544">
                  <c:v>19.505600146657656</c:v>
                </c:pt>
                <c:pt idx="5545">
                  <c:v>9.4122188996102949</c:v>
                </c:pt>
                <c:pt idx="5546">
                  <c:v>-0.1106709005353298</c:v>
                </c:pt>
                <c:pt idx="5547">
                  <c:v>-1.3492240658447086</c:v>
                </c:pt>
                <c:pt idx="5548">
                  <c:v>-22.672879557546675</c:v>
                </c:pt>
                <c:pt idx="5549">
                  <c:v>-1.0924504096268977</c:v>
                </c:pt>
                <c:pt idx="5550">
                  <c:v>40.066260978008941</c:v>
                </c:pt>
                <c:pt idx="5551">
                  <c:v>6.7892171403839612</c:v>
                </c:pt>
                <c:pt idx="5552">
                  <c:v>-5.8401499020575889</c:v>
                </c:pt>
                <c:pt idx="5553">
                  <c:v>-3.4419631478100503</c:v>
                </c:pt>
                <c:pt idx="5554">
                  <c:v>-1.11923310222439</c:v>
                </c:pt>
                <c:pt idx="5555">
                  <c:v>-13.560384367705748</c:v>
                </c:pt>
                <c:pt idx="5556">
                  <c:v>42.173684907212937</c:v>
                </c:pt>
                <c:pt idx="5557">
                  <c:v>30.883889622612813</c:v>
                </c:pt>
                <c:pt idx="5558">
                  <c:v>-1.5086993577230094</c:v>
                </c:pt>
                <c:pt idx="5559">
                  <c:v>-1.7576159022464712</c:v>
                </c:pt>
                <c:pt idx="5560">
                  <c:v>-2.5520664973385232</c:v>
                </c:pt>
                <c:pt idx="5561">
                  <c:v>-4.9193499060693551</c:v>
                </c:pt>
                <c:pt idx="5562">
                  <c:v>-1.7141354833786666</c:v>
                </c:pt>
                <c:pt idx="5563">
                  <c:v>-1.8599381681852487</c:v>
                </c:pt>
                <c:pt idx="5564">
                  <c:v>-7.9257936835672966</c:v>
                </c:pt>
                <c:pt idx="5565">
                  <c:v>-1.3315041448971172</c:v>
                </c:pt>
                <c:pt idx="5566">
                  <c:v>-14.334064579730665</c:v>
                </c:pt>
                <c:pt idx="5567">
                  <c:v>-11.890062097064394</c:v>
                </c:pt>
                <c:pt idx="5568">
                  <c:v>-0.34835205023753291</c:v>
                </c:pt>
                <c:pt idx="5569">
                  <c:v>2.4290877307014114</c:v>
                </c:pt>
                <c:pt idx="5570">
                  <c:v>-0.66962518003042515</c:v>
                </c:pt>
                <c:pt idx="5571">
                  <c:v>-23.509454478580977</c:v>
                </c:pt>
                <c:pt idx="5572">
                  <c:v>-1.8587362245831685</c:v>
                </c:pt>
                <c:pt idx="5573">
                  <c:v>24.041446610037319</c:v>
                </c:pt>
                <c:pt idx="5574">
                  <c:v>38.59245382717166</c:v>
                </c:pt>
                <c:pt idx="5575">
                  <c:v>-4.3131211307126769</c:v>
                </c:pt>
                <c:pt idx="5576">
                  <c:v>-5.252936509864794</c:v>
                </c:pt>
                <c:pt idx="5577">
                  <c:v>5.0892236729505456</c:v>
                </c:pt>
                <c:pt idx="5578">
                  <c:v>1.7815084944525625</c:v>
                </c:pt>
                <c:pt idx="5579">
                  <c:v>2.1196969826769085</c:v>
                </c:pt>
                <c:pt idx="5580">
                  <c:v>-7.6902569515186698</c:v>
                </c:pt>
                <c:pt idx="5581">
                  <c:v>7.5218061849979492</c:v>
                </c:pt>
                <c:pt idx="5582">
                  <c:v>1.1172602931988909</c:v>
                </c:pt>
                <c:pt idx="5583">
                  <c:v>-4.1207530427581318</c:v>
                </c:pt>
                <c:pt idx="5584">
                  <c:v>-2.4779865593234707</c:v>
                </c:pt>
                <c:pt idx="5585">
                  <c:v>-0.26649891905384582</c:v>
                </c:pt>
                <c:pt idx="5586">
                  <c:v>-2.3406591329279718</c:v>
                </c:pt>
                <c:pt idx="5587">
                  <c:v>-16.986233018084157</c:v>
                </c:pt>
                <c:pt idx="5588">
                  <c:v>-19.24739433273939</c:v>
                </c:pt>
                <c:pt idx="5589">
                  <c:v>12.761136934762071</c:v>
                </c:pt>
                <c:pt idx="5590">
                  <c:v>-5.3063607145206619</c:v>
                </c:pt>
                <c:pt idx="5591">
                  <c:v>-26.312559550675829</c:v>
                </c:pt>
                <c:pt idx="5592">
                  <c:v>-13.152792824978821</c:v>
                </c:pt>
                <c:pt idx="5593">
                  <c:v>-12.674569796854382</c:v>
                </c:pt>
                <c:pt idx="5594">
                  <c:v>-17.791353953382796</c:v>
                </c:pt>
                <c:pt idx="5595">
                  <c:v>25.182576847670958</c:v>
                </c:pt>
                <c:pt idx="5596">
                  <c:v>16.177904050700946</c:v>
                </c:pt>
                <c:pt idx="5597">
                  <c:v>-4.6060113823911539</c:v>
                </c:pt>
                <c:pt idx="5598">
                  <c:v>-6.4964757443589605</c:v>
                </c:pt>
                <c:pt idx="5599">
                  <c:v>-11.908228357134188</c:v>
                </c:pt>
                <c:pt idx="5600">
                  <c:v>-5.1422122703223812</c:v>
                </c:pt>
                <c:pt idx="5601">
                  <c:v>19.016150028210561</c:v>
                </c:pt>
                <c:pt idx="5602">
                  <c:v>-10.510517182376645</c:v>
                </c:pt>
                <c:pt idx="5603">
                  <c:v>20.385902687271674</c:v>
                </c:pt>
                <c:pt idx="5604">
                  <c:v>6.5657932830205787</c:v>
                </c:pt>
                <c:pt idx="5605">
                  <c:v>-4.299326145885372</c:v>
                </c:pt>
                <c:pt idx="5606">
                  <c:v>31.408285259101547</c:v>
                </c:pt>
                <c:pt idx="5607">
                  <c:v>-1.1665652807516027</c:v>
                </c:pt>
                <c:pt idx="5608">
                  <c:v>-7.0855045711270659</c:v>
                </c:pt>
                <c:pt idx="5609">
                  <c:v>3.6493087861309199</c:v>
                </c:pt>
                <c:pt idx="5610">
                  <c:v>-14.959040703894622</c:v>
                </c:pt>
                <c:pt idx="5611">
                  <c:v>5.4618612221076397</c:v>
                </c:pt>
                <c:pt idx="5612">
                  <c:v>7.6023850215915587</c:v>
                </c:pt>
                <c:pt idx="5613">
                  <c:v>-18.713107915984587</c:v>
                </c:pt>
                <c:pt idx="5614">
                  <c:v>-2.899356321788936</c:v>
                </c:pt>
                <c:pt idx="5615">
                  <c:v>-0.89424942775720206</c:v>
                </c:pt>
                <c:pt idx="5616">
                  <c:v>-5.3377136470800766</c:v>
                </c:pt>
                <c:pt idx="5617">
                  <c:v>-5.636668269686691</c:v>
                </c:pt>
                <c:pt idx="5618">
                  <c:v>47.786821325500867</c:v>
                </c:pt>
                <c:pt idx="5619">
                  <c:v>-3.3700614295124058</c:v>
                </c:pt>
                <c:pt idx="5620">
                  <c:v>-32.443711242826453</c:v>
                </c:pt>
                <c:pt idx="5621">
                  <c:v>-1.2584168010842918</c:v>
                </c:pt>
                <c:pt idx="5622">
                  <c:v>-1.7374527685411607</c:v>
                </c:pt>
                <c:pt idx="5623">
                  <c:v>2.1240486934079001</c:v>
                </c:pt>
                <c:pt idx="5624">
                  <c:v>-4.3716433697495027</c:v>
                </c:pt>
                <c:pt idx="5625">
                  <c:v>-13.997315360762396</c:v>
                </c:pt>
                <c:pt idx="5626">
                  <c:v>-0.71804789371263</c:v>
                </c:pt>
                <c:pt idx="5627">
                  <c:v>-8.7144946040761795</c:v>
                </c:pt>
                <c:pt idx="5628">
                  <c:v>10.718589597931787</c:v>
                </c:pt>
                <c:pt idx="5629">
                  <c:v>-8.0142970633739026</c:v>
                </c:pt>
                <c:pt idx="5630">
                  <c:v>-4.6372294455843885</c:v>
                </c:pt>
                <c:pt idx="5631">
                  <c:v>10.141468477352992</c:v>
                </c:pt>
                <c:pt idx="5632">
                  <c:v>-12.632680147293115</c:v>
                </c:pt>
                <c:pt idx="5633">
                  <c:v>-3.0344868593236995</c:v>
                </c:pt>
                <c:pt idx="5634">
                  <c:v>-3.4259901732264102</c:v>
                </c:pt>
                <c:pt idx="5635">
                  <c:v>41.310403423767042</c:v>
                </c:pt>
                <c:pt idx="5636">
                  <c:v>-1.5446664775139527</c:v>
                </c:pt>
                <c:pt idx="5637">
                  <c:v>-3.4484389890665526</c:v>
                </c:pt>
                <c:pt idx="5638">
                  <c:v>-6.5545051520405586</c:v>
                </c:pt>
                <c:pt idx="5639">
                  <c:v>-0.25690016026180018</c:v>
                </c:pt>
                <c:pt idx="5640">
                  <c:v>-18.556934709419451</c:v>
                </c:pt>
                <c:pt idx="5641">
                  <c:v>3.3911937243988817</c:v>
                </c:pt>
                <c:pt idx="5642">
                  <c:v>-21.516457544822504</c:v>
                </c:pt>
                <c:pt idx="5643">
                  <c:v>-5.5846015331116652</c:v>
                </c:pt>
                <c:pt idx="5644">
                  <c:v>-1.3403266163661725</c:v>
                </c:pt>
                <c:pt idx="5645">
                  <c:v>11.513980755715053</c:v>
                </c:pt>
                <c:pt idx="5646">
                  <c:v>-6.871106266156298</c:v>
                </c:pt>
                <c:pt idx="5647">
                  <c:v>-0.60191704771279753</c:v>
                </c:pt>
                <c:pt idx="5648">
                  <c:v>-2.182577332451622</c:v>
                </c:pt>
                <c:pt idx="5649">
                  <c:v>8.3767947032002752</c:v>
                </c:pt>
                <c:pt idx="5650">
                  <c:v>25.069906128776275</c:v>
                </c:pt>
                <c:pt idx="5651">
                  <c:v>-5.2681392828429381</c:v>
                </c:pt>
                <c:pt idx="5652">
                  <c:v>34.158324231185468</c:v>
                </c:pt>
                <c:pt idx="5653">
                  <c:v>11.20018522894744</c:v>
                </c:pt>
                <c:pt idx="5654">
                  <c:v>0.23841961132882616</c:v>
                </c:pt>
                <c:pt idx="5655">
                  <c:v>-21.290119211331941</c:v>
                </c:pt>
                <c:pt idx="5656">
                  <c:v>-5.865981784359378</c:v>
                </c:pt>
                <c:pt idx="5657">
                  <c:v>-9.9762116315959553</c:v>
                </c:pt>
                <c:pt idx="5658">
                  <c:v>27.625776504964747</c:v>
                </c:pt>
                <c:pt idx="5659">
                  <c:v>-7.4835235317285784</c:v>
                </c:pt>
                <c:pt idx="5660">
                  <c:v>17.242398785316492</c:v>
                </c:pt>
                <c:pt idx="5661">
                  <c:v>-9.3628635590707461</c:v>
                </c:pt>
                <c:pt idx="5662">
                  <c:v>19.239179761989448</c:v>
                </c:pt>
                <c:pt idx="5663">
                  <c:v>2.4868219169699941</c:v>
                </c:pt>
                <c:pt idx="5664">
                  <c:v>-16.419353343394945</c:v>
                </c:pt>
                <c:pt idx="5665">
                  <c:v>-3.1813835974531273</c:v>
                </c:pt>
                <c:pt idx="5666">
                  <c:v>-14.023557560726752</c:v>
                </c:pt>
                <c:pt idx="5667">
                  <c:v>0.96169576231662557</c:v>
                </c:pt>
                <c:pt idx="5668">
                  <c:v>22.617743145038901</c:v>
                </c:pt>
                <c:pt idx="5669">
                  <c:v>-4.9574269493398448</c:v>
                </c:pt>
                <c:pt idx="5670">
                  <c:v>2.1293168076457647</c:v>
                </c:pt>
                <c:pt idx="5671">
                  <c:v>5.0521209855246383</c:v>
                </c:pt>
                <c:pt idx="5672">
                  <c:v>46.819007652443354</c:v>
                </c:pt>
                <c:pt idx="5673">
                  <c:v>-3.6183408426569139</c:v>
                </c:pt>
                <c:pt idx="5674">
                  <c:v>-7.3517608192532764</c:v>
                </c:pt>
                <c:pt idx="5675">
                  <c:v>-0.83354599082521297</c:v>
                </c:pt>
                <c:pt idx="5676">
                  <c:v>-13.774369939143259</c:v>
                </c:pt>
                <c:pt idx="5677">
                  <c:v>7.8824568045717172</c:v>
                </c:pt>
                <c:pt idx="5678">
                  <c:v>-25.31767867030737</c:v>
                </c:pt>
                <c:pt idx="5679">
                  <c:v>-20.062012681928664</c:v>
                </c:pt>
                <c:pt idx="5680">
                  <c:v>-18.67903405006118</c:v>
                </c:pt>
                <c:pt idx="5681">
                  <c:v>35.639952448426499</c:v>
                </c:pt>
                <c:pt idx="5682">
                  <c:v>-16.978743451263952</c:v>
                </c:pt>
                <c:pt idx="5683">
                  <c:v>-18.14810103699342</c:v>
                </c:pt>
                <c:pt idx="5684">
                  <c:v>-5.025104688484924</c:v>
                </c:pt>
                <c:pt idx="5685">
                  <c:v>3.7393962207971758</c:v>
                </c:pt>
                <c:pt idx="5686">
                  <c:v>-13.99485282587124</c:v>
                </c:pt>
                <c:pt idx="5687">
                  <c:v>7.5033153141650608</c:v>
                </c:pt>
                <c:pt idx="5688">
                  <c:v>1.5323258945884977</c:v>
                </c:pt>
                <c:pt idx="5689">
                  <c:v>-6.5211089280670516</c:v>
                </c:pt>
                <c:pt idx="5690">
                  <c:v>-2.5451039142487524</c:v>
                </c:pt>
                <c:pt idx="5691">
                  <c:v>12.026741712536378</c:v>
                </c:pt>
                <c:pt idx="5692">
                  <c:v>4.8028686754019869</c:v>
                </c:pt>
                <c:pt idx="5693">
                  <c:v>-5.0119645262495176</c:v>
                </c:pt>
                <c:pt idx="5694">
                  <c:v>-3.9762398324620518</c:v>
                </c:pt>
                <c:pt idx="5695">
                  <c:v>-24.125280158523054</c:v>
                </c:pt>
                <c:pt idx="5696">
                  <c:v>29.283820240497256</c:v>
                </c:pt>
                <c:pt idx="5697">
                  <c:v>-16.443789286539463</c:v>
                </c:pt>
                <c:pt idx="5698">
                  <c:v>-5.1165631139613801</c:v>
                </c:pt>
                <c:pt idx="5699">
                  <c:v>-2.3818814624366373</c:v>
                </c:pt>
                <c:pt idx="5700">
                  <c:v>-4.7342309172866388</c:v>
                </c:pt>
                <c:pt idx="5701">
                  <c:v>7.846821972230444</c:v>
                </c:pt>
                <c:pt idx="5702">
                  <c:v>-8.0880986214307242</c:v>
                </c:pt>
                <c:pt idx="5703">
                  <c:v>-2.1648542338695376</c:v>
                </c:pt>
                <c:pt idx="5704">
                  <c:v>-2.0288152344054793</c:v>
                </c:pt>
                <c:pt idx="5705">
                  <c:v>20.038907973689355</c:v>
                </c:pt>
                <c:pt idx="5706">
                  <c:v>-24.120406776632976</c:v>
                </c:pt>
                <c:pt idx="5707">
                  <c:v>-4.5249089111613676</c:v>
                </c:pt>
                <c:pt idx="5708">
                  <c:v>4.173426220539632</c:v>
                </c:pt>
                <c:pt idx="5709">
                  <c:v>-13.755126306216606</c:v>
                </c:pt>
                <c:pt idx="5710">
                  <c:v>-10.123113822575689</c:v>
                </c:pt>
                <c:pt idx="5711">
                  <c:v>-2.525965509842532</c:v>
                </c:pt>
                <c:pt idx="5712">
                  <c:v>4.8924465787685003</c:v>
                </c:pt>
                <c:pt idx="5713">
                  <c:v>-5.5873843506307015</c:v>
                </c:pt>
                <c:pt idx="5714">
                  <c:v>-5.416202354476269</c:v>
                </c:pt>
                <c:pt idx="5715">
                  <c:v>5.4354445577116408</c:v>
                </c:pt>
                <c:pt idx="5716">
                  <c:v>38.573351535368914</c:v>
                </c:pt>
                <c:pt idx="5717">
                  <c:v>-13.148200934220828</c:v>
                </c:pt>
                <c:pt idx="5718">
                  <c:v>-15.235355591834395</c:v>
                </c:pt>
                <c:pt idx="5719">
                  <c:v>-2.4650150032368607</c:v>
                </c:pt>
                <c:pt idx="5720">
                  <c:v>-4.259982335781995</c:v>
                </c:pt>
                <c:pt idx="5721">
                  <c:v>-0.44962202983649191</c:v>
                </c:pt>
                <c:pt idx="5722">
                  <c:v>-9.0018438897828386</c:v>
                </c:pt>
                <c:pt idx="5723">
                  <c:v>-1.1695077228653195</c:v>
                </c:pt>
                <c:pt idx="5724">
                  <c:v>39.133946670653103</c:v>
                </c:pt>
                <c:pt idx="5725">
                  <c:v>5.9763306484188163</c:v>
                </c:pt>
                <c:pt idx="5726">
                  <c:v>30.459899007042303</c:v>
                </c:pt>
                <c:pt idx="5727">
                  <c:v>-11.563143098502925</c:v>
                </c:pt>
                <c:pt idx="5728">
                  <c:v>-1.5874127368474924</c:v>
                </c:pt>
                <c:pt idx="5729">
                  <c:v>-4.4133240390656541</c:v>
                </c:pt>
                <c:pt idx="5730">
                  <c:v>37.292546909590612</c:v>
                </c:pt>
                <c:pt idx="5731">
                  <c:v>-0.44946874023145256</c:v>
                </c:pt>
                <c:pt idx="5732">
                  <c:v>2.4827757298116282</c:v>
                </c:pt>
                <c:pt idx="5733">
                  <c:v>38.408969127063521</c:v>
                </c:pt>
                <c:pt idx="5734">
                  <c:v>-21.689914750482973</c:v>
                </c:pt>
                <c:pt idx="5735">
                  <c:v>-2.7712935508663339</c:v>
                </c:pt>
                <c:pt idx="5736">
                  <c:v>-18.360242844296593</c:v>
                </c:pt>
                <c:pt idx="5737">
                  <c:v>8.5512095143775806</c:v>
                </c:pt>
                <c:pt idx="5738">
                  <c:v>-9.9841010579431142</c:v>
                </c:pt>
                <c:pt idx="5739">
                  <c:v>0.67414582650845722</c:v>
                </c:pt>
                <c:pt idx="5740">
                  <c:v>-15.41305206232779</c:v>
                </c:pt>
                <c:pt idx="5741">
                  <c:v>6.6418120265514187</c:v>
                </c:pt>
                <c:pt idx="5742">
                  <c:v>-15.162497175454501</c:v>
                </c:pt>
                <c:pt idx="5743">
                  <c:v>3.9562239716755627</c:v>
                </c:pt>
                <c:pt idx="5744">
                  <c:v>-11.069364962988402</c:v>
                </c:pt>
                <c:pt idx="5745">
                  <c:v>-0.45151612447873291</c:v>
                </c:pt>
                <c:pt idx="5746">
                  <c:v>-9.1881123873425175</c:v>
                </c:pt>
                <c:pt idx="5747">
                  <c:v>-7.3684517781962953</c:v>
                </c:pt>
                <c:pt idx="5748">
                  <c:v>-26.485720449613854</c:v>
                </c:pt>
                <c:pt idx="5749">
                  <c:v>-1.906401101507001</c:v>
                </c:pt>
                <c:pt idx="5750">
                  <c:v>-7.1258717864104142</c:v>
                </c:pt>
                <c:pt idx="5751">
                  <c:v>-2.7250466231798214</c:v>
                </c:pt>
                <c:pt idx="5752">
                  <c:v>-22.286431012819548</c:v>
                </c:pt>
                <c:pt idx="5753">
                  <c:v>-6.5288021848724167</c:v>
                </c:pt>
                <c:pt idx="5754">
                  <c:v>25.206240983797738</c:v>
                </c:pt>
                <c:pt idx="5755">
                  <c:v>8.9541187300902543</c:v>
                </c:pt>
                <c:pt idx="5756">
                  <c:v>-14.710154248285651</c:v>
                </c:pt>
                <c:pt idx="5757">
                  <c:v>-5.8260199928458256</c:v>
                </c:pt>
                <c:pt idx="5758">
                  <c:v>-10.727843513833143</c:v>
                </c:pt>
                <c:pt idx="5759">
                  <c:v>1.5556678901141296</c:v>
                </c:pt>
                <c:pt idx="5760">
                  <c:v>12.937764037734091</c:v>
                </c:pt>
                <c:pt idx="5761">
                  <c:v>17.623030618411327</c:v>
                </c:pt>
                <c:pt idx="5762">
                  <c:v>15.456364422828187</c:v>
                </c:pt>
                <c:pt idx="5763">
                  <c:v>0.58672016105103664</c:v>
                </c:pt>
                <c:pt idx="5764">
                  <c:v>-1.4919129210223334</c:v>
                </c:pt>
                <c:pt idx="5765">
                  <c:v>-27.141831997523745</c:v>
                </c:pt>
                <c:pt idx="5766">
                  <c:v>-3.6817493712225198</c:v>
                </c:pt>
                <c:pt idx="5767">
                  <c:v>43.166323542362029</c:v>
                </c:pt>
                <c:pt idx="5768">
                  <c:v>7.0809844846146319</c:v>
                </c:pt>
                <c:pt idx="5769">
                  <c:v>-9.4353044583319345</c:v>
                </c:pt>
                <c:pt idx="5770">
                  <c:v>-5.2058255636387347</c:v>
                </c:pt>
                <c:pt idx="5771">
                  <c:v>-5.412407246173955</c:v>
                </c:pt>
                <c:pt idx="5772">
                  <c:v>-17.50601690737755</c:v>
                </c:pt>
                <c:pt idx="5773">
                  <c:v>43.022131956543866</c:v>
                </c:pt>
                <c:pt idx="5774">
                  <c:v>33.439662326828078</c:v>
                </c:pt>
                <c:pt idx="5775">
                  <c:v>-2.9026719318261494</c:v>
                </c:pt>
                <c:pt idx="5776">
                  <c:v>-9.7006485080246172</c:v>
                </c:pt>
                <c:pt idx="5777">
                  <c:v>-5.0966912924844374</c:v>
                </c:pt>
                <c:pt idx="5778">
                  <c:v>-8.855299342838741</c:v>
                </c:pt>
                <c:pt idx="5779">
                  <c:v>-1.9751154824090773</c:v>
                </c:pt>
                <c:pt idx="5780">
                  <c:v>-3.6012124476730722</c:v>
                </c:pt>
                <c:pt idx="5781">
                  <c:v>-6.9855704561661813</c:v>
                </c:pt>
                <c:pt idx="5782">
                  <c:v>-19.340565907891371</c:v>
                </c:pt>
                <c:pt idx="5783">
                  <c:v>-17.63118859160496</c:v>
                </c:pt>
                <c:pt idx="5784">
                  <c:v>-14.327429339779865</c:v>
                </c:pt>
                <c:pt idx="5785">
                  <c:v>-1.0205018148573566</c:v>
                </c:pt>
                <c:pt idx="5786">
                  <c:v>2.0207377025435447</c:v>
                </c:pt>
                <c:pt idx="5787">
                  <c:v>-0.86838383380932171</c:v>
                </c:pt>
                <c:pt idx="5788">
                  <c:v>-40.089531802510265</c:v>
                </c:pt>
                <c:pt idx="5789">
                  <c:v>7.8834788598955683</c:v>
                </c:pt>
                <c:pt idx="5790">
                  <c:v>20.055118087201684</c:v>
                </c:pt>
                <c:pt idx="5791">
                  <c:v>36.147116547256694</c:v>
                </c:pt>
                <c:pt idx="5792">
                  <c:v>-6.2142122572851211</c:v>
                </c:pt>
                <c:pt idx="5793">
                  <c:v>-0.43100597219806502</c:v>
                </c:pt>
                <c:pt idx="5794">
                  <c:v>1.980240847471161</c:v>
                </c:pt>
                <c:pt idx="5795">
                  <c:v>2.4669291711105843</c:v>
                </c:pt>
                <c:pt idx="5796">
                  <c:v>-14.569313833696791</c:v>
                </c:pt>
                <c:pt idx="5797">
                  <c:v>7.4426517204644735</c:v>
                </c:pt>
                <c:pt idx="5798">
                  <c:v>-0.40376905158409571</c:v>
                </c:pt>
                <c:pt idx="5799">
                  <c:v>-5.2375472847111251</c:v>
                </c:pt>
                <c:pt idx="5800">
                  <c:v>-4.5790446184666802</c:v>
                </c:pt>
                <c:pt idx="5801">
                  <c:v>-0.97881282590708008</c:v>
                </c:pt>
                <c:pt idx="5802">
                  <c:v>-5.8024532000150062</c:v>
                </c:pt>
                <c:pt idx="5803">
                  <c:v>-17.542073281507157</c:v>
                </c:pt>
                <c:pt idx="5804">
                  <c:v>-24.856167157884631</c:v>
                </c:pt>
                <c:pt idx="5805">
                  <c:v>38.184887884301077</c:v>
                </c:pt>
                <c:pt idx="5806">
                  <c:v>-8.7315703171479786</c:v>
                </c:pt>
                <c:pt idx="5807">
                  <c:v>-22.563475609125348</c:v>
                </c:pt>
                <c:pt idx="5808">
                  <c:v>-17.224326562587169</c:v>
                </c:pt>
                <c:pt idx="5809">
                  <c:v>-21.288883049241036</c:v>
                </c:pt>
                <c:pt idx="5810">
                  <c:v>-16.634879277621803</c:v>
                </c:pt>
                <c:pt idx="5811">
                  <c:v>26.348209354926105</c:v>
                </c:pt>
                <c:pt idx="5812">
                  <c:v>18.89574516584765</c:v>
                </c:pt>
                <c:pt idx="5813">
                  <c:v>-7.6601394156276967</c:v>
                </c:pt>
                <c:pt idx="5814">
                  <c:v>-19.963006539944516</c:v>
                </c:pt>
                <c:pt idx="5815">
                  <c:v>-12.743603896812289</c:v>
                </c:pt>
                <c:pt idx="5816">
                  <c:v>-8.7820559847859645</c:v>
                </c:pt>
                <c:pt idx="5817">
                  <c:v>18.962509844407329</c:v>
                </c:pt>
                <c:pt idx="5818">
                  <c:v>-11.564280786982884</c:v>
                </c:pt>
                <c:pt idx="5819">
                  <c:v>21.868234394783087</c:v>
                </c:pt>
                <c:pt idx="5820">
                  <c:v>7.5289914847248625</c:v>
                </c:pt>
                <c:pt idx="5821">
                  <c:v>-8.8656175418310799</c:v>
                </c:pt>
                <c:pt idx="5822">
                  <c:v>30.11722808114726</c:v>
                </c:pt>
                <c:pt idx="5823">
                  <c:v>-3.9844268956341056</c:v>
                </c:pt>
                <c:pt idx="5824">
                  <c:v>-4.2574201178109323</c:v>
                </c:pt>
                <c:pt idx="5825">
                  <c:v>0.13246547160049715</c:v>
                </c:pt>
                <c:pt idx="5826">
                  <c:v>-20.951632779708504</c:v>
                </c:pt>
                <c:pt idx="5827">
                  <c:v>3.7183517540676299</c:v>
                </c:pt>
                <c:pt idx="5828">
                  <c:v>-35.135114317186456</c:v>
                </c:pt>
                <c:pt idx="5829">
                  <c:v>3.2543316395683064</c:v>
                </c:pt>
                <c:pt idx="5830">
                  <c:v>-21.617426256588445</c:v>
                </c:pt>
                <c:pt idx="5831">
                  <c:v>-5.1962421875270071</c:v>
                </c:pt>
                <c:pt idx="5832">
                  <c:v>-1.2194292134438598</c:v>
                </c:pt>
                <c:pt idx="5833">
                  <c:v>-7.9080668115979931</c:v>
                </c:pt>
                <c:pt idx="5834">
                  <c:v>-7.7045918477414919</c:v>
                </c:pt>
                <c:pt idx="5835">
                  <c:v>46.899768453823164</c:v>
                </c:pt>
                <c:pt idx="5836">
                  <c:v>-5.6318738601396419</c:v>
                </c:pt>
                <c:pt idx="5837">
                  <c:v>-29.889450776758892</c:v>
                </c:pt>
                <c:pt idx="5838">
                  <c:v>-3.499778382251177</c:v>
                </c:pt>
                <c:pt idx="5839">
                  <c:v>-3.1919327838218909</c:v>
                </c:pt>
                <c:pt idx="5840">
                  <c:v>1.937138288123208E-2</c:v>
                </c:pt>
                <c:pt idx="5841">
                  <c:v>-1.5302878164686398</c:v>
                </c:pt>
                <c:pt idx="5842">
                  <c:v>-11.220501292179009</c:v>
                </c:pt>
                <c:pt idx="5843">
                  <c:v>-2.0382159356890721</c:v>
                </c:pt>
                <c:pt idx="5844">
                  <c:v>-11.649788686703223</c:v>
                </c:pt>
                <c:pt idx="5845">
                  <c:v>13.561907046486381</c:v>
                </c:pt>
                <c:pt idx="5846">
                  <c:v>-15.013568645941476</c:v>
                </c:pt>
                <c:pt idx="5847">
                  <c:v>-7.4338635424488828</c:v>
                </c:pt>
                <c:pt idx="5848">
                  <c:v>10.471732356190758</c:v>
                </c:pt>
                <c:pt idx="5849">
                  <c:v>-13.088209297229845</c:v>
                </c:pt>
                <c:pt idx="5850">
                  <c:v>-2.1067030173105366</c:v>
                </c:pt>
                <c:pt idx="5851">
                  <c:v>-4.8383354111690569</c:v>
                </c:pt>
                <c:pt idx="5852">
                  <c:v>36.192307559260882</c:v>
                </c:pt>
                <c:pt idx="5853">
                  <c:v>-2.4797170572930614</c:v>
                </c:pt>
                <c:pt idx="5854">
                  <c:v>-12.921580808905475</c:v>
                </c:pt>
                <c:pt idx="5855">
                  <c:v>-7.5732663597153049</c:v>
                </c:pt>
                <c:pt idx="5856">
                  <c:v>0.29240156738338285</c:v>
                </c:pt>
                <c:pt idx="5857">
                  <c:v>-18.834468647589034</c:v>
                </c:pt>
                <c:pt idx="5858">
                  <c:v>-0.57997608864464922</c:v>
                </c:pt>
                <c:pt idx="5859">
                  <c:v>-36.519642691955923</c:v>
                </c:pt>
                <c:pt idx="5860">
                  <c:v>-6.5772536859168076</c:v>
                </c:pt>
                <c:pt idx="5861">
                  <c:v>-1.2497367214411361</c:v>
                </c:pt>
                <c:pt idx="5862">
                  <c:v>13.247685520487224</c:v>
                </c:pt>
                <c:pt idx="5863">
                  <c:v>-11.662238029338052</c:v>
                </c:pt>
                <c:pt idx="5864">
                  <c:v>-0.73753405397772043</c:v>
                </c:pt>
                <c:pt idx="5865">
                  <c:v>-1.5453074450237594</c:v>
                </c:pt>
                <c:pt idx="5866">
                  <c:v>9.4501970345831054</c:v>
                </c:pt>
                <c:pt idx="5867">
                  <c:v>29.758321603356954</c:v>
                </c:pt>
                <c:pt idx="5868">
                  <c:v>-16.162510025397207</c:v>
                </c:pt>
                <c:pt idx="5869">
                  <c:v>32.175313434792727</c:v>
                </c:pt>
                <c:pt idx="5870">
                  <c:v>28.090260631342794</c:v>
                </c:pt>
                <c:pt idx="5871">
                  <c:v>0.20293231054514749</c:v>
                </c:pt>
                <c:pt idx="5872">
                  <c:v>-28.001129787886811</c:v>
                </c:pt>
                <c:pt idx="5873">
                  <c:v>-14.741057502496911</c:v>
                </c:pt>
                <c:pt idx="5874">
                  <c:v>-18.381706938817189</c:v>
                </c:pt>
                <c:pt idx="5875">
                  <c:v>25.031442971185086</c:v>
                </c:pt>
                <c:pt idx="5876">
                  <c:v>-10.514797757229928</c:v>
                </c:pt>
                <c:pt idx="5877">
                  <c:v>21.103993575759709</c:v>
                </c:pt>
                <c:pt idx="5878">
                  <c:v>-10.961909981190566</c:v>
                </c:pt>
                <c:pt idx="5879">
                  <c:v>11.679199818991457</c:v>
                </c:pt>
                <c:pt idx="5880">
                  <c:v>1.3278598982001171</c:v>
                </c:pt>
                <c:pt idx="5881">
                  <c:v>-29.594986676071397</c:v>
                </c:pt>
                <c:pt idx="5882">
                  <c:v>-8.5105965067018978</c:v>
                </c:pt>
                <c:pt idx="5883">
                  <c:v>-7.0731222059802743</c:v>
                </c:pt>
                <c:pt idx="5884">
                  <c:v>-16.945196917597059</c:v>
                </c:pt>
                <c:pt idx="5885">
                  <c:v>-4.3199199483223429</c:v>
                </c:pt>
                <c:pt idx="5886">
                  <c:v>24.494597426534547</c:v>
                </c:pt>
                <c:pt idx="5887">
                  <c:v>-13.552845939677676</c:v>
                </c:pt>
                <c:pt idx="5888">
                  <c:v>-1.5933451273065486</c:v>
                </c:pt>
                <c:pt idx="5889">
                  <c:v>6.6797558476552936</c:v>
                </c:pt>
                <c:pt idx="5890">
                  <c:v>45.313369948879483</c:v>
                </c:pt>
                <c:pt idx="5891">
                  <c:v>-4.8089650001257702</c:v>
                </c:pt>
                <c:pt idx="5892">
                  <c:v>-11.545368751545915</c:v>
                </c:pt>
                <c:pt idx="5893">
                  <c:v>-8.5089576946531729</c:v>
                </c:pt>
                <c:pt idx="5894">
                  <c:v>-20.61466373807772</c:v>
                </c:pt>
                <c:pt idx="5895">
                  <c:v>12.480875681573607</c:v>
                </c:pt>
                <c:pt idx="5896">
                  <c:v>-6.8691787500078405</c:v>
                </c:pt>
                <c:pt idx="5897">
                  <c:v>-23.788140179351174</c:v>
                </c:pt>
                <c:pt idx="5898">
                  <c:v>-20.041950801825568</c:v>
                </c:pt>
                <c:pt idx="5899">
                  <c:v>38.791041466598102</c:v>
                </c:pt>
                <c:pt idx="5900">
                  <c:v>-12.466966379041324</c:v>
                </c:pt>
                <c:pt idx="5901">
                  <c:v>-29.367846904639812</c:v>
                </c:pt>
                <c:pt idx="5902">
                  <c:v>-8.3751612671320963</c:v>
                </c:pt>
                <c:pt idx="5903">
                  <c:v>5.1948105660931692</c:v>
                </c:pt>
                <c:pt idx="5904">
                  <c:v>-14.024757064567785</c:v>
                </c:pt>
                <c:pt idx="5905">
                  <c:v>10.433563501545581</c:v>
                </c:pt>
                <c:pt idx="5906">
                  <c:v>-3.9876901679271484</c:v>
                </c:pt>
                <c:pt idx="5907">
                  <c:v>-9.267518285362728</c:v>
                </c:pt>
                <c:pt idx="5908">
                  <c:v>-4.9190175495516151</c:v>
                </c:pt>
                <c:pt idx="5909">
                  <c:v>16.396257137776097</c:v>
                </c:pt>
                <c:pt idx="5910">
                  <c:v>7.1776961093791467</c:v>
                </c:pt>
                <c:pt idx="5911">
                  <c:v>-7.2160225394692121</c:v>
                </c:pt>
                <c:pt idx="5912">
                  <c:v>-6.7475041305897836</c:v>
                </c:pt>
                <c:pt idx="5913">
                  <c:v>-27.340173422426073</c:v>
                </c:pt>
                <c:pt idx="5914">
                  <c:v>26.482450168174935</c:v>
                </c:pt>
                <c:pt idx="5915">
                  <c:v>-13.783291492695135</c:v>
                </c:pt>
                <c:pt idx="5916">
                  <c:v>-6.2857037282406445</c:v>
                </c:pt>
                <c:pt idx="5917">
                  <c:v>-3.1698766718969194</c:v>
                </c:pt>
                <c:pt idx="5918">
                  <c:v>-7.6368666041855215</c:v>
                </c:pt>
                <c:pt idx="5919">
                  <c:v>18.001506176660726</c:v>
                </c:pt>
                <c:pt idx="5920">
                  <c:v>-19.174125482394871</c:v>
                </c:pt>
                <c:pt idx="5921">
                  <c:v>-4.6145105870614502</c:v>
                </c:pt>
                <c:pt idx="5922">
                  <c:v>-2.8163477876649008</c:v>
                </c:pt>
                <c:pt idx="5923">
                  <c:v>18.581157907858348</c:v>
                </c:pt>
                <c:pt idx="5924">
                  <c:v>-23.406661132541515</c:v>
                </c:pt>
                <c:pt idx="5925">
                  <c:v>-7.4435558833893678</c:v>
                </c:pt>
                <c:pt idx="5926">
                  <c:v>8.5300881174257555</c:v>
                </c:pt>
                <c:pt idx="5927">
                  <c:v>-17.56010620867827</c:v>
                </c:pt>
                <c:pt idx="5928">
                  <c:v>-11.818386726169088</c:v>
                </c:pt>
                <c:pt idx="5929">
                  <c:v>-5.2355065067547031</c:v>
                </c:pt>
                <c:pt idx="5930">
                  <c:v>2.1264209265677962</c:v>
                </c:pt>
                <c:pt idx="5931">
                  <c:v>-8.9017744874326681</c:v>
                </c:pt>
                <c:pt idx="5932">
                  <c:v>-6.5757185222713179</c:v>
                </c:pt>
                <c:pt idx="5933">
                  <c:v>0.85417433145444122</c:v>
                </c:pt>
                <c:pt idx="5934">
                  <c:v>39.120839132127976</c:v>
                </c:pt>
                <c:pt idx="5935">
                  <c:v>-10.791808790900294</c:v>
                </c:pt>
                <c:pt idx="5936">
                  <c:v>-30.594223922345869</c:v>
                </c:pt>
                <c:pt idx="5937">
                  <c:v>-5.9305474850114983</c:v>
                </c:pt>
                <c:pt idx="5938">
                  <c:v>-5.5281248190931267</c:v>
                </c:pt>
                <c:pt idx="5939">
                  <c:v>-0.47151764471782515</c:v>
                </c:pt>
                <c:pt idx="5940">
                  <c:v>-12.368329215343103</c:v>
                </c:pt>
                <c:pt idx="5941">
                  <c:v>-4.2650750600188552</c:v>
                </c:pt>
                <c:pt idx="5942">
                  <c:v>36.349083748247914</c:v>
                </c:pt>
                <c:pt idx="5943">
                  <c:v>4.1800754672268958</c:v>
                </c:pt>
                <c:pt idx="5944">
                  <c:v>27.167275674687041</c:v>
                </c:pt>
                <c:pt idx="5945">
                  <c:v>-15.350076639806474</c:v>
                </c:pt>
                <c:pt idx="5946">
                  <c:v>-2.6588887619981305</c:v>
                </c:pt>
                <c:pt idx="5947">
                  <c:v>-5.2846598286906392</c:v>
                </c:pt>
                <c:pt idx="5948">
                  <c:v>40.448868718711125</c:v>
                </c:pt>
                <c:pt idx="5949">
                  <c:v>-0.47937297892799791</c:v>
                </c:pt>
                <c:pt idx="5950">
                  <c:v>-0.61096797265842895</c:v>
                </c:pt>
                <c:pt idx="5951">
                  <c:v>41.689444485154652</c:v>
                </c:pt>
                <c:pt idx="5952">
                  <c:v>-23.252659555369252</c:v>
                </c:pt>
                <c:pt idx="5953">
                  <c:v>-9.386590255560769</c:v>
                </c:pt>
                <c:pt idx="5954">
                  <c:v>-23.880065416850684</c:v>
                </c:pt>
                <c:pt idx="5955">
                  <c:v>9.2938125288674023</c:v>
                </c:pt>
                <c:pt idx="5956">
                  <c:v>-14.743565443493228</c:v>
                </c:pt>
                <c:pt idx="5957">
                  <c:v>-0.53650502541176492</c:v>
                </c:pt>
                <c:pt idx="5958">
                  <c:v>-22.086430960859975</c:v>
                </c:pt>
                <c:pt idx="5959">
                  <c:v>1.9028147816708483</c:v>
                </c:pt>
                <c:pt idx="5960">
                  <c:v>-21.405549079002292</c:v>
                </c:pt>
                <c:pt idx="5961">
                  <c:v>2.8683997719349392</c:v>
                </c:pt>
                <c:pt idx="5962">
                  <c:v>-11.841255321604301</c:v>
                </c:pt>
                <c:pt idx="5963">
                  <c:v>-0.81408636049895478</c:v>
                </c:pt>
                <c:pt idx="5964">
                  <c:v>-6.9880999930295431</c:v>
                </c:pt>
                <c:pt idx="5965">
                  <c:v>-12.848510441781386</c:v>
                </c:pt>
                <c:pt idx="5966">
                  <c:v>-25.928925915929135</c:v>
                </c:pt>
                <c:pt idx="5967">
                  <c:v>-1.2359052969235735</c:v>
                </c:pt>
                <c:pt idx="5968">
                  <c:v>-13.589262522759917</c:v>
                </c:pt>
                <c:pt idx="5969">
                  <c:v>-9.3501507897335863</c:v>
                </c:pt>
                <c:pt idx="5970">
                  <c:v>-27.175223584028757</c:v>
                </c:pt>
                <c:pt idx="5971">
                  <c:v>-15.539087707945939</c:v>
                </c:pt>
                <c:pt idx="5972">
                  <c:v>25.475533477261948</c:v>
                </c:pt>
                <c:pt idx="5973">
                  <c:v>6.5214847590321749</c:v>
                </c:pt>
                <c:pt idx="5974">
                  <c:v>-17.766605090187042</c:v>
                </c:pt>
                <c:pt idx="5975">
                  <c:v>-6.6167605127669624</c:v>
                </c:pt>
                <c:pt idx="5976">
                  <c:v>-15.257669709771136</c:v>
                </c:pt>
                <c:pt idx="5977">
                  <c:v>1.9298788208099467</c:v>
                </c:pt>
                <c:pt idx="5978">
                  <c:v>-5.6723176883474178</c:v>
                </c:pt>
                <c:pt idx="5979">
                  <c:v>15.164677224558098</c:v>
                </c:pt>
                <c:pt idx="5980">
                  <c:v>14.187950767139817</c:v>
                </c:pt>
                <c:pt idx="5981">
                  <c:v>16.0716541360664</c:v>
                </c:pt>
                <c:pt idx="5982">
                  <c:v>0.59186291762926979</c:v>
                </c:pt>
                <c:pt idx="5983">
                  <c:v>-1.6278767892612933</c:v>
                </c:pt>
                <c:pt idx="5984">
                  <c:v>-28.525428335777782</c:v>
                </c:pt>
                <c:pt idx="5985">
                  <c:v>-5.7816070361304792</c:v>
                </c:pt>
                <c:pt idx="5986">
                  <c:v>40.377135352381288</c:v>
                </c:pt>
                <c:pt idx="5987">
                  <c:v>9.9341211708083748</c:v>
                </c:pt>
                <c:pt idx="5988">
                  <c:v>-13.47138463132263</c:v>
                </c:pt>
                <c:pt idx="5989">
                  <c:v>-6.7160436349207506</c:v>
                </c:pt>
                <c:pt idx="5990">
                  <c:v>-0.29156673811674949</c:v>
                </c:pt>
                <c:pt idx="5991">
                  <c:v>-17.541716440898352</c:v>
                </c:pt>
                <c:pt idx="5992">
                  <c:v>35.231676533936266</c:v>
                </c:pt>
                <c:pt idx="5993">
                  <c:v>31.04892302299082</c:v>
                </c:pt>
                <c:pt idx="5994">
                  <c:v>-2.1315190349688322</c:v>
                </c:pt>
                <c:pt idx="5995">
                  <c:v>-5.9447227159620439</c:v>
                </c:pt>
                <c:pt idx="5996">
                  <c:v>-7.3853404335220603</c:v>
                </c:pt>
                <c:pt idx="5997">
                  <c:v>-14.014086449027857</c:v>
                </c:pt>
                <c:pt idx="5998">
                  <c:v>-2.6440293214010091</c:v>
                </c:pt>
                <c:pt idx="5999">
                  <c:v>-6.7103103751371922</c:v>
                </c:pt>
                <c:pt idx="6000">
                  <c:v>-12.318172243501095</c:v>
                </c:pt>
                <c:pt idx="6001">
                  <c:v>-16.565685575043176</c:v>
                </c:pt>
                <c:pt idx="6002">
                  <c:v>-15.293664369040254</c:v>
                </c:pt>
                <c:pt idx="6003">
                  <c:v>-9.1990460003045875</c:v>
                </c:pt>
                <c:pt idx="6004">
                  <c:v>-2.3593109452208525</c:v>
                </c:pt>
                <c:pt idx="6005">
                  <c:v>2.1358110288037633</c:v>
                </c:pt>
                <c:pt idx="6006">
                  <c:v>-2.7736441722604761</c:v>
                </c:pt>
                <c:pt idx="6007">
                  <c:v>-43.866910512562974</c:v>
                </c:pt>
                <c:pt idx="6008">
                  <c:v>7.9647379332578652</c:v>
                </c:pt>
                <c:pt idx="6009">
                  <c:v>24.229065629441685</c:v>
                </c:pt>
                <c:pt idx="6010">
                  <c:v>39.744462034955411</c:v>
                </c:pt>
                <c:pt idx="6011">
                  <c:v>-5.3193759074340363</c:v>
                </c:pt>
                <c:pt idx="6012">
                  <c:v>-4.2918288789011143</c:v>
                </c:pt>
                <c:pt idx="6013">
                  <c:v>-1.7616033216019593</c:v>
                </c:pt>
                <c:pt idx="6014">
                  <c:v>1.3529337972258801</c:v>
                </c:pt>
                <c:pt idx="6015">
                  <c:v>-16.30800974576433</c:v>
                </c:pt>
                <c:pt idx="6016">
                  <c:v>-1.8267424842131454</c:v>
                </c:pt>
                <c:pt idx="6017">
                  <c:v>-1.1533997714345148</c:v>
                </c:pt>
                <c:pt idx="6018">
                  <c:v>-4.0383106190254248</c:v>
                </c:pt>
                <c:pt idx="6019">
                  <c:v>-7.4303551406624528</c:v>
                </c:pt>
                <c:pt idx="6020">
                  <c:v>-1.6729291126332759</c:v>
                </c:pt>
                <c:pt idx="6021">
                  <c:v>-10.617375521297124</c:v>
                </c:pt>
                <c:pt idx="6022">
                  <c:v>-2.6196867069202874</c:v>
                </c:pt>
                <c:pt idx="6023">
                  <c:v>-22.966849595741703</c:v>
                </c:pt>
                <c:pt idx="6024">
                  <c:v>37.427851078892637</c:v>
                </c:pt>
                <c:pt idx="6025">
                  <c:v>-11.700858754750007</c:v>
                </c:pt>
                <c:pt idx="6026">
                  <c:v>-29.581579403280472</c:v>
                </c:pt>
                <c:pt idx="6027">
                  <c:v>-21.055969014047047</c:v>
                </c:pt>
                <c:pt idx="6028">
                  <c:v>-15.095691865206195</c:v>
                </c:pt>
                <c:pt idx="6029">
                  <c:v>1.511325834102955</c:v>
                </c:pt>
                <c:pt idx="6030">
                  <c:v>27.678835788554615</c:v>
                </c:pt>
                <c:pt idx="6031">
                  <c:v>17.98796255406738</c:v>
                </c:pt>
                <c:pt idx="6032">
                  <c:v>-14.554210469925341</c:v>
                </c:pt>
                <c:pt idx="6033">
                  <c:v>-12.655921009795112</c:v>
                </c:pt>
                <c:pt idx="6034">
                  <c:v>-2.7623374643722514</c:v>
                </c:pt>
                <c:pt idx="6035">
                  <c:v>-10.981245295772259</c:v>
                </c:pt>
                <c:pt idx="6036">
                  <c:v>17.65169879678983</c:v>
                </c:pt>
                <c:pt idx="6037">
                  <c:v>-13.565584513497036</c:v>
                </c:pt>
                <c:pt idx="6038">
                  <c:v>21.367205241651391</c:v>
                </c:pt>
                <c:pt idx="6039">
                  <c:v>3.9191773208457228</c:v>
                </c:pt>
                <c:pt idx="6040">
                  <c:v>-16.139497004948211</c:v>
                </c:pt>
                <c:pt idx="6041">
                  <c:v>31.545133776461</c:v>
                </c:pt>
                <c:pt idx="6042">
                  <c:v>-9.7826023267098812</c:v>
                </c:pt>
                <c:pt idx="6043">
                  <c:v>-9.7432549938424131</c:v>
                </c:pt>
                <c:pt idx="6044">
                  <c:v>-1.3576172381943366</c:v>
                </c:pt>
                <c:pt idx="6045">
                  <c:v>-26.783327077331123</c:v>
                </c:pt>
                <c:pt idx="6046">
                  <c:v>0.42533891407135371</c:v>
                </c:pt>
                <c:pt idx="6047">
                  <c:v>-37.466370420597023</c:v>
                </c:pt>
                <c:pt idx="6048">
                  <c:v>1.4092180255675615</c:v>
                </c:pt>
                <c:pt idx="6049">
                  <c:v>-18.962531136325993</c:v>
                </c:pt>
                <c:pt idx="6050">
                  <c:v>-8.2220484673140373</c:v>
                </c:pt>
                <c:pt idx="6051">
                  <c:v>-2.1792538094318106</c:v>
                </c:pt>
                <c:pt idx="6052">
                  <c:v>-12.796319726797471</c:v>
                </c:pt>
                <c:pt idx="6053">
                  <c:v>-10.528066169055631</c:v>
                </c:pt>
                <c:pt idx="6054">
                  <c:v>48.401868081679901</c:v>
                </c:pt>
                <c:pt idx="6055">
                  <c:v>-10.724424913297248</c:v>
                </c:pt>
                <c:pt idx="6056">
                  <c:v>-16.086342385224611</c:v>
                </c:pt>
                <c:pt idx="6057">
                  <c:v>-5.1025411074280562</c:v>
                </c:pt>
                <c:pt idx="6058">
                  <c:v>-5.3185605536651126</c:v>
                </c:pt>
                <c:pt idx="6059">
                  <c:v>-0.3449351233865201</c:v>
                </c:pt>
                <c:pt idx="6060">
                  <c:v>2.2250171389535964</c:v>
                </c:pt>
                <c:pt idx="6061">
                  <c:v>-14.104117254666019</c:v>
                </c:pt>
                <c:pt idx="6062">
                  <c:v>-3.3626651914220531</c:v>
                </c:pt>
                <c:pt idx="6063">
                  <c:v>-15.110960745419211</c:v>
                </c:pt>
                <c:pt idx="6064">
                  <c:v>14.055390370422987</c:v>
                </c:pt>
                <c:pt idx="6065">
                  <c:v>-20.958237511586617</c:v>
                </c:pt>
                <c:pt idx="6066">
                  <c:v>-0.15015420970571824</c:v>
                </c:pt>
                <c:pt idx="6067">
                  <c:v>11.192770099694632</c:v>
                </c:pt>
                <c:pt idx="6068">
                  <c:v>-11.700807749838674</c:v>
                </c:pt>
                <c:pt idx="6069">
                  <c:v>7.0329000114424574</c:v>
                </c:pt>
                <c:pt idx="6070">
                  <c:v>-6.9673157836234978</c:v>
                </c:pt>
                <c:pt idx="6071">
                  <c:v>34.497867719413804</c:v>
                </c:pt>
                <c:pt idx="6072">
                  <c:v>-4.0458829924209727</c:v>
                </c:pt>
                <c:pt idx="6073">
                  <c:v>-13.226236978274287</c:v>
                </c:pt>
                <c:pt idx="6074">
                  <c:v>-11.657771295688779</c:v>
                </c:pt>
                <c:pt idx="6075">
                  <c:v>0.97113991528952326</c:v>
                </c:pt>
                <c:pt idx="6076">
                  <c:v>-15.41726176006938</c:v>
                </c:pt>
                <c:pt idx="6077">
                  <c:v>-4.2393221728273396</c:v>
                </c:pt>
                <c:pt idx="6078">
                  <c:v>-37.963220979586481</c:v>
                </c:pt>
                <c:pt idx="6079">
                  <c:v>-7.457480643312004</c:v>
                </c:pt>
                <c:pt idx="6080">
                  <c:v>-1.5265775318709935</c:v>
                </c:pt>
                <c:pt idx="6081">
                  <c:v>19.238108470666454</c:v>
                </c:pt>
                <c:pt idx="6082">
                  <c:v>-14.892411279061065</c:v>
                </c:pt>
                <c:pt idx="6083">
                  <c:v>-1.047745272938414</c:v>
                </c:pt>
                <c:pt idx="6084">
                  <c:v>-0.69275818526805466</c:v>
                </c:pt>
                <c:pt idx="6085">
                  <c:v>10.873937856605757</c:v>
                </c:pt>
                <c:pt idx="6086">
                  <c:v>26.9538890854068</c:v>
                </c:pt>
                <c:pt idx="6087">
                  <c:v>-17.271789304536913</c:v>
                </c:pt>
                <c:pt idx="6088">
                  <c:v>29.319535561104423</c:v>
                </c:pt>
                <c:pt idx="6089">
                  <c:v>31.093455775604376</c:v>
                </c:pt>
                <c:pt idx="6090">
                  <c:v>3.6415405117689232</c:v>
                </c:pt>
                <c:pt idx="6091">
                  <c:v>-28.907889395803217</c:v>
                </c:pt>
                <c:pt idx="6092">
                  <c:v>-22.57649412328044</c:v>
                </c:pt>
                <c:pt idx="6093">
                  <c:v>-18.38726115773623</c:v>
                </c:pt>
                <c:pt idx="6094">
                  <c:v>22.906072282794</c:v>
                </c:pt>
                <c:pt idx="6095">
                  <c:v>-16.829652661536457</c:v>
                </c:pt>
                <c:pt idx="6096">
                  <c:v>25.002578309866166</c:v>
                </c:pt>
                <c:pt idx="6097">
                  <c:v>-14.72211026590211</c:v>
                </c:pt>
                <c:pt idx="6098">
                  <c:v>21.133452425636953</c:v>
                </c:pt>
                <c:pt idx="6099">
                  <c:v>-1.1963810326572499</c:v>
                </c:pt>
                <c:pt idx="6100">
                  <c:v>-36.963584674429747</c:v>
                </c:pt>
                <c:pt idx="6101">
                  <c:v>-11.430271239193493</c:v>
                </c:pt>
                <c:pt idx="6102">
                  <c:v>-12.649337768387547</c:v>
                </c:pt>
                <c:pt idx="6103">
                  <c:v>-7.4513080868290018</c:v>
                </c:pt>
                <c:pt idx="6104">
                  <c:v>-6.8195987004218876</c:v>
                </c:pt>
                <c:pt idx="6105">
                  <c:v>24.688073593116172</c:v>
                </c:pt>
                <c:pt idx="6106">
                  <c:v>-23.541525939605712</c:v>
                </c:pt>
                <c:pt idx="6107">
                  <c:v>-4.3709217205011583</c:v>
                </c:pt>
                <c:pt idx="6108">
                  <c:v>9.1888699979506967</c:v>
                </c:pt>
                <c:pt idx="6109">
                  <c:v>45.041060646069226</c:v>
                </c:pt>
                <c:pt idx="6110">
                  <c:v>-8.2444260187840612</c:v>
                </c:pt>
                <c:pt idx="6111">
                  <c:v>-17.626562671616437</c:v>
                </c:pt>
                <c:pt idx="6112">
                  <c:v>-13.490983691678315</c:v>
                </c:pt>
                <c:pt idx="6113">
                  <c:v>-25.404365350272194</c:v>
                </c:pt>
                <c:pt idx="6114">
                  <c:v>16.893331745213771</c:v>
                </c:pt>
                <c:pt idx="6115">
                  <c:v>5.2338059231760923</c:v>
                </c:pt>
                <c:pt idx="6116">
                  <c:v>-20.272792399531653</c:v>
                </c:pt>
                <c:pt idx="6117">
                  <c:v>-17.960105413819687</c:v>
                </c:pt>
                <c:pt idx="6118">
                  <c:v>38.876321029253965</c:v>
                </c:pt>
                <c:pt idx="6119">
                  <c:v>-11.493383423292016</c:v>
                </c:pt>
                <c:pt idx="6120">
                  <c:v>-28.927186596051435</c:v>
                </c:pt>
                <c:pt idx="6121">
                  <c:v>-12.490252086656284</c:v>
                </c:pt>
                <c:pt idx="6122">
                  <c:v>6.0661275778189472</c:v>
                </c:pt>
                <c:pt idx="6123">
                  <c:v>-14.054661303264337</c:v>
                </c:pt>
                <c:pt idx="6124">
                  <c:v>17.809899234768551</c:v>
                </c:pt>
                <c:pt idx="6125">
                  <c:v>-11.892693656219643</c:v>
                </c:pt>
                <c:pt idx="6126">
                  <c:v>-10.982814348695129</c:v>
                </c:pt>
                <c:pt idx="6127">
                  <c:v>-7.5002108371566329</c:v>
                </c:pt>
                <c:pt idx="6128">
                  <c:v>18.507753139071646</c:v>
                </c:pt>
                <c:pt idx="6129">
                  <c:v>9.4620080436639498</c:v>
                </c:pt>
                <c:pt idx="6130">
                  <c:v>-9.4476347537995906</c:v>
                </c:pt>
                <c:pt idx="6131">
                  <c:v>-9.912438190304961</c:v>
                </c:pt>
                <c:pt idx="6132">
                  <c:v>-42.581169836555468</c:v>
                </c:pt>
                <c:pt idx="6133">
                  <c:v>29.296277470999037</c:v>
                </c:pt>
                <c:pt idx="6134">
                  <c:v>-10.843391153533986</c:v>
                </c:pt>
                <c:pt idx="6135">
                  <c:v>-7.8019091369511049</c:v>
                </c:pt>
                <c:pt idx="6136">
                  <c:v>-5.8083535525553263</c:v>
                </c:pt>
                <c:pt idx="6137">
                  <c:v>-11.456243364072453</c:v>
                </c:pt>
                <c:pt idx="6138">
                  <c:v>20.644005771275793</c:v>
                </c:pt>
                <c:pt idx="6139">
                  <c:v>-27.16990667135196</c:v>
                </c:pt>
                <c:pt idx="6140">
                  <c:v>-8.9989773303891702</c:v>
                </c:pt>
                <c:pt idx="6141">
                  <c:v>-4.4146743358919798</c:v>
                </c:pt>
                <c:pt idx="6142">
                  <c:v>12.62288103015505</c:v>
                </c:pt>
                <c:pt idx="6143">
                  <c:v>-30.496742617497844</c:v>
                </c:pt>
                <c:pt idx="6144">
                  <c:v>-9.1557516865740887</c:v>
                </c:pt>
                <c:pt idx="6145">
                  <c:v>10.080121466985013</c:v>
                </c:pt>
                <c:pt idx="6146">
                  <c:v>-25.252778574370886</c:v>
                </c:pt>
                <c:pt idx="6147">
                  <c:v>-13.663498907450695</c:v>
                </c:pt>
                <c:pt idx="6148">
                  <c:v>-7.294755316126885</c:v>
                </c:pt>
                <c:pt idx="6149">
                  <c:v>2.8436130661195254</c:v>
                </c:pt>
                <c:pt idx="6150">
                  <c:v>-10.20412050282474</c:v>
                </c:pt>
                <c:pt idx="6151">
                  <c:v>-8.0813469206127877</c:v>
                </c:pt>
                <c:pt idx="6152">
                  <c:v>-1.8274903098615702</c:v>
                </c:pt>
                <c:pt idx="6153">
                  <c:v>40.285807535986727</c:v>
                </c:pt>
                <c:pt idx="6154">
                  <c:v>-18.801601641261549</c:v>
                </c:pt>
                <c:pt idx="6155">
                  <c:v>-45.765896224949643</c:v>
                </c:pt>
                <c:pt idx="6156">
                  <c:v>2.2534542691722379</c:v>
                </c:pt>
                <c:pt idx="6157">
                  <c:v>-7.2412569114436147</c:v>
                </c:pt>
                <c:pt idx="6158">
                  <c:v>-0.59782829853541408</c:v>
                </c:pt>
                <c:pt idx="6159">
                  <c:v>-16.768858847535743</c:v>
                </c:pt>
                <c:pt idx="6160">
                  <c:v>-5.383817314549364</c:v>
                </c:pt>
                <c:pt idx="6161">
                  <c:v>34.704313504986182</c:v>
                </c:pt>
                <c:pt idx="6162">
                  <c:v>0.60388853263204822</c:v>
                </c:pt>
                <c:pt idx="6163">
                  <c:v>26.236592751845521</c:v>
                </c:pt>
                <c:pt idx="6164">
                  <c:v>-18.205447618521582</c:v>
                </c:pt>
                <c:pt idx="6165">
                  <c:v>-5.0269390559179987</c:v>
                </c:pt>
                <c:pt idx="6166">
                  <c:v>-10.086513234446482</c:v>
                </c:pt>
                <c:pt idx="6167">
                  <c:v>38.475157331756328</c:v>
                </c:pt>
                <c:pt idx="6168">
                  <c:v>-0.50927721762455036</c:v>
                </c:pt>
                <c:pt idx="6169">
                  <c:v>5.6212595901222286</c:v>
                </c:pt>
                <c:pt idx="6170">
                  <c:v>44.258376238385821</c:v>
                </c:pt>
                <c:pt idx="6171">
                  <c:v>-29.582417508232908</c:v>
                </c:pt>
                <c:pt idx="6172">
                  <c:v>-15.012295034359557</c:v>
                </c:pt>
                <c:pt idx="6173">
                  <c:v>-26.666116661631882</c:v>
                </c:pt>
                <c:pt idx="6174">
                  <c:v>9.557262796594614</c:v>
                </c:pt>
                <c:pt idx="6175">
                  <c:v>-13.381605755414995</c:v>
                </c:pt>
                <c:pt idx="6176">
                  <c:v>-4.6128288558734365</c:v>
                </c:pt>
                <c:pt idx="6177">
                  <c:v>-26.169331361726698</c:v>
                </c:pt>
                <c:pt idx="6178">
                  <c:v>-0.69947814620377713</c:v>
                </c:pt>
                <c:pt idx="6179">
                  <c:v>-25.712004865344731</c:v>
                </c:pt>
                <c:pt idx="6180">
                  <c:v>4.5983511346731305</c:v>
                </c:pt>
                <c:pt idx="6181">
                  <c:v>-11.982234462225705</c:v>
                </c:pt>
                <c:pt idx="6182">
                  <c:v>7.9285200652600878</c:v>
                </c:pt>
                <c:pt idx="6183">
                  <c:v>2.0668186419468171</c:v>
                </c:pt>
                <c:pt idx="6184">
                  <c:v>-17.351652860527835</c:v>
                </c:pt>
                <c:pt idx="6185">
                  <c:v>-26.915779710858963</c:v>
                </c:pt>
                <c:pt idx="6186">
                  <c:v>-1.8324205132985574</c:v>
                </c:pt>
                <c:pt idx="6187">
                  <c:v>-16.143594706523025</c:v>
                </c:pt>
                <c:pt idx="6188">
                  <c:v>-13.684365382605876</c:v>
                </c:pt>
                <c:pt idx="6189">
                  <c:v>-29.839624273661663</c:v>
                </c:pt>
                <c:pt idx="6190">
                  <c:v>20.388460648578807</c:v>
                </c:pt>
                <c:pt idx="6191">
                  <c:v>2.5830549581890807</c:v>
                </c:pt>
                <c:pt idx="6192">
                  <c:v>-22.820947013432161</c:v>
                </c:pt>
                <c:pt idx="6193">
                  <c:v>-12.213979934683289</c:v>
                </c:pt>
                <c:pt idx="6194">
                  <c:v>-19.714032494988025</c:v>
                </c:pt>
                <c:pt idx="6195">
                  <c:v>-3.4060833380755753</c:v>
                </c:pt>
                <c:pt idx="6196">
                  <c:v>-7.1561144554937908</c:v>
                </c:pt>
                <c:pt idx="6197">
                  <c:v>12.166246360545522</c:v>
                </c:pt>
                <c:pt idx="6198">
                  <c:v>22.6700992249012</c:v>
                </c:pt>
                <c:pt idx="6199">
                  <c:v>14.897159173700636</c:v>
                </c:pt>
                <c:pt idx="6200">
                  <c:v>-8.4892105598273204E-3</c:v>
                </c:pt>
                <c:pt idx="6201">
                  <c:v>-1.6734984876273828</c:v>
                </c:pt>
                <c:pt idx="6202">
                  <c:v>-29.986571913261649</c:v>
                </c:pt>
                <c:pt idx="6203">
                  <c:v>-9.3605302742260204</c:v>
                </c:pt>
                <c:pt idx="6204">
                  <c:v>41.605760268952579</c:v>
                </c:pt>
                <c:pt idx="6205">
                  <c:v>13.921820477057672</c:v>
                </c:pt>
                <c:pt idx="6206">
                  <c:v>-23.764174214025743</c:v>
                </c:pt>
                <c:pt idx="6207">
                  <c:v>-10.140527597456831</c:v>
                </c:pt>
                <c:pt idx="6208">
                  <c:v>-12.539668725681608</c:v>
                </c:pt>
                <c:pt idx="6209">
                  <c:v>-32.733928064833378</c:v>
                </c:pt>
                <c:pt idx="6210">
                  <c:v>44.027095844136369</c:v>
                </c:pt>
                <c:pt idx="6211">
                  <c:v>29.74958123271491</c:v>
                </c:pt>
                <c:pt idx="6212">
                  <c:v>-0.82830989622074824</c:v>
                </c:pt>
                <c:pt idx="6213">
                  <c:v>-13.094720379339574</c:v>
                </c:pt>
                <c:pt idx="6214">
                  <c:v>-11.64077650097523</c:v>
                </c:pt>
                <c:pt idx="6215">
                  <c:v>-21.284279170429748</c:v>
                </c:pt>
                <c:pt idx="6216">
                  <c:v>-3.9757453162166021</c:v>
                </c:pt>
                <c:pt idx="6217">
                  <c:v>-8.790379737692227</c:v>
                </c:pt>
                <c:pt idx="6218">
                  <c:v>-12.871378099697267</c:v>
                </c:pt>
                <c:pt idx="6219">
                  <c:v>-23.328235846820867</c:v>
                </c:pt>
                <c:pt idx="6220">
                  <c:v>-7.6156686920910772</c:v>
                </c:pt>
                <c:pt idx="6221">
                  <c:v>-5.3367581005805889</c:v>
                </c:pt>
                <c:pt idx="6222">
                  <c:v>-8.403320307423531</c:v>
                </c:pt>
                <c:pt idx="6223">
                  <c:v>-8.4174616239840834</c:v>
                </c:pt>
                <c:pt idx="6224">
                  <c:v>-40.063435486391803</c:v>
                </c:pt>
                <c:pt idx="6225">
                  <c:v>7.1408713502351659</c:v>
                </c:pt>
                <c:pt idx="6226">
                  <c:v>27.313069385270403</c:v>
                </c:pt>
                <c:pt idx="6227">
                  <c:v>37.386228111714303</c:v>
                </c:pt>
                <c:pt idx="6228">
                  <c:v>-4.1277688330060371</c:v>
                </c:pt>
                <c:pt idx="6229">
                  <c:v>-5.246725611164841</c:v>
                </c:pt>
                <c:pt idx="6230">
                  <c:v>-10.212897229709572</c:v>
                </c:pt>
                <c:pt idx="6231">
                  <c:v>4.1653211601024864E-2</c:v>
                </c:pt>
                <c:pt idx="6232">
                  <c:v>-16.22669837372489</c:v>
                </c:pt>
                <c:pt idx="6233">
                  <c:v>-12.993843952996407</c:v>
                </c:pt>
                <c:pt idx="6234">
                  <c:v>-2.3150983988140759</c:v>
                </c:pt>
                <c:pt idx="6235">
                  <c:v>-5.9643920513596385</c:v>
                </c:pt>
                <c:pt idx="6236">
                  <c:v>-9.8594385489447429</c:v>
                </c:pt>
                <c:pt idx="6237">
                  <c:v>-2.6143404075110848</c:v>
                </c:pt>
                <c:pt idx="6238">
                  <c:v>-12.495576118725914</c:v>
                </c:pt>
                <c:pt idx="6239">
                  <c:v>5.9109107098456235</c:v>
                </c:pt>
                <c:pt idx="6240">
                  <c:v>-28.152192428357544</c:v>
                </c:pt>
                <c:pt idx="6241">
                  <c:v>45.944098251363876</c:v>
                </c:pt>
                <c:pt idx="6242">
                  <c:v>-13.343192983271541</c:v>
                </c:pt>
                <c:pt idx="6243">
                  <c:v>-23.762594655856404</c:v>
                </c:pt>
                <c:pt idx="6244">
                  <c:v>-20.902628164834539</c:v>
                </c:pt>
                <c:pt idx="6245">
                  <c:v>-17.058509162801307</c:v>
                </c:pt>
                <c:pt idx="6246">
                  <c:v>4.5557773703907216</c:v>
                </c:pt>
                <c:pt idx="6247">
                  <c:v>30.911458833806719</c:v>
                </c:pt>
                <c:pt idx="6248">
                  <c:v>15.645044000980214</c:v>
                </c:pt>
                <c:pt idx="6249">
                  <c:v>-9.5879305437353004</c:v>
                </c:pt>
                <c:pt idx="6250">
                  <c:v>-9.6970839122495391</c:v>
                </c:pt>
                <c:pt idx="6251">
                  <c:v>2.8525238689039654</c:v>
                </c:pt>
                <c:pt idx="6252">
                  <c:v>-12.197969613857737</c:v>
                </c:pt>
                <c:pt idx="6253">
                  <c:v>13.880031506214621</c:v>
                </c:pt>
                <c:pt idx="6254">
                  <c:v>-16.167508818312182</c:v>
                </c:pt>
                <c:pt idx="6255">
                  <c:v>23.993128506138916</c:v>
                </c:pt>
                <c:pt idx="6256">
                  <c:v>5.100320239014021</c:v>
                </c:pt>
                <c:pt idx="6257">
                  <c:v>-21.895889835288639</c:v>
                </c:pt>
                <c:pt idx="6258">
                  <c:v>28.437546397694945</c:v>
                </c:pt>
                <c:pt idx="6259">
                  <c:v>-14.322088259802577</c:v>
                </c:pt>
                <c:pt idx="6260">
                  <c:v>-11.162565481960925</c:v>
                </c:pt>
                <c:pt idx="6261">
                  <c:v>0.64045545195644138</c:v>
                </c:pt>
                <c:pt idx="6262">
                  <c:v>-34.618303539925463</c:v>
                </c:pt>
                <c:pt idx="6263">
                  <c:v>2.0463919386392249</c:v>
                </c:pt>
                <c:pt idx="6264">
                  <c:v>-37.477232798871697</c:v>
                </c:pt>
                <c:pt idx="6265">
                  <c:v>3.3623688507744447</c:v>
                </c:pt>
                <c:pt idx="6266">
                  <c:v>-14.200576022672536</c:v>
                </c:pt>
                <c:pt idx="6267">
                  <c:v>-9.9987554199930653</c:v>
                </c:pt>
                <c:pt idx="6268">
                  <c:v>-4.2369075419945412</c:v>
                </c:pt>
                <c:pt idx="6269">
                  <c:v>-18.658693770981454</c:v>
                </c:pt>
                <c:pt idx="6270">
                  <c:v>-13.659349140649162</c:v>
                </c:pt>
                <c:pt idx="6271">
                  <c:v>50.171767423523733</c:v>
                </c:pt>
                <c:pt idx="6272">
                  <c:v>-4.580204195368637</c:v>
                </c:pt>
                <c:pt idx="6273">
                  <c:v>-18.431786433975773</c:v>
                </c:pt>
                <c:pt idx="6274">
                  <c:v>-7.08832246203837</c:v>
                </c:pt>
                <c:pt idx="6275">
                  <c:v>-7.3144745086517027</c:v>
                </c:pt>
                <c:pt idx="6276">
                  <c:v>0.16999997738059847</c:v>
                </c:pt>
                <c:pt idx="6277">
                  <c:v>5.3414512810951642</c:v>
                </c:pt>
                <c:pt idx="6278">
                  <c:v>-10.04523066907182</c:v>
                </c:pt>
                <c:pt idx="6279">
                  <c:v>-4.6750632038007343</c:v>
                </c:pt>
                <c:pt idx="6280">
                  <c:v>-25.8632794507024</c:v>
                </c:pt>
                <c:pt idx="6281">
                  <c:v>15.70007624387188</c:v>
                </c:pt>
                <c:pt idx="6282">
                  <c:v>-26.100846683811159</c:v>
                </c:pt>
                <c:pt idx="6283">
                  <c:v>4.8835649356044186</c:v>
                </c:pt>
                <c:pt idx="6284">
                  <c:v>11.47070749333338</c:v>
                </c:pt>
                <c:pt idx="6285">
                  <c:v>-58.548840327129774</c:v>
                </c:pt>
                <c:pt idx="6286">
                  <c:v>-0.7729143464042707</c:v>
                </c:pt>
                <c:pt idx="6287">
                  <c:v>11.664230432279389</c:v>
                </c:pt>
                <c:pt idx="6288">
                  <c:v>-6.3304855076118036</c:v>
                </c:pt>
                <c:pt idx="6289">
                  <c:v>34.447801802678619</c:v>
                </c:pt>
                <c:pt idx="6290">
                  <c:v>-3.0623409900564864</c:v>
                </c:pt>
                <c:pt idx="6291">
                  <c:v>-16.816799607297433</c:v>
                </c:pt>
                <c:pt idx="6292">
                  <c:v>-10.606360628044058</c:v>
                </c:pt>
                <c:pt idx="6293">
                  <c:v>1.9258353944278959</c:v>
                </c:pt>
                <c:pt idx="6294">
                  <c:v>-13.5225437889864</c:v>
                </c:pt>
                <c:pt idx="6295">
                  <c:v>-9.1472504736429308</c:v>
                </c:pt>
                <c:pt idx="6296">
                  <c:v>-39.954823401015915</c:v>
                </c:pt>
                <c:pt idx="6297">
                  <c:v>-7.7111978874298419</c:v>
                </c:pt>
                <c:pt idx="6298">
                  <c:v>-1.8960464420186653</c:v>
                </c:pt>
                <c:pt idx="6299">
                  <c:v>22.670835037168189</c:v>
                </c:pt>
                <c:pt idx="6300">
                  <c:v>-17.94697603445448</c:v>
                </c:pt>
                <c:pt idx="6301">
                  <c:v>-1.9925413644650511</c:v>
                </c:pt>
                <c:pt idx="6302">
                  <c:v>2.0137207361548306</c:v>
                </c:pt>
                <c:pt idx="6303">
                  <c:v>13.691195153526891</c:v>
                </c:pt>
                <c:pt idx="6304">
                  <c:v>24.651008279267664</c:v>
                </c:pt>
                <c:pt idx="6305">
                  <c:v>-14.97807799464805</c:v>
                </c:pt>
                <c:pt idx="6306">
                  <c:v>21.510590430164427</c:v>
                </c:pt>
                <c:pt idx="6307">
                  <c:v>32.208255470420326</c:v>
                </c:pt>
                <c:pt idx="6308">
                  <c:v>11.137274558032992</c:v>
                </c:pt>
                <c:pt idx="6309">
                  <c:v>-29.793984952460129</c:v>
                </c:pt>
                <c:pt idx="6310">
                  <c:v>-24.543953065308571</c:v>
                </c:pt>
                <c:pt idx="6311">
                  <c:v>-9.347774488004756</c:v>
                </c:pt>
                <c:pt idx="6312">
                  <c:v>24.035427581241791</c:v>
                </c:pt>
                <c:pt idx="6313">
                  <c:v>-21.311190623276861</c:v>
                </c:pt>
                <c:pt idx="6314">
                  <c:v>28.800247609372526</c:v>
                </c:pt>
                <c:pt idx="6315">
                  <c:v>-9.0101744801956087</c:v>
                </c:pt>
                <c:pt idx="6316">
                  <c:v>22.767171987244659</c:v>
                </c:pt>
                <c:pt idx="6317">
                  <c:v>-21.845435337620124</c:v>
                </c:pt>
                <c:pt idx="6318">
                  <c:v>-41.934072120060037</c:v>
                </c:pt>
                <c:pt idx="6319">
                  <c:v>-14.281929318149354</c:v>
                </c:pt>
                <c:pt idx="6320">
                  <c:v>-14.070434802551439</c:v>
                </c:pt>
                <c:pt idx="6321">
                  <c:v>-4.0370413414898572</c:v>
                </c:pt>
                <c:pt idx="6322">
                  <c:v>-8.0518057845108064</c:v>
                </c:pt>
                <c:pt idx="6323">
                  <c:v>24.657427678453594</c:v>
                </c:pt>
                <c:pt idx="6324">
                  <c:v>-33.907256606621047</c:v>
                </c:pt>
                <c:pt idx="6325">
                  <c:v>-7.4236720037763462</c:v>
                </c:pt>
                <c:pt idx="6326">
                  <c:v>11.809516130118439</c:v>
                </c:pt>
                <c:pt idx="6327">
                  <c:v>47.389217116872366</c:v>
                </c:pt>
                <c:pt idx="6328">
                  <c:v>-13.501105314297225</c:v>
                </c:pt>
                <c:pt idx="6329">
                  <c:v>-22.382581257340348</c:v>
                </c:pt>
                <c:pt idx="6330">
                  <c:v>-16.959505404751503</c:v>
                </c:pt>
                <c:pt idx="6331">
                  <c:v>-28.59474401627137</c:v>
                </c:pt>
                <c:pt idx="6332">
                  <c:v>22.948851637789801</c:v>
                </c:pt>
                <c:pt idx="6333">
                  <c:v>9.9630481643128803</c:v>
                </c:pt>
                <c:pt idx="6334">
                  <c:v>-15.584472462848751</c:v>
                </c:pt>
                <c:pt idx="6335">
                  <c:v>-20.57575181204286</c:v>
                </c:pt>
                <c:pt idx="6336">
                  <c:v>39.526403346934316</c:v>
                </c:pt>
                <c:pt idx="6337">
                  <c:v>-11.126093751661287</c:v>
                </c:pt>
                <c:pt idx="6338">
                  <c:v>-26.939222828780423</c:v>
                </c:pt>
                <c:pt idx="6339">
                  <c:v>-14.292167286195671</c:v>
                </c:pt>
                <c:pt idx="6340">
                  <c:v>4.3147517464905034</c:v>
                </c:pt>
                <c:pt idx="6341">
                  <c:v>-14.08456554196089</c:v>
                </c:pt>
                <c:pt idx="6342">
                  <c:v>11.33939641189383</c:v>
                </c:pt>
                <c:pt idx="6343">
                  <c:v>-19.810177226720022</c:v>
                </c:pt>
                <c:pt idx="6344">
                  <c:v>-16.599353397999156</c:v>
                </c:pt>
                <c:pt idx="6345">
                  <c:v>-6.4673514832606962</c:v>
                </c:pt>
                <c:pt idx="6346">
                  <c:v>21.262322679967824</c:v>
                </c:pt>
                <c:pt idx="6347">
                  <c:v>8.7752019328129975</c:v>
                </c:pt>
                <c:pt idx="6348">
                  <c:v>-10.746911631924586</c:v>
                </c:pt>
                <c:pt idx="6349">
                  <c:v>-10.659260440580836</c:v>
                </c:pt>
                <c:pt idx="6350">
                  <c:v>-54.916608194413094</c:v>
                </c:pt>
                <c:pt idx="6351">
                  <c:v>33.3806654768957</c:v>
                </c:pt>
                <c:pt idx="6352">
                  <c:v>-6.467641940328015</c:v>
                </c:pt>
                <c:pt idx="6353">
                  <c:v>-8.8284319189517646</c:v>
                </c:pt>
                <c:pt idx="6354">
                  <c:v>-7.0322092829530352</c:v>
                </c:pt>
                <c:pt idx="6355">
                  <c:v>-15.181620383292806</c:v>
                </c:pt>
                <c:pt idx="6356">
                  <c:v>25.964293136025624</c:v>
                </c:pt>
                <c:pt idx="6357">
                  <c:v>-29.177701395008086</c:v>
                </c:pt>
                <c:pt idx="6358">
                  <c:v>-11.719714474187745</c:v>
                </c:pt>
                <c:pt idx="6359">
                  <c:v>-6.8467694501374723</c:v>
                </c:pt>
                <c:pt idx="6360">
                  <c:v>9.7851963657634968</c:v>
                </c:pt>
                <c:pt idx="6361">
                  <c:v>-30.057186530183728</c:v>
                </c:pt>
                <c:pt idx="6362">
                  <c:v>-11.566863392756492</c:v>
                </c:pt>
                <c:pt idx="6363">
                  <c:v>15.314358038307361</c:v>
                </c:pt>
                <c:pt idx="6364">
                  <c:v>-25.225933226583461</c:v>
                </c:pt>
                <c:pt idx="6365">
                  <c:v>-14.662153386302034</c:v>
                </c:pt>
                <c:pt idx="6366">
                  <c:v>-5.2188553611620314</c:v>
                </c:pt>
                <c:pt idx="6367">
                  <c:v>3.612277895354854</c:v>
                </c:pt>
                <c:pt idx="6368">
                  <c:v>-13.090497044603676</c:v>
                </c:pt>
                <c:pt idx="6369">
                  <c:v>-9.110876334650893</c:v>
                </c:pt>
                <c:pt idx="6370">
                  <c:v>5.0970976544796933</c:v>
                </c:pt>
                <c:pt idx="6371">
                  <c:v>42.181346901207078</c:v>
                </c:pt>
                <c:pt idx="6372">
                  <c:v>-25.810865069418767</c:v>
                </c:pt>
                <c:pt idx="6373">
                  <c:v>-52.556671723640804</c:v>
                </c:pt>
                <c:pt idx="6374">
                  <c:v>7.5194216494694999</c:v>
                </c:pt>
                <c:pt idx="6375">
                  <c:v>-8.795132097707814</c:v>
                </c:pt>
                <c:pt idx="6376">
                  <c:v>-0.73809978578310487</c:v>
                </c:pt>
                <c:pt idx="6377">
                  <c:v>-26.915758658103854</c:v>
                </c:pt>
                <c:pt idx="6378">
                  <c:v>-7.3008604627370701</c:v>
                </c:pt>
                <c:pt idx="6379">
                  <c:v>38.272938671113238</c:v>
                </c:pt>
                <c:pt idx="6380">
                  <c:v>-1.6933917566849175</c:v>
                </c:pt>
                <c:pt idx="6381">
                  <c:v>33.573994339655187</c:v>
                </c:pt>
                <c:pt idx="6382">
                  <c:v>-17.649313147990526</c:v>
                </c:pt>
                <c:pt idx="6383">
                  <c:v>-6.6581883849666843</c:v>
                </c:pt>
                <c:pt idx="6384">
                  <c:v>-11.487417369733533</c:v>
                </c:pt>
                <c:pt idx="6385">
                  <c:v>34.623197870716616</c:v>
                </c:pt>
                <c:pt idx="6386">
                  <c:v>-0.65807419164861691</c:v>
                </c:pt>
                <c:pt idx="6387">
                  <c:v>11.847442522380383</c:v>
                </c:pt>
                <c:pt idx="6388">
                  <c:v>45.022906640025383</c:v>
                </c:pt>
                <c:pt idx="6389">
                  <c:v>-31.628132727947786</c:v>
                </c:pt>
                <c:pt idx="6390">
                  <c:v>-15.577695158836384</c:v>
                </c:pt>
                <c:pt idx="6391">
                  <c:v>-29.76531386377955</c:v>
                </c:pt>
                <c:pt idx="6392">
                  <c:v>12.618940033752747</c:v>
                </c:pt>
                <c:pt idx="6393">
                  <c:v>-32.535359345986606</c:v>
                </c:pt>
                <c:pt idx="6394">
                  <c:v>-7.2489091321521313</c:v>
                </c:pt>
                <c:pt idx="6395">
                  <c:v>-19.862730880363362</c:v>
                </c:pt>
                <c:pt idx="6396">
                  <c:v>-5.1126344887427386</c:v>
                </c:pt>
                <c:pt idx="6397">
                  <c:v>-25.837049474907317</c:v>
                </c:pt>
                <c:pt idx="6398">
                  <c:v>9.4398782522684428</c:v>
                </c:pt>
                <c:pt idx="6399">
                  <c:v>1.0875003649096868</c:v>
                </c:pt>
                <c:pt idx="6400">
                  <c:v>9.3379992868787198</c:v>
                </c:pt>
                <c:pt idx="6401">
                  <c:v>3.1825017099160036</c:v>
                </c:pt>
                <c:pt idx="6402">
                  <c:v>-14.938791318387054</c:v>
                </c:pt>
                <c:pt idx="6403">
                  <c:v>-25.295376498953168</c:v>
                </c:pt>
                <c:pt idx="6404">
                  <c:v>-3.2520712292729277</c:v>
                </c:pt>
                <c:pt idx="6405">
                  <c:v>-9.984045465052013</c:v>
                </c:pt>
                <c:pt idx="6406">
                  <c:v>-15.73777623520661</c:v>
                </c:pt>
                <c:pt idx="6407">
                  <c:v>-16.439801244670655</c:v>
                </c:pt>
                <c:pt idx="6408">
                  <c:v>12.917159456449404</c:v>
                </c:pt>
                <c:pt idx="6409">
                  <c:v>-3.4009323269459699</c:v>
                </c:pt>
                <c:pt idx="6410">
                  <c:v>-33.184906051651183</c:v>
                </c:pt>
                <c:pt idx="6411">
                  <c:v>-16.500986314402404</c:v>
                </c:pt>
                <c:pt idx="6412">
                  <c:v>-19.184907038050312</c:v>
                </c:pt>
                <c:pt idx="6413">
                  <c:v>-51.646982649391191</c:v>
                </c:pt>
                <c:pt idx="6414">
                  <c:v>-8.0338216425912492</c:v>
                </c:pt>
                <c:pt idx="6415">
                  <c:v>10.332006121992968</c:v>
                </c:pt>
                <c:pt idx="6416">
                  <c:v>26.777653057544399</c:v>
                </c:pt>
                <c:pt idx="6417">
                  <c:v>20.153559008894781</c:v>
                </c:pt>
                <c:pt idx="6418">
                  <c:v>-0.60895951139263715</c:v>
                </c:pt>
                <c:pt idx="6419">
                  <c:v>-1.6724816640073787</c:v>
                </c:pt>
                <c:pt idx="6420">
                  <c:v>-29.115584168515042</c:v>
                </c:pt>
                <c:pt idx="6421">
                  <c:v>-13.690106365228438</c:v>
                </c:pt>
                <c:pt idx="6422">
                  <c:v>40.319786357247779</c:v>
                </c:pt>
                <c:pt idx="6423">
                  <c:v>15.904368300439259</c:v>
                </c:pt>
                <c:pt idx="6424">
                  <c:v>-34.516473221246095</c:v>
                </c:pt>
                <c:pt idx="6425">
                  <c:v>-11.9268393366212</c:v>
                </c:pt>
                <c:pt idx="6426">
                  <c:v>-15.524364121192187</c:v>
                </c:pt>
                <c:pt idx="6427">
                  <c:v>-30.415634267035493</c:v>
                </c:pt>
                <c:pt idx="6428">
                  <c:v>43.453292035042466</c:v>
                </c:pt>
                <c:pt idx="6429">
                  <c:v>30.082435743221268</c:v>
                </c:pt>
                <c:pt idx="6430">
                  <c:v>-3.0568608284701391</c:v>
                </c:pt>
                <c:pt idx="6431">
                  <c:v>-18.368811269482734</c:v>
                </c:pt>
                <c:pt idx="6432">
                  <c:v>-15.146159051376035</c:v>
                </c:pt>
                <c:pt idx="6433">
                  <c:v>-21.799110131015755</c:v>
                </c:pt>
                <c:pt idx="6434">
                  <c:v>-12.235898915620112</c:v>
                </c:pt>
                <c:pt idx="6435">
                  <c:v>-12.612813096797847</c:v>
                </c:pt>
                <c:pt idx="6436">
                  <c:v>-11.931736546242146</c:v>
                </c:pt>
                <c:pt idx="6437">
                  <c:v>-14.852133462903886</c:v>
                </c:pt>
                <c:pt idx="6438">
                  <c:v>-5.4996789832925899</c:v>
                </c:pt>
                <c:pt idx="6439">
                  <c:v>-1.0504436134574959</c:v>
                </c:pt>
                <c:pt idx="6440">
                  <c:v>-16.448655250179357</c:v>
                </c:pt>
                <c:pt idx="6441">
                  <c:v>8.2380399253990539</c:v>
                </c:pt>
                <c:pt idx="6442">
                  <c:v>-8.9663569945405897</c:v>
                </c:pt>
                <c:pt idx="6443">
                  <c:v>-32.731375392815806</c:v>
                </c:pt>
                <c:pt idx="6444">
                  <c:v>6.9384481688522897</c:v>
                </c:pt>
                <c:pt idx="6445">
                  <c:v>31.975381434332057</c:v>
                </c:pt>
                <c:pt idx="6446">
                  <c:v>32.911531234247882</c:v>
                </c:pt>
                <c:pt idx="6447">
                  <c:v>-1.9047448423410209</c:v>
                </c:pt>
                <c:pt idx="6448">
                  <c:v>-10.210391440712527</c:v>
                </c:pt>
                <c:pt idx="6449">
                  <c:v>-13.169674982461292</c:v>
                </c:pt>
                <c:pt idx="6450">
                  <c:v>-17.021599999464375</c:v>
                </c:pt>
                <c:pt idx="6451">
                  <c:v>-9.9110940419262334</c:v>
                </c:pt>
                <c:pt idx="6452">
                  <c:v>-21.282368164020376</c:v>
                </c:pt>
                <c:pt idx="6453">
                  <c:v>-3.1738721829791459</c:v>
                </c:pt>
                <c:pt idx="6454">
                  <c:v>-6.0608664855859615</c:v>
                </c:pt>
                <c:pt idx="6455">
                  <c:v>-12.02218701251625</c:v>
                </c:pt>
                <c:pt idx="6456">
                  <c:v>-9.8988696257970137</c:v>
                </c:pt>
                <c:pt idx="6457">
                  <c:v>-11.247103436995465</c:v>
                </c:pt>
                <c:pt idx="6458">
                  <c:v>6.1339132659889444</c:v>
                </c:pt>
                <c:pt idx="6459">
                  <c:v>-26.275937759270221</c:v>
                </c:pt>
                <c:pt idx="6460">
                  <c:v>47.9091423245671</c:v>
                </c:pt>
                <c:pt idx="6461">
                  <c:v>-14.651743073633288</c:v>
                </c:pt>
                <c:pt idx="6462">
                  <c:v>-33.58409066987204</c:v>
                </c:pt>
                <c:pt idx="6463">
                  <c:v>-14.099796564424253</c:v>
                </c:pt>
                <c:pt idx="6464">
                  <c:v>-31.901944235269319</c:v>
                </c:pt>
                <c:pt idx="6465">
                  <c:v>7.0699182289770519</c:v>
                </c:pt>
                <c:pt idx="6466">
                  <c:v>32.843858012299357</c:v>
                </c:pt>
                <c:pt idx="6467">
                  <c:v>13.565187540469417</c:v>
                </c:pt>
                <c:pt idx="6468">
                  <c:v>3.183393123238659</c:v>
                </c:pt>
                <c:pt idx="6469">
                  <c:v>-8.1782649638674982</c:v>
                </c:pt>
                <c:pt idx="6470">
                  <c:v>1.4759389521256807</c:v>
                </c:pt>
                <c:pt idx="6471">
                  <c:v>-16.169605785208038</c:v>
                </c:pt>
                <c:pt idx="6472">
                  <c:v>12.500954558322341</c:v>
                </c:pt>
                <c:pt idx="6473">
                  <c:v>-14.763535968601495</c:v>
                </c:pt>
                <c:pt idx="6474">
                  <c:v>27.83863038906761</c:v>
                </c:pt>
                <c:pt idx="6475">
                  <c:v>2.3768802628644004</c:v>
                </c:pt>
                <c:pt idx="6476">
                  <c:v>-29.689022157918583</c:v>
                </c:pt>
                <c:pt idx="6477">
                  <c:v>27.078955279345756</c:v>
                </c:pt>
                <c:pt idx="6478">
                  <c:v>-11.090100945663281</c:v>
                </c:pt>
                <c:pt idx="6479">
                  <c:v>-8.1287626490896123</c:v>
                </c:pt>
                <c:pt idx="6480">
                  <c:v>6.983565683598151</c:v>
                </c:pt>
                <c:pt idx="6481">
                  <c:v>-44.443636238997563</c:v>
                </c:pt>
                <c:pt idx="6482">
                  <c:v>-2.1131423838588006</c:v>
                </c:pt>
                <c:pt idx="6483">
                  <c:v>-35.26963454673745</c:v>
                </c:pt>
                <c:pt idx="6484">
                  <c:v>5.4848233556381487</c:v>
                </c:pt>
                <c:pt idx="6485">
                  <c:v>-11.944235969501648</c:v>
                </c:pt>
                <c:pt idx="6486">
                  <c:v>-13.506893186093386</c:v>
                </c:pt>
                <c:pt idx="6487">
                  <c:v>-7.679824399798461</c:v>
                </c:pt>
                <c:pt idx="6488">
                  <c:v>-23.190063456091927</c:v>
                </c:pt>
                <c:pt idx="6489">
                  <c:v>-14.073533536027071</c:v>
                </c:pt>
                <c:pt idx="6490">
                  <c:v>48.017146106340249</c:v>
                </c:pt>
                <c:pt idx="6491">
                  <c:v>-2.2217925121365454</c:v>
                </c:pt>
                <c:pt idx="6492">
                  <c:v>-8.9826010566264074</c:v>
                </c:pt>
                <c:pt idx="6493">
                  <c:v>-7.9296384454932749</c:v>
                </c:pt>
                <c:pt idx="6494">
                  <c:v>-8.9569399949252535</c:v>
                </c:pt>
                <c:pt idx="6495">
                  <c:v>-4.3586045120308299</c:v>
                </c:pt>
                <c:pt idx="6496">
                  <c:v>7.4153984031970559</c:v>
                </c:pt>
                <c:pt idx="6497">
                  <c:v>-5.3116751977684942</c:v>
                </c:pt>
                <c:pt idx="6498">
                  <c:v>-5.5180298419327558</c:v>
                </c:pt>
                <c:pt idx="6499">
                  <c:v>-32.057089420702539</c:v>
                </c:pt>
                <c:pt idx="6500">
                  <c:v>7.2718393605032929</c:v>
                </c:pt>
                <c:pt idx="6501">
                  <c:v>-29.726254486301379</c:v>
                </c:pt>
                <c:pt idx="6502">
                  <c:v>8.232551742157689</c:v>
                </c:pt>
                <c:pt idx="6503">
                  <c:v>11.584209552128387</c:v>
                </c:pt>
                <c:pt idx="6504">
                  <c:v>-57.914179835731197</c:v>
                </c:pt>
                <c:pt idx="6505">
                  <c:v>0.78700155220218448</c:v>
                </c:pt>
                <c:pt idx="6506">
                  <c:v>16.775523293172434</c:v>
                </c:pt>
                <c:pt idx="6507">
                  <c:v>-7.5262595669534056</c:v>
                </c:pt>
                <c:pt idx="6508">
                  <c:v>39.680453327100025</c:v>
                </c:pt>
                <c:pt idx="6509">
                  <c:v>-2.3346657703826263</c:v>
                </c:pt>
                <c:pt idx="6510">
                  <c:v>-15.575534429661502</c:v>
                </c:pt>
                <c:pt idx="6511">
                  <c:v>-7.6322506952849345</c:v>
                </c:pt>
                <c:pt idx="6512">
                  <c:v>2.9370938297325537</c:v>
                </c:pt>
                <c:pt idx="6513">
                  <c:v>-12.828946890575644</c:v>
                </c:pt>
                <c:pt idx="6514">
                  <c:v>-14.771588278778086</c:v>
                </c:pt>
                <c:pt idx="6515">
                  <c:v>-36.88579833125371</c:v>
                </c:pt>
                <c:pt idx="6516">
                  <c:v>-12.312741233900127</c:v>
                </c:pt>
                <c:pt idx="6517">
                  <c:v>-2.4096072139698843</c:v>
                </c:pt>
                <c:pt idx="6518">
                  <c:v>21.501843966708535</c:v>
                </c:pt>
                <c:pt idx="6519">
                  <c:v>-18.11128226913949</c:v>
                </c:pt>
                <c:pt idx="6520">
                  <c:v>-3.0985465708986037</c:v>
                </c:pt>
                <c:pt idx="6521">
                  <c:v>5.9776018441349166</c:v>
                </c:pt>
                <c:pt idx="6522">
                  <c:v>18.441740122111597</c:v>
                </c:pt>
                <c:pt idx="6523">
                  <c:v>22.496061849109587</c:v>
                </c:pt>
                <c:pt idx="6524">
                  <c:v>-14.60674445020134</c:v>
                </c:pt>
                <c:pt idx="6525">
                  <c:v>20.753284857150348</c:v>
                </c:pt>
                <c:pt idx="6526">
                  <c:v>38.174936323827254</c:v>
                </c:pt>
                <c:pt idx="6527">
                  <c:v>14.455151789926845</c:v>
                </c:pt>
                <c:pt idx="6528">
                  <c:v>-29.137453458926196</c:v>
                </c:pt>
                <c:pt idx="6529">
                  <c:v>-25.939864263615519</c:v>
                </c:pt>
                <c:pt idx="6530">
                  <c:v>-14.366174782583517</c:v>
                </c:pt>
                <c:pt idx="6531">
                  <c:v>35.568559381061966</c:v>
                </c:pt>
                <c:pt idx="6532">
                  <c:v>-22.276859073898301</c:v>
                </c:pt>
                <c:pt idx="6533">
                  <c:v>26.973615548627571</c:v>
                </c:pt>
                <c:pt idx="6534">
                  <c:v>-3.5141558329212117</c:v>
                </c:pt>
                <c:pt idx="6535">
                  <c:v>19.971060897772183</c:v>
                </c:pt>
                <c:pt idx="6536">
                  <c:v>-21.70493643943702</c:v>
                </c:pt>
                <c:pt idx="6537">
                  <c:v>-41.855186079697759</c:v>
                </c:pt>
                <c:pt idx="6538">
                  <c:v>-16.026197188182334</c:v>
                </c:pt>
                <c:pt idx="6539">
                  <c:v>-16.774193452016902</c:v>
                </c:pt>
                <c:pt idx="6540">
                  <c:v>-2.0251695594853274</c:v>
                </c:pt>
                <c:pt idx="6541">
                  <c:v>-9.0579005958394259</c:v>
                </c:pt>
                <c:pt idx="6542">
                  <c:v>25.930311931126099</c:v>
                </c:pt>
                <c:pt idx="6543">
                  <c:v>-37.399951899321721</c:v>
                </c:pt>
                <c:pt idx="6544">
                  <c:v>-11.599675930057344</c:v>
                </c:pt>
                <c:pt idx="6545">
                  <c:v>13.692689343448926</c:v>
                </c:pt>
                <c:pt idx="6546">
                  <c:v>48.17126052208814</c:v>
                </c:pt>
                <c:pt idx="6547">
                  <c:v>-18.623974864151609</c:v>
                </c:pt>
                <c:pt idx="6548">
                  <c:v>-26.286280808461903</c:v>
                </c:pt>
                <c:pt idx="6549">
                  <c:v>-15.397114854943002</c:v>
                </c:pt>
                <c:pt idx="6550">
                  <c:v>-30.869757065625862</c:v>
                </c:pt>
                <c:pt idx="6551">
                  <c:v>25.992570549818183</c:v>
                </c:pt>
                <c:pt idx="6552">
                  <c:v>14.925411296533255</c:v>
                </c:pt>
                <c:pt idx="6553">
                  <c:v>-13.096023948121427</c:v>
                </c:pt>
                <c:pt idx="6554">
                  <c:v>-20.376015116349478</c:v>
                </c:pt>
                <c:pt idx="6555">
                  <c:v>37.421843307506776</c:v>
                </c:pt>
                <c:pt idx="6556">
                  <c:v>-11.597813594096309</c:v>
                </c:pt>
                <c:pt idx="6557">
                  <c:v>-19.030857037160228</c:v>
                </c:pt>
                <c:pt idx="6558">
                  <c:v>-18.280216744798054</c:v>
                </c:pt>
                <c:pt idx="6559">
                  <c:v>4.1844095943456141</c:v>
                </c:pt>
                <c:pt idx="6560">
                  <c:v>-14.114469780657442</c:v>
                </c:pt>
                <c:pt idx="6561">
                  <c:v>5.0602838695959491</c:v>
                </c:pt>
                <c:pt idx="6562">
                  <c:v>-25.067128067396901</c:v>
                </c:pt>
                <c:pt idx="6563">
                  <c:v>-20.432859397633397</c:v>
                </c:pt>
                <c:pt idx="6564">
                  <c:v>-6.6094695965771848</c:v>
                </c:pt>
                <c:pt idx="6565">
                  <c:v>22.211901667138925</c:v>
                </c:pt>
                <c:pt idx="6566">
                  <c:v>18.866655182252384</c:v>
                </c:pt>
                <c:pt idx="6567">
                  <c:v>-17.458480839863547</c:v>
                </c:pt>
                <c:pt idx="6568">
                  <c:v>-15.201579674073319</c:v>
                </c:pt>
                <c:pt idx="6569">
                  <c:v>-60.318586577207554</c:v>
                </c:pt>
                <c:pt idx="6570">
                  <c:v>38.072984792138939</c:v>
                </c:pt>
                <c:pt idx="6571">
                  <c:v>-4.1045547240467002</c:v>
                </c:pt>
                <c:pt idx="6572">
                  <c:v>-9.5743027340891729</c:v>
                </c:pt>
                <c:pt idx="6573">
                  <c:v>-8.7926559285408707</c:v>
                </c:pt>
                <c:pt idx="6574">
                  <c:v>-17.898097771579703</c:v>
                </c:pt>
                <c:pt idx="6575">
                  <c:v>30.026749489378325</c:v>
                </c:pt>
                <c:pt idx="6576">
                  <c:v>-32.808115493639583</c:v>
                </c:pt>
                <c:pt idx="6577">
                  <c:v>-14.157688490008566</c:v>
                </c:pt>
                <c:pt idx="6578">
                  <c:v>-7.2998214714640168</c:v>
                </c:pt>
                <c:pt idx="6579">
                  <c:v>5.3973128309493177</c:v>
                </c:pt>
                <c:pt idx="6580">
                  <c:v>-30.719185688085823</c:v>
                </c:pt>
                <c:pt idx="6581">
                  <c:v>-19.300934351194996</c:v>
                </c:pt>
                <c:pt idx="6582">
                  <c:v>16.314176002576382</c:v>
                </c:pt>
                <c:pt idx="6583">
                  <c:v>-29.884154574417117</c:v>
                </c:pt>
                <c:pt idx="6584">
                  <c:v>-12.255386243235641</c:v>
                </c:pt>
                <c:pt idx="6585">
                  <c:v>-3.1059491483398531</c:v>
                </c:pt>
                <c:pt idx="6586">
                  <c:v>8.218074147748478</c:v>
                </c:pt>
                <c:pt idx="6587">
                  <c:v>-14.022357201684095</c:v>
                </c:pt>
                <c:pt idx="6588">
                  <c:v>-9.8236822149388594</c:v>
                </c:pt>
                <c:pt idx="6589">
                  <c:v>5.5554383618638248</c:v>
                </c:pt>
                <c:pt idx="6590">
                  <c:v>46.860723026711071</c:v>
                </c:pt>
                <c:pt idx="6591">
                  <c:v>-29.073747249436941</c:v>
                </c:pt>
                <c:pt idx="6592">
                  <c:v>-41.659661373668371</c:v>
                </c:pt>
                <c:pt idx="6593">
                  <c:v>9.9656493526885086</c:v>
                </c:pt>
                <c:pt idx="6594">
                  <c:v>-9.2726226194644674</c:v>
                </c:pt>
                <c:pt idx="6595">
                  <c:v>-0.81133991981532017</c:v>
                </c:pt>
                <c:pt idx="6596">
                  <c:v>-27.561865079969618</c:v>
                </c:pt>
                <c:pt idx="6597">
                  <c:v>-26.554829886793257</c:v>
                </c:pt>
                <c:pt idx="6598">
                  <c:v>-6.9136423185218412</c:v>
                </c:pt>
                <c:pt idx="6599">
                  <c:v>41.943426771965242</c:v>
                </c:pt>
                <c:pt idx="6600">
                  <c:v>4.908704004051252</c:v>
                </c:pt>
                <c:pt idx="6601">
                  <c:v>34.695551473138607</c:v>
                </c:pt>
                <c:pt idx="6602">
                  <c:v>-19.097384160609611</c:v>
                </c:pt>
                <c:pt idx="6603">
                  <c:v>-9.0829790760377804</c:v>
                </c:pt>
                <c:pt idx="6604">
                  <c:v>-12.164500781211235</c:v>
                </c:pt>
                <c:pt idx="6605">
                  <c:v>33.979622151060504</c:v>
                </c:pt>
                <c:pt idx="6606">
                  <c:v>-1.3068743427940253</c:v>
                </c:pt>
                <c:pt idx="6607">
                  <c:v>7.7230818892533151</c:v>
                </c:pt>
                <c:pt idx="6608">
                  <c:v>44.764587130718532</c:v>
                </c:pt>
                <c:pt idx="6609">
                  <c:v>-28.247849360416545</c:v>
                </c:pt>
                <c:pt idx="6610">
                  <c:v>-15.749871645272865</c:v>
                </c:pt>
                <c:pt idx="6611">
                  <c:v>-34.46149128361472</c:v>
                </c:pt>
                <c:pt idx="6612">
                  <c:v>9.9110205722246398</c:v>
                </c:pt>
                <c:pt idx="6613">
                  <c:v>-36.979716353776354</c:v>
                </c:pt>
                <c:pt idx="6614">
                  <c:v>-10.239655488345855</c:v>
                </c:pt>
                <c:pt idx="6615">
                  <c:v>-20.5067914666581</c:v>
                </c:pt>
                <c:pt idx="6616">
                  <c:v>-7.8588989783607488</c:v>
                </c:pt>
                <c:pt idx="6617">
                  <c:v>-12.675517526984315</c:v>
                </c:pt>
                <c:pt idx="6618">
                  <c:v>10.384490371387052</c:v>
                </c:pt>
                <c:pt idx="6619">
                  <c:v>4.4088685724888421</c:v>
                </c:pt>
                <c:pt idx="6620">
                  <c:v>10.362843989918979</c:v>
                </c:pt>
                <c:pt idx="6621">
                  <c:v>19.040230647503037</c:v>
                </c:pt>
                <c:pt idx="6622">
                  <c:v>-10.536776230147382</c:v>
                </c:pt>
                <c:pt idx="6623">
                  <c:v>-21.036455889338782</c:v>
                </c:pt>
                <c:pt idx="6624">
                  <c:v>-7.3919534973672629</c:v>
                </c:pt>
                <c:pt idx="6625">
                  <c:v>-6.0095036621936515</c:v>
                </c:pt>
                <c:pt idx="6626">
                  <c:v>-15.814222648123689</c:v>
                </c:pt>
                <c:pt idx="6627">
                  <c:v>-17.919388874161598</c:v>
                </c:pt>
                <c:pt idx="6628">
                  <c:v>-13.865027686006957</c:v>
                </c:pt>
                <c:pt idx="6629">
                  <c:v>-41.640472767842546</c:v>
                </c:pt>
                <c:pt idx="6630">
                  <c:v>-5.7022085557070454</c:v>
                </c:pt>
                <c:pt idx="6631">
                  <c:v>-38.422359651262013</c:v>
                </c:pt>
                <c:pt idx="6632">
                  <c:v>-20.166240405402505</c:v>
                </c:pt>
                <c:pt idx="6633">
                  <c:v>-16.704879473646194</c:v>
                </c:pt>
                <c:pt idx="6634">
                  <c:v>-13.59726829791714</c:v>
                </c:pt>
                <c:pt idx="6635">
                  <c:v>-13.061354042827743</c:v>
                </c:pt>
                <c:pt idx="6636">
                  <c:v>10.081790671486502</c:v>
                </c:pt>
                <c:pt idx="6637">
                  <c:v>29.167070386017095</c:v>
                </c:pt>
                <c:pt idx="6638">
                  <c:v>25.884170386951858</c:v>
                </c:pt>
                <c:pt idx="6639">
                  <c:v>-4.7444424179372167</c:v>
                </c:pt>
                <c:pt idx="6640">
                  <c:v>-2.8259375387638253</c:v>
                </c:pt>
                <c:pt idx="6641">
                  <c:v>-17.81072501523925</c:v>
                </c:pt>
                <c:pt idx="6642">
                  <c:v>-17.895865940118302</c:v>
                </c:pt>
                <c:pt idx="6643">
                  <c:v>40.163548381307535</c:v>
                </c:pt>
                <c:pt idx="6644">
                  <c:v>-7.1843317593254756</c:v>
                </c:pt>
                <c:pt idx="6645">
                  <c:v>19.313832574893816</c:v>
                </c:pt>
                <c:pt idx="6646">
                  <c:v>-36.495707465109966</c:v>
                </c:pt>
                <c:pt idx="6647">
                  <c:v>-13.140766316000619</c:v>
                </c:pt>
                <c:pt idx="6648">
                  <c:v>-22.532068673787283</c:v>
                </c:pt>
                <c:pt idx="6649">
                  <c:v>-10.281309402021598</c:v>
                </c:pt>
                <c:pt idx="6650">
                  <c:v>40.342388716963413</c:v>
                </c:pt>
                <c:pt idx="6651">
                  <c:v>31.54072995854127</c:v>
                </c:pt>
                <c:pt idx="6652">
                  <c:v>-2.8276769239416559</c:v>
                </c:pt>
                <c:pt idx="6653">
                  <c:v>-22.11420150577851</c:v>
                </c:pt>
                <c:pt idx="6654">
                  <c:v>-17.511120239391513</c:v>
                </c:pt>
                <c:pt idx="6655">
                  <c:v>-22.930297729212288</c:v>
                </c:pt>
                <c:pt idx="6656">
                  <c:v>-15.708034794887201</c:v>
                </c:pt>
                <c:pt idx="6657">
                  <c:v>-14.561946612138673</c:v>
                </c:pt>
                <c:pt idx="6658">
                  <c:v>-6.4661301585073971</c:v>
                </c:pt>
                <c:pt idx="6659">
                  <c:v>-11.875728626224465</c:v>
                </c:pt>
                <c:pt idx="6660">
                  <c:v>-7.5910186113511244</c:v>
                </c:pt>
                <c:pt idx="6661">
                  <c:v>3.4383685286588701</c:v>
                </c:pt>
                <c:pt idx="6662">
                  <c:v>-23.926816775684156</c:v>
                </c:pt>
                <c:pt idx="6663">
                  <c:v>7.6592608881419517</c:v>
                </c:pt>
                <c:pt idx="6664">
                  <c:v>-12.857544546701558</c:v>
                </c:pt>
                <c:pt idx="6665">
                  <c:v>-26.653192432183033</c:v>
                </c:pt>
                <c:pt idx="6666">
                  <c:v>13.844214693671638</c:v>
                </c:pt>
                <c:pt idx="6667">
                  <c:v>33.728805907479455</c:v>
                </c:pt>
                <c:pt idx="6668">
                  <c:v>32.429861865394585</c:v>
                </c:pt>
                <c:pt idx="6669">
                  <c:v>-0.14234050828179079</c:v>
                </c:pt>
                <c:pt idx="6670">
                  <c:v>-9.5576211298807507</c:v>
                </c:pt>
                <c:pt idx="6671">
                  <c:v>-15.479591984161022</c:v>
                </c:pt>
                <c:pt idx="6672">
                  <c:v>-22.736858658811755</c:v>
                </c:pt>
                <c:pt idx="6673">
                  <c:v>-4.3071214512244893</c:v>
                </c:pt>
                <c:pt idx="6674">
                  <c:v>-23.103669687890697</c:v>
                </c:pt>
                <c:pt idx="6675">
                  <c:v>-3.5731187030329963</c:v>
                </c:pt>
                <c:pt idx="6676">
                  <c:v>-8.2940218685244389</c:v>
                </c:pt>
                <c:pt idx="6677">
                  <c:v>-14.356633588430693</c:v>
                </c:pt>
                <c:pt idx="6678">
                  <c:v>-19.597859624683746</c:v>
                </c:pt>
                <c:pt idx="6679">
                  <c:v>-14.810221701466002</c:v>
                </c:pt>
                <c:pt idx="6680">
                  <c:v>2.013236168854597</c:v>
                </c:pt>
                <c:pt idx="6681">
                  <c:v>-26.436568958563914</c:v>
                </c:pt>
                <c:pt idx="6682">
                  <c:v>47.832451988461386</c:v>
                </c:pt>
                <c:pt idx="6683">
                  <c:v>-16.801460541619605</c:v>
                </c:pt>
                <c:pt idx="6684">
                  <c:v>-31.292255747145646</c:v>
                </c:pt>
                <c:pt idx="6685">
                  <c:v>-11.222477989071109</c:v>
                </c:pt>
                <c:pt idx="6686">
                  <c:v>-15.411271508994346</c:v>
                </c:pt>
                <c:pt idx="6687">
                  <c:v>34.627698999009652</c:v>
                </c:pt>
                <c:pt idx="6688">
                  <c:v>13.54272407213152</c:v>
                </c:pt>
                <c:pt idx="6689">
                  <c:v>3.0027905314267116</c:v>
                </c:pt>
                <c:pt idx="6690">
                  <c:v>29.556569500732536</c:v>
                </c:pt>
                <c:pt idx="6691">
                  <c:v>20.835887762276833</c:v>
                </c:pt>
                <c:pt idx="6692">
                  <c:v>-19.799639341945269</c:v>
                </c:pt>
                <c:pt idx="6693">
                  <c:v>14.346136782298601</c:v>
                </c:pt>
                <c:pt idx="6694">
                  <c:v>-8.5824638268753191</c:v>
                </c:pt>
                <c:pt idx="6695">
                  <c:v>33.434774642011455</c:v>
                </c:pt>
                <c:pt idx="6696">
                  <c:v>1.8598018728334402</c:v>
                </c:pt>
                <c:pt idx="6697">
                  <c:v>-30.868558634465636</c:v>
                </c:pt>
                <c:pt idx="6698">
                  <c:v>-15.484683494808344</c:v>
                </c:pt>
                <c:pt idx="6699">
                  <c:v>-4.8967587755076636</c:v>
                </c:pt>
                <c:pt idx="6700">
                  <c:v>6.9662529425525506</c:v>
                </c:pt>
                <c:pt idx="6701">
                  <c:v>-51.943257087113928</c:v>
                </c:pt>
                <c:pt idx="6702">
                  <c:v>-4.6644075023350453</c:v>
                </c:pt>
                <c:pt idx="6703">
                  <c:v>-32.197640252710102</c:v>
                </c:pt>
                <c:pt idx="6704">
                  <c:v>8.19797628865593</c:v>
                </c:pt>
                <c:pt idx="6705">
                  <c:v>-12.149716910443942</c:v>
                </c:pt>
                <c:pt idx="6706">
                  <c:v>-17.629997340636738</c:v>
                </c:pt>
                <c:pt idx="6707">
                  <c:v>-8.4509850600989562</c:v>
                </c:pt>
                <c:pt idx="6708">
                  <c:v>-37.170377413177647</c:v>
                </c:pt>
                <c:pt idx="6709">
                  <c:v>-16.632745515751459</c:v>
                </c:pt>
                <c:pt idx="6710">
                  <c:v>49.814990385833624</c:v>
                </c:pt>
                <c:pt idx="6711">
                  <c:v>-1.9224344947514567</c:v>
                </c:pt>
                <c:pt idx="6712">
                  <c:v>-1.2493829008116677</c:v>
                </c:pt>
                <c:pt idx="6713">
                  <c:v>-7.8174141964401898</c:v>
                </c:pt>
                <c:pt idx="6714">
                  <c:v>-11.134385600937513</c:v>
                </c:pt>
                <c:pt idx="6715">
                  <c:v>-2.6477628500600758</c:v>
                </c:pt>
                <c:pt idx="6716">
                  <c:v>7.6559250715534866</c:v>
                </c:pt>
                <c:pt idx="6717">
                  <c:v>-2.6752839856067467</c:v>
                </c:pt>
                <c:pt idx="6718">
                  <c:v>-7.9441486256514668</c:v>
                </c:pt>
                <c:pt idx="6719">
                  <c:v>-32.065437410119848</c:v>
                </c:pt>
                <c:pt idx="6720">
                  <c:v>1.0243473610743479</c:v>
                </c:pt>
                <c:pt idx="6721">
                  <c:v>-32.28531026094317</c:v>
                </c:pt>
                <c:pt idx="6722">
                  <c:v>7.4598223448598588</c:v>
                </c:pt>
                <c:pt idx="6723">
                  <c:v>10.510405886394818</c:v>
                </c:pt>
                <c:pt idx="6724">
                  <c:v>-57.393253290869595</c:v>
                </c:pt>
                <c:pt idx="6725">
                  <c:v>3.1900894240442526</c:v>
                </c:pt>
                <c:pt idx="6726">
                  <c:v>17.634711126181635</c:v>
                </c:pt>
                <c:pt idx="6727">
                  <c:v>-9.2265997754781832</c:v>
                </c:pt>
                <c:pt idx="6728">
                  <c:v>35.33361538450108</c:v>
                </c:pt>
                <c:pt idx="6729">
                  <c:v>-3.0817779198082675</c:v>
                </c:pt>
                <c:pt idx="6730">
                  <c:v>-16.40700721548501</c:v>
                </c:pt>
                <c:pt idx="6731">
                  <c:v>-7.7957332743807228E-2</c:v>
                </c:pt>
                <c:pt idx="6732">
                  <c:v>2.0484728187505326</c:v>
                </c:pt>
                <c:pt idx="6733">
                  <c:v>-11.409987941152103</c:v>
                </c:pt>
                <c:pt idx="6734">
                  <c:v>-16.384707908232333</c:v>
                </c:pt>
                <c:pt idx="6735">
                  <c:v>-37.849221820262159</c:v>
                </c:pt>
                <c:pt idx="6736">
                  <c:v>-9.4467520651918413</c:v>
                </c:pt>
                <c:pt idx="6737">
                  <c:v>-3.0556247235968099</c:v>
                </c:pt>
                <c:pt idx="6738">
                  <c:v>18.859180954135837</c:v>
                </c:pt>
                <c:pt idx="6739">
                  <c:v>-12.452828220947403</c:v>
                </c:pt>
                <c:pt idx="6740">
                  <c:v>-6.0707667199249542</c:v>
                </c:pt>
                <c:pt idx="6741">
                  <c:v>9.0982732767462338</c:v>
                </c:pt>
                <c:pt idx="6742">
                  <c:v>18.04405782857544</c:v>
                </c:pt>
                <c:pt idx="6743">
                  <c:v>28.859560919342186</c:v>
                </c:pt>
                <c:pt idx="6744">
                  <c:v>-7.9057823159519032</c:v>
                </c:pt>
                <c:pt idx="6745">
                  <c:v>18.559541773693979</c:v>
                </c:pt>
                <c:pt idx="6746">
                  <c:v>37.5468134138262</c:v>
                </c:pt>
                <c:pt idx="6747">
                  <c:v>13.496362473989677</c:v>
                </c:pt>
                <c:pt idx="6748">
                  <c:v>-41.59799046282923</c:v>
                </c:pt>
                <c:pt idx="6749">
                  <c:v>-21.520311877702834</c:v>
                </c:pt>
                <c:pt idx="6750">
                  <c:v>-14.601854071615428</c:v>
                </c:pt>
                <c:pt idx="6751">
                  <c:v>33.528339897947909</c:v>
                </c:pt>
                <c:pt idx="6752">
                  <c:v>-26.559080837825945</c:v>
                </c:pt>
                <c:pt idx="6753">
                  <c:v>23.85486602191628</c:v>
                </c:pt>
                <c:pt idx="6754">
                  <c:v>4.0878033323713296</c:v>
                </c:pt>
                <c:pt idx="6755">
                  <c:v>19.843673382435959</c:v>
                </c:pt>
                <c:pt idx="6756">
                  <c:v>-18.052702353756878</c:v>
                </c:pt>
                <c:pt idx="6757">
                  <c:v>-42.940561625210123</c:v>
                </c:pt>
                <c:pt idx="6758">
                  <c:v>-18.158687571258987</c:v>
                </c:pt>
                <c:pt idx="6759">
                  <c:v>-17.582833642889256</c:v>
                </c:pt>
                <c:pt idx="6760">
                  <c:v>-8.2736997774095045E-2</c:v>
                </c:pt>
                <c:pt idx="6761">
                  <c:v>-9.0361076098724062</c:v>
                </c:pt>
                <c:pt idx="6762">
                  <c:v>24.833823634392125</c:v>
                </c:pt>
                <c:pt idx="6763">
                  <c:v>-24.563411933816173</c:v>
                </c:pt>
                <c:pt idx="6764">
                  <c:v>-19.924970712842892</c:v>
                </c:pt>
                <c:pt idx="6765">
                  <c:v>17.884297625188452</c:v>
                </c:pt>
                <c:pt idx="6766">
                  <c:v>49.615350452595365</c:v>
                </c:pt>
                <c:pt idx="6767">
                  <c:v>-20.50827193236475</c:v>
                </c:pt>
                <c:pt idx="6768">
                  <c:v>-31.054719683539396</c:v>
                </c:pt>
                <c:pt idx="6769">
                  <c:v>-13.086598526490803</c:v>
                </c:pt>
                <c:pt idx="6770">
                  <c:v>-30.426954269716688</c:v>
                </c:pt>
                <c:pt idx="6771">
                  <c:v>29.478193125502308</c:v>
                </c:pt>
                <c:pt idx="6772">
                  <c:v>16.747903268186043</c:v>
                </c:pt>
                <c:pt idx="6773">
                  <c:v>-13.793969025363523</c:v>
                </c:pt>
                <c:pt idx="6774">
                  <c:v>-6.8665554935612079</c:v>
                </c:pt>
                <c:pt idx="6775">
                  <c:v>35.1307977449097</c:v>
                </c:pt>
                <c:pt idx="6776">
                  <c:v>-6.645859963036223</c:v>
                </c:pt>
                <c:pt idx="6777">
                  <c:v>-14.182783335714419</c:v>
                </c:pt>
                <c:pt idx="6778">
                  <c:v>-19.070193426144506</c:v>
                </c:pt>
                <c:pt idx="6779">
                  <c:v>3.8802479889041912</c:v>
                </c:pt>
                <c:pt idx="6780">
                  <c:v>-0.14002343624041202</c:v>
                </c:pt>
                <c:pt idx="6781">
                  <c:v>-30.801870972785103</c:v>
                </c:pt>
                <c:pt idx="6782">
                  <c:v>-27.80671538848005</c:v>
                </c:pt>
                <c:pt idx="6783">
                  <c:v>-5.6294530191164185</c:v>
                </c:pt>
                <c:pt idx="6784">
                  <c:v>22.903417493000198</c:v>
                </c:pt>
                <c:pt idx="6785">
                  <c:v>23.537010812403288</c:v>
                </c:pt>
                <c:pt idx="6786">
                  <c:v>-19.388569407159157</c:v>
                </c:pt>
                <c:pt idx="6787">
                  <c:v>-19.190084395439364</c:v>
                </c:pt>
                <c:pt idx="6788">
                  <c:v>-53.72000419059313</c:v>
                </c:pt>
                <c:pt idx="6789">
                  <c:v>41.685349598170454</c:v>
                </c:pt>
                <c:pt idx="6790">
                  <c:v>-4.1144774001516708</c:v>
                </c:pt>
                <c:pt idx="6791">
                  <c:v>-10.221535798024089</c:v>
                </c:pt>
                <c:pt idx="6792">
                  <c:v>-11.380269882952886</c:v>
                </c:pt>
                <c:pt idx="6793">
                  <c:v>-19.861399575871111</c:v>
                </c:pt>
                <c:pt idx="6794">
                  <c:v>27.660178741126437</c:v>
                </c:pt>
                <c:pt idx="6795">
                  <c:v>-43.410526556453526</c:v>
                </c:pt>
                <c:pt idx="6796">
                  <c:v>-15.439940512931162</c:v>
                </c:pt>
                <c:pt idx="6797">
                  <c:v>-8.3438297420598353</c:v>
                </c:pt>
                <c:pt idx="6798">
                  <c:v>6.7436577984876251</c:v>
                </c:pt>
                <c:pt idx="6799">
                  <c:v>-25.058510685658057</c:v>
                </c:pt>
                <c:pt idx="6800">
                  <c:v>-27.648928044561135</c:v>
                </c:pt>
                <c:pt idx="6801">
                  <c:v>15.0436276898674</c:v>
                </c:pt>
                <c:pt idx="6802">
                  <c:v>-34.724498208006864</c:v>
                </c:pt>
                <c:pt idx="6803">
                  <c:v>-9.0243707234629724</c:v>
                </c:pt>
                <c:pt idx="6804">
                  <c:v>2.2959145072503588</c:v>
                </c:pt>
                <c:pt idx="6805">
                  <c:v>11.013352187695547</c:v>
                </c:pt>
                <c:pt idx="6806">
                  <c:v>-13.824446585227584</c:v>
                </c:pt>
                <c:pt idx="6807">
                  <c:v>-10.263282183694905</c:v>
                </c:pt>
                <c:pt idx="6808">
                  <c:v>4.3278506400122723</c:v>
                </c:pt>
                <c:pt idx="6809">
                  <c:v>42.697284185047586</c:v>
                </c:pt>
                <c:pt idx="6810">
                  <c:v>-32.635189636534214</c:v>
                </c:pt>
                <c:pt idx="6811">
                  <c:v>-42.722763516518867</c:v>
                </c:pt>
                <c:pt idx="6812">
                  <c:v>-1.2500825059728484</c:v>
                </c:pt>
                <c:pt idx="6813">
                  <c:v>-9.617667743453584</c:v>
                </c:pt>
                <c:pt idx="6814">
                  <c:v>-0.641712020805012</c:v>
                </c:pt>
                <c:pt idx="6815">
                  <c:v>-31.267336433624159</c:v>
                </c:pt>
                <c:pt idx="6816">
                  <c:v>25.50090067257667</c:v>
                </c:pt>
                <c:pt idx="6817">
                  <c:v>-12.308086995011248</c:v>
                </c:pt>
                <c:pt idx="6818">
                  <c:v>41.143529414296601</c:v>
                </c:pt>
                <c:pt idx="6819">
                  <c:v>12.319727680079296</c:v>
                </c:pt>
                <c:pt idx="6820">
                  <c:v>34.88900535331085</c:v>
                </c:pt>
                <c:pt idx="6821">
                  <c:v>-24.263949902312373</c:v>
                </c:pt>
                <c:pt idx="6822">
                  <c:v>-11.319672003807739</c:v>
                </c:pt>
                <c:pt idx="6823">
                  <c:v>-11.311082300927419</c:v>
                </c:pt>
                <c:pt idx="6824">
                  <c:v>31.175230822290921</c:v>
                </c:pt>
                <c:pt idx="6825">
                  <c:v>-2.2985308872654047</c:v>
                </c:pt>
                <c:pt idx="6826">
                  <c:v>11.319998911835683</c:v>
                </c:pt>
                <c:pt idx="6827">
                  <c:v>44.372055153415651</c:v>
                </c:pt>
                <c:pt idx="6828">
                  <c:v>-14.629642438919944</c:v>
                </c:pt>
                <c:pt idx="6829">
                  <c:v>-17.505273898384189</c:v>
                </c:pt>
                <c:pt idx="6830">
                  <c:v>-37.097276109332547</c:v>
                </c:pt>
                <c:pt idx="6831">
                  <c:v>11.327586053878584</c:v>
                </c:pt>
                <c:pt idx="6832">
                  <c:v>-34.100537021104905</c:v>
                </c:pt>
                <c:pt idx="6833">
                  <c:v>-12.06761878010723</c:v>
                </c:pt>
                <c:pt idx="6834">
                  <c:v>-19.060407196490267</c:v>
                </c:pt>
                <c:pt idx="6835">
                  <c:v>-11.103622881094516</c:v>
                </c:pt>
                <c:pt idx="6836">
                  <c:v>-12.926817530850464</c:v>
                </c:pt>
                <c:pt idx="6837">
                  <c:v>6.4132955152661921</c:v>
                </c:pt>
                <c:pt idx="6838">
                  <c:v>5.7141643413525713</c:v>
                </c:pt>
                <c:pt idx="6839">
                  <c:v>10.785886625924562</c:v>
                </c:pt>
                <c:pt idx="6840">
                  <c:v>20.98139222144885</c:v>
                </c:pt>
                <c:pt idx="6841">
                  <c:v>-8.8800324640266908</c:v>
                </c:pt>
                <c:pt idx="6842">
                  <c:v>-2.0549994804728016</c:v>
                </c:pt>
                <c:pt idx="6843">
                  <c:v>-11.712100143267211</c:v>
                </c:pt>
                <c:pt idx="6844">
                  <c:v>-2.6987113064455102</c:v>
                </c:pt>
                <c:pt idx="6845">
                  <c:v>-18.323053307688433</c:v>
                </c:pt>
                <c:pt idx="6846">
                  <c:v>-14.927512503689577</c:v>
                </c:pt>
                <c:pt idx="6847">
                  <c:v>2.0293522326856035</c:v>
                </c:pt>
                <c:pt idx="6848">
                  <c:v>-6.5804042636224622</c:v>
                </c:pt>
                <c:pt idx="6849">
                  <c:v>-33.205084458886233</c:v>
                </c:pt>
                <c:pt idx="6850">
                  <c:v>-20.889807511818411</c:v>
                </c:pt>
                <c:pt idx="6851">
                  <c:v>-17.543364447055374</c:v>
                </c:pt>
                <c:pt idx="6852">
                  <c:v>-15.209791654838412</c:v>
                </c:pt>
                <c:pt idx="6853">
                  <c:v>-13.352578083814786</c:v>
                </c:pt>
                <c:pt idx="6854">
                  <c:v>8.3066985227557879</c:v>
                </c:pt>
                <c:pt idx="6855">
                  <c:v>27.456609414715338</c:v>
                </c:pt>
                <c:pt idx="6856">
                  <c:v>22.410451408567283</c:v>
                </c:pt>
                <c:pt idx="6857">
                  <c:v>-15.884092807924851</c:v>
                </c:pt>
                <c:pt idx="6858">
                  <c:v>-5.4477589677182854</c:v>
                </c:pt>
                <c:pt idx="6859">
                  <c:v>-18.235658148065376</c:v>
                </c:pt>
                <c:pt idx="6860">
                  <c:v>-19.980064930283767</c:v>
                </c:pt>
                <c:pt idx="6861">
                  <c:v>38.935170427610281</c:v>
                </c:pt>
                <c:pt idx="6862">
                  <c:v>-8.276999643705679</c:v>
                </c:pt>
                <c:pt idx="6863">
                  <c:v>19.653652152804788</c:v>
                </c:pt>
                <c:pt idx="6864">
                  <c:v>-38.258508023490222</c:v>
                </c:pt>
                <c:pt idx="6865">
                  <c:v>-15.137786403693003</c:v>
                </c:pt>
                <c:pt idx="6866">
                  <c:v>-30.321808701399959</c:v>
                </c:pt>
                <c:pt idx="6867">
                  <c:v>-10.402603074956275</c:v>
                </c:pt>
                <c:pt idx="6868">
                  <c:v>41.433599532700242</c:v>
                </c:pt>
                <c:pt idx="6869">
                  <c:v>31.122422613792352</c:v>
                </c:pt>
                <c:pt idx="6870">
                  <c:v>-3.7919547102114279</c:v>
                </c:pt>
                <c:pt idx="6871">
                  <c:v>-22.020016778543088</c:v>
                </c:pt>
                <c:pt idx="6872">
                  <c:v>-20.963695998109444</c:v>
                </c:pt>
                <c:pt idx="6873">
                  <c:v>-25.030084564820307</c:v>
                </c:pt>
                <c:pt idx="6874">
                  <c:v>-19.734635812689707</c:v>
                </c:pt>
                <c:pt idx="6875">
                  <c:v>-14.234475821930655</c:v>
                </c:pt>
                <c:pt idx="6876">
                  <c:v>2.1308765603748547</c:v>
                </c:pt>
                <c:pt idx="6877">
                  <c:v>-2.7108557132146842</c:v>
                </c:pt>
                <c:pt idx="6878">
                  <c:v>-9.8571081733846242</c:v>
                </c:pt>
                <c:pt idx="6879">
                  <c:v>5.170362467055007</c:v>
                </c:pt>
                <c:pt idx="6880">
                  <c:v>-38.552915905605786</c:v>
                </c:pt>
                <c:pt idx="6881">
                  <c:v>7.5009119667821995</c:v>
                </c:pt>
                <c:pt idx="6882">
                  <c:v>-16.913862408992856</c:v>
                </c:pt>
                <c:pt idx="6883">
                  <c:v>-23.025043250989505</c:v>
                </c:pt>
                <c:pt idx="6884">
                  <c:v>22.434808442973548</c:v>
                </c:pt>
                <c:pt idx="6885">
                  <c:v>34.240801059750432</c:v>
                </c:pt>
                <c:pt idx="6886">
                  <c:v>29.105398875065688</c:v>
                </c:pt>
                <c:pt idx="6887">
                  <c:v>1.3419918025010844</c:v>
                </c:pt>
                <c:pt idx="6888">
                  <c:v>-8.4104590948953657</c:v>
                </c:pt>
                <c:pt idx="6889">
                  <c:v>-18.816517887187853</c:v>
                </c:pt>
                <c:pt idx="6890">
                  <c:v>-15.066683874321809</c:v>
                </c:pt>
                <c:pt idx="6891">
                  <c:v>-2.1587481149323793</c:v>
                </c:pt>
                <c:pt idx="6892">
                  <c:v>-25.603271128567314</c:v>
                </c:pt>
                <c:pt idx="6893">
                  <c:v>-4.333384925398903</c:v>
                </c:pt>
                <c:pt idx="6894">
                  <c:v>-6.2453985421679157</c:v>
                </c:pt>
                <c:pt idx="6895">
                  <c:v>-21.513372043686566</c:v>
                </c:pt>
                <c:pt idx="6896">
                  <c:v>-22.11818335054614</c:v>
                </c:pt>
                <c:pt idx="6897">
                  <c:v>-15.817336060682047</c:v>
                </c:pt>
                <c:pt idx="6898">
                  <c:v>-1.5934174696101309</c:v>
                </c:pt>
                <c:pt idx="6899">
                  <c:v>-24.523649541367497</c:v>
                </c:pt>
                <c:pt idx="6900">
                  <c:v>49.580782802103307</c:v>
                </c:pt>
                <c:pt idx="6901">
                  <c:v>-14.281656957312446</c:v>
                </c:pt>
                <c:pt idx="6902">
                  <c:v>-1.7106725396772404</c:v>
                </c:pt>
                <c:pt idx="6903">
                  <c:v>-9.4311510599093893</c:v>
                </c:pt>
                <c:pt idx="6904">
                  <c:v>-11.439124228805994</c:v>
                </c:pt>
                <c:pt idx="6905">
                  <c:v>18.174000242717717</c:v>
                </c:pt>
                <c:pt idx="6906">
                  <c:v>33.812142285739739</c:v>
                </c:pt>
                <c:pt idx="6907">
                  <c:v>12.384340463290243</c:v>
                </c:pt>
                <c:pt idx="6908">
                  <c:v>7.7428654443927911</c:v>
                </c:pt>
                <c:pt idx="6909">
                  <c:v>36.519231210907236</c:v>
                </c:pt>
                <c:pt idx="6910">
                  <c:v>18.858486769504836</c:v>
                </c:pt>
                <c:pt idx="6911">
                  <c:v>-22.615235030642118</c:v>
                </c:pt>
                <c:pt idx="6912">
                  <c:v>18.942153642197155</c:v>
                </c:pt>
                <c:pt idx="6913">
                  <c:v>-1.2604714430524453</c:v>
                </c:pt>
                <c:pt idx="6914">
                  <c:v>33.51233878635616</c:v>
                </c:pt>
                <c:pt idx="6915">
                  <c:v>8.9797136695349025</c:v>
                </c:pt>
                <c:pt idx="6916">
                  <c:v>-32.367041465722075</c:v>
                </c:pt>
                <c:pt idx="6917">
                  <c:v>31.72508377515188</c:v>
                </c:pt>
                <c:pt idx="6918">
                  <c:v>-18.553249187238681</c:v>
                </c:pt>
                <c:pt idx="6919">
                  <c:v>-3.6484343509242478</c:v>
                </c:pt>
                <c:pt idx="6920">
                  <c:v>5.3803035838712532</c:v>
                </c:pt>
                <c:pt idx="6921">
                  <c:v>-47.989443981133483</c:v>
                </c:pt>
                <c:pt idx="6922">
                  <c:v>-4.3204355238935221</c:v>
                </c:pt>
                <c:pt idx="6923">
                  <c:v>-34.312829479726616</c:v>
                </c:pt>
                <c:pt idx="6924">
                  <c:v>10.274847356420807</c:v>
                </c:pt>
                <c:pt idx="6925">
                  <c:v>-10.369627207397414</c:v>
                </c:pt>
                <c:pt idx="6926">
                  <c:v>-22.148326613326951</c:v>
                </c:pt>
                <c:pt idx="6927">
                  <c:v>-9.6003129172778632</c:v>
                </c:pt>
                <c:pt idx="6928">
                  <c:v>-49.89178235636161</c:v>
                </c:pt>
                <c:pt idx="6929">
                  <c:v>-18.712290419279725</c:v>
                </c:pt>
                <c:pt idx="6930">
                  <c:v>49.085665372393265</c:v>
                </c:pt>
                <c:pt idx="6931">
                  <c:v>-1.1887296675216561</c:v>
                </c:pt>
                <c:pt idx="6932">
                  <c:v>-1.2238540785321561</c:v>
                </c:pt>
                <c:pt idx="6933">
                  <c:v>-9.0337211860390774</c:v>
                </c:pt>
                <c:pt idx="6934">
                  <c:v>-12.968195427535456</c:v>
                </c:pt>
                <c:pt idx="6935">
                  <c:v>-3.2747248171137926</c:v>
                </c:pt>
                <c:pt idx="6936">
                  <c:v>7.9793606471157688</c:v>
                </c:pt>
                <c:pt idx="6937">
                  <c:v>3.6958822589514568</c:v>
                </c:pt>
                <c:pt idx="6938">
                  <c:v>-11.077232029812892</c:v>
                </c:pt>
                <c:pt idx="6939">
                  <c:v>-34.344515051654305</c:v>
                </c:pt>
                <c:pt idx="6940">
                  <c:v>-1.2350173326072706</c:v>
                </c:pt>
                <c:pt idx="6941">
                  <c:v>-31.452783827562182</c:v>
                </c:pt>
                <c:pt idx="6942">
                  <c:v>12.784122853409244</c:v>
                </c:pt>
                <c:pt idx="6943">
                  <c:v>14.30686941335042</c:v>
                </c:pt>
                <c:pt idx="6944">
                  <c:v>-56.074096599368374</c:v>
                </c:pt>
                <c:pt idx="6945">
                  <c:v>6.2610727179440602</c:v>
                </c:pt>
                <c:pt idx="6946">
                  <c:v>19.214103796845905</c:v>
                </c:pt>
                <c:pt idx="6947">
                  <c:v>-11.156208241508914</c:v>
                </c:pt>
                <c:pt idx="6948">
                  <c:v>37.128232004647032</c:v>
                </c:pt>
                <c:pt idx="6949">
                  <c:v>-1.4916936774246423</c:v>
                </c:pt>
                <c:pt idx="6950">
                  <c:v>-15.414617247350797</c:v>
                </c:pt>
                <c:pt idx="6951">
                  <c:v>3.9663255590020583</c:v>
                </c:pt>
                <c:pt idx="6952">
                  <c:v>1.5695436333281165</c:v>
                </c:pt>
                <c:pt idx="6953">
                  <c:v>-10.090058857461898</c:v>
                </c:pt>
                <c:pt idx="6954">
                  <c:v>-21.197210815116616</c:v>
                </c:pt>
                <c:pt idx="6955">
                  <c:v>-38.44903223940679</c:v>
                </c:pt>
                <c:pt idx="6956">
                  <c:v>-7.0620389788245816</c:v>
                </c:pt>
                <c:pt idx="6957">
                  <c:v>-3.7677169772509318</c:v>
                </c:pt>
                <c:pt idx="6958">
                  <c:v>14.385116213916035</c:v>
                </c:pt>
                <c:pt idx="6959">
                  <c:v>-11.123680900128555</c:v>
                </c:pt>
                <c:pt idx="6960">
                  <c:v>-7.0103065358474206</c:v>
                </c:pt>
                <c:pt idx="6961">
                  <c:v>11.874122093564679</c:v>
                </c:pt>
                <c:pt idx="6962">
                  <c:v>19.356144753672986</c:v>
                </c:pt>
                <c:pt idx="6963">
                  <c:v>33.237620209729052</c:v>
                </c:pt>
                <c:pt idx="6964">
                  <c:v>-8.5165372870950691</c:v>
                </c:pt>
                <c:pt idx="6965">
                  <c:v>17.074496730787345</c:v>
                </c:pt>
                <c:pt idx="6966">
                  <c:v>39.738060777076285</c:v>
                </c:pt>
                <c:pt idx="6967">
                  <c:v>16.767567591970852</c:v>
                </c:pt>
                <c:pt idx="6968">
                  <c:v>-37.92823237230548</c:v>
                </c:pt>
                <c:pt idx="6969">
                  <c:v>-21.774421171494673</c:v>
                </c:pt>
                <c:pt idx="6970">
                  <c:v>-12.168865981402746</c:v>
                </c:pt>
                <c:pt idx="6971">
                  <c:v>33.869745229633068</c:v>
                </c:pt>
                <c:pt idx="6972">
                  <c:v>-31.352571940894453</c:v>
                </c:pt>
                <c:pt idx="6973">
                  <c:v>21.078729879131593</c:v>
                </c:pt>
                <c:pt idx="6974">
                  <c:v>2.4759664399197163</c:v>
                </c:pt>
                <c:pt idx="6975">
                  <c:v>20.117071281025552</c:v>
                </c:pt>
                <c:pt idx="6976">
                  <c:v>-19.330250745163234</c:v>
                </c:pt>
                <c:pt idx="6977">
                  <c:v>-41.71009346465371</c:v>
                </c:pt>
                <c:pt idx="6978">
                  <c:v>-19.513971391723466</c:v>
                </c:pt>
                <c:pt idx="6979">
                  <c:v>-25.147271843498203</c:v>
                </c:pt>
                <c:pt idx="6980">
                  <c:v>-0.49637504620152839</c:v>
                </c:pt>
                <c:pt idx="6981">
                  <c:v>-15.761474330291355</c:v>
                </c:pt>
                <c:pt idx="6982">
                  <c:v>26.472760017237846</c:v>
                </c:pt>
                <c:pt idx="6983">
                  <c:v>-18.275814039720824</c:v>
                </c:pt>
                <c:pt idx="6984">
                  <c:v>-25.245659696437926</c:v>
                </c:pt>
                <c:pt idx="6985">
                  <c:v>20.726901121951684</c:v>
                </c:pt>
                <c:pt idx="6986">
                  <c:v>50.240009915423506</c:v>
                </c:pt>
                <c:pt idx="6987">
                  <c:v>-18.175830715204679</c:v>
                </c:pt>
                <c:pt idx="6988">
                  <c:v>-33.698453471985147</c:v>
                </c:pt>
                <c:pt idx="6989">
                  <c:v>-10.18311456469722</c:v>
                </c:pt>
                <c:pt idx="6990">
                  <c:v>-28.711423881603675</c:v>
                </c:pt>
                <c:pt idx="6991">
                  <c:v>30.667902729715074</c:v>
                </c:pt>
                <c:pt idx="6992">
                  <c:v>19.37157315069841</c:v>
                </c:pt>
                <c:pt idx="6993">
                  <c:v>-12.859848933185638</c:v>
                </c:pt>
                <c:pt idx="6994">
                  <c:v>-6.8956900569564255</c:v>
                </c:pt>
                <c:pt idx="6995">
                  <c:v>32.785334542859395</c:v>
                </c:pt>
                <c:pt idx="6996">
                  <c:v>-10.197794657056704</c:v>
                </c:pt>
                <c:pt idx="6997">
                  <c:v>-14.409378494487299</c:v>
                </c:pt>
                <c:pt idx="6998">
                  <c:v>-19.190408241881055</c:v>
                </c:pt>
                <c:pt idx="6999">
                  <c:v>3.0218989169939112</c:v>
                </c:pt>
                <c:pt idx="7000">
                  <c:v>5.9602578162905075</c:v>
                </c:pt>
                <c:pt idx="7001">
                  <c:v>-31.536624466394606</c:v>
                </c:pt>
                <c:pt idx="7002">
                  <c:v>-17.860576733517338</c:v>
                </c:pt>
                <c:pt idx="7003">
                  <c:v>-3.7575382697241579</c:v>
                </c:pt>
                <c:pt idx="7004">
                  <c:v>19.170255076947939</c:v>
                </c:pt>
                <c:pt idx="7005">
                  <c:v>32.18495660978445</c:v>
                </c:pt>
                <c:pt idx="7006">
                  <c:v>-22.777583513641972</c:v>
                </c:pt>
                <c:pt idx="7007">
                  <c:v>-22.159851626162389</c:v>
                </c:pt>
                <c:pt idx="7008">
                  <c:v>-49.385634195319348</c:v>
                </c:pt>
                <c:pt idx="7009">
                  <c:v>47.458070584442197</c:v>
                </c:pt>
                <c:pt idx="7010">
                  <c:v>-2.204795615777698</c:v>
                </c:pt>
                <c:pt idx="7011">
                  <c:v>-9.6745090144026165</c:v>
                </c:pt>
                <c:pt idx="7012">
                  <c:v>-12.693742597971077</c:v>
                </c:pt>
                <c:pt idx="7013">
                  <c:v>-19.477070355997483</c:v>
                </c:pt>
                <c:pt idx="7014">
                  <c:v>31.1833232687136</c:v>
                </c:pt>
                <c:pt idx="7015">
                  <c:v>-59.271262697686815</c:v>
                </c:pt>
                <c:pt idx="7016">
                  <c:v>-14.80192367477509</c:v>
                </c:pt>
                <c:pt idx="7017">
                  <c:v>-8.9348346516432802</c:v>
                </c:pt>
                <c:pt idx="7018">
                  <c:v>5.5565563943422021</c:v>
                </c:pt>
                <c:pt idx="7019">
                  <c:v>-20.871701011031263</c:v>
                </c:pt>
                <c:pt idx="7020">
                  <c:v>-36.175944604988288</c:v>
                </c:pt>
                <c:pt idx="7021">
                  <c:v>14.660411196535755</c:v>
                </c:pt>
                <c:pt idx="7022">
                  <c:v>-41.170416889303212</c:v>
                </c:pt>
                <c:pt idx="7023">
                  <c:v>-14.913968541364511</c:v>
                </c:pt>
                <c:pt idx="7024">
                  <c:v>3.1043062912521862</c:v>
                </c:pt>
                <c:pt idx="7025">
                  <c:v>12.821188185276725</c:v>
                </c:pt>
                <c:pt idx="7026">
                  <c:v>-12.411474446176044</c:v>
                </c:pt>
                <c:pt idx="7027">
                  <c:v>-9.543516128972751</c:v>
                </c:pt>
                <c:pt idx="7028">
                  <c:v>5.8646523050213091</c:v>
                </c:pt>
                <c:pt idx="7029">
                  <c:v>48.192807232042824</c:v>
                </c:pt>
                <c:pt idx="7030">
                  <c:v>-34.334774556624851</c:v>
                </c:pt>
                <c:pt idx="7031">
                  <c:v>-10.172746881493381</c:v>
                </c:pt>
                <c:pt idx="7032">
                  <c:v>5.5694731676444817</c:v>
                </c:pt>
                <c:pt idx="7033">
                  <c:v>-10.479410050050761</c:v>
                </c:pt>
                <c:pt idx="7034">
                  <c:v>-2.2708010230988878</c:v>
                </c:pt>
                <c:pt idx="7035">
                  <c:v>-28.704810845102266</c:v>
                </c:pt>
                <c:pt idx="7036">
                  <c:v>-28.749941817835477</c:v>
                </c:pt>
                <c:pt idx="7037">
                  <c:v>-15.284645685197983</c:v>
                </c:pt>
                <c:pt idx="7038">
                  <c:v>42.992793073324918</c:v>
                </c:pt>
                <c:pt idx="7039">
                  <c:v>20.208187719335463</c:v>
                </c:pt>
                <c:pt idx="7040">
                  <c:v>34.825935978328374</c:v>
                </c:pt>
                <c:pt idx="7041">
                  <c:v>-28.145500175750094</c:v>
                </c:pt>
                <c:pt idx="7042">
                  <c:v>-12.293190851491316</c:v>
                </c:pt>
                <c:pt idx="7043">
                  <c:v>-12.808481162221966</c:v>
                </c:pt>
                <c:pt idx="7044">
                  <c:v>34.939326483112239</c:v>
                </c:pt>
                <c:pt idx="7045">
                  <c:v>-3.5032895250767466</c:v>
                </c:pt>
                <c:pt idx="7046">
                  <c:v>11.629165671400308</c:v>
                </c:pt>
                <c:pt idx="7047">
                  <c:v>45.53218488837458</c:v>
                </c:pt>
                <c:pt idx="7048">
                  <c:v>-3.8952575619739065</c:v>
                </c:pt>
                <c:pt idx="7049">
                  <c:v>-19.431669771032439</c:v>
                </c:pt>
                <c:pt idx="7050">
                  <c:v>-41.399898767865672</c:v>
                </c:pt>
                <c:pt idx="7051">
                  <c:v>11.780537047290796</c:v>
                </c:pt>
                <c:pt idx="7052">
                  <c:v>-29.428564950581659</c:v>
                </c:pt>
                <c:pt idx="7053">
                  <c:v>-12.015238652915379</c:v>
                </c:pt>
                <c:pt idx="7054">
                  <c:v>-15.652794999459921</c:v>
                </c:pt>
                <c:pt idx="7055">
                  <c:v>-4.1936322491368898</c:v>
                </c:pt>
                <c:pt idx="7056">
                  <c:v>-13.818065638095462</c:v>
                </c:pt>
                <c:pt idx="7057">
                  <c:v>2.3508250720218342</c:v>
                </c:pt>
                <c:pt idx="7058">
                  <c:v>12.235333971106428</c:v>
                </c:pt>
                <c:pt idx="7059">
                  <c:v>32.210563915013147</c:v>
                </c:pt>
                <c:pt idx="7060">
                  <c:v>19.001676203253744</c:v>
                </c:pt>
                <c:pt idx="7061">
                  <c:v>-2.0983681995744732</c:v>
                </c:pt>
                <c:pt idx="7062">
                  <c:v>4.7790553684779624</c:v>
                </c:pt>
                <c:pt idx="7063">
                  <c:v>-15.224963789354845</c:v>
                </c:pt>
                <c:pt idx="7064">
                  <c:v>-0.5121084045907196</c:v>
                </c:pt>
                <c:pt idx="7065">
                  <c:v>-17.084465269990154</c:v>
                </c:pt>
                <c:pt idx="7066">
                  <c:v>-9.738611707885596</c:v>
                </c:pt>
                <c:pt idx="7067">
                  <c:v>-9.9499420418752091</c:v>
                </c:pt>
                <c:pt idx="7068">
                  <c:v>-47.649732830829038</c:v>
                </c:pt>
                <c:pt idx="7069">
                  <c:v>-6.2485552242801887</c:v>
                </c:pt>
                <c:pt idx="7070">
                  <c:v>-22.858710781377098</c:v>
                </c:pt>
                <c:pt idx="7071">
                  <c:v>-25.719357624041031</c:v>
                </c:pt>
                <c:pt idx="7072">
                  <c:v>-5.8678952039664338</c:v>
                </c:pt>
                <c:pt idx="7073">
                  <c:v>-15.355176292588446</c:v>
                </c:pt>
                <c:pt idx="7074">
                  <c:v>-11.934741864575443</c:v>
                </c:pt>
                <c:pt idx="7075">
                  <c:v>8.366397788888321</c:v>
                </c:pt>
                <c:pt idx="7076">
                  <c:v>-82.793762463603628</c:v>
                </c:pt>
                <c:pt idx="7077">
                  <c:v>28.88493875000497</c:v>
                </c:pt>
                <c:pt idx="7078">
                  <c:v>22.051671167853783</c:v>
                </c:pt>
                <c:pt idx="7079">
                  <c:v>-16.416799601516775</c:v>
                </c:pt>
                <c:pt idx="7080">
                  <c:v>-6.8371811226847683</c:v>
                </c:pt>
                <c:pt idx="7081">
                  <c:v>-13.913427754941374</c:v>
                </c:pt>
                <c:pt idx="7082">
                  <c:v>-18.768617699929827</c:v>
                </c:pt>
                <c:pt idx="7083">
                  <c:v>38.522441867433066</c:v>
                </c:pt>
                <c:pt idx="7084">
                  <c:v>-10.165207509988072</c:v>
                </c:pt>
                <c:pt idx="7085">
                  <c:v>24.038222273479661</c:v>
                </c:pt>
                <c:pt idx="7086">
                  <c:v>-40.112094211152723</c:v>
                </c:pt>
                <c:pt idx="7087">
                  <c:v>-16.200734149250479</c:v>
                </c:pt>
                <c:pt idx="7088">
                  <c:v>-32.673629696290774</c:v>
                </c:pt>
                <c:pt idx="7089">
                  <c:v>-10.036831060956523</c:v>
                </c:pt>
                <c:pt idx="7090">
                  <c:v>40.486113495176262</c:v>
                </c:pt>
                <c:pt idx="7091">
                  <c:v>29.268702897290147</c:v>
                </c:pt>
                <c:pt idx="7092">
                  <c:v>-2.9592529261129918</c:v>
                </c:pt>
                <c:pt idx="7093">
                  <c:v>-20.880451073009244</c:v>
                </c:pt>
                <c:pt idx="7094">
                  <c:v>-20.936595281270201</c:v>
                </c:pt>
                <c:pt idx="7095">
                  <c:v>-26.719873270516072</c:v>
                </c:pt>
                <c:pt idx="7096">
                  <c:v>-16.612837160202325</c:v>
                </c:pt>
                <c:pt idx="7097">
                  <c:v>-17.133398043724398</c:v>
                </c:pt>
                <c:pt idx="7098">
                  <c:v>6.5139754255300346</c:v>
                </c:pt>
                <c:pt idx="7099">
                  <c:v>-1.8649148827768016</c:v>
                </c:pt>
                <c:pt idx="7100">
                  <c:v>-8.8405089575040705</c:v>
                </c:pt>
                <c:pt idx="7101">
                  <c:v>6.4831748108703948</c:v>
                </c:pt>
                <c:pt idx="7102">
                  <c:v>-40.398172967697015</c:v>
                </c:pt>
                <c:pt idx="7103">
                  <c:v>7.137719291713255</c:v>
                </c:pt>
                <c:pt idx="7104">
                  <c:v>-15.675693933376145</c:v>
                </c:pt>
                <c:pt idx="7105">
                  <c:v>-20.232591663811419</c:v>
                </c:pt>
                <c:pt idx="7106">
                  <c:v>21.182592217576527</c:v>
                </c:pt>
                <c:pt idx="7107">
                  <c:v>35.946741818865902</c:v>
                </c:pt>
                <c:pt idx="7108">
                  <c:v>33.366895695665484</c:v>
                </c:pt>
                <c:pt idx="7109">
                  <c:v>2.5519695051955225</c:v>
                </c:pt>
                <c:pt idx="7110">
                  <c:v>-8.1693117150503909</c:v>
                </c:pt>
                <c:pt idx="7111">
                  <c:v>-5.8974632086628596</c:v>
                </c:pt>
                <c:pt idx="7112">
                  <c:v>-14.583320328720562</c:v>
                </c:pt>
                <c:pt idx="7113">
                  <c:v>4.7621283476907053</c:v>
                </c:pt>
                <c:pt idx="7114">
                  <c:v>-25.314577733716391</c:v>
                </c:pt>
                <c:pt idx="7115">
                  <c:v>-3.6140552614459551</c:v>
                </c:pt>
                <c:pt idx="7116">
                  <c:v>-6.9992802074420126</c:v>
                </c:pt>
                <c:pt idx="7117">
                  <c:v>-27.039184065937164</c:v>
                </c:pt>
                <c:pt idx="7118">
                  <c:v>-28.959791465867745</c:v>
                </c:pt>
                <c:pt idx="7119">
                  <c:v>-16.599236531721388</c:v>
                </c:pt>
                <c:pt idx="7120">
                  <c:v>-2.0878430134627735</c:v>
                </c:pt>
                <c:pt idx="7121">
                  <c:v>-21.606099468675716</c:v>
                </c:pt>
                <c:pt idx="7122">
                  <c:v>50.551721504778179</c:v>
                </c:pt>
                <c:pt idx="7123">
                  <c:v>-9.0724990617064734</c:v>
                </c:pt>
                <c:pt idx="7124">
                  <c:v>10.341348760437718</c:v>
                </c:pt>
                <c:pt idx="7125">
                  <c:v>-7.701125596590515</c:v>
                </c:pt>
                <c:pt idx="7126">
                  <c:v>-7.1855730667176871</c:v>
                </c:pt>
                <c:pt idx="7127">
                  <c:v>21.819929627365745</c:v>
                </c:pt>
                <c:pt idx="7128">
                  <c:v>37.822692193951568</c:v>
                </c:pt>
                <c:pt idx="7129">
                  <c:v>14.914605746967695</c:v>
                </c:pt>
                <c:pt idx="7130">
                  <c:v>27.080795325408026</c:v>
                </c:pt>
                <c:pt idx="7131">
                  <c:v>38.563654530211409</c:v>
                </c:pt>
                <c:pt idx="7132">
                  <c:v>18.862984033331827</c:v>
                </c:pt>
                <c:pt idx="7133">
                  <c:v>-26.022950192983103</c:v>
                </c:pt>
                <c:pt idx="7134">
                  <c:v>25.754507290781476</c:v>
                </c:pt>
                <c:pt idx="7135">
                  <c:v>4.0533058872949894</c:v>
                </c:pt>
                <c:pt idx="7136">
                  <c:v>35.212397519894921</c:v>
                </c:pt>
                <c:pt idx="7137">
                  <c:v>11.761301914462653</c:v>
                </c:pt>
                <c:pt idx="7138">
                  <c:v>-36.1114762229262</c:v>
                </c:pt>
                <c:pt idx="7139">
                  <c:v>33.225310707023738</c:v>
                </c:pt>
                <c:pt idx="7140">
                  <c:v>-10.397263269606224</c:v>
                </c:pt>
                <c:pt idx="7141">
                  <c:v>-5.1381631476116354</c:v>
                </c:pt>
                <c:pt idx="7142">
                  <c:v>6.5716574416919471</c:v>
                </c:pt>
                <c:pt idx="7143">
                  <c:v>-36.668879615995479</c:v>
                </c:pt>
                <c:pt idx="7144">
                  <c:v>-6.1666468372914807</c:v>
                </c:pt>
                <c:pt idx="7145">
                  <c:v>-78.292441030534093</c:v>
                </c:pt>
                <c:pt idx="7146">
                  <c:v>15.230998572966179</c:v>
                </c:pt>
                <c:pt idx="7147">
                  <c:v>-7.9187478105573774</c:v>
                </c:pt>
                <c:pt idx="7148">
                  <c:v>-23.268183920926184</c:v>
                </c:pt>
                <c:pt idx="7149">
                  <c:v>-10.544981164542641</c:v>
                </c:pt>
                <c:pt idx="7150">
                  <c:v>-51.210250133822974</c:v>
                </c:pt>
                <c:pt idx="7151">
                  <c:v>-20.412147792697031</c:v>
                </c:pt>
                <c:pt idx="7152">
                  <c:v>51.448583744624983</c:v>
                </c:pt>
                <c:pt idx="7153">
                  <c:v>-4.0851818590884079</c:v>
                </c:pt>
                <c:pt idx="7154">
                  <c:v>2.1470091254840895</c:v>
                </c:pt>
                <c:pt idx="7155">
                  <c:v>-10.983165058088227</c:v>
                </c:pt>
                <c:pt idx="7156">
                  <c:v>-12.626451482637396</c:v>
                </c:pt>
                <c:pt idx="7157">
                  <c:v>0.87470325343194588</c:v>
                </c:pt>
                <c:pt idx="7158">
                  <c:v>8.1115578248629063</c:v>
                </c:pt>
                <c:pt idx="7159">
                  <c:v>5.6809469317892365</c:v>
                </c:pt>
                <c:pt idx="7160">
                  <c:v>-13.810550189830963</c:v>
                </c:pt>
                <c:pt idx="7161">
                  <c:v>-36.327873143543464</c:v>
                </c:pt>
                <c:pt idx="7162">
                  <c:v>-17.588538483291345</c:v>
                </c:pt>
                <c:pt idx="7163">
                  <c:v>-30.872705265917968</c:v>
                </c:pt>
                <c:pt idx="7164">
                  <c:v>19.797696691153725</c:v>
                </c:pt>
                <c:pt idx="7165">
                  <c:v>19.853977324315419</c:v>
                </c:pt>
                <c:pt idx="7166">
                  <c:v>-55.083965407010197</c:v>
                </c:pt>
                <c:pt idx="7167">
                  <c:v>11.053702632714938</c:v>
                </c:pt>
                <c:pt idx="7168">
                  <c:v>19.109209813074713</c:v>
                </c:pt>
                <c:pt idx="7169">
                  <c:v>-15.049053796870748</c:v>
                </c:pt>
                <c:pt idx="7170">
                  <c:v>41.677029070177348</c:v>
                </c:pt>
                <c:pt idx="7171">
                  <c:v>0.45170741604033005</c:v>
                </c:pt>
                <c:pt idx="7172">
                  <c:v>-4.9128573731124732</c:v>
                </c:pt>
                <c:pt idx="7173">
                  <c:v>6.8459013732814995</c:v>
                </c:pt>
                <c:pt idx="7174">
                  <c:v>1.6204129531434077</c:v>
                </c:pt>
                <c:pt idx="7175">
                  <c:v>-4.7657968857009223</c:v>
                </c:pt>
                <c:pt idx="7176">
                  <c:v>-18.552391073896732</c:v>
                </c:pt>
                <c:pt idx="7177">
                  <c:v>-37.724587654220969</c:v>
                </c:pt>
                <c:pt idx="7178">
                  <c:v>-4.1571933361359115</c:v>
                </c:pt>
                <c:pt idx="7179">
                  <c:v>-4.293329355587729</c:v>
                </c:pt>
                <c:pt idx="7180">
                  <c:v>18.072048446570378</c:v>
                </c:pt>
                <c:pt idx="7181">
                  <c:v>-10.413237847447931</c:v>
                </c:pt>
                <c:pt idx="7182">
                  <c:v>-7.3336572736510037</c:v>
                </c:pt>
                <c:pt idx="7183">
                  <c:v>13.184421221424486</c:v>
                </c:pt>
                <c:pt idx="7184">
                  <c:v>20.519311867172512</c:v>
                </c:pt>
                <c:pt idx="7185">
                  <c:v>38.775378777363954</c:v>
                </c:pt>
                <c:pt idx="7186">
                  <c:v>-10.531314065701984</c:v>
                </c:pt>
                <c:pt idx="7187">
                  <c:v>33.716754526328714</c:v>
                </c:pt>
                <c:pt idx="7188">
                  <c:v>39.701335632697464</c:v>
                </c:pt>
                <c:pt idx="7189">
                  <c:v>18.385618318005285</c:v>
                </c:pt>
                <c:pt idx="7190">
                  <c:v>-33.473771820990578</c:v>
                </c:pt>
                <c:pt idx="7191">
                  <c:v>-26.139547813147793</c:v>
                </c:pt>
                <c:pt idx="7192">
                  <c:v>-9.0738278164422539</c:v>
                </c:pt>
                <c:pt idx="7193">
                  <c:v>31.835154164078773</c:v>
                </c:pt>
                <c:pt idx="7194">
                  <c:v>-29.828321428792862</c:v>
                </c:pt>
                <c:pt idx="7195">
                  <c:v>10.331757984417102</c:v>
                </c:pt>
                <c:pt idx="7196">
                  <c:v>20.24490069879208</c:v>
                </c:pt>
                <c:pt idx="7197">
                  <c:v>-17.217901144375034</c:v>
                </c:pt>
                <c:pt idx="7198">
                  <c:v>-39.348926265945536</c:v>
                </c:pt>
                <c:pt idx="7199">
                  <c:v>-24.786549323147057</c:v>
                </c:pt>
                <c:pt idx="7200">
                  <c:v>-21.471132284840049</c:v>
                </c:pt>
                <c:pt idx="7201">
                  <c:v>-0.31201870781551477</c:v>
                </c:pt>
                <c:pt idx="7202">
                  <c:v>-18.927293862548659</c:v>
                </c:pt>
                <c:pt idx="7203">
                  <c:v>27.04626452192128</c:v>
                </c:pt>
                <c:pt idx="7204">
                  <c:v>-19.877171152604717</c:v>
                </c:pt>
                <c:pt idx="7205">
                  <c:v>-26.86284393074375</c:v>
                </c:pt>
                <c:pt idx="7206">
                  <c:v>22.562064958885543</c:v>
                </c:pt>
                <c:pt idx="7207">
                  <c:v>50.227941501112923</c:v>
                </c:pt>
                <c:pt idx="7208">
                  <c:v>-17.375480950099529</c:v>
                </c:pt>
                <c:pt idx="7209">
                  <c:v>-37.880861198256426</c:v>
                </c:pt>
                <c:pt idx="7210">
                  <c:v>-6.4819217366004267</c:v>
                </c:pt>
                <c:pt idx="7211">
                  <c:v>-32.498042627782233</c:v>
                </c:pt>
                <c:pt idx="7212">
                  <c:v>33.244439726920568</c:v>
                </c:pt>
                <c:pt idx="7213">
                  <c:v>18.088485237131508</c:v>
                </c:pt>
                <c:pt idx="7214">
                  <c:v>-9.7085188750380667</c:v>
                </c:pt>
                <c:pt idx="7215">
                  <c:v>-5.3086525848752544</c:v>
                </c:pt>
                <c:pt idx="7216">
                  <c:v>39.230542675687396</c:v>
                </c:pt>
                <c:pt idx="7217">
                  <c:v>-10.02783399350669</c:v>
                </c:pt>
                <c:pt idx="7218">
                  <c:v>-12.139970759241315</c:v>
                </c:pt>
                <c:pt idx="7219">
                  <c:v>-16.980905657256802</c:v>
                </c:pt>
                <c:pt idx="7220">
                  <c:v>3.0678312980981595</c:v>
                </c:pt>
                <c:pt idx="7221">
                  <c:v>-1.4224861508946987</c:v>
                </c:pt>
                <c:pt idx="7222">
                  <c:v>-26.954054293629952</c:v>
                </c:pt>
                <c:pt idx="7223">
                  <c:v>-17.728241071833388</c:v>
                </c:pt>
                <c:pt idx="7224">
                  <c:v>-3.0790719232531032</c:v>
                </c:pt>
                <c:pt idx="7225">
                  <c:v>22.121805458122914</c:v>
                </c:pt>
                <c:pt idx="7226">
                  <c:v>42.291626394452344</c:v>
                </c:pt>
                <c:pt idx="7227">
                  <c:v>-22.667489406664913</c:v>
                </c:pt>
                <c:pt idx="7228">
                  <c:v>-22.636381859593921</c:v>
                </c:pt>
                <c:pt idx="7229">
                  <c:v>-52.066544663777478</c:v>
                </c:pt>
                <c:pt idx="7230">
                  <c:v>49.512665047879125</c:v>
                </c:pt>
                <c:pt idx="7231">
                  <c:v>4.1612338202909456</c:v>
                </c:pt>
                <c:pt idx="7232">
                  <c:v>-9.7301660007315824</c:v>
                </c:pt>
                <c:pt idx="7233">
                  <c:v>-14.662697151400064</c:v>
                </c:pt>
                <c:pt idx="7234">
                  <c:v>-19.172649239285651</c:v>
                </c:pt>
                <c:pt idx="7235">
                  <c:v>32.185981741023525</c:v>
                </c:pt>
                <c:pt idx="7236">
                  <c:v>-59.94221528215256</c:v>
                </c:pt>
                <c:pt idx="7237">
                  <c:v>-13.111085402973352</c:v>
                </c:pt>
                <c:pt idx="7238">
                  <c:v>-9.6138339397938815</c:v>
                </c:pt>
                <c:pt idx="7239">
                  <c:v>-4.7961893487414855</c:v>
                </c:pt>
                <c:pt idx="7240">
                  <c:v>-19.637711812089819</c:v>
                </c:pt>
                <c:pt idx="7241">
                  <c:v>-47.503267058231252</c:v>
                </c:pt>
                <c:pt idx="7242">
                  <c:v>13.480202492286281</c:v>
                </c:pt>
                <c:pt idx="7243">
                  <c:v>-38.267316249117634</c:v>
                </c:pt>
                <c:pt idx="7244">
                  <c:v>-11.765859952556568</c:v>
                </c:pt>
                <c:pt idx="7245">
                  <c:v>5.1306451049108901</c:v>
                </c:pt>
                <c:pt idx="7246">
                  <c:v>14.713499423652264</c:v>
                </c:pt>
                <c:pt idx="7247">
                  <c:v>-10.752296658632005</c:v>
                </c:pt>
                <c:pt idx="7248">
                  <c:v>-9.3709342251142438</c:v>
                </c:pt>
                <c:pt idx="7249">
                  <c:v>21.295423073297947</c:v>
                </c:pt>
                <c:pt idx="7250">
                  <c:v>49.740726287696432</c:v>
                </c:pt>
                <c:pt idx="7251">
                  <c:v>-24.831042655949222</c:v>
                </c:pt>
                <c:pt idx="7252">
                  <c:v>-6.8899759466783692</c:v>
                </c:pt>
                <c:pt idx="7253">
                  <c:v>2.5771873324325369</c:v>
                </c:pt>
                <c:pt idx="7254">
                  <c:v>-15.50361242006209</c:v>
                </c:pt>
                <c:pt idx="7255">
                  <c:v>-4.3841910749855257</c:v>
                </c:pt>
                <c:pt idx="7256">
                  <c:v>-37.974549673129118</c:v>
                </c:pt>
                <c:pt idx="7257">
                  <c:v>-20.638927893448312</c:v>
                </c:pt>
                <c:pt idx="7258">
                  <c:v>44.832713710637734</c:v>
                </c:pt>
                <c:pt idx="7259">
                  <c:v>27.175453719811969</c:v>
                </c:pt>
                <c:pt idx="7260">
                  <c:v>37.891003219424412</c:v>
                </c:pt>
                <c:pt idx="7261">
                  <c:v>-32.255526919863925</c:v>
                </c:pt>
                <c:pt idx="7262">
                  <c:v>-15.386112983807148</c:v>
                </c:pt>
                <c:pt idx="7263">
                  <c:v>-12.623578564344477</c:v>
                </c:pt>
                <c:pt idx="7264">
                  <c:v>31.760194443250924</c:v>
                </c:pt>
                <c:pt idx="7265">
                  <c:v>-4.7294354694621283</c:v>
                </c:pt>
                <c:pt idx="7266">
                  <c:v>19.392098494046493</c:v>
                </c:pt>
                <c:pt idx="7267">
                  <c:v>47.40385975569292</c:v>
                </c:pt>
                <c:pt idx="7268">
                  <c:v>3.222761877331628</c:v>
                </c:pt>
                <c:pt idx="7269">
                  <c:v>-19.664873962106547</c:v>
                </c:pt>
                <c:pt idx="7270">
                  <c:v>-43.39966591218397</c:v>
                </c:pt>
                <c:pt idx="7271">
                  <c:v>15.070829446691551</c:v>
                </c:pt>
                <c:pt idx="7272">
                  <c:v>-24.465112636195755</c:v>
                </c:pt>
                <c:pt idx="7273">
                  <c:v>-11.711109338568459</c:v>
                </c:pt>
                <c:pt idx="7274">
                  <c:v>-9.1899032579635858</c:v>
                </c:pt>
                <c:pt idx="7275">
                  <c:v>-3.4194404723845651</c:v>
                </c:pt>
                <c:pt idx="7276">
                  <c:v>-11.568372002572332</c:v>
                </c:pt>
                <c:pt idx="7277">
                  <c:v>-0.4193620092143604</c:v>
                </c:pt>
                <c:pt idx="7278">
                  <c:v>13.425472887020035</c:v>
                </c:pt>
                <c:pt idx="7279">
                  <c:v>31.418806418845435</c:v>
                </c:pt>
                <c:pt idx="7280">
                  <c:v>25.231782814991035</c:v>
                </c:pt>
                <c:pt idx="7281">
                  <c:v>1.3877292852009901</c:v>
                </c:pt>
                <c:pt idx="7282">
                  <c:v>3.8845049183011753</c:v>
                </c:pt>
                <c:pt idx="7283">
                  <c:v>-17.603251250355601</c:v>
                </c:pt>
                <c:pt idx="7284">
                  <c:v>-0.21161649920378522</c:v>
                </c:pt>
                <c:pt idx="7285">
                  <c:v>-14.753903280946105</c:v>
                </c:pt>
                <c:pt idx="7286">
                  <c:v>-5.5608858611469003</c:v>
                </c:pt>
                <c:pt idx="7287">
                  <c:v>-7.3210997562220204</c:v>
                </c:pt>
                <c:pt idx="7288">
                  <c:v>-48.037292838480838</c:v>
                </c:pt>
                <c:pt idx="7289">
                  <c:v>-5.0186762070881983</c:v>
                </c:pt>
                <c:pt idx="7290">
                  <c:v>-14.258004900256253</c:v>
                </c:pt>
                <c:pt idx="7291">
                  <c:v>-27.518701805458502</c:v>
                </c:pt>
                <c:pt idx="7292">
                  <c:v>-1.1634186212871143</c:v>
                </c:pt>
                <c:pt idx="7293">
                  <c:v>-11.676175298892332</c:v>
                </c:pt>
                <c:pt idx="7294">
                  <c:v>-21.095605789884459</c:v>
                </c:pt>
                <c:pt idx="7295">
                  <c:v>15.363226065822488</c:v>
                </c:pt>
                <c:pt idx="7296">
                  <c:v>29.205852316794392</c:v>
                </c:pt>
                <c:pt idx="7297">
                  <c:v>25.602366333666751</c:v>
                </c:pt>
                <c:pt idx="7298">
                  <c:v>-16.373225468109112</c:v>
                </c:pt>
                <c:pt idx="7299">
                  <c:v>-15.795817545626488</c:v>
                </c:pt>
                <c:pt idx="7300">
                  <c:v>-14.196025393615123</c:v>
                </c:pt>
                <c:pt idx="7301">
                  <c:v>-18.600843818553791</c:v>
                </c:pt>
                <c:pt idx="7302">
                  <c:v>38.566984936315016</c:v>
                </c:pt>
                <c:pt idx="7303">
                  <c:v>-10.013146784414252</c:v>
                </c:pt>
                <c:pt idx="7304">
                  <c:v>26.158352233938942</c:v>
                </c:pt>
                <c:pt idx="7305">
                  <c:v>-41.886226582981791</c:v>
                </c:pt>
                <c:pt idx="7306">
                  <c:v>-16.95039108403774</c:v>
                </c:pt>
                <c:pt idx="7307">
                  <c:v>-31.943131912096828</c:v>
                </c:pt>
                <c:pt idx="7308">
                  <c:v>-29.810942892368701</c:v>
                </c:pt>
                <c:pt idx="7309">
                  <c:v>41.743534793173389</c:v>
                </c:pt>
                <c:pt idx="7310">
                  <c:v>28.545374326964762</c:v>
                </c:pt>
                <c:pt idx="7311">
                  <c:v>-0.7841697357644648</c:v>
                </c:pt>
                <c:pt idx="7312">
                  <c:v>-23.872895219998441</c:v>
                </c:pt>
                <c:pt idx="7313">
                  <c:v>-19.994314948443705</c:v>
                </c:pt>
                <c:pt idx="7314">
                  <c:v>-29.469763957068658</c:v>
                </c:pt>
                <c:pt idx="7315">
                  <c:v>-13.292615111066123</c:v>
                </c:pt>
                <c:pt idx="7316">
                  <c:v>-21.862483934300574</c:v>
                </c:pt>
                <c:pt idx="7317">
                  <c:v>8.4023196511892166</c:v>
                </c:pt>
                <c:pt idx="7318">
                  <c:v>-0.97384557602661204</c:v>
                </c:pt>
                <c:pt idx="7319">
                  <c:v>-5.5281726693157438</c:v>
                </c:pt>
                <c:pt idx="7320">
                  <c:v>7.117543371212129</c:v>
                </c:pt>
                <c:pt idx="7321">
                  <c:v>-38.922541428422761</c:v>
                </c:pt>
                <c:pt idx="7322">
                  <c:v>7.4092396780352328</c:v>
                </c:pt>
                <c:pt idx="7323">
                  <c:v>-16.78560591905697</c:v>
                </c:pt>
                <c:pt idx="7324">
                  <c:v>-17.757807076230023</c:v>
                </c:pt>
                <c:pt idx="7325">
                  <c:v>14.107185956499023</c:v>
                </c:pt>
                <c:pt idx="7326">
                  <c:v>38.41788108022795</c:v>
                </c:pt>
                <c:pt idx="7327">
                  <c:v>29.563529965939367</c:v>
                </c:pt>
                <c:pt idx="7328">
                  <c:v>2.6449860048436591</c:v>
                </c:pt>
                <c:pt idx="7329">
                  <c:v>-8.1426883231061638</c:v>
                </c:pt>
                <c:pt idx="7330">
                  <c:v>-3.978739877692167</c:v>
                </c:pt>
                <c:pt idx="7331">
                  <c:v>-10.150114873171427</c:v>
                </c:pt>
                <c:pt idx="7332">
                  <c:v>10.73771648558391</c:v>
                </c:pt>
                <c:pt idx="7333">
                  <c:v>-19.332462964225456</c:v>
                </c:pt>
                <c:pt idx="7334">
                  <c:v>-3.5910520402128512</c:v>
                </c:pt>
                <c:pt idx="7335">
                  <c:v>-8.7477669956270709</c:v>
                </c:pt>
                <c:pt idx="7336">
                  <c:v>-25.063933829980076</c:v>
                </c:pt>
                <c:pt idx="7337">
                  <c:v>-27.980498625516859</c:v>
                </c:pt>
                <c:pt idx="7338">
                  <c:v>-16.818988155431338</c:v>
                </c:pt>
                <c:pt idx="7339">
                  <c:v>4.9693664356155054</c:v>
                </c:pt>
                <c:pt idx="7340">
                  <c:v>-17.834884630055122</c:v>
                </c:pt>
                <c:pt idx="7341">
                  <c:v>50.3449124327188</c:v>
                </c:pt>
                <c:pt idx="7342">
                  <c:v>-1.1607628124288212</c:v>
                </c:pt>
                <c:pt idx="7343">
                  <c:v>12.709012121077421</c:v>
                </c:pt>
                <c:pt idx="7344">
                  <c:v>3.7882282239669962</c:v>
                </c:pt>
                <c:pt idx="7345">
                  <c:v>4.1287598958905818</c:v>
                </c:pt>
                <c:pt idx="7346">
                  <c:v>26.640717324245934</c:v>
                </c:pt>
                <c:pt idx="7347">
                  <c:v>38.776916997434249</c:v>
                </c:pt>
                <c:pt idx="7348">
                  <c:v>17.261983677219185</c:v>
                </c:pt>
                <c:pt idx="7349">
                  <c:v>27.759544202580543</c:v>
                </c:pt>
                <c:pt idx="7350">
                  <c:v>40.610047083297111</c:v>
                </c:pt>
                <c:pt idx="7351">
                  <c:v>16.717678816994706</c:v>
                </c:pt>
                <c:pt idx="7352">
                  <c:v>-23.218048168063572</c:v>
                </c:pt>
                <c:pt idx="7353">
                  <c:v>29.500607682316129</c:v>
                </c:pt>
                <c:pt idx="7354">
                  <c:v>7.6383873043702977</c:v>
                </c:pt>
                <c:pt idx="7355">
                  <c:v>36.721967931039735</c:v>
                </c:pt>
                <c:pt idx="7356">
                  <c:v>17.564699392016337</c:v>
                </c:pt>
                <c:pt idx="7357">
                  <c:v>-29.992218981585566</c:v>
                </c:pt>
                <c:pt idx="7358">
                  <c:v>57.152284427828469</c:v>
                </c:pt>
                <c:pt idx="7359">
                  <c:v>-6.8100439892980731</c:v>
                </c:pt>
                <c:pt idx="7360">
                  <c:v>-7.0188051787187717</c:v>
                </c:pt>
                <c:pt idx="7361">
                  <c:v>7.1862007794219593</c:v>
                </c:pt>
                <c:pt idx="7362">
                  <c:v>-32.417133961539719</c:v>
                </c:pt>
                <c:pt idx="7363">
                  <c:v>-4.1950537025726646</c:v>
                </c:pt>
                <c:pt idx="7364">
                  <c:v>-79.906450040427899</c:v>
                </c:pt>
                <c:pt idx="7365">
                  <c:v>21.820639808144705</c:v>
                </c:pt>
                <c:pt idx="7366">
                  <c:v>-0.10333586600529543</c:v>
                </c:pt>
                <c:pt idx="7367">
                  <c:v>-24.481262260550761</c:v>
                </c:pt>
                <c:pt idx="7368">
                  <c:v>-12.890916957080135</c:v>
                </c:pt>
                <c:pt idx="7369">
                  <c:v>-42.836003637489512</c:v>
                </c:pt>
                <c:pt idx="7370">
                  <c:v>-15.975070963587314</c:v>
                </c:pt>
                <c:pt idx="7371">
                  <c:v>52.581745511550771</c:v>
                </c:pt>
                <c:pt idx="7372">
                  <c:v>-10.0572823381303</c:v>
                </c:pt>
                <c:pt idx="7373">
                  <c:v>10.657915889117156</c:v>
                </c:pt>
                <c:pt idx="7374">
                  <c:v>-8.8438166047936342</c:v>
                </c:pt>
                <c:pt idx="7375">
                  <c:v>-13.905725461670972</c:v>
                </c:pt>
                <c:pt idx="7376">
                  <c:v>4.505060910165632</c:v>
                </c:pt>
                <c:pt idx="7377">
                  <c:v>8.6746182787327228</c:v>
                </c:pt>
                <c:pt idx="7378">
                  <c:v>2.4816202520558264</c:v>
                </c:pt>
                <c:pt idx="7379">
                  <c:v>-14.857927793087969</c:v>
                </c:pt>
                <c:pt idx="7380">
                  <c:v>-37.22175401441811</c:v>
                </c:pt>
                <c:pt idx="7381">
                  <c:v>-9.0788489007943127</c:v>
                </c:pt>
                <c:pt idx="7382">
                  <c:v>-31.616551361409442</c:v>
                </c:pt>
                <c:pt idx="7383">
                  <c:v>23.919521664343755</c:v>
                </c:pt>
                <c:pt idx="7384">
                  <c:v>18.995787059739676</c:v>
                </c:pt>
                <c:pt idx="7385">
                  <c:v>-51.660675708860417</c:v>
                </c:pt>
                <c:pt idx="7386">
                  <c:v>13.647487905209921</c:v>
                </c:pt>
                <c:pt idx="7387">
                  <c:v>18.456777939254877</c:v>
                </c:pt>
                <c:pt idx="7388">
                  <c:v>-18.780049852793763</c:v>
                </c:pt>
                <c:pt idx="7389">
                  <c:v>42.292316204586335</c:v>
                </c:pt>
                <c:pt idx="7390">
                  <c:v>2.9174833860640899</c:v>
                </c:pt>
                <c:pt idx="7391">
                  <c:v>13.225525554791034</c:v>
                </c:pt>
                <c:pt idx="7392">
                  <c:v>14.63752667075385</c:v>
                </c:pt>
                <c:pt idx="7393">
                  <c:v>2.2352651686857214</c:v>
                </c:pt>
                <c:pt idx="7394">
                  <c:v>1.2493060420862818</c:v>
                </c:pt>
                <c:pt idx="7395">
                  <c:v>-10.995867373534075</c:v>
                </c:pt>
                <c:pt idx="7396">
                  <c:v>-37.166175214181735</c:v>
                </c:pt>
                <c:pt idx="7397">
                  <c:v>-1.1290190230291905</c:v>
                </c:pt>
                <c:pt idx="7398">
                  <c:v>-4.9843105199365452</c:v>
                </c:pt>
                <c:pt idx="7399">
                  <c:v>23.101379721171412</c:v>
                </c:pt>
                <c:pt idx="7400">
                  <c:v>-10.797300378498122</c:v>
                </c:pt>
                <c:pt idx="7401">
                  <c:v>-6.0226023496274967</c:v>
                </c:pt>
                <c:pt idx="7402">
                  <c:v>15.900509781507857</c:v>
                </c:pt>
                <c:pt idx="7403">
                  <c:v>22.664004754242484</c:v>
                </c:pt>
                <c:pt idx="7404">
                  <c:v>41.65289541074138</c:v>
                </c:pt>
                <c:pt idx="7405">
                  <c:v>-5.6927081089835667</c:v>
                </c:pt>
                <c:pt idx="7406">
                  <c:v>27.467912502418677</c:v>
                </c:pt>
                <c:pt idx="7407">
                  <c:v>40.32342435842012</c:v>
                </c:pt>
                <c:pt idx="7408">
                  <c:v>20.617026297019102</c:v>
                </c:pt>
                <c:pt idx="7409">
                  <c:v>-27.900176554220479</c:v>
                </c:pt>
                <c:pt idx="7410">
                  <c:v>-32.441470887041604</c:v>
                </c:pt>
                <c:pt idx="7411">
                  <c:v>-12.811446027803868</c:v>
                </c:pt>
                <c:pt idx="7412">
                  <c:v>34.259845970282548</c:v>
                </c:pt>
                <c:pt idx="7413">
                  <c:v>-28.452940824588282</c:v>
                </c:pt>
                <c:pt idx="7414">
                  <c:v>-47.937655521496794</c:v>
                </c:pt>
                <c:pt idx="7415">
                  <c:v>14.932926825681491</c:v>
                </c:pt>
                <c:pt idx="7416">
                  <c:v>20.79121161562901</c:v>
                </c:pt>
                <c:pt idx="7417">
                  <c:v>5.8015175133648071</c:v>
                </c:pt>
                <c:pt idx="7418">
                  <c:v>-21.825537243949217</c:v>
                </c:pt>
                <c:pt idx="7419">
                  <c:v>-26.943141780598932</c:v>
                </c:pt>
                <c:pt idx="7420">
                  <c:v>-24.828935153126373</c:v>
                </c:pt>
                <c:pt idx="7421">
                  <c:v>0.17047661425058891</c:v>
                </c:pt>
                <c:pt idx="7422">
                  <c:v>-16.197445643953429</c:v>
                </c:pt>
                <c:pt idx="7423">
                  <c:v>26.907097304735942</c:v>
                </c:pt>
                <c:pt idx="7424">
                  <c:v>-13.860497125390417</c:v>
                </c:pt>
                <c:pt idx="7425">
                  <c:v>-20.500258496277823</c:v>
                </c:pt>
                <c:pt idx="7426">
                  <c:v>24.813285153631625</c:v>
                </c:pt>
                <c:pt idx="7427">
                  <c:v>50.247839899561754</c:v>
                </c:pt>
                <c:pt idx="7428">
                  <c:v>-17.742508890133927</c:v>
                </c:pt>
                <c:pt idx="7429">
                  <c:v>-37.062254839132251</c:v>
                </c:pt>
                <c:pt idx="7430">
                  <c:v>1.3694280133030148</c:v>
                </c:pt>
                <c:pt idx="7431">
                  <c:v>-27.691585302512603</c:v>
                </c:pt>
                <c:pt idx="7432">
                  <c:v>38.279564615146313</c:v>
                </c:pt>
                <c:pt idx="7433">
                  <c:v>23.608789899458152</c:v>
                </c:pt>
                <c:pt idx="7434">
                  <c:v>-7.4646260897941588</c:v>
                </c:pt>
                <c:pt idx="7435">
                  <c:v>-4.1205608726434946</c:v>
                </c:pt>
                <c:pt idx="7436">
                  <c:v>36.771561058660474</c:v>
                </c:pt>
                <c:pt idx="7437">
                  <c:v>-6.6415983604950952</c:v>
                </c:pt>
                <c:pt idx="7438">
                  <c:v>-3.9910610026811071</c:v>
                </c:pt>
                <c:pt idx="7439">
                  <c:v>-14.388497087301751</c:v>
                </c:pt>
                <c:pt idx="7440">
                  <c:v>6.1234106024325996E-2</c:v>
                </c:pt>
                <c:pt idx="7441">
                  <c:v>-8.3336736022594806</c:v>
                </c:pt>
                <c:pt idx="7442">
                  <c:v>-26.655026764478215</c:v>
                </c:pt>
                <c:pt idx="7443">
                  <c:v>-15.597430359471755</c:v>
                </c:pt>
                <c:pt idx="7444">
                  <c:v>-0.37971129200342091</c:v>
                </c:pt>
                <c:pt idx="7445">
                  <c:v>25.68137694588988</c:v>
                </c:pt>
                <c:pt idx="7446">
                  <c:v>42.927450627912378</c:v>
                </c:pt>
                <c:pt idx="7447">
                  <c:v>-22.578699246480845</c:v>
                </c:pt>
                <c:pt idx="7448">
                  <c:v>-26.30198562902676</c:v>
                </c:pt>
                <c:pt idx="7449">
                  <c:v>-38.934640519893463</c:v>
                </c:pt>
                <c:pt idx="7450">
                  <c:v>48.724923196231487</c:v>
                </c:pt>
                <c:pt idx="7451">
                  <c:v>11.217492717792901</c:v>
                </c:pt>
                <c:pt idx="7452">
                  <c:v>-8.8526985084200014</c:v>
                </c:pt>
                <c:pt idx="7453">
                  <c:v>-15.530197076415512</c:v>
                </c:pt>
                <c:pt idx="7454">
                  <c:v>-18.626442084584532</c:v>
                </c:pt>
                <c:pt idx="7455">
                  <c:v>33.302436160785113</c:v>
                </c:pt>
                <c:pt idx="7456">
                  <c:v>-62.80707658263043</c:v>
                </c:pt>
                <c:pt idx="7457">
                  <c:v>-14.256126303109813</c:v>
                </c:pt>
                <c:pt idx="7458">
                  <c:v>-9.3582253084233749</c:v>
                </c:pt>
                <c:pt idx="7459">
                  <c:v>-0.10414171142215167</c:v>
                </c:pt>
                <c:pt idx="7460">
                  <c:v>-15.590499374314675</c:v>
                </c:pt>
                <c:pt idx="7461">
                  <c:v>-51.894476656836808</c:v>
                </c:pt>
                <c:pt idx="7462">
                  <c:v>19.237630994881499</c:v>
                </c:pt>
                <c:pt idx="7463">
                  <c:v>4.7440389633887321</c:v>
                </c:pt>
                <c:pt idx="7464">
                  <c:v>-28.927935281213749</c:v>
                </c:pt>
                <c:pt idx="7465">
                  <c:v>-10.980488308368393</c:v>
                </c:pt>
                <c:pt idx="7466">
                  <c:v>7.1357971425507998</c:v>
                </c:pt>
                <c:pt idx="7467">
                  <c:v>-6.0947102628965979</c:v>
                </c:pt>
                <c:pt idx="7468">
                  <c:v>-8.4258832160611306</c:v>
                </c:pt>
                <c:pt idx="7469">
                  <c:v>27.829391419174442</c:v>
                </c:pt>
                <c:pt idx="7470">
                  <c:v>53.875469130746623</c:v>
                </c:pt>
                <c:pt idx="7471">
                  <c:v>-23.92246927747312</c:v>
                </c:pt>
                <c:pt idx="7472">
                  <c:v>-7.4958255316447548</c:v>
                </c:pt>
                <c:pt idx="7473">
                  <c:v>2.0093132612299129</c:v>
                </c:pt>
                <c:pt idx="7474">
                  <c:v>-24.17341269448066</c:v>
                </c:pt>
                <c:pt idx="7475">
                  <c:v>-16.572580120443725</c:v>
                </c:pt>
                <c:pt idx="7476">
                  <c:v>-35.115171365293754</c:v>
                </c:pt>
                <c:pt idx="7477">
                  <c:v>-21.127870096919757</c:v>
                </c:pt>
                <c:pt idx="7478">
                  <c:v>42.417894165978801</c:v>
                </c:pt>
                <c:pt idx="7479">
                  <c:v>31.236827799032845</c:v>
                </c:pt>
                <c:pt idx="7480">
                  <c:v>36.489334768009485</c:v>
                </c:pt>
                <c:pt idx="7481">
                  <c:v>-31.337554383461448</c:v>
                </c:pt>
                <c:pt idx="7482">
                  <c:v>-17.391036644030468</c:v>
                </c:pt>
                <c:pt idx="7483">
                  <c:v>-12.721141794182202</c:v>
                </c:pt>
                <c:pt idx="7484">
                  <c:v>28.259734149694765</c:v>
                </c:pt>
                <c:pt idx="7485">
                  <c:v>-5.3744169815544964</c:v>
                </c:pt>
                <c:pt idx="7486">
                  <c:v>22.477889493738658</c:v>
                </c:pt>
                <c:pt idx="7487">
                  <c:v>48.820153197750777</c:v>
                </c:pt>
                <c:pt idx="7488">
                  <c:v>5.035130160853754</c:v>
                </c:pt>
                <c:pt idx="7489">
                  <c:v>-19.837825474893162</c:v>
                </c:pt>
                <c:pt idx="7490">
                  <c:v>-46.16220252433105</c:v>
                </c:pt>
                <c:pt idx="7491">
                  <c:v>22.7046610624107</c:v>
                </c:pt>
                <c:pt idx="7492">
                  <c:v>-29.999119337171962</c:v>
                </c:pt>
                <c:pt idx="7493">
                  <c:v>-11.913005819565818</c:v>
                </c:pt>
                <c:pt idx="7494">
                  <c:v>-4.1064952914423216</c:v>
                </c:pt>
                <c:pt idx="7495">
                  <c:v>-4.9162234941409011</c:v>
                </c:pt>
                <c:pt idx="7496">
                  <c:v>-12.433221232480768</c:v>
                </c:pt>
                <c:pt idx="7497">
                  <c:v>3.2657887979295523</c:v>
                </c:pt>
                <c:pt idx="7498">
                  <c:v>16.02125960944106</c:v>
                </c:pt>
                <c:pt idx="7499">
                  <c:v>29.350723336455061</c:v>
                </c:pt>
                <c:pt idx="7500">
                  <c:v>34.43149154295768</c:v>
                </c:pt>
                <c:pt idx="7501">
                  <c:v>5.4217463760044637</c:v>
                </c:pt>
                <c:pt idx="7502">
                  <c:v>5.7620678984979889</c:v>
                </c:pt>
                <c:pt idx="7503">
                  <c:v>-19.398521129318148</c:v>
                </c:pt>
                <c:pt idx="7504">
                  <c:v>13.628821245393191</c:v>
                </c:pt>
                <c:pt idx="7505">
                  <c:v>-5.2869826432004103</c:v>
                </c:pt>
                <c:pt idx="7506">
                  <c:v>2.406552366852587</c:v>
                </c:pt>
                <c:pt idx="7507">
                  <c:v>-2.727153050015815</c:v>
                </c:pt>
                <c:pt idx="7508">
                  <c:v>-48.542822657767367</c:v>
                </c:pt>
                <c:pt idx="7509">
                  <c:v>-3.8091303735596895</c:v>
                </c:pt>
                <c:pt idx="7510">
                  <c:v>-7.5016857681344078</c:v>
                </c:pt>
                <c:pt idx="7511">
                  <c:v>-25.52857538210003</c:v>
                </c:pt>
                <c:pt idx="7512">
                  <c:v>6.3054892515223671</c:v>
                </c:pt>
                <c:pt idx="7513">
                  <c:v>-16.791004168756182</c:v>
                </c:pt>
                <c:pt idx="7514">
                  <c:v>-23.057341401352446</c:v>
                </c:pt>
                <c:pt idx="7515">
                  <c:v>19.912336093203173</c:v>
                </c:pt>
                <c:pt idx="7516">
                  <c:v>30.025282922783106</c:v>
                </c:pt>
                <c:pt idx="7517">
                  <c:v>23.716796466498032</c:v>
                </c:pt>
                <c:pt idx="7518">
                  <c:v>-18.595068207869357</c:v>
                </c:pt>
                <c:pt idx="7519">
                  <c:v>-16.239973265549548</c:v>
                </c:pt>
                <c:pt idx="7520">
                  <c:v>-12.639551019134636</c:v>
                </c:pt>
                <c:pt idx="7521">
                  <c:v>-18.704314573983122</c:v>
                </c:pt>
                <c:pt idx="7522">
                  <c:v>39.397631675542478</c:v>
                </c:pt>
                <c:pt idx="7523">
                  <c:v>-9.5151388338279261</c:v>
                </c:pt>
                <c:pt idx="7524">
                  <c:v>29.956715344689378</c:v>
                </c:pt>
                <c:pt idx="7525">
                  <c:v>-34.814006202903748</c:v>
                </c:pt>
                <c:pt idx="7526">
                  <c:v>-16.750678929719044</c:v>
                </c:pt>
                <c:pt idx="7527">
                  <c:v>-31.380637287512162</c:v>
                </c:pt>
                <c:pt idx="7528">
                  <c:v>-30.928144879355344</c:v>
                </c:pt>
                <c:pt idx="7529">
                  <c:v>38.560560461124695</c:v>
                </c:pt>
                <c:pt idx="7530">
                  <c:v>29.733743047485071</c:v>
                </c:pt>
                <c:pt idx="7531">
                  <c:v>-4.0638394328045351</c:v>
                </c:pt>
                <c:pt idx="7532">
                  <c:v>-23.842907687614076</c:v>
                </c:pt>
                <c:pt idx="7533">
                  <c:v>-20.432015912156082</c:v>
                </c:pt>
                <c:pt idx="7534">
                  <c:v>-25.290877342455012</c:v>
                </c:pt>
                <c:pt idx="7535">
                  <c:v>-32.314458134840265</c:v>
                </c:pt>
                <c:pt idx="7536">
                  <c:v>-21.519415147201961</c:v>
                </c:pt>
                <c:pt idx="7537">
                  <c:v>7.0411432673503107</c:v>
                </c:pt>
                <c:pt idx="7538">
                  <c:v>0.74879879973829588</c:v>
                </c:pt>
                <c:pt idx="7539">
                  <c:v>-8.668725425159117</c:v>
                </c:pt>
                <c:pt idx="7540">
                  <c:v>11.317787342599161</c:v>
                </c:pt>
                <c:pt idx="7541">
                  <c:v>-43.768336716890673</c:v>
                </c:pt>
                <c:pt idx="7542">
                  <c:v>8.8882301341610059</c:v>
                </c:pt>
                <c:pt idx="7543">
                  <c:v>-18.425490575043611</c:v>
                </c:pt>
                <c:pt idx="7544">
                  <c:v>-14.953820743357966</c:v>
                </c:pt>
                <c:pt idx="7545">
                  <c:v>13.168401922932702</c:v>
                </c:pt>
                <c:pt idx="7546">
                  <c:v>40.631271254201238</c:v>
                </c:pt>
                <c:pt idx="7547">
                  <c:v>25.531933026696414</c:v>
                </c:pt>
                <c:pt idx="7548">
                  <c:v>4.2817362023269396</c:v>
                </c:pt>
                <c:pt idx="7549">
                  <c:v>-7.0176865881106067</c:v>
                </c:pt>
                <c:pt idx="7550">
                  <c:v>4.9882967037722636</c:v>
                </c:pt>
                <c:pt idx="7551">
                  <c:v>-6.6861786704974584</c:v>
                </c:pt>
                <c:pt idx="7552">
                  <c:v>13.700822402149875</c:v>
                </c:pt>
                <c:pt idx="7553">
                  <c:v>-21.938409018309564</c:v>
                </c:pt>
                <c:pt idx="7554">
                  <c:v>-2.9011673430666107</c:v>
                </c:pt>
                <c:pt idx="7555">
                  <c:v>-5.9065262718878948</c:v>
                </c:pt>
                <c:pt idx="7556">
                  <c:v>-21.731370625752817</c:v>
                </c:pt>
                <c:pt idx="7557">
                  <c:v>-20.738830738047341</c:v>
                </c:pt>
                <c:pt idx="7558">
                  <c:v>-16.474339178368464</c:v>
                </c:pt>
                <c:pt idx="7559">
                  <c:v>6.8428302735178832</c:v>
                </c:pt>
                <c:pt idx="7560">
                  <c:v>-8.1459428327566812</c:v>
                </c:pt>
                <c:pt idx="7561">
                  <c:v>48.835979082628135</c:v>
                </c:pt>
                <c:pt idx="7562">
                  <c:v>0.40137835676052092</c:v>
                </c:pt>
                <c:pt idx="7563">
                  <c:v>-9.5964704077161258</c:v>
                </c:pt>
                <c:pt idx="7564">
                  <c:v>7.1219330463925559</c:v>
                </c:pt>
                <c:pt idx="7565">
                  <c:v>8.7239213670168425</c:v>
                </c:pt>
                <c:pt idx="7566">
                  <c:v>31.276344058661941</c:v>
                </c:pt>
                <c:pt idx="7567">
                  <c:v>38.688883440772194</c:v>
                </c:pt>
                <c:pt idx="7568">
                  <c:v>18.134338090558231</c:v>
                </c:pt>
                <c:pt idx="7569">
                  <c:v>29.66604567457437</c:v>
                </c:pt>
                <c:pt idx="7570">
                  <c:v>42.411188842298188</c:v>
                </c:pt>
                <c:pt idx="7571">
                  <c:v>15.75960353916129</c:v>
                </c:pt>
                <c:pt idx="7572">
                  <c:v>-23.075027174407037</c:v>
                </c:pt>
                <c:pt idx="7573">
                  <c:v>26.187742457809804</c:v>
                </c:pt>
                <c:pt idx="7574">
                  <c:v>10.654210189109293</c:v>
                </c:pt>
                <c:pt idx="7575">
                  <c:v>36.880003591466973</c:v>
                </c:pt>
                <c:pt idx="7576">
                  <c:v>16.247359915760256</c:v>
                </c:pt>
                <c:pt idx="7577">
                  <c:v>-26.409131020474582</c:v>
                </c:pt>
                <c:pt idx="7578">
                  <c:v>72.586616794787645</c:v>
                </c:pt>
                <c:pt idx="7579">
                  <c:v>0.15113460046739391</c:v>
                </c:pt>
                <c:pt idx="7580">
                  <c:v>-2.4349565912513285</c:v>
                </c:pt>
                <c:pt idx="7581">
                  <c:v>9.7748141625608298</c:v>
                </c:pt>
                <c:pt idx="7582">
                  <c:v>-32.125061747622489</c:v>
                </c:pt>
                <c:pt idx="7583">
                  <c:v>4.7363203319046647</c:v>
                </c:pt>
                <c:pt idx="7584">
                  <c:v>-82.990266750737888</c:v>
                </c:pt>
                <c:pt idx="7585">
                  <c:v>23.648514803235294</c:v>
                </c:pt>
                <c:pt idx="7586">
                  <c:v>2.3853484248272423</c:v>
                </c:pt>
                <c:pt idx="7587">
                  <c:v>-26.16903679687352</c:v>
                </c:pt>
                <c:pt idx="7588">
                  <c:v>-19.345575539115003</c:v>
                </c:pt>
                <c:pt idx="7589">
                  <c:v>-39.049417860525303</c:v>
                </c:pt>
                <c:pt idx="7590">
                  <c:v>-15.104988368338041</c:v>
                </c:pt>
                <c:pt idx="7591">
                  <c:v>54.636260545056764</c:v>
                </c:pt>
                <c:pt idx="7592">
                  <c:v>-6.8994371828546477</c:v>
                </c:pt>
                <c:pt idx="7593">
                  <c:v>12.934197050536994</c:v>
                </c:pt>
                <c:pt idx="7594">
                  <c:v>-9.4144409246627632</c:v>
                </c:pt>
                <c:pt idx="7595">
                  <c:v>-13.461261849765968</c:v>
                </c:pt>
                <c:pt idx="7596">
                  <c:v>21.756432314958907</c:v>
                </c:pt>
                <c:pt idx="7597">
                  <c:v>11.071649590167752</c:v>
                </c:pt>
                <c:pt idx="7598">
                  <c:v>4.5991457134323781</c:v>
                </c:pt>
                <c:pt idx="7599">
                  <c:v>-16.171963335031695</c:v>
                </c:pt>
                <c:pt idx="7600">
                  <c:v>-38.143936848889616</c:v>
                </c:pt>
                <c:pt idx="7601">
                  <c:v>-6.1384960631820107</c:v>
                </c:pt>
                <c:pt idx="7602">
                  <c:v>-29.890562050312646</c:v>
                </c:pt>
                <c:pt idx="7603">
                  <c:v>25.382197758620698</c:v>
                </c:pt>
                <c:pt idx="7604">
                  <c:v>24.236356032101575</c:v>
                </c:pt>
                <c:pt idx="7605">
                  <c:v>-50.690517584488013</c:v>
                </c:pt>
                <c:pt idx="7606">
                  <c:v>16.071738973459034</c:v>
                </c:pt>
                <c:pt idx="7607">
                  <c:v>25.686606881973567</c:v>
                </c:pt>
                <c:pt idx="7608">
                  <c:v>-17.682116026758294</c:v>
                </c:pt>
                <c:pt idx="7609">
                  <c:v>43.428170654424179</c:v>
                </c:pt>
                <c:pt idx="7610">
                  <c:v>7.7592044554670796</c:v>
                </c:pt>
                <c:pt idx="7611">
                  <c:v>18.771559122224879</c:v>
                </c:pt>
                <c:pt idx="7612">
                  <c:v>17.61791941376628</c:v>
                </c:pt>
                <c:pt idx="7613">
                  <c:v>4.7056867658084798</c:v>
                </c:pt>
                <c:pt idx="7614">
                  <c:v>14.741867459909088</c:v>
                </c:pt>
                <c:pt idx="7615">
                  <c:v>-5.5464852774376112</c:v>
                </c:pt>
                <c:pt idx="7616">
                  <c:v>-35.798157479302667</c:v>
                </c:pt>
                <c:pt idx="7617">
                  <c:v>1.4629123921058671</c:v>
                </c:pt>
                <c:pt idx="7618">
                  <c:v>-5.5934353157881569</c:v>
                </c:pt>
                <c:pt idx="7619">
                  <c:v>27.00480473667416</c:v>
                </c:pt>
                <c:pt idx="7620">
                  <c:v>-10.816325570797989</c:v>
                </c:pt>
                <c:pt idx="7621">
                  <c:v>-4.4591507076258079</c:v>
                </c:pt>
                <c:pt idx="7622">
                  <c:v>17.146647214712473</c:v>
                </c:pt>
                <c:pt idx="7623">
                  <c:v>23.851314332617065</c:v>
                </c:pt>
                <c:pt idx="7624">
                  <c:v>47.043138091637424</c:v>
                </c:pt>
                <c:pt idx="7625">
                  <c:v>-4.8503729887419524</c:v>
                </c:pt>
                <c:pt idx="7626">
                  <c:v>29.118733038328614</c:v>
                </c:pt>
                <c:pt idx="7627">
                  <c:v>33.904569762225044</c:v>
                </c:pt>
                <c:pt idx="7628">
                  <c:v>22.643580594067757</c:v>
                </c:pt>
                <c:pt idx="7629">
                  <c:v>-15.681808233443718</c:v>
                </c:pt>
                <c:pt idx="7630">
                  <c:v>-37.113583871322163</c:v>
                </c:pt>
                <c:pt idx="7631">
                  <c:v>-10.989463485716925</c:v>
                </c:pt>
                <c:pt idx="7632">
                  <c:v>37.466193903551861</c:v>
                </c:pt>
                <c:pt idx="7633">
                  <c:v>-30.43186477631955</c:v>
                </c:pt>
                <c:pt idx="7634">
                  <c:v>-52.229275904758566</c:v>
                </c:pt>
                <c:pt idx="7635">
                  <c:v>16.681526887854268</c:v>
                </c:pt>
                <c:pt idx="7636">
                  <c:v>21.509783005749526</c:v>
                </c:pt>
                <c:pt idx="7637">
                  <c:v>5.9575893655415726</c:v>
                </c:pt>
                <c:pt idx="7638">
                  <c:v>-18.668282413619469</c:v>
                </c:pt>
                <c:pt idx="7639">
                  <c:v>-31.001474397316386</c:v>
                </c:pt>
                <c:pt idx="7640">
                  <c:v>-24.513965476439942</c:v>
                </c:pt>
                <c:pt idx="7641">
                  <c:v>3.633158881463487</c:v>
                </c:pt>
                <c:pt idx="7642">
                  <c:v>-15.139332398124511</c:v>
                </c:pt>
                <c:pt idx="7643">
                  <c:v>27.545237052725554</c:v>
                </c:pt>
                <c:pt idx="7644">
                  <c:v>-10.6535858915605</c:v>
                </c:pt>
                <c:pt idx="7645">
                  <c:v>-13.36470833016493</c:v>
                </c:pt>
                <c:pt idx="7646">
                  <c:v>29.656653734160422</c:v>
                </c:pt>
                <c:pt idx="7647">
                  <c:v>48.732297224878678</c:v>
                </c:pt>
                <c:pt idx="7648">
                  <c:v>-17.858946997313613</c:v>
                </c:pt>
                <c:pt idx="7649">
                  <c:v>-33.664354191066963</c:v>
                </c:pt>
                <c:pt idx="7650">
                  <c:v>4.9659307359864187</c:v>
                </c:pt>
                <c:pt idx="7651">
                  <c:v>-23.478772480498009</c:v>
                </c:pt>
                <c:pt idx="7652">
                  <c:v>38.593174298235333</c:v>
                </c:pt>
                <c:pt idx="7653">
                  <c:v>21.079542918678783</c:v>
                </c:pt>
                <c:pt idx="7654">
                  <c:v>-3.2782092560846081</c:v>
                </c:pt>
                <c:pt idx="7655">
                  <c:v>-4.0017770029082271</c:v>
                </c:pt>
                <c:pt idx="7656">
                  <c:v>37.733131959397234</c:v>
                </c:pt>
                <c:pt idx="7657">
                  <c:v>-8.9376767271196229</c:v>
                </c:pt>
                <c:pt idx="7658">
                  <c:v>7.3274317173528374</c:v>
                </c:pt>
                <c:pt idx="7659">
                  <c:v>-17.163636338685162</c:v>
                </c:pt>
                <c:pt idx="7660">
                  <c:v>-1.317312442108534</c:v>
                </c:pt>
                <c:pt idx="7661">
                  <c:v>-2.5151018670538576</c:v>
                </c:pt>
                <c:pt idx="7662">
                  <c:v>-23.806944426881728</c:v>
                </c:pt>
                <c:pt idx="7663">
                  <c:v>-5.7034375534292252</c:v>
                </c:pt>
                <c:pt idx="7664">
                  <c:v>6.9164496769378445</c:v>
                </c:pt>
                <c:pt idx="7665">
                  <c:v>24.11493481033844</c:v>
                </c:pt>
                <c:pt idx="7666">
                  <c:v>43.383798333053662</c:v>
                </c:pt>
                <c:pt idx="7667">
                  <c:v>-19.304119535210248</c:v>
                </c:pt>
                <c:pt idx="7668">
                  <c:v>-24.961242742750819</c:v>
                </c:pt>
                <c:pt idx="7669">
                  <c:v>-64.400222431610914</c:v>
                </c:pt>
                <c:pt idx="7670">
                  <c:v>50.094605130056514</c:v>
                </c:pt>
                <c:pt idx="7671">
                  <c:v>10.816702609021362</c:v>
                </c:pt>
                <c:pt idx="7672">
                  <c:v>-6.8103210138426249</c:v>
                </c:pt>
                <c:pt idx="7673">
                  <c:v>-14.718467224415244</c:v>
                </c:pt>
                <c:pt idx="7674">
                  <c:v>-17.242118140877601</c:v>
                </c:pt>
                <c:pt idx="7675">
                  <c:v>35.962577380458235</c:v>
                </c:pt>
                <c:pt idx="7676">
                  <c:v>-55.176047019966404</c:v>
                </c:pt>
                <c:pt idx="7677">
                  <c:v>-15.048586748630132</c:v>
                </c:pt>
                <c:pt idx="7678">
                  <c:v>-11.162898916325052</c:v>
                </c:pt>
                <c:pt idx="7679">
                  <c:v>9.2495219849152193</c:v>
                </c:pt>
                <c:pt idx="7680">
                  <c:v>-14.449483875163622</c:v>
                </c:pt>
                <c:pt idx="7681">
                  <c:v>-44.970627653959653</c:v>
                </c:pt>
                <c:pt idx="7682">
                  <c:v>24.545023764201737</c:v>
                </c:pt>
                <c:pt idx="7683">
                  <c:v>7.2480322022998873</c:v>
                </c:pt>
                <c:pt idx="7684">
                  <c:v>-20.887849891898593</c:v>
                </c:pt>
                <c:pt idx="7685">
                  <c:v>-9.2548666244435864</c:v>
                </c:pt>
                <c:pt idx="7686">
                  <c:v>19.655111761153584</c:v>
                </c:pt>
                <c:pt idx="7687">
                  <c:v>22.116216577481822</c:v>
                </c:pt>
                <c:pt idx="7688">
                  <c:v>-1.8286708579271647</c:v>
                </c:pt>
                <c:pt idx="7689">
                  <c:v>-6.2493296144271113</c:v>
                </c:pt>
                <c:pt idx="7690">
                  <c:v>30.031313772405369</c:v>
                </c:pt>
                <c:pt idx="7691">
                  <c:v>54.822547571692347</c:v>
                </c:pt>
                <c:pt idx="7692">
                  <c:v>-21.127048244704792</c:v>
                </c:pt>
                <c:pt idx="7693">
                  <c:v>-1.0728658293075455E-2</c:v>
                </c:pt>
                <c:pt idx="7694">
                  <c:v>4.2467835031335426</c:v>
                </c:pt>
                <c:pt idx="7695">
                  <c:v>-25.441408865506901</c:v>
                </c:pt>
                <c:pt idx="7696">
                  <c:v>-22.449285532020493</c:v>
                </c:pt>
                <c:pt idx="7697">
                  <c:v>-21.219544958478021</c:v>
                </c:pt>
                <c:pt idx="7698">
                  <c:v>-38.682045841739537</c:v>
                </c:pt>
                <c:pt idx="7699">
                  <c:v>-25.848139048113314</c:v>
                </c:pt>
                <c:pt idx="7700">
                  <c:v>39.490023170663498</c:v>
                </c:pt>
                <c:pt idx="7701">
                  <c:v>33.01859380139495</c:v>
                </c:pt>
                <c:pt idx="7702">
                  <c:v>33.592741946262329</c:v>
                </c:pt>
                <c:pt idx="7703">
                  <c:v>-29.961627704193496</c:v>
                </c:pt>
                <c:pt idx="7704">
                  <c:v>-17.024912045554252</c:v>
                </c:pt>
                <c:pt idx="7705">
                  <c:v>-11.135878792072972</c:v>
                </c:pt>
                <c:pt idx="7706">
                  <c:v>26.987738008617569</c:v>
                </c:pt>
                <c:pt idx="7707">
                  <c:v>-6.1135109614973651</c:v>
                </c:pt>
                <c:pt idx="7708">
                  <c:v>27.642339766367336</c:v>
                </c:pt>
                <c:pt idx="7709">
                  <c:v>50.004682433914525</c:v>
                </c:pt>
                <c:pt idx="7710">
                  <c:v>7.4974905930603057</c:v>
                </c:pt>
                <c:pt idx="7711">
                  <c:v>-16.191484427053521</c:v>
                </c:pt>
                <c:pt idx="7712">
                  <c:v>-57.080098843572706</c:v>
                </c:pt>
                <c:pt idx="7713">
                  <c:v>23.28950401102815</c:v>
                </c:pt>
                <c:pt idx="7714">
                  <c:v>-10.185892035147738</c:v>
                </c:pt>
                <c:pt idx="7715">
                  <c:v>-11.230941341549549</c:v>
                </c:pt>
                <c:pt idx="7716">
                  <c:v>2.5300766587092482</c:v>
                </c:pt>
                <c:pt idx="7717">
                  <c:v>-6.9809039271350102</c:v>
                </c:pt>
                <c:pt idx="7718">
                  <c:v>-12.209565768687249</c:v>
                </c:pt>
                <c:pt idx="7719">
                  <c:v>7.1498326282561635</c:v>
                </c:pt>
                <c:pt idx="7720">
                  <c:v>20.53569934757148</c:v>
                </c:pt>
                <c:pt idx="7721">
                  <c:v>23.003330532562842</c:v>
                </c:pt>
                <c:pt idx="7722">
                  <c:v>31.032750784282321</c:v>
                </c:pt>
                <c:pt idx="7723">
                  <c:v>6.3874489132834924</c:v>
                </c:pt>
                <c:pt idx="7724">
                  <c:v>3.6430175051346794</c:v>
                </c:pt>
                <c:pt idx="7725">
                  <c:v>-15.027403598250615</c:v>
                </c:pt>
                <c:pt idx="7726">
                  <c:v>15.189604527553719</c:v>
                </c:pt>
                <c:pt idx="7727">
                  <c:v>-2.9688257369498174</c:v>
                </c:pt>
                <c:pt idx="7728">
                  <c:v>5.1255200091722912</c:v>
                </c:pt>
                <c:pt idx="7729">
                  <c:v>-1.4271202679984363</c:v>
                </c:pt>
                <c:pt idx="7730">
                  <c:v>-46.876654163867613</c:v>
                </c:pt>
                <c:pt idx="7731">
                  <c:v>-13.791420718093416</c:v>
                </c:pt>
                <c:pt idx="7732">
                  <c:v>-0.90324774718128253</c:v>
                </c:pt>
                <c:pt idx="7733">
                  <c:v>-22.048012428698286</c:v>
                </c:pt>
                <c:pt idx="7734">
                  <c:v>10.343419413810238</c:v>
                </c:pt>
                <c:pt idx="7735">
                  <c:v>-11.909743234099878</c:v>
                </c:pt>
                <c:pt idx="7736">
                  <c:v>-27.450083500481252</c:v>
                </c:pt>
                <c:pt idx="7737">
                  <c:v>20.74446876434579</c:v>
                </c:pt>
                <c:pt idx="7738">
                  <c:v>25.416999931747362</c:v>
                </c:pt>
                <c:pt idx="7739">
                  <c:v>24.722525040297306</c:v>
                </c:pt>
                <c:pt idx="7740">
                  <c:v>-20.247417348496214</c:v>
                </c:pt>
                <c:pt idx="7741">
                  <c:v>-16.695798317033606</c:v>
                </c:pt>
                <c:pt idx="7742">
                  <c:v>-15.424585616545308</c:v>
                </c:pt>
                <c:pt idx="7743">
                  <c:v>-18.445941364985288</c:v>
                </c:pt>
                <c:pt idx="7744">
                  <c:v>40.551110118213295</c:v>
                </c:pt>
                <c:pt idx="7745">
                  <c:v>-9.0632256962367599</c:v>
                </c:pt>
                <c:pt idx="7746">
                  <c:v>32.088031506616794</c:v>
                </c:pt>
                <c:pt idx="7747">
                  <c:v>-36.552077972756067</c:v>
                </c:pt>
                <c:pt idx="7748">
                  <c:v>-16.273437261379449</c:v>
                </c:pt>
                <c:pt idx="7749">
                  <c:v>-30.833492753016952</c:v>
                </c:pt>
                <c:pt idx="7750">
                  <c:v>-14.23607133880607</c:v>
                </c:pt>
                <c:pt idx="7751">
                  <c:v>35.616905855855137</c:v>
                </c:pt>
                <c:pt idx="7752">
                  <c:v>29.935173381337535</c:v>
                </c:pt>
                <c:pt idx="7753">
                  <c:v>-4.085992659352577</c:v>
                </c:pt>
                <c:pt idx="7754">
                  <c:v>-23.845520696273766</c:v>
                </c:pt>
                <c:pt idx="7755">
                  <c:v>-23.026885313440104</c:v>
                </c:pt>
                <c:pt idx="7756">
                  <c:v>-24.223459570211645</c:v>
                </c:pt>
                <c:pt idx="7757">
                  <c:v>-30.374378647123745</c:v>
                </c:pt>
                <c:pt idx="7758">
                  <c:v>-21.40020773324715</c:v>
                </c:pt>
                <c:pt idx="7759">
                  <c:v>7.3533413297422818</c:v>
                </c:pt>
                <c:pt idx="7760">
                  <c:v>-0.59603629268126213</c:v>
                </c:pt>
                <c:pt idx="7761">
                  <c:v>-8.964421117058059</c:v>
                </c:pt>
                <c:pt idx="7762">
                  <c:v>13.704188890020937</c:v>
                </c:pt>
                <c:pt idx="7763">
                  <c:v>-44.809906766858937</c:v>
                </c:pt>
                <c:pt idx="7764">
                  <c:v>1.6457455019785385</c:v>
                </c:pt>
                <c:pt idx="7765">
                  <c:v>-17.200312815081674</c:v>
                </c:pt>
                <c:pt idx="7766">
                  <c:v>-11.380729735617379</c:v>
                </c:pt>
                <c:pt idx="7767">
                  <c:v>8.5548445454595736</c:v>
                </c:pt>
                <c:pt idx="7768">
                  <c:v>40.822361903217264</c:v>
                </c:pt>
                <c:pt idx="7769">
                  <c:v>23.87444079324441</c:v>
                </c:pt>
                <c:pt idx="7770">
                  <c:v>7.5926286811864543</c:v>
                </c:pt>
                <c:pt idx="7771">
                  <c:v>0.36871933508946597</c:v>
                </c:pt>
                <c:pt idx="7772">
                  <c:v>12.54819100261205</c:v>
                </c:pt>
                <c:pt idx="7773">
                  <c:v>-5.4048630160701627</c:v>
                </c:pt>
                <c:pt idx="7774">
                  <c:v>16.725635266957205</c:v>
                </c:pt>
                <c:pt idx="7775">
                  <c:v>-10.161433861583284</c:v>
                </c:pt>
                <c:pt idx="7776">
                  <c:v>-1.1133388649375391</c:v>
                </c:pt>
                <c:pt idx="7777">
                  <c:v>-0.40574268797349333</c:v>
                </c:pt>
                <c:pt idx="7778">
                  <c:v>-22.43968442848977</c:v>
                </c:pt>
                <c:pt idx="7779">
                  <c:v>-16.700112124699448</c:v>
                </c:pt>
                <c:pt idx="7780">
                  <c:v>-15.350824645945774</c:v>
                </c:pt>
                <c:pt idx="7781">
                  <c:v>9.8965183959701193</c:v>
                </c:pt>
                <c:pt idx="7782">
                  <c:v>-6.4475481628416915</c:v>
                </c:pt>
                <c:pt idx="7783">
                  <c:v>47.650048985290596</c:v>
                </c:pt>
                <c:pt idx="7784">
                  <c:v>3.5494479259710978</c:v>
                </c:pt>
                <c:pt idx="7785">
                  <c:v>-7.5989265304070557</c:v>
                </c:pt>
                <c:pt idx="7786">
                  <c:v>8.8073315739995266</c:v>
                </c:pt>
                <c:pt idx="7787">
                  <c:v>14.545677266133772</c:v>
                </c:pt>
                <c:pt idx="7788">
                  <c:v>39.903176011170935</c:v>
                </c:pt>
                <c:pt idx="7789">
                  <c:v>30.461716313457941</c:v>
                </c:pt>
                <c:pt idx="7790">
                  <c:v>33.567139128950842</c:v>
                </c:pt>
                <c:pt idx="7791">
                  <c:v>39.28528573880461</c:v>
                </c:pt>
                <c:pt idx="7792">
                  <c:v>9.1705880290714958</c:v>
                </c:pt>
                <c:pt idx="7793">
                  <c:v>-18.743522789697142</c:v>
                </c:pt>
                <c:pt idx="7794">
                  <c:v>30.057638198388524</c:v>
                </c:pt>
                <c:pt idx="7795">
                  <c:v>19.577836565157135</c:v>
                </c:pt>
                <c:pt idx="7796">
                  <c:v>39.416048635761783</c:v>
                </c:pt>
                <c:pt idx="7797">
                  <c:v>18.452259351253634</c:v>
                </c:pt>
                <c:pt idx="7798">
                  <c:v>-20.546763059059835</c:v>
                </c:pt>
                <c:pt idx="7799">
                  <c:v>54.967947154619807</c:v>
                </c:pt>
                <c:pt idx="7800">
                  <c:v>1.2727158404944916</c:v>
                </c:pt>
                <c:pt idx="7801">
                  <c:v>0.53388124141817173</c:v>
                </c:pt>
                <c:pt idx="7802">
                  <c:v>17.354439186216197</c:v>
                </c:pt>
                <c:pt idx="7803">
                  <c:v>-25.23883246517444</c:v>
                </c:pt>
                <c:pt idx="7804">
                  <c:v>10.480868112553786</c:v>
                </c:pt>
                <c:pt idx="7805">
                  <c:v>20.257418185681431</c:v>
                </c:pt>
                <c:pt idx="7806">
                  <c:v>36.964239151255235</c:v>
                </c:pt>
                <c:pt idx="7807">
                  <c:v>6.4613005600293647</c:v>
                </c:pt>
                <c:pt idx="7808">
                  <c:v>-23.390370842705721</c:v>
                </c:pt>
                <c:pt idx="7809">
                  <c:v>-19.970307480522894</c:v>
                </c:pt>
                <c:pt idx="7810">
                  <c:v>-21.319116900104078</c:v>
                </c:pt>
                <c:pt idx="7811">
                  <c:v>-12.952627730342737</c:v>
                </c:pt>
                <c:pt idx="7812">
                  <c:v>54.968033821483026</c:v>
                </c:pt>
                <c:pt idx="7813">
                  <c:v>2.0504832461235196</c:v>
                </c:pt>
                <c:pt idx="7814">
                  <c:v>14.143295707226741</c:v>
                </c:pt>
                <c:pt idx="7815">
                  <c:v>-9.1846662057993633</c:v>
                </c:pt>
                <c:pt idx="7816">
                  <c:v>-11.033766708289313</c:v>
                </c:pt>
                <c:pt idx="7817">
                  <c:v>29.146788094082844</c:v>
                </c:pt>
                <c:pt idx="7818">
                  <c:v>11.974552153267943</c:v>
                </c:pt>
                <c:pt idx="7819">
                  <c:v>6.3063353757016074</c:v>
                </c:pt>
                <c:pt idx="7820">
                  <c:v>-16.759771439305311</c:v>
                </c:pt>
                <c:pt idx="7821">
                  <c:v>-38.289519294553301</c:v>
                </c:pt>
                <c:pt idx="7822">
                  <c:v>-6.1701373780469737</c:v>
                </c:pt>
                <c:pt idx="7823">
                  <c:v>-23.769014799153261</c:v>
                </c:pt>
                <c:pt idx="7824">
                  <c:v>27.965324515899674</c:v>
                </c:pt>
                <c:pt idx="7825">
                  <c:v>27.477199318888054</c:v>
                </c:pt>
                <c:pt idx="7826">
                  <c:v>12.510111903600261</c:v>
                </c:pt>
                <c:pt idx="7827">
                  <c:v>19.532485806798647</c:v>
                </c:pt>
                <c:pt idx="7828">
                  <c:v>26.429743105046064</c:v>
                </c:pt>
                <c:pt idx="7829">
                  <c:v>-9.9141181813092931</c:v>
                </c:pt>
                <c:pt idx="7830">
                  <c:v>44.934268908436074</c:v>
                </c:pt>
                <c:pt idx="7831">
                  <c:v>14.469561977741257</c:v>
                </c:pt>
                <c:pt idx="7832">
                  <c:v>20.150992496422127</c:v>
                </c:pt>
                <c:pt idx="7833">
                  <c:v>28.003000076864978</c:v>
                </c:pt>
                <c:pt idx="7834">
                  <c:v>5.4631649613049191</c:v>
                </c:pt>
                <c:pt idx="7835">
                  <c:v>18.014690302094479</c:v>
                </c:pt>
                <c:pt idx="7836">
                  <c:v>-2.9187544986500598</c:v>
                </c:pt>
                <c:pt idx="7837">
                  <c:v>-35.331426521849728</c:v>
                </c:pt>
                <c:pt idx="7838">
                  <c:v>3.1669528702917269</c:v>
                </c:pt>
                <c:pt idx="7839">
                  <c:v>-5.855404200095963</c:v>
                </c:pt>
                <c:pt idx="7840">
                  <c:v>26.03918650019331</c:v>
                </c:pt>
                <c:pt idx="7841">
                  <c:v>-9.6326333198884875</c:v>
                </c:pt>
                <c:pt idx="7842">
                  <c:v>-6.1144736564662487</c:v>
                </c:pt>
                <c:pt idx="7843">
                  <c:v>19.583062784134491</c:v>
                </c:pt>
                <c:pt idx="7844">
                  <c:v>24.929045512795369</c:v>
                </c:pt>
                <c:pt idx="7845">
                  <c:v>46.930538051100307</c:v>
                </c:pt>
                <c:pt idx="7846">
                  <c:v>-1.5432001054632494</c:v>
                </c:pt>
                <c:pt idx="7847">
                  <c:v>31.884303452031439</c:v>
                </c:pt>
                <c:pt idx="7848">
                  <c:v>34.70515451405484</c:v>
                </c:pt>
                <c:pt idx="7849">
                  <c:v>24.913000948395478</c:v>
                </c:pt>
                <c:pt idx="7850">
                  <c:v>-14.566306743504718</c:v>
                </c:pt>
                <c:pt idx="7851">
                  <c:v>-34.72539034511577</c:v>
                </c:pt>
                <c:pt idx="7852">
                  <c:v>-5.8730580973822555E-2</c:v>
                </c:pt>
                <c:pt idx="7853">
                  <c:v>30.628584639426634</c:v>
                </c:pt>
                <c:pt idx="7854">
                  <c:v>-29.14437605362189</c:v>
                </c:pt>
                <c:pt idx="7855">
                  <c:v>42.565919659728429</c:v>
                </c:pt>
                <c:pt idx="7856">
                  <c:v>18.806546438356143</c:v>
                </c:pt>
                <c:pt idx="7857">
                  <c:v>7.3047747547884256</c:v>
                </c:pt>
                <c:pt idx="7858">
                  <c:v>-12.424479616001584</c:v>
                </c:pt>
                <c:pt idx="7859">
                  <c:v>-27.33700461670875</c:v>
                </c:pt>
                <c:pt idx="7860">
                  <c:v>-17.198927392768745</c:v>
                </c:pt>
                <c:pt idx="7861">
                  <c:v>3.1279990277532193</c:v>
                </c:pt>
                <c:pt idx="7862">
                  <c:v>-3.1086881645417144</c:v>
                </c:pt>
                <c:pt idx="7863">
                  <c:v>31.211606075147252</c:v>
                </c:pt>
                <c:pt idx="7864">
                  <c:v>-6.6776595133771153</c:v>
                </c:pt>
                <c:pt idx="7865">
                  <c:v>-15.069893318991333</c:v>
                </c:pt>
                <c:pt idx="7866">
                  <c:v>35.721733492535385</c:v>
                </c:pt>
                <c:pt idx="7867">
                  <c:v>46.797001454577959</c:v>
                </c:pt>
                <c:pt idx="7868">
                  <c:v>-19.95428742332259</c:v>
                </c:pt>
                <c:pt idx="7869">
                  <c:v>-37.117356927445464</c:v>
                </c:pt>
                <c:pt idx="7870">
                  <c:v>10.040828247211472</c:v>
                </c:pt>
                <c:pt idx="7871">
                  <c:v>-1.388365452556215</c:v>
                </c:pt>
                <c:pt idx="7872">
                  <c:v>39.21655982893737</c:v>
                </c:pt>
                <c:pt idx="7873">
                  <c:v>24.244681527055995</c:v>
                </c:pt>
                <c:pt idx="7874">
                  <c:v>1.1585714990459053</c:v>
                </c:pt>
                <c:pt idx="7875">
                  <c:v>-3.5254484382227886</c:v>
                </c:pt>
                <c:pt idx="7876">
                  <c:v>37.671126377762029</c:v>
                </c:pt>
                <c:pt idx="7877">
                  <c:v>12.308655446632315</c:v>
                </c:pt>
                <c:pt idx="7878">
                  <c:v>13.788285390941418</c:v>
                </c:pt>
                <c:pt idx="7879">
                  <c:v>-17.473817283223038</c:v>
                </c:pt>
                <c:pt idx="7880">
                  <c:v>-1.4269470788365091</c:v>
                </c:pt>
                <c:pt idx="7881">
                  <c:v>3.6804716584189521</c:v>
                </c:pt>
                <c:pt idx="7882">
                  <c:v>-18.807634667488813</c:v>
                </c:pt>
                <c:pt idx="7883">
                  <c:v>-3.1259098011847755</c:v>
                </c:pt>
                <c:pt idx="7884">
                  <c:v>10.703357538566934</c:v>
                </c:pt>
                <c:pt idx="7885">
                  <c:v>22.801739394656302</c:v>
                </c:pt>
                <c:pt idx="7886">
                  <c:v>48.649597832018571</c:v>
                </c:pt>
                <c:pt idx="7887">
                  <c:v>-14.429205547061557</c:v>
                </c:pt>
                <c:pt idx="7888">
                  <c:v>-13.544849095808198</c:v>
                </c:pt>
                <c:pt idx="7889">
                  <c:v>-50.225565438533565</c:v>
                </c:pt>
                <c:pt idx="7890">
                  <c:v>48.018082115550776</c:v>
                </c:pt>
                <c:pt idx="7891">
                  <c:v>12.609361596764515</c:v>
                </c:pt>
                <c:pt idx="7892">
                  <c:v>-5.6818404183165399</c:v>
                </c:pt>
                <c:pt idx="7893">
                  <c:v>-12.049811841640784</c:v>
                </c:pt>
                <c:pt idx="7894">
                  <c:v>-17.056626228243395</c:v>
                </c:pt>
                <c:pt idx="7895">
                  <c:v>42.081529823821448</c:v>
                </c:pt>
                <c:pt idx="7896">
                  <c:v>-53.90132483725904</c:v>
                </c:pt>
                <c:pt idx="7897">
                  <c:v>-9.5075447397236736</c:v>
                </c:pt>
                <c:pt idx="7898">
                  <c:v>-11.943996056569272</c:v>
                </c:pt>
                <c:pt idx="7899">
                  <c:v>18.641494904870378</c:v>
                </c:pt>
                <c:pt idx="7900">
                  <c:v>-13.274146117717471</c:v>
                </c:pt>
                <c:pt idx="7901">
                  <c:v>-33.938981392853492</c:v>
                </c:pt>
                <c:pt idx="7902">
                  <c:v>21.03004680991868</c:v>
                </c:pt>
                <c:pt idx="7903">
                  <c:v>-13.049011293099415</c:v>
                </c:pt>
                <c:pt idx="7904">
                  <c:v>-8.8388104496018443</c:v>
                </c:pt>
                <c:pt idx="7905">
                  <c:v>20.803430892986917</c:v>
                </c:pt>
                <c:pt idx="7906">
                  <c:v>23.696098685404959</c:v>
                </c:pt>
                <c:pt idx="7907">
                  <c:v>4.0325955348610023</c:v>
                </c:pt>
                <c:pt idx="7908">
                  <c:v>-5.1108816656245679</c:v>
                </c:pt>
                <c:pt idx="7909">
                  <c:v>31.180143401446365</c:v>
                </c:pt>
                <c:pt idx="7910">
                  <c:v>57.783595034842861</c:v>
                </c:pt>
                <c:pt idx="7911">
                  <c:v>-24.685987707096011</c:v>
                </c:pt>
                <c:pt idx="7912">
                  <c:v>-0.4422114318052337</c:v>
                </c:pt>
                <c:pt idx="7913">
                  <c:v>7.9637601173076433</c:v>
                </c:pt>
                <c:pt idx="7914">
                  <c:v>-16.388702365436398</c:v>
                </c:pt>
                <c:pt idx="7915">
                  <c:v>-24.738232076578036</c:v>
                </c:pt>
                <c:pt idx="7916">
                  <c:v>-17.017468819492056</c:v>
                </c:pt>
                <c:pt idx="7917">
                  <c:v>-40.380122013250634</c:v>
                </c:pt>
                <c:pt idx="7918">
                  <c:v>-29.452231049119987</c:v>
                </c:pt>
                <c:pt idx="7919">
                  <c:v>38.076882343009352</c:v>
                </c:pt>
                <c:pt idx="7920">
                  <c:v>30.85140975195764</c:v>
                </c:pt>
                <c:pt idx="7921">
                  <c:v>-27.699099696056912</c:v>
                </c:pt>
                <c:pt idx="7922">
                  <c:v>-11.497255042994631</c:v>
                </c:pt>
                <c:pt idx="7923">
                  <c:v>-9.8821801426977061</c:v>
                </c:pt>
                <c:pt idx="7924">
                  <c:v>35.575837004654112</c:v>
                </c:pt>
                <c:pt idx="7925">
                  <c:v>-6.7234600887372986</c:v>
                </c:pt>
                <c:pt idx="7926">
                  <c:v>30.084468540325432</c:v>
                </c:pt>
                <c:pt idx="7927">
                  <c:v>50.79404483397073</c:v>
                </c:pt>
                <c:pt idx="7928">
                  <c:v>11.81648863823807</c:v>
                </c:pt>
                <c:pt idx="7929">
                  <c:v>-16.470006650111152</c:v>
                </c:pt>
                <c:pt idx="7930">
                  <c:v>25.562519392271106</c:v>
                </c:pt>
                <c:pt idx="7931">
                  <c:v>-0.15645806166514831</c:v>
                </c:pt>
                <c:pt idx="7932">
                  <c:v>-10.319705844808025</c:v>
                </c:pt>
                <c:pt idx="7933">
                  <c:v>6.3196209341476504</c:v>
                </c:pt>
                <c:pt idx="7934">
                  <c:v>-5.365442185951899</c:v>
                </c:pt>
                <c:pt idx="7935">
                  <c:v>-10.129363325713491</c:v>
                </c:pt>
                <c:pt idx="7936">
                  <c:v>14.047512227363733</c:v>
                </c:pt>
                <c:pt idx="7937">
                  <c:v>22.679211613570963</c:v>
                </c:pt>
                <c:pt idx="7938">
                  <c:v>26.357144654810632</c:v>
                </c:pt>
                <c:pt idx="7939">
                  <c:v>36.673195325176351</c:v>
                </c:pt>
                <c:pt idx="7940">
                  <c:v>10.24755687852165</c:v>
                </c:pt>
                <c:pt idx="7941">
                  <c:v>6.2061293326799643</c:v>
                </c:pt>
                <c:pt idx="7942">
                  <c:v>-12.809198200966748</c:v>
                </c:pt>
                <c:pt idx="7943">
                  <c:v>13.863080443072818</c:v>
                </c:pt>
                <c:pt idx="7944">
                  <c:v>1.9044223580863573</c:v>
                </c:pt>
                <c:pt idx="7945">
                  <c:v>7.5959642537754561</c:v>
                </c:pt>
                <c:pt idx="7946">
                  <c:v>-3.8876634370051768</c:v>
                </c:pt>
                <c:pt idx="7947">
                  <c:v>-46.519347773249464</c:v>
                </c:pt>
                <c:pt idx="7948">
                  <c:v>-9.4863680899268346</c:v>
                </c:pt>
                <c:pt idx="7949">
                  <c:v>12.177550299298481</c:v>
                </c:pt>
                <c:pt idx="7950">
                  <c:v>-17.556870053152586</c:v>
                </c:pt>
                <c:pt idx="7951">
                  <c:v>12.139754976650245</c:v>
                </c:pt>
                <c:pt idx="7952">
                  <c:v>-10.766944017873428</c:v>
                </c:pt>
                <c:pt idx="7953">
                  <c:v>-24.903474167636851</c:v>
                </c:pt>
                <c:pt idx="7954">
                  <c:v>20.950085120867719</c:v>
                </c:pt>
                <c:pt idx="7955">
                  <c:v>25.866539774015266</c:v>
                </c:pt>
                <c:pt idx="7956">
                  <c:v>26.518129518656231</c:v>
                </c:pt>
                <c:pt idx="7957">
                  <c:v>-17.947848072817969</c:v>
                </c:pt>
                <c:pt idx="7958">
                  <c:v>-18.535229083540052</c:v>
                </c:pt>
                <c:pt idx="7959">
                  <c:v>-8.2322487617505615</c:v>
                </c:pt>
                <c:pt idx="7960">
                  <c:v>-19.692901411770691</c:v>
                </c:pt>
                <c:pt idx="7961">
                  <c:v>41.679472788206283</c:v>
                </c:pt>
                <c:pt idx="7962">
                  <c:v>-7.700402986154721</c:v>
                </c:pt>
                <c:pt idx="7963">
                  <c:v>33.484653243017775</c:v>
                </c:pt>
                <c:pt idx="7964">
                  <c:v>-37.109271163288582</c:v>
                </c:pt>
                <c:pt idx="7965">
                  <c:v>-13.679291829308408</c:v>
                </c:pt>
                <c:pt idx="7966">
                  <c:v>-15.911511518276257</c:v>
                </c:pt>
                <c:pt idx="7967">
                  <c:v>-15.245870967725764</c:v>
                </c:pt>
                <c:pt idx="7968">
                  <c:v>35.427576812014664</c:v>
                </c:pt>
                <c:pt idx="7969">
                  <c:v>32.130230089094489</c:v>
                </c:pt>
                <c:pt idx="7970">
                  <c:v>-0.930827603661875</c:v>
                </c:pt>
                <c:pt idx="7971">
                  <c:v>-25.77638051703665</c:v>
                </c:pt>
                <c:pt idx="7972">
                  <c:v>-18.897721365650014</c:v>
                </c:pt>
                <c:pt idx="7973">
                  <c:v>-26.000369986003378</c:v>
                </c:pt>
                <c:pt idx="7974">
                  <c:v>-30.865262146860914</c:v>
                </c:pt>
                <c:pt idx="7975">
                  <c:v>-20.179243782253344</c:v>
                </c:pt>
                <c:pt idx="7976">
                  <c:v>6.0305605744232125</c:v>
                </c:pt>
                <c:pt idx="7977">
                  <c:v>1.1222945900516805</c:v>
                </c:pt>
                <c:pt idx="7978">
                  <c:v>-4.1297322189206938</c:v>
                </c:pt>
                <c:pt idx="7979">
                  <c:v>18.169436352521544</c:v>
                </c:pt>
                <c:pt idx="7980">
                  <c:v>-46.261533046760974</c:v>
                </c:pt>
                <c:pt idx="7981">
                  <c:v>1.8600230988530804</c:v>
                </c:pt>
                <c:pt idx="7982">
                  <c:v>-18.902775153851426</c:v>
                </c:pt>
                <c:pt idx="7983">
                  <c:v>-3.5898761616194221</c:v>
                </c:pt>
                <c:pt idx="7984">
                  <c:v>0.68463830909743706</c:v>
                </c:pt>
                <c:pt idx="7985">
                  <c:v>44.103193846893163</c:v>
                </c:pt>
                <c:pt idx="7986">
                  <c:v>33.387787518607979</c:v>
                </c:pt>
                <c:pt idx="7987">
                  <c:v>10.037415903496971</c:v>
                </c:pt>
                <c:pt idx="7988">
                  <c:v>2.9896095440737156</c:v>
                </c:pt>
                <c:pt idx="7989">
                  <c:v>15.014034564103657</c:v>
                </c:pt>
                <c:pt idx="7990">
                  <c:v>-9.6834333807337458</c:v>
                </c:pt>
                <c:pt idx="7991">
                  <c:v>20.47923017308009</c:v>
                </c:pt>
                <c:pt idx="7992">
                  <c:v>-1.7549259106288559</c:v>
                </c:pt>
                <c:pt idx="7993">
                  <c:v>0.35447392293409763</c:v>
                </c:pt>
                <c:pt idx="7994">
                  <c:v>-1.5333091993513293</c:v>
                </c:pt>
                <c:pt idx="7995">
                  <c:v>-21.243692352426216</c:v>
                </c:pt>
                <c:pt idx="7996">
                  <c:v>-16.12068131245487</c:v>
                </c:pt>
                <c:pt idx="7997">
                  <c:v>-14.924771615647906</c:v>
                </c:pt>
                <c:pt idx="7998">
                  <c:v>8.9069046358011903</c:v>
                </c:pt>
                <c:pt idx="7999">
                  <c:v>0.46411510868326644</c:v>
                </c:pt>
                <c:pt idx="8000">
                  <c:v>47.038875604488361</c:v>
                </c:pt>
                <c:pt idx="8001">
                  <c:v>6.483159890382769</c:v>
                </c:pt>
                <c:pt idx="8002">
                  <c:v>-81.634303133753718</c:v>
                </c:pt>
                <c:pt idx="8003">
                  <c:v>14.441860023348411</c:v>
                </c:pt>
                <c:pt idx="8004">
                  <c:v>14.290330165522242</c:v>
                </c:pt>
                <c:pt idx="8005">
                  <c:v>40.29326108158066</c:v>
                </c:pt>
                <c:pt idx="8006">
                  <c:v>35.529007525625879</c:v>
                </c:pt>
                <c:pt idx="8007">
                  <c:v>35.088400477682839</c:v>
                </c:pt>
                <c:pt idx="8008">
                  <c:v>40.98738337514186</c:v>
                </c:pt>
                <c:pt idx="8009">
                  <c:v>28.737188538894785</c:v>
                </c:pt>
                <c:pt idx="8010">
                  <c:v>-20.616623901972652</c:v>
                </c:pt>
                <c:pt idx="8011">
                  <c:v>32.700566790391207</c:v>
                </c:pt>
                <c:pt idx="8012">
                  <c:v>23.005703953960001</c:v>
                </c:pt>
                <c:pt idx="8013">
                  <c:v>45.197180589451541</c:v>
                </c:pt>
                <c:pt idx="8014">
                  <c:v>19.584108402386263</c:v>
                </c:pt>
                <c:pt idx="8015">
                  <c:v>-14.998095548892685</c:v>
                </c:pt>
                <c:pt idx="8016">
                  <c:v>54.362540393225608</c:v>
                </c:pt>
                <c:pt idx="8017">
                  <c:v>4.3284241027701853</c:v>
                </c:pt>
                <c:pt idx="8018">
                  <c:v>1.9807133568007842</c:v>
                </c:pt>
                <c:pt idx="8019">
                  <c:v>21.072119075231321</c:v>
                </c:pt>
                <c:pt idx="8020">
                  <c:v>-20.990078697404392</c:v>
                </c:pt>
                <c:pt idx="8021">
                  <c:v>22.048640357502883</c:v>
                </c:pt>
                <c:pt idx="8022">
                  <c:v>14.482918273318639</c:v>
                </c:pt>
                <c:pt idx="8023">
                  <c:v>40.27451492901163</c:v>
                </c:pt>
                <c:pt idx="8024">
                  <c:v>12.252657155123643</c:v>
                </c:pt>
                <c:pt idx="8025">
                  <c:v>-23.187720432546833</c:v>
                </c:pt>
                <c:pt idx="8026">
                  <c:v>-21.048417241127812</c:v>
                </c:pt>
                <c:pt idx="8027">
                  <c:v>-16.526323290529795</c:v>
                </c:pt>
                <c:pt idx="8028">
                  <c:v>-11.945860775537028</c:v>
                </c:pt>
                <c:pt idx="8029">
                  <c:v>55.742151261862638</c:v>
                </c:pt>
                <c:pt idx="8030">
                  <c:v>8.6177327665619359</c:v>
                </c:pt>
                <c:pt idx="8031">
                  <c:v>16.341799116371419</c:v>
                </c:pt>
                <c:pt idx="8032">
                  <c:v>-7.5024937496876056</c:v>
                </c:pt>
                <c:pt idx="8033">
                  <c:v>-11.162375191561996</c:v>
                </c:pt>
                <c:pt idx="8034">
                  <c:v>29.30231215839774</c:v>
                </c:pt>
                <c:pt idx="8035">
                  <c:v>10.14628870725614</c:v>
                </c:pt>
                <c:pt idx="8036">
                  <c:v>8.1363770113501346</c:v>
                </c:pt>
                <c:pt idx="8037">
                  <c:v>-16.459690210248652</c:v>
                </c:pt>
                <c:pt idx="8038">
                  <c:v>-33.613087460180438</c:v>
                </c:pt>
                <c:pt idx="8039">
                  <c:v>-4.0875452909298104</c:v>
                </c:pt>
                <c:pt idx="8040">
                  <c:v>-20.455040156383888</c:v>
                </c:pt>
                <c:pt idx="8041">
                  <c:v>23.053773835977537</c:v>
                </c:pt>
                <c:pt idx="8042">
                  <c:v>39.307862734949907</c:v>
                </c:pt>
                <c:pt idx="8043">
                  <c:v>18.89561421964941</c:v>
                </c:pt>
                <c:pt idx="8044">
                  <c:v>22.863032996558637</c:v>
                </c:pt>
                <c:pt idx="8045">
                  <c:v>28.14426902570149</c:v>
                </c:pt>
                <c:pt idx="8046">
                  <c:v>-10.382448500405639</c:v>
                </c:pt>
                <c:pt idx="8047">
                  <c:v>44.083247192555227</c:v>
                </c:pt>
                <c:pt idx="8048">
                  <c:v>38.333378810349316</c:v>
                </c:pt>
                <c:pt idx="8049">
                  <c:v>24.694296282500972</c:v>
                </c:pt>
                <c:pt idx="8050">
                  <c:v>31.815553750613738</c:v>
                </c:pt>
                <c:pt idx="8051">
                  <c:v>4.9872157909667649</c:v>
                </c:pt>
                <c:pt idx="8052">
                  <c:v>18.41922231188412</c:v>
                </c:pt>
                <c:pt idx="8053">
                  <c:v>-0.59465490005524657</c:v>
                </c:pt>
                <c:pt idx="8054">
                  <c:v>-29.174217033923526</c:v>
                </c:pt>
                <c:pt idx="8055">
                  <c:v>6.6509409867805047</c:v>
                </c:pt>
                <c:pt idx="8056">
                  <c:v>-8.0088161811231604</c:v>
                </c:pt>
                <c:pt idx="8057">
                  <c:v>26.796748896605465</c:v>
                </c:pt>
                <c:pt idx="8058">
                  <c:v>-9.6976445611856263</c:v>
                </c:pt>
                <c:pt idx="8059">
                  <c:v>2.2328165282645678</c:v>
                </c:pt>
                <c:pt idx="8060">
                  <c:v>21.616088909209033</c:v>
                </c:pt>
                <c:pt idx="8061">
                  <c:v>26.540649238866969</c:v>
                </c:pt>
                <c:pt idx="8062">
                  <c:v>47.67918023932863</c:v>
                </c:pt>
                <c:pt idx="8063">
                  <c:v>15.591163486810053</c:v>
                </c:pt>
                <c:pt idx="8064">
                  <c:v>32.213418986962928</c:v>
                </c:pt>
                <c:pt idx="8065">
                  <c:v>35.090317263481928</c:v>
                </c:pt>
                <c:pt idx="8066">
                  <c:v>28.209456626248667</c:v>
                </c:pt>
                <c:pt idx="8067">
                  <c:v>-4.5447476699296132</c:v>
                </c:pt>
                <c:pt idx="8068">
                  <c:v>-31.857657476008409</c:v>
                </c:pt>
                <c:pt idx="8069">
                  <c:v>1.3689118131760765</c:v>
                </c:pt>
                <c:pt idx="8070">
                  <c:v>27.963822112346158</c:v>
                </c:pt>
                <c:pt idx="8071">
                  <c:v>-15.814952712229399</c:v>
                </c:pt>
                <c:pt idx="8072">
                  <c:v>-51.796528256672033</c:v>
                </c:pt>
                <c:pt idx="8073">
                  <c:v>17.787620017597121</c:v>
                </c:pt>
                <c:pt idx="8074">
                  <c:v>22.435523464081982</c:v>
                </c:pt>
                <c:pt idx="8075">
                  <c:v>10.617126032085793</c:v>
                </c:pt>
                <c:pt idx="8076">
                  <c:v>-12.426360704961212</c:v>
                </c:pt>
                <c:pt idx="8077">
                  <c:v>-22.734767033954604</c:v>
                </c:pt>
                <c:pt idx="8078">
                  <c:v>-18.889934784256631</c:v>
                </c:pt>
                <c:pt idx="8079">
                  <c:v>1.7547923923334636</c:v>
                </c:pt>
                <c:pt idx="8080">
                  <c:v>2.3442125758969148</c:v>
                </c:pt>
                <c:pt idx="8081">
                  <c:v>32.637154022357215</c:v>
                </c:pt>
                <c:pt idx="8082">
                  <c:v>-5.6950768946899899</c:v>
                </c:pt>
                <c:pt idx="8083">
                  <c:v>-16.936208064919001</c:v>
                </c:pt>
                <c:pt idx="8084">
                  <c:v>33.111162732203368</c:v>
                </c:pt>
                <c:pt idx="8085">
                  <c:v>47.161742929523413</c:v>
                </c:pt>
                <c:pt idx="8086">
                  <c:v>-19.1937491979279</c:v>
                </c:pt>
                <c:pt idx="8087">
                  <c:v>-37.398216452009365</c:v>
                </c:pt>
                <c:pt idx="8088">
                  <c:v>18.019458160264612</c:v>
                </c:pt>
                <c:pt idx="8089">
                  <c:v>3.8478356628653501</c:v>
                </c:pt>
                <c:pt idx="8090">
                  <c:v>40.117721923815743</c:v>
                </c:pt>
                <c:pt idx="8091">
                  <c:v>27.189637042613676</c:v>
                </c:pt>
                <c:pt idx="8092">
                  <c:v>4.3327506276118584</c:v>
                </c:pt>
                <c:pt idx="8093">
                  <c:v>9.9142152882434331</c:v>
                </c:pt>
                <c:pt idx="8094">
                  <c:v>34.120487355459396</c:v>
                </c:pt>
                <c:pt idx="8095">
                  <c:v>22.141901058552087</c:v>
                </c:pt>
                <c:pt idx="8096">
                  <c:v>13.73788520232663</c:v>
                </c:pt>
                <c:pt idx="8097">
                  <c:v>-18.70090168887247</c:v>
                </c:pt>
                <c:pt idx="8098">
                  <c:v>5.6793085626540005</c:v>
                </c:pt>
                <c:pt idx="8099">
                  <c:v>23.417688568466815</c:v>
                </c:pt>
                <c:pt idx="8100">
                  <c:v>-19.947114442826397</c:v>
                </c:pt>
                <c:pt idx="8101">
                  <c:v>2.3462406868232755</c:v>
                </c:pt>
                <c:pt idx="8102">
                  <c:v>16.914543901262832</c:v>
                </c:pt>
                <c:pt idx="8103">
                  <c:v>26.376157024171093</c:v>
                </c:pt>
                <c:pt idx="8104">
                  <c:v>50.351665800479708</c:v>
                </c:pt>
                <c:pt idx="8105">
                  <c:v>-9.5114750672641222</c:v>
                </c:pt>
                <c:pt idx="8106">
                  <c:v>-8.1997280089266233</c:v>
                </c:pt>
                <c:pt idx="8107">
                  <c:v>-39.138835491647406</c:v>
                </c:pt>
                <c:pt idx="8108">
                  <c:v>47.29212169798452</c:v>
                </c:pt>
                <c:pt idx="8109">
                  <c:v>12.563048225373663</c:v>
                </c:pt>
                <c:pt idx="8110">
                  <c:v>-4.051210075613902</c:v>
                </c:pt>
                <c:pt idx="8111">
                  <c:v>-9.3804149063282036</c:v>
                </c:pt>
                <c:pt idx="8112">
                  <c:v>-15.221476770516055</c:v>
                </c:pt>
                <c:pt idx="8113">
                  <c:v>40.334176878900635</c:v>
                </c:pt>
                <c:pt idx="8114">
                  <c:v>-55.47748715815149</c:v>
                </c:pt>
                <c:pt idx="8115">
                  <c:v>-5.2956850552936139</c:v>
                </c:pt>
                <c:pt idx="8116">
                  <c:v>-12.223475227954776</c:v>
                </c:pt>
                <c:pt idx="8117">
                  <c:v>22.283802316543053</c:v>
                </c:pt>
                <c:pt idx="8118">
                  <c:v>-15.565847196043734</c:v>
                </c:pt>
                <c:pt idx="8119">
                  <c:v>-31.788996471005508</c:v>
                </c:pt>
                <c:pt idx="8120">
                  <c:v>22.325943058109715</c:v>
                </c:pt>
                <c:pt idx="8121">
                  <c:v>26.366457707220661</c:v>
                </c:pt>
                <c:pt idx="8122">
                  <c:v>-16.471152946853117</c:v>
                </c:pt>
                <c:pt idx="8123">
                  <c:v>-6.376866286763736</c:v>
                </c:pt>
                <c:pt idx="8124">
                  <c:v>24.651597402078991</c:v>
                </c:pt>
                <c:pt idx="8125">
                  <c:v>25.829618899473566</c:v>
                </c:pt>
                <c:pt idx="8126">
                  <c:v>10.758418427366088</c:v>
                </c:pt>
                <c:pt idx="8127">
                  <c:v>-3.5826406109710049</c:v>
                </c:pt>
                <c:pt idx="8128">
                  <c:v>36.646123147044605</c:v>
                </c:pt>
                <c:pt idx="8129">
                  <c:v>60.254529156905029</c:v>
                </c:pt>
                <c:pt idx="8130">
                  <c:v>-29.399273131015505</c:v>
                </c:pt>
                <c:pt idx="8131">
                  <c:v>0.68932361771840078</c:v>
                </c:pt>
                <c:pt idx="8132">
                  <c:v>9.2275538514678246</c:v>
                </c:pt>
                <c:pt idx="8133">
                  <c:v>-10.360542231750618</c:v>
                </c:pt>
                <c:pt idx="8134">
                  <c:v>-14.820763850666928</c:v>
                </c:pt>
                <c:pt idx="8135">
                  <c:v>-10.718796286694975</c:v>
                </c:pt>
                <c:pt idx="8136">
                  <c:v>21.945831054665938</c:v>
                </c:pt>
                <c:pt idx="8137">
                  <c:v>-31.255809725585735</c:v>
                </c:pt>
                <c:pt idx="8138">
                  <c:v>41.836646473654952</c:v>
                </c:pt>
                <c:pt idx="8139">
                  <c:v>29.845417911640283</c:v>
                </c:pt>
                <c:pt idx="8140">
                  <c:v>-24.100991505013216</c:v>
                </c:pt>
                <c:pt idx="8141">
                  <c:v>-7.5952270102782133</c:v>
                </c:pt>
                <c:pt idx="8142">
                  <c:v>-4.6163086161960507</c:v>
                </c:pt>
                <c:pt idx="8143">
                  <c:v>37.018526091226143</c:v>
                </c:pt>
                <c:pt idx="8144">
                  <c:v>-7.0610551292846662</c:v>
                </c:pt>
                <c:pt idx="8145">
                  <c:v>33.295151860156601</c:v>
                </c:pt>
                <c:pt idx="8146">
                  <c:v>50.293973049991578</c:v>
                </c:pt>
                <c:pt idx="8147">
                  <c:v>17.0011876353853</c:v>
                </c:pt>
                <c:pt idx="8148">
                  <c:v>-16.148376668631641</c:v>
                </c:pt>
                <c:pt idx="8149">
                  <c:v>27.222095421724518</c:v>
                </c:pt>
                <c:pt idx="8150">
                  <c:v>5.2571391369284086</c:v>
                </c:pt>
                <c:pt idx="8151">
                  <c:v>-9.5369666053780229</c:v>
                </c:pt>
                <c:pt idx="8152">
                  <c:v>14.692603653082863</c:v>
                </c:pt>
                <c:pt idx="8153">
                  <c:v>-2.2247337043849029</c:v>
                </c:pt>
                <c:pt idx="8154">
                  <c:v>-7.0123623456639947</c:v>
                </c:pt>
                <c:pt idx="8155">
                  <c:v>19.456321323049714</c:v>
                </c:pt>
                <c:pt idx="8156">
                  <c:v>25.065263185318578</c:v>
                </c:pt>
                <c:pt idx="8157">
                  <c:v>23.036866630758318</c:v>
                </c:pt>
                <c:pt idx="8158">
                  <c:v>35.226633073012003</c:v>
                </c:pt>
                <c:pt idx="8159">
                  <c:v>15.176526428153579</c:v>
                </c:pt>
                <c:pt idx="8160">
                  <c:v>9.734962889034918</c:v>
                </c:pt>
                <c:pt idx="8161">
                  <c:v>-9.8781004373994961</c:v>
                </c:pt>
                <c:pt idx="8162">
                  <c:v>17.990004038762663</c:v>
                </c:pt>
                <c:pt idx="8163">
                  <c:v>4.2753305321943884</c:v>
                </c:pt>
                <c:pt idx="8164">
                  <c:v>8.6907675877063895</c:v>
                </c:pt>
                <c:pt idx="8165">
                  <c:v>6.1699087393599683</c:v>
                </c:pt>
                <c:pt idx="8166">
                  <c:v>12.079157673250933</c:v>
                </c:pt>
                <c:pt idx="8167">
                  <c:v>-6.0729512449280847</c:v>
                </c:pt>
                <c:pt idx="8168">
                  <c:v>42.456872863265716</c:v>
                </c:pt>
                <c:pt idx="8169">
                  <c:v>-13.990689835111159</c:v>
                </c:pt>
                <c:pt idx="8170">
                  <c:v>17.914418191498818</c:v>
                </c:pt>
                <c:pt idx="8171">
                  <c:v>-14.761726508627149</c:v>
                </c:pt>
                <c:pt idx="8172">
                  <c:v>-24.639959770046779</c:v>
                </c:pt>
                <c:pt idx="8173">
                  <c:v>22.097223563060915</c:v>
                </c:pt>
                <c:pt idx="8174">
                  <c:v>26.060647299978136</c:v>
                </c:pt>
                <c:pt idx="8175">
                  <c:v>28.766366895736972</c:v>
                </c:pt>
                <c:pt idx="8176">
                  <c:v>-19.533017131777861</c:v>
                </c:pt>
                <c:pt idx="8177">
                  <c:v>-19.236395567824008</c:v>
                </c:pt>
                <c:pt idx="8178">
                  <c:v>-9.7053134045393534</c:v>
                </c:pt>
                <c:pt idx="8179">
                  <c:v>-19.24756253313895</c:v>
                </c:pt>
                <c:pt idx="8180">
                  <c:v>42.048042236244264</c:v>
                </c:pt>
                <c:pt idx="8181">
                  <c:v>-7.3971502698779874</c:v>
                </c:pt>
                <c:pt idx="8182">
                  <c:v>36.623023485508675</c:v>
                </c:pt>
                <c:pt idx="8183">
                  <c:v>-35.445988603518586</c:v>
                </c:pt>
                <c:pt idx="8184">
                  <c:v>-10.502260280156403</c:v>
                </c:pt>
                <c:pt idx="8185">
                  <c:v>-11.608638296134426</c:v>
                </c:pt>
                <c:pt idx="8186">
                  <c:v>-10.332534234145179</c:v>
                </c:pt>
                <c:pt idx="8187">
                  <c:v>39.225984541719349</c:v>
                </c:pt>
                <c:pt idx="8188">
                  <c:v>33.917915610232157</c:v>
                </c:pt>
                <c:pt idx="8189">
                  <c:v>-5.8182471199985528</c:v>
                </c:pt>
                <c:pt idx="8190">
                  <c:v>-25.586020080974226</c:v>
                </c:pt>
                <c:pt idx="8191">
                  <c:v>-15.429579483549304</c:v>
                </c:pt>
                <c:pt idx="8192">
                  <c:v>-21.520147528698509</c:v>
                </c:pt>
                <c:pt idx="8193">
                  <c:v>-29.081282206122864</c:v>
                </c:pt>
                <c:pt idx="8194">
                  <c:v>-21.480850075709903</c:v>
                </c:pt>
                <c:pt idx="8195">
                  <c:v>-3.9051909633323589</c:v>
                </c:pt>
                <c:pt idx="8196">
                  <c:v>8.2984752894599083</c:v>
                </c:pt>
                <c:pt idx="8197">
                  <c:v>2.1498812160444629</c:v>
                </c:pt>
                <c:pt idx="8198">
                  <c:v>23.687117848543267</c:v>
                </c:pt>
                <c:pt idx="8199">
                  <c:v>-47.820688647888161</c:v>
                </c:pt>
                <c:pt idx="8200">
                  <c:v>4.9169631059070973</c:v>
                </c:pt>
                <c:pt idx="8201">
                  <c:v>-18.092045273957112</c:v>
                </c:pt>
                <c:pt idx="8202">
                  <c:v>3.028755801888444</c:v>
                </c:pt>
                <c:pt idx="8203">
                  <c:v>6.4095769737219825</c:v>
                </c:pt>
                <c:pt idx="8204">
                  <c:v>39.938064131968332</c:v>
                </c:pt>
                <c:pt idx="8205">
                  <c:v>34.899531216590439</c:v>
                </c:pt>
                <c:pt idx="8206">
                  <c:v>11.272025661952128</c:v>
                </c:pt>
                <c:pt idx="8207">
                  <c:v>7.3440672236945375</c:v>
                </c:pt>
                <c:pt idx="8208">
                  <c:v>16.083621152230378</c:v>
                </c:pt>
                <c:pt idx="8209">
                  <c:v>-8.5478104095297276</c:v>
                </c:pt>
                <c:pt idx="8210">
                  <c:v>25.888999504707485</c:v>
                </c:pt>
                <c:pt idx="8211">
                  <c:v>4.1622453735138052</c:v>
                </c:pt>
                <c:pt idx="8212">
                  <c:v>1.9247462253851779</c:v>
                </c:pt>
                <c:pt idx="8213">
                  <c:v>2.8031517938667392</c:v>
                </c:pt>
                <c:pt idx="8214">
                  <c:v>-22.014848667114585</c:v>
                </c:pt>
                <c:pt idx="8215">
                  <c:v>-17.886269354115175</c:v>
                </c:pt>
                <c:pt idx="8216">
                  <c:v>-8.7997298139630189</c:v>
                </c:pt>
                <c:pt idx="8217">
                  <c:v>25.100019822131749</c:v>
                </c:pt>
                <c:pt idx="8218">
                  <c:v>1.4052515174191029</c:v>
                </c:pt>
                <c:pt idx="8219">
                  <c:v>-45.795588343006941</c:v>
                </c:pt>
                <c:pt idx="8220">
                  <c:v>10.10556720666062</c:v>
                </c:pt>
                <c:pt idx="8221">
                  <c:v>21.500465781504502</c:v>
                </c:pt>
                <c:pt idx="8222">
                  <c:v>16.588644322267278</c:v>
                </c:pt>
                <c:pt idx="8223">
                  <c:v>40.240415965483898</c:v>
                </c:pt>
                <c:pt idx="8224">
                  <c:v>34.868218177274201</c:v>
                </c:pt>
                <c:pt idx="8225">
                  <c:v>35.413844621175357</c:v>
                </c:pt>
                <c:pt idx="8226">
                  <c:v>39.924406925272812</c:v>
                </c:pt>
                <c:pt idx="8227">
                  <c:v>41.921904746035594</c:v>
                </c:pt>
                <c:pt idx="8228">
                  <c:v>-21.044382710677155</c:v>
                </c:pt>
                <c:pt idx="8229">
                  <c:v>-48.986263141940242</c:v>
                </c:pt>
                <c:pt idx="8230">
                  <c:v>26.774788483996588</c:v>
                </c:pt>
                <c:pt idx="8231">
                  <c:v>46.032771158731371</c:v>
                </c:pt>
                <c:pt idx="8232">
                  <c:v>22.028872590170817</c:v>
                </c:pt>
                <c:pt idx="8233">
                  <c:v>-16.354892319913169</c:v>
                </c:pt>
                <c:pt idx="8234">
                  <c:v>9.5838952628225726</c:v>
                </c:pt>
                <c:pt idx="8235">
                  <c:v>1.2020277051487369</c:v>
                </c:pt>
                <c:pt idx="8236">
                  <c:v>25.648346845425593</c:v>
                </c:pt>
                <c:pt idx="8237">
                  <c:v>-5.7108302167053324</c:v>
                </c:pt>
                <c:pt idx="8238">
                  <c:v>27.704381042055061</c:v>
                </c:pt>
                <c:pt idx="8239">
                  <c:v>-57.026324407567103</c:v>
                </c:pt>
                <c:pt idx="8240">
                  <c:v>38.867115963312202</c:v>
                </c:pt>
                <c:pt idx="8241">
                  <c:v>14.098186205663616</c:v>
                </c:pt>
                <c:pt idx="8242">
                  <c:v>-24.466308520541322</c:v>
                </c:pt>
                <c:pt idx="8243">
                  <c:v>-20.415270069325981</c:v>
                </c:pt>
                <c:pt idx="8244">
                  <c:v>-50.915229787768013</c:v>
                </c:pt>
                <c:pt idx="8245">
                  <c:v>-1.799492058982203</c:v>
                </c:pt>
                <c:pt idx="8246">
                  <c:v>56.268142933368814</c:v>
                </c:pt>
                <c:pt idx="8247">
                  <c:v>11.625277735347922</c:v>
                </c:pt>
                <c:pt idx="8248">
                  <c:v>-7.2041599102985598</c:v>
                </c:pt>
                <c:pt idx="8249">
                  <c:v>-11.730257561528351</c:v>
                </c:pt>
                <c:pt idx="8250">
                  <c:v>27.717482458911306</c:v>
                </c:pt>
                <c:pt idx="8251">
                  <c:v>9.9477281078490734</c:v>
                </c:pt>
                <c:pt idx="8252">
                  <c:v>8.8428949353174318</c:v>
                </c:pt>
                <c:pt idx="8253">
                  <c:v>-25.94369035752403</c:v>
                </c:pt>
                <c:pt idx="8254">
                  <c:v>-40.787892475571503</c:v>
                </c:pt>
                <c:pt idx="8255">
                  <c:v>1.4136133154864154</c:v>
                </c:pt>
                <c:pt idx="8256">
                  <c:v>-19.812372008321489</c:v>
                </c:pt>
                <c:pt idx="8257">
                  <c:v>30.211522594457882</c:v>
                </c:pt>
                <c:pt idx="8258">
                  <c:v>41.997700577968956</c:v>
                </c:pt>
                <c:pt idx="8259">
                  <c:v>-48.832154373814909</c:v>
                </c:pt>
                <c:pt idx="8260">
                  <c:v>26.157538054280586</c:v>
                </c:pt>
                <c:pt idx="8261">
                  <c:v>29.931444913501245</c:v>
                </c:pt>
                <c:pt idx="8262">
                  <c:v>-7.2999768330898132</c:v>
                </c:pt>
                <c:pt idx="8263">
                  <c:v>43.904119613895318</c:v>
                </c:pt>
                <c:pt idx="8264">
                  <c:v>39.916818396907765</c:v>
                </c:pt>
                <c:pt idx="8265">
                  <c:v>-45.783219989290529</c:v>
                </c:pt>
                <c:pt idx="8266">
                  <c:v>38.746831685984347</c:v>
                </c:pt>
                <c:pt idx="8267">
                  <c:v>7.59108235771361</c:v>
                </c:pt>
                <c:pt idx="8268">
                  <c:v>17.977350838945185</c:v>
                </c:pt>
                <c:pt idx="8269">
                  <c:v>6.1590618254392382</c:v>
                </c:pt>
                <c:pt idx="8270">
                  <c:v>-18.617821225554025</c:v>
                </c:pt>
                <c:pt idx="8271">
                  <c:v>-19.748343020609859</c:v>
                </c:pt>
                <c:pt idx="8272">
                  <c:v>27.561344680227329</c:v>
                </c:pt>
                <c:pt idx="8273">
                  <c:v>26.261185804199442</c:v>
                </c:pt>
                <c:pt idx="8274">
                  <c:v>29.815693485610659</c:v>
                </c:pt>
                <c:pt idx="8275">
                  <c:v>-49.914124456034216</c:v>
                </c:pt>
                <c:pt idx="8276">
                  <c:v>19.915942703507042</c:v>
                </c:pt>
                <c:pt idx="8277">
                  <c:v>33.791010258919549</c:v>
                </c:pt>
                <c:pt idx="8278">
                  <c:v>35.796898381267162</c:v>
                </c:pt>
                <c:pt idx="8279">
                  <c:v>-46.516210667965758</c:v>
                </c:pt>
                <c:pt idx="8280">
                  <c:v>0.80570098560171033</c:v>
                </c:pt>
                <c:pt idx="8281">
                  <c:v>-26.717648085225697</c:v>
                </c:pt>
                <c:pt idx="8282">
                  <c:v>4.7204767333182005</c:v>
                </c:pt>
                <c:pt idx="8283">
                  <c:v>31.998688531249279</c:v>
                </c:pt>
                <c:pt idx="8284">
                  <c:v>-15.47400596722099</c:v>
                </c:pt>
                <c:pt idx="8285">
                  <c:v>-51.854000590997742</c:v>
                </c:pt>
                <c:pt idx="8286">
                  <c:v>22.926932852509033</c:v>
                </c:pt>
                <c:pt idx="8287">
                  <c:v>-46.322463010226514</c:v>
                </c:pt>
                <c:pt idx="8288">
                  <c:v>9.6240970058148463</c:v>
                </c:pt>
                <c:pt idx="8289">
                  <c:v>-9.0695168738542762</c:v>
                </c:pt>
                <c:pt idx="8290">
                  <c:v>-19.55624156242445</c:v>
                </c:pt>
                <c:pt idx="8291">
                  <c:v>-18.231080671119393</c:v>
                </c:pt>
                <c:pt idx="8292">
                  <c:v>6.7730142269905222</c:v>
                </c:pt>
                <c:pt idx="8293">
                  <c:v>35.855021846890473</c:v>
                </c:pt>
                <c:pt idx="8294">
                  <c:v>2.0012262063061073</c:v>
                </c:pt>
                <c:pt idx="8295">
                  <c:v>-23.493435234422975</c:v>
                </c:pt>
                <c:pt idx="8296">
                  <c:v>31.887917592296702</c:v>
                </c:pt>
                <c:pt idx="8297">
                  <c:v>46.972702970738268</c:v>
                </c:pt>
                <c:pt idx="8298">
                  <c:v>-17.185032653641553</c:v>
                </c:pt>
                <c:pt idx="8299">
                  <c:v>-10.946517840469816</c:v>
                </c:pt>
                <c:pt idx="8300">
                  <c:v>23.910222380758661</c:v>
                </c:pt>
                <c:pt idx="8301">
                  <c:v>2.6380683444243544</c:v>
                </c:pt>
                <c:pt idx="8302">
                  <c:v>42.928640935228835</c:v>
                </c:pt>
                <c:pt idx="8303">
                  <c:v>29.391812368843439</c:v>
                </c:pt>
                <c:pt idx="8304">
                  <c:v>15.934235723541015</c:v>
                </c:pt>
                <c:pt idx="8305">
                  <c:v>25.042291937488876</c:v>
                </c:pt>
                <c:pt idx="8306">
                  <c:v>31.174852385656351</c:v>
                </c:pt>
                <c:pt idx="8307">
                  <c:v>28.548968613719175</c:v>
                </c:pt>
                <c:pt idx="8308">
                  <c:v>18.431665809087896</c:v>
                </c:pt>
                <c:pt idx="8309">
                  <c:v>-21.698704086871984</c:v>
                </c:pt>
                <c:pt idx="8310">
                  <c:v>9.2847821355753766</c:v>
                </c:pt>
                <c:pt idx="8311">
                  <c:v>26.830498139997914</c:v>
                </c:pt>
                <c:pt idx="8312">
                  <c:v>-16.113842111789396</c:v>
                </c:pt>
                <c:pt idx="8313">
                  <c:v>6.5435798314076834</c:v>
                </c:pt>
                <c:pt idx="8314">
                  <c:v>20.672736273309823</c:v>
                </c:pt>
                <c:pt idx="8315">
                  <c:v>37.753749368784867</c:v>
                </c:pt>
                <c:pt idx="8316">
                  <c:v>53.045421976441553</c:v>
                </c:pt>
                <c:pt idx="8317">
                  <c:v>8.5237945311361898</c:v>
                </c:pt>
                <c:pt idx="8318">
                  <c:v>-53.097367348428449</c:v>
                </c:pt>
                <c:pt idx="8319">
                  <c:v>22.559134945751801</c:v>
                </c:pt>
                <c:pt idx="8320">
                  <c:v>-1.7518406758648766</c:v>
                </c:pt>
                <c:pt idx="8321">
                  <c:v>-9.8755555910673287</c:v>
                </c:pt>
                <c:pt idx="8322">
                  <c:v>-11.388668411395994</c:v>
                </c:pt>
                <c:pt idx="8323">
                  <c:v>40.831672284352557</c:v>
                </c:pt>
                <c:pt idx="8324">
                  <c:v>-61.82070152484448</c:v>
                </c:pt>
                <c:pt idx="8325">
                  <c:v>-2.8208624206223369</c:v>
                </c:pt>
                <c:pt idx="8326">
                  <c:v>-9.1647933269801598</c:v>
                </c:pt>
                <c:pt idx="8327">
                  <c:v>23.981342429872107</c:v>
                </c:pt>
                <c:pt idx="8328">
                  <c:v>-8.5005986403884322</c:v>
                </c:pt>
                <c:pt idx="8329">
                  <c:v>-27.667288164654725</c:v>
                </c:pt>
                <c:pt idx="8330">
                  <c:v>22.057382706476524</c:v>
                </c:pt>
                <c:pt idx="8331">
                  <c:v>-9.1958402245928212</c:v>
                </c:pt>
                <c:pt idx="8332">
                  <c:v>-5.6822438435390765</c:v>
                </c:pt>
                <c:pt idx="8333">
                  <c:v>25.033145656218892</c:v>
                </c:pt>
                <c:pt idx="8334">
                  <c:v>16.1852806002221</c:v>
                </c:pt>
                <c:pt idx="8335">
                  <c:v>-0.7557837837787531</c:v>
                </c:pt>
                <c:pt idx="8336">
                  <c:v>-38.446808905754565</c:v>
                </c:pt>
                <c:pt idx="8337">
                  <c:v>-36.245018262846855</c:v>
                </c:pt>
                <c:pt idx="8338">
                  <c:v>-9.5245875755032827</c:v>
                </c:pt>
                <c:pt idx="8339">
                  <c:v>-5.0623660583826933</c:v>
                </c:pt>
                <c:pt idx="8340">
                  <c:v>11.926132332700412</c:v>
                </c:pt>
                <c:pt idx="8341">
                  <c:v>-9.9171900545202938</c:v>
                </c:pt>
                <c:pt idx="8342">
                  <c:v>-19.847236438676823</c:v>
                </c:pt>
                <c:pt idx="8343">
                  <c:v>-8.0683035724116792</c:v>
                </c:pt>
                <c:pt idx="8344">
                  <c:v>-30.682985330767398</c:v>
                </c:pt>
                <c:pt idx="8345">
                  <c:v>39.198812450237341</c:v>
                </c:pt>
                <c:pt idx="8346">
                  <c:v>32.326170947676601</c:v>
                </c:pt>
                <c:pt idx="8347">
                  <c:v>-11.472001837231289</c:v>
                </c:pt>
                <c:pt idx="8348">
                  <c:v>-5.8870114449485307</c:v>
                </c:pt>
                <c:pt idx="8349">
                  <c:v>44.392332002919126</c:v>
                </c:pt>
                <c:pt idx="8350">
                  <c:v>38.71794210030906</c:v>
                </c:pt>
                <c:pt idx="8351">
                  <c:v>50.741710279900801</c:v>
                </c:pt>
                <c:pt idx="8352">
                  <c:v>25.998517092426113</c:v>
                </c:pt>
                <c:pt idx="8353">
                  <c:v>-15.893995010991441</c:v>
                </c:pt>
                <c:pt idx="8354">
                  <c:v>25.86174031796169</c:v>
                </c:pt>
                <c:pt idx="8355">
                  <c:v>3.5477950716781308</c:v>
                </c:pt>
                <c:pt idx="8356">
                  <c:v>-21.75963804933658</c:v>
                </c:pt>
                <c:pt idx="8357">
                  <c:v>19.336325523355036</c:v>
                </c:pt>
                <c:pt idx="8358">
                  <c:v>-1.0129983023488691</c:v>
                </c:pt>
                <c:pt idx="8359">
                  <c:v>-9.6302800630668983</c:v>
                </c:pt>
                <c:pt idx="8360">
                  <c:v>23.339578239269493</c:v>
                </c:pt>
                <c:pt idx="8361">
                  <c:v>25.363726580677081</c:v>
                </c:pt>
                <c:pt idx="8362">
                  <c:v>24.10435483718139</c:v>
                </c:pt>
                <c:pt idx="8363">
                  <c:v>39.359494365383405</c:v>
                </c:pt>
                <c:pt idx="8364">
                  <c:v>21.215306653459464</c:v>
                </c:pt>
                <c:pt idx="8365">
                  <c:v>14.040032635246945</c:v>
                </c:pt>
                <c:pt idx="8366">
                  <c:v>-8.8745654133283551</c:v>
                </c:pt>
                <c:pt idx="8367">
                  <c:v>-58.057096561960734</c:v>
                </c:pt>
                <c:pt idx="8368">
                  <c:v>4.8539213617651953</c:v>
                </c:pt>
                <c:pt idx="8369">
                  <c:v>12.40899526867404</c:v>
                </c:pt>
                <c:pt idx="8370">
                  <c:v>-22.188863043458355</c:v>
                </c:pt>
                <c:pt idx="8371">
                  <c:v>-48.593952902410464</c:v>
                </c:pt>
                <c:pt idx="8372">
                  <c:v>-1.2206070959913298</c:v>
                </c:pt>
                <c:pt idx="8373">
                  <c:v>41.102472648977482</c:v>
                </c:pt>
                <c:pt idx="8374">
                  <c:v>-9.3080719924820059</c:v>
                </c:pt>
                <c:pt idx="8375">
                  <c:v>21.781545839894328</c:v>
                </c:pt>
                <c:pt idx="8376">
                  <c:v>-7.9908312776962589</c:v>
                </c:pt>
                <c:pt idx="8377">
                  <c:v>-19.843373329253183</c:v>
                </c:pt>
                <c:pt idx="8378">
                  <c:v>24.951304748024143</c:v>
                </c:pt>
                <c:pt idx="8379">
                  <c:v>23.952222838834153</c:v>
                </c:pt>
                <c:pt idx="8380">
                  <c:v>29.177465684911645</c:v>
                </c:pt>
                <c:pt idx="8381">
                  <c:v>-31.769367070714946</c:v>
                </c:pt>
                <c:pt idx="8382">
                  <c:v>-22.191148919457799</c:v>
                </c:pt>
                <c:pt idx="8383">
                  <c:v>-5.4727564811482239</c:v>
                </c:pt>
                <c:pt idx="8384">
                  <c:v>-17.605061811950478</c:v>
                </c:pt>
                <c:pt idx="8385">
                  <c:v>40.838268696227907</c:v>
                </c:pt>
                <c:pt idx="8386">
                  <c:v>-3.3293571968742972</c:v>
                </c:pt>
                <c:pt idx="8387">
                  <c:v>36.65854704800936</c:v>
                </c:pt>
                <c:pt idx="8388">
                  <c:v>-34.626684653179495</c:v>
                </c:pt>
                <c:pt idx="8389">
                  <c:v>-10.56038802074222</c:v>
                </c:pt>
                <c:pt idx="8390">
                  <c:v>-6.4037178670211325</c:v>
                </c:pt>
                <c:pt idx="8391">
                  <c:v>-1.7753675574572227</c:v>
                </c:pt>
                <c:pt idx="8392">
                  <c:v>35.341697829659829</c:v>
                </c:pt>
                <c:pt idx="8393">
                  <c:v>37.927654631440241</c:v>
                </c:pt>
                <c:pt idx="8394">
                  <c:v>-9.4286364571750525</c:v>
                </c:pt>
                <c:pt idx="8395">
                  <c:v>-46.884801547392158</c:v>
                </c:pt>
                <c:pt idx="8396">
                  <c:v>-14.198281744405797</c:v>
                </c:pt>
                <c:pt idx="8397">
                  <c:v>-19.547617805199231</c:v>
                </c:pt>
                <c:pt idx="8398">
                  <c:v>-21.773172644581404</c:v>
                </c:pt>
                <c:pt idx="8399">
                  <c:v>-17.968645485251784</c:v>
                </c:pt>
                <c:pt idx="8400">
                  <c:v>-44.668239856575177</c:v>
                </c:pt>
                <c:pt idx="8401">
                  <c:v>-60.324181052125418</c:v>
                </c:pt>
                <c:pt idx="8402">
                  <c:v>9.8304623913166296</c:v>
                </c:pt>
                <c:pt idx="8403">
                  <c:v>29.432642402505294</c:v>
                </c:pt>
                <c:pt idx="8404">
                  <c:v>-68.013340223783146</c:v>
                </c:pt>
                <c:pt idx="8405">
                  <c:v>-31.781060396593656</c:v>
                </c:pt>
                <c:pt idx="8406">
                  <c:v>-13.924697158900994</c:v>
                </c:pt>
                <c:pt idx="8407">
                  <c:v>8.1732384884210134</c:v>
                </c:pt>
                <c:pt idx="8408">
                  <c:v>10.208422085232584</c:v>
                </c:pt>
                <c:pt idx="8409">
                  <c:v>40.612188025151738</c:v>
                </c:pt>
                <c:pt idx="8410">
                  <c:v>43.046271374783231</c:v>
                </c:pt>
                <c:pt idx="8411">
                  <c:v>12.765586405919066</c:v>
                </c:pt>
                <c:pt idx="8412">
                  <c:v>25.707728338507735</c:v>
                </c:pt>
                <c:pt idx="8413">
                  <c:v>24.401982649485436</c:v>
                </c:pt>
                <c:pt idx="8414">
                  <c:v>-36.831424899618177</c:v>
                </c:pt>
                <c:pt idx="8415">
                  <c:v>-30.90233344448901</c:v>
                </c:pt>
                <c:pt idx="8416">
                  <c:v>7.315563869662121</c:v>
                </c:pt>
                <c:pt idx="8417">
                  <c:v>4.3658832288348961</c:v>
                </c:pt>
                <c:pt idx="8418">
                  <c:v>-23.317745560172437</c:v>
                </c:pt>
                <c:pt idx="8419">
                  <c:v>-23.894942803442095</c:v>
                </c:pt>
                <c:pt idx="8420">
                  <c:v>-13.298861955574118</c:v>
                </c:pt>
                <c:pt idx="8421">
                  <c:v>-8.1282471514585382</c:v>
                </c:pt>
                <c:pt idx="8422">
                  <c:v>29.429861506136518</c:v>
                </c:pt>
                <c:pt idx="8423">
                  <c:v>12.817548557932021</c:v>
                </c:pt>
                <c:pt idx="8424">
                  <c:v>-48.624477798038839</c:v>
                </c:pt>
                <c:pt idx="8425">
                  <c:v>12.021363634857899</c:v>
                </c:pt>
                <c:pt idx="8426">
                  <c:v>-80.285435536407476</c:v>
                </c:pt>
                <c:pt idx="8427">
                  <c:v>26.29184477597407</c:v>
                </c:pt>
                <c:pt idx="8428">
                  <c:v>14.400680228913856</c:v>
                </c:pt>
                <c:pt idx="8429">
                  <c:v>-56.45287228005121</c:v>
                </c:pt>
                <c:pt idx="8430">
                  <c:v>41.948643655589379</c:v>
                </c:pt>
                <c:pt idx="8431">
                  <c:v>36.688070882936827</c:v>
                </c:pt>
                <c:pt idx="8432">
                  <c:v>35.396151669660178</c:v>
                </c:pt>
                <c:pt idx="8433">
                  <c:v>38.349710546714299</c:v>
                </c:pt>
                <c:pt idx="8434">
                  <c:v>50.30730581784178</c:v>
                </c:pt>
                <c:pt idx="8435">
                  <c:v>-19.62128501598238</c:v>
                </c:pt>
                <c:pt idx="8436">
                  <c:v>-48.951711732641968</c:v>
                </c:pt>
                <c:pt idx="8437">
                  <c:v>30.369317431986765</c:v>
                </c:pt>
                <c:pt idx="8438">
                  <c:v>47.611887952248736</c:v>
                </c:pt>
                <c:pt idx="8439">
                  <c:v>22.57725043797992</c:v>
                </c:pt>
                <c:pt idx="8440">
                  <c:v>-15.214699549745749</c:v>
                </c:pt>
                <c:pt idx="8441">
                  <c:v>-45.786563876928277</c:v>
                </c:pt>
                <c:pt idx="8442">
                  <c:v>12.588621496541201</c:v>
                </c:pt>
                <c:pt idx="8443">
                  <c:v>4.0630975528065463</c:v>
                </c:pt>
                <c:pt idx="8444">
                  <c:v>21.400785469877427</c:v>
                </c:pt>
                <c:pt idx="8445">
                  <c:v>-8.0392725764584725</c:v>
                </c:pt>
                <c:pt idx="8446">
                  <c:v>32.936990392958272</c:v>
                </c:pt>
                <c:pt idx="8447">
                  <c:v>-56.042911666100537</c:v>
                </c:pt>
                <c:pt idx="8448">
                  <c:v>38.532564653544185</c:v>
                </c:pt>
                <c:pt idx="8449">
                  <c:v>18.379444527887891</c:v>
                </c:pt>
                <c:pt idx="8450">
                  <c:v>-24.860670105976425</c:v>
                </c:pt>
                <c:pt idx="8451">
                  <c:v>-18.393395367501299</c:v>
                </c:pt>
                <c:pt idx="8452">
                  <c:v>-55.31654349459285</c:v>
                </c:pt>
                <c:pt idx="8453">
                  <c:v>-2.0187563102038908</c:v>
                </c:pt>
                <c:pt idx="8454">
                  <c:v>57.14041045479167</c:v>
                </c:pt>
                <c:pt idx="8455">
                  <c:v>15.683521111354096</c:v>
                </c:pt>
                <c:pt idx="8456">
                  <c:v>-64.757225084546263</c:v>
                </c:pt>
                <c:pt idx="8457">
                  <c:v>-6.6359197701385799</c:v>
                </c:pt>
                <c:pt idx="8458">
                  <c:v>-11.193463433892385</c:v>
                </c:pt>
                <c:pt idx="8459">
                  <c:v>29.83223580944636</c:v>
                </c:pt>
                <c:pt idx="8460">
                  <c:v>12.199912712155637</c:v>
                </c:pt>
                <c:pt idx="8461">
                  <c:v>8.9538819852599261</c:v>
                </c:pt>
                <c:pt idx="8462">
                  <c:v>-29.186173175432909</c:v>
                </c:pt>
                <c:pt idx="8463">
                  <c:v>-39.377502246879679</c:v>
                </c:pt>
                <c:pt idx="8464">
                  <c:v>9.3318202158233845</c:v>
                </c:pt>
                <c:pt idx="8465">
                  <c:v>-25.495631111583478</c:v>
                </c:pt>
                <c:pt idx="8466">
                  <c:v>33.522757785707874</c:v>
                </c:pt>
                <c:pt idx="8467">
                  <c:v>44.775093381119611</c:v>
                </c:pt>
                <c:pt idx="8468">
                  <c:v>-48.111881469126644</c:v>
                </c:pt>
                <c:pt idx="8469">
                  <c:v>26.520897413159801</c:v>
                </c:pt>
                <c:pt idx="8470">
                  <c:v>28.632478739054932</c:v>
                </c:pt>
                <c:pt idx="8471">
                  <c:v>-6.2745521011843621</c:v>
                </c:pt>
                <c:pt idx="8472">
                  <c:v>44.58347453746147</c:v>
                </c:pt>
                <c:pt idx="8473">
                  <c:v>40.335625889145682</c:v>
                </c:pt>
                <c:pt idx="8474">
                  <c:v>-46.464671139156692</c:v>
                </c:pt>
                <c:pt idx="8475">
                  <c:v>40.021242229022917</c:v>
                </c:pt>
                <c:pt idx="8476">
                  <c:v>9.4192251109147946</c:v>
                </c:pt>
                <c:pt idx="8477">
                  <c:v>22.498391497060204</c:v>
                </c:pt>
                <c:pt idx="8478">
                  <c:v>16.619736125190691</c:v>
                </c:pt>
                <c:pt idx="8479">
                  <c:v>-17.902538800533037</c:v>
                </c:pt>
                <c:pt idx="8480">
                  <c:v>-19.918757514148268</c:v>
                </c:pt>
                <c:pt idx="8481">
                  <c:v>-16.558243180985535</c:v>
                </c:pt>
                <c:pt idx="8482">
                  <c:v>27.674251400542389</c:v>
                </c:pt>
                <c:pt idx="8483">
                  <c:v>-43.789574388735247</c:v>
                </c:pt>
                <c:pt idx="8484">
                  <c:v>5.4777117925114567</c:v>
                </c:pt>
                <c:pt idx="8485">
                  <c:v>28.193501206645799</c:v>
                </c:pt>
                <c:pt idx="8486">
                  <c:v>31.928369057876473</c:v>
                </c:pt>
                <c:pt idx="8487">
                  <c:v>-48.182409331679295</c:v>
                </c:pt>
                <c:pt idx="8488">
                  <c:v>-49.370505501157787</c:v>
                </c:pt>
                <c:pt idx="8489">
                  <c:v>34.572542205519156</c:v>
                </c:pt>
                <c:pt idx="8490">
                  <c:v>36.118929619383835</c:v>
                </c:pt>
                <c:pt idx="8491">
                  <c:v>-48.584218209559658</c:v>
                </c:pt>
                <c:pt idx="8492">
                  <c:v>2.3968420918773035</c:v>
                </c:pt>
                <c:pt idx="8493">
                  <c:v>-12.504976334275717</c:v>
                </c:pt>
                <c:pt idx="8494">
                  <c:v>11.540739087388978</c:v>
                </c:pt>
                <c:pt idx="8495">
                  <c:v>33.471766408877663</c:v>
                </c:pt>
                <c:pt idx="8496">
                  <c:v>-4.162969016570905</c:v>
                </c:pt>
                <c:pt idx="8497">
                  <c:v>-51.277560369998419</c:v>
                </c:pt>
                <c:pt idx="8498">
                  <c:v>27.25970108681954</c:v>
                </c:pt>
                <c:pt idx="8499">
                  <c:v>-46.459491519926949</c:v>
                </c:pt>
                <c:pt idx="8500">
                  <c:v>11.662982882396427</c:v>
                </c:pt>
                <c:pt idx="8501">
                  <c:v>-6.22391350434674</c:v>
                </c:pt>
                <c:pt idx="8502">
                  <c:v>-20.105772438761875</c:v>
                </c:pt>
                <c:pt idx="8503">
                  <c:v>-16.156008967101425</c:v>
                </c:pt>
                <c:pt idx="8504">
                  <c:v>-42.516352095558403</c:v>
                </c:pt>
                <c:pt idx="8505">
                  <c:v>6.9832575535495245</c:v>
                </c:pt>
                <c:pt idx="8506">
                  <c:v>36.821840074572798</c:v>
                </c:pt>
                <c:pt idx="8507">
                  <c:v>6.023361556759582</c:v>
                </c:pt>
                <c:pt idx="8508">
                  <c:v>-30.086532954942413</c:v>
                </c:pt>
                <c:pt idx="8509">
                  <c:v>35.053994895916496</c:v>
                </c:pt>
                <c:pt idx="8510">
                  <c:v>47.024224986960377</c:v>
                </c:pt>
                <c:pt idx="8511">
                  <c:v>-6.7755440199063592</c:v>
                </c:pt>
                <c:pt idx="8512">
                  <c:v>-6.0285498079358248</c:v>
                </c:pt>
                <c:pt idx="8513">
                  <c:v>17.223425201238371</c:v>
                </c:pt>
                <c:pt idx="8514">
                  <c:v>19.452515838420595</c:v>
                </c:pt>
                <c:pt idx="8515">
                  <c:v>41.84236965556191</c:v>
                </c:pt>
                <c:pt idx="8516">
                  <c:v>28.360784133034599</c:v>
                </c:pt>
                <c:pt idx="8517">
                  <c:v>20.218041961859662</c:v>
                </c:pt>
                <c:pt idx="8518">
                  <c:v>-43.846844489185287</c:v>
                </c:pt>
                <c:pt idx="8519">
                  <c:v>30.240272285319406</c:v>
                </c:pt>
                <c:pt idx="8520">
                  <c:v>-33.128909493586626</c:v>
                </c:pt>
                <c:pt idx="8521">
                  <c:v>22.907381344710807</c:v>
                </c:pt>
                <c:pt idx="8522">
                  <c:v>-21.787030892136087</c:v>
                </c:pt>
                <c:pt idx="8523">
                  <c:v>16.572990223140291</c:v>
                </c:pt>
                <c:pt idx="8524">
                  <c:v>25.673439333348711</c:v>
                </c:pt>
                <c:pt idx="8525">
                  <c:v>-6.1945714032236623</c:v>
                </c:pt>
                <c:pt idx="8526">
                  <c:v>4.4877913773081595</c:v>
                </c:pt>
                <c:pt idx="8527">
                  <c:v>24.903935039643791</c:v>
                </c:pt>
                <c:pt idx="8528">
                  <c:v>39.733516792803115</c:v>
                </c:pt>
                <c:pt idx="8529">
                  <c:v>54.139988461782679</c:v>
                </c:pt>
                <c:pt idx="8530">
                  <c:v>8.2833809271346084</c:v>
                </c:pt>
                <c:pt idx="8531">
                  <c:v>4.7107064805516501</c:v>
                </c:pt>
                <c:pt idx="8532">
                  <c:v>-23.842231041408478</c:v>
                </c:pt>
                <c:pt idx="8533">
                  <c:v>-53.50236974060978</c:v>
                </c:pt>
                <c:pt idx="8534">
                  <c:v>24.45621825141157</c:v>
                </c:pt>
                <c:pt idx="8535">
                  <c:v>2.9325634833112062</c:v>
                </c:pt>
                <c:pt idx="8536">
                  <c:v>-5.9737743590673702</c:v>
                </c:pt>
                <c:pt idx="8537">
                  <c:v>-6.3005233953704334</c:v>
                </c:pt>
                <c:pt idx="8538">
                  <c:v>39.354496162714476</c:v>
                </c:pt>
                <c:pt idx="8539">
                  <c:v>-97.243324558095878</c:v>
                </c:pt>
                <c:pt idx="8540">
                  <c:v>-21.056044508197406</c:v>
                </c:pt>
                <c:pt idx="8541">
                  <c:v>-10.974500824472537</c:v>
                </c:pt>
                <c:pt idx="8542">
                  <c:v>24.811385854940454</c:v>
                </c:pt>
                <c:pt idx="8543">
                  <c:v>-3.7350757876076557</c:v>
                </c:pt>
                <c:pt idx="8544">
                  <c:v>-25.541616617414448</c:v>
                </c:pt>
                <c:pt idx="8545">
                  <c:v>24.532344050667291</c:v>
                </c:pt>
                <c:pt idx="8546">
                  <c:v>-12.250431985425166</c:v>
                </c:pt>
                <c:pt idx="8547">
                  <c:v>-7.7867741113888869</c:v>
                </c:pt>
                <c:pt idx="8548">
                  <c:v>-0.75664843828842976</c:v>
                </c:pt>
                <c:pt idx="8549">
                  <c:v>29.119319407384012</c:v>
                </c:pt>
                <c:pt idx="8550">
                  <c:v>-9.3122322325642415</c:v>
                </c:pt>
                <c:pt idx="8551">
                  <c:v>21.978766850005876</c:v>
                </c:pt>
                <c:pt idx="8552">
                  <c:v>3.3383955908330236</c:v>
                </c:pt>
                <c:pt idx="8553">
                  <c:v>-38.318106234297716</c:v>
                </c:pt>
                <c:pt idx="8554">
                  <c:v>-37.195825404795308</c:v>
                </c:pt>
                <c:pt idx="8555">
                  <c:v>-7.2127771224526853</c:v>
                </c:pt>
                <c:pt idx="8556">
                  <c:v>-4.2187411994250965</c:v>
                </c:pt>
                <c:pt idx="8557">
                  <c:v>19.882988436224565</c:v>
                </c:pt>
                <c:pt idx="8558">
                  <c:v>-6.1392422115665113</c:v>
                </c:pt>
                <c:pt idx="8559">
                  <c:v>-29.519131331544756</c:v>
                </c:pt>
                <c:pt idx="8560">
                  <c:v>-7.8043142198047875</c:v>
                </c:pt>
                <c:pt idx="8561">
                  <c:v>-39.824321617498768</c:v>
                </c:pt>
                <c:pt idx="8562">
                  <c:v>-24.757196374575422</c:v>
                </c:pt>
                <c:pt idx="8563">
                  <c:v>39.075579126078026</c:v>
                </c:pt>
                <c:pt idx="8564">
                  <c:v>-39.397715224495776</c:v>
                </c:pt>
                <c:pt idx="8565">
                  <c:v>37.364284292632263</c:v>
                </c:pt>
                <c:pt idx="8566">
                  <c:v>-0.12153852656352626</c:v>
                </c:pt>
                <c:pt idx="8567">
                  <c:v>-22.638989538663218</c:v>
                </c:pt>
                <c:pt idx="8568">
                  <c:v>-5.7555951910277585</c:v>
                </c:pt>
                <c:pt idx="8569">
                  <c:v>44.681470571267518</c:v>
                </c:pt>
                <c:pt idx="8570">
                  <c:v>-7.7867868462309859</c:v>
                </c:pt>
                <c:pt idx="8571">
                  <c:v>41.910734211320786</c:v>
                </c:pt>
                <c:pt idx="8572">
                  <c:v>52.133545233045183</c:v>
                </c:pt>
                <c:pt idx="8573">
                  <c:v>31.496289421472696</c:v>
                </c:pt>
                <c:pt idx="8574">
                  <c:v>-15.794781450036695</c:v>
                </c:pt>
                <c:pt idx="8575">
                  <c:v>-56.724643697320509</c:v>
                </c:pt>
                <c:pt idx="8576">
                  <c:v>33.585148634163005</c:v>
                </c:pt>
                <c:pt idx="8577">
                  <c:v>5.2618228959623607</c:v>
                </c:pt>
                <c:pt idx="8578">
                  <c:v>-22.507072520369498</c:v>
                </c:pt>
                <c:pt idx="8579">
                  <c:v>21.476730644942251</c:v>
                </c:pt>
                <c:pt idx="8580">
                  <c:v>7.7189023974788853</c:v>
                </c:pt>
                <c:pt idx="8581">
                  <c:v>-22.708265290689162</c:v>
                </c:pt>
                <c:pt idx="8582">
                  <c:v>26.037311974110068</c:v>
                </c:pt>
                <c:pt idx="8583">
                  <c:v>25.67109072801874</c:v>
                </c:pt>
                <c:pt idx="8584">
                  <c:v>28.69548728119301</c:v>
                </c:pt>
                <c:pt idx="8585">
                  <c:v>40.808444392296884</c:v>
                </c:pt>
                <c:pt idx="8586">
                  <c:v>23.725792409583683</c:v>
                </c:pt>
                <c:pt idx="8587">
                  <c:v>12.870535075382861</c:v>
                </c:pt>
                <c:pt idx="8588">
                  <c:v>-6.9137619194668503</c:v>
                </c:pt>
                <c:pt idx="8589">
                  <c:v>-52.6161820946555</c:v>
                </c:pt>
                <c:pt idx="8590">
                  <c:v>15.957604421620218</c:v>
                </c:pt>
                <c:pt idx="8591">
                  <c:v>-37.381206992042536</c:v>
                </c:pt>
                <c:pt idx="8592">
                  <c:v>-18.709675743314143</c:v>
                </c:pt>
                <c:pt idx="8593">
                  <c:v>-48.827621692653928</c:v>
                </c:pt>
                <c:pt idx="8594">
                  <c:v>-1.1597120458868417</c:v>
                </c:pt>
                <c:pt idx="8595">
                  <c:v>44.350528816699452</c:v>
                </c:pt>
                <c:pt idx="8596">
                  <c:v>-7.3481769904651628</c:v>
                </c:pt>
                <c:pt idx="8597">
                  <c:v>25.399722136160193</c:v>
                </c:pt>
                <c:pt idx="8598">
                  <c:v>-8.9302784039623759</c:v>
                </c:pt>
                <c:pt idx="8599">
                  <c:v>-20.157013605671374</c:v>
                </c:pt>
                <c:pt idx="8600">
                  <c:v>22.842707293502571</c:v>
                </c:pt>
                <c:pt idx="8601">
                  <c:v>25.155031713506403</c:v>
                </c:pt>
                <c:pt idx="8602">
                  <c:v>31.595068244690012</c:v>
                </c:pt>
                <c:pt idx="8603">
                  <c:v>-30.770089183223757</c:v>
                </c:pt>
                <c:pt idx="8604">
                  <c:v>-23.177703082752</c:v>
                </c:pt>
                <c:pt idx="8605">
                  <c:v>-2.0799901773069251</c:v>
                </c:pt>
                <c:pt idx="8606">
                  <c:v>-9.5223052821248046</c:v>
                </c:pt>
                <c:pt idx="8607">
                  <c:v>38.923367175228982</c:v>
                </c:pt>
                <c:pt idx="8608">
                  <c:v>-3.6610936265374709</c:v>
                </c:pt>
                <c:pt idx="8609">
                  <c:v>40.214554364288247</c:v>
                </c:pt>
                <c:pt idx="8610">
                  <c:v>-27.594017574996812</c:v>
                </c:pt>
                <c:pt idx="8611">
                  <c:v>-6.9034408406869119</c:v>
                </c:pt>
                <c:pt idx="8612">
                  <c:v>-7.2739587689750458</c:v>
                </c:pt>
                <c:pt idx="8613">
                  <c:v>9.2104931128784244</c:v>
                </c:pt>
                <c:pt idx="8614">
                  <c:v>39.77447496403434</c:v>
                </c:pt>
                <c:pt idx="8615">
                  <c:v>39.171409977234489</c:v>
                </c:pt>
                <c:pt idx="8616">
                  <c:v>-13.814621611431193</c:v>
                </c:pt>
                <c:pt idx="8617">
                  <c:v>-50.30258984871508</c:v>
                </c:pt>
                <c:pt idx="8618">
                  <c:v>-15.310944656965667</c:v>
                </c:pt>
                <c:pt idx="8619">
                  <c:v>-12.248513046790279</c:v>
                </c:pt>
                <c:pt idx="8620">
                  <c:v>-18.056628485186685</c:v>
                </c:pt>
                <c:pt idx="8621">
                  <c:v>-13.908751186411997</c:v>
                </c:pt>
                <c:pt idx="8622">
                  <c:v>-25.760561738354379</c:v>
                </c:pt>
                <c:pt idx="8623">
                  <c:v>-65.880660845013892</c:v>
                </c:pt>
                <c:pt idx="8624">
                  <c:v>12.897615838822553</c:v>
                </c:pt>
                <c:pt idx="8625">
                  <c:v>32.531315503649445</c:v>
                </c:pt>
                <c:pt idx="8626">
                  <c:v>-67.011909225775355</c:v>
                </c:pt>
                <c:pt idx="8627">
                  <c:v>-33.244287897942201</c:v>
                </c:pt>
                <c:pt idx="8628">
                  <c:v>-10.19358268561435</c:v>
                </c:pt>
                <c:pt idx="8629">
                  <c:v>14.509197971801996</c:v>
                </c:pt>
                <c:pt idx="8630">
                  <c:v>14.179833047048163</c:v>
                </c:pt>
                <c:pt idx="8631">
                  <c:v>42.098583855654788</c:v>
                </c:pt>
                <c:pt idx="8632">
                  <c:v>43.265085318502244</c:v>
                </c:pt>
                <c:pt idx="8633">
                  <c:v>-32.916439705451083</c:v>
                </c:pt>
                <c:pt idx="8634">
                  <c:v>15.796713645237979</c:v>
                </c:pt>
                <c:pt idx="8635">
                  <c:v>27.684009611298691</c:v>
                </c:pt>
                <c:pt idx="8636">
                  <c:v>27.121948506292924</c:v>
                </c:pt>
                <c:pt idx="8637">
                  <c:v>-37.924634656372177</c:v>
                </c:pt>
                <c:pt idx="8638">
                  <c:v>-28.008125903367951</c:v>
                </c:pt>
                <c:pt idx="8639">
                  <c:v>8.6020670329453424</c:v>
                </c:pt>
                <c:pt idx="8640">
                  <c:v>8.4900378473288427</c:v>
                </c:pt>
                <c:pt idx="8641">
                  <c:v>-22.749736997767755</c:v>
                </c:pt>
                <c:pt idx="8642">
                  <c:v>-24.468110446060138</c:v>
                </c:pt>
                <c:pt idx="8643">
                  <c:v>-13.521217301615916</c:v>
                </c:pt>
                <c:pt idx="8644">
                  <c:v>-6.89679850463531</c:v>
                </c:pt>
                <c:pt idx="8645">
                  <c:v>33.211199147657851</c:v>
                </c:pt>
                <c:pt idx="8646">
                  <c:v>18.4683429845497</c:v>
                </c:pt>
                <c:pt idx="8647">
                  <c:v>-51.884033512305955</c:v>
                </c:pt>
                <c:pt idx="8648">
                  <c:v>16.446534229013789</c:v>
                </c:pt>
                <c:pt idx="8649">
                  <c:v>-79.657391094425776</c:v>
                </c:pt>
                <c:pt idx="8650">
                  <c:v>33.820946815636105</c:v>
                </c:pt>
                <c:pt idx="8651">
                  <c:v>26.271208211510015</c:v>
                </c:pt>
                <c:pt idx="8652">
                  <c:v>-56.247329613466867</c:v>
                </c:pt>
                <c:pt idx="8653">
                  <c:v>43.586609005721236</c:v>
                </c:pt>
                <c:pt idx="8654">
                  <c:v>36.761281762380342</c:v>
                </c:pt>
                <c:pt idx="8655">
                  <c:v>40.950081043550895</c:v>
                </c:pt>
                <c:pt idx="8656">
                  <c:v>36.440114757720274</c:v>
                </c:pt>
                <c:pt idx="8657">
                  <c:v>55.707771383588934</c:v>
                </c:pt>
                <c:pt idx="8658">
                  <c:v>-20.95265950589723</c:v>
                </c:pt>
                <c:pt idx="8659">
                  <c:v>-43.914205736441978</c:v>
                </c:pt>
                <c:pt idx="8660">
                  <c:v>32.282426948538124</c:v>
                </c:pt>
                <c:pt idx="8661">
                  <c:v>48.941551060103443</c:v>
                </c:pt>
                <c:pt idx="8662">
                  <c:v>-28.709300558510339</c:v>
                </c:pt>
                <c:pt idx="8663">
                  <c:v>-13.603824066176244</c:v>
                </c:pt>
                <c:pt idx="8664">
                  <c:v>-46.654350025446234</c:v>
                </c:pt>
                <c:pt idx="8665">
                  <c:v>12.137005743394141</c:v>
                </c:pt>
                <c:pt idx="8666">
                  <c:v>16.666773248768955</c:v>
                </c:pt>
                <c:pt idx="8667">
                  <c:v>27.483337602850888</c:v>
                </c:pt>
                <c:pt idx="8668">
                  <c:v>-5.1528824727290896</c:v>
                </c:pt>
                <c:pt idx="8669">
                  <c:v>39.867750894444633</c:v>
                </c:pt>
                <c:pt idx="8670">
                  <c:v>-49.642754277640897</c:v>
                </c:pt>
                <c:pt idx="8671">
                  <c:v>42.698487626239327</c:v>
                </c:pt>
                <c:pt idx="8672">
                  <c:v>21.339819587967384</c:v>
                </c:pt>
                <c:pt idx="8673">
                  <c:v>-23.236834338391084</c:v>
                </c:pt>
                <c:pt idx="8674">
                  <c:v>-14.853214870029733</c:v>
                </c:pt>
                <c:pt idx="8675">
                  <c:v>-53.756677040691002</c:v>
                </c:pt>
                <c:pt idx="8676">
                  <c:v>1.6259745706291326</c:v>
                </c:pt>
                <c:pt idx="8677">
                  <c:v>60.148271942394715</c:v>
                </c:pt>
                <c:pt idx="8678">
                  <c:v>22.547521413945667</c:v>
                </c:pt>
                <c:pt idx="8679">
                  <c:v>-64.672403566844906</c:v>
                </c:pt>
                <c:pt idx="8680">
                  <c:v>-6.3654048446986344</c:v>
                </c:pt>
                <c:pt idx="8681">
                  <c:v>-12.645481593946823</c:v>
                </c:pt>
                <c:pt idx="8682">
                  <c:v>32.441973190119413</c:v>
                </c:pt>
                <c:pt idx="8683">
                  <c:v>19.4722415378683</c:v>
                </c:pt>
                <c:pt idx="8684">
                  <c:v>13.15177195972197</c:v>
                </c:pt>
                <c:pt idx="8685">
                  <c:v>-38.557021850504562</c:v>
                </c:pt>
                <c:pt idx="8686">
                  <c:v>-38.028569957360119</c:v>
                </c:pt>
                <c:pt idx="8687">
                  <c:v>17.822200482286078</c:v>
                </c:pt>
                <c:pt idx="8688">
                  <c:v>-64.60739443929846</c:v>
                </c:pt>
                <c:pt idx="8689">
                  <c:v>32.757015767284443</c:v>
                </c:pt>
                <c:pt idx="8690">
                  <c:v>48.468665135525683</c:v>
                </c:pt>
                <c:pt idx="8691">
                  <c:v>-47.377650136389285</c:v>
                </c:pt>
                <c:pt idx="8692">
                  <c:v>31.379998105737712</c:v>
                </c:pt>
                <c:pt idx="8693">
                  <c:v>29.567056125627282</c:v>
                </c:pt>
                <c:pt idx="8694">
                  <c:v>-6.3702996221581181</c:v>
                </c:pt>
                <c:pt idx="8695">
                  <c:v>43.17427856285974</c:v>
                </c:pt>
                <c:pt idx="8696">
                  <c:v>39.710229096881179</c:v>
                </c:pt>
                <c:pt idx="8697">
                  <c:v>-45.139819759910516</c:v>
                </c:pt>
                <c:pt idx="8698">
                  <c:v>41.281920065070068</c:v>
                </c:pt>
                <c:pt idx="8699">
                  <c:v>15.560180202101883</c:v>
                </c:pt>
                <c:pt idx="8700">
                  <c:v>26.926748815102641</c:v>
                </c:pt>
                <c:pt idx="8701">
                  <c:v>31.971571799650349</c:v>
                </c:pt>
                <c:pt idx="8702">
                  <c:v>-10.587240105047684</c:v>
                </c:pt>
                <c:pt idx="8703">
                  <c:v>-20.146362120088796</c:v>
                </c:pt>
                <c:pt idx="8704">
                  <c:v>-22.163438219458897</c:v>
                </c:pt>
                <c:pt idx="8705">
                  <c:v>27.313541572303045</c:v>
                </c:pt>
                <c:pt idx="8706">
                  <c:v>-45.795631302521706</c:v>
                </c:pt>
                <c:pt idx="8707">
                  <c:v>6.9003120181582354</c:v>
                </c:pt>
                <c:pt idx="8708">
                  <c:v>30.593733144350693</c:v>
                </c:pt>
                <c:pt idx="8709">
                  <c:v>32.929363394949291</c:v>
                </c:pt>
                <c:pt idx="8710">
                  <c:v>-51.683778496641445</c:v>
                </c:pt>
                <c:pt idx="8711">
                  <c:v>-47.248009408109304</c:v>
                </c:pt>
                <c:pt idx="8712">
                  <c:v>37.416067678109407</c:v>
                </c:pt>
                <c:pt idx="8713">
                  <c:v>37.194689820346362</c:v>
                </c:pt>
                <c:pt idx="8714">
                  <c:v>-50.87633125280658</c:v>
                </c:pt>
                <c:pt idx="8715">
                  <c:v>3.6778811053442482</c:v>
                </c:pt>
                <c:pt idx="8716">
                  <c:v>-10.835346208558683</c:v>
                </c:pt>
                <c:pt idx="8717">
                  <c:v>18.05206284531814</c:v>
                </c:pt>
                <c:pt idx="8718">
                  <c:v>35.191647287623496</c:v>
                </c:pt>
                <c:pt idx="8719">
                  <c:v>2.5282625527706202</c:v>
                </c:pt>
                <c:pt idx="8720">
                  <c:v>-44.975975639132855</c:v>
                </c:pt>
                <c:pt idx="8721">
                  <c:v>31.331594827578506</c:v>
                </c:pt>
                <c:pt idx="8722">
                  <c:v>-49.588334728971937</c:v>
                </c:pt>
                <c:pt idx="8723">
                  <c:v>10.566675640963275</c:v>
                </c:pt>
                <c:pt idx="8724">
                  <c:v>1.3751639634840629</c:v>
                </c:pt>
                <c:pt idx="8725">
                  <c:v>-18.916014962997593</c:v>
                </c:pt>
                <c:pt idx="8726">
                  <c:v>-18.747915049005965</c:v>
                </c:pt>
                <c:pt idx="8727">
                  <c:v>-46.504054810685624</c:v>
                </c:pt>
                <c:pt idx="8728">
                  <c:v>6.7158317730553776</c:v>
                </c:pt>
                <c:pt idx="8729">
                  <c:v>37.666432857356568</c:v>
                </c:pt>
                <c:pt idx="8730">
                  <c:v>11.712332042782144</c:v>
                </c:pt>
                <c:pt idx="8731">
                  <c:v>-30.755391031932518</c:v>
                </c:pt>
                <c:pt idx="8732">
                  <c:v>39.051231275077896</c:v>
                </c:pt>
                <c:pt idx="8733">
                  <c:v>46.350346472277522</c:v>
                </c:pt>
                <c:pt idx="8734">
                  <c:v>7.0747152221071303</c:v>
                </c:pt>
                <c:pt idx="8735">
                  <c:v>-1.6611988338788422</c:v>
                </c:pt>
                <c:pt idx="8736">
                  <c:v>19.526037162897808</c:v>
                </c:pt>
                <c:pt idx="8737">
                  <c:v>-39.937547592106</c:v>
                </c:pt>
                <c:pt idx="8738">
                  <c:v>46.682533258833331</c:v>
                </c:pt>
                <c:pt idx="8739">
                  <c:v>29.814779522245978</c:v>
                </c:pt>
                <c:pt idx="8740">
                  <c:v>15.808776331204115</c:v>
                </c:pt>
                <c:pt idx="8741">
                  <c:v>-41.556697142004985</c:v>
                </c:pt>
                <c:pt idx="8742">
                  <c:v>24.680611002835178</c:v>
                </c:pt>
                <c:pt idx="8743">
                  <c:v>-29.587378062179241</c:v>
                </c:pt>
                <c:pt idx="8744">
                  <c:v>30.819643196124332</c:v>
                </c:pt>
                <c:pt idx="8745">
                  <c:v>-19.257747183987256</c:v>
                </c:pt>
                <c:pt idx="8746">
                  <c:v>17.942727896764289</c:v>
                </c:pt>
                <c:pt idx="8747">
                  <c:v>31.758601160392544</c:v>
                </c:pt>
                <c:pt idx="8748">
                  <c:v>-55.571516236526051</c:v>
                </c:pt>
                <c:pt idx="8749">
                  <c:v>9.3010953625231352</c:v>
                </c:pt>
                <c:pt idx="8750">
                  <c:v>29.869711956041577</c:v>
                </c:pt>
                <c:pt idx="8751">
                  <c:v>42.426611683785453</c:v>
                </c:pt>
                <c:pt idx="8752">
                  <c:v>56.886352511510509</c:v>
                </c:pt>
                <c:pt idx="8753">
                  <c:v>11.543823911892812</c:v>
                </c:pt>
                <c:pt idx="8754">
                  <c:v>11.026779157080034</c:v>
                </c:pt>
                <c:pt idx="8755">
                  <c:v>-18.700222587425344</c:v>
                </c:pt>
                <c:pt idx="8756">
                  <c:v>-54.634399414200459</c:v>
                </c:pt>
                <c:pt idx="8757">
                  <c:v>25.624945134989702</c:v>
                </c:pt>
                <c:pt idx="8758">
                  <c:v>9.9580570909583201</c:v>
                </c:pt>
                <c:pt idx="8759">
                  <c:v>-4.5183594831004186</c:v>
                </c:pt>
                <c:pt idx="8760">
                  <c:v>2.0160162773684505</c:v>
                </c:pt>
                <c:pt idx="8761">
                  <c:v>38.334364081465921</c:v>
                </c:pt>
                <c:pt idx="8762">
                  <c:v>-93.137447595988078</c:v>
                </c:pt>
                <c:pt idx="8763">
                  <c:v>-24.899092317016414</c:v>
                </c:pt>
                <c:pt idx="8764">
                  <c:v>-22.79869607939991</c:v>
                </c:pt>
                <c:pt idx="8765">
                  <c:v>32.038510746660904</c:v>
                </c:pt>
                <c:pt idx="8766">
                  <c:v>6.3846845017321456</c:v>
                </c:pt>
                <c:pt idx="8767">
                  <c:v>-25.889193973412237</c:v>
                </c:pt>
                <c:pt idx="8768">
                  <c:v>25.862793505728327</c:v>
                </c:pt>
                <c:pt idx="8769">
                  <c:v>-12.203406625607171</c:v>
                </c:pt>
                <c:pt idx="8770">
                  <c:v>-4.5530549015307216</c:v>
                </c:pt>
                <c:pt idx="8771">
                  <c:v>0.94356410059649676</c:v>
                </c:pt>
                <c:pt idx="8772">
                  <c:v>31.129203703314438</c:v>
                </c:pt>
                <c:pt idx="8773">
                  <c:v>-8.8885746428523564</c:v>
                </c:pt>
                <c:pt idx="8774">
                  <c:v>30.48029001696964</c:v>
                </c:pt>
                <c:pt idx="8775">
                  <c:v>10.840026718270884</c:v>
                </c:pt>
                <c:pt idx="8776">
                  <c:v>-36.423350023039603</c:v>
                </c:pt>
                <c:pt idx="8777">
                  <c:v>-38.78689565826005</c:v>
                </c:pt>
                <c:pt idx="8778">
                  <c:v>5.8118955553726508</c:v>
                </c:pt>
                <c:pt idx="8779">
                  <c:v>4.6274574439020597</c:v>
                </c:pt>
                <c:pt idx="8780">
                  <c:v>27.105866453637518</c:v>
                </c:pt>
                <c:pt idx="8781">
                  <c:v>-5.1141638921899037</c:v>
                </c:pt>
                <c:pt idx="8782">
                  <c:v>-26.305056669537116</c:v>
                </c:pt>
                <c:pt idx="8783">
                  <c:v>-7.6969002864076757</c:v>
                </c:pt>
                <c:pt idx="8784">
                  <c:v>-39.60930269244389</c:v>
                </c:pt>
                <c:pt idx="8785">
                  <c:v>-18.163954169976968</c:v>
                </c:pt>
                <c:pt idx="8786">
                  <c:v>38.057185684915261</c:v>
                </c:pt>
                <c:pt idx="8787">
                  <c:v>-39.05647237961454</c:v>
                </c:pt>
                <c:pt idx="8788">
                  <c:v>37.16974537805676</c:v>
                </c:pt>
                <c:pt idx="8789">
                  <c:v>6.5007426530562142</c:v>
                </c:pt>
                <c:pt idx="8790">
                  <c:v>-25.53451013627992</c:v>
                </c:pt>
                <c:pt idx="8791">
                  <c:v>-6.9128500580190391</c:v>
                </c:pt>
                <c:pt idx="8792">
                  <c:v>47.003074442136452</c:v>
                </c:pt>
                <c:pt idx="8793">
                  <c:v>-10.628106246824542</c:v>
                </c:pt>
                <c:pt idx="8794">
                  <c:v>43.056928537205408</c:v>
                </c:pt>
                <c:pt idx="8795">
                  <c:v>51.07082165905139</c:v>
                </c:pt>
                <c:pt idx="8796">
                  <c:v>38.235235192629013</c:v>
                </c:pt>
                <c:pt idx="8797">
                  <c:v>-9.2080552716150166</c:v>
                </c:pt>
                <c:pt idx="8798">
                  <c:v>-56.488925513444904</c:v>
                </c:pt>
                <c:pt idx="8799">
                  <c:v>38.598759868103826</c:v>
                </c:pt>
                <c:pt idx="8800">
                  <c:v>6.7645152854847836</c:v>
                </c:pt>
                <c:pt idx="8801">
                  <c:v>-23.449417593588397</c:v>
                </c:pt>
                <c:pt idx="8802">
                  <c:v>26.849371290811597</c:v>
                </c:pt>
                <c:pt idx="8803">
                  <c:v>8.4228798620788439</c:v>
                </c:pt>
                <c:pt idx="8804">
                  <c:v>-8.3077559214722854</c:v>
                </c:pt>
                <c:pt idx="8805">
                  <c:v>27.636940355232106</c:v>
                </c:pt>
                <c:pt idx="8806">
                  <c:v>28.640450472234356</c:v>
                </c:pt>
                <c:pt idx="8807">
                  <c:v>-51.929155954765029</c:v>
                </c:pt>
                <c:pt idx="8808">
                  <c:v>43.497720601771171</c:v>
                </c:pt>
                <c:pt idx="8809">
                  <c:v>28.342123008678115</c:v>
                </c:pt>
                <c:pt idx="8810">
                  <c:v>15.527891600726946</c:v>
                </c:pt>
                <c:pt idx="8811">
                  <c:v>-8.7328000173377021</c:v>
                </c:pt>
                <c:pt idx="8812">
                  <c:v>-62.350649982075062</c:v>
                </c:pt>
                <c:pt idx="8813">
                  <c:v>6.0743655185891257</c:v>
                </c:pt>
                <c:pt idx="8814">
                  <c:v>-37.554790358342721</c:v>
                </c:pt>
                <c:pt idx="8815">
                  <c:v>-15.450807635617986</c:v>
                </c:pt>
                <c:pt idx="8816">
                  <c:v>-49.066070224787644</c:v>
                </c:pt>
                <c:pt idx="8817">
                  <c:v>-1.1997819662918872</c:v>
                </c:pt>
                <c:pt idx="8818">
                  <c:v>44.9387036458849</c:v>
                </c:pt>
                <c:pt idx="8819">
                  <c:v>-6.049395876887246</c:v>
                </c:pt>
                <c:pt idx="8820">
                  <c:v>27.08884291400534</c:v>
                </c:pt>
                <c:pt idx="8821">
                  <c:v>-0.10847348240048404</c:v>
                </c:pt>
                <c:pt idx="8822">
                  <c:v>-19.057032242139989</c:v>
                </c:pt>
                <c:pt idx="8823">
                  <c:v>30.606498363525866</c:v>
                </c:pt>
                <c:pt idx="8824">
                  <c:v>33.063296920346495</c:v>
                </c:pt>
                <c:pt idx="8825">
                  <c:v>34.280070433065042</c:v>
                </c:pt>
                <c:pt idx="8826">
                  <c:v>-29.805261009484425</c:v>
                </c:pt>
                <c:pt idx="8827">
                  <c:v>-24.202565277116214</c:v>
                </c:pt>
                <c:pt idx="8828">
                  <c:v>1.2849885395691132</c:v>
                </c:pt>
                <c:pt idx="8829">
                  <c:v>1.6040584829736417</c:v>
                </c:pt>
                <c:pt idx="8830">
                  <c:v>37.963271248996207</c:v>
                </c:pt>
                <c:pt idx="8831">
                  <c:v>0.59703746246457801</c:v>
                </c:pt>
                <c:pt idx="8832">
                  <c:v>42.428182836768492</c:v>
                </c:pt>
                <c:pt idx="8833">
                  <c:v>-24.089130597272707</c:v>
                </c:pt>
                <c:pt idx="8834">
                  <c:v>-5.6669288278670926</c:v>
                </c:pt>
                <c:pt idx="8835">
                  <c:v>-6.1256245936945852</c:v>
                </c:pt>
                <c:pt idx="8836">
                  <c:v>4.9055986382756487</c:v>
                </c:pt>
                <c:pt idx="8837">
                  <c:v>40.55793589895039</c:v>
                </c:pt>
                <c:pt idx="8838">
                  <c:v>39.947785293105028</c:v>
                </c:pt>
                <c:pt idx="8839">
                  <c:v>-5.00787586416984</c:v>
                </c:pt>
                <c:pt idx="8840">
                  <c:v>-51.798629046974177</c:v>
                </c:pt>
                <c:pt idx="8841">
                  <c:v>-14.824752586796528</c:v>
                </c:pt>
                <c:pt idx="8842">
                  <c:v>7.1101463677053403</c:v>
                </c:pt>
                <c:pt idx="8843">
                  <c:v>-15.593031975157185</c:v>
                </c:pt>
                <c:pt idx="8844">
                  <c:v>-9.8755969370553416</c:v>
                </c:pt>
                <c:pt idx="8845">
                  <c:v>-25.466015408461971</c:v>
                </c:pt>
                <c:pt idx="8846">
                  <c:v>-60.435286629943597</c:v>
                </c:pt>
                <c:pt idx="8847">
                  <c:v>18.332698740248148</c:v>
                </c:pt>
                <c:pt idx="8848">
                  <c:v>35.967715140482404</c:v>
                </c:pt>
                <c:pt idx="8849">
                  <c:v>-66.064097979824112</c:v>
                </c:pt>
                <c:pt idx="8850">
                  <c:v>-32.872962334485329</c:v>
                </c:pt>
                <c:pt idx="8851">
                  <c:v>-6.3522359026798689</c:v>
                </c:pt>
                <c:pt idx="8852">
                  <c:v>19.932572366450714</c:v>
                </c:pt>
                <c:pt idx="8853">
                  <c:v>21.228159917953818</c:v>
                </c:pt>
                <c:pt idx="8854">
                  <c:v>45.147147354439625</c:v>
                </c:pt>
                <c:pt idx="8855">
                  <c:v>45.504611465419501</c:v>
                </c:pt>
                <c:pt idx="8856">
                  <c:v>-32.993344392751879</c:v>
                </c:pt>
                <c:pt idx="8857">
                  <c:v>22.430849933726321</c:v>
                </c:pt>
                <c:pt idx="8858">
                  <c:v>30.290731840146364</c:v>
                </c:pt>
                <c:pt idx="8859">
                  <c:v>28.401415388107367</c:v>
                </c:pt>
                <c:pt idx="8860">
                  <c:v>-34.485332634189575</c:v>
                </c:pt>
                <c:pt idx="8861">
                  <c:v>-25.264675872281135</c:v>
                </c:pt>
                <c:pt idx="8862">
                  <c:v>9.5788554488528703</c:v>
                </c:pt>
                <c:pt idx="8863">
                  <c:v>14.558600579693469</c:v>
                </c:pt>
                <c:pt idx="8864">
                  <c:v>-22.207450549419647</c:v>
                </c:pt>
                <c:pt idx="8865">
                  <c:v>-24.644456386716946</c:v>
                </c:pt>
                <c:pt idx="8866">
                  <c:v>-8.7864966652897394</c:v>
                </c:pt>
              </c:numCache>
            </c:numRef>
          </c:yVal>
          <c:smooth val="0"/>
          <c:extLst>
            <c:ext xmlns:c16="http://schemas.microsoft.com/office/drawing/2014/chart" uri="{C3380CC4-5D6E-409C-BE32-E72D297353CC}">
              <c16:uniqueId val="{00000000-E08D-4E27-8155-1863E6D2B5CB}"/>
            </c:ext>
          </c:extLst>
        </c:ser>
        <c:dLbls>
          <c:showLegendKey val="0"/>
          <c:showVal val="0"/>
          <c:showCatName val="0"/>
          <c:showSerName val="0"/>
          <c:showPercent val="0"/>
          <c:showBubbleSize val="0"/>
        </c:dLbls>
        <c:axId val="1256693200"/>
        <c:axId val="1256700880"/>
      </c:scatterChart>
      <c:valAx>
        <c:axId val="1256693200"/>
        <c:scaling>
          <c:orientation val="minMax"/>
        </c:scaling>
        <c:delete val="0"/>
        <c:axPos val="b"/>
        <c:title>
          <c:tx>
            <c:rich>
              <a:bodyPr/>
              <a:lstStyle/>
              <a:p>
                <a:pPr>
                  <a:defRPr/>
                </a:pPr>
                <a:r>
                  <a:rPr lang="en-US"/>
                  <a:t>X Variable 1</a:t>
                </a:r>
              </a:p>
            </c:rich>
          </c:tx>
          <c:overlay val="0"/>
        </c:title>
        <c:numFmt formatCode="General" sourceLinked="1"/>
        <c:majorTickMark val="out"/>
        <c:minorTickMark val="none"/>
        <c:tickLblPos val="nextTo"/>
        <c:crossAx val="1256700880"/>
        <c:crosses val="autoZero"/>
        <c:crossBetween val="midCat"/>
      </c:valAx>
      <c:valAx>
        <c:axId val="1256700880"/>
        <c:scaling>
          <c:orientation val="minMax"/>
        </c:scaling>
        <c:delete val="0"/>
        <c:axPos val="l"/>
        <c:title>
          <c:tx>
            <c:rich>
              <a:bodyPr/>
              <a:lstStyle/>
              <a:p>
                <a:pPr>
                  <a:defRPr/>
                </a:pPr>
                <a:r>
                  <a:rPr lang="en-US"/>
                  <a:t>Residuals</a:t>
                </a:r>
              </a:p>
            </c:rich>
          </c:tx>
          <c:overlay val="0"/>
        </c:title>
        <c:numFmt formatCode="General" sourceLinked="1"/>
        <c:majorTickMark val="out"/>
        <c:minorTickMark val="none"/>
        <c:tickLblPos val="nextTo"/>
        <c:crossAx val="1256693200"/>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Cellular</a:t>
            </a:r>
            <a:r>
              <a:rPr lang="en-US" baseline="0" dirty="0"/>
              <a:t> Subscription </a:t>
            </a:r>
            <a:r>
              <a:rPr lang="en-US" dirty="0"/>
              <a:t>Residual Plot</a:t>
            </a:r>
          </a:p>
        </c:rich>
      </c:tx>
      <c:overlay val="0"/>
    </c:title>
    <c:autoTitleDeleted val="0"/>
    <c:plotArea>
      <c:layout/>
      <c:scatterChart>
        <c:scatterStyle val="lineMarker"/>
        <c:varyColors val="0"/>
        <c:ser>
          <c:idx val="0"/>
          <c:order val="0"/>
          <c:spPr>
            <a:ln w="19050">
              <a:noFill/>
            </a:ln>
          </c:spPr>
          <c:xVal>
            <c:numRef>
              <c:f>DataSet!$E$2:$E$8868</c:f>
              <c:numCache>
                <c:formatCode>General</c:formatCode>
                <c:ptCount val="886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2.997446E-3</c:v>
                </c:pt>
                <c:pt idx="65">
                  <c:v>5.7693060000000001E-3</c:v>
                </c:pt>
                <c:pt idx="66">
                  <c:v>0</c:v>
                </c:pt>
                <c:pt idx="67">
                  <c:v>0</c:v>
                </c:pt>
                <c:pt idx="68">
                  <c:v>0.49040952300000001</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2.5564089999999999E-3</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5.3008299999999999E-4</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8.2810999999999996E-4</c:v>
                </c:pt>
                <c:pt idx="271">
                  <c:v>0</c:v>
                </c:pt>
                <c:pt idx="272">
                  <c:v>0</c:v>
                </c:pt>
                <c:pt idx="273">
                  <c:v>0</c:v>
                </c:pt>
                <c:pt idx="274">
                  <c:v>0</c:v>
                </c:pt>
                <c:pt idx="275">
                  <c:v>0</c:v>
                </c:pt>
                <c:pt idx="276">
                  <c:v>0</c:v>
                </c:pt>
                <c:pt idx="277">
                  <c:v>0</c:v>
                </c:pt>
                <c:pt idx="278">
                  <c:v>0</c:v>
                </c:pt>
                <c:pt idx="279">
                  <c:v>6.3820669999999999E-3</c:v>
                </c:pt>
                <c:pt idx="280">
                  <c:v>1.1907768000000001E-2</c:v>
                </c:pt>
                <c:pt idx="281">
                  <c:v>0</c:v>
                </c:pt>
                <c:pt idx="282">
                  <c:v>0</c:v>
                </c:pt>
                <c:pt idx="283">
                  <c:v>0.58792305</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9.1720770000000007E-3</c:v>
                </c:pt>
                <c:pt idx="302">
                  <c:v>0</c:v>
                </c:pt>
                <c:pt idx="303">
                  <c:v>0</c:v>
                </c:pt>
                <c:pt idx="304">
                  <c:v>0</c:v>
                </c:pt>
                <c:pt idx="305">
                  <c:v>0</c:v>
                </c:pt>
                <c:pt idx="306">
                  <c:v>0</c:v>
                </c:pt>
                <c:pt idx="307">
                  <c:v>0</c:v>
                </c:pt>
                <c:pt idx="308">
                  <c:v>0</c:v>
                </c:pt>
                <c:pt idx="309">
                  <c:v>0</c:v>
                </c:pt>
                <c:pt idx="310">
                  <c:v>0</c:v>
                </c:pt>
                <c:pt idx="311">
                  <c:v>0</c:v>
                </c:pt>
                <c:pt idx="312">
                  <c:v>0</c:v>
                </c:pt>
                <c:pt idx="313">
                  <c:v>1.1180562999999999E-2</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4.0741912999999998E-2</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0.24457409999999999</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1.4869149999999999E-3</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0.14053307500000001</c:v>
                </c:pt>
                <c:pt idx="480">
                  <c:v>0</c:v>
                </c:pt>
                <c:pt idx="481">
                  <c:v>0</c:v>
                </c:pt>
                <c:pt idx="482">
                  <c:v>0</c:v>
                </c:pt>
                <c:pt idx="483">
                  <c:v>1.2164599999999999E-3</c:v>
                </c:pt>
                <c:pt idx="484">
                  <c:v>0</c:v>
                </c:pt>
                <c:pt idx="485">
                  <c:v>0</c:v>
                </c:pt>
                <c:pt idx="486">
                  <c:v>0</c:v>
                </c:pt>
                <c:pt idx="487">
                  <c:v>0</c:v>
                </c:pt>
                <c:pt idx="488">
                  <c:v>0</c:v>
                </c:pt>
                <c:pt idx="489">
                  <c:v>0</c:v>
                </c:pt>
                <c:pt idx="490">
                  <c:v>0</c:v>
                </c:pt>
                <c:pt idx="491">
                  <c:v>0</c:v>
                </c:pt>
                <c:pt idx="492">
                  <c:v>1.0007983999999999E-2</c:v>
                </c:pt>
                <c:pt idx="493">
                  <c:v>1.6671808E-2</c:v>
                </c:pt>
                <c:pt idx="494">
                  <c:v>0</c:v>
                </c:pt>
                <c:pt idx="495">
                  <c:v>0</c:v>
                </c:pt>
                <c:pt idx="496">
                  <c:v>0.70070940299999995</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1.4539198999999999E-2</c:v>
                </c:pt>
                <c:pt idx="515">
                  <c:v>0</c:v>
                </c:pt>
                <c:pt idx="516">
                  <c:v>0</c:v>
                </c:pt>
                <c:pt idx="517">
                  <c:v>0</c:v>
                </c:pt>
                <c:pt idx="518">
                  <c:v>0</c:v>
                </c:pt>
                <c:pt idx="519">
                  <c:v>0</c:v>
                </c:pt>
                <c:pt idx="520">
                  <c:v>0</c:v>
                </c:pt>
                <c:pt idx="521">
                  <c:v>0</c:v>
                </c:pt>
                <c:pt idx="522">
                  <c:v>0</c:v>
                </c:pt>
                <c:pt idx="523">
                  <c:v>0</c:v>
                </c:pt>
                <c:pt idx="524">
                  <c:v>0</c:v>
                </c:pt>
                <c:pt idx="525">
                  <c:v>0</c:v>
                </c:pt>
                <c:pt idx="526">
                  <c:v>1.6557802E-2</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1.281127E-3</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0.26896700299999998</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0.32698535899999998</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0.20003330699999999</c:v>
                </c:pt>
                <c:pt idx="629">
                  <c:v>0</c:v>
                </c:pt>
                <c:pt idx="630">
                  <c:v>0</c:v>
                </c:pt>
                <c:pt idx="631">
                  <c:v>0</c:v>
                </c:pt>
                <c:pt idx="632">
                  <c:v>0</c:v>
                </c:pt>
                <c:pt idx="633">
                  <c:v>0</c:v>
                </c:pt>
                <c:pt idx="634">
                  <c:v>0</c:v>
                </c:pt>
                <c:pt idx="635">
                  <c:v>0</c:v>
                </c:pt>
                <c:pt idx="636">
                  <c:v>0</c:v>
                </c:pt>
                <c:pt idx="637">
                  <c:v>2.3311719999999998E-3</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0.31447726500000001</c:v>
                </c:pt>
                <c:pt idx="693">
                  <c:v>0</c:v>
                </c:pt>
                <c:pt idx="694">
                  <c:v>0</c:v>
                </c:pt>
                <c:pt idx="695">
                  <c:v>0</c:v>
                </c:pt>
                <c:pt idx="696">
                  <c:v>1.6447059999999999E-3</c:v>
                </c:pt>
                <c:pt idx="697">
                  <c:v>0</c:v>
                </c:pt>
                <c:pt idx="698">
                  <c:v>0</c:v>
                </c:pt>
                <c:pt idx="699">
                  <c:v>0</c:v>
                </c:pt>
                <c:pt idx="700">
                  <c:v>0</c:v>
                </c:pt>
                <c:pt idx="701">
                  <c:v>0</c:v>
                </c:pt>
                <c:pt idx="702">
                  <c:v>0</c:v>
                </c:pt>
                <c:pt idx="703">
                  <c:v>0</c:v>
                </c:pt>
                <c:pt idx="704">
                  <c:v>0</c:v>
                </c:pt>
                <c:pt idx="705">
                  <c:v>1.5549166999999999E-2</c:v>
                </c:pt>
                <c:pt idx="706">
                  <c:v>2.5398199999999999E-2</c:v>
                </c:pt>
                <c:pt idx="707">
                  <c:v>0</c:v>
                </c:pt>
                <c:pt idx="708">
                  <c:v>0</c:v>
                </c:pt>
                <c:pt idx="709">
                  <c:v>0.86845850899999999</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2.2426617999999999E-2</c:v>
                </c:pt>
                <c:pt idx="728">
                  <c:v>0</c:v>
                </c:pt>
                <c:pt idx="729">
                  <c:v>0</c:v>
                </c:pt>
                <c:pt idx="730">
                  <c:v>0</c:v>
                </c:pt>
                <c:pt idx="731">
                  <c:v>0</c:v>
                </c:pt>
                <c:pt idx="732">
                  <c:v>0</c:v>
                </c:pt>
                <c:pt idx="733">
                  <c:v>0</c:v>
                </c:pt>
                <c:pt idx="734">
                  <c:v>0</c:v>
                </c:pt>
                <c:pt idx="735">
                  <c:v>0</c:v>
                </c:pt>
                <c:pt idx="736">
                  <c:v>0</c:v>
                </c:pt>
                <c:pt idx="737">
                  <c:v>0</c:v>
                </c:pt>
                <c:pt idx="738">
                  <c:v>0</c:v>
                </c:pt>
                <c:pt idx="739">
                  <c:v>2.2584516999999998E-2</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1.8984889999999999E-3</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0.56909966499999998</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0.43557453200000001</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0.29011955900000003</c:v>
                </c:pt>
                <c:pt idx="841">
                  <c:v>0</c:v>
                </c:pt>
                <c:pt idx="842">
                  <c:v>0</c:v>
                </c:pt>
                <c:pt idx="843">
                  <c:v>0</c:v>
                </c:pt>
                <c:pt idx="844">
                  <c:v>0</c:v>
                </c:pt>
                <c:pt idx="845">
                  <c:v>0</c:v>
                </c:pt>
                <c:pt idx="846">
                  <c:v>0</c:v>
                </c:pt>
                <c:pt idx="847">
                  <c:v>0</c:v>
                </c:pt>
                <c:pt idx="848">
                  <c:v>0</c:v>
                </c:pt>
                <c:pt idx="849">
                  <c:v>3.386914E-3</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0.59811675500000006</c:v>
                </c:pt>
                <c:pt idx="905">
                  <c:v>0</c:v>
                </c:pt>
                <c:pt idx="906">
                  <c:v>0</c:v>
                </c:pt>
                <c:pt idx="907">
                  <c:v>0</c:v>
                </c:pt>
                <c:pt idx="908">
                  <c:v>2.634352E-3</c:v>
                </c:pt>
                <c:pt idx="909">
                  <c:v>0</c:v>
                </c:pt>
                <c:pt idx="910">
                  <c:v>0</c:v>
                </c:pt>
                <c:pt idx="911">
                  <c:v>0</c:v>
                </c:pt>
                <c:pt idx="912">
                  <c:v>0</c:v>
                </c:pt>
                <c:pt idx="913">
                  <c:v>0</c:v>
                </c:pt>
                <c:pt idx="914">
                  <c:v>0</c:v>
                </c:pt>
                <c:pt idx="915">
                  <c:v>0</c:v>
                </c:pt>
                <c:pt idx="916">
                  <c:v>0</c:v>
                </c:pt>
                <c:pt idx="917">
                  <c:v>2.3953529000000001E-2</c:v>
                </c:pt>
                <c:pt idx="918">
                  <c:v>3.9133544999999999E-2</c:v>
                </c:pt>
                <c:pt idx="919">
                  <c:v>0</c:v>
                </c:pt>
                <c:pt idx="920">
                  <c:v>0</c:v>
                </c:pt>
                <c:pt idx="921">
                  <c:v>1.063989997</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3.7424721000000001E-2</c:v>
                </c:pt>
                <c:pt idx="940">
                  <c:v>0</c:v>
                </c:pt>
                <c:pt idx="941">
                  <c:v>1.9201823E-2</c:v>
                </c:pt>
                <c:pt idx="942">
                  <c:v>0</c:v>
                </c:pt>
                <c:pt idx="943">
                  <c:v>0</c:v>
                </c:pt>
                <c:pt idx="944">
                  <c:v>0</c:v>
                </c:pt>
                <c:pt idx="945">
                  <c:v>1.083435E-3</c:v>
                </c:pt>
                <c:pt idx="946">
                  <c:v>0</c:v>
                </c:pt>
                <c:pt idx="947">
                  <c:v>0</c:v>
                </c:pt>
                <c:pt idx="948">
                  <c:v>0</c:v>
                </c:pt>
                <c:pt idx="949">
                  <c:v>0</c:v>
                </c:pt>
                <c:pt idx="950">
                  <c:v>0</c:v>
                </c:pt>
                <c:pt idx="951">
                  <c:v>3.3329683999999998E-2</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formatCode="0.00E+00">
                  <c:v>4.6199999999999998E-5</c:v>
                </c:pt>
                <c:pt idx="967">
                  <c:v>0</c:v>
                </c:pt>
                <c:pt idx="968">
                  <c:v>1.00128E-4</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2.5477149999999999E-3</c:v>
                </c:pt>
                <c:pt idx="983" formatCode="0.00E+00">
                  <c:v>4.9400000000000001E-5</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3.4728419000000003E-2</c:v>
                </c:pt>
                <c:pt idx="999">
                  <c:v>0</c:v>
                </c:pt>
                <c:pt idx="1000">
                  <c:v>0</c:v>
                </c:pt>
                <c:pt idx="1001">
                  <c:v>0</c:v>
                </c:pt>
                <c:pt idx="1002">
                  <c:v>0.94363147000000003</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0.69437581299999995</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0.381461412</c:v>
                </c:pt>
                <c:pt idx="1051">
                  <c:v>0</c:v>
                </c:pt>
                <c:pt idx="1052">
                  <c:v>3.8445905000000002E-2</c:v>
                </c:pt>
                <c:pt idx="1053">
                  <c:v>0</c:v>
                </c:pt>
                <c:pt idx="1054">
                  <c:v>0</c:v>
                </c:pt>
                <c:pt idx="1055">
                  <c:v>0</c:v>
                </c:pt>
                <c:pt idx="1056">
                  <c:v>0</c:v>
                </c:pt>
                <c:pt idx="1057">
                  <c:v>0</c:v>
                </c:pt>
                <c:pt idx="1058">
                  <c:v>0</c:v>
                </c:pt>
                <c:pt idx="1059">
                  <c:v>0</c:v>
                </c:pt>
                <c:pt idx="1060">
                  <c:v>6.8554039999999998E-3</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0.128196582</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4.6611334999999997E-2</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0.90140420200000004</c:v>
                </c:pt>
                <c:pt idx="1116">
                  <c:v>0</c:v>
                </c:pt>
                <c:pt idx="1117">
                  <c:v>0</c:v>
                </c:pt>
                <c:pt idx="1118">
                  <c:v>0</c:v>
                </c:pt>
                <c:pt idx="1119">
                  <c:v>4.1350060000000001E-3</c:v>
                </c:pt>
                <c:pt idx="1120">
                  <c:v>0</c:v>
                </c:pt>
                <c:pt idx="1121">
                  <c:v>0</c:v>
                </c:pt>
                <c:pt idx="1122">
                  <c:v>0</c:v>
                </c:pt>
                <c:pt idx="1123">
                  <c:v>0</c:v>
                </c:pt>
                <c:pt idx="1124">
                  <c:v>0</c:v>
                </c:pt>
                <c:pt idx="1125">
                  <c:v>0</c:v>
                </c:pt>
                <c:pt idx="1126">
                  <c:v>0</c:v>
                </c:pt>
                <c:pt idx="1127">
                  <c:v>0</c:v>
                </c:pt>
                <c:pt idx="1128">
                  <c:v>4.1909091000000002E-2</c:v>
                </c:pt>
                <c:pt idx="1129">
                  <c:v>5.5837209999999998E-2</c:v>
                </c:pt>
                <c:pt idx="1130">
                  <c:v>0</c:v>
                </c:pt>
                <c:pt idx="1131">
                  <c:v>0</c:v>
                </c:pt>
                <c:pt idx="1132">
                  <c:v>1.3772342209999999</c:v>
                </c:pt>
                <c:pt idx="1133">
                  <c:v>0</c:v>
                </c:pt>
                <c:pt idx="1134">
                  <c:v>0</c:v>
                </c:pt>
                <c:pt idx="1135">
                  <c:v>0</c:v>
                </c:pt>
                <c:pt idx="1136">
                  <c:v>0</c:v>
                </c:pt>
                <c:pt idx="1137">
                  <c:v>0</c:v>
                </c:pt>
                <c:pt idx="1138">
                  <c:v>1.390112E-3</c:v>
                </c:pt>
                <c:pt idx="1139">
                  <c:v>0</c:v>
                </c:pt>
                <c:pt idx="1140">
                  <c:v>0</c:v>
                </c:pt>
                <c:pt idx="1141">
                  <c:v>0</c:v>
                </c:pt>
                <c:pt idx="1142">
                  <c:v>0</c:v>
                </c:pt>
                <c:pt idx="1143">
                  <c:v>0</c:v>
                </c:pt>
                <c:pt idx="1144">
                  <c:v>0</c:v>
                </c:pt>
                <c:pt idx="1145">
                  <c:v>0</c:v>
                </c:pt>
                <c:pt idx="1146">
                  <c:v>0</c:v>
                </c:pt>
                <c:pt idx="1147">
                  <c:v>0</c:v>
                </c:pt>
                <c:pt idx="1148">
                  <c:v>0</c:v>
                </c:pt>
                <c:pt idx="1149">
                  <c:v>0</c:v>
                </c:pt>
                <c:pt idx="1150">
                  <c:v>8.6219773E-2</c:v>
                </c:pt>
                <c:pt idx="1151">
                  <c:v>0</c:v>
                </c:pt>
                <c:pt idx="1152">
                  <c:v>8.3222657000000005E-2</c:v>
                </c:pt>
                <c:pt idx="1153">
                  <c:v>0</c:v>
                </c:pt>
                <c:pt idx="1154">
                  <c:v>0</c:v>
                </c:pt>
                <c:pt idx="1155">
                  <c:v>0</c:v>
                </c:pt>
                <c:pt idx="1156">
                  <c:v>1.2298280000000001E-3</c:v>
                </c:pt>
                <c:pt idx="1157">
                  <c:v>0</c:v>
                </c:pt>
                <c:pt idx="1158">
                  <c:v>0</c:v>
                </c:pt>
                <c:pt idx="1159">
                  <c:v>8.5446250000000001E-3</c:v>
                </c:pt>
                <c:pt idx="1160">
                  <c:v>1.1266884E-2</c:v>
                </c:pt>
                <c:pt idx="1161">
                  <c:v>0</c:v>
                </c:pt>
                <c:pt idx="1162">
                  <c:v>5.0704162999999997E-2</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formatCode="0.00E+00">
                  <c:v>5.27E-5</c:v>
                </c:pt>
                <c:pt idx="1178">
                  <c:v>0</c:v>
                </c:pt>
                <c:pt idx="1179">
                  <c:v>1.13774E-4</c:v>
                </c:pt>
                <c:pt idx="1180">
                  <c:v>1.0902629E-2</c:v>
                </c:pt>
                <c:pt idx="1181">
                  <c:v>0</c:v>
                </c:pt>
                <c:pt idx="1182">
                  <c:v>0</c:v>
                </c:pt>
                <c:pt idx="1183">
                  <c:v>0</c:v>
                </c:pt>
                <c:pt idx="1184">
                  <c:v>0</c:v>
                </c:pt>
                <c:pt idx="1185">
                  <c:v>0</c:v>
                </c:pt>
                <c:pt idx="1186">
                  <c:v>0</c:v>
                </c:pt>
                <c:pt idx="1187">
                  <c:v>0</c:v>
                </c:pt>
                <c:pt idx="1188">
                  <c:v>0</c:v>
                </c:pt>
                <c:pt idx="1189">
                  <c:v>0</c:v>
                </c:pt>
                <c:pt idx="1190">
                  <c:v>0</c:v>
                </c:pt>
                <c:pt idx="1191">
                  <c:v>0</c:v>
                </c:pt>
                <c:pt idx="1192">
                  <c:v>4.1427290000000004E-3</c:v>
                </c:pt>
                <c:pt idx="1193" formatCode="0.00E+00">
                  <c:v>5.6499999999999998E-5</c:v>
                </c:pt>
                <c:pt idx="1194">
                  <c:v>0</c:v>
                </c:pt>
                <c:pt idx="1195">
                  <c:v>0</c:v>
                </c:pt>
                <c:pt idx="1196">
                  <c:v>0</c:v>
                </c:pt>
                <c:pt idx="1197">
                  <c:v>0</c:v>
                </c:pt>
                <c:pt idx="1198">
                  <c:v>0</c:v>
                </c:pt>
                <c:pt idx="1199">
                  <c:v>0</c:v>
                </c:pt>
                <c:pt idx="1200">
                  <c:v>0</c:v>
                </c:pt>
                <c:pt idx="1201">
                  <c:v>0</c:v>
                </c:pt>
                <c:pt idx="1202">
                  <c:v>0</c:v>
                </c:pt>
                <c:pt idx="1203">
                  <c:v>3.3071633000000003E-2</c:v>
                </c:pt>
                <c:pt idx="1204">
                  <c:v>0</c:v>
                </c:pt>
                <c:pt idx="1205">
                  <c:v>0</c:v>
                </c:pt>
                <c:pt idx="1206">
                  <c:v>0</c:v>
                </c:pt>
                <c:pt idx="1207">
                  <c:v>0</c:v>
                </c:pt>
                <c:pt idx="1208">
                  <c:v>0</c:v>
                </c:pt>
                <c:pt idx="1209">
                  <c:v>0.13225963700000001</c:v>
                </c:pt>
                <c:pt idx="1210">
                  <c:v>0</c:v>
                </c:pt>
                <c:pt idx="1211">
                  <c:v>0</c:v>
                </c:pt>
                <c:pt idx="1212">
                  <c:v>0</c:v>
                </c:pt>
                <c:pt idx="1213">
                  <c:v>1.5187431570000001</c:v>
                </c:pt>
                <c:pt idx="1214">
                  <c:v>3.470327E-3</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0.873451054</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0.58001822199999997</c:v>
                </c:pt>
                <c:pt idx="1261">
                  <c:v>8.8631183000000002E-2</c:v>
                </c:pt>
                <c:pt idx="1262">
                  <c:v>0.14146080599999999</c:v>
                </c:pt>
                <c:pt idx="1263">
                  <c:v>0</c:v>
                </c:pt>
                <c:pt idx="1264">
                  <c:v>0</c:v>
                </c:pt>
                <c:pt idx="1265">
                  <c:v>0</c:v>
                </c:pt>
                <c:pt idx="1266">
                  <c:v>0</c:v>
                </c:pt>
                <c:pt idx="1267">
                  <c:v>0</c:v>
                </c:pt>
                <c:pt idx="1268">
                  <c:v>0</c:v>
                </c:pt>
                <c:pt idx="1269">
                  <c:v>0</c:v>
                </c:pt>
                <c:pt idx="1270">
                  <c:v>1.5857230999999999E-2</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0.25053134599999999</c:v>
                </c:pt>
                <c:pt idx="1286">
                  <c:v>0</c:v>
                </c:pt>
                <c:pt idx="1287">
                  <c:v>0</c:v>
                </c:pt>
                <c:pt idx="1288">
                  <c:v>0.14256712799999999</c:v>
                </c:pt>
                <c:pt idx="1289">
                  <c:v>0</c:v>
                </c:pt>
                <c:pt idx="1290">
                  <c:v>0</c:v>
                </c:pt>
                <c:pt idx="1291">
                  <c:v>0</c:v>
                </c:pt>
                <c:pt idx="1292">
                  <c:v>3.8253351999999997E-2</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0.23010106399999999</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1.126253486</c:v>
                </c:pt>
                <c:pt idx="1325">
                  <c:v>0</c:v>
                </c:pt>
                <c:pt idx="1326">
                  <c:v>0</c:v>
                </c:pt>
                <c:pt idx="1327">
                  <c:v>0</c:v>
                </c:pt>
                <c:pt idx="1328">
                  <c:v>7.3923069999999999E-3</c:v>
                </c:pt>
                <c:pt idx="1329">
                  <c:v>0</c:v>
                </c:pt>
                <c:pt idx="1330">
                  <c:v>0</c:v>
                </c:pt>
                <c:pt idx="1331">
                  <c:v>0</c:v>
                </c:pt>
                <c:pt idx="1332">
                  <c:v>0</c:v>
                </c:pt>
                <c:pt idx="1333">
                  <c:v>0</c:v>
                </c:pt>
                <c:pt idx="1334">
                  <c:v>0</c:v>
                </c:pt>
                <c:pt idx="1335">
                  <c:v>0</c:v>
                </c:pt>
                <c:pt idx="1336">
                  <c:v>0</c:v>
                </c:pt>
                <c:pt idx="1337">
                  <c:v>6.8818398000000003E-2</c:v>
                </c:pt>
                <c:pt idx="1338">
                  <c:v>8.1813558999999994E-2</c:v>
                </c:pt>
                <c:pt idx="1339">
                  <c:v>0</c:v>
                </c:pt>
                <c:pt idx="1340">
                  <c:v>0</c:v>
                </c:pt>
                <c:pt idx="1341">
                  <c:v>1.7301034930000001</c:v>
                </c:pt>
                <c:pt idx="1342">
                  <c:v>1.6302016999999999E-2</c:v>
                </c:pt>
                <c:pt idx="1343">
                  <c:v>0</c:v>
                </c:pt>
                <c:pt idx="1344">
                  <c:v>0</c:v>
                </c:pt>
                <c:pt idx="1345">
                  <c:v>0</c:v>
                </c:pt>
                <c:pt idx="1346">
                  <c:v>0</c:v>
                </c:pt>
                <c:pt idx="1347">
                  <c:v>3.0588843000000001E-2</c:v>
                </c:pt>
                <c:pt idx="1348">
                  <c:v>0</c:v>
                </c:pt>
                <c:pt idx="1349">
                  <c:v>0</c:v>
                </c:pt>
                <c:pt idx="1350">
                  <c:v>0</c:v>
                </c:pt>
                <c:pt idx="1351">
                  <c:v>0</c:v>
                </c:pt>
                <c:pt idx="1352">
                  <c:v>0</c:v>
                </c:pt>
                <c:pt idx="1353">
                  <c:v>0</c:v>
                </c:pt>
                <c:pt idx="1354">
                  <c:v>0</c:v>
                </c:pt>
                <c:pt idx="1355">
                  <c:v>0</c:v>
                </c:pt>
                <c:pt idx="1356">
                  <c:v>0</c:v>
                </c:pt>
                <c:pt idx="1357">
                  <c:v>0</c:v>
                </c:pt>
                <c:pt idx="1358">
                  <c:v>0</c:v>
                </c:pt>
                <c:pt idx="1359">
                  <c:v>0.15081280499999999</c:v>
                </c:pt>
                <c:pt idx="1360">
                  <c:v>0</c:v>
                </c:pt>
                <c:pt idx="1361">
                  <c:v>0.186100289</c:v>
                </c:pt>
                <c:pt idx="1362">
                  <c:v>0</c:v>
                </c:pt>
                <c:pt idx="1363">
                  <c:v>1.081320047</c:v>
                </c:pt>
                <c:pt idx="1364">
                  <c:v>0</c:v>
                </c:pt>
                <c:pt idx="1365">
                  <c:v>2.6910279999999998E-3</c:v>
                </c:pt>
                <c:pt idx="1366">
                  <c:v>0</c:v>
                </c:pt>
                <c:pt idx="1367">
                  <c:v>0</c:v>
                </c:pt>
                <c:pt idx="1368">
                  <c:v>4.2656995000000003E-2</c:v>
                </c:pt>
                <c:pt idx="1369">
                  <c:v>1.5871140999999998E-2</c:v>
                </c:pt>
                <c:pt idx="1370">
                  <c:v>0</c:v>
                </c:pt>
                <c:pt idx="1371">
                  <c:v>7.7652179000000002E-2</c:v>
                </c:pt>
                <c:pt idx="1372">
                  <c:v>0</c:v>
                </c:pt>
                <c:pt idx="1373">
                  <c:v>0</c:v>
                </c:pt>
                <c:pt idx="1374">
                  <c:v>0</c:v>
                </c:pt>
                <c:pt idx="1375">
                  <c:v>0</c:v>
                </c:pt>
                <c:pt idx="1376">
                  <c:v>0.44752252100000001</c:v>
                </c:pt>
                <c:pt idx="1377">
                  <c:v>0</c:v>
                </c:pt>
                <c:pt idx="1378">
                  <c:v>0</c:v>
                </c:pt>
                <c:pt idx="1379">
                  <c:v>0</c:v>
                </c:pt>
                <c:pt idx="1380">
                  <c:v>0</c:v>
                </c:pt>
                <c:pt idx="1381">
                  <c:v>0</c:v>
                </c:pt>
                <c:pt idx="1382">
                  <c:v>0</c:v>
                </c:pt>
                <c:pt idx="1383">
                  <c:v>0</c:v>
                </c:pt>
                <c:pt idx="1384">
                  <c:v>0</c:v>
                </c:pt>
                <c:pt idx="1385">
                  <c:v>0</c:v>
                </c:pt>
                <c:pt idx="1386">
                  <c:v>4.1904900000000001E-4</c:v>
                </c:pt>
                <c:pt idx="1387">
                  <c:v>0</c:v>
                </c:pt>
                <c:pt idx="1388">
                  <c:v>2.4806600000000002E-4</c:v>
                </c:pt>
                <c:pt idx="1389">
                  <c:v>7.9204485000000005E-2</c:v>
                </c:pt>
                <c:pt idx="1390">
                  <c:v>0</c:v>
                </c:pt>
                <c:pt idx="1391">
                  <c:v>0</c:v>
                </c:pt>
                <c:pt idx="1392">
                  <c:v>0</c:v>
                </c:pt>
                <c:pt idx="1393">
                  <c:v>6.7421972999999996E-2</c:v>
                </c:pt>
                <c:pt idx="1394">
                  <c:v>0</c:v>
                </c:pt>
                <c:pt idx="1395">
                  <c:v>0</c:v>
                </c:pt>
                <c:pt idx="1396">
                  <c:v>0</c:v>
                </c:pt>
                <c:pt idx="1397">
                  <c:v>0</c:v>
                </c:pt>
                <c:pt idx="1398">
                  <c:v>0</c:v>
                </c:pt>
                <c:pt idx="1399">
                  <c:v>0</c:v>
                </c:pt>
                <c:pt idx="1400">
                  <c:v>0</c:v>
                </c:pt>
                <c:pt idx="1401">
                  <c:v>0</c:v>
                </c:pt>
                <c:pt idx="1402">
                  <c:v>1.0453875E-2</c:v>
                </c:pt>
                <c:pt idx="1403">
                  <c:v>4.4875699999999999E-4</c:v>
                </c:pt>
                <c:pt idx="1404">
                  <c:v>0</c:v>
                </c:pt>
                <c:pt idx="1405">
                  <c:v>0</c:v>
                </c:pt>
                <c:pt idx="1406">
                  <c:v>0</c:v>
                </c:pt>
                <c:pt idx="1407">
                  <c:v>0</c:v>
                </c:pt>
                <c:pt idx="1408">
                  <c:v>0</c:v>
                </c:pt>
                <c:pt idx="1409">
                  <c:v>0</c:v>
                </c:pt>
                <c:pt idx="1410">
                  <c:v>0</c:v>
                </c:pt>
                <c:pt idx="1411">
                  <c:v>0</c:v>
                </c:pt>
                <c:pt idx="1412">
                  <c:v>0</c:v>
                </c:pt>
                <c:pt idx="1413">
                  <c:v>0.104824997</c:v>
                </c:pt>
                <c:pt idx="1414">
                  <c:v>0</c:v>
                </c:pt>
                <c:pt idx="1415">
                  <c:v>0</c:v>
                </c:pt>
                <c:pt idx="1416">
                  <c:v>0</c:v>
                </c:pt>
                <c:pt idx="1417">
                  <c:v>0</c:v>
                </c:pt>
                <c:pt idx="1418">
                  <c:v>0</c:v>
                </c:pt>
                <c:pt idx="1419">
                  <c:v>0.27587529999999999</c:v>
                </c:pt>
                <c:pt idx="1420">
                  <c:v>0</c:v>
                </c:pt>
                <c:pt idx="1421">
                  <c:v>0</c:v>
                </c:pt>
                <c:pt idx="1422">
                  <c:v>0</c:v>
                </c:pt>
                <c:pt idx="1423">
                  <c:v>2.0881333350000002</c:v>
                </c:pt>
                <c:pt idx="1424">
                  <c:v>4.7848268999999999E-2</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1.7181584999999999E-2</c:v>
                </c:pt>
                <c:pt idx="1451">
                  <c:v>4.3751709999999997E-3</c:v>
                </c:pt>
                <c:pt idx="1452">
                  <c:v>0</c:v>
                </c:pt>
                <c:pt idx="1453">
                  <c:v>0</c:v>
                </c:pt>
                <c:pt idx="1454">
                  <c:v>0</c:v>
                </c:pt>
                <c:pt idx="1455">
                  <c:v>0</c:v>
                </c:pt>
                <c:pt idx="1456">
                  <c:v>1.342875957</c:v>
                </c:pt>
                <c:pt idx="1457">
                  <c:v>0</c:v>
                </c:pt>
                <c:pt idx="1458">
                  <c:v>0</c:v>
                </c:pt>
                <c:pt idx="1459">
                  <c:v>0</c:v>
                </c:pt>
                <c:pt idx="1460">
                  <c:v>0</c:v>
                </c:pt>
                <c:pt idx="1461">
                  <c:v>1.549639E-3</c:v>
                </c:pt>
                <c:pt idx="1462">
                  <c:v>0</c:v>
                </c:pt>
                <c:pt idx="1463">
                  <c:v>0</c:v>
                </c:pt>
                <c:pt idx="1464">
                  <c:v>0</c:v>
                </c:pt>
                <c:pt idx="1465">
                  <c:v>7.2812799999999998E-4</c:v>
                </c:pt>
                <c:pt idx="1466">
                  <c:v>0</c:v>
                </c:pt>
                <c:pt idx="1467">
                  <c:v>0</c:v>
                </c:pt>
                <c:pt idx="1468">
                  <c:v>0</c:v>
                </c:pt>
                <c:pt idx="1469">
                  <c:v>0</c:v>
                </c:pt>
                <c:pt idx="1470">
                  <c:v>0</c:v>
                </c:pt>
                <c:pt idx="1471">
                  <c:v>0.77372473500000005</c:v>
                </c:pt>
                <c:pt idx="1472">
                  <c:v>0.22999689000000001</c:v>
                </c:pt>
                <c:pt idx="1473">
                  <c:v>0.28086018600000001</c:v>
                </c:pt>
                <c:pt idx="1474">
                  <c:v>0</c:v>
                </c:pt>
                <c:pt idx="1475">
                  <c:v>6.46063E-4</c:v>
                </c:pt>
                <c:pt idx="1476">
                  <c:v>0</c:v>
                </c:pt>
                <c:pt idx="1477">
                  <c:v>0</c:v>
                </c:pt>
                <c:pt idx="1478">
                  <c:v>0</c:v>
                </c:pt>
                <c:pt idx="1479">
                  <c:v>0</c:v>
                </c:pt>
                <c:pt idx="1480">
                  <c:v>0</c:v>
                </c:pt>
                <c:pt idx="1481">
                  <c:v>2.9510551999999999E-2</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2.7330865999999999E-2</c:v>
                </c:pt>
                <c:pt idx="1495">
                  <c:v>0.34326210600000001</c:v>
                </c:pt>
                <c:pt idx="1496">
                  <c:v>0</c:v>
                </c:pt>
                <c:pt idx="1497">
                  <c:v>0</c:v>
                </c:pt>
                <c:pt idx="1498">
                  <c:v>0.381316394</c:v>
                </c:pt>
                <c:pt idx="1499">
                  <c:v>0</c:v>
                </c:pt>
                <c:pt idx="1500">
                  <c:v>0</c:v>
                </c:pt>
                <c:pt idx="1501">
                  <c:v>0</c:v>
                </c:pt>
                <c:pt idx="1502">
                  <c:v>7.2649263000000006E-2</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0.37212726499999998</c:v>
                </c:pt>
                <c:pt idx="1517">
                  <c:v>0</c:v>
                </c:pt>
                <c:pt idx="1518">
                  <c:v>0</c:v>
                </c:pt>
                <c:pt idx="1519">
                  <c:v>0</c:v>
                </c:pt>
                <c:pt idx="1520">
                  <c:v>0</c:v>
                </c:pt>
                <c:pt idx="1521" formatCode="0.00E+00">
                  <c:v>6.2700000000000006E-5</c:v>
                </c:pt>
                <c:pt idx="1522">
                  <c:v>0</c:v>
                </c:pt>
                <c:pt idx="1523">
                  <c:v>0</c:v>
                </c:pt>
                <c:pt idx="1524">
                  <c:v>0</c:v>
                </c:pt>
                <c:pt idx="1525">
                  <c:v>0</c:v>
                </c:pt>
                <c:pt idx="1526">
                  <c:v>0</c:v>
                </c:pt>
                <c:pt idx="1527">
                  <c:v>0</c:v>
                </c:pt>
                <c:pt idx="1528">
                  <c:v>0</c:v>
                </c:pt>
                <c:pt idx="1529">
                  <c:v>0</c:v>
                </c:pt>
                <c:pt idx="1530">
                  <c:v>0</c:v>
                </c:pt>
                <c:pt idx="1531">
                  <c:v>0</c:v>
                </c:pt>
                <c:pt idx="1532">
                  <c:v>1.513148546</c:v>
                </c:pt>
                <c:pt idx="1533">
                  <c:v>0</c:v>
                </c:pt>
                <c:pt idx="1534">
                  <c:v>0</c:v>
                </c:pt>
                <c:pt idx="1535">
                  <c:v>1.2790523E-2</c:v>
                </c:pt>
                <c:pt idx="1536">
                  <c:v>0</c:v>
                </c:pt>
                <c:pt idx="1537">
                  <c:v>5.0527300000000001E-3</c:v>
                </c:pt>
                <c:pt idx="1538">
                  <c:v>0</c:v>
                </c:pt>
                <c:pt idx="1539">
                  <c:v>0</c:v>
                </c:pt>
                <c:pt idx="1540">
                  <c:v>0</c:v>
                </c:pt>
                <c:pt idx="1541">
                  <c:v>0</c:v>
                </c:pt>
                <c:pt idx="1542">
                  <c:v>0</c:v>
                </c:pt>
                <c:pt idx="1543">
                  <c:v>0</c:v>
                </c:pt>
                <c:pt idx="1544">
                  <c:v>0.11646519599999999</c:v>
                </c:pt>
                <c:pt idx="1545">
                  <c:v>0.126658723</c:v>
                </c:pt>
                <c:pt idx="1546">
                  <c:v>0</c:v>
                </c:pt>
                <c:pt idx="1547">
                  <c:v>0</c:v>
                </c:pt>
                <c:pt idx="1548">
                  <c:v>2.1401541229999999</c:v>
                </c:pt>
                <c:pt idx="1549">
                  <c:v>7.0264443999999995E-2</c:v>
                </c:pt>
                <c:pt idx="1550">
                  <c:v>0</c:v>
                </c:pt>
                <c:pt idx="1551">
                  <c:v>0</c:v>
                </c:pt>
                <c:pt idx="1552">
                  <c:v>0</c:v>
                </c:pt>
                <c:pt idx="1553">
                  <c:v>0</c:v>
                </c:pt>
                <c:pt idx="1554">
                  <c:v>6.2483552999999997E-2</c:v>
                </c:pt>
                <c:pt idx="1555">
                  <c:v>0</c:v>
                </c:pt>
                <c:pt idx="1556">
                  <c:v>0</c:v>
                </c:pt>
                <c:pt idx="1557">
                  <c:v>0</c:v>
                </c:pt>
                <c:pt idx="1558">
                  <c:v>0</c:v>
                </c:pt>
                <c:pt idx="1559">
                  <c:v>0</c:v>
                </c:pt>
                <c:pt idx="1560">
                  <c:v>0</c:v>
                </c:pt>
                <c:pt idx="1561">
                  <c:v>0</c:v>
                </c:pt>
                <c:pt idx="1562">
                  <c:v>0</c:v>
                </c:pt>
                <c:pt idx="1563">
                  <c:v>0</c:v>
                </c:pt>
                <c:pt idx="1564">
                  <c:v>0</c:v>
                </c:pt>
                <c:pt idx="1565">
                  <c:v>0</c:v>
                </c:pt>
                <c:pt idx="1566">
                  <c:v>0.26116257900000001</c:v>
                </c:pt>
                <c:pt idx="1567">
                  <c:v>0</c:v>
                </c:pt>
                <c:pt idx="1568">
                  <c:v>0.51347696799999998</c:v>
                </c:pt>
                <c:pt idx="1569">
                  <c:v>0</c:v>
                </c:pt>
                <c:pt idx="1570">
                  <c:v>2.0270707610000001</c:v>
                </c:pt>
                <c:pt idx="1571">
                  <c:v>0</c:v>
                </c:pt>
                <c:pt idx="1572">
                  <c:v>3.6813620000000001E-3</c:v>
                </c:pt>
                <c:pt idx="1573">
                  <c:v>0</c:v>
                </c:pt>
                <c:pt idx="1574">
                  <c:v>0</c:v>
                </c:pt>
                <c:pt idx="1575">
                  <c:v>9.8838738999999995E-2</c:v>
                </c:pt>
                <c:pt idx="1576">
                  <c:v>2.9003078000000002E-2</c:v>
                </c:pt>
                <c:pt idx="1577">
                  <c:v>0</c:v>
                </c:pt>
                <c:pt idx="1578">
                  <c:v>0.12250725899999999</c:v>
                </c:pt>
                <c:pt idx="1579">
                  <c:v>0</c:v>
                </c:pt>
                <c:pt idx="1580">
                  <c:v>0</c:v>
                </c:pt>
                <c:pt idx="1581">
                  <c:v>0</c:v>
                </c:pt>
                <c:pt idx="1582">
                  <c:v>0</c:v>
                </c:pt>
                <c:pt idx="1583">
                  <c:v>0.73752814499999997</c:v>
                </c:pt>
                <c:pt idx="1584">
                  <c:v>0</c:v>
                </c:pt>
                <c:pt idx="1585">
                  <c:v>0</c:v>
                </c:pt>
                <c:pt idx="1586">
                  <c:v>9.5396299999999995E-4</c:v>
                </c:pt>
                <c:pt idx="1587">
                  <c:v>0</c:v>
                </c:pt>
                <c:pt idx="1588">
                  <c:v>0</c:v>
                </c:pt>
                <c:pt idx="1589">
                  <c:v>0</c:v>
                </c:pt>
                <c:pt idx="1590">
                  <c:v>0</c:v>
                </c:pt>
                <c:pt idx="1591">
                  <c:v>0</c:v>
                </c:pt>
                <c:pt idx="1592">
                  <c:v>0</c:v>
                </c:pt>
                <c:pt idx="1593">
                  <c:v>9.5083799999999997E-4</c:v>
                </c:pt>
                <c:pt idx="1594">
                  <c:v>0</c:v>
                </c:pt>
                <c:pt idx="1595">
                  <c:v>4.9164300000000005E-4</c:v>
                </c:pt>
                <c:pt idx="1596">
                  <c:v>0.101056919</c:v>
                </c:pt>
                <c:pt idx="1597">
                  <c:v>0</c:v>
                </c:pt>
                <c:pt idx="1598">
                  <c:v>0</c:v>
                </c:pt>
                <c:pt idx="1599">
                  <c:v>0</c:v>
                </c:pt>
                <c:pt idx="1600">
                  <c:v>0.105380706</c:v>
                </c:pt>
                <c:pt idx="1601">
                  <c:v>0</c:v>
                </c:pt>
                <c:pt idx="1602">
                  <c:v>0</c:v>
                </c:pt>
                <c:pt idx="1603">
                  <c:v>0</c:v>
                </c:pt>
                <c:pt idx="1604">
                  <c:v>0</c:v>
                </c:pt>
                <c:pt idx="1605">
                  <c:v>0</c:v>
                </c:pt>
                <c:pt idx="1606">
                  <c:v>0</c:v>
                </c:pt>
                <c:pt idx="1607">
                  <c:v>0</c:v>
                </c:pt>
                <c:pt idx="1608">
                  <c:v>0</c:v>
                </c:pt>
                <c:pt idx="1609">
                  <c:v>1.5914464E-2</c:v>
                </c:pt>
                <c:pt idx="1610">
                  <c:v>1.0185839999999999E-3</c:v>
                </c:pt>
                <c:pt idx="1611">
                  <c:v>0</c:v>
                </c:pt>
                <c:pt idx="1612">
                  <c:v>0</c:v>
                </c:pt>
                <c:pt idx="1613">
                  <c:v>0</c:v>
                </c:pt>
                <c:pt idx="1614">
                  <c:v>2.55894E-4</c:v>
                </c:pt>
                <c:pt idx="1615">
                  <c:v>0</c:v>
                </c:pt>
                <c:pt idx="1616">
                  <c:v>0</c:v>
                </c:pt>
                <c:pt idx="1617">
                  <c:v>0</c:v>
                </c:pt>
                <c:pt idx="1618">
                  <c:v>0</c:v>
                </c:pt>
                <c:pt idx="1619">
                  <c:v>0</c:v>
                </c:pt>
                <c:pt idx="1620">
                  <c:v>0.16482038800000001</c:v>
                </c:pt>
                <c:pt idx="1621">
                  <c:v>0</c:v>
                </c:pt>
                <c:pt idx="1622">
                  <c:v>7.2491281000000005E-2</c:v>
                </c:pt>
                <c:pt idx="1623">
                  <c:v>0</c:v>
                </c:pt>
                <c:pt idx="1624">
                  <c:v>0</c:v>
                </c:pt>
                <c:pt idx="1625">
                  <c:v>0</c:v>
                </c:pt>
                <c:pt idx="1626">
                  <c:v>0.48960924099999997</c:v>
                </c:pt>
                <c:pt idx="1627">
                  <c:v>0</c:v>
                </c:pt>
                <c:pt idx="1628">
                  <c:v>0</c:v>
                </c:pt>
                <c:pt idx="1629">
                  <c:v>0</c:v>
                </c:pt>
                <c:pt idx="1630">
                  <c:v>2.8667283060000002</c:v>
                </c:pt>
                <c:pt idx="1631">
                  <c:v>7.1549259000000004E-2</c:v>
                </c:pt>
                <c:pt idx="1632">
                  <c:v>0</c:v>
                </c:pt>
                <c:pt idx="1633">
                  <c:v>0</c:v>
                </c:pt>
                <c:pt idx="1634">
                  <c:v>0</c:v>
                </c:pt>
                <c:pt idx="1635">
                  <c:v>0</c:v>
                </c:pt>
                <c:pt idx="1636">
                  <c:v>0</c:v>
                </c:pt>
                <c:pt idx="1637">
                  <c:v>0</c:v>
                </c:pt>
                <c:pt idx="1638">
                  <c:v>0</c:v>
                </c:pt>
                <c:pt idx="1639">
                  <c:v>0</c:v>
                </c:pt>
                <c:pt idx="1640">
                  <c:v>0.118023381</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2.4600253999999998E-2</c:v>
                </c:pt>
                <c:pt idx="1659">
                  <c:v>1.0781809999999999E-2</c:v>
                </c:pt>
                <c:pt idx="1660">
                  <c:v>0</c:v>
                </c:pt>
                <c:pt idx="1661">
                  <c:v>0</c:v>
                </c:pt>
                <c:pt idx="1662">
                  <c:v>0</c:v>
                </c:pt>
                <c:pt idx="1663">
                  <c:v>0</c:v>
                </c:pt>
                <c:pt idx="1664">
                  <c:v>2.054374218</c:v>
                </c:pt>
                <c:pt idx="1665">
                  <c:v>8.4093667999999996E-2</c:v>
                </c:pt>
                <c:pt idx="1666">
                  <c:v>0</c:v>
                </c:pt>
                <c:pt idx="1667">
                  <c:v>0</c:v>
                </c:pt>
                <c:pt idx="1668">
                  <c:v>0</c:v>
                </c:pt>
                <c:pt idx="1669">
                  <c:v>1.090352E-2</c:v>
                </c:pt>
                <c:pt idx="1670">
                  <c:v>0</c:v>
                </c:pt>
                <c:pt idx="1671">
                  <c:v>0</c:v>
                </c:pt>
                <c:pt idx="1672">
                  <c:v>0</c:v>
                </c:pt>
                <c:pt idx="1673">
                  <c:v>2.9088130000000001E-3</c:v>
                </c:pt>
                <c:pt idx="1674">
                  <c:v>9.9822069999999999E-3</c:v>
                </c:pt>
                <c:pt idx="1675">
                  <c:v>0</c:v>
                </c:pt>
                <c:pt idx="1676">
                  <c:v>0</c:v>
                </c:pt>
                <c:pt idx="1677">
                  <c:v>0</c:v>
                </c:pt>
                <c:pt idx="1678">
                  <c:v>0</c:v>
                </c:pt>
                <c:pt idx="1679">
                  <c:v>0</c:v>
                </c:pt>
                <c:pt idx="1680">
                  <c:v>0.89407747999999998</c:v>
                </c:pt>
                <c:pt idx="1681">
                  <c:v>0.51184052199999996</c:v>
                </c:pt>
                <c:pt idx="1682">
                  <c:v>0.50228154700000005</c:v>
                </c:pt>
                <c:pt idx="1683">
                  <c:v>0</c:v>
                </c:pt>
                <c:pt idx="1684">
                  <c:v>1.543544E-3</c:v>
                </c:pt>
                <c:pt idx="1685">
                  <c:v>0</c:v>
                </c:pt>
                <c:pt idx="1686">
                  <c:v>0</c:v>
                </c:pt>
                <c:pt idx="1687">
                  <c:v>0</c:v>
                </c:pt>
                <c:pt idx="1688">
                  <c:v>0</c:v>
                </c:pt>
                <c:pt idx="1689">
                  <c:v>0</c:v>
                </c:pt>
                <c:pt idx="1690">
                  <c:v>5.0815052999999999E-2</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0.192204654</c:v>
                </c:pt>
                <c:pt idx="1704">
                  <c:v>0.48184841899999997</c:v>
                </c:pt>
                <c:pt idx="1705">
                  <c:v>0</c:v>
                </c:pt>
                <c:pt idx="1706">
                  <c:v>0</c:v>
                </c:pt>
                <c:pt idx="1707">
                  <c:v>0.62038099800000002</c:v>
                </c:pt>
                <c:pt idx="1708">
                  <c:v>0</c:v>
                </c:pt>
                <c:pt idx="1709">
                  <c:v>0</c:v>
                </c:pt>
                <c:pt idx="1710">
                  <c:v>0</c:v>
                </c:pt>
                <c:pt idx="1711">
                  <c:v>0.192328155</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0.75592052899999995</c:v>
                </c:pt>
                <c:pt idx="1726">
                  <c:v>0</c:v>
                </c:pt>
                <c:pt idx="1727">
                  <c:v>0</c:v>
                </c:pt>
                <c:pt idx="1728">
                  <c:v>0</c:v>
                </c:pt>
                <c:pt idx="1729">
                  <c:v>0</c:v>
                </c:pt>
                <c:pt idx="1730">
                  <c:v>2.8363599999999998E-4</c:v>
                </c:pt>
                <c:pt idx="1731">
                  <c:v>0</c:v>
                </c:pt>
                <c:pt idx="1732">
                  <c:v>0</c:v>
                </c:pt>
                <c:pt idx="1733">
                  <c:v>0</c:v>
                </c:pt>
                <c:pt idx="1734">
                  <c:v>0</c:v>
                </c:pt>
                <c:pt idx="1735">
                  <c:v>0</c:v>
                </c:pt>
                <c:pt idx="1736">
                  <c:v>0</c:v>
                </c:pt>
                <c:pt idx="1737">
                  <c:v>0</c:v>
                </c:pt>
                <c:pt idx="1738">
                  <c:v>3.0037547000000001E-2</c:v>
                </c:pt>
                <c:pt idx="1739">
                  <c:v>0</c:v>
                </c:pt>
                <c:pt idx="1740">
                  <c:v>0</c:v>
                </c:pt>
                <c:pt idx="1741">
                  <c:v>1.981067181</c:v>
                </c:pt>
                <c:pt idx="1742">
                  <c:v>0</c:v>
                </c:pt>
                <c:pt idx="1743">
                  <c:v>0</c:v>
                </c:pt>
                <c:pt idx="1744">
                  <c:v>2.3508253E-2</c:v>
                </c:pt>
                <c:pt idx="1745">
                  <c:v>0</c:v>
                </c:pt>
                <c:pt idx="1746">
                  <c:v>5.6573830000000002E-3</c:v>
                </c:pt>
                <c:pt idx="1747">
                  <c:v>0</c:v>
                </c:pt>
                <c:pt idx="1748">
                  <c:v>0</c:v>
                </c:pt>
                <c:pt idx="1749">
                  <c:v>0</c:v>
                </c:pt>
                <c:pt idx="1750">
                  <c:v>0</c:v>
                </c:pt>
                <c:pt idx="1751">
                  <c:v>0</c:v>
                </c:pt>
                <c:pt idx="1752">
                  <c:v>0</c:v>
                </c:pt>
                <c:pt idx="1753">
                  <c:v>0.19217020300000001</c:v>
                </c:pt>
                <c:pt idx="1754">
                  <c:v>0.196935415</c:v>
                </c:pt>
                <c:pt idx="1755">
                  <c:v>0</c:v>
                </c:pt>
                <c:pt idx="1756">
                  <c:v>0</c:v>
                </c:pt>
                <c:pt idx="1757">
                  <c:v>2.784873486</c:v>
                </c:pt>
                <c:pt idx="1758">
                  <c:v>0.17519764600000001</c:v>
                </c:pt>
                <c:pt idx="1759">
                  <c:v>0</c:v>
                </c:pt>
                <c:pt idx="1760">
                  <c:v>0</c:v>
                </c:pt>
                <c:pt idx="1761">
                  <c:v>0</c:v>
                </c:pt>
                <c:pt idx="1762">
                  <c:v>0</c:v>
                </c:pt>
                <c:pt idx="1763">
                  <c:v>0.12612198299999999</c:v>
                </c:pt>
                <c:pt idx="1764">
                  <c:v>0</c:v>
                </c:pt>
                <c:pt idx="1765">
                  <c:v>0</c:v>
                </c:pt>
                <c:pt idx="1766">
                  <c:v>0</c:v>
                </c:pt>
                <c:pt idx="1767">
                  <c:v>0</c:v>
                </c:pt>
                <c:pt idx="1768">
                  <c:v>0</c:v>
                </c:pt>
                <c:pt idx="1769">
                  <c:v>0</c:v>
                </c:pt>
                <c:pt idx="1770">
                  <c:v>0</c:v>
                </c:pt>
                <c:pt idx="1771">
                  <c:v>0</c:v>
                </c:pt>
                <c:pt idx="1772">
                  <c:v>0</c:v>
                </c:pt>
                <c:pt idx="1773">
                  <c:v>0</c:v>
                </c:pt>
                <c:pt idx="1774">
                  <c:v>0</c:v>
                </c:pt>
                <c:pt idx="1775">
                  <c:v>0.43905740999999998</c:v>
                </c:pt>
                <c:pt idx="1776">
                  <c:v>0</c:v>
                </c:pt>
                <c:pt idx="1777">
                  <c:v>0.92273515500000003</c:v>
                </c:pt>
                <c:pt idx="1778">
                  <c:v>0</c:v>
                </c:pt>
                <c:pt idx="1779">
                  <c:v>2.6101474759999999</c:v>
                </c:pt>
                <c:pt idx="1780">
                  <c:v>0</c:v>
                </c:pt>
                <c:pt idx="1781">
                  <c:v>5.1481360000000002E-3</c:v>
                </c:pt>
                <c:pt idx="1782">
                  <c:v>0</c:v>
                </c:pt>
                <c:pt idx="1783">
                  <c:v>0</c:v>
                </c:pt>
                <c:pt idx="1784">
                  <c:v>0.17937551400000001</c:v>
                </c:pt>
                <c:pt idx="1785">
                  <c:v>5.8944356000000003E-2</c:v>
                </c:pt>
                <c:pt idx="1786">
                  <c:v>0</c:v>
                </c:pt>
                <c:pt idx="1787">
                  <c:v>0.19653593</c:v>
                </c:pt>
                <c:pt idx="1788">
                  <c:v>0</c:v>
                </c:pt>
                <c:pt idx="1789">
                  <c:v>0</c:v>
                </c:pt>
                <c:pt idx="1790">
                  <c:v>0</c:v>
                </c:pt>
                <c:pt idx="1791">
                  <c:v>0</c:v>
                </c:pt>
                <c:pt idx="1792">
                  <c:v>0.86001128000000004</c:v>
                </c:pt>
                <c:pt idx="1793">
                  <c:v>0</c:v>
                </c:pt>
                <c:pt idx="1794">
                  <c:v>0</c:v>
                </c:pt>
                <c:pt idx="1795">
                  <c:v>2.8666999999999998E-3</c:v>
                </c:pt>
                <c:pt idx="1796">
                  <c:v>0</c:v>
                </c:pt>
                <c:pt idx="1797">
                  <c:v>0</c:v>
                </c:pt>
                <c:pt idx="1798">
                  <c:v>0</c:v>
                </c:pt>
                <c:pt idx="1799">
                  <c:v>0</c:v>
                </c:pt>
                <c:pt idx="1800">
                  <c:v>0</c:v>
                </c:pt>
                <c:pt idx="1801">
                  <c:v>0</c:v>
                </c:pt>
                <c:pt idx="1802">
                  <c:v>1.7486450000000001E-3</c:v>
                </c:pt>
                <c:pt idx="1803">
                  <c:v>0</c:v>
                </c:pt>
                <c:pt idx="1804">
                  <c:v>6.52281E-4</c:v>
                </c:pt>
                <c:pt idx="1805">
                  <c:v>0.14487408099999999</c:v>
                </c:pt>
                <c:pt idx="1806">
                  <c:v>0</c:v>
                </c:pt>
                <c:pt idx="1807">
                  <c:v>0</c:v>
                </c:pt>
                <c:pt idx="1808">
                  <c:v>0</c:v>
                </c:pt>
                <c:pt idx="1809">
                  <c:v>0.160388052</c:v>
                </c:pt>
                <c:pt idx="1810">
                  <c:v>0</c:v>
                </c:pt>
                <c:pt idx="1811">
                  <c:v>0</c:v>
                </c:pt>
                <c:pt idx="1812">
                  <c:v>0</c:v>
                </c:pt>
                <c:pt idx="1813">
                  <c:v>0</c:v>
                </c:pt>
                <c:pt idx="1814">
                  <c:v>0</c:v>
                </c:pt>
                <c:pt idx="1815">
                  <c:v>0</c:v>
                </c:pt>
                <c:pt idx="1816">
                  <c:v>1.856695E-3</c:v>
                </c:pt>
                <c:pt idx="1817">
                  <c:v>0</c:v>
                </c:pt>
                <c:pt idx="1818">
                  <c:v>1.8043809000000001E-2</c:v>
                </c:pt>
                <c:pt idx="1819">
                  <c:v>1.874E-3</c:v>
                </c:pt>
                <c:pt idx="1820">
                  <c:v>0</c:v>
                </c:pt>
                <c:pt idx="1821">
                  <c:v>0</c:v>
                </c:pt>
                <c:pt idx="1822">
                  <c:v>0</c:v>
                </c:pt>
                <c:pt idx="1823">
                  <c:v>4.3926499999999999E-4</c:v>
                </c:pt>
                <c:pt idx="1824">
                  <c:v>0</c:v>
                </c:pt>
                <c:pt idx="1825">
                  <c:v>0</c:v>
                </c:pt>
                <c:pt idx="1826">
                  <c:v>0</c:v>
                </c:pt>
                <c:pt idx="1827">
                  <c:v>0</c:v>
                </c:pt>
                <c:pt idx="1828">
                  <c:v>0</c:v>
                </c:pt>
                <c:pt idx="1829">
                  <c:v>0.2233648</c:v>
                </c:pt>
                <c:pt idx="1830">
                  <c:v>0</c:v>
                </c:pt>
                <c:pt idx="1831">
                  <c:v>0.30004873900000001</c:v>
                </c:pt>
                <c:pt idx="1832">
                  <c:v>0</c:v>
                </c:pt>
                <c:pt idx="1833">
                  <c:v>0</c:v>
                </c:pt>
                <c:pt idx="1834">
                  <c:v>0</c:v>
                </c:pt>
                <c:pt idx="1835">
                  <c:v>0.82868456800000001</c:v>
                </c:pt>
                <c:pt idx="1836">
                  <c:v>0</c:v>
                </c:pt>
                <c:pt idx="1837">
                  <c:v>0</c:v>
                </c:pt>
                <c:pt idx="1838">
                  <c:v>0</c:v>
                </c:pt>
                <c:pt idx="1839">
                  <c:v>3.618502855</c:v>
                </c:pt>
                <c:pt idx="1840">
                  <c:v>0.101959944</c:v>
                </c:pt>
                <c:pt idx="1841">
                  <c:v>0</c:v>
                </c:pt>
                <c:pt idx="1842">
                  <c:v>0</c:v>
                </c:pt>
                <c:pt idx="1843">
                  <c:v>0</c:v>
                </c:pt>
                <c:pt idx="1844">
                  <c:v>0</c:v>
                </c:pt>
                <c:pt idx="1845">
                  <c:v>0</c:v>
                </c:pt>
                <c:pt idx="1846">
                  <c:v>0</c:v>
                </c:pt>
                <c:pt idx="1847">
                  <c:v>0</c:v>
                </c:pt>
                <c:pt idx="1848">
                  <c:v>0</c:v>
                </c:pt>
                <c:pt idx="1849">
                  <c:v>0.26004490299999999</c:v>
                </c:pt>
                <c:pt idx="1850">
                  <c:v>0</c:v>
                </c:pt>
                <c:pt idx="1851">
                  <c:v>0</c:v>
                </c:pt>
                <c:pt idx="1852">
                  <c:v>0</c:v>
                </c:pt>
                <c:pt idx="1853">
                  <c:v>0</c:v>
                </c:pt>
                <c:pt idx="1854">
                  <c:v>0</c:v>
                </c:pt>
                <c:pt idx="1855">
                  <c:v>0</c:v>
                </c:pt>
                <c:pt idx="1856">
                  <c:v>0</c:v>
                </c:pt>
                <c:pt idx="1857">
                  <c:v>0</c:v>
                </c:pt>
                <c:pt idx="1858">
                  <c:v>0</c:v>
                </c:pt>
                <c:pt idx="1859">
                  <c:v>0</c:v>
                </c:pt>
                <c:pt idx="1860">
                  <c:v>0</c:v>
                </c:pt>
                <c:pt idx="1861">
                  <c:v>0.37681660099999997</c:v>
                </c:pt>
                <c:pt idx="1862">
                  <c:v>0</c:v>
                </c:pt>
                <c:pt idx="1863">
                  <c:v>0</c:v>
                </c:pt>
                <c:pt idx="1864">
                  <c:v>0</c:v>
                </c:pt>
                <c:pt idx="1865">
                  <c:v>0</c:v>
                </c:pt>
                <c:pt idx="1866">
                  <c:v>0</c:v>
                </c:pt>
                <c:pt idx="1867">
                  <c:v>0</c:v>
                </c:pt>
                <c:pt idx="1868">
                  <c:v>4.8359740999999998E-2</c:v>
                </c:pt>
                <c:pt idx="1869">
                  <c:v>2.9785834000000001E-2</c:v>
                </c:pt>
                <c:pt idx="1870">
                  <c:v>0</c:v>
                </c:pt>
                <c:pt idx="1871">
                  <c:v>0</c:v>
                </c:pt>
                <c:pt idx="1872">
                  <c:v>0</c:v>
                </c:pt>
                <c:pt idx="1873">
                  <c:v>0</c:v>
                </c:pt>
                <c:pt idx="1874">
                  <c:v>2.8707160950000001</c:v>
                </c:pt>
                <c:pt idx="1875">
                  <c:v>0.46968847499999999</c:v>
                </c:pt>
                <c:pt idx="1876">
                  <c:v>0</c:v>
                </c:pt>
                <c:pt idx="1877">
                  <c:v>0</c:v>
                </c:pt>
                <c:pt idx="1878">
                  <c:v>0</c:v>
                </c:pt>
                <c:pt idx="1879">
                  <c:v>3.1995836999999999E-2</c:v>
                </c:pt>
                <c:pt idx="1880">
                  <c:v>0</c:v>
                </c:pt>
                <c:pt idx="1881">
                  <c:v>0</c:v>
                </c:pt>
                <c:pt idx="1882">
                  <c:v>0</c:v>
                </c:pt>
                <c:pt idx="1883">
                  <c:v>5.0886179999999996E-3</c:v>
                </c:pt>
                <c:pt idx="1884">
                  <c:v>1.8915056999999999E-2</c:v>
                </c:pt>
                <c:pt idx="1885">
                  <c:v>0</c:v>
                </c:pt>
                <c:pt idx="1886">
                  <c:v>0</c:v>
                </c:pt>
                <c:pt idx="1887">
                  <c:v>0</c:v>
                </c:pt>
                <c:pt idx="1888">
                  <c:v>0</c:v>
                </c:pt>
                <c:pt idx="1889">
                  <c:v>0</c:v>
                </c:pt>
                <c:pt idx="1890">
                  <c:v>0.84956604199999997</c:v>
                </c:pt>
                <c:pt idx="1891">
                  <c:v>0.98569410999999996</c:v>
                </c:pt>
                <c:pt idx="1892">
                  <c:v>0.83656954800000005</c:v>
                </c:pt>
                <c:pt idx="1893">
                  <c:v>0</c:v>
                </c:pt>
                <c:pt idx="1894">
                  <c:v>3.0975210000000002E-3</c:v>
                </c:pt>
                <c:pt idx="1895">
                  <c:v>0</c:v>
                </c:pt>
                <c:pt idx="1896">
                  <c:v>0</c:v>
                </c:pt>
                <c:pt idx="1897">
                  <c:v>0</c:v>
                </c:pt>
                <c:pt idx="1898">
                  <c:v>9.626262E-3</c:v>
                </c:pt>
                <c:pt idx="1899">
                  <c:v>0</c:v>
                </c:pt>
                <c:pt idx="1900">
                  <c:v>8.4802612999999999E-2</c:v>
                </c:pt>
                <c:pt idx="1901">
                  <c:v>0</c:v>
                </c:pt>
                <c:pt idx="1902">
                  <c:v>0</c:v>
                </c:pt>
                <c:pt idx="1903">
                  <c:v>0</c:v>
                </c:pt>
                <c:pt idx="1904">
                  <c:v>0</c:v>
                </c:pt>
                <c:pt idx="1905">
                  <c:v>0</c:v>
                </c:pt>
                <c:pt idx="1906">
                  <c:v>0</c:v>
                </c:pt>
                <c:pt idx="1907">
                  <c:v>0</c:v>
                </c:pt>
                <c:pt idx="1908">
                  <c:v>0</c:v>
                </c:pt>
                <c:pt idx="1909">
                  <c:v>7.1543809999999996E-3</c:v>
                </c:pt>
                <c:pt idx="1910">
                  <c:v>0</c:v>
                </c:pt>
                <c:pt idx="1911">
                  <c:v>0</c:v>
                </c:pt>
                <c:pt idx="1912">
                  <c:v>0.56556814899999996</c:v>
                </c:pt>
                <c:pt idx="1913">
                  <c:v>0.65986502199999997</c:v>
                </c:pt>
                <c:pt idx="1914">
                  <c:v>0</c:v>
                </c:pt>
                <c:pt idx="1915">
                  <c:v>0</c:v>
                </c:pt>
                <c:pt idx="1916">
                  <c:v>0.88362395800000004</c:v>
                </c:pt>
                <c:pt idx="1917">
                  <c:v>0</c:v>
                </c:pt>
                <c:pt idx="1918">
                  <c:v>0</c:v>
                </c:pt>
                <c:pt idx="1919">
                  <c:v>0</c:v>
                </c:pt>
                <c:pt idx="1920">
                  <c:v>0.30852159899999998</c:v>
                </c:pt>
                <c:pt idx="1921">
                  <c:v>0</c:v>
                </c:pt>
                <c:pt idx="1922">
                  <c:v>0</c:v>
                </c:pt>
                <c:pt idx="1923">
                  <c:v>1.216465592</c:v>
                </c:pt>
                <c:pt idx="1924">
                  <c:v>0</c:v>
                </c:pt>
                <c:pt idx="1925">
                  <c:v>0</c:v>
                </c:pt>
                <c:pt idx="1926">
                  <c:v>0</c:v>
                </c:pt>
                <c:pt idx="1927">
                  <c:v>0</c:v>
                </c:pt>
                <c:pt idx="1928">
                  <c:v>0</c:v>
                </c:pt>
                <c:pt idx="1929">
                  <c:v>0</c:v>
                </c:pt>
                <c:pt idx="1930">
                  <c:v>0</c:v>
                </c:pt>
                <c:pt idx="1931">
                  <c:v>0</c:v>
                </c:pt>
                <c:pt idx="1932">
                  <c:v>0</c:v>
                </c:pt>
                <c:pt idx="1933">
                  <c:v>0</c:v>
                </c:pt>
                <c:pt idx="1934">
                  <c:v>1.269993782</c:v>
                </c:pt>
                <c:pt idx="1935">
                  <c:v>0</c:v>
                </c:pt>
                <c:pt idx="1936">
                  <c:v>0</c:v>
                </c:pt>
                <c:pt idx="1937">
                  <c:v>0</c:v>
                </c:pt>
                <c:pt idx="1938">
                  <c:v>3.7415504000000002E-2</c:v>
                </c:pt>
                <c:pt idx="1939">
                  <c:v>8.46457E-4</c:v>
                </c:pt>
                <c:pt idx="1940">
                  <c:v>0</c:v>
                </c:pt>
                <c:pt idx="1941">
                  <c:v>0</c:v>
                </c:pt>
                <c:pt idx="1942">
                  <c:v>0</c:v>
                </c:pt>
                <c:pt idx="1943">
                  <c:v>0</c:v>
                </c:pt>
                <c:pt idx="1944">
                  <c:v>0</c:v>
                </c:pt>
                <c:pt idx="1945">
                  <c:v>0</c:v>
                </c:pt>
                <c:pt idx="1946">
                  <c:v>0</c:v>
                </c:pt>
                <c:pt idx="1947">
                  <c:v>0.237533033</c:v>
                </c:pt>
                <c:pt idx="1948">
                  <c:v>0</c:v>
                </c:pt>
                <c:pt idx="1949">
                  <c:v>0</c:v>
                </c:pt>
                <c:pt idx="1950">
                  <c:v>2.412929535</c:v>
                </c:pt>
                <c:pt idx="1951">
                  <c:v>0</c:v>
                </c:pt>
                <c:pt idx="1952">
                  <c:v>0</c:v>
                </c:pt>
                <c:pt idx="1953">
                  <c:v>4.9539900999999997E-2</c:v>
                </c:pt>
                <c:pt idx="1954">
                  <c:v>0</c:v>
                </c:pt>
                <c:pt idx="1955">
                  <c:v>6.6053780000000003E-3</c:v>
                </c:pt>
                <c:pt idx="1956">
                  <c:v>0</c:v>
                </c:pt>
                <c:pt idx="1957">
                  <c:v>0</c:v>
                </c:pt>
                <c:pt idx="1958">
                  <c:v>0</c:v>
                </c:pt>
                <c:pt idx="1959">
                  <c:v>0</c:v>
                </c:pt>
                <c:pt idx="1960">
                  <c:v>0</c:v>
                </c:pt>
                <c:pt idx="1961">
                  <c:v>0</c:v>
                </c:pt>
                <c:pt idx="1962">
                  <c:v>0.30179747899999998</c:v>
                </c:pt>
                <c:pt idx="1963">
                  <c:v>0.30052551599999999</c:v>
                </c:pt>
                <c:pt idx="1964">
                  <c:v>0</c:v>
                </c:pt>
                <c:pt idx="1965">
                  <c:v>3.8180954460000001</c:v>
                </c:pt>
                <c:pt idx="1966">
                  <c:v>0.31628793500000002</c:v>
                </c:pt>
                <c:pt idx="1967">
                  <c:v>0</c:v>
                </c:pt>
                <c:pt idx="1968">
                  <c:v>0</c:v>
                </c:pt>
                <c:pt idx="1969">
                  <c:v>0</c:v>
                </c:pt>
                <c:pt idx="1970">
                  <c:v>0</c:v>
                </c:pt>
                <c:pt idx="1971">
                  <c:v>0.20800708200000001</c:v>
                </c:pt>
                <c:pt idx="1972">
                  <c:v>0</c:v>
                </c:pt>
                <c:pt idx="1973">
                  <c:v>0</c:v>
                </c:pt>
                <c:pt idx="1974">
                  <c:v>0</c:v>
                </c:pt>
                <c:pt idx="1975">
                  <c:v>0</c:v>
                </c:pt>
                <c:pt idx="1976">
                  <c:v>0</c:v>
                </c:pt>
                <c:pt idx="1977">
                  <c:v>0</c:v>
                </c:pt>
                <c:pt idx="1978">
                  <c:v>0</c:v>
                </c:pt>
                <c:pt idx="1979">
                  <c:v>0</c:v>
                </c:pt>
                <c:pt idx="1980">
                  <c:v>0</c:v>
                </c:pt>
                <c:pt idx="1981">
                  <c:v>0</c:v>
                </c:pt>
                <c:pt idx="1982">
                  <c:v>0</c:v>
                </c:pt>
                <c:pt idx="1983">
                  <c:v>0.73978650599999995</c:v>
                </c:pt>
                <c:pt idx="1984">
                  <c:v>0</c:v>
                </c:pt>
                <c:pt idx="1985">
                  <c:v>1.579679251</c:v>
                </c:pt>
                <c:pt idx="1986">
                  <c:v>0</c:v>
                </c:pt>
                <c:pt idx="1987">
                  <c:v>3.1270179749999998</c:v>
                </c:pt>
                <c:pt idx="1988">
                  <c:v>0</c:v>
                </c:pt>
                <c:pt idx="1989">
                  <c:v>7.2543970000000001E-3</c:v>
                </c:pt>
                <c:pt idx="1990">
                  <c:v>0</c:v>
                </c:pt>
                <c:pt idx="1991">
                  <c:v>0</c:v>
                </c:pt>
                <c:pt idx="1992">
                  <c:v>0.38691911099999998</c:v>
                </c:pt>
                <c:pt idx="1993">
                  <c:v>0.115853943</c:v>
                </c:pt>
                <c:pt idx="1994">
                  <c:v>0</c:v>
                </c:pt>
                <c:pt idx="1995">
                  <c:v>0.39461860100000001</c:v>
                </c:pt>
                <c:pt idx="1996">
                  <c:v>0</c:v>
                </c:pt>
                <c:pt idx="1997">
                  <c:v>0</c:v>
                </c:pt>
                <c:pt idx="1998">
                  <c:v>0</c:v>
                </c:pt>
                <c:pt idx="1999">
                  <c:v>0</c:v>
                </c:pt>
                <c:pt idx="2000">
                  <c:v>1.0751265290000001</c:v>
                </c:pt>
                <c:pt idx="2001">
                  <c:v>0</c:v>
                </c:pt>
                <c:pt idx="2002">
                  <c:v>0</c:v>
                </c:pt>
                <c:pt idx="2003">
                  <c:v>7.2613249999999999E-3</c:v>
                </c:pt>
                <c:pt idx="2004">
                  <c:v>0</c:v>
                </c:pt>
                <c:pt idx="2005">
                  <c:v>0</c:v>
                </c:pt>
                <c:pt idx="2006">
                  <c:v>0</c:v>
                </c:pt>
                <c:pt idx="2007">
                  <c:v>0</c:v>
                </c:pt>
                <c:pt idx="2008">
                  <c:v>0</c:v>
                </c:pt>
                <c:pt idx="2009">
                  <c:v>0</c:v>
                </c:pt>
                <c:pt idx="2010">
                  <c:v>3.2719649999999999E-3</c:v>
                </c:pt>
                <c:pt idx="2011">
                  <c:v>0</c:v>
                </c:pt>
                <c:pt idx="2012">
                  <c:v>9.0977199999999999E-4</c:v>
                </c:pt>
                <c:pt idx="2013">
                  <c:v>0.17606286700000001</c:v>
                </c:pt>
                <c:pt idx="2014">
                  <c:v>0.40747273000000001</c:v>
                </c:pt>
                <c:pt idx="2015">
                  <c:v>0</c:v>
                </c:pt>
                <c:pt idx="2016">
                  <c:v>0</c:v>
                </c:pt>
                <c:pt idx="2017">
                  <c:v>0.22487927999999999</c:v>
                </c:pt>
                <c:pt idx="2018">
                  <c:v>0</c:v>
                </c:pt>
                <c:pt idx="2019">
                  <c:v>0</c:v>
                </c:pt>
                <c:pt idx="2020">
                  <c:v>0</c:v>
                </c:pt>
                <c:pt idx="2021">
                  <c:v>0</c:v>
                </c:pt>
                <c:pt idx="2022">
                  <c:v>0</c:v>
                </c:pt>
                <c:pt idx="2023">
                  <c:v>0</c:v>
                </c:pt>
                <c:pt idx="2024">
                  <c:v>1.0319425E-2</c:v>
                </c:pt>
                <c:pt idx="2025">
                  <c:v>0</c:v>
                </c:pt>
                <c:pt idx="2026">
                  <c:v>2.6132540999999999E-2</c:v>
                </c:pt>
                <c:pt idx="2027">
                  <c:v>3.5083250000000001E-3</c:v>
                </c:pt>
                <c:pt idx="2028">
                  <c:v>0</c:v>
                </c:pt>
                <c:pt idx="2029">
                  <c:v>0</c:v>
                </c:pt>
                <c:pt idx="2030">
                  <c:v>0</c:v>
                </c:pt>
                <c:pt idx="2031">
                  <c:v>2.8740800000000002E-3</c:v>
                </c:pt>
                <c:pt idx="2032">
                  <c:v>0</c:v>
                </c:pt>
                <c:pt idx="2033">
                  <c:v>0</c:v>
                </c:pt>
                <c:pt idx="2034">
                  <c:v>0</c:v>
                </c:pt>
                <c:pt idx="2035">
                  <c:v>0</c:v>
                </c:pt>
                <c:pt idx="2036">
                  <c:v>0</c:v>
                </c:pt>
                <c:pt idx="2037">
                  <c:v>0.37663122999999998</c:v>
                </c:pt>
                <c:pt idx="2038">
                  <c:v>0</c:v>
                </c:pt>
                <c:pt idx="2039">
                  <c:v>0.85987412900000004</c:v>
                </c:pt>
                <c:pt idx="2040">
                  <c:v>0</c:v>
                </c:pt>
                <c:pt idx="2041">
                  <c:v>0</c:v>
                </c:pt>
                <c:pt idx="2042">
                  <c:v>0</c:v>
                </c:pt>
                <c:pt idx="2043">
                  <c:v>1.391816854</c:v>
                </c:pt>
                <c:pt idx="2044">
                  <c:v>0</c:v>
                </c:pt>
                <c:pt idx="2045">
                  <c:v>0</c:v>
                </c:pt>
                <c:pt idx="2046">
                  <c:v>0</c:v>
                </c:pt>
                <c:pt idx="2047">
                  <c:v>3.9670174120000001</c:v>
                </c:pt>
                <c:pt idx="2048">
                  <c:v>0.120494664</c:v>
                </c:pt>
                <c:pt idx="2049">
                  <c:v>0</c:v>
                </c:pt>
                <c:pt idx="2050">
                  <c:v>0</c:v>
                </c:pt>
                <c:pt idx="2051">
                  <c:v>0</c:v>
                </c:pt>
                <c:pt idx="2052">
                  <c:v>0</c:v>
                </c:pt>
                <c:pt idx="2053">
                  <c:v>0</c:v>
                </c:pt>
                <c:pt idx="2054">
                  <c:v>0</c:v>
                </c:pt>
                <c:pt idx="2055">
                  <c:v>0</c:v>
                </c:pt>
                <c:pt idx="2056">
                  <c:v>2.8127085E-2</c:v>
                </c:pt>
                <c:pt idx="2057">
                  <c:v>0.34386897100000002</c:v>
                </c:pt>
                <c:pt idx="2058">
                  <c:v>0</c:v>
                </c:pt>
                <c:pt idx="2059">
                  <c:v>0</c:v>
                </c:pt>
                <c:pt idx="2060">
                  <c:v>0</c:v>
                </c:pt>
                <c:pt idx="2061">
                  <c:v>0</c:v>
                </c:pt>
                <c:pt idx="2062">
                  <c:v>0</c:v>
                </c:pt>
                <c:pt idx="2063">
                  <c:v>0</c:v>
                </c:pt>
                <c:pt idx="2064">
                  <c:v>0</c:v>
                </c:pt>
                <c:pt idx="2065">
                  <c:v>0</c:v>
                </c:pt>
                <c:pt idx="2066">
                  <c:v>0</c:v>
                </c:pt>
                <c:pt idx="2067">
                  <c:v>0</c:v>
                </c:pt>
                <c:pt idx="2068">
                  <c:v>0</c:v>
                </c:pt>
                <c:pt idx="2069">
                  <c:v>0.89521717999999995</c:v>
                </c:pt>
                <c:pt idx="2070">
                  <c:v>0</c:v>
                </c:pt>
                <c:pt idx="2071">
                  <c:v>0</c:v>
                </c:pt>
                <c:pt idx="2072">
                  <c:v>0</c:v>
                </c:pt>
                <c:pt idx="2073">
                  <c:v>0</c:v>
                </c:pt>
                <c:pt idx="2074">
                  <c:v>1.1077079E-2</c:v>
                </c:pt>
                <c:pt idx="2075">
                  <c:v>0</c:v>
                </c:pt>
                <c:pt idx="2076">
                  <c:v>9.3473478999999998E-2</c:v>
                </c:pt>
                <c:pt idx="2077">
                  <c:v>7.6135210999999994E-2</c:v>
                </c:pt>
                <c:pt idx="2078">
                  <c:v>0</c:v>
                </c:pt>
                <c:pt idx="2079">
                  <c:v>8.0338700000000002E-4</c:v>
                </c:pt>
                <c:pt idx="2080">
                  <c:v>0</c:v>
                </c:pt>
                <c:pt idx="2081">
                  <c:v>0</c:v>
                </c:pt>
                <c:pt idx="2082">
                  <c:v>4.0990314479999999</c:v>
                </c:pt>
                <c:pt idx="2083">
                  <c:v>1.1024848220000001</c:v>
                </c:pt>
                <c:pt idx="2084">
                  <c:v>0</c:v>
                </c:pt>
                <c:pt idx="2085">
                  <c:v>0</c:v>
                </c:pt>
                <c:pt idx="2086">
                  <c:v>0</c:v>
                </c:pt>
                <c:pt idx="2087">
                  <c:v>7.1605608000000001E-2</c:v>
                </c:pt>
                <c:pt idx="2088">
                  <c:v>0</c:v>
                </c:pt>
                <c:pt idx="2089">
                  <c:v>0</c:v>
                </c:pt>
                <c:pt idx="2090">
                  <c:v>0</c:v>
                </c:pt>
                <c:pt idx="2091">
                  <c:v>7.8906129999999994E-3</c:v>
                </c:pt>
                <c:pt idx="2092">
                  <c:v>2.9449456999999998E-2</c:v>
                </c:pt>
                <c:pt idx="2093">
                  <c:v>0</c:v>
                </c:pt>
                <c:pt idx="2094">
                  <c:v>0</c:v>
                </c:pt>
                <c:pt idx="2095">
                  <c:v>0</c:v>
                </c:pt>
                <c:pt idx="2096">
                  <c:v>0</c:v>
                </c:pt>
                <c:pt idx="2097">
                  <c:v>0</c:v>
                </c:pt>
                <c:pt idx="2098">
                  <c:v>1.4455742840000001</c:v>
                </c:pt>
                <c:pt idx="2099">
                  <c:v>1.711297989</c:v>
                </c:pt>
                <c:pt idx="2100">
                  <c:v>1.4051187039999999</c:v>
                </c:pt>
                <c:pt idx="2101">
                  <c:v>0</c:v>
                </c:pt>
                <c:pt idx="2102">
                  <c:v>6.1256349999999999E-3</c:v>
                </c:pt>
                <c:pt idx="2103">
                  <c:v>0</c:v>
                </c:pt>
                <c:pt idx="2104">
                  <c:v>0</c:v>
                </c:pt>
                <c:pt idx="2105">
                  <c:v>0</c:v>
                </c:pt>
                <c:pt idx="2106">
                  <c:v>1.9226283E-2</c:v>
                </c:pt>
                <c:pt idx="2107">
                  <c:v>0</c:v>
                </c:pt>
                <c:pt idx="2108">
                  <c:v>0.14156217900000001</c:v>
                </c:pt>
                <c:pt idx="2109">
                  <c:v>0</c:v>
                </c:pt>
                <c:pt idx="2110">
                  <c:v>0</c:v>
                </c:pt>
                <c:pt idx="2111">
                  <c:v>0</c:v>
                </c:pt>
                <c:pt idx="2112">
                  <c:v>0</c:v>
                </c:pt>
                <c:pt idx="2113">
                  <c:v>0</c:v>
                </c:pt>
                <c:pt idx="2114">
                  <c:v>1.824614E-3</c:v>
                </c:pt>
                <c:pt idx="2115">
                  <c:v>0</c:v>
                </c:pt>
                <c:pt idx="2116">
                  <c:v>0</c:v>
                </c:pt>
                <c:pt idx="2117">
                  <c:v>0</c:v>
                </c:pt>
                <c:pt idx="2118">
                  <c:v>0</c:v>
                </c:pt>
                <c:pt idx="2119">
                  <c:v>3.6788768999999999E-2</c:v>
                </c:pt>
                <c:pt idx="2120">
                  <c:v>0</c:v>
                </c:pt>
                <c:pt idx="2121">
                  <c:v>0</c:v>
                </c:pt>
                <c:pt idx="2122">
                  <c:v>1.090427399</c:v>
                </c:pt>
                <c:pt idx="2123">
                  <c:v>0.95414924599999995</c:v>
                </c:pt>
                <c:pt idx="2124">
                  <c:v>0</c:v>
                </c:pt>
                <c:pt idx="2125">
                  <c:v>0.75012779200000002</c:v>
                </c:pt>
                <c:pt idx="2126">
                  <c:v>1.0378459689999999</c:v>
                </c:pt>
                <c:pt idx="2127">
                  <c:v>0</c:v>
                </c:pt>
                <c:pt idx="2128">
                  <c:v>0</c:v>
                </c:pt>
                <c:pt idx="2129">
                  <c:v>0</c:v>
                </c:pt>
                <c:pt idx="2130">
                  <c:v>0.42851957699999998</c:v>
                </c:pt>
                <c:pt idx="2131">
                  <c:v>0</c:v>
                </c:pt>
                <c:pt idx="2132">
                  <c:v>0</c:v>
                </c:pt>
                <c:pt idx="2133">
                  <c:v>1.80419898</c:v>
                </c:pt>
                <c:pt idx="2134">
                  <c:v>0</c:v>
                </c:pt>
                <c:pt idx="2135">
                  <c:v>0</c:v>
                </c:pt>
                <c:pt idx="2136">
                  <c:v>0</c:v>
                </c:pt>
                <c:pt idx="2137">
                  <c:v>0</c:v>
                </c:pt>
                <c:pt idx="2138">
                  <c:v>4.4764099999999998E-4</c:v>
                </c:pt>
                <c:pt idx="2139">
                  <c:v>0</c:v>
                </c:pt>
                <c:pt idx="2140">
                  <c:v>0.68490767500000005</c:v>
                </c:pt>
                <c:pt idx="2141">
                  <c:v>0</c:v>
                </c:pt>
                <c:pt idx="2142">
                  <c:v>0</c:v>
                </c:pt>
                <c:pt idx="2143">
                  <c:v>0</c:v>
                </c:pt>
                <c:pt idx="2144">
                  <c:v>0</c:v>
                </c:pt>
                <c:pt idx="2145">
                  <c:v>0</c:v>
                </c:pt>
                <c:pt idx="2146">
                  <c:v>2.1196007730000002</c:v>
                </c:pt>
                <c:pt idx="2147">
                  <c:v>0</c:v>
                </c:pt>
                <c:pt idx="2148">
                  <c:v>0</c:v>
                </c:pt>
                <c:pt idx="2149">
                  <c:v>0</c:v>
                </c:pt>
                <c:pt idx="2150">
                  <c:v>0</c:v>
                </c:pt>
                <c:pt idx="2151">
                  <c:v>0.104869269</c:v>
                </c:pt>
                <c:pt idx="2152">
                  <c:v>1.5565679999999999E-3</c:v>
                </c:pt>
                <c:pt idx="2153">
                  <c:v>0</c:v>
                </c:pt>
                <c:pt idx="2154">
                  <c:v>0</c:v>
                </c:pt>
                <c:pt idx="2155">
                  <c:v>0</c:v>
                </c:pt>
                <c:pt idx="2156">
                  <c:v>0</c:v>
                </c:pt>
                <c:pt idx="2157">
                  <c:v>0</c:v>
                </c:pt>
                <c:pt idx="2158">
                  <c:v>5.0247319999999996E-3</c:v>
                </c:pt>
                <c:pt idx="2159">
                  <c:v>0</c:v>
                </c:pt>
                <c:pt idx="2160">
                  <c:v>0.54470139699999998</c:v>
                </c:pt>
                <c:pt idx="2161">
                  <c:v>0</c:v>
                </c:pt>
                <c:pt idx="2162">
                  <c:v>0</c:v>
                </c:pt>
                <c:pt idx="2163">
                  <c:v>2.8830320839999999</c:v>
                </c:pt>
                <c:pt idx="2164">
                  <c:v>0</c:v>
                </c:pt>
                <c:pt idx="2165">
                  <c:v>0</c:v>
                </c:pt>
                <c:pt idx="2166">
                  <c:v>4.4382177000000002E-2</c:v>
                </c:pt>
                <c:pt idx="2167">
                  <c:v>8.8282510999999994E-2</c:v>
                </c:pt>
                <c:pt idx="2168">
                  <c:v>0</c:v>
                </c:pt>
                <c:pt idx="2169">
                  <c:v>7.1257459999999996E-3</c:v>
                </c:pt>
                <c:pt idx="2170">
                  <c:v>0</c:v>
                </c:pt>
                <c:pt idx="2171">
                  <c:v>0</c:v>
                </c:pt>
                <c:pt idx="2172">
                  <c:v>0</c:v>
                </c:pt>
                <c:pt idx="2173">
                  <c:v>0</c:v>
                </c:pt>
                <c:pt idx="2174">
                  <c:v>0</c:v>
                </c:pt>
                <c:pt idx="2175">
                  <c:v>0</c:v>
                </c:pt>
                <c:pt idx="2176">
                  <c:v>0.41580471400000002</c:v>
                </c:pt>
                <c:pt idx="2177">
                  <c:v>0.47163990099999997</c:v>
                </c:pt>
                <c:pt idx="2178">
                  <c:v>0</c:v>
                </c:pt>
                <c:pt idx="2179">
                  <c:v>0</c:v>
                </c:pt>
                <c:pt idx="2180">
                  <c:v>5.1613397599999997</c:v>
                </c:pt>
                <c:pt idx="2181">
                  <c:v>0.49976310099999999</c:v>
                </c:pt>
                <c:pt idx="2182">
                  <c:v>0</c:v>
                </c:pt>
                <c:pt idx="2183">
                  <c:v>0</c:v>
                </c:pt>
                <c:pt idx="2184">
                  <c:v>0</c:v>
                </c:pt>
                <c:pt idx="2185">
                  <c:v>0</c:v>
                </c:pt>
                <c:pt idx="2186">
                  <c:v>0.34483903599999999</c:v>
                </c:pt>
                <c:pt idx="2187">
                  <c:v>0</c:v>
                </c:pt>
                <c:pt idx="2188">
                  <c:v>0</c:v>
                </c:pt>
                <c:pt idx="2189">
                  <c:v>0</c:v>
                </c:pt>
                <c:pt idx="2190">
                  <c:v>0</c:v>
                </c:pt>
                <c:pt idx="2191">
                  <c:v>0.15571311099999999</c:v>
                </c:pt>
                <c:pt idx="2192">
                  <c:v>0</c:v>
                </c:pt>
                <c:pt idx="2193">
                  <c:v>3.1628450000000001E-3</c:v>
                </c:pt>
                <c:pt idx="2194">
                  <c:v>0</c:v>
                </c:pt>
                <c:pt idx="2195">
                  <c:v>0</c:v>
                </c:pt>
                <c:pt idx="2196">
                  <c:v>0</c:v>
                </c:pt>
                <c:pt idx="2197">
                  <c:v>0</c:v>
                </c:pt>
                <c:pt idx="2198">
                  <c:v>1.085421443</c:v>
                </c:pt>
                <c:pt idx="2199">
                  <c:v>0</c:v>
                </c:pt>
                <c:pt idx="2200">
                  <c:v>2.3378744130000002</c:v>
                </c:pt>
                <c:pt idx="2201">
                  <c:v>2.5488726999999999E-2</c:v>
                </c:pt>
                <c:pt idx="2202">
                  <c:v>3.9248282909999999</c:v>
                </c:pt>
                <c:pt idx="2203">
                  <c:v>0</c:v>
                </c:pt>
                <c:pt idx="2204">
                  <c:v>9.9750069999999993E-3</c:v>
                </c:pt>
                <c:pt idx="2205">
                  <c:v>0</c:v>
                </c:pt>
                <c:pt idx="2206">
                  <c:v>0</c:v>
                </c:pt>
                <c:pt idx="2207">
                  <c:v>0.71207118000000003</c:v>
                </c:pt>
                <c:pt idx="2208">
                  <c:v>0.34259870599999998</c:v>
                </c:pt>
                <c:pt idx="2209">
                  <c:v>0.46627208599999997</c:v>
                </c:pt>
                <c:pt idx="2210">
                  <c:v>0</c:v>
                </c:pt>
                <c:pt idx="2211">
                  <c:v>0.69722205400000004</c:v>
                </c:pt>
                <c:pt idx="2212">
                  <c:v>4.0354582999999999E-2</c:v>
                </c:pt>
                <c:pt idx="2213">
                  <c:v>0</c:v>
                </c:pt>
                <c:pt idx="2214">
                  <c:v>0</c:v>
                </c:pt>
                <c:pt idx="2215">
                  <c:v>0</c:v>
                </c:pt>
                <c:pt idx="2216">
                  <c:v>0.98957496899999997</c:v>
                </c:pt>
                <c:pt idx="2217">
                  <c:v>0</c:v>
                </c:pt>
                <c:pt idx="2218">
                  <c:v>0</c:v>
                </c:pt>
                <c:pt idx="2219">
                  <c:v>2.8407867999999999E-2</c:v>
                </c:pt>
                <c:pt idx="2220">
                  <c:v>0</c:v>
                </c:pt>
                <c:pt idx="2221">
                  <c:v>0</c:v>
                </c:pt>
                <c:pt idx="2222">
                  <c:v>0</c:v>
                </c:pt>
                <c:pt idx="2223">
                  <c:v>0</c:v>
                </c:pt>
                <c:pt idx="2224">
                  <c:v>0</c:v>
                </c:pt>
                <c:pt idx="2225">
                  <c:v>0</c:v>
                </c:pt>
                <c:pt idx="2226">
                  <c:v>0</c:v>
                </c:pt>
                <c:pt idx="2227">
                  <c:v>7.4221570000000004E-3</c:v>
                </c:pt>
                <c:pt idx="2228">
                  <c:v>0</c:v>
                </c:pt>
                <c:pt idx="2229">
                  <c:v>1.363272E-3</c:v>
                </c:pt>
                <c:pt idx="2230">
                  <c:v>0.21582488699999999</c:v>
                </c:pt>
                <c:pt idx="2231">
                  <c:v>0.64919954499999999</c:v>
                </c:pt>
                <c:pt idx="2232">
                  <c:v>0</c:v>
                </c:pt>
                <c:pt idx="2233">
                  <c:v>0</c:v>
                </c:pt>
                <c:pt idx="2234">
                  <c:v>0.48042622200000001</c:v>
                </c:pt>
                <c:pt idx="2235">
                  <c:v>0</c:v>
                </c:pt>
                <c:pt idx="2236">
                  <c:v>0</c:v>
                </c:pt>
                <c:pt idx="2237">
                  <c:v>0</c:v>
                </c:pt>
                <c:pt idx="2238">
                  <c:v>0</c:v>
                </c:pt>
                <c:pt idx="2239">
                  <c:v>0</c:v>
                </c:pt>
                <c:pt idx="2240">
                  <c:v>0.20835937600000001</c:v>
                </c:pt>
                <c:pt idx="2241">
                  <c:v>7.6153934000000006E-2</c:v>
                </c:pt>
                <c:pt idx="2242">
                  <c:v>0</c:v>
                </c:pt>
                <c:pt idx="2243">
                  <c:v>4.0867331999999999E-2</c:v>
                </c:pt>
                <c:pt idx="2244">
                  <c:v>7.9620909999999993E-3</c:v>
                </c:pt>
                <c:pt idx="2245">
                  <c:v>0</c:v>
                </c:pt>
                <c:pt idx="2246">
                  <c:v>0</c:v>
                </c:pt>
                <c:pt idx="2247">
                  <c:v>0</c:v>
                </c:pt>
                <c:pt idx="2248">
                  <c:v>3.6440650000000002E-3</c:v>
                </c:pt>
                <c:pt idx="2249">
                  <c:v>0</c:v>
                </c:pt>
                <c:pt idx="2250">
                  <c:v>0</c:v>
                </c:pt>
                <c:pt idx="2251">
                  <c:v>0</c:v>
                </c:pt>
                <c:pt idx="2252">
                  <c:v>0</c:v>
                </c:pt>
                <c:pt idx="2253">
                  <c:v>0</c:v>
                </c:pt>
                <c:pt idx="2254">
                  <c:v>0.52788263599999996</c:v>
                </c:pt>
                <c:pt idx="2255">
                  <c:v>0</c:v>
                </c:pt>
                <c:pt idx="2256">
                  <c:v>1.592032433</c:v>
                </c:pt>
                <c:pt idx="2257">
                  <c:v>0</c:v>
                </c:pt>
                <c:pt idx="2258">
                  <c:v>0</c:v>
                </c:pt>
                <c:pt idx="2259">
                  <c:v>0</c:v>
                </c:pt>
                <c:pt idx="2260">
                  <c:v>2.0977637769999999</c:v>
                </c:pt>
                <c:pt idx="2261">
                  <c:v>0</c:v>
                </c:pt>
                <c:pt idx="2262">
                  <c:v>0</c:v>
                </c:pt>
                <c:pt idx="2263">
                  <c:v>0</c:v>
                </c:pt>
                <c:pt idx="2264">
                  <c:v>4.6342077259999996</c:v>
                </c:pt>
                <c:pt idx="2265">
                  <c:v>0.15064886199999999</c:v>
                </c:pt>
                <c:pt idx="2266">
                  <c:v>1.857909E-3</c:v>
                </c:pt>
                <c:pt idx="2267">
                  <c:v>0</c:v>
                </c:pt>
                <c:pt idx="2268">
                  <c:v>0</c:v>
                </c:pt>
                <c:pt idx="2269">
                  <c:v>0</c:v>
                </c:pt>
                <c:pt idx="2270">
                  <c:v>0</c:v>
                </c:pt>
                <c:pt idx="2271">
                  <c:v>7.4757269999999997E-3</c:v>
                </c:pt>
                <c:pt idx="2272">
                  <c:v>0</c:v>
                </c:pt>
                <c:pt idx="2273">
                  <c:v>0</c:v>
                </c:pt>
                <c:pt idx="2274">
                  <c:v>6.5687329000000003E-2</c:v>
                </c:pt>
                <c:pt idx="2275">
                  <c:v>0.59853303400000002</c:v>
                </c:pt>
                <c:pt idx="2276">
                  <c:v>0.80016291100000003</c:v>
                </c:pt>
                <c:pt idx="2277">
                  <c:v>0</c:v>
                </c:pt>
                <c:pt idx="2278">
                  <c:v>0</c:v>
                </c:pt>
                <c:pt idx="2279">
                  <c:v>0</c:v>
                </c:pt>
                <c:pt idx="2280">
                  <c:v>0</c:v>
                </c:pt>
                <c:pt idx="2281">
                  <c:v>0</c:v>
                </c:pt>
                <c:pt idx="2282">
                  <c:v>0</c:v>
                </c:pt>
                <c:pt idx="2283">
                  <c:v>0</c:v>
                </c:pt>
                <c:pt idx="2284">
                  <c:v>0</c:v>
                </c:pt>
                <c:pt idx="2285">
                  <c:v>0</c:v>
                </c:pt>
                <c:pt idx="2286">
                  <c:v>9.1482050999999995E-2</c:v>
                </c:pt>
                <c:pt idx="2287">
                  <c:v>0</c:v>
                </c:pt>
                <c:pt idx="2288">
                  <c:v>0</c:v>
                </c:pt>
                <c:pt idx="2289">
                  <c:v>0</c:v>
                </c:pt>
                <c:pt idx="2290">
                  <c:v>1.716846466</c:v>
                </c:pt>
                <c:pt idx="2291">
                  <c:v>0</c:v>
                </c:pt>
                <c:pt idx="2292">
                  <c:v>0</c:v>
                </c:pt>
                <c:pt idx="2293">
                  <c:v>0</c:v>
                </c:pt>
                <c:pt idx="2294">
                  <c:v>0</c:v>
                </c:pt>
                <c:pt idx="2295">
                  <c:v>1.5434569E-2</c:v>
                </c:pt>
                <c:pt idx="2296">
                  <c:v>2.6554999999999998E-4</c:v>
                </c:pt>
                <c:pt idx="2297">
                  <c:v>0.18641181300000001</c:v>
                </c:pt>
                <c:pt idx="2298">
                  <c:v>0.13953183599999999</c:v>
                </c:pt>
                <c:pt idx="2299">
                  <c:v>5.8294660000000002E-3</c:v>
                </c:pt>
                <c:pt idx="2300">
                  <c:v>1.546766E-3</c:v>
                </c:pt>
                <c:pt idx="2301">
                  <c:v>0</c:v>
                </c:pt>
                <c:pt idx="2302">
                  <c:v>0</c:v>
                </c:pt>
                <c:pt idx="2303">
                  <c:v>5.383206844</c:v>
                </c:pt>
                <c:pt idx="2304">
                  <c:v>1.8795953990000001</c:v>
                </c:pt>
                <c:pt idx="2305">
                  <c:v>0</c:v>
                </c:pt>
                <c:pt idx="2306">
                  <c:v>0</c:v>
                </c:pt>
                <c:pt idx="2307">
                  <c:v>0</c:v>
                </c:pt>
                <c:pt idx="2308">
                  <c:v>0.111783996</c:v>
                </c:pt>
                <c:pt idx="2309">
                  <c:v>0</c:v>
                </c:pt>
                <c:pt idx="2310">
                  <c:v>0</c:v>
                </c:pt>
                <c:pt idx="2311">
                  <c:v>0</c:v>
                </c:pt>
                <c:pt idx="2312">
                  <c:v>0</c:v>
                </c:pt>
                <c:pt idx="2313">
                  <c:v>1.1562032E-2</c:v>
                </c:pt>
                <c:pt idx="2314">
                  <c:v>5.8991026000000002E-2</c:v>
                </c:pt>
                <c:pt idx="2315">
                  <c:v>0</c:v>
                </c:pt>
                <c:pt idx="2316">
                  <c:v>0</c:v>
                </c:pt>
                <c:pt idx="2317">
                  <c:v>0</c:v>
                </c:pt>
                <c:pt idx="2318">
                  <c:v>0</c:v>
                </c:pt>
                <c:pt idx="2319">
                  <c:v>0</c:v>
                </c:pt>
                <c:pt idx="2320">
                  <c:v>1.8364368680000001</c:v>
                </c:pt>
                <c:pt idx="2321">
                  <c:v>1.949788928</c:v>
                </c:pt>
                <c:pt idx="2322">
                  <c:v>2.095449924</c:v>
                </c:pt>
                <c:pt idx="2323">
                  <c:v>0</c:v>
                </c:pt>
                <c:pt idx="2324">
                  <c:v>1.4638669E-2</c:v>
                </c:pt>
                <c:pt idx="2325">
                  <c:v>0</c:v>
                </c:pt>
                <c:pt idx="2326">
                  <c:v>0</c:v>
                </c:pt>
                <c:pt idx="2327">
                  <c:v>0</c:v>
                </c:pt>
                <c:pt idx="2328">
                  <c:v>3.7804342999999997E-2</c:v>
                </c:pt>
                <c:pt idx="2329">
                  <c:v>0</c:v>
                </c:pt>
                <c:pt idx="2330">
                  <c:v>0.21093040699999999</c:v>
                </c:pt>
                <c:pt idx="2331">
                  <c:v>0</c:v>
                </c:pt>
                <c:pt idx="2332">
                  <c:v>0</c:v>
                </c:pt>
                <c:pt idx="2333">
                  <c:v>0</c:v>
                </c:pt>
                <c:pt idx="2334">
                  <c:v>0</c:v>
                </c:pt>
                <c:pt idx="2335">
                  <c:v>0</c:v>
                </c:pt>
                <c:pt idx="2336">
                  <c:v>1.8109521E-2</c:v>
                </c:pt>
                <c:pt idx="2337">
                  <c:v>0</c:v>
                </c:pt>
                <c:pt idx="2338">
                  <c:v>0</c:v>
                </c:pt>
                <c:pt idx="2339">
                  <c:v>0</c:v>
                </c:pt>
                <c:pt idx="2340">
                  <c:v>7.5576647999999996E-2</c:v>
                </c:pt>
                <c:pt idx="2341">
                  <c:v>0</c:v>
                </c:pt>
                <c:pt idx="2342">
                  <c:v>0</c:v>
                </c:pt>
                <c:pt idx="2343">
                  <c:v>1.695589781</c:v>
                </c:pt>
                <c:pt idx="2344">
                  <c:v>1.484709144</c:v>
                </c:pt>
                <c:pt idx="2345">
                  <c:v>0</c:v>
                </c:pt>
                <c:pt idx="2346">
                  <c:v>0.77392262199999995</c:v>
                </c:pt>
                <c:pt idx="2347">
                  <c:v>1.442639709</c:v>
                </c:pt>
                <c:pt idx="2348">
                  <c:v>0</c:v>
                </c:pt>
                <c:pt idx="2349">
                  <c:v>0.18556347500000001</c:v>
                </c:pt>
                <c:pt idx="2350">
                  <c:v>0</c:v>
                </c:pt>
                <c:pt idx="2351">
                  <c:v>0.512179732</c:v>
                </c:pt>
                <c:pt idx="2352">
                  <c:v>0</c:v>
                </c:pt>
                <c:pt idx="2353">
                  <c:v>0</c:v>
                </c:pt>
                <c:pt idx="2354">
                  <c:v>2.321831703</c:v>
                </c:pt>
                <c:pt idx="2355">
                  <c:v>0</c:v>
                </c:pt>
                <c:pt idx="2356">
                  <c:v>4.2074019999999998E-3</c:v>
                </c:pt>
                <c:pt idx="2357">
                  <c:v>0</c:v>
                </c:pt>
                <c:pt idx="2358">
                  <c:v>0</c:v>
                </c:pt>
                <c:pt idx="2359">
                  <c:v>4.4181259999999997E-3</c:v>
                </c:pt>
                <c:pt idx="2360">
                  <c:v>1.1363209489999999</c:v>
                </c:pt>
                <c:pt idx="2361">
                  <c:v>0</c:v>
                </c:pt>
                <c:pt idx="2362">
                  <c:v>0</c:v>
                </c:pt>
                <c:pt idx="2363">
                  <c:v>0</c:v>
                </c:pt>
                <c:pt idx="2364">
                  <c:v>0</c:v>
                </c:pt>
                <c:pt idx="2365">
                  <c:v>0</c:v>
                </c:pt>
                <c:pt idx="2366">
                  <c:v>2.781872034</c:v>
                </c:pt>
                <c:pt idx="2367">
                  <c:v>0</c:v>
                </c:pt>
                <c:pt idx="2368">
                  <c:v>2.1059372430000001</c:v>
                </c:pt>
                <c:pt idx="2369">
                  <c:v>0</c:v>
                </c:pt>
                <c:pt idx="2370">
                  <c:v>0</c:v>
                </c:pt>
                <c:pt idx="2371">
                  <c:v>0.26776814500000001</c:v>
                </c:pt>
                <c:pt idx="2372">
                  <c:v>3.9855899999999998E-3</c:v>
                </c:pt>
                <c:pt idx="2373">
                  <c:v>0</c:v>
                </c:pt>
                <c:pt idx="2374">
                  <c:v>0</c:v>
                </c:pt>
                <c:pt idx="2375">
                  <c:v>0</c:v>
                </c:pt>
                <c:pt idx="2376">
                  <c:v>0</c:v>
                </c:pt>
                <c:pt idx="2377">
                  <c:v>0</c:v>
                </c:pt>
                <c:pt idx="2378">
                  <c:v>4.2415939E-2</c:v>
                </c:pt>
                <c:pt idx="2379">
                  <c:v>0</c:v>
                </c:pt>
                <c:pt idx="2380">
                  <c:v>0.86249792599999997</c:v>
                </c:pt>
                <c:pt idx="2381">
                  <c:v>1.2004114999999999E-2</c:v>
                </c:pt>
                <c:pt idx="2382">
                  <c:v>0</c:v>
                </c:pt>
                <c:pt idx="2383">
                  <c:v>3.4131162169999998</c:v>
                </c:pt>
                <c:pt idx="2384">
                  <c:v>0</c:v>
                </c:pt>
                <c:pt idx="2385">
                  <c:v>0</c:v>
                </c:pt>
                <c:pt idx="2386">
                  <c:v>7.7093326000000004E-2</c:v>
                </c:pt>
                <c:pt idx="2387">
                  <c:v>0.145204097</c:v>
                </c:pt>
                <c:pt idx="2388">
                  <c:v>0</c:v>
                </c:pt>
                <c:pt idx="2389">
                  <c:v>7.8363700000000005E-3</c:v>
                </c:pt>
                <c:pt idx="2390">
                  <c:v>0</c:v>
                </c:pt>
                <c:pt idx="2391">
                  <c:v>0</c:v>
                </c:pt>
                <c:pt idx="2392">
                  <c:v>0</c:v>
                </c:pt>
                <c:pt idx="2393">
                  <c:v>3.6816495999999997E-2</c:v>
                </c:pt>
                <c:pt idx="2394">
                  <c:v>0</c:v>
                </c:pt>
                <c:pt idx="2395">
                  <c:v>0</c:v>
                </c:pt>
                <c:pt idx="2396">
                  <c:v>0.56607860300000001</c:v>
                </c:pt>
                <c:pt idx="2397">
                  <c:v>0.71213895100000002</c:v>
                </c:pt>
                <c:pt idx="2398">
                  <c:v>3.0326824189999999</c:v>
                </c:pt>
                <c:pt idx="2399">
                  <c:v>0</c:v>
                </c:pt>
                <c:pt idx="2400">
                  <c:v>6.358418941</c:v>
                </c:pt>
                <c:pt idx="2401">
                  <c:v>0.65889364500000003</c:v>
                </c:pt>
                <c:pt idx="2402">
                  <c:v>0</c:v>
                </c:pt>
                <c:pt idx="2403">
                  <c:v>0</c:v>
                </c:pt>
                <c:pt idx="2404">
                  <c:v>0</c:v>
                </c:pt>
                <c:pt idx="2405">
                  <c:v>0</c:v>
                </c:pt>
                <c:pt idx="2406">
                  <c:v>0.66957533400000002</c:v>
                </c:pt>
                <c:pt idx="2407">
                  <c:v>0</c:v>
                </c:pt>
                <c:pt idx="2408">
                  <c:v>0</c:v>
                </c:pt>
                <c:pt idx="2409">
                  <c:v>0</c:v>
                </c:pt>
                <c:pt idx="2410">
                  <c:v>0</c:v>
                </c:pt>
                <c:pt idx="2411">
                  <c:v>0.15239477200000001</c:v>
                </c:pt>
                <c:pt idx="2412">
                  <c:v>0.64915615299999996</c:v>
                </c:pt>
                <c:pt idx="2413">
                  <c:v>1.2875306E-2</c:v>
                </c:pt>
                <c:pt idx="2414">
                  <c:v>0</c:v>
                </c:pt>
                <c:pt idx="2415">
                  <c:v>0</c:v>
                </c:pt>
                <c:pt idx="2416">
                  <c:v>0</c:v>
                </c:pt>
                <c:pt idx="2417">
                  <c:v>0</c:v>
                </c:pt>
                <c:pt idx="2418">
                  <c:v>1.5464133019999999</c:v>
                </c:pt>
                <c:pt idx="2419">
                  <c:v>0</c:v>
                </c:pt>
                <c:pt idx="2420">
                  <c:v>3.2700481410000002</c:v>
                </c:pt>
                <c:pt idx="2421">
                  <c:v>8.1800252000000004E-2</c:v>
                </c:pt>
                <c:pt idx="2422">
                  <c:v>5.0030274390000002</c:v>
                </c:pt>
                <c:pt idx="2423">
                  <c:v>0</c:v>
                </c:pt>
                <c:pt idx="2424">
                  <c:v>1.328769E-2</c:v>
                </c:pt>
                <c:pt idx="2425">
                  <c:v>0</c:v>
                </c:pt>
                <c:pt idx="2426">
                  <c:v>0</c:v>
                </c:pt>
                <c:pt idx="2427">
                  <c:v>0.90968269099999999</c:v>
                </c:pt>
                <c:pt idx="2428">
                  <c:v>0.50116550900000001</c:v>
                </c:pt>
                <c:pt idx="2429">
                  <c:v>0.994953215</c:v>
                </c:pt>
                <c:pt idx="2430">
                  <c:v>0.100314267</c:v>
                </c:pt>
                <c:pt idx="2431">
                  <c:v>1.103106141</c:v>
                </c:pt>
                <c:pt idx="2432">
                  <c:v>3.8877848999999999E-2</c:v>
                </c:pt>
                <c:pt idx="2433">
                  <c:v>0</c:v>
                </c:pt>
                <c:pt idx="2434">
                  <c:v>0</c:v>
                </c:pt>
                <c:pt idx="2435">
                  <c:v>0</c:v>
                </c:pt>
                <c:pt idx="2436">
                  <c:v>2.1168751719999999</c:v>
                </c:pt>
                <c:pt idx="2437">
                  <c:v>0</c:v>
                </c:pt>
                <c:pt idx="2438">
                  <c:v>0</c:v>
                </c:pt>
                <c:pt idx="2439">
                  <c:v>6.6240526999999993E-2</c:v>
                </c:pt>
                <c:pt idx="2440">
                  <c:v>0</c:v>
                </c:pt>
                <c:pt idx="2441">
                  <c:v>0</c:v>
                </c:pt>
                <c:pt idx="2442">
                  <c:v>0</c:v>
                </c:pt>
                <c:pt idx="2443">
                  <c:v>0</c:v>
                </c:pt>
                <c:pt idx="2444">
                  <c:v>0</c:v>
                </c:pt>
                <c:pt idx="2445">
                  <c:v>0</c:v>
                </c:pt>
                <c:pt idx="2446">
                  <c:v>1.4873536E-2</c:v>
                </c:pt>
                <c:pt idx="2447">
                  <c:v>0</c:v>
                </c:pt>
                <c:pt idx="2448">
                  <c:v>3.9816319999999997E-3</c:v>
                </c:pt>
                <c:pt idx="2449">
                  <c:v>0.29480886499999998</c:v>
                </c:pt>
                <c:pt idx="2450">
                  <c:v>1.370657086</c:v>
                </c:pt>
                <c:pt idx="2451">
                  <c:v>0</c:v>
                </c:pt>
                <c:pt idx="2452">
                  <c:v>0</c:v>
                </c:pt>
                <c:pt idx="2453">
                  <c:v>0.70194625899999996</c:v>
                </c:pt>
                <c:pt idx="2454">
                  <c:v>0</c:v>
                </c:pt>
                <c:pt idx="2455">
                  <c:v>0</c:v>
                </c:pt>
                <c:pt idx="2456">
                  <c:v>0.62465411400000004</c:v>
                </c:pt>
                <c:pt idx="2457">
                  <c:v>0</c:v>
                </c:pt>
                <c:pt idx="2458">
                  <c:v>0</c:v>
                </c:pt>
                <c:pt idx="2459">
                  <c:v>0.233986214</c:v>
                </c:pt>
                <c:pt idx="2460">
                  <c:v>0.18815702200000001</c:v>
                </c:pt>
                <c:pt idx="2461">
                  <c:v>0</c:v>
                </c:pt>
                <c:pt idx="2462">
                  <c:v>6.0004889999999998E-2</c:v>
                </c:pt>
                <c:pt idx="2463">
                  <c:v>1.5968929999999999E-2</c:v>
                </c:pt>
                <c:pt idx="2464">
                  <c:v>0</c:v>
                </c:pt>
                <c:pt idx="2465">
                  <c:v>0</c:v>
                </c:pt>
                <c:pt idx="2466">
                  <c:v>0</c:v>
                </c:pt>
                <c:pt idx="2467">
                  <c:v>5.9381470000000004E-3</c:v>
                </c:pt>
                <c:pt idx="2468">
                  <c:v>0</c:v>
                </c:pt>
                <c:pt idx="2469">
                  <c:v>0</c:v>
                </c:pt>
                <c:pt idx="2470">
                  <c:v>0</c:v>
                </c:pt>
                <c:pt idx="2471">
                  <c:v>0</c:v>
                </c:pt>
                <c:pt idx="2472">
                  <c:v>0</c:v>
                </c:pt>
                <c:pt idx="2473">
                  <c:v>0.76338315000000001</c:v>
                </c:pt>
                <c:pt idx="2474">
                  <c:v>0</c:v>
                </c:pt>
                <c:pt idx="2475">
                  <c:v>2.0979812149999999</c:v>
                </c:pt>
                <c:pt idx="2476">
                  <c:v>0</c:v>
                </c:pt>
                <c:pt idx="2477">
                  <c:v>0</c:v>
                </c:pt>
                <c:pt idx="2478">
                  <c:v>0</c:v>
                </c:pt>
                <c:pt idx="2479">
                  <c:v>2.9503390789999999</c:v>
                </c:pt>
                <c:pt idx="2480">
                  <c:v>0</c:v>
                </c:pt>
                <c:pt idx="2481">
                  <c:v>0</c:v>
                </c:pt>
                <c:pt idx="2482">
                  <c:v>5.4906802179999996</c:v>
                </c:pt>
                <c:pt idx="2483">
                  <c:v>0.19389914</c:v>
                </c:pt>
                <c:pt idx="2484">
                  <c:v>7.672959E-3</c:v>
                </c:pt>
                <c:pt idx="2485">
                  <c:v>0</c:v>
                </c:pt>
                <c:pt idx="2486">
                  <c:v>0</c:v>
                </c:pt>
                <c:pt idx="2487">
                  <c:v>0</c:v>
                </c:pt>
                <c:pt idx="2488">
                  <c:v>2.5308161999999999E-2</c:v>
                </c:pt>
                <c:pt idx="2489">
                  <c:v>5.4527013999999999E-2</c:v>
                </c:pt>
                <c:pt idx="2490">
                  <c:v>0</c:v>
                </c:pt>
                <c:pt idx="2491">
                  <c:v>0.12706673099999999</c:v>
                </c:pt>
                <c:pt idx="2492">
                  <c:v>0.97256302800000005</c:v>
                </c:pt>
                <c:pt idx="2493">
                  <c:v>0.83245617199999999</c:v>
                </c:pt>
                <c:pt idx="2494">
                  <c:v>0</c:v>
                </c:pt>
                <c:pt idx="2495">
                  <c:v>2.02709E-4</c:v>
                </c:pt>
                <c:pt idx="2496">
                  <c:v>0</c:v>
                </c:pt>
                <c:pt idx="2497">
                  <c:v>0</c:v>
                </c:pt>
                <c:pt idx="2498">
                  <c:v>0</c:v>
                </c:pt>
                <c:pt idx="2499">
                  <c:v>9.1404520000000003E-2</c:v>
                </c:pt>
                <c:pt idx="2500">
                  <c:v>0</c:v>
                </c:pt>
                <c:pt idx="2501">
                  <c:v>0</c:v>
                </c:pt>
                <c:pt idx="2502">
                  <c:v>0</c:v>
                </c:pt>
                <c:pt idx="2503">
                  <c:v>2.6411519050000001</c:v>
                </c:pt>
                <c:pt idx="2504">
                  <c:v>2.241378E-3</c:v>
                </c:pt>
                <c:pt idx="2505">
                  <c:v>2.60488E-2</c:v>
                </c:pt>
                <c:pt idx="2506">
                  <c:v>0</c:v>
                </c:pt>
                <c:pt idx="2507">
                  <c:v>0</c:v>
                </c:pt>
                <c:pt idx="2508">
                  <c:v>1.8823429999999999E-2</c:v>
                </c:pt>
                <c:pt idx="2509">
                  <c:v>8.8896099999999996E-4</c:v>
                </c:pt>
                <c:pt idx="2510">
                  <c:v>0.382974237</c:v>
                </c:pt>
                <c:pt idx="2511">
                  <c:v>0.275963187</c:v>
                </c:pt>
                <c:pt idx="2512">
                  <c:v>1.0264756999999999E-2</c:v>
                </c:pt>
                <c:pt idx="2513">
                  <c:v>1.833019E-3</c:v>
                </c:pt>
                <c:pt idx="2514">
                  <c:v>0</c:v>
                </c:pt>
                <c:pt idx="2515">
                  <c:v>0</c:v>
                </c:pt>
                <c:pt idx="2516">
                  <c:v>6.5877213479999996</c:v>
                </c:pt>
                <c:pt idx="2517">
                  <c:v>2.5980274680000002</c:v>
                </c:pt>
                <c:pt idx="2518">
                  <c:v>0</c:v>
                </c:pt>
                <c:pt idx="2519">
                  <c:v>0</c:v>
                </c:pt>
                <c:pt idx="2520">
                  <c:v>0</c:v>
                </c:pt>
                <c:pt idx="2521">
                  <c:v>0.21587572999999999</c:v>
                </c:pt>
                <c:pt idx="2522">
                  <c:v>0</c:v>
                </c:pt>
                <c:pt idx="2523">
                  <c:v>0</c:v>
                </c:pt>
                <c:pt idx="2524">
                  <c:v>3.4659423000000002E-2</c:v>
                </c:pt>
                <c:pt idx="2525">
                  <c:v>1.4701245999999999E-2</c:v>
                </c:pt>
                <c:pt idx="2526">
                  <c:v>8.7212770999999994E-2</c:v>
                </c:pt>
                <c:pt idx="2527">
                  <c:v>0</c:v>
                </c:pt>
                <c:pt idx="2528">
                  <c:v>0</c:v>
                </c:pt>
                <c:pt idx="2529">
                  <c:v>0</c:v>
                </c:pt>
                <c:pt idx="2530">
                  <c:v>0</c:v>
                </c:pt>
                <c:pt idx="2531">
                  <c:v>0</c:v>
                </c:pt>
                <c:pt idx="2532">
                  <c:v>2.2201652529999998</c:v>
                </c:pt>
                <c:pt idx="2533">
                  <c:v>2.1993064879999999</c:v>
                </c:pt>
                <c:pt idx="2534">
                  <c:v>2.96895051</c:v>
                </c:pt>
                <c:pt idx="2535">
                  <c:v>2.8177388000000001E-2</c:v>
                </c:pt>
                <c:pt idx="2536">
                  <c:v>0</c:v>
                </c:pt>
                <c:pt idx="2537">
                  <c:v>0</c:v>
                </c:pt>
                <c:pt idx="2538">
                  <c:v>0</c:v>
                </c:pt>
                <c:pt idx="2539">
                  <c:v>8.2602202999999999E-2</c:v>
                </c:pt>
                <c:pt idx="2540">
                  <c:v>0</c:v>
                </c:pt>
                <c:pt idx="2541">
                  <c:v>0.30152788800000002</c:v>
                </c:pt>
                <c:pt idx="2542">
                  <c:v>0</c:v>
                </c:pt>
                <c:pt idx="2543">
                  <c:v>0</c:v>
                </c:pt>
                <c:pt idx="2544">
                  <c:v>0</c:v>
                </c:pt>
                <c:pt idx="2545">
                  <c:v>0</c:v>
                </c:pt>
                <c:pt idx="2546">
                  <c:v>0</c:v>
                </c:pt>
                <c:pt idx="2547">
                  <c:v>1.7688849999999999E-2</c:v>
                </c:pt>
                <c:pt idx="2548">
                  <c:v>1.4029180999999999</c:v>
                </c:pt>
                <c:pt idx="2549">
                  <c:v>1.3075668810000001</c:v>
                </c:pt>
                <c:pt idx="2550">
                  <c:v>0</c:v>
                </c:pt>
                <c:pt idx="2551">
                  <c:v>0.138952985</c:v>
                </c:pt>
                <c:pt idx="2552">
                  <c:v>0</c:v>
                </c:pt>
                <c:pt idx="2553">
                  <c:v>2.9310470000000002E-2</c:v>
                </c:pt>
                <c:pt idx="2554">
                  <c:v>2.8559651370000001</c:v>
                </c:pt>
                <c:pt idx="2555">
                  <c:v>2.2022025589999998</c:v>
                </c:pt>
                <c:pt idx="2556">
                  <c:v>0</c:v>
                </c:pt>
                <c:pt idx="2557">
                  <c:v>0.97733706200000003</c:v>
                </c:pt>
                <c:pt idx="2558">
                  <c:v>1.8511296509999999</c:v>
                </c:pt>
                <c:pt idx="2559">
                  <c:v>2.31516E-4</c:v>
                </c:pt>
                <c:pt idx="2560">
                  <c:v>0.30279284699999998</c:v>
                </c:pt>
                <c:pt idx="2561">
                  <c:v>0</c:v>
                </c:pt>
                <c:pt idx="2562">
                  <c:v>0.60983711500000004</c:v>
                </c:pt>
                <c:pt idx="2563">
                  <c:v>0</c:v>
                </c:pt>
                <c:pt idx="2564">
                  <c:v>0</c:v>
                </c:pt>
                <c:pt idx="2565">
                  <c:v>3.1031110289999999</c:v>
                </c:pt>
                <c:pt idx="2566">
                  <c:v>0</c:v>
                </c:pt>
                <c:pt idx="2567">
                  <c:v>2.1659227E-2</c:v>
                </c:pt>
                <c:pt idx="2568">
                  <c:v>0</c:v>
                </c:pt>
                <c:pt idx="2569">
                  <c:v>0</c:v>
                </c:pt>
                <c:pt idx="2570">
                  <c:v>2.0744281E-2</c:v>
                </c:pt>
                <c:pt idx="2571">
                  <c:v>1.4980356690000001</c:v>
                </c:pt>
                <c:pt idx="2572">
                  <c:v>0</c:v>
                </c:pt>
                <c:pt idx="2573">
                  <c:v>0</c:v>
                </c:pt>
                <c:pt idx="2574">
                  <c:v>0</c:v>
                </c:pt>
                <c:pt idx="2575">
                  <c:v>0</c:v>
                </c:pt>
                <c:pt idx="2576">
                  <c:v>0</c:v>
                </c:pt>
                <c:pt idx="2577">
                  <c:v>3.6373162269999999</c:v>
                </c:pt>
                <c:pt idx="2578">
                  <c:v>0</c:v>
                </c:pt>
                <c:pt idx="2579">
                  <c:v>3.556515455</c:v>
                </c:pt>
                <c:pt idx="2580">
                  <c:v>0</c:v>
                </c:pt>
                <c:pt idx="2581">
                  <c:v>0</c:v>
                </c:pt>
                <c:pt idx="2582">
                  <c:v>0.46967092199999999</c:v>
                </c:pt>
                <c:pt idx="2583">
                  <c:v>1.4663242999999999E-2</c:v>
                </c:pt>
                <c:pt idx="2584">
                  <c:v>0</c:v>
                </c:pt>
                <c:pt idx="2585">
                  <c:v>0</c:v>
                </c:pt>
                <c:pt idx="2586">
                  <c:v>0</c:v>
                </c:pt>
                <c:pt idx="2587">
                  <c:v>9.1525383000000002E-2</c:v>
                </c:pt>
                <c:pt idx="2588">
                  <c:v>0</c:v>
                </c:pt>
                <c:pt idx="2589">
                  <c:v>0.13353441699999999</c:v>
                </c:pt>
                <c:pt idx="2590">
                  <c:v>2.1795040000000001E-3</c:v>
                </c:pt>
                <c:pt idx="2591">
                  <c:v>1.5949885850000001</c:v>
                </c:pt>
                <c:pt idx="2592">
                  <c:v>4.4924053999999998E-2</c:v>
                </c:pt>
                <c:pt idx="2593">
                  <c:v>4.0811538699999996</c:v>
                </c:pt>
                <c:pt idx="2594">
                  <c:v>0</c:v>
                </c:pt>
                <c:pt idx="2595">
                  <c:v>0</c:v>
                </c:pt>
                <c:pt idx="2596">
                  <c:v>9.7052753000000005E-2</c:v>
                </c:pt>
                <c:pt idx="2597">
                  <c:v>0.21189899700000001</c:v>
                </c:pt>
                <c:pt idx="2598">
                  <c:v>0</c:v>
                </c:pt>
                <c:pt idx="2599">
                  <c:v>8.374411E-3</c:v>
                </c:pt>
                <c:pt idx="2600">
                  <c:v>0</c:v>
                </c:pt>
                <c:pt idx="2601">
                  <c:v>0</c:v>
                </c:pt>
                <c:pt idx="2602">
                  <c:v>0</c:v>
                </c:pt>
                <c:pt idx="2603">
                  <c:v>0.16425424799999999</c:v>
                </c:pt>
                <c:pt idx="2604">
                  <c:v>0</c:v>
                </c:pt>
                <c:pt idx="2605">
                  <c:v>0</c:v>
                </c:pt>
                <c:pt idx="2606">
                  <c:v>0.74656748799999995</c:v>
                </c:pt>
                <c:pt idx="2607">
                  <c:v>0.98768347499999998</c:v>
                </c:pt>
                <c:pt idx="2608">
                  <c:v>3.6757311819999998</c:v>
                </c:pt>
                <c:pt idx="2609">
                  <c:v>0</c:v>
                </c:pt>
                <c:pt idx="2610">
                  <c:v>7.6516699790000002</c:v>
                </c:pt>
                <c:pt idx="2611">
                  <c:v>0.76416677200000005</c:v>
                </c:pt>
                <c:pt idx="2612">
                  <c:v>0</c:v>
                </c:pt>
                <c:pt idx="2613">
                  <c:v>2.7927974000000001E-2</c:v>
                </c:pt>
                <c:pt idx="2614">
                  <c:v>1.9854496999999999E-2</c:v>
                </c:pt>
                <c:pt idx="2615">
                  <c:v>0</c:v>
                </c:pt>
                <c:pt idx="2616">
                  <c:v>1.2154222729999999</c:v>
                </c:pt>
                <c:pt idx="2617">
                  <c:v>2.5553659999999999E-3</c:v>
                </c:pt>
                <c:pt idx="2618">
                  <c:v>0</c:v>
                </c:pt>
                <c:pt idx="2619">
                  <c:v>0</c:v>
                </c:pt>
                <c:pt idx="2620">
                  <c:v>0.30611696799999999</c:v>
                </c:pt>
                <c:pt idx="2621">
                  <c:v>0.18628106999999999</c:v>
                </c:pt>
                <c:pt idx="2622">
                  <c:v>0.95177477600000004</c:v>
                </c:pt>
                <c:pt idx="2623">
                  <c:v>2.2052741000000001E-2</c:v>
                </c:pt>
                <c:pt idx="2624">
                  <c:v>0</c:v>
                </c:pt>
                <c:pt idx="2625">
                  <c:v>0</c:v>
                </c:pt>
                <c:pt idx="2626">
                  <c:v>0.112342738</c:v>
                </c:pt>
                <c:pt idx="2627">
                  <c:v>0</c:v>
                </c:pt>
                <c:pt idx="2628">
                  <c:v>2.1533246039999998</c:v>
                </c:pt>
                <c:pt idx="2629">
                  <c:v>0</c:v>
                </c:pt>
                <c:pt idx="2630">
                  <c:v>3.978420973</c:v>
                </c:pt>
                <c:pt idx="2631">
                  <c:v>0.22485622799999999</c:v>
                </c:pt>
                <c:pt idx="2632">
                  <c:v>5.862364769</c:v>
                </c:pt>
                <c:pt idx="2633">
                  <c:v>0</c:v>
                </c:pt>
                <c:pt idx="2634">
                  <c:v>1.8933654000000001E-2</c:v>
                </c:pt>
                <c:pt idx="2635">
                  <c:v>0</c:v>
                </c:pt>
                <c:pt idx="2636">
                  <c:v>0</c:v>
                </c:pt>
                <c:pt idx="2637">
                  <c:v>1.2465108629999999</c:v>
                </c:pt>
                <c:pt idx="2638">
                  <c:v>0.75963258700000003</c:v>
                </c:pt>
                <c:pt idx="2639">
                  <c:v>1.370191336</c:v>
                </c:pt>
                <c:pt idx="2640">
                  <c:v>0.30994913000000002</c:v>
                </c:pt>
                <c:pt idx="2641">
                  <c:v>1.366414547</c:v>
                </c:pt>
                <c:pt idx="2642">
                  <c:v>3.6755166999999998E-2</c:v>
                </c:pt>
                <c:pt idx="2643">
                  <c:v>0</c:v>
                </c:pt>
                <c:pt idx="2644">
                  <c:v>4.3433489999999998E-3</c:v>
                </c:pt>
                <c:pt idx="2645">
                  <c:v>0</c:v>
                </c:pt>
                <c:pt idx="2646">
                  <c:v>2.6667602060000002</c:v>
                </c:pt>
                <c:pt idx="2647">
                  <c:v>0</c:v>
                </c:pt>
                <c:pt idx="2648">
                  <c:v>6.4439420000000002E-3</c:v>
                </c:pt>
                <c:pt idx="2649">
                  <c:v>0.14153096100000001</c:v>
                </c:pt>
                <c:pt idx="2650">
                  <c:v>3.9194672999999999E-2</c:v>
                </c:pt>
                <c:pt idx="2651">
                  <c:v>0</c:v>
                </c:pt>
                <c:pt idx="2652">
                  <c:v>0</c:v>
                </c:pt>
                <c:pt idx="2653">
                  <c:v>0</c:v>
                </c:pt>
                <c:pt idx="2654">
                  <c:v>0</c:v>
                </c:pt>
                <c:pt idx="2655">
                  <c:v>7.2394879999999997E-3</c:v>
                </c:pt>
                <c:pt idx="2656">
                  <c:v>2.8970304999999998E-2</c:v>
                </c:pt>
                <c:pt idx="2657">
                  <c:v>6.4633799999999999E-4</c:v>
                </c:pt>
                <c:pt idx="2658">
                  <c:v>6.0521749999999999E-3</c:v>
                </c:pt>
                <c:pt idx="2659">
                  <c:v>0.28615665400000001</c:v>
                </c:pt>
                <c:pt idx="2660">
                  <c:v>2.901650906</c:v>
                </c:pt>
                <c:pt idx="2661">
                  <c:v>0</c:v>
                </c:pt>
                <c:pt idx="2662">
                  <c:v>0</c:v>
                </c:pt>
                <c:pt idx="2663">
                  <c:v>1.055499792</c:v>
                </c:pt>
                <c:pt idx="2664">
                  <c:v>0</c:v>
                </c:pt>
                <c:pt idx="2665">
                  <c:v>0</c:v>
                </c:pt>
                <c:pt idx="2666">
                  <c:v>0.95136874900000001</c:v>
                </c:pt>
                <c:pt idx="2667">
                  <c:v>0</c:v>
                </c:pt>
                <c:pt idx="2668">
                  <c:v>0</c:v>
                </c:pt>
                <c:pt idx="2669">
                  <c:v>0.26889365900000001</c:v>
                </c:pt>
                <c:pt idx="2670">
                  <c:v>0.35905426699999998</c:v>
                </c:pt>
                <c:pt idx="2671">
                  <c:v>0</c:v>
                </c:pt>
                <c:pt idx="2672">
                  <c:v>7.1780145000000004E-2</c:v>
                </c:pt>
                <c:pt idx="2673">
                  <c:v>3.082737E-2</c:v>
                </c:pt>
                <c:pt idx="2674">
                  <c:v>0</c:v>
                </c:pt>
                <c:pt idx="2675">
                  <c:v>0</c:v>
                </c:pt>
                <c:pt idx="2676">
                  <c:v>0</c:v>
                </c:pt>
                <c:pt idx="2677">
                  <c:v>1.2511957000000001E-2</c:v>
                </c:pt>
                <c:pt idx="2678">
                  <c:v>0</c:v>
                </c:pt>
                <c:pt idx="2679">
                  <c:v>0</c:v>
                </c:pt>
                <c:pt idx="2680">
                  <c:v>0</c:v>
                </c:pt>
                <c:pt idx="2681">
                  <c:v>0</c:v>
                </c:pt>
                <c:pt idx="2682">
                  <c:v>0</c:v>
                </c:pt>
                <c:pt idx="2683">
                  <c:v>1.0945636030000001</c:v>
                </c:pt>
                <c:pt idx="2684">
                  <c:v>0</c:v>
                </c:pt>
                <c:pt idx="2685">
                  <c:v>2.8602576260000001</c:v>
                </c:pt>
                <c:pt idx="2686">
                  <c:v>0</c:v>
                </c:pt>
                <c:pt idx="2687">
                  <c:v>0</c:v>
                </c:pt>
                <c:pt idx="2688">
                  <c:v>0</c:v>
                </c:pt>
                <c:pt idx="2689">
                  <c:v>4.2279195789999999</c:v>
                </c:pt>
                <c:pt idx="2690">
                  <c:v>0</c:v>
                </c:pt>
                <c:pt idx="2691">
                  <c:v>0</c:v>
                </c:pt>
                <c:pt idx="2692">
                  <c:v>6.5907034869999999</c:v>
                </c:pt>
                <c:pt idx="2693">
                  <c:v>0.23804061100000001</c:v>
                </c:pt>
                <c:pt idx="2694">
                  <c:v>1.1851344999999999E-2</c:v>
                </c:pt>
                <c:pt idx="2695">
                  <c:v>0</c:v>
                </c:pt>
                <c:pt idx="2696">
                  <c:v>0</c:v>
                </c:pt>
                <c:pt idx="2697">
                  <c:v>0</c:v>
                </c:pt>
                <c:pt idx="2698">
                  <c:v>3.3745661000000003E-2</c:v>
                </c:pt>
                <c:pt idx="2699">
                  <c:v>9.3831024999999998E-2</c:v>
                </c:pt>
                <c:pt idx="2700">
                  <c:v>8.6194864999999996E-2</c:v>
                </c:pt>
                <c:pt idx="2701">
                  <c:v>5.7464359999999997E-3</c:v>
                </c:pt>
                <c:pt idx="2702">
                  <c:v>0.37444344200000002</c:v>
                </c:pt>
                <c:pt idx="2703">
                  <c:v>1.729571223</c:v>
                </c:pt>
                <c:pt idx="2704">
                  <c:v>0.85446965699999999</c:v>
                </c:pt>
                <c:pt idx="2705">
                  <c:v>0</c:v>
                </c:pt>
                <c:pt idx="2706">
                  <c:v>4.0467100000000002E-3</c:v>
                </c:pt>
                <c:pt idx="2707">
                  <c:v>0</c:v>
                </c:pt>
                <c:pt idx="2708">
                  <c:v>6.4844839000000001E-2</c:v>
                </c:pt>
                <c:pt idx="2709">
                  <c:v>0</c:v>
                </c:pt>
                <c:pt idx="2710">
                  <c:v>3.6258158680000001</c:v>
                </c:pt>
                <c:pt idx="2711">
                  <c:v>0</c:v>
                </c:pt>
                <c:pt idx="2712">
                  <c:v>9.1582961000000004E-2</c:v>
                </c:pt>
                <c:pt idx="2713">
                  <c:v>0</c:v>
                </c:pt>
                <c:pt idx="2714">
                  <c:v>0</c:v>
                </c:pt>
                <c:pt idx="2715">
                  <c:v>0</c:v>
                </c:pt>
                <c:pt idx="2716">
                  <c:v>3.7504196169999999</c:v>
                </c:pt>
                <c:pt idx="2717">
                  <c:v>2.8842006E-2</c:v>
                </c:pt>
                <c:pt idx="2718">
                  <c:v>0.174532771</c:v>
                </c:pt>
                <c:pt idx="2719">
                  <c:v>0</c:v>
                </c:pt>
                <c:pt idx="2720">
                  <c:v>0</c:v>
                </c:pt>
                <c:pt idx="2721">
                  <c:v>3.2348479999999999E-2</c:v>
                </c:pt>
                <c:pt idx="2722">
                  <c:v>1.3844720000000001E-3</c:v>
                </c:pt>
                <c:pt idx="2723">
                  <c:v>0.62015521500000004</c:v>
                </c:pt>
                <c:pt idx="2724">
                  <c:v>0.45747798699999997</c:v>
                </c:pt>
                <c:pt idx="2725">
                  <c:v>1.4906842999999999E-2</c:v>
                </c:pt>
                <c:pt idx="2726">
                  <c:v>3.4748549999999998E-3</c:v>
                </c:pt>
                <c:pt idx="2727">
                  <c:v>0</c:v>
                </c:pt>
                <c:pt idx="2728">
                  <c:v>0</c:v>
                </c:pt>
                <c:pt idx="2729">
                  <c:v>7.5517415999999997</c:v>
                </c:pt>
                <c:pt idx="2730">
                  <c:v>3.1659646029999999</c:v>
                </c:pt>
                <c:pt idx="2731">
                  <c:v>0</c:v>
                </c:pt>
                <c:pt idx="2732">
                  <c:v>0</c:v>
                </c:pt>
                <c:pt idx="2733">
                  <c:v>0</c:v>
                </c:pt>
                <c:pt idx="2734">
                  <c:v>0.43345367899999998</c:v>
                </c:pt>
                <c:pt idx="2735">
                  <c:v>0</c:v>
                </c:pt>
                <c:pt idx="2736">
                  <c:v>0</c:v>
                </c:pt>
                <c:pt idx="2737">
                  <c:v>0.103260092</c:v>
                </c:pt>
                <c:pt idx="2738">
                  <c:v>2.2916553999999999E-2</c:v>
                </c:pt>
                <c:pt idx="2739">
                  <c:v>0.110127635</c:v>
                </c:pt>
                <c:pt idx="2740">
                  <c:v>0</c:v>
                </c:pt>
                <c:pt idx="2741">
                  <c:v>0</c:v>
                </c:pt>
                <c:pt idx="2742">
                  <c:v>0</c:v>
                </c:pt>
                <c:pt idx="2743">
                  <c:v>0</c:v>
                </c:pt>
                <c:pt idx="2744">
                  <c:v>0</c:v>
                </c:pt>
                <c:pt idx="2745">
                  <c:v>2.3829321860000001</c:v>
                </c:pt>
                <c:pt idx="2746">
                  <c:v>2.6233315469999998</c:v>
                </c:pt>
                <c:pt idx="2747">
                  <c:v>4.2930569649999999</c:v>
                </c:pt>
                <c:pt idx="2748">
                  <c:v>5.6308693999999999E-2</c:v>
                </c:pt>
                <c:pt idx="2749">
                  <c:v>5.4272293999999999E-2</c:v>
                </c:pt>
                <c:pt idx="2750">
                  <c:v>0</c:v>
                </c:pt>
                <c:pt idx="2751">
                  <c:v>0</c:v>
                </c:pt>
                <c:pt idx="2752">
                  <c:v>0.38214424299999999</c:v>
                </c:pt>
                <c:pt idx="2753">
                  <c:v>1.1286130000000001E-3</c:v>
                </c:pt>
                <c:pt idx="2754">
                  <c:v>0.426715285</c:v>
                </c:pt>
                <c:pt idx="2755">
                  <c:v>1.1965273E-2</c:v>
                </c:pt>
                <c:pt idx="2756">
                  <c:v>0</c:v>
                </c:pt>
                <c:pt idx="2757">
                  <c:v>0</c:v>
                </c:pt>
                <c:pt idx="2758">
                  <c:v>0</c:v>
                </c:pt>
                <c:pt idx="2759">
                  <c:v>0</c:v>
                </c:pt>
                <c:pt idx="2760">
                  <c:v>1.7300202000000001E-2</c:v>
                </c:pt>
                <c:pt idx="2761">
                  <c:v>1.7640141250000001</c:v>
                </c:pt>
                <c:pt idx="2762">
                  <c:v>1.2792967559999999</c:v>
                </c:pt>
                <c:pt idx="2763">
                  <c:v>8.4129700000000005E-3</c:v>
                </c:pt>
                <c:pt idx="2764">
                  <c:v>0.32970160199999998</c:v>
                </c:pt>
                <c:pt idx="2765">
                  <c:v>0</c:v>
                </c:pt>
                <c:pt idx="2766">
                  <c:v>3.9197406770000001</c:v>
                </c:pt>
                <c:pt idx="2767">
                  <c:v>2.7984869479999999</c:v>
                </c:pt>
                <c:pt idx="2768">
                  <c:v>0</c:v>
                </c:pt>
                <c:pt idx="2769">
                  <c:v>0.88575232000000004</c:v>
                </c:pt>
                <c:pt idx="2770">
                  <c:v>2.1185729499999999</c:v>
                </c:pt>
                <c:pt idx="2771">
                  <c:v>4.5310100000000002E-4</c:v>
                </c:pt>
                <c:pt idx="2772">
                  <c:v>0.59119123200000001</c:v>
                </c:pt>
                <c:pt idx="2773">
                  <c:v>3.1968029999999998E-3</c:v>
                </c:pt>
                <c:pt idx="2774">
                  <c:v>0.66976165799999998</c:v>
                </c:pt>
                <c:pt idx="2775">
                  <c:v>0.20240661500000001</c:v>
                </c:pt>
                <c:pt idx="2776">
                  <c:v>0</c:v>
                </c:pt>
                <c:pt idx="2777">
                  <c:v>5.4183268550000001</c:v>
                </c:pt>
                <c:pt idx="2778">
                  <c:v>0</c:v>
                </c:pt>
                <c:pt idx="2779">
                  <c:v>3.6360651000000001E-2</c:v>
                </c:pt>
                <c:pt idx="2780">
                  <c:v>0</c:v>
                </c:pt>
                <c:pt idx="2781">
                  <c:v>0</c:v>
                </c:pt>
                <c:pt idx="2782">
                  <c:v>0.116035111</c:v>
                </c:pt>
                <c:pt idx="2783">
                  <c:v>2.9480156900000001</c:v>
                </c:pt>
                <c:pt idx="2784">
                  <c:v>1.1660396E-2</c:v>
                </c:pt>
                <c:pt idx="2785">
                  <c:v>0</c:v>
                </c:pt>
                <c:pt idx="2786">
                  <c:v>6.0882510000000003E-3</c:v>
                </c:pt>
                <c:pt idx="2787">
                  <c:v>4.8241186999999998E-2</c:v>
                </c:pt>
                <c:pt idx="2788">
                  <c:v>0</c:v>
                </c:pt>
                <c:pt idx="2789">
                  <c:v>4.6692709920000004</c:v>
                </c:pt>
                <c:pt idx="2790">
                  <c:v>0</c:v>
                </c:pt>
                <c:pt idx="2791">
                  <c:v>4.334514618</c:v>
                </c:pt>
                <c:pt idx="2792">
                  <c:v>0</c:v>
                </c:pt>
                <c:pt idx="2793">
                  <c:v>0</c:v>
                </c:pt>
                <c:pt idx="2794">
                  <c:v>0.61087405699999997</c:v>
                </c:pt>
                <c:pt idx="2795">
                  <c:v>5.2345837999999999E-2</c:v>
                </c:pt>
                <c:pt idx="2796">
                  <c:v>0</c:v>
                </c:pt>
                <c:pt idx="2797">
                  <c:v>0</c:v>
                </c:pt>
                <c:pt idx="2798">
                  <c:v>0</c:v>
                </c:pt>
                <c:pt idx="2799">
                  <c:v>0.13441872599999999</c:v>
                </c:pt>
                <c:pt idx="2800">
                  <c:v>0</c:v>
                </c:pt>
                <c:pt idx="2801">
                  <c:v>0.242297128</c:v>
                </c:pt>
                <c:pt idx="2802">
                  <c:v>4.6342179999999998E-3</c:v>
                </c:pt>
                <c:pt idx="2803">
                  <c:v>2.4429531099999999</c:v>
                </c:pt>
                <c:pt idx="2804">
                  <c:v>0.13556733700000001</c:v>
                </c:pt>
                <c:pt idx="2805">
                  <c:v>6.888976574</c:v>
                </c:pt>
                <c:pt idx="2806">
                  <c:v>0</c:v>
                </c:pt>
                <c:pt idx="2807">
                  <c:v>0</c:v>
                </c:pt>
                <c:pt idx="2808">
                  <c:v>0.137335867</c:v>
                </c:pt>
                <c:pt idx="2809">
                  <c:v>0.31131160299999999</c:v>
                </c:pt>
                <c:pt idx="2810">
                  <c:v>0</c:v>
                </c:pt>
                <c:pt idx="2811">
                  <c:v>1.148451E-2</c:v>
                </c:pt>
                <c:pt idx="2812">
                  <c:v>2.9724193999999999E-2</c:v>
                </c:pt>
                <c:pt idx="2813">
                  <c:v>0</c:v>
                </c:pt>
                <c:pt idx="2814">
                  <c:v>0</c:v>
                </c:pt>
                <c:pt idx="2815">
                  <c:v>0.48546397699999999</c:v>
                </c:pt>
                <c:pt idx="2816">
                  <c:v>0</c:v>
                </c:pt>
                <c:pt idx="2817">
                  <c:v>0</c:v>
                </c:pt>
                <c:pt idx="2818">
                  <c:v>1.105965614</c:v>
                </c:pt>
                <c:pt idx="2819">
                  <c:v>1.485667944</c:v>
                </c:pt>
                <c:pt idx="2820">
                  <c:v>3.4690701960000001</c:v>
                </c:pt>
                <c:pt idx="2821">
                  <c:v>0</c:v>
                </c:pt>
                <c:pt idx="2822">
                  <c:v>9.6449995039999994</c:v>
                </c:pt>
                <c:pt idx="2823">
                  <c:v>0.99703013900000004</c:v>
                </c:pt>
                <c:pt idx="2824">
                  <c:v>0</c:v>
                </c:pt>
                <c:pt idx="2825">
                  <c:v>0.116529971</c:v>
                </c:pt>
                <c:pt idx="2826">
                  <c:v>4.3078177000000002E-2</c:v>
                </c:pt>
                <c:pt idx="2827">
                  <c:v>0</c:v>
                </c:pt>
                <c:pt idx="2828">
                  <c:v>2.2061543459999999</c:v>
                </c:pt>
                <c:pt idx="2829">
                  <c:v>1.0815330999999999E-2</c:v>
                </c:pt>
                <c:pt idx="2830">
                  <c:v>0</c:v>
                </c:pt>
                <c:pt idx="2831">
                  <c:v>0.45567536400000003</c:v>
                </c:pt>
                <c:pt idx="2832">
                  <c:v>0.78427159800000001</c:v>
                </c:pt>
                <c:pt idx="2833">
                  <c:v>0.287081331</c:v>
                </c:pt>
                <c:pt idx="2834">
                  <c:v>1.3639159199999999</c:v>
                </c:pt>
                <c:pt idx="2835">
                  <c:v>3.0084441999999999E-2</c:v>
                </c:pt>
                <c:pt idx="2836">
                  <c:v>6.0894599999999997E-4</c:v>
                </c:pt>
                <c:pt idx="2837">
                  <c:v>0</c:v>
                </c:pt>
                <c:pt idx="2838">
                  <c:v>0.13644608899999999</c:v>
                </c:pt>
                <c:pt idx="2839">
                  <c:v>0</c:v>
                </c:pt>
                <c:pt idx="2840">
                  <c:v>3.0724158290000001</c:v>
                </c:pt>
                <c:pt idx="2841">
                  <c:v>0</c:v>
                </c:pt>
                <c:pt idx="2842">
                  <c:v>4.9059820179999996</c:v>
                </c:pt>
                <c:pt idx="2843">
                  <c:v>0.44127529900000001</c:v>
                </c:pt>
                <c:pt idx="2844">
                  <c:v>6.6280608179999998</c:v>
                </c:pt>
                <c:pt idx="2845">
                  <c:v>0</c:v>
                </c:pt>
                <c:pt idx="2846">
                  <c:v>2.7999828000000001E-2</c:v>
                </c:pt>
                <c:pt idx="2847">
                  <c:v>0</c:v>
                </c:pt>
                <c:pt idx="2848">
                  <c:v>0</c:v>
                </c:pt>
                <c:pt idx="2849">
                  <c:v>1.7226159569999999</c:v>
                </c:pt>
                <c:pt idx="2850">
                  <c:v>1.308147073</c:v>
                </c:pt>
                <c:pt idx="2851">
                  <c:v>2.110533953</c:v>
                </c:pt>
                <c:pt idx="2852">
                  <c:v>0.61261838700000004</c:v>
                </c:pt>
                <c:pt idx="2853">
                  <c:v>1.6954982279999999</c:v>
                </c:pt>
                <c:pt idx="2854">
                  <c:v>3.4653835000000001E-2</c:v>
                </c:pt>
                <c:pt idx="2855">
                  <c:v>0</c:v>
                </c:pt>
                <c:pt idx="2856">
                  <c:v>4.445938E-3</c:v>
                </c:pt>
                <c:pt idx="2857">
                  <c:v>0</c:v>
                </c:pt>
                <c:pt idx="2858">
                  <c:v>3.6280460360000002</c:v>
                </c:pt>
                <c:pt idx="2859">
                  <c:v>0</c:v>
                </c:pt>
                <c:pt idx="2860">
                  <c:v>7.3593970000000002E-3</c:v>
                </c:pt>
                <c:pt idx="2861">
                  <c:v>0.243965089</c:v>
                </c:pt>
                <c:pt idx="2862">
                  <c:v>0.14713506400000001</c:v>
                </c:pt>
                <c:pt idx="2863">
                  <c:v>0</c:v>
                </c:pt>
                <c:pt idx="2864">
                  <c:v>0</c:v>
                </c:pt>
                <c:pt idx="2865">
                  <c:v>0</c:v>
                </c:pt>
                <c:pt idx="2866">
                  <c:v>0</c:v>
                </c:pt>
                <c:pt idx="2867">
                  <c:v>3.3835958999999999E-2</c:v>
                </c:pt>
                <c:pt idx="2868">
                  <c:v>5.6503500999999998E-2</c:v>
                </c:pt>
                <c:pt idx="2869">
                  <c:v>2.156214E-3</c:v>
                </c:pt>
                <c:pt idx="2870">
                  <c:v>1.1026382E-2</c:v>
                </c:pt>
                <c:pt idx="2871">
                  <c:v>1.2807136770000001</c:v>
                </c:pt>
                <c:pt idx="2872">
                  <c:v>4.0883417130000002</c:v>
                </c:pt>
                <c:pt idx="2873">
                  <c:v>0</c:v>
                </c:pt>
                <c:pt idx="2874">
                  <c:v>0</c:v>
                </c:pt>
                <c:pt idx="2875">
                  <c:v>1.745054007</c:v>
                </c:pt>
                <c:pt idx="2876">
                  <c:v>0</c:v>
                </c:pt>
                <c:pt idx="2877">
                  <c:v>0</c:v>
                </c:pt>
                <c:pt idx="2878">
                  <c:v>1.4294383530000001</c:v>
                </c:pt>
                <c:pt idx="2879">
                  <c:v>0</c:v>
                </c:pt>
                <c:pt idx="2880">
                  <c:v>0</c:v>
                </c:pt>
                <c:pt idx="2881">
                  <c:v>0.367470354</c:v>
                </c:pt>
                <c:pt idx="2882">
                  <c:v>0.43568980699999998</c:v>
                </c:pt>
                <c:pt idx="2883">
                  <c:v>0</c:v>
                </c:pt>
                <c:pt idx="2884">
                  <c:v>9.8339996999999998E-2</c:v>
                </c:pt>
                <c:pt idx="2885">
                  <c:v>6.0113434E-2</c:v>
                </c:pt>
                <c:pt idx="2886">
                  <c:v>0</c:v>
                </c:pt>
                <c:pt idx="2887">
                  <c:v>3.814768076</c:v>
                </c:pt>
                <c:pt idx="2888">
                  <c:v>0</c:v>
                </c:pt>
                <c:pt idx="2889">
                  <c:v>2.5711900999999999E-2</c:v>
                </c:pt>
                <c:pt idx="2890">
                  <c:v>0</c:v>
                </c:pt>
                <c:pt idx="2891">
                  <c:v>1.499184E-3</c:v>
                </c:pt>
                <c:pt idx="2892">
                  <c:v>0</c:v>
                </c:pt>
                <c:pt idx="2893">
                  <c:v>1.458151102</c:v>
                </c:pt>
                <c:pt idx="2894">
                  <c:v>0</c:v>
                </c:pt>
                <c:pt idx="2895">
                  <c:v>1.4147230390000001</c:v>
                </c:pt>
                <c:pt idx="2896">
                  <c:v>0</c:v>
                </c:pt>
                <c:pt idx="2897">
                  <c:v>4.034266949</c:v>
                </c:pt>
                <c:pt idx="2898">
                  <c:v>7.2605090000000001E-3</c:v>
                </c:pt>
                <c:pt idx="2899">
                  <c:v>0</c:v>
                </c:pt>
                <c:pt idx="2900">
                  <c:v>8.8110359999999995E-3</c:v>
                </c:pt>
                <c:pt idx="2901">
                  <c:v>6.0198764799999998</c:v>
                </c:pt>
                <c:pt idx="2902">
                  <c:v>0</c:v>
                </c:pt>
                <c:pt idx="2903">
                  <c:v>0</c:v>
                </c:pt>
                <c:pt idx="2904">
                  <c:v>1.5997202399999999</c:v>
                </c:pt>
                <c:pt idx="2905">
                  <c:v>8.6036882400000003</c:v>
                </c:pt>
                <c:pt idx="2906">
                  <c:v>0.27102887599999997</c:v>
                </c:pt>
                <c:pt idx="2907">
                  <c:v>1.3665089E-2</c:v>
                </c:pt>
                <c:pt idx="2908">
                  <c:v>0</c:v>
                </c:pt>
                <c:pt idx="2909">
                  <c:v>0</c:v>
                </c:pt>
                <c:pt idx="2910">
                  <c:v>0</c:v>
                </c:pt>
                <c:pt idx="2911">
                  <c:v>7.4415199000000001E-2</c:v>
                </c:pt>
                <c:pt idx="2912">
                  <c:v>0.15507431299999999</c:v>
                </c:pt>
                <c:pt idx="2913">
                  <c:v>0.153767824</c:v>
                </c:pt>
                <c:pt idx="2914">
                  <c:v>4.0988110000000001E-2</c:v>
                </c:pt>
                <c:pt idx="2915">
                  <c:v>1.013340473</c:v>
                </c:pt>
                <c:pt idx="2916">
                  <c:v>2.7115957740000001</c:v>
                </c:pt>
                <c:pt idx="2917">
                  <c:v>0.85527008800000004</c:v>
                </c:pt>
                <c:pt idx="2918">
                  <c:v>3.439831E-3</c:v>
                </c:pt>
                <c:pt idx="2919">
                  <c:v>6.7397439999999998E-3</c:v>
                </c:pt>
                <c:pt idx="2920">
                  <c:v>0</c:v>
                </c:pt>
                <c:pt idx="2921">
                  <c:v>7.6828375000000004E-2</c:v>
                </c:pt>
                <c:pt idx="2922">
                  <c:v>0</c:v>
                </c:pt>
                <c:pt idx="2923">
                  <c:v>5.1568884849999996</c:v>
                </c:pt>
                <c:pt idx="2924">
                  <c:v>0</c:v>
                </c:pt>
                <c:pt idx="2925">
                  <c:v>8.9566699999999999E-2</c:v>
                </c:pt>
                <c:pt idx="2926">
                  <c:v>0</c:v>
                </c:pt>
                <c:pt idx="2927">
                  <c:v>0</c:v>
                </c:pt>
                <c:pt idx="2928">
                  <c:v>0</c:v>
                </c:pt>
                <c:pt idx="2929">
                  <c:v>5.4147143360000003</c:v>
                </c:pt>
                <c:pt idx="2930">
                  <c:v>5.8441646E-2</c:v>
                </c:pt>
                <c:pt idx="2931">
                  <c:v>0.324909687</c:v>
                </c:pt>
                <c:pt idx="2932">
                  <c:v>0</c:v>
                </c:pt>
                <c:pt idx="2933">
                  <c:v>0</c:v>
                </c:pt>
                <c:pt idx="2934">
                  <c:v>0.10092408999999999</c:v>
                </c:pt>
                <c:pt idx="2935">
                  <c:v>2.5777619999999999E-3</c:v>
                </c:pt>
                <c:pt idx="2936">
                  <c:v>1.0641337630000001</c:v>
                </c:pt>
                <c:pt idx="2937">
                  <c:v>0.65073806000000001</c:v>
                </c:pt>
                <c:pt idx="2938">
                  <c:v>8.193665E-2</c:v>
                </c:pt>
                <c:pt idx="2939">
                  <c:v>1.1501581E-2</c:v>
                </c:pt>
                <c:pt idx="2940">
                  <c:v>0</c:v>
                </c:pt>
                <c:pt idx="2941">
                  <c:v>0.25185149899999998</c:v>
                </c:pt>
                <c:pt idx="2942">
                  <c:v>8.8546915049999999</c:v>
                </c:pt>
                <c:pt idx="2943">
                  <c:v>3.751719236</c:v>
                </c:pt>
                <c:pt idx="2944">
                  <c:v>0</c:v>
                </c:pt>
                <c:pt idx="2945">
                  <c:v>0</c:v>
                </c:pt>
                <c:pt idx="2946">
                  <c:v>0</c:v>
                </c:pt>
                <c:pt idx="2947">
                  <c:v>0.70890092800000004</c:v>
                </c:pt>
                <c:pt idx="2948">
                  <c:v>0</c:v>
                </c:pt>
                <c:pt idx="2949">
                  <c:v>0</c:v>
                </c:pt>
                <c:pt idx="2950">
                  <c:v>0.13500952699999999</c:v>
                </c:pt>
                <c:pt idx="2951">
                  <c:v>2.5796017000000001E-2</c:v>
                </c:pt>
                <c:pt idx="2952">
                  <c:v>0.14859902899999999</c:v>
                </c:pt>
                <c:pt idx="2953">
                  <c:v>0</c:v>
                </c:pt>
                <c:pt idx="2954">
                  <c:v>0</c:v>
                </c:pt>
                <c:pt idx="2955">
                  <c:v>0</c:v>
                </c:pt>
                <c:pt idx="2956">
                  <c:v>0</c:v>
                </c:pt>
                <c:pt idx="2957">
                  <c:v>1.2666199999999999E-4</c:v>
                </c:pt>
                <c:pt idx="2958">
                  <c:v>3.2481124399999999</c:v>
                </c:pt>
                <c:pt idx="2959">
                  <c:v>3.9373438360000002</c:v>
                </c:pt>
                <c:pt idx="2960">
                  <c:v>6.1685853000000002</c:v>
                </c:pt>
                <c:pt idx="2961">
                  <c:v>0.111079596</c:v>
                </c:pt>
                <c:pt idx="2962">
                  <c:v>0.156368747</c:v>
                </c:pt>
                <c:pt idx="2963">
                  <c:v>2.2870759999999999E-3</c:v>
                </c:pt>
                <c:pt idx="2964">
                  <c:v>0</c:v>
                </c:pt>
                <c:pt idx="2965">
                  <c:v>0.86882454200000003</c:v>
                </c:pt>
                <c:pt idx="2966">
                  <c:v>5.6154669999999999E-3</c:v>
                </c:pt>
                <c:pt idx="2967">
                  <c:v>0.61795538699999997</c:v>
                </c:pt>
                <c:pt idx="2968">
                  <c:v>3.7919696000000003E-2</c:v>
                </c:pt>
                <c:pt idx="2969">
                  <c:v>0</c:v>
                </c:pt>
                <c:pt idx="2970">
                  <c:v>0</c:v>
                </c:pt>
                <c:pt idx="2971">
                  <c:v>0</c:v>
                </c:pt>
                <c:pt idx="2972">
                  <c:v>0</c:v>
                </c:pt>
                <c:pt idx="2973">
                  <c:v>4.7778079999999997E-3</c:v>
                </c:pt>
                <c:pt idx="2974">
                  <c:v>2.3034839630000001</c:v>
                </c:pt>
                <c:pt idx="2975">
                  <c:v>1.250857592</c:v>
                </c:pt>
                <c:pt idx="2976">
                  <c:v>1.3507362E-2</c:v>
                </c:pt>
                <c:pt idx="2977">
                  <c:v>0.70100081000000003</c:v>
                </c:pt>
                <c:pt idx="2978">
                  <c:v>0</c:v>
                </c:pt>
                <c:pt idx="2979">
                  <c:v>6.8544988629999999</c:v>
                </c:pt>
                <c:pt idx="2980">
                  <c:v>3.500587463</c:v>
                </c:pt>
                <c:pt idx="2981">
                  <c:v>6.5072749999999999E-3</c:v>
                </c:pt>
                <c:pt idx="2982">
                  <c:v>3.2053394320000002</c:v>
                </c:pt>
                <c:pt idx="2983">
                  <c:v>9.7926400000000009E-4</c:v>
                </c:pt>
                <c:pt idx="2984">
                  <c:v>1.1200748679999999</c:v>
                </c:pt>
                <c:pt idx="2985">
                  <c:v>1.7055306999999999E-2</c:v>
                </c:pt>
                <c:pt idx="2986">
                  <c:v>1.26104784</c:v>
                </c:pt>
                <c:pt idx="2987">
                  <c:v>0.41253471400000002</c:v>
                </c:pt>
                <c:pt idx="2988">
                  <c:v>0</c:v>
                </c:pt>
                <c:pt idx="2989">
                  <c:v>8.1250696179999995</c:v>
                </c:pt>
                <c:pt idx="2990">
                  <c:v>0</c:v>
                </c:pt>
                <c:pt idx="2991">
                  <c:v>5.4320510000000002E-2</c:v>
                </c:pt>
                <c:pt idx="2992">
                  <c:v>0</c:v>
                </c:pt>
                <c:pt idx="2993">
                  <c:v>0</c:v>
                </c:pt>
                <c:pt idx="2994">
                  <c:v>0.36003214100000003</c:v>
                </c:pt>
                <c:pt idx="2995">
                  <c:v>5.39740324</c:v>
                </c:pt>
                <c:pt idx="2996">
                  <c:v>7.6697737000000002E-2</c:v>
                </c:pt>
                <c:pt idx="2997">
                  <c:v>0</c:v>
                </c:pt>
                <c:pt idx="2998">
                  <c:v>6.407902E-3</c:v>
                </c:pt>
                <c:pt idx="2999">
                  <c:v>9.9235319000000002E-2</c:v>
                </c:pt>
                <c:pt idx="3000">
                  <c:v>1.2092827E-2</c:v>
                </c:pt>
                <c:pt idx="3001">
                  <c:v>6.4647665019999998</c:v>
                </c:pt>
                <c:pt idx="3002">
                  <c:v>0</c:v>
                </c:pt>
                <c:pt idx="3003">
                  <c:v>5.9415349959999997</c:v>
                </c:pt>
                <c:pt idx="3004">
                  <c:v>0</c:v>
                </c:pt>
                <c:pt idx="3005">
                  <c:v>0</c:v>
                </c:pt>
                <c:pt idx="3006">
                  <c:v>0.81666117900000001</c:v>
                </c:pt>
                <c:pt idx="3007">
                  <c:v>0.127477601</c:v>
                </c:pt>
                <c:pt idx="3008">
                  <c:v>0.24275021299999999</c:v>
                </c:pt>
                <c:pt idx="3009">
                  <c:v>0</c:v>
                </c:pt>
                <c:pt idx="3010">
                  <c:v>0</c:v>
                </c:pt>
                <c:pt idx="3011">
                  <c:v>0.201946661</c:v>
                </c:pt>
                <c:pt idx="3012">
                  <c:v>0</c:v>
                </c:pt>
                <c:pt idx="3013">
                  <c:v>0.46511197100000001</c:v>
                </c:pt>
                <c:pt idx="3014">
                  <c:v>1.0628814E-2</c:v>
                </c:pt>
                <c:pt idx="3015">
                  <c:v>3.5896713729999998</c:v>
                </c:pt>
                <c:pt idx="3016">
                  <c:v>0.293688744</c:v>
                </c:pt>
                <c:pt idx="3017">
                  <c:v>9.661633492</c:v>
                </c:pt>
                <c:pt idx="3018">
                  <c:v>0</c:v>
                </c:pt>
                <c:pt idx="3019">
                  <c:v>0</c:v>
                </c:pt>
                <c:pt idx="3020">
                  <c:v>0.27317544799999999</c:v>
                </c:pt>
                <c:pt idx="3021">
                  <c:v>0.57471633</c:v>
                </c:pt>
                <c:pt idx="3022">
                  <c:v>0.16880798299999999</c:v>
                </c:pt>
                <c:pt idx="3023">
                  <c:v>1.2064658000000001E-2</c:v>
                </c:pt>
                <c:pt idx="3024">
                  <c:v>8.7523750999999997E-2</c:v>
                </c:pt>
                <c:pt idx="3025">
                  <c:v>0</c:v>
                </c:pt>
                <c:pt idx="3026">
                  <c:v>0</c:v>
                </c:pt>
                <c:pt idx="3027">
                  <c:v>0.94530683800000004</c:v>
                </c:pt>
                <c:pt idx="3028">
                  <c:v>0</c:v>
                </c:pt>
                <c:pt idx="3029">
                  <c:v>0</c:v>
                </c:pt>
                <c:pt idx="3030">
                  <c:v>1.7992162700000001</c:v>
                </c:pt>
                <c:pt idx="3031">
                  <c:v>2.3738148209999999</c:v>
                </c:pt>
                <c:pt idx="3032">
                  <c:v>4.2742500310000002</c:v>
                </c:pt>
                <c:pt idx="3033">
                  <c:v>0.143676475</c:v>
                </c:pt>
                <c:pt idx="3034">
                  <c:v>13.253916739999999</c:v>
                </c:pt>
                <c:pt idx="3035">
                  <c:v>1.533328652</c:v>
                </c:pt>
                <c:pt idx="3036">
                  <c:v>0</c:v>
                </c:pt>
                <c:pt idx="3037">
                  <c:v>0.24412275899999999</c:v>
                </c:pt>
                <c:pt idx="3038">
                  <c:v>7.4208653999999999E-2</c:v>
                </c:pt>
                <c:pt idx="3039">
                  <c:v>0</c:v>
                </c:pt>
                <c:pt idx="3040">
                  <c:v>3.0810461039999999</c:v>
                </c:pt>
                <c:pt idx="3041">
                  <c:v>2.0142891E-2</c:v>
                </c:pt>
                <c:pt idx="3042">
                  <c:v>0</c:v>
                </c:pt>
                <c:pt idx="3043">
                  <c:v>1.4373013969999999</c:v>
                </c:pt>
                <c:pt idx="3044">
                  <c:v>1.7271342279999999</c:v>
                </c:pt>
                <c:pt idx="3045">
                  <c:v>0.35228279200000001</c:v>
                </c:pt>
                <c:pt idx="3046">
                  <c:v>2.8697078230000002</c:v>
                </c:pt>
                <c:pt idx="3047">
                  <c:v>0.102847964</c:v>
                </c:pt>
                <c:pt idx="3048">
                  <c:v>1.1467119E-2</c:v>
                </c:pt>
                <c:pt idx="3049">
                  <c:v>0</c:v>
                </c:pt>
                <c:pt idx="3050">
                  <c:v>0.164844722</c:v>
                </c:pt>
                <c:pt idx="3051">
                  <c:v>0</c:v>
                </c:pt>
                <c:pt idx="3052">
                  <c:v>4.8254823680000003</c:v>
                </c:pt>
                <c:pt idx="3053">
                  <c:v>0</c:v>
                </c:pt>
                <c:pt idx="3054">
                  <c:v>8.0808992390000007</c:v>
                </c:pt>
                <c:pt idx="3055">
                  <c:v>1.3806298969999999</c:v>
                </c:pt>
                <c:pt idx="3056">
                  <c:v>8.2391052249999994</c:v>
                </c:pt>
                <c:pt idx="3057">
                  <c:v>0</c:v>
                </c:pt>
                <c:pt idx="3058">
                  <c:v>4.0235675999999998E-2</c:v>
                </c:pt>
                <c:pt idx="3059">
                  <c:v>1.518387E-2</c:v>
                </c:pt>
                <c:pt idx="3060">
                  <c:v>0</c:v>
                </c:pt>
                <c:pt idx="3061">
                  <c:v>2.4664285179999998</c:v>
                </c:pt>
                <c:pt idx="3062">
                  <c:v>2.6133186820000001</c:v>
                </c:pt>
                <c:pt idx="3063">
                  <c:v>3.9151568409999999</c:v>
                </c:pt>
                <c:pt idx="3064">
                  <c:v>1.040476441</c:v>
                </c:pt>
                <c:pt idx="3065">
                  <c:v>3.4361455439999999</c:v>
                </c:pt>
                <c:pt idx="3066">
                  <c:v>3.2786448000000003E-2</c:v>
                </c:pt>
                <c:pt idx="3067">
                  <c:v>2.496533E-3</c:v>
                </c:pt>
                <c:pt idx="3068">
                  <c:v>7.3839040000000002E-3</c:v>
                </c:pt>
                <c:pt idx="3069">
                  <c:v>0</c:v>
                </c:pt>
                <c:pt idx="3070">
                  <c:v>5.1343722339999998</c:v>
                </c:pt>
                <c:pt idx="3071">
                  <c:v>0</c:v>
                </c:pt>
                <c:pt idx="3072">
                  <c:v>1.3197222E-2</c:v>
                </c:pt>
                <c:pt idx="3073">
                  <c:v>0.47646275199999999</c:v>
                </c:pt>
                <c:pt idx="3074">
                  <c:v>0.32882165899999999</c:v>
                </c:pt>
                <c:pt idx="3075">
                  <c:v>0</c:v>
                </c:pt>
                <c:pt idx="3076">
                  <c:v>0</c:v>
                </c:pt>
                <c:pt idx="3077">
                  <c:v>0</c:v>
                </c:pt>
                <c:pt idx="3078">
                  <c:v>0</c:v>
                </c:pt>
                <c:pt idx="3079">
                  <c:v>0.12364546999999999</c:v>
                </c:pt>
                <c:pt idx="3080">
                  <c:v>0.12022656900000001</c:v>
                </c:pt>
                <c:pt idx="3081">
                  <c:v>3.6509189999999999E-3</c:v>
                </c:pt>
                <c:pt idx="3082">
                  <c:v>1.8519668E-2</c:v>
                </c:pt>
                <c:pt idx="3083">
                  <c:v>3.204260111</c:v>
                </c:pt>
                <c:pt idx="3084">
                  <c:v>5.6763138770000001</c:v>
                </c:pt>
                <c:pt idx="3085">
                  <c:v>2.2959399999999998E-3</c:v>
                </c:pt>
                <c:pt idx="3086">
                  <c:v>0</c:v>
                </c:pt>
                <c:pt idx="3087">
                  <c:v>2.8618195059999998</c:v>
                </c:pt>
                <c:pt idx="3088">
                  <c:v>0</c:v>
                </c:pt>
                <c:pt idx="3089">
                  <c:v>0</c:v>
                </c:pt>
                <c:pt idx="3090">
                  <c:v>2.0066890719999999</c:v>
                </c:pt>
                <c:pt idx="3091">
                  <c:v>0.55760228599999995</c:v>
                </c:pt>
                <c:pt idx="3092">
                  <c:v>0</c:v>
                </c:pt>
                <c:pt idx="3093">
                  <c:v>0.51214528100000001</c:v>
                </c:pt>
                <c:pt idx="3094">
                  <c:v>0.63140386299999995</c:v>
                </c:pt>
                <c:pt idx="3095">
                  <c:v>0</c:v>
                </c:pt>
                <c:pt idx="3096">
                  <c:v>0.147748291</c:v>
                </c:pt>
                <c:pt idx="3097">
                  <c:v>0.12807458599999999</c:v>
                </c:pt>
                <c:pt idx="3098">
                  <c:v>0</c:v>
                </c:pt>
                <c:pt idx="3099">
                  <c:v>8.4080829619999999</c:v>
                </c:pt>
                <c:pt idx="3100">
                  <c:v>0</c:v>
                </c:pt>
                <c:pt idx="3101">
                  <c:v>5.1887423000000002E-2</c:v>
                </c:pt>
                <c:pt idx="3102">
                  <c:v>0</c:v>
                </c:pt>
                <c:pt idx="3103">
                  <c:v>4.4256529999999999E-3</c:v>
                </c:pt>
                <c:pt idx="3104">
                  <c:v>0</c:v>
                </c:pt>
                <c:pt idx="3105">
                  <c:v>4.2865309720000004</c:v>
                </c:pt>
                <c:pt idx="3106">
                  <c:v>0</c:v>
                </c:pt>
                <c:pt idx="3107">
                  <c:v>2.088603735</c:v>
                </c:pt>
                <c:pt idx="3108">
                  <c:v>0</c:v>
                </c:pt>
                <c:pt idx="3109">
                  <c:v>6.601755142</c:v>
                </c:pt>
                <c:pt idx="3110">
                  <c:v>4.7883245999999997E-2</c:v>
                </c:pt>
                <c:pt idx="3111">
                  <c:v>0</c:v>
                </c:pt>
                <c:pt idx="3112">
                  <c:v>1.2156472999999999E-2</c:v>
                </c:pt>
                <c:pt idx="3113">
                  <c:v>8.9314737320000006</c:v>
                </c:pt>
                <c:pt idx="3114">
                  <c:v>0</c:v>
                </c:pt>
                <c:pt idx="3115">
                  <c:v>0</c:v>
                </c:pt>
                <c:pt idx="3116">
                  <c:v>1.6863592860000001</c:v>
                </c:pt>
                <c:pt idx="3117">
                  <c:v>13.554357530000001</c:v>
                </c:pt>
                <c:pt idx="3118">
                  <c:v>0.314231068</c:v>
                </c:pt>
                <c:pt idx="3119">
                  <c:v>2.0489726E-2</c:v>
                </c:pt>
                <c:pt idx="3120">
                  <c:v>0</c:v>
                </c:pt>
                <c:pt idx="3121">
                  <c:v>0</c:v>
                </c:pt>
                <c:pt idx="3122">
                  <c:v>0</c:v>
                </c:pt>
                <c:pt idx="3123">
                  <c:v>0.164163008</c:v>
                </c:pt>
                <c:pt idx="3124">
                  <c:v>0.21885500799999999</c:v>
                </c:pt>
                <c:pt idx="3125">
                  <c:v>0.25212794500000002</c:v>
                </c:pt>
                <c:pt idx="3126">
                  <c:v>0.10143928200000001</c:v>
                </c:pt>
                <c:pt idx="3127">
                  <c:v>1.7272995710000001</c:v>
                </c:pt>
                <c:pt idx="3128">
                  <c:v>4.947982788</c:v>
                </c:pt>
                <c:pt idx="3129">
                  <c:v>2.2745695110000002</c:v>
                </c:pt>
                <c:pt idx="3130">
                  <c:v>1.200477E-2</c:v>
                </c:pt>
                <c:pt idx="3131">
                  <c:v>1.8701789999999999E-2</c:v>
                </c:pt>
                <c:pt idx="3132">
                  <c:v>0</c:v>
                </c:pt>
                <c:pt idx="3133">
                  <c:v>0.36117255700000001</c:v>
                </c:pt>
                <c:pt idx="3134">
                  <c:v>0.13882076700000001</c:v>
                </c:pt>
                <c:pt idx="3135">
                  <c:v>0</c:v>
                </c:pt>
                <c:pt idx="3136">
                  <c:v>7.4270973209999998</c:v>
                </c:pt>
                <c:pt idx="3137">
                  <c:v>0</c:v>
                </c:pt>
                <c:pt idx="3138">
                  <c:v>8.7617151000000004E-2</c:v>
                </c:pt>
                <c:pt idx="3139">
                  <c:v>1.1582459999999999E-3</c:v>
                </c:pt>
                <c:pt idx="3140">
                  <c:v>0</c:v>
                </c:pt>
                <c:pt idx="3141">
                  <c:v>0</c:v>
                </c:pt>
                <c:pt idx="3142">
                  <c:v>6.8984336849999996</c:v>
                </c:pt>
                <c:pt idx="3143">
                  <c:v>0.11087293199999999</c:v>
                </c:pt>
                <c:pt idx="3144">
                  <c:v>0.81850916100000004</c:v>
                </c:pt>
                <c:pt idx="3145">
                  <c:v>4.1227549000000002E-2</c:v>
                </c:pt>
                <c:pt idx="3146">
                  <c:v>0</c:v>
                </c:pt>
                <c:pt idx="3147">
                  <c:v>0.83818042299999995</c:v>
                </c:pt>
                <c:pt idx="3148">
                  <c:v>4.4467320000000001E-3</c:v>
                </c:pt>
                <c:pt idx="3149">
                  <c:v>2.1424729820000001</c:v>
                </c:pt>
                <c:pt idx="3150">
                  <c:v>1.0386517049999999</c:v>
                </c:pt>
                <c:pt idx="3151">
                  <c:v>0.16127573000000001</c:v>
                </c:pt>
                <c:pt idx="3152">
                  <c:v>7.0593558000000001E-2</c:v>
                </c:pt>
                <c:pt idx="3153">
                  <c:v>0</c:v>
                </c:pt>
                <c:pt idx="3154">
                  <c:v>0.31762447999999999</c:v>
                </c:pt>
                <c:pt idx="3155">
                  <c:v>15.69633198</c:v>
                </c:pt>
                <c:pt idx="3156">
                  <c:v>4.787332535</c:v>
                </c:pt>
                <c:pt idx="3157">
                  <c:v>0</c:v>
                </c:pt>
                <c:pt idx="3158">
                  <c:v>0</c:v>
                </c:pt>
                <c:pt idx="3159">
                  <c:v>1.2885240000000001E-3</c:v>
                </c:pt>
                <c:pt idx="3160">
                  <c:v>1.2522796389999999</c:v>
                </c:pt>
                <c:pt idx="3161">
                  <c:v>0</c:v>
                </c:pt>
                <c:pt idx="3162">
                  <c:v>0</c:v>
                </c:pt>
                <c:pt idx="3163">
                  <c:v>0.20799987</c:v>
                </c:pt>
                <c:pt idx="3164">
                  <c:v>3.0207686000000001E-2</c:v>
                </c:pt>
                <c:pt idx="3165">
                  <c:v>0.30362445100000002</c:v>
                </c:pt>
                <c:pt idx="3166">
                  <c:v>0</c:v>
                </c:pt>
                <c:pt idx="3167">
                  <c:v>0</c:v>
                </c:pt>
                <c:pt idx="3168">
                  <c:v>0</c:v>
                </c:pt>
                <c:pt idx="3169">
                  <c:v>0</c:v>
                </c:pt>
                <c:pt idx="3170">
                  <c:v>9.7752599999999992E-3</c:v>
                </c:pt>
                <c:pt idx="3171">
                  <c:v>3.9874737260000002</c:v>
                </c:pt>
                <c:pt idx="3172">
                  <c:v>6.8209309579999999</c:v>
                </c:pt>
                <c:pt idx="3173">
                  <c:v>9.2031383509999998</c:v>
                </c:pt>
                <c:pt idx="3174">
                  <c:v>0.242925212</c:v>
                </c:pt>
                <c:pt idx="3175">
                  <c:v>0.21320456300000001</c:v>
                </c:pt>
                <c:pt idx="3176">
                  <c:v>4.0382869999999998E-3</c:v>
                </c:pt>
                <c:pt idx="3177">
                  <c:v>3.8993715999999998E-2</c:v>
                </c:pt>
                <c:pt idx="3178">
                  <c:v>1.4854793550000001</c:v>
                </c:pt>
                <c:pt idx="3179">
                  <c:v>1.6971884E-2</c:v>
                </c:pt>
                <c:pt idx="3180">
                  <c:v>0.98980897700000003</c:v>
                </c:pt>
                <c:pt idx="3181">
                  <c:v>5.7289284000000003E-2</c:v>
                </c:pt>
                <c:pt idx="3182">
                  <c:v>0</c:v>
                </c:pt>
                <c:pt idx="3183">
                  <c:v>0</c:v>
                </c:pt>
                <c:pt idx="3184">
                  <c:v>0</c:v>
                </c:pt>
                <c:pt idx="3185">
                  <c:v>0</c:v>
                </c:pt>
                <c:pt idx="3186">
                  <c:v>1.6312106E-2</c:v>
                </c:pt>
                <c:pt idx="3187">
                  <c:v>2.3513476849999999</c:v>
                </c:pt>
                <c:pt idx="3188">
                  <c:v>4.4244322780000003</c:v>
                </c:pt>
                <c:pt idx="3189">
                  <c:v>1.4298821E-2</c:v>
                </c:pt>
                <c:pt idx="3190">
                  <c:v>1.163985968</c:v>
                </c:pt>
                <c:pt idx="3191">
                  <c:v>0</c:v>
                </c:pt>
                <c:pt idx="3192">
                  <c:v>2.1388378139999999</c:v>
                </c:pt>
                <c:pt idx="3193">
                  <c:v>12.46035004</c:v>
                </c:pt>
                <c:pt idx="3194">
                  <c:v>4.800115108</c:v>
                </c:pt>
                <c:pt idx="3195">
                  <c:v>7.7166207000000001E-2</c:v>
                </c:pt>
                <c:pt idx="3196">
                  <c:v>1.4633240700000001</c:v>
                </c:pt>
                <c:pt idx="3197">
                  <c:v>4.8962473869999998</c:v>
                </c:pt>
                <c:pt idx="3198">
                  <c:v>2.1707050000000002E-3</c:v>
                </c:pt>
                <c:pt idx="3199">
                  <c:v>1.734879971</c:v>
                </c:pt>
                <c:pt idx="3200">
                  <c:v>5.8515868999999998E-2</c:v>
                </c:pt>
                <c:pt idx="3201">
                  <c:v>2.3095519539999998</c:v>
                </c:pt>
                <c:pt idx="3202">
                  <c:v>0.747476578</c:v>
                </c:pt>
                <c:pt idx="3203">
                  <c:v>1.7779861000000001E-2</c:v>
                </c:pt>
                <c:pt idx="3204">
                  <c:v>9.9681596760000009</c:v>
                </c:pt>
                <c:pt idx="3205">
                  <c:v>0</c:v>
                </c:pt>
                <c:pt idx="3206">
                  <c:v>9.4839670000000001E-2</c:v>
                </c:pt>
                <c:pt idx="3207">
                  <c:v>0</c:v>
                </c:pt>
                <c:pt idx="3208">
                  <c:v>0</c:v>
                </c:pt>
                <c:pt idx="3209">
                  <c:v>0.79344141499999998</c:v>
                </c:pt>
                <c:pt idx="3210">
                  <c:v>12.07650948</c:v>
                </c:pt>
                <c:pt idx="3211">
                  <c:v>0.249662623</c:v>
                </c:pt>
                <c:pt idx="3212">
                  <c:v>0</c:v>
                </c:pt>
                <c:pt idx="3213">
                  <c:v>9.4203429999999994E-3</c:v>
                </c:pt>
                <c:pt idx="3214">
                  <c:v>0.13231810899999999</c:v>
                </c:pt>
                <c:pt idx="3215">
                  <c:v>2.0588253000000001E-2</c:v>
                </c:pt>
                <c:pt idx="3216">
                  <c:v>8.8800115589999997</c:v>
                </c:pt>
                <c:pt idx="3217">
                  <c:v>0</c:v>
                </c:pt>
                <c:pt idx="3218">
                  <c:v>7.8778834340000001</c:v>
                </c:pt>
                <c:pt idx="3219">
                  <c:v>1.365333E-3</c:v>
                </c:pt>
                <c:pt idx="3220">
                  <c:v>0</c:v>
                </c:pt>
                <c:pt idx="3221">
                  <c:v>1.372059226</c:v>
                </c:pt>
                <c:pt idx="3222">
                  <c:v>0.29244419900000002</c:v>
                </c:pt>
                <c:pt idx="3223">
                  <c:v>0.753924131</c:v>
                </c:pt>
                <c:pt idx="3224">
                  <c:v>0</c:v>
                </c:pt>
                <c:pt idx="3225">
                  <c:v>0</c:v>
                </c:pt>
                <c:pt idx="3226">
                  <c:v>0.52883428300000002</c:v>
                </c:pt>
                <c:pt idx="3227">
                  <c:v>0</c:v>
                </c:pt>
                <c:pt idx="3228">
                  <c:v>0.72968828699999999</c:v>
                </c:pt>
                <c:pt idx="3229">
                  <c:v>1.7808184000000001E-2</c:v>
                </c:pt>
                <c:pt idx="3230">
                  <c:v>6.7732744220000001</c:v>
                </c:pt>
                <c:pt idx="3231">
                  <c:v>0.472090065</c:v>
                </c:pt>
                <c:pt idx="3232">
                  <c:v>2.0444372999999998E-2</c:v>
                </c:pt>
                <c:pt idx="3233">
                  <c:v>15.713940620000001</c:v>
                </c:pt>
                <c:pt idx="3234">
                  <c:v>0</c:v>
                </c:pt>
                <c:pt idx="3235">
                  <c:v>0</c:v>
                </c:pt>
                <c:pt idx="3236">
                  <c:v>0.715912938</c:v>
                </c:pt>
                <c:pt idx="3237">
                  <c:v>1.24323535</c:v>
                </c:pt>
                <c:pt idx="3238">
                  <c:v>0.47471875000000002</c:v>
                </c:pt>
                <c:pt idx="3239">
                  <c:v>1.1820188000000001E-2</c:v>
                </c:pt>
                <c:pt idx="3240">
                  <c:v>0.23940233899999999</c:v>
                </c:pt>
                <c:pt idx="3241">
                  <c:v>0</c:v>
                </c:pt>
                <c:pt idx="3242">
                  <c:v>0</c:v>
                </c:pt>
                <c:pt idx="3243">
                  <c:v>2.1250166890000002</c:v>
                </c:pt>
                <c:pt idx="3244">
                  <c:v>0</c:v>
                </c:pt>
                <c:pt idx="3245">
                  <c:v>0</c:v>
                </c:pt>
                <c:pt idx="3246">
                  <c:v>2.853200197</c:v>
                </c:pt>
                <c:pt idx="3247">
                  <c:v>3.8451328280000001</c:v>
                </c:pt>
                <c:pt idx="3248">
                  <c:v>5.6065754889999999</c:v>
                </c:pt>
                <c:pt idx="3249">
                  <c:v>0.283715367</c:v>
                </c:pt>
                <c:pt idx="3250">
                  <c:v>20.299375529999999</c:v>
                </c:pt>
                <c:pt idx="3251">
                  <c:v>2.2533795830000001</c:v>
                </c:pt>
                <c:pt idx="3252">
                  <c:v>0.52735120099999999</c:v>
                </c:pt>
                <c:pt idx="3253">
                  <c:v>0.36868193700000002</c:v>
                </c:pt>
                <c:pt idx="3254">
                  <c:v>0.12777174999999999</c:v>
                </c:pt>
                <c:pt idx="3255">
                  <c:v>3.0143119999999999E-3</c:v>
                </c:pt>
                <c:pt idx="3256">
                  <c:v>4.5909066200000002</c:v>
                </c:pt>
                <c:pt idx="3257">
                  <c:v>3.6440453999999997E-2</c:v>
                </c:pt>
                <c:pt idx="3258">
                  <c:v>2.3002927299999998</c:v>
                </c:pt>
                <c:pt idx="3259">
                  <c:v>2.5405976770000001</c:v>
                </c:pt>
                <c:pt idx="3260">
                  <c:v>3.6766946319999998</c:v>
                </c:pt>
                <c:pt idx="3261">
                  <c:v>0.39885130499999999</c:v>
                </c:pt>
                <c:pt idx="3262">
                  <c:v>3.4109411239999998</c:v>
                </c:pt>
                <c:pt idx="3263">
                  <c:v>0.28821668</c:v>
                </c:pt>
                <c:pt idx="3264">
                  <c:v>1.3068074000000001E-2</c:v>
                </c:pt>
                <c:pt idx="3265">
                  <c:v>0</c:v>
                </c:pt>
                <c:pt idx="3266">
                  <c:v>0.163275272</c:v>
                </c:pt>
                <c:pt idx="3267">
                  <c:v>0</c:v>
                </c:pt>
                <c:pt idx="3268">
                  <c:v>7.6252498629999996</c:v>
                </c:pt>
                <c:pt idx="3269">
                  <c:v>0</c:v>
                </c:pt>
                <c:pt idx="3270">
                  <c:v>13.122012140000001</c:v>
                </c:pt>
                <c:pt idx="3271">
                  <c:v>2.560559273</c:v>
                </c:pt>
                <c:pt idx="3272">
                  <c:v>11.539482120000001</c:v>
                </c:pt>
                <c:pt idx="3273">
                  <c:v>7.9549960000000006E-3</c:v>
                </c:pt>
                <c:pt idx="3274">
                  <c:v>0.106961071</c:v>
                </c:pt>
                <c:pt idx="3275">
                  <c:v>2.5881039000000002E-2</c:v>
                </c:pt>
                <c:pt idx="3276">
                  <c:v>0</c:v>
                </c:pt>
                <c:pt idx="3277">
                  <c:v>4.3984360689999997</c:v>
                </c:pt>
                <c:pt idx="3278">
                  <c:v>8.4504833220000002</c:v>
                </c:pt>
                <c:pt idx="3279">
                  <c:v>6.8614616389999998</c:v>
                </c:pt>
                <c:pt idx="3280">
                  <c:v>1.7814975980000001</c:v>
                </c:pt>
                <c:pt idx="3281">
                  <c:v>9.2684621810000003</c:v>
                </c:pt>
                <c:pt idx="3282">
                  <c:v>0.25801712300000001</c:v>
                </c:pt>
                <c:pt idx="3283">
                  <c:v>2.9041572000000002E-2</c:v>
                </c:pt>
                <c:pt idx="3284">
                  <c:v>8.2072010000000008E-3</c:v>
                </c:pt>
                <c:pt idx="3285">
                  <c:v>0</c:v>
                </c:pt>
                <c:pt idx="3286">
                  <c:v>7.3235521319999997</c:v>
                </c:pt>
                <c:pt idx="3287">
                  <c:v>0</c:v>
                </c:pt>
                <c:pt idx="3288">
                  <c:v>3.1754984999999999E-2</c:v>
                </c:pt>
                <c:pt idx="3289">
                  <c:v>0.81559300400000001</c:v>
                </c:pt>
                <c:pt idx="3290">
                  <c:v>0.59809124499999999</c:v>
                </c:pt>
                <c:pt idx="3291">
                  <c:v>3.4009943009999999</c:v>
                </c:pt>
                <c:pt idx="3292">
                  <c:v>0</c:v>
                </c:pt>
                <c:pt idx="3293">
                  <c:v>0</c:v>
                </c:pt>
                <c:pt idx="3294">
                  <c:v>0</c:v>
                </c:pt>
                <c:pt idx="3295">
                  <c:v>0.40795651100000002</c:v>
                </c:pt>
                <c:pt idx="3296">
                  <c:v>0.24052457499999999</c:v>
                </c:pt>
                <c:pt idx="3297">
                  <c:v>6.8726380000000004E-3</c:v>
                </c:pt>
                <c:pt idx="3298">
                  <c:v>4.7437433000000001E-2</c:v>
                </c:pt>
                <c:pt idx="3299">
                  <c:v>6.5755395889999999</c:v>
                </c:pt>
                <c:pt idx="3300">
                  <c:v>9.3073387150000002</c:v>
                </c:pt>
                <c:pt idx="3301">
                  <c:v>9.6472090000000003E-3</c:v>
                </c:pt>
                <c:pt idx="3302">
                  <c:v>3.8803729999999999E-3</c:v>
                </c:pt>
                <c:pt idx="3303">
                  <c:v>4.9057264329999999</c:v>
                </c:pt>
                <c:pt idx="3304">
                  <c:v>0</c:v>
                </c:pt>
                <c:pt idx="3305">
                  <c:v>0</c:v>
                </c:pt>
                <c:pt idx="3306">
                  <c:v>2.8631241319999998</c:v>
                </c:pt>
                <c:pt idx="3307">
                  <c:v>0.52321779700000004</c:v>
                </c:pt>
                <c:pt idx="3308">
                  <c:v>0</c:v>
                </c:pt>
                <c:pt idx="3309">
                  <c:v>1.0397166010000001</c:v>
                </c:pt>
                <c:pt idx="3310">
                  <c:v>0.751132786</c:v>
                </c:pt>
                <c:pt idx="3311">
                  <c:v>0</c:v>
                </c:pt>
                <c:pt idx="3312">
                  <c:v>0.34364086399999999</c:v>
                </c:pt>
                <c:pt idx="3313">
                  <c:v>0.25872132199999998</c:v>
                </c:pt>
                <c:pt idx="3314">
                  <c:v>3.22536E-4</c:v>
                </c:pt>
                <c:pt idx="3315">
                  <c:v>9.7831745150000007</c:v>
                </c:pt>
                <c:pt idx="3316">
                  <c:v>0</c:v>
                </c:pt>
                <c:pt idx="3317">
                  <c:v>0.10932328600000001</c:v>
                </c:pt>
                <c:pt idx="3318">
                  <c:v>0</c:v>
                </c:pt>
                <c:pt idx="3319">
                  <c:v>6.3004539999999996E-3</c:v>
                </c:pt>
                <c:pt idx="3320">
                  <c:v>0.21500554699999999</c:v>
                </c:pt>
                <c:pt idx="3321">
                  <c:v>4.7045540810000004</c:v>
                </c:pt>
                <c:pt idx="3322">
                  <c:v>0</c:v>
                </c:pt>
                <c:pt idx="3323">
                  <c:v>3.4846470360000001</c:v>
                </c:pt>
                <c:pt idx="3324">
                  <c:v>0.42681318499999998</c:v>
                </c:pt>
                <c:pt idx="3325">
                  <c:v>9.9321460720000001</c:v>
                </c:pt>
                <c:pt idx="3326">
                  <c:v>9.4579211999999996E-2</c:v>
                </c:pt>
                <c:pt idx="3327">
                  <c:v>0</c:v>
                </c:pt>
                <c:pt idx="3328">
                  <c:v>1.2042798E-2</c:v>
                </c:pt>
                <c:pt idx="3329">
                  <c:v>12.358300209999999</c:v>
                </c:pt>
                <c:pt idx="3330">
                  <c:v>0</c:v>
                </c:pt>
                <c:pt idx="3331">
                  <c:v>0</c:v>
                </c:pt>
                <c:pt idx="3332">
                  <c:v>2.6160888670000002</c:v>
                </c:pt>
                <c:pt idx="3333">
                  <c:v>22.47094345</c:v>
                </c:pt>
                <c:pt idx="3334">
                  <c:v>0.36528983700000001</c:v>
                </c:pt>
                <c:pt idx="3335">
                  <c:v>3.3095042999999998E-2</c:v>
                </c:pt>
                <c:pt idx="3336">
                  <c:v>0</c:v>
                </c:pt>
                <c:pt idx="3337">
                  <c:v>0</c:v>
                </c:pt>
                <c:pt idx="3338">
                  <c:v>0.33090892399999999</c:v>
                </c:pt>
                <c:pt idx="3339">
                  <c:v>0.30265656099999999</c:v>
                </c:pt>
                <c:pt idx="3340">
                  <c:v>0.70770001400000004</c:v>
                </c:pt>
                <c:pt idx="3341">
                  <c:v>0.19501470000000001</c:v>
                </c:pt>
                <c:pt idx="3342">
                  <c:v>3.377604008</c:v>
                </c:pt>
                <c:pt idx="3343">
                  <c:v>8.0444078450000003</c:v>
                </c:pt>
                <c:pt idx="3344">
                  <c:v>3.5970957280000002</c:v>
                </c:pt>
                <c:pt idx="3345">
                  <c:v>3.9486597999999998E-2</c:v>
                </c:pt>
                <c:pt idx="3346">
                  <c:v>5.9723075E-2</c:v>
                </c:pt>
                <c:pt idx="3347">
                  <c:v>0</c:v>
                </c:pt>
                <c:pt idx="3348">
                  <c:v>0.68087422799999997</c:v>
                </c:pt>
                <c:pt idx="3349">
                  <c:v>0.19900958199999999</c:v>
                </c:pt>
                <c:pt idx="3350">
                  <c:v>0</c:v>
                </c:pt>
                <c:pt idx="3351">
                  <c:v>9.0249919890000001</c:v>
                </c:pt>
                <c:pt idx="3352">
                  <c:v>0</c:v>
                </c:pt>
                <c:pt idx="3353">
                  <c:v>8.5885420000000004E-2</c:v>
                </c:pt>
                <c:pt idx="3354">
                  <c:v>1.403886E-3</c:v>
                </c:pt>
                <c:pt idx="3355">
                  <c:v>6.5232425999999996E-2</c:v>
                </c:pt>
                <c:pt idx="3356">
                  <c:v>0</c:v>
                </c:pt>
                <c:pt idx="3357">
                  <c:v>8.6784658429999997</c:v>
                </c:pt>
                <c:pt idx="3358">
                  <c:v>0.229096249</c:v>
                </c:pt>
                <c:pt idx="3359">
                  <c:v>1.371130228</c:v>
                </c:pt>
                <c:pt idx="3360">
                  <c:v>6.4016744E-2</c:v>
                </c:pt>
                <c:pt idx="3361">
                  <c:v>0</c:v>
                </c:pt>
                <c:pt idx="3362">
                  <c:v>1.291155338</c:v>
                </c:pt>
                <c:pt idx="3363">
                  <c:v>1.3590811E-2</c:v>
                </c:pt>
                <c:pt idx="3364">
                  <c:v>3.6237616539999999</c:v>
                </c:pt>
                <c:pt idx="3365">
                  <c:v>2.3750095369999999</c:v>
                </c:pt>
                <c:pt idx="3366">
                  <c:v>0.28129279600000001</c:v>
                </c:pt>
                <c:pt idx="3367">
                  <c:v>0.103134133</c:v>
                </c:pt>
                <c:pt idx="3368">
                  <c:v>0</c:v>
                </c:pt>
                <c:pt idx="3369">
                  <c:v>0.38180291700000002</c:v>
                </c:pt>
                <c:pt idx="3370">
                  <c:v>22.724134450000001</c:v>
                </c:pt>
                <c:pt idx="3371">
                  <c:v>6.3921899800000004</c:v>
                </c:pt>
                <c:pt idx="3372">
                  <c:v>0</c:v>
                </c:pt>
                <c:pt idx="3373">
                  <c:v>0</c:v>
                </c:pt>
                <c:pt idx="3374">
                  <c:v>1.1804729E-2</c:v>
                </c:pt>
                <c:pt idx="3375">
                  <c:v>2.1824204919999999</c:v>
                </c:pt>
                <c:pt idx="3376">
                  <c:v>0</c:v>
                </c:pt>
                <c:pt idx="3377">
                  <c:v>0.312578142</c:v>
                </c:pt>
                <c:pt idx="3378">
                  <c:v>0.506538033</c:v>
                </c:pt>
                <c:pt idx="3379">
                  <c:v>3.4902587999999998E-2</c:v>
                </c:pt>
                <c:pt idx="3380">
                  <c:v>0.74740379999999995</c:v>
                </c:pt>
                <c:pt idx="3381">
                  <c:v>0</c:v>
                </c:pt>
                <c:pt idx="3382">
                  <c:v>0</c:v>
                </c:pt>
                <c:pt idx="3383">
                  <c:v>0</c:v>
                </c:pt>
                <c:pt idx="3384">
                  <c:v>8.5582079999999994E-3</c:v>
                </c:pt>
                <c:pt idx="3385">
                  <c:v>2.7501844000000001E-2</c:v>
                </c:pt>
                <c:pt idx="3386">
                  <c:v>5.3400907520000001</c:v>
                </c:pt>
                <c:pt idx="3387">
                  <c:v>9.9008150100000005</c:v>
                </c:pt>
                <c:pt idx="3388">
                  <c:v>12.74143314</c:v>
                </c:pt>
                <c:pt idx="3389">
                  <c:v>0.48210489699999998</c:v>
                </c:pt>
                <c:pt idx="3390">
                  <c:v>1.2376092670000001</c:v>
                </c:pt>
                <c:pt idx="3391">
                  <c:v>1.6370477000000001E-2</c:v>
                </c:pt>
                <c:pt idx="3392">
                  <c:v>7.1956135000000004E-2</c:v>
                </c:pt>
                <c:pt idx="3393">
                  <c:v>1.841222286</c:v>
                </c:pt>
                <c:pt idx="3394">
                  <c:v>3.1370784999999998E-2</c:v>
                </c:pt>
                <c:pt idx="3395">
                  <c:v>1.584407806</c:v>
                </c:pt>
                <c:pt idx="3396">
                  <c:v>5.5319693000000003E-2</c:v>
                </c:pt>
                <c:pt idx="3397">
                  <c:v>1.7006341000000001E-2</c:v>
                </c:pt>
                <c:pt idx="3398">
                  <c:v>0</c:v>
                </c:pt>
                <c:pt idx="3399">
                  <c:v>0</c:v>
                </c:pt>
                <c:pt idx="3400">
                  <c:v>7.4224673000000005E-2</c:v>
                </c:pt>
                <c:pt idx="3401">
                  <c:v>3.9977577E-2</c:v>
                </c:pt>
                <c:pt idx="3402">
                  <c:v>2.3980371950000001</c:v>
                </c:pt>
                <c:pt idx="3403">
                  <c:v>8.5270357130000001</c:v>
                </c:pt>
                <c:pt idx="3404">
                  <c:v>2.2901634000000001E-2</c:v>
                </c:pt>
                <c:pt idx="3405">
                  <c:v>1.8525643350000001</c:v>
                </c:pt>
                <c:pt idx="3406">
                  <c:v>1.8924499749999999</c:v>
                </c:pt>
                <c:pt idx="3407">
                  <c:v>9.4690360000000001E-3</c:v>
                </c:pt>
                <c:pt idx="3408">
                  <c:v>3.6057691570000001</c:v>
                </c:pt>
                <c:pt idx="3409">
                  <c:v>21.93600082</c:v>
                </c:pt>
                <c:pt idx="3410">
                  <c:v>7.4671769140000004</c:v>
                </c:pt>
                <c:pt idx="3411">
                  <c:v>0.21640741799999999</c:v>
                </c:pt>
                <c:pt idx="3412">
                  <c:v>1.7423884869999999</c:v>
                </c:pt>
                <c:pt idx="3413">
                  <c:v>6.926275253</c:v>
                </c:pt>
                <c:pt idx="3414">
                  <c:v>3.3999170000000001E-3</c:v>
                </c:pt>
                <c:pt idx="3415">
                  <c:v>2.3527517320000002</c:v>
                </c:pt>
                <c:pt idx="3416">
                  <c:v>6.5187611000000006E-2</c:v>
                </c:pt>
                <c:pt idx="3417">
                  <c:v>4.6841607090000004</c:v>
                </c:pt>
                <c:pt idx="3418">
                  <c:v>1.0221656560000001</c:v>
                </c:pt>
                <c:pt idx="3419">
                  <c:v>4.4418853000000001E-2</c:v>
                </c:pt>
                <c:pt idx="3420">
                  <c:v>12.512936590000001</c:v>
                </c:pt>
                <c:pt idx="3421">
                  <c:v>0</c:v>
                </c:pt>
                <c:pt idx="3422">
                  <c:v>0.42934635300000001</c:v>
                </c:pt>
                <c:pt idx="3423">
                  <c:v>3.9846722000000001E-2</c:v>
                </c:pt>
                <c:pt idx="3424">
                  <c:v>0</c:v>
                </c:pt>
                <c:pt idx="3425">
                  <c:v>1.5175765750000001</c:v>
                </c:pt>
                <c:pt idx="3426">
                  <c:v>6.1532149309999999</c:v>
                </c:pt>
                <c:pt idx="3427">
                  <c:v>14.28787136</c:v>
                </c:pt>
                <c:pt idx="3428">
                  <c:v>0.32064756799999999</c:v>
                </c:pt>
                <c:pt idx="3429">
                  <c:v>5.0613409999999996E-3</c:v>
                </c:pt>
                <c:pt idx="3430">
                  <c:v>9.2572560000000002E-3</c:v>
                </c:pt>
                <c:pt idx="3431">
                  <c:v>0.21030843299999999</c:v>
                </c:pt>
                <c:pt idx="3432">
                  <c:v>2.5052228999999999E-2</c:v>
                </c:pt>
                <c:pt idx="3433">
                  <c:v>11.87385654</c:v>
                </c:pt>
                <c:pt idx="3434">
                  <c:v>0</c:v>
                </c:pt>
                <c:pt idx="3435">
                  <c:v>3.2373778999999998E-2</c:v>
                </c:pt>
                <c:pt idx="3436">
                  <c:v>0</c:v>
                </c:pt>
                <c:pt idx="3437">
                  <c:v>2.1900725360000002</c:v>
                </c:pt>
                <c:pt idx="3438">
                  <c:v>0.54752332000000004</c:v>
                </c:pt>
                <c:pt idx="3439">
                  <c:v>1.4102156159999999</c:v>
                </c:pt>
                <c:pt idx="3440">
                  <c:v>0</c:v>
                </c:pt>
                <c:pt idx="3441">
                  <c:v>3.5896204000000001E-2</c:v>
                </c:pt>
                <c:pt idx="3442">
                  <c:v>1.281012177</c:v>
                </c:pt>
                <c:pt idx="3443">
                  <c:v>9.2389240999999997E-2</c:v>
                </c:pt>
                <c:pt idx="3444">
                  <c:v>1.4195538759999999</c:v>
                </c:pt>
                <c:pt idx="3445">
                  <c:v>2.2186075999999999E-2</c:v>
                </c:pt>
                <c:pt idx="3446">
                  <c:v>10.62299252</c:v>
                </c:pt>
                <c:pt idx="3447">
                  <c:v>1.9353528019999999</c:v>
                </c:pt>
                <c:pt idx="3448">
                  <c:v>1.6839252999999998E-2</c:v>
                </c:pt>
                <c:pt idx="3449">
                  <c:v>25.054748539999999</c:v>
                </c:pt>
                <c:pt idx="3450">
                  <c:v>1.7089928000000001E-2</c:v>
                </c:pt>
                <c:pt idx="3451">
                  <c:v>0.64988160100000003</c:v>
                </c:pt>
                <c:pt idx="3452">
                  <c:v>1.0379662510000001</c:v>
                </c:pt>
                <c:pt idx="3453">
                  <c:v>2.4653947349999998</c:v>
                </c:pt>
                <c:pt idx="3454">
                  <c:v>0.51079302999999998</c:v>
                </c:pt>
                <c:pt idx="3455">
                  <c:v>1.1586180999999999E-2</c:v>
                </c:pt>
                <c:pt idx="3456">
                  <c:v>0.40896755499999998</c:v>
                </c:pt>
                <c:pt idx="3457">
                  <c:v>1.1825074E-2</c:v>
                </c:pt>
                <c:pt idx="3458">
                  <c:v>0</c:v>
                </c:pt>
                <c:pt idx="3459">
                  <c:v>4.9021821020000003</c:v>
                </c:pt>
                <c:pt idx="3460">
                  <c:v>0</c:v>
                </c:pt>
                <c:pt idx="3461">
                  <c:v>0</c:v>
                </c:pt>
                <c:pt idx="3462">
                  <c:v>4.4901809689999999</c:v>
                </c:pt>
                <c:pt idx="3463">
                  <c:v>6.4986443520000003</c:v>
                </c:pt>
                <c:pt idx="3464">
                  <c:v>7.1577334400000003</c:v>
                </c:pt>
                <c:pt idx="3465">
                  <c:v>0.47170653899999998</c:v>
                </c:pt>
                <c:pt idx="3466">
                  <c:v>29.23903275</c:v>
                </c:pt>
                <c:pt idx="3467">
                  <c:v>4.2451519969999998</c:v>
                </c:pt>
                <c:pt idx="3468">
                  <c:v>1.223000884</c:v>
                </c:pt>
                <c:pt idx="3469">
                  <c:v>0.61098605399999995</c:v>
                </c:pt>
                <c:pt idx="3470">
                  <c:v>0.26595857699999997</c:v>
                </c:pt>
                <c:pt idx="3471">
                  <c:v>4.7455615999999999E-2</c:v>
                </c:pt>
                <c:pt idx="3472">
                  <c:v>6.7778549190000001</c:v>
                </c:pt>
                <c:pt idx="3473">
                  <c:v>7.3105238000000003E-2</c:v>
                </c:pt>
                <c:pt idx="3474">
                  <c:v>3.4586310390000001</c:v>
                </c:pt>
                <c:pt idx="3475">
                  <c:v>4.9113097190000001</c:v>
                </c:pt>
                <c:pt idx="3476">
                  <c:v>7.3822016719999999</c:v>
                </c:pt>
                <c:pt idx="3477">
                  <c:v>0.56435084300000005</c:v>
                </c:pt>
                <c:pt idx="3478">
                  <c:v>3.9193570609999999</c:v>
                </c:pt>
                <c:pt idx="3479">
                  <c:v>0.40783628799999999</c:v>
                </c:pt>
                <c:pt idx="3480">
                  <c:v>1.2728132E-2</c:v>
                </c:pt>
                <c:pt idx="3481">
                  <c:v>0</c:v>
                </c:pt>
                <c:pt idx="3482">
                  <c:v>0.157729745</c:v>
                </c:pt>
                <c:pt idx="3483">
                  <c:v>0</c:v>
                </c:pt>
                <c:pt idx="3484">
                  <c:v>11.89517498</c:v>
                </c:pt>
                <c:pt idx="3485">
                  <c:v>3.9337448999999997E-2</c:v>
                </c:pt>
                <c:pt idx="3486">
                  <c:v>22.016689299999999</c:v>
                </c:pt>
                <c:pt idx="3487">
                  <c:v>4.5787773129999998</c:v>
                </c:pt>
                <c:pt idx="3488">
                  <c:v>17.32555962</c:v>
                </c:pt>
                <c:pt idx="3489">
                  <c:v>3.3385444E-2</c:v>
                </c:pt>
                <c:pt idx="3490">
                  <c:v>0.28139746199999999</c:v>
                </c:pt>
                <c:pt idx="3491">
                  <c:v>9.6263065999999994E-2</c:v>
                </c:pt>
                <c:pt idx="3492">
                  <c:v>0</c:v>
                </c:pt>
                <c:pt idx="3493">
                  <c:v>7.9731664660000003</c:v>
                </c:pt>
                <c:pt idx="3494">
                  <c:v>19.312940600000001</c:v>
                </c:pt>
                <c:pt idx="3495">
                  <c:v>11.253788950000001</c:v>
                </c:pt>
                <c:pt idx="3496">
                  <c:v>2.1355118750000002</c:v>
                </c:pt>
                <c:pt idx="3497">
                  <c:v>21.24576759</c:v>
                </c:pt>
                <c:pt idx="3498">
                  <c:v>0.50948119199999997</c:v>
                </c:pt>
                <c:pt idx="3499">
                  <c:v>6.2679410000000005E-2</c:v>
                </c:pt>
                <c:pt idx="3500">
                  <c:v>9.8847650000000002E-3</c:v>
                </c:pt>
                <c:pt idx="3501">
                  <c:v>0</c:v>
                </c:pt>
                <c:pt idx="3502">
                  <c:v>9.2855730059999999</c:v>
                </c:pt>
                <c:pt idx="3503">
                  <c:v>0</c:v>
                </c:pt>
                <c:pt idx="3504">
                  <c:v>7.6547175999999995E-2</c:v>
                </c:pt>
                <c:pt idx="3505">
                  <c:v>1.357749224</c:v>
                </c:pt>
                <c:pt idx="3506">
                  <c:v>1.1497350930000001</c:v>
                </c:pt>
                <c:pt idx="3507">
                  <c:v>5.483754158</c:v>
                </c:pt>
                <c:pt idx="3508">
                  <c:v>6.5243542000000002E-2</c:v>
                </c:pt>
                <c:pt idx="3509">
                  <c:v>0</c:v>
                </c:pt>
                <c:pt idx="3510">
                  <c:v>0</c:v>
                </c:pt>
                <c:pt idx="3511">
                  <c:v>1.414440989</c:v>
                </c:pt>
                <c:pt idx="3512">
                  <c:v>0.42672759300000002</c:v>
                </c:pt>
                <c:pt idx="3513">
                  <c:v>1.0263410000000001E-2</c:v>
                </c:pt>
                <c:pt idx="3514">
                  <c:v>0.105867684</c:v>
                </c:pt>
                <c:pt idx="3515">
                  <c:v>10.86959171</c:v>
                </c:pt>
                <c:pt idx="3516">
                  <c:v>11.38563156</c:v>
                </c:pt>
                <c:pt idx="3517">
                  <c:v>1.6543563000000001E-2</c:v>
                </c:pt>
                <c:pt idx="3518">
                  <c:v>3.6915872000000002E-2</c:v>
                </c:pt>
                <c:pt idx="3519">
                  <c:v>7.2335519789999996</c:v>
                </c:pt>
                <c:pt idx="3520">
                  <c:v>7.7165549999999999E-3</c:v>
                </c:pt>
                <c:pt idx="3521">
                  <c:v>1.2065987E-2</c:v>
                </c:pt>
                <c:pt idx="3522">
                  <c:v>3.287285089</c:v>
                </c:pt>
                <c:pt idx="3523">
                  <c:v>0.72230029100000004</c:v>
                </c:pt>
                <c:pt idx="3524">
                  <c:v>0</c:v>
                </c:pt>
                <c:pt idx="3525">
                  <c:v>1.8252145049999999</c:v>
                </c:pt>
                <c:pt idx="3526">
                  <c:v>1.0970826149999999</c:v>
                </c:pt>
                <c:pt idx="3527">
                  <c:v>0</c:v>
                </c:pt>
                <c:pt idx="3528">
                  <c:v>0.70511007299999995</c:v>
                </c:pt>
                <c:pt idx="3529">
                  <c:v>0.459601492</c:v>
                </c:pt>
                <c:pt idx="3530">
                  <c:v>2.1314932000000002E-2</c:v>
                </c:pt>
                <c:pt idx="3531">
                  <c:v>17.42216492</c:v>
                </c:pt>
                <c:pt idx="3532">
                  <c:v>3.8850575999999998E-2</c:v>
                </c:pt>
                <c:pt idx="3533">
                  <c:v>0.15681721300000001</c:v>
                </c:pt>
                <c:pt idx="3534">
                  <c:v>0</c:v>
                </c:pt>
                <c:pt idx="3535">
                  <c:v>1.6332148000000001E-2</c:v>
                </c:pt>
                <c:pt idx="3536">
                  <c:v>0.399428159</c:v>
                </c:pt>
                <c:pt idx="3537">
                  <c:v>5.6221890449999998</c:v>
                </c:pt>
                <c:pt idx="3538">
                  <c:v>0</c:v>
                </c:pt>
                <c:pt idx="3539">
                  <c:v>6.5281972890000004</c:v>
                </c:pt>
                <c:pt idx="3540">
                  <c:v>1.0391445159999999</c:v>
                </c:pt>
                <c:pt idx="3541">
                  <c:v>13.25675869</c:v>
                </c:pt>
                <c:pt idx="3542">
                  <c:v>0.10755913</c:v>
                </c:pt>
                <c:pt idx="3543">
                  <c:v>0</c:v>
                </c:pt>
                <c:pt idx="3544">
                  <c:v>1.2650359E-2</c:v>
                </c:pt>
                <c:pt idx="3545">
                  <c:v>15.963639260000001</c:v>
                </c:pt>
                <c:pt idx="3546">
                  <c:v>0</c:v>
                </c:pt>
                <c:pt idx="3547">
                  <c:v>5.3180712999999998E-2</c:v>
                </c:pt>
                <c:pt idx="3548">
                  <c:v>28.713521960000001</c:v>
                </c:pt>
                <c:pt idx="3549">
                  <c:v>0.67064464099999999</c:v>
                </c:pt>
                <c:pt idx="3550">
                  <c:v>5.3426288000000002E-2</c:v>
                </c:pt>
                <c:pt idx="3551">
                  <c:v>0.25033160999999998</c:v>
                </c:pt>
                <c:pt idx="3552">
                  <c:v>4.2997617000000002E-2</c:v>
                </c:pt>
                <c:pt idx="3553">
                  <c:v>0.67230922000000004</c:v>
                </c:pt>
                <c:pt idx="3554">
                  <c:v>0.81188261500000003</c:v>
                </c:pt>
                <c:pt idx="3555">
                  <c:v>1.3431379800000001</c:v>
                </c:pt>
                <c:pt idx="3556">
                  <c:v>0.56323522299999995</c:v>
                </c:pt>
                <c:pt idx="3557">
                  <c:v>6.5487437249999996</c:v>
                </c:pt>
                <c:pt idx="3558">
                  <c:v>9.1488304140000007</c:v>
                </c:pt>
                <c:pt idx="3559">
                  <c:v>5.5062761309999999</c:v>
                </c:pt>
                <c:pt idx="3560">
                  <c:v>7.4542760999999999E-2</c:v>
                </c:pt>
                <c:pt idx="3561">
                  <c:v>0.150655806</c:v>
                </c:pt>
                <c:pt idx="3562">
                  <c:v>0</c:v>
                </c:pt>
                <c:pt idx="3563">
                  <c:v>0.706297815</c:v>
                </c:pt>
                <c:pt idx="3564">
                  <c:v>0.94064527799999997</c:v>
                </c:pt>
                <c:pt idx="3565">
                  <c:v>0.25931689099999999</c:v>
                </c:pt>
                <c:pt idx="3566">
                  <c:v>0</c:v>
                </c:pt>
                <c:pt idx="3567">
                  <c:v>8.6812429430000009</c:v>
                </c:pt>
                <c:pt idx="3568">
                  <c:v>0</c:v>
                </c:pt>
                <c:pt idx="3569">
                  <c:v>1.0020886659999999</c:v>
                </c:pt>
                <c:pt idx="3570">
                  <c:v>1.5842275999999999E-2</c:v>
                </c:pt>
                <c:pt idx="3571">
                  <c:v>1.3441760540000001</c:v>
                </c:pt>
                <c:pt idx="3572">
                  <c:v>0</c:v>
                </c:pt>
                <c:pt idx="3573">
                  <c:v>11.84683514</c:v>
                </c:pt>
                <c:pt idx="3574">
                  <c:v>0.53220295900000003</c:v>
                </c:pt>
                <c:pt idx="3575">
                  <c:v>2.0720973009999999</c:v>
                </c:pt>
                <c:pt idx="3576">
                  <c:v>9.1198653000000005E-2</c:v>
                </c:pt>
                <c:pt idx="3577">
                  <c:v>0</c:v>
                </c:pt>
                <c:pt idx="3578">
                  <c:v>2.2561013700000001</c:v>
                </c:pt>
                <c:pt idx="3579">
                  <c:v>3.6587395000000002E-2</c:v>
                </c:pt>
                <c:pt idx="3580">
                  <c:v>6.9528260230000001</c:v>
                </c:pt>
                <c:pt idx="3581">
                  <c:v>7.5112080570000002</c:v>
                </c:pt>
                <c:pt idx="3582">
                  <c:v>0.386714697</c:v>
                </c:pt>
                <c:pt idx="3583">
                  <c:v>0.18082152300000001</c:v>
                </c:pt>
                <c:pt idx="3584">
                  <c:v>7.33228E-3</c:v>
                </c:pt>
                <c:pt idx="3585">
                  <c:v>0.53902941900000001</c:v>
                </c:pt>
                <c:pt idx="3586">
                  <c:v>28.12897873</c:v>
                </c:pt>
                <c:pt idx="3587">
                  <c:v>9.4161682130000006</c:v>
                </c:pt>
                <c:pt idx="3588">
                  <c:v>0</c:v>
                </c:pt>
                <c:pt idx="3589">
                  <c:v>1.7431860000000001E-3</c:v>
                </c:pt>
                <c:pt idx="3590">
                  <c:v>2.9686783000000001E-2</c:v>
                </c:pt>
                <c:pt idx="3591">
                  <c:v>3.067722082</c:v>
                </c:pt>
                <c:pt idx="3592">
                  <c:v>0</c:v>
                </c:pt>
                <c:pt idx="3593">
                  <c:v>0.31369128800000001</c:v>
                </c:pt>
                <c:pt idx="3594">
                  <c:v>0.75814145799999999</c:v>
                </c:pt>
                <c:pt idx="3595">
                  <c:v>7.0138790000000006E-2</c:v>
                </c:pt>
                <c:pt idx="3596">
                  <c:v>1.356941223</c:v>
                </c:pt>
                <c:pt idx="3597">
                  <c:v>0</c:v>
                </c:pt>
                <c:pt idx="3598">
                  <c:v>0</c:v>
                </c:pt>
                <c:pt idx="3599">
                  <c:v>0</c:v>
                </c:pt>
                <c:pt idx="3600">
                  <c:v>1.9017895999999999E-2</c:v>
                </c:pt>
                <c:pt idx="3601">
                  <c:v>5.9309103000000002E-2</c:v>
                </c:pt>
                <c:pt idx="3602">
                  <c:v>7.6338868140000002</c:v>
                </c:pt>
                <c:pt idx="3603">
                  <c:v>12.47274399</c:v>
                </c:pt>
                <c:pt idx="3604">
                  <c:v>16.413434980000002</c:v>
                </c:pt>
                <c:pt idx="3605">
                  <c:v>0.83716905100000005</c:v>
                </c:pt>
                <c:pt idx="3606">
                  <c:v>2.4204428199999999</c:v>
                </c:pt>
                <c:pt idx="3607">
                  <c:v>4.0946729000000001E-2</c:v>
                </c:pt>
                <c:pt idx="3608">
                  <c:v>8.9679830000000002E-2</c:v>
                </c:pt>
                <c:pt idx="3609">
                  <c:v>2.5985395910000002</c:v>
                </c:pt>
                <c:pt idx="3610">
                  <c:v>9.0589113999999998E-2</c:v>
                </c:pt>
                <c:pt idx="3611">
                  <c:v>2.4973437789999999</c:v>
                </c:pt>
                <c:pt idx="3612">
                  <c:v>5.6951605000000002E-2</c:v>
                </c:pt>
                <c:pt idx="3613">
                  <c:v>2.9133596000000001E-2</c:v>
                </c:pt>
                <c:pt idx="3614">
                  <c:v>0</c:v>
                </c:pt>
                <c:pt idx="3615">
                  <c:v>0</c:v>
                </c:pt>
                <c:pt idx="3616">
                  <c:v>0.106460132</c:v>
                </c:pt>
                <c:pt idx="3617">
                  <c:v>5.8501203000000002E-2</c:v>
                </c:pt>
                <c:pt idx="3618">
                  <c:v>2.5352673530000001</c:v>
                </c:pt>
                <c:pt idx="3619">
                  <c:v>13.39717388</c:v>
                </c:pt>
                <c:pt idx="3620">
                  <c:v>4.7419338999999998E-2</c:v>
                </c:pt>
                <c:pt idx="3621">
                  <c:v>1.9524712559999999</c:v>
                </c:pt>
                <c:pt idx="3622">
                  <c:v>5.6343741420000004</c:v>
                </c:pt>
                <c:pt idx="3623">
                  <c:v>0.159586906</c:v>
                </c:pt>
                <c:pt idx="3624">
                  <c:v>3.9812290670000001</c:v>
                </c:pt>
                <c:pt idx="3625">
                  <c:v>24.897735600000001</c:v>
                </c:pt>
                <c:pt idx="3626">
                  <c:v>14.436921119999999</c:v>
                </c:pt>
                <c:pt idx="3627">
                  <c:v>0.50468933599999999</c:v>
                </c:pt>
                <c:pt idx="3628">
                  <c:v>2.1575872899999999</c:v>
                </c:pt>
                <c:pt idx="3629">
                  <c:v>9.8403005599999993</c:v>
                </c:pt>
                <c:pt idx="3630">
                  <c:v>2.1637714999999998E-2</c:v>
                </c:pt>
                <c:pt idx="3631">
                  <c:v>2.987840652</c:v>
                </c:pt>
                <c:pt idx="3632">
                  <c:v>8.1593349999999995E-2</c:v>
                </c:pt>
                <c:pt idx="3633">
                  <c:v>9.5316324229999996</c:v>
                </c:pt>
                <c:pt idx="3634">
                  <c:v>1.148118019</c:v>
                </c:pt>
                <c:pt idx="3635">
                  <c:v>6.8373874000000001E-2</c:v>
                </c:pt>
                <c:pt idx="3636">
                  <c:v>16.036205290000002</c:v>
                </c:pt>
                <c:pt idx="3637">
                  <c:v>0</c:v>
                </c:pt>
                <c:pt idx="3638">
                  <c:v>1.4920772309999999</c:v>
                </c:pt>
                <c:pt idx="3639">
                  <c:v>0.240894839</c:v>
                </c:pt>
                <c:pt idx="3640">
                  <c:v>0</c:v>
                </c:pt>
                <c:pt idx="3641">
                  <c:v>2.7211446760000002</c:v>
                </c:pt>
                <c:pt idx="3642">
                  <c:v>14.42501831</c:v>
                </c:pt>
                <c:pt idx="3643">
                  <c:v>0.85243040299999995</c:v>
                </c:pt>
                <c:pt idx="3644">
                  <c:v>1.4092106E-2</c:v>
                </c:pt>
                <c:pt idx="3645">
                  <c:v>1.0110859999999999E-2</c:v>
                </c:pt>
                <c:pt idx="3646">
                  <c:v>0.29699254000000003</c:v>
                </c:pt>
                <c:pt idx="3647">
                  <c:v>2.9279619E-2</c:v>
                </c:pt>
                <c:pt idx="3648">
                  <c:v>14.10445213</c:v>
                </c:pt>
                <c:pt idx="3649">
                  <c:v>4.947323E-3</c:v>
                </c:pt>
                <c:pt idx="3650">
                  <c:v>11.364642140000001</c:v>
                </c:pt>
                <c:pt idx="3651">
                  <c:v>4.0383961000000003E-2</c:v>
                </c:pt>
                <c:pt idx="3652">
                  <c:v>0</c:v>
                </c:pt>
                <c:pt idx="3653">
                  <c:v>2.7710936070000001</c:v>
                </c:pt>
                <c:pt idx="3654">
                  <c:v>1.048576951</c:v>
                </c:pt>
                <c:pt idx="3655">
                  <c:v>3.3526923659999999</c:v>
                </c:pt>
                <c:pt idx="3656">
                  <c:v>0</c:v>
                </c:pt>
                <c:pt idx="3657">
                  <c:v>1.7313225270000001</c:v>
                </c:pt>
                <c:pt idx="3658">
                  <c:v>0.23792745200000001</c:v>
                </c:pt>
                <c:pt idx="3659">
                  <c:v>2.6568698880000001</c:v>
                </c:pt>
                <c:pt idx="3660">
                  <c:v>2.7243612E-2</c:v>
                </c:pt>
                <c:pt idx="3661">
                  <c:v>13.62085342</c:v>
                </c:pt>
                <c:pt idx="3662">
                  <c:v>5.0911369320000004</c:v>
                </c:pt>
                <c:pt idx="3663">
                  <c:v>2.0307031999999999E-2</c:v>
                </c:pt>
                <c:pt idx="3664">
                  <c:v>27.360649110000001</c:v>
                </c:pt>
                <c:pt idx="3665">
                  <c:v>3.0717410000000001E-2</c:v>
                </c:pt>
                <c:pt idx="3666">
                  <c:v>0.78754657500000003</c:v>
                </c:pt>
                <c:pt idx="3667">
                  <c:v>1.751420975</c:v>
                </c:pt>
                <c:pt idx="3668">
                  <c:v>3.7087931630000002</c:v>
                </c:pt>
                <c:pt idx="3669">
                  <c:v>1.058490634</c:v>
                </c:pt>
                <c:pt idx="3670">
                  <c:v>0.100748517</c:v>
                </c:pt>
                <c:pt idx="3671">
                  <c:v>0.69893866800000004</c:v>
                </c:pt>
                <c:pt idx="3672">
                  <c:v>5.5922154000000002E-2</c:v>
                </c:pt>
                <c:pt idx="3673">
                  <c:v>0</c:v>
                </c:pt>
                <c:pt idx="3674">
                  <c:v>10.22932243</c:v>
                </c:pt>
                <c:pt idx="3675">
                  <c:v>0</c:v>
                </c:pt>
                <c:pt idx="3676">
                  <c:v>0</c:v>
                </c:pt>
                <c:pt idx="3677">
                  <c:v>7.2071652410000002</c:v>
                </c:pt>
                <c:pt idx="3678">
                  <c:v>11.06748676</c:v>
                </c:pt>
                <c:pt idx="3679">
                  <c:v>10.265089039999999</c:v>
                </c:pt>
                <c:pt idx="3680">
                  <c:v>0.65595608900000002</c:v>
                </c:pt>
                <c:pt idx="3681">
                  <c:v>41.977497100000001</c:v>
                </c:pt>
                <c:pt idx="3682">
                  <c:v>9.99181366</c:v>
                </c:pt>
                <c:pt idx="3683">
                  <c:v>2.3921608920000001</c:v>
                </c:pt>
                <c:pt idx="3684">
                  <c:v>0.83235639299999997</c:v>
                </c:pt>
                <c:pt idx="3685">
                  <c:v>0.39432716400000001</c:v>
                </c:pt>
                <c:pt idx="3686">
                  <c:v>0.63699585199999997</c:v>
                </c:pt>
                <c:pt idx="3687">
                  <c:v>10.16716957</c:v>
                </c:pt>
                <c:pt idx="3688">
                  <c:v>0.12209513800000001</c:v>
                </c:pt>
                <c:pt idx="3689">
                  <c:v>5.5087051389999999</c:v>
                </c:pt>
                <c:pt idx="3690">
                  <c:v>8.5978164669999995</c:v>
                </c:pt>
                <c:pt idx="3691">
                  <c:v>11.597859379999999</c:v>
                </c:pt>
                <c:pt idx="3692">
                  <c:v>0.96094203</c:v>
                </c:pt>
                <c:pt idx="3693">
                  <c:v>3.7743756770000001</c:v>
                </c:pt>
                <c:pt idx="3694">
                  <c:v>0.58960467599999999</c:v>
                </c:pt>
                <c:pt idx="3695">
                  <c:v>3.7431113000000002E-2</c:v>
                </c:pt>
                <c:pt idx="3696">
                  <c:v>0</c:v>
                </c:pt>
                <c:pt idx="3697">
                  <c:v>0.18470388700000001</c:v>
                </c:pt>
                <c:pt idx="3698">
                  <c:v>0</c:v>
                </c:pt>
                <c:pt idx="3699">
                  <c:v>16.795726779999999</c:v>
                </c:pt>
                <c:pt idx="3700">
                  <c:v>0.23863245499999999</c:v>
                </c:pt>
                <c:pt idx="3701">
                  <c:v>35.395080569999998</c:v>
                </c:pt>
                <c:pt idx="3702">
                  <c:v>6.8466544149999997</c:v>
                </c:pt>
                <c:pt idx="3703">
                  <c:v>23.96987343</c:v>
                </c:pt>
                <c:pt idx="3704">
                  <c:v>8.8104606000000002E-2</c:v>
                </c:pt>
                <c:pt idx="3705">
                  <c:v>0.45170292299999998</c:v>
                </c:pt>
                <c:pt idx="3706">
                  <c:v>0.37845414900000002</c:v>
                </c:pt>
                <c:pt idx="3707">
                  <c:v>0</c:v>
                </c:pt>
                <c:pt idx="3708">
                  <c:v>14.92702484</c:v>
                </c:pt>
                <c:pt idx="3709">
                  <c:v>30.044481279999999</c:v>
                </c:pt>
                <c:pt idx="3710">
                  <c:v>20.627685549999999</c:v>
                </c:pt>
                <c:pt idx="3711">
                  <c:v>2.5540690420000001</c:v>
                </c:pt>
                <c:pt idx="3712">
                  <c:v>30.146636959999999</c:v>
                </c:pt>
                <c:pt idx="3713">
                  <c:v>0.92887735400000004</c:v>
                </c:pt>
                <c:pt idx="3714">
                  <c:v>7.2711915000000002E-2</c:v>
                </c:pt>
                <c:pt idx="3715">
                  <c:v>2.3004753999999999E-2</c:v>
                </c:pt>
                <c:pt idx="3716">
                  <c:v>0</c:v>
                </c:pt>
                <c:pt idx="3717">
                  <c:v>12.27886391</c:v>
                </c:pt>
                <c:pt idx="3718">
                  <c:v>0</c:v>
                </c:pt>
                <c:pt idx="3719">
                  <c:v>9.7320661000000003E-2</c:v>
                </c:pt>
                <c:pt idx="3720">
                  <c:v>2.5631487370000001</c:v>
                </c:pt>
                <c:pt idx="3721">
                  <c:v>3.1426968569999998</c:v>
                </c:pt>
                <c:pt idx="3722">
                  <c:v>10.22024822</c:v>
                </c:pt>
                <c:pt idx="3723">
                  <c:v>0.17784155900000001</c:v>
                </c:pt>
                <c:pt idx="3724">
                  <c:v>0</c:v>
                </c:pt>
                <c:pt idx="3725">
                  <c:v>0.19538855599999999</c:v>
                </c:pt>
                <c:pt idx="3726">
                  <c:v>4.6184682849999996</c:v>
                </c:pt>
                <c:pt idx="3727">
                  <c:v>0.77576249799999997</c:v>
                </c:pt>
                <c:pt idx="3728">
                  <c:v>1.6990880999999999E-2</c:v>
                </c:pt>
                <c:pt idx="3729">
                  <c:v>0.19187609899999999</c:v>
                </c:pt>
                <c:pt idx="3730">
                  <c:v>16.00289536</c:v>
                </c:pt>
                <c:pt idx="3731">
                  <c:v>13.166746140000001</c:v>
                </c:pt>
                <c:pt idx="3732">
                  <c:v>2.8575702000000001E-2</c:v>
                </c:pt>
                <c:pt idx="3733">
                  <c:v>6.8193509999999999E-2</c:v>
                </c:pt>
                <c:pt idx="3734">
                  <c:v>9.2752361299999997</c:v>
                </c:pt>
                <c:pt idx="3735">
                  <c:v>0.48892897400000002</c:v>
                </c:pt>
                <c:pt idx="3736">
                  <c:v>2.8154314E-2</c:v>
                </c:pt>
                <c:pt idx="3737">
                  <c:v>4.6099123950000003</c:v>
                </c:pt>
                <c:pt idx="3738">
                  <c:v>0.92368680199999997</c:v>
                </c:pt>
                <c:pt idx="3739">
                  <c:v>0</c:v>
                </c:pt>
                <c:pt idx="3740">
                  <c:v>3.6836953160000001</c:v>
                </c:pt>
                <c:pt idx="3741">
                  <c:v>1.839969993</c:v>
                </c:pt>
                <c:pt idx="3742">
                  <c:v>0</c:v>
                </c:pt>
                <c:pt idx="3743">
                  <c:v>1.200958014</c:v>
                </c:pt>
                <c:pt idx="3744">
                  <c:v>0.83648848499999995</c:v>
                </c:pt>
                <c:pt idx="3745">
                  <c:v>5.1324258999999997E-2</c:v>
                </c:pt>
                <c:pt idx="3746">
                  <c:v>23.017902370000002</c:v>
                </c:pt>
                <c:pt idx="3747">
                  <c:v>8.5626192000000004E-2</c:v>
                </c:pt>
                <c:pt idx="3748">
                  <c:v>0.26832336200000001</c:v>
                </c:pt>
                <c:pt idx="3749">
                  <c:v>1.5246521000000001E-2</c:v>
                </c:pt>
                <c:pt idx="3750">
                  <c:v>1.8859698000000001E-2</c:v>
                </c:pt>
                <c:pt idx="3751">
                  <c:v>0.73614633100000004</c:v>
                </c:pt>
                <c:pt idx="3752">
                  <c:v>7.044237614</c:v>
                </c:pt>
                <c:pt idx="3753">
                  <c:v>0</c:v>
                </c:pt>
                <c:pt idx="3754">
                  <c:v>10.96740913</c:v>
                </c:pt>
                <c:pt idx="3755">
                  <c:v>2.5582344529999999</c:v>
                </c:pt>
                <c:pt idx="3756">
                  <c:v>15.089162829999999</c:v>
                </c:pt>
                <c:pt idx="3757">
                  <c:v>0.15659756999999999</c:v>
                </c:pt>
                <c:pt idx="3758">
                  <c:v>9.6284199999999999E-4</c:v>
                </c:pt>
                <c:pt idx="3759">
                  <c:v>1.3220791000000001E-2</c:v>
                </c:pt>
                <c:pt idx="3760">
                  <c:v>19.739171979999998</c:v>
                </c:pt>
                <c:pt idx="3761">
                  <c:v>0</c:v>
                </c:pt>
                <c:pt idx="3762">
                  <c:v>0.618224263</c:v>
                </c:pt>
                <c:pt idx="3763">
                  <c:v>37.933567050000001</c:v>
                </c:pt>
                <c:pt idx="3764">
                  <c:v>2.355804682</c:v>
                </c:pt>
                <c:pt idx="3765">
                  <c:v>0.103028879</c:v>
                </c:pt>
                <c:pt idx="3766">
                  <c:v>0.82251983900000003</c:v>
                </c:pt>
                <c:pt idx="3767">
                  <c:v>7.0814289000000002E-2</c:v>
                </c:pt>
                <c:pt idx="3768">
                  <c:v>1.685440421</c:v>
                </c:pt>
                <c:pt idx="3769">
                  <c:v>1.6731377839999999</c:v>
                </c:pt>
                <c:pt idx="3770">
                  <c:v>1.83979702</c:v>
                </c:pt>
                <c:pt idx="3771">
                  <c:v>2.1071562770000001</c:v>
                </c:pt>
                <c:pt idx="3772">
                  <c:v>14.8110342</c:v>
                </c:pt>
                <c:pt idx="3773">
                  <c:v>10.13280582</c:v>
                </c:pt>
                <c:pt idx="3774">
                  <c:v>8.1214818950000005</c:v>
                </c:pt>
                <c:pt idx="3775">
                  <c:v>0.88790315399999997</c:v>
                </c:pt>
                <c:pt idx="3776">
                  <c:v>0.32822239399999997</c:v>
                </c:pt>
                <c:pt idx="3777">
                  <c:v>0</c:v>
                </c:pt>
                <c:pt idx="3778">
                  <c:v>0.47836840200000003</c:v>
                </c:pt>
                <c:pt idx="3779">
                  <c:v>1.060213447</c:v>
                </c:pt>
                <c:pt idx="3780">
                  <c:v>0.32068213800000001</c:v>
                </c:pt>
                <c:pt idx="3781">
                  <c:v>0.44517284600000001</c:v>
                </c:pt>
                <c:pt idx="3782">
                  <c:v>8.8472251889999995</c:v>
                </c:pt>
                <c:pt idx="3783">
                  <c:v>0</c:v>
                </c:pt>
                <c:pt idx="3784">
                  <c:v>1.711060762</c:v>
                </c:pt>
                <c:pt idx="3785">
                  <c:v>7.6027743999999994E-2</c:v>
                </c:pt>
                <c:pt idx="3786">
                  <c:v>2.8677175049999999</c:v>
                </c:pt>
                <c:pt idx="3787">
                  <c:v>0</c:v>
                </c:pt>
                <c:pt idx="3788">
                  <c:v>22.61642647</c:v>
                </c:pt>
                <c:pt idx="3789">
                  <c:v>3.7123432159999998</c:v>
                </c:pt>
                <c:pt idx="3790">
                  <c:v>4.7100939750000004</c:v>
                </c:pt>
                <c:pt idx="3791">
                  <c:v>0.17315834799999999</c:v>
                </c:pt>
                <c:pt idx="3792">
                  <c:v>0</c:v>
                </c:pt>
                <c:pt idx="3793">
                  <c:v>4.2710127829999998</c:v>
                </c:pt>
                <c:pt idx="3794">
                  <c:v>8.8251203E-2</c:v>
                </c:pt>
                <c:pt idx="3795">
                  <c:v>14.89041901</c:v>
                </c:pt>
                <c:pt idx="3796">
                  <c:v>10.834680560000001</c:v>
                </c:pt>
                <c:pt idx="3797">
                  <c:v>0.62199461499999997</c:v>
                </c:pt>
                <c:pt idx="3798">
                  <c:v>0.34098947000000002</c:v>
                </c:pt>
                <c:pt idx="3799">
                  <c:v>1.2327427E-2</c:v>
                </c:pt>
                <c:pt idx="3800">
                  <c:v>0.49718052099999999</c:v>
                </c:pt>
                <c:pt idx="3801">
                  <c:v>35.73179245</c:v>
                </c:pt>
                <c:pt idx="3802">
                  <c:v>14.77509785</c:v>
                </c:pt>
                <c:pt idx="3803">
                  <c:v>0</c:v>
                </c:pt>
                <c:pt idx="3804">
                  <c:v>5.3886519999999999E-3</c:v>
                </c:pt>
                <c:pt idx="3805">
                  <c:v>6.4758413000000001E-2</c:v>
                </c:pt>
                <c:pt idx="3806">
                  <c:v>3.6220686440000001</c:v>
                </c:pt>
                <c:pt idx="3807">
                  <c:v>6.6763989999999995E-2</c:v>
                </c:pt>
                <c:pt idx="3808">
                  <c:v>0.124199174</c:v>
                </c:pt>
                <c:pt idx="3809">
                  <c:v>1.3604816200000001</c:v>
                </c:pt>
                <c:pt idx="3810">
                  <c:v>8.1489086000000002E-2</c:v>
                </c:pt>
                <c:pt idx="3811">
                  <c:v>2.6664576530000001</c:v>
                </c:pt>
                <c:pt idx="3812">
                  <c:v>5.7403751000000003E-2</c:v>
                </c:pt>
                <c:pt idx="3813">
                  <c:v>0</c:v>
                </c:pt>
                <c:pt idx="3814">
                  <c:v>2.3088930000000001E-2</c:v>
                </c:pt>
                <c:pt idx="3815">
                  <c:v>0.11396848399999999</c:v>
                </c:pt>
                <c:pt idx="3816">
                  <c:v>11.581095700000001</c:v>
                </c:pt>
                <c:pt idx="3817">
                  <c:v>15.1627636</c:v>
                </c:pt>
                <c:pt idx="3818">
                  <c:v>20.356834410000001</c:v>
                </c:pt>
                <c:pt idx="3819">
                  <c:v>14.77254868</c:v>
                </c:pt>
                <c:pt idx="3820">
                  <c:v>1.530228138</c:v>
                </c:pt>
                <c:pt idx="3821">
                  <c:v>3.0345573429999999</c:v>
                </c:pt>
                <c:pt idx="3822">
                  <c:v>7.2891891E-2</c:v>
                </c:pt>
                <c:pt idx="3823">
                  <c:v>0.118339136</c:v>
                </c:pt>
                <c:pt idx="3824">
                  <c:v>4.693546295</c:v>
                </c:pt>
                <c:pt idx="3825">
                  <c:v>0.208025813</c:v>
                </c:pt>
                <c:pt idx="3826">
                  <c:v>3.652476788</c:v>
                </c:pt>
                <c:pt idx="3827">
                  <c:v>7.6647810999999996E-2</c:v>
                </c:pt>
                <c:pt idx="3828">
                  <c:v>4.7407642E-2</c:v>
                </c:pt>
                <c:pt idx="3829">
                  <c:v>4.9205191000000002E-2</c:v>
                </c:pt>
                <c:pt idx="3830">
                  <c:v>0</c:v>
                </c:pt>
                <c:pt idx="3831">
                  <c:v>0.180024832</c:v>
                </c:pt>
                <c:pt idx="3832">
                  <c:v>5.9616953E-2</c:v>
                </c:pt>
                <c:pt idx="3833">
                  <c:v>2.6704170700000001</c:v>
                </c:pt>
                <c:pt idx="3834">
                  <c:v>22.008979799999999</c:v>
                </c:pt>
                <c:pt idx="3835">
                  <c:v>6.3933954000000001E-2</c:v>
                </c:pt>
                <c:pt idx="3836">
                  <c:v>2.048508644</c:v>
                </c:pt>
                <c:pt idx="3837">
                  <c:v>7.4060063359999999</c:v>
                </c:pt>
                <c:pt idx="3838">
                  <c:v>0.25190699100000002</c:v>
                </c:pt>
                <c:pt idx="3839">
                  <c:v>6.1642813680000001</c:v>
                </c:pt>
                <c:pt idx="3840">
                  <c:v>26.459323879999999</c:v>
                </c:pt>
                <c:pt idx="3841">
                  <c:v>28.514932630000001</c:v>
                </c:pt>
                <c:pt idx="3842">
                  <c:v>0.81352657100000003</c:v>
                </c:pt>
                <c:pt idx="3843">
                  <c:v>2.7777299879999999</c:v>
                </c:pt>
                <c:pt idx="3844">
                  <c:v>15.00130367</c:v>
                </c:pt>
                <c:pt idx="3845">
                  <c:v>6.1133258000000003E-2</c:v>
                </c:pt>
                <c:pt idx="3846">
                  <c:v>4.4554014210000004</c:v>
                </c:pt>
                <c:pt idx="3847">
                  <c:v>0.121915907</c:v>
                </c:pt>
                <c:pt idx="3848">
                  <c:v>17.15576553</c:v>
                </c:pt>
                <c:pt idx="3849">
                  <c:v>1.5353277919999999</c:v>
                </c:pt>
                <c:pt idx="3850">
                  <c:v>9.7152129000000004E-2</c:v>
                </c:pt>
                <c:pt idx="3851">
                  <c:v>19.523860930000001</c:v>
                </c:pt>
                <c:pt idx="3852">
                  <c:v>0</c:v>
                </c:pt>
                <c:pt idx="3853">
                  <c:v>2.9551570420000002</c:v>
                </c:pt>
                <c:pt idx="3854">
                  <c:v>0.67430979000000002</c:v>
                </c:pt>
                <c:pt idx="3855">
                  <c:v>0.96394014400000005</c:v>
                </c:pt>
                <c:pt idx="3856">
                  <c:v>4.3397278789999998</c:v>
                </c:pt>
                <c:pt idx="3857">
                  <c:v>15.39399147</c:v>
                </c:pt>
                <c:pt idx="3858">
                  <c:v>1.5606433150000001</c:v>
                </c:pt>
                <c:pt idx="3859">
                  <c:v>2.4888948000000001E-2</c:v>
                </c:pt>
                <c:pt idx="3860">
                  <c:v>1.0023341E-2</c:v>
                </c:pt>
                <c:pt idx="3861">
                  <c:v>0.52881306400000005</c:v>
                </c:pt>
                <c:pt idx="3862">
                  <c:v>3.3958700000000001E-2</c:v>
                </c:pt>
                <c:pt idx="3863">
                  <c:v>17.80689812</c:v>
                </c:pt>
                <c:pt idx="3864">
                  <c:v>0.247264341</c:v>
                </c:pt>
                <c:pt idx="3865">
                  <c:v>13.488481520000001</c:v>
                </c:pt>
                <c:pt idx="3866">
                  <c:v>4.6986150999999997E-2</c:v>
                </c:pt>
                <c:pt idx="3867">
                  <c:v>0</c:v>
                </c:pt>
                <c:pt idx="3868">
                  <c:v>6.4378767010000004</c:v>
                </c:pt>
                <c:pt idx="3869">
                  <c:v>1.8760480879999999</c:v>
                </c:pt>
                <c:pt idx="3870">
                  <c:v>4.6924576760000001</c:v>
                </c:pt>
                <c:pt idx="3871">
                  <c:v>0</c:v>
                </c:pt>
                <c:pt idx="3872">
                  <c:v>0.11485113199999999</c:v>
                </c:pt>
                <c:pt idx="3873">
                  <c:v>2.8594434259999999</c:v>
                </c:pt>
                <c:pt idx="3874">
                  <c:v>0.58508932599999997</c:v>
                </c:pt>
                <c:pt idx="3875">
                  <c:v>4.0628623959999999</c:v>
                </c:pt>
                <c:pt idx="3876">
                  <c:v>3.6743484E-2</c:v>
                </c:pt>
                <c:pt idx="3877">
                  <c:v>17.049201969999999</c:v>
                </c:pt>
                <c:pt idx="3878">
                  <c:v>9.3524446490000006</c:v>
                </c:pt>
                <c:pt idx="3879">
                  <c:v>2.2296560999999999E-2</c:v>
                </c:pt>
                <c:pt idx="3880">
                  <c:v>36.433261870000003</c:v>
                </c:pt>
                <c:pt idx="3881">
                  <c:v>3.2330927000000002E-2</c:v>
                </c:pt>
                <c:pt idx="3882">
                  <c:v>0.926123798</c:v>
                </c:pt>
                <c:pt idx="3883">
                  <c:v>2.5489790440000002</c:v>
                </c:pt>
                <c:pt idx="3884">
                  <c:v>5.2670874599999999</c:v>
                </c:pt>
                <c:pt idx="3885">
                  <c:v>1.990515351</c:v>
                </c:pt>
                <c:pt idx="3886">
                  <c:v>0.13713841099999999</c:v>
                </c:pt>
                <c:pt idx="3887">
                  <c:v>2.3649458889999999</c:v>
                </c:pt>
                <c:pt idx="3888">
                  <c:v>5.3178917999999999E-2</c:v>
                </c:pt>
                <c:pt idx="3889">
                  <c:v>0</c:v>
                </c:pt>
                <c:pt idx="3890">
                  <c:v>17.563207630000001</c:v>
                </c:pt>
                <c:pt idx="3891">
                  <c:v>0.47963196000000002</c:v>
                </c:pt>
                <c:pt idx="3892">
                  <c:v>0</c:v>
                </c:pt>
                <c:pt idx="3893">
                  <c:v>12.31103897</c:v>
                </c:pt>
                <c:pt idx="3894">
                  <c:v>19.00996971</c:v>
                </c:pt>
                <c:pt idx="3895">
                  <c:v>14.135716439999999</c:v>
                </c:pt>
                <c:pt idx="3896">
                  <c:v>0.99980378199999997</c:v>
                </c:pt>
                <c:pt idx="3897">
                  <c:v>55.109443659999997</c:v>
                </c:pt>
                <c:pt idx="3898">
                  <c:v>19.180845260000002</c:v>
                </c:pt>
                <c:pt idx="3899">
                  <c:v>4.7760934830000004</c:v>
                </c:pt>
                <c:pt idx="3900">
                  <c:v>0.82850378800000002</c:v>
                </c:pt>
                <c:pt idx="3901">
                  <c:v>0.40771326400000002</c:v>
                </c:pt>
                <c:pt idx="3902">
                  <c:v>1.3113613129999999</c:v>
                </c:pt>
                <c:pt idx="3903">
                  <c:v>17.09157562</c:v>
                </c:pt>
                <c:pt idx="3904">
                  <c:v>0.22744809099999999</c:v>
                </c:pt>
                <c:pt idx="3905">
                  <c:v>8.1644239429999992</c:v>
                </c:pt>
                <c:pt idx="3906">
                  <c:v>18.659776690000001</c:v>
                </c:pt>
                <c:pt idx="3907">
                  <c:v>15.90584087</c:v>
                </c:pt>
                <c:pt idx="3908">
                  <c:v>1.382068396</c:v>
                </c:pt>
                <c:pt idx="3909">
                  <c:v>8.4300317759999999</c:v>
                </c:pt>
                <c:pt idx="3910">
                  <c:v>1.000987887</c:v>
                </c:pt>
                <c:pt idx="3911">
                  <c:v>0.27436205699999999</c:v>
                </c:pt>
                <c:pt idx="3912">
                  <c:v>0</c:v>
                </c:pt>
                <c:pt idx="3913">
                  <c:v>0.19289499500000001</c:v>
                </c:pt>
                <c:pt idx="3914">
                  <c:v>0.12232894499999999</c:v>
                </c:pt>
                <c:pt idx="3915">
                  <c:v>24.127481459999998</c:v>
                </c:pt>
                <c:pt idx="3916">
                  <c:v>0.56099230099999997</c:v>
                </c:pt>
                <c:pt idx="3917">
                  <c:v>49.468177799999999</c:v>
                </c:pt>
                <c:pt idx="3918">
                  <c:v>10.41046143</c:v>
                </c:pt>
                <c:pt idx="3919">
                  <c:v>37.879226680000002</c:v>
                </c:pt>
                <c:pt idx="3920">
                  <c:v>0.117255442</c:v>
                </c:pt>
                <c:pt idx="3921">
                  <c:v>0.51808100899999998</c:v>
                </c:pt>
                <c:pt idx="3922">
                  <c:v>0.60960263000000003</c:v>
                </c:pt>
                <c:pt idx="3923">
                  <c:v>0</c:v>
                </c:pt>
                <c:pt idx="3924">
                  <c:v>25.65201759</c:v>
                </c:pt>
                <c:pt idx="3925">
                  <c:v>37.671470640000003</c:v>
                </c:pt>
                <c:pt idx="3926">
                  <c:v>36.108570100000001</c:v>
                </c:pt>
                <c:pt idx="3927">
                  <c:v>3.0137150290000001</c:v>
                </c:pt>
                <c:pt idx="3928">
                  <c:v>37.215660100000001</c:v>
                </c:pt>
                <c:pt idx="3929">
                  <c:v>1.6672617199999999</c:v>
                </c:pt>
                <c:pt idx="3930">
                  <c:v>0.19552135500000001</c:v>
                </c:pt>
                <c:pt idx="3931">
                  <c:v>3.5556450000000003E-2</c:v>
                </c:pt>
                <c:pt idx="3932">
                  <c:v>2.6975329999999999E-2</c:v>
                </c:pt>
                <c:pt idx="3933">
                  <c:v>13.652853970000001</c:v>
                </c:pt>
                <c:pt idx="3934">
                  <c:v>2.8202694E-2</c:v>
                </c:pt>
                <c:pt idx="3935">
                  <c:v>0.125432447</c:v>
                </c:pt>
                <c:pt idx="3936">
                  <c:v>4.2043151859999996</c:v>
                </c:pt>
                <c:pt idx="3937">
                  <c:v>6.8898015020000001</c:v>
                </c:pt>
                <c:pt idx="3938">
                  <c:v>13.68071651</c:v>
                </c:pt>
                <c:pt idx="3939">
                  <c:v>0.49216127399999998</c:v>
                </c:pt>
                <c:pt idx="3940">
                  <c:v>0</c:v>
                </c:pt>
                <c:pt idx="3941">
                  <c:v>0.384853691</c:v>
                </c:pt>
                <c:pt idx="3942">
                  <c:v>23.211908340000001</c:v>
                </c:pt>
                <c:pt idx="3943">
                  <c:v>7.5275497439999999</c:v>
                </c:pt>
                <c:pt idx="3944">
                  <c:v>1.24478209</c:v>
                </c:pt>
                <c:pt idx="3945">
                  <c:v>3.9494100999999997E-2</c:v>
                </c:pt>
                <c:pt idx="3946">
                  <c:v>0.26727375399999997</c:v>
                </c:pt>
                <c:pt idx="3947">
                  <c:v>30.645816799999999</c:v>
                </c:pt>
                <c:pt idx="3948">
                  <c:v>20.046579359999999</c:v>
                </c:pt>
                <c:pt idx="3949">
                  <c:v>8.6327098000000005E-2</c:v>
                </c:pt>
                <c:pt idx="3950">
                  <c:v>9.9504016000000001E-2</c:v>
                </c:pt>
                <c:pt idx="3951">
                  <c:v>9.9481544490000005</c:v>
                </c:pt>
                <c:pt idx="3952">
                  <c:v>0.59823805100000005</c:v>
                </c:pt>
                <c:pt idx="3953">
                  <c:v>4.3173338999999998E-2</c:v>
                </c:pt>
                <c:pt idx="3954">
                  <c:v>5.8176045419999998</c:v>
                </c:pt>
                <c:pt idx="3955">
                  <c:v>0.68512195300000001</c:v>
                </c:pt>
                <c:pt idx="3956">
                  <c:v>0</c:v>
                </c:pt>
                <c:pt idx="3957">
                  <c:v>5.187409401</c:v>
                </c:pt>
                <c:pt idx="3958">
                  <c:v>3.4869906899999998</c:v>
                </c:pt>
                <c:pt idx="3959">
                  <c:v>0</c:v>
                </c:pt>
                <c:pt idx="3960">
                  <c:v>1.6881316900000001</c:v>
                </c:pt>
                <c:pt idx="3961">
                  <c:v>1.3424613480000001</c:v>
                </c:pt>
                <c:pt idx="3962">
                  <c:v>0.164518684</c:v>
                </c:pt>
                <c:pt idx="3963">
                  <c:v>36.360755920000003</c:v>
                </c:pt>
                <c:pt idx="3964">
                  <c:v>0.383416325</c:v>
                </c:pt>
                <c:pt idx="3965">
                  <c:v>0.41495254599999998</c:v>
                </c:pt>
                <c:pt idx="3966">
                  <c:v>3.9996552999999997E-2</c:v>
                </c:pt>
                <c:pt idx="3967">
                  <c:v>1.8670846000000001E-2</c:v>
                </c:pt>
                <c:pt idx="3968">
                  <c:v>1.1261007789999999</c:v>
                </c:pt>
                <c:pt idx="3969">
                  <c:v>8.0454330439999993</c:v>
                </c:pt>
                <c:pt idx="3970">
                  <c:v>0</c:v>
                </c:pt>
                <c:pt idx="3971">
                  <c:v>21.282072070000002</c:v>
                </c:pt>
                <c:pt idx="3972">
                  <c:v>6.2675433160000003</c:v>
                </c:pt>
                <c:pt idx="3973">
                  <c:v>20.877521510000001</c:v>
                </c:pt>
                <c:pt idx="3974">
                  <c:v>0.37286329299999998</c:v>
                </c:pt>
                <c:pt idx="3975">
                  <c:v>1.2791924E-2</c:v>
                </c:pt>
                <c:pt idx="3976">
                  <c:v>1.7193982E-2</c:v>
                </c:pt>
                <c:pt idx="3977">
                  <c:v>24.427524569999999</c:v>
                </c:pt>
                <c:pt idx="3978">
                  <c:v>0</c:v>
                </c:pt>
                <c:pt idx="3979">
                  <c:v>1.49533534</c:v>
                </c:pt>
                <c:pt idx="3980">
                  <c:v>46.588115690000002</c:v>
                </c:pt>
                <c:pt idx="3981">
                  <c:v>4.3519501690000002</c:v>
                </c:pt>
                <c:pt idx="3982">
                  <c:v>0.14542517099999999</c:v>
                </c:pt>
                <c:pt idx="3983">
                  <c:v>2.9489588740000001</c:v>
                </c:pt>
                <c:pt idx="3984">
                  <c:v>9.9574289999999996E-2</c:v>
                </c:pt>
                <c:pt idx="3985">
                  <c:v>4.5326409339999998</c:v>
                </c:pt>
                <c:pt idx="3986">
                  <c:v>2.8943808080000002</c:v>
                </c:pt>
                <c:pt idx="3987">
                  <c:v>2.3216891290000001</c:v>
                </c:pt>
                <c:pt idx="3988">
                  <c:v>4.9995651250000002</c:v>
                </c:pt>
                <c:pt idx="3989">
                  <c:v>30.101991649999999</c:v>
                </c:pt>
                <c:pt idx="3990">
                  <c:v>15.917977329999999</c:v>
                </c:pt>
                <c:pt idx="3991">
                  <c:v>11.921778679999999</c:v>
                </c:pt>
                <c:pt idx="3992">
                  <c:v>2.8620662690000001</c:v>
                </c:pt>
                <c:pt idx="3993">
                  <c:v>0.50702834100000005</c:v>
                </c:pt>
                <c:pt idx="3994">
                  <c:v>7.1810171000000006E-2</c:v>
                </c:pt>
                <c:pt idx="3995">
                  <c:v>1.01802361</c:v>
                </c:pt>
                <c:pt idx="3996">
                  <c:v>1.241659641</c:v>
                </c:pt>
                <c:pt idx="3997">
                  <c:v>0.695726395</c:v>
                </c:pt>
                <c:pt idx="3998">
                  <c:v>0.85628819499999997</c:v>
                </c:pt>
                <c:pt idx="3999">
                  <c:v>18.554395679999999</c:v>
                </c:pt>
                <c:pt idx="4000">
                  <c:v>0</c:v>
                </c:pt>
                <c:pt idx="4001">
                  <c:v>3.1709616180000002</c:v>
                </c:pt>
                <c:pt idx="4002">
                  <c:v>0.29404860700000002</c:v>
                </c:pt>
                <c:pt idx="4003">
                  <c:v>6.564302444</c:v>
                </c:pt>
                <c:pt idx="4004">
                  <c:v>0</c:v>
                </c:pt>
                <c:pt idx="4005">
                  <c:v>28.354858400000001</c:v>
                </c:pt>
                <c:pt idx="4006">
                  <c:v>8.6254329680000001</c:v>
                </c:pt>
                <c:pt idx="4007">
                  <c:v>8.1315898900000008</c:v>
                </c:pt>
                <c:pt idx="4008">
                  <c:v>0.17968071999999999</c:v>
                </c:pt>
                <c:pt idx="4009">
                  <c:v>0</c:v>
                </c:pt>
                <c:pt idx="4010">
                  <c:v>7.6392569540000004</c:v>
                </c:pt>
                <c:pt idx="4011">
                  <c:v>0.122632965</c:v>
                </c:pt>
                <c:pt idx="4012">
                  <c:v>30.069507600000001</c:v>
                </c:pt>
                <c:pt idx="4013">
                  <c:v>16.012920380000001</c:v>
                </c:pt>
                <c:pt idx="4014">
                  <c:v>0.93835586299999996</c:v>
                </c:pt>
                <c:pt idx="4015">
                  <c:v>0.61328285900000001</c:v>
                </c:pt>
                <c:pt idx="4016">
                  <c:v>2.7148640000000002E-2</c:v>
                </c:pt>
                <c:pt idx="4017">
                  <c:v>1.306349516</c:v>
                </c:pt>
                <c:pt idx="4018">
                  <c:v>46.320262909999997</c:v>
                </c:pt>
                <c:pt idx="4019">
                  <c:v>23.951213840000001</c:v>
                </c:pt>
                <c:pt idx="4020">
                  <c:v>0</c:v>
                </c:pt>
                <c:pt idx="4021">
                  <c:v>6.9681930000000001E-3</c:v>
                </c:pt>
                <c:pt idx="4022">
                  <c:v>0.11884402500000001</c:v>
                </c:pt>
                <c:pt idx="4023">
                  <c:v>3.2101221080000002</c:v>
                </c:pt>
                <c:pt idx="4024">
                  <c:v>0.161901504</c:v>
                </c:pt>
                <c:pt idx="4025">
                  <c:v>0.13397641499999999</c:v>
                </c:pt>
                <c:pt idx="4026">
                  <c:v>2.0850522520000001</c:v>
                </c:pt>
                <c:pt idx="4027">
                  <c:v>0.41007977699999998</c:v>
                </c:pt>
                <c:pt idx="4028">
                  <c:v>5.7168521879999998</c:v>
                </c:pt>
                <c:pt idx="4029">
                  <c:v>6.7973584000000004E-2</c:v>
                </c:pt>
                <c:pt idx="4030">
                  <c:v>0</c:v>
                </c:pt>
                <c:pt idx="4031">
                  <c:v>0.134584799</c:v>
                </c:pt>
                <c:pt idx="4032">
                  <c:v>0.23216742300000001</c:v>
                </c:pt>
                <c:pt idx="4033">
                  <c:v>17.53432274</c:v>
                </c:pt>
                <c:pt idx="4034">
                  <c:v>25.42814255</c:v>
                </c:pt>
                <c:pt idx="4035">
                  <c:v>25.15099335</c:v>
                </c:pt>
                <c:pt idx="4036">
                  <c:v>23.029588700000001</c:v>
                </c:pt>
                <c:pt idx="4037">
                  <c:v>2.5120222569999999</c:v>
                </c:pt>
                <c:pt idx="4038">
                  <c:v>4.5985584260000003</c:v>
                </c:pt>
                <c:pt idx="4039">
                  <c:v>0.111607522</c:v>
                </c:pt>
                <c:pt idx="4040">
                  <c:v>0.123604536</c:v>
                </c:pt>
                <c:pt idx="4041">
                  <c:v>8.6298017500000004</c:v>
                </c:pt>
                <c:pt idx="4042">
                  <c:v>0.28508991</c:v>
                </c:pt>
                <c:pt idx="4043">
                  <c:v>5.3303198810000003</c:v>
                </c:pt>
                <c:pt idx="4044">
                  <c:v>9.8150127000000004E-2</c:v>
                </c:pt>
                <c:pt idx="4045">
                  <c:v>8.3717829999999993E-2</c:v>
                </c:pt>
                <c:pt idx="4046">
                  <c:v>0.16174243399999999</c:v>
                </c:pt>
                <c:pt idx="4047">
                  <c:v>0</c:v>
                </c:pt>
                <c:pt idx="4048">
                  <c:v>0.35251578700000002</c:v>
                </c:pt>
                <c:pt idx="4049">
                  <c:v>0.23511427600000001</c:v>
                </c:pt>
                <c:pt idx="4050">
                  <c:v>3.1549611089999998</c:v>
                </c:pt>
                <c:pt idx="4051">
                  <c:v>32.002487180000003</c:v>
                </c:pt>
                <c:pt idx="4052">
                  <c:v>0.15125857300000001</c:v>
                </c:pt>
                <c:pt idx="4053">
                  <c:v>11.38281059</c:v>
                </c:pt>
                <c:pt idx="4054">
                  <c:v>10.554326059999999</c:v>
                </c:pt>
                <c:pt idx="4055">
                  <c:v>0.264193654</c:v>
                </c:pt>
                <c:pt idx="4056">
                  <c:v>13.482388500000001</c:v>
                </c:pt>
                <c:pt idx="4057">
                  <c:v>33.611545560000003</c:v>
                </c:pt>
                <c:pt idx="4058">
                  <c:v>52.792613979999999</c:v>
                </c:pt>
                <c:pt idx="4059">
                  <c:v>4.5939188</c:v>
                </c:pt>
                <c:pt idx="4060">
                  <c:v>5.4107637410000002</c:v>
                </c:pt>
                <c:pt idx="4061">
                  <c:v>20.96769905</c:v>
                </c:pt>
                <c:pt idx="4062">
                  <c:v>0.119019426</c:v>
                </c:pt>
                <c:pt idx="4063">
                  <c:v>7.5093083380000003</c:v>
                </c:pt>
                <c:pt idx="4064">
                  <c:v>0.236355975</c:v>
                </c:pt>
                <c:pt idx="4065">
                  <c:v>31.07315826</c:v>
                </c:pt>
                <c:pt idx="4066">
                  <c:v>2.7578790190000002</c:v>
                </c:pt>
                <c:pt idx="4067">
                  <c:v>0.10907702900000001</c:v>
                </c:pt>
                <c:pt idx="4068">
                  <c:v>19.783617020000001</c:v>
                </c:pt>
                <c:pt idx="4069">
                  <c:v>0</c:v>
                </c:pt>
                <c:pt idx="4070">
                  <c:v>5.0907187460000003</c:v>
                </c:pt>
                <c:pt idx="4071">
                  <c:v>1.405344009</c:v>
                </c:pt>
                <c:pt idx="4072">
                  <c:v>5.7133488659999996</c:v>
                </c:pt>
                <c:pt idx="4073">
                  <c:v>8.723777771</c:v>
                </c:pt>
                <c:pt idx="4074">
                  <c:v>20.232366559999999</c:v>
                </c:pt>
                <c:pt idx="4075">
                  <c:v>4.3386645320000001</c:v>
                </c:pt>
                <c:pt idx="4076">
                  <c:v>4.4634703999999997E-2</c:v>
                </c:pt>
                <c:pt idx="4077">
                  <c:v>1.2765026E-2</c:v>
                </c:pt>
                <c:pt idx="4078">
                  <c:v>0.74973553400000004</c:v>
                </c:pt>
                <c:pt idx="4079">
                  <c:v>3.9701990999999999E-2</c:v>
                </c:pt>
                <c:pt idx="4080">
                  <c:v>22.80681229</c:v>
                </c:pt>
                <c:pt idx="4081">
                  <c:v>1.918887258</c:v>
                </c:pt>
                <c:pt idx="4082">
                  <c:v>20.80653191</c:v>
                </c:pt>
                <c:pt idx="4083">
                  <c:v>0.116975367</c:v>
                </c:pt>
                <c:pt idx="4084">
                  <c:v>0</c:v>
                </c:pt>
                <c:pt idx="4085">
                  <c:v>14.90942955</c:v>
                </c:pt>
                <c:pt idx="4086">
                  <c:v>3.3785016539999999</c:v>
                </c:pt>
                <c:pt idx="4087">
                  <c:v>5.042465687</c:v>
                </c:pt>
                <c:pt idx="4088">
                  <c:v>0</c:v>
                </c:pt>
                <c:pt idx="4089">
                  <c:v>0.16455851499999999</c:v>
                </c:pt>
                <c:pt idx="4090">
                  <c:v>3.556311607</c:v>
                </c:pt>
                <c:pt idx="4091">
                  <c:v>1.6038224699999999</c:v>
                </c:pt>
                <c:pt idx="4092">
                  <c:v>6.619637966</c:v>
                </c:pt>
                <c:pt idx="4093">
                  <c:v>4.6334263000000001E-2</c:v>
                </c:pt>
                <c:pt idx="4094">
                  <c:v>21.96220207</c:v>
                </c:pt>
                <c:pt idx="4095">
                  <c:v>18.867412569999999</c:v>
                </c:pt>
                <c:pt idx="4096">
                  <c:v>2.6132625E-2</c:v>
                </c:pt>
                <c:pt idx="4097">
                  <c:v>49.393020630000002</c:v>
                </c:pt>
                <c:pt idx="4098">
                  <c:v>4.0001429999999998E-2</c:v>
                </c:pt>
                <c:pt idx="4099">
                  <c:v>1.1455574040000001</c:v>
                </c:pt>
                <c:pt idx="4100">
                  <c:v>5.0871343610000004</c:v>
                </c:pt>
                <c:pt idx="4101">
                  <c:v>7.7730779649999997</c:v>
                </c:pt>
                <c:pt idx="4102">
                  <c:v>3.079741716</c:v>
                </c:pt>
                <c:pt idx="4103">
                  <c:v>0.71238952899999997</c:v>
                </c:pt>
                <c:pt idx="4104">
                  <c:v>8.7489900590000005</c:v>
                </c:pt>
                <c:pt idx="4105">
                  <c:v>0.10313354399999999</c:v>
                </c:pt>
                <c:pt idx="4106">
                  <c:v>0</c:v>
                </c:pt>
                <c:pt idx="4107">
                  <c:v>27.568244929999999</c:v>
                </c:pt>
                <c:pt idx="4108">
                  <c:v>1.408297658</c:v>
                </c:pt>
                <c:pt idx="4109">
                  <c:v>1.0475108E-2</c:v>
                </c:pt>
                <c:pt idx="4110">
                  <c:v>21.387273789999998</c:v>
                </c:pt>
                <c:pt idx="4111">
                  <c:v>32.367744450000004</c:v>
                </c:pt>
                <c:pt idx="4112">
                  <c:v>23.173830030000001</c:v>
                </c:pt>
                <c:pt idx="4113">
                  <c:v>2.8996543880000001</c:v>
                </c:pt>
                <c:pt idx="4114">
                  <c:v>63.243427279999999</c:v>
                </c:pt>
                <c:pt idx="4115">
                  <c:v>36.510902399999999</c:v>
                </c:pt>
                <c:pt idx="4116">
                  <c:v>9.2832555770000003</c:v>
                </c:pt>
                <c:pt idx="4117">
                  <c:v>0.74150246399999997</c:v>
                </c:pt>
                <c:pt idx="4118">
                  <c:v>0.41554012899999998</c:v>
                </c:pt>
                <c:pt idx="4119">
                  <c:v>2.9897589679999999</c:v>
                </c:pt>
                <c:pt idx="4120">
                  <c:v>28.807004930000002</c:v>
                </c:pt>
                <c:pt idx="4121">
                  <c:v>0.37223401699999997</c:v>
                </c:pt>
                <c:pt idx="4122">
                  <c:v>11.94929409</c:v>
                </c:pt>
                <c:pt idx="4123">
                  <c:v>35.401119229999999</c:v>
                </c:pt>
                <c:pt idx="4124">
                  <c:v>24.124826429999999</c:v>
                </c:pt>
                <c:pt idx="4125">
                  <c:v>1.9642299409999999</c:v>
                </c:pt>
                <c:pt idx="4126">
                  <c:v>12.99097824</c:v>
                </c:pt>
                <c:pt idx="4127">
                  <c:v>2.9664878849999998</c:v>
                </c:pt>
                <c:pt idx="4128">
                  <c:v>0.31263565999999998</c:v>
                </c:pt>
                <c:pt idx="4129">
                  <c:v>0</c:v>
                </c:pt>
                <c:pt idx="4130">
                  <c:v>0.37549653599999999</c:v>
                </c:pt>
                <c:pt idx="4131">
                  <c:v>0.30051481699999999</c:v>
                </c:pt>
                <c:pt idx="4132">
                  <c:v>35.378749849999998</c:v>
                </c:pt>
                <c:pt idx="4133">
                  <c:v>1.2284843919999999</c:v>
                </c:pt>
                <c:pt idx="4134">
                  <c:v>65.543434140000002</c:v>
                </c:pt>
                <c:pt idx="4135">
                  <c:v>15.88532448</c:v>
                </c:pt>
                <c:pt idx="4136">
                  <c:v>62.12041473</c:v>
                </c:pt>
                <c:pt idx="4137">
                  <c:v>0.18152268199999999</c:v>
                </c:pt>
                <c:pt idx="4138">
                  <c:v>1.0646249059999999</c:v>
                </c:pt>
                <c:pt idx="4139">
                  <c:v>0.75690019099999994</c:v>
                </c:pt>
                <c:pt idx="4140">
                  <c:v>0</c:v>
                </c:pt>
                <c:pt idx="4141">
                  <c:v>44.942096710000001</c:v>
                </c:pt>
                <c:pt idx="4142">
                  <c:v>49.442562100000004</c:v>
                </c:pt>
                <c:pt idx="4143">
                  <c:v>53.473941799999999</c:v>
                </c:pt>
                <c:pt idx="4144">
                  <c:v>5.4844598769999999</c:v>
                </c:pt>
                <c:pt idx="4145">
                  <c:v>44.645683290000001</c:v>
                </c:pt>
                <c:pt idx="4146">
                  <c:v>2.3533902169999998</c:v>
                </c:pt>
                <c:pt idx="4147">
                  <c:v>0.329548061</c:v>
                </c:pt>
                <c:pt idx="4148">
                  <c:v>7.6392122000000007E-2</c:v>
                </c:pt>
                <c:pt idx="4149">
                  <c:v>0.241045177</c:v>
                </c:pt>
                <c:pt idx="4150">
                  <c:v>15.37171936</c:v>
                </c:pt>
                <c:pt idx="4151">
                  <c:v>5.2950706E-2</c:v>
                </c:pt>
                <c:pt idx="4152">
                  <c:v>0.230701089</c:v>
                </c:pt>
                <c:pt idx="4153">
                  <c:v>7.8197669980000004</c:v>
                </c:pt>
                <c:pt idx="4154">
                  <c:v>11.39258766</c:v>
                </c:pt>
                <c:pt idx="4155">
                  <c:v>16.729967120000001</c:v>
                </c:pt>
                <c:pt idx="4156">
                  <c:v>0.59413850300000004</c:v>
                </c:pt>
                <c:pt idx="4157">
                  <c:v>0</c:v>
                </c:pt>
                <c:pt idx="4158">
                  <c:v>0.56862056299999997</c:v>
                </c:pt>
                <c:pt idx="4159">
                  <c:v>27.464982989999999</c:v>
                </c:pt>
                <c:pt idx="4160">
                  <c:v>9.4072818760000008</c:v>
                </c:pt>
                <c:pt idx="4161">
                  <c:v>2.2281203270000001</c:v>
                </c:pt>
                <c:pt idx="4162">
                  <c:v>7.1010873000000002E-2</c:v>
                </c:pt>
                <c:pt idx="4163">
                  <c:v>0.48898720699999998</c:v>
                </c:pt>
                <c:pt idx="4164">
                  <c:v>48.506477359999998</c:v>
                </c:pt>
                <c:pt idx="4165">
                  <c:v>28.227962489999999</c:v>
                </c:pt>
                <c:pt idx="4166">
                  <c:v>0.23394046700000001</c:v>
                </c:pt>
                <c:pt idx="4167">
                  <c:v>0.207290694</c:v>
                </c:pt>
                <c:pt idx="4168">
                  <c:v>13.19430161</c:v>
                </c:pt>
                <c:pt idx="4169">
                  <c:v>1.0697298049999999</c:v>
                </c:pt>
                <c:pt idx="4170">
                  <c:v>6.0011636E-2</c:v>
                </c:pt>
                <c:pt idx="4171">
                  <c:v>9.6104469300000002</c:v>
                </c:pt>
                <c:pt idx="4172">
                  <c:v>0.87856733799999998</c:v>
                </c:pt>
                <c:pt idx="4173">
                  <c:v>0</c:v>
                </c:pt>
                <c:pt idx="4174">
                  <c:v>8.6867351530000008</c:v>
                </c:pt>
                <c:pt idx="4175">
                  <c:v>7.931116104</c:v>
                </c:pt>
                <c:pt idx="4176">
                  <c:v>0</c:v>
                </c:pt>
                <c:pt idx="4177">
                  <c:v>2.4488215449999999</c:v>
                </c:pt>
                <c:pt idx="4178">
                  <c:v>2.4053513999999998</c:v>
                </c:pt>
                <c:pt idx="4179">
                  <c:v>0.42595192799999998</c:v>
                </c:pt>
                <c:pt idx="4180">
                  <c:v>41.075241089999999</c:v>
                </c:pt>
                <c:pt idx="4181">
                  <c:v>1.454491854</c:v>
                </c:pt>
                <c:pt idx="4182">
                  <c:v>1.2973726990000001</c:v>
                </c:pt>
                <c:pt idx="4183">
                  <c:v>7.0997833999999996E-2</c:v>
                </c:pt>
                <c:pt idx="4184">
                  <c:v>2.4661615000000001E-2</c:v>
                </c:pt>
                <c:pt idx="4185">
                  <c:v>1.7008162739999999</c:v>
                </c:pt>
                <c:pt idx="4186">
                  <c:v>9.5702934269999993</c:v>
                </c:pt>
                <c:pt idx="4187">
                  <c:v>2.3394337000000001E-2</c:v>
                </c:pt>
                <c:pt idx="4188">
                  <c:v>42.597015380000002</c:v>
                </c:pt>
                <c:pt idx="4189">
                  <c:v>11.96093559</c:v>
                </c:pt>
                <c:pt idx="4190">
                  <c:v>36.536201480000003</c:v>
                </c:pt>
                <c:pt idx="4191">
                  <c:v>0.88616800299999998</c:v>
                </c:pt>
                <c:pt idx="4192">
                  <c:v>2.0055044000000001E-2</c:v>
                </c:pt>
                <c:pt idx="4193">
                  <c:v>2.0962591999999999E-2</c:v>
                </c:pt>
                <c:pt idx="4194">
                  <c:v>30.09589386</c:v>
                </c:pt>
                <c:pt idx="4195">
                  <c:v>0</c:v>
                </c:pt>
                <c:pt idx="4196">
                  <c:v>2.407288313</c:v>
                </c:pt>
                <c:pt idx="4197">
                  <c:v>5.2214393619999999</c:v>
                </c:pt>
                <c:pt idx="4198">
                  <c:v>59.543979640000003</c:v>
                </c:pt>
                <c:pt idx="4199">
                  <c:v>5.3660821910000003</c:v>
                </c:pt>
                <c:pt idx="4200">
                  <c:v>0.19160665599999999</c:v>
                </c:pt>
                <c:pt idx="4201">
                  <c:v>7.8381905559999998</c:v>
                </c:pt>
                <c:pt idx="4202">
                  <c:v>0.123491973</c:v>
                </c:pt>
                <c:pt idx="4203">
                  <c:v>8.3508787160000004</c:v>
                </c:pt>
                <c:pt idx="4204">
                  <c:v>3.8856608869999998</c:v>
                </c:pt>
                <c:pt idx="4205">
                  <c:v>3.7339606289999998</c:v>
                </c:pt>
                <c:pt idx="4206">
                  <c:v>10.25854301</c:v>
                </c:pt>
                <c:pt idx="4207">
                  <c:v>45.555244450000004</c:v>
                </c:pt>
                <c:pt idx="4208">
                  <c:v>22.236656190000001</c:v>
                </c:pt>
                <c:pt idx="4209">
                  <c:v>14.78819084</c:v>
                </c:pt>
                <c:pt idx="4210">
                  <c:v>6.0789866449999996</c:v>
                </c:pt>
                <c:pt idx="4211">
                  <c:v>0.93293499899999999</c:v>
                </c:pt>
                <c:pt idx="4212">
                  <c:v>0.14664253599999999</c:v>
                </c:pt>
                <c:pt idx="4213">
                  <c:v>1.6049891709999999</c:v>
                </c:pt>
                <c:pt idx="4214">
                  <c:v>1.483918786</c:v>
                </c:pt>
                <c:pt idx="4215">
                  <c:v>1.3177676199999999</c:v>
                </c:pt>
                <c:pt idx="4216">
                  <c:v>1.4008489850000001</c:v>
                </c:pt>
                <c:pt idx="4217">
                  <c:v>35.291950229999998</c:v>
                </c:pt>
                <c:pt idx="4218">
                  <c:v>0</c:v>
                </c:pt>
                <c:pt idx="4219">
                  <c:v>4.1428451539999998</c:v>
                </c:pt>
                <c:pt idx="4220">
                  <c:v>0.91839849900000003</c:v>
                </c:pt>
                <c:pt idx="4221">
                  <c:v>20.421293259999999</c:v>
                </c:pt>
                <c:pt idx="4222">
                  <c:v>0</c:v>
                </c:pt>
                <c:pt idx="4223">
                  <c:v>41.236560820000001</c:v>
                </c:pt>
                <c:pt idx="4224">
                  <c:v>12.30285168</c:v>
                </c:pt>
                <c:pt idx="4225">
                  <c:v>31.766996379999998</c:v>
                </c:pt>
                <c:pt idx="4226">
                  <c:v>0.27217084200000002</c:v>
                </c:pt>
                <c:pt idx="4227">
                  <c:v>0</c:v>
                </c:pt>
                <c:pt idx="4228">
                  <c:v>11.700881000000001</c:v>
                </c:pt>
                <c:pt idx="4229">
                  <c:v>0.18782992700000001</c:v>
                </c:pt>
                <c:pt idx="4230">
                  <c:v>49.86014557</c:v>
                </c:pt>
                <c:pt idx="4231">
                  <c:v>37.087886810000001</c:v>
                </c:pt>
                <c:pt idx="4232">
                  <c:v>1.375186682</c:v>
                </c:pt>
                <c:pt idx="4233">
                  <c:v>0.99774384500000002</c:v>
                </c:pt>
                <c:pt idx="4234">
                  <c:v>3.9925798999999998E-2</c:v>
                </c:pt>
                <c:pt idx="4235">
                  <c:v>3.7603275780000001</c:v>
                </c:pt>
                <c:pt idx="4236">
                  <c:v>57.770114900000003</c:v>
                </c:pt>
                <c:pt idx="4237">
                  <c:v>42.972557070000001</c:v>
                </c:pt>
                <c:pt idx="4238">
                  <c:v>2.4978167999999999E-2</c:v>
                </c:pt>
                <c:pt idx="4239">
                  <c:v>1.0212984E-2</c:v>
                </c:pt>
                <c:pt idx="4240">
                  <c:v>0.155895069</c:v>
                </c:pt>
                <c:pt idx="4241">
                  <c:v>3.755143881</c:v>
                </c:pt>
                <c:pt idx="4242">
                  <c:v>0.35561519899999999</c:v>
                </c:pt>
                <c:pt idx="4243">
                  <c:v>0.143616259</c:v>
                </c:pt>
                <c:pt idx="4244">
                  <c:v>3.0586273670000002</c:v>
                </c:pt>
                <c:pt idx="4245">
                  <c:v>0.57479059700000001</c:v>
                </c:pt>
                <c:pt idx="4246">
                  <c:v>13.038780210000001</c:v>
                </c:pt>
                <c:pt idx="4247">
                  <c:v>8.9562900000000001E-2</c:v>
                </c:pt>
                <c:pt idx="4248">
                  <c:v>0</c:v>
                </c:pt>
                <c:pt idx="4249">
                  <c:v>0.24554283900000001</c:v>
                </c:pt>
                <c:pt idx="4250">
                  <c:v>0.43936604299999998</c:v>
                </c:pt>
                <c:pt idx="4251">
                  <c:v>28.059926990000001</c:v>
                </c:pt>
                <c:pt idx="4252">
                  <c:v>46.299251560000002</c:v>
                </c:pt>
                <c:pt idx="4253">
                  <c:v>30.891248699999998</c:v>
                </c:pt>
                <c:pt idx="4254">
                  <c:v>27.603975299999998</c:v>
                </c:pt>
                <c:pt idx="4255">
                  <c:v>4.5096673970000003</c:v>
                </c:pt>
                <c:pt idx="4256">
                  <c:v>9.647213936</c:v>
                </c:pt>
                <c:pt idx="4257">
                  <c:v>0.165447012</c:v>
                </c:pt>
                <c:pt idx="4258">
                  <c:v>0.165503547</c:v>
                </c:pt>
                <c:pt idx="4259">
                  <c:v>15.94254589</c:v>
                </c:pt>
                <c:pt idx="4260">
                  <c:v>0.41585043100000002</c:v>
                </c:pt>
                <c:pt idx="4261">
                  <c:v>8.1193037029999999</c:v>
                </c:pt>
                <c:pt idx="4262">
                  <c:v>0.163564548</c:v>
                </c:pt>
                <c:pt idx="4263">
                  <c:v>0.27799251699999999</c:v>
                </c:pt>
                <c:pt idx="4264">
                  <c:v>1.4717426300000001</c:v>
                </c:pt>
                <c:pt idx="4265">
                  <c:v>0</c:v>
                </c:pt>
                <c:pt idx="4266">
                  <c:v>0.95201939300000005</c:v>
                </c:pt>
                <c:pt idx="4267">
                  <c:v>0.277041912</c:v>
                </c:pt>
                <c:pt idx="4268">
                  <c:v>3.4451150890000002</c:v>
                </c:pt>
                <c:pt idx="4269">
                  <c:v>36.003974909999997</c:v>
                </c:pt>
                <c:pt idx="4270">
                  <c:v>0.15739710600000001</c:v>
                </c:pt>
                <c:pt idx="4271">
                  <c:v>28.94127464</c:v>
                </c:pt>
                <c:pt idx="4272">
                  <c:v>17.59645081</c:v>
                </c:pt>
                <c:pt idx="4273">
                  <c:v>0.56965243799999998</c:v>
                </c:pt>
                <c:pt idx="4274">
                  <c:v>16.51018715</c:v>
                </c:pt>
                <c:pt idx="4275">
                  <c:v>45.083492280000002</c:v>
                </c:pt>
                <c:pt idx="4276">
                  <c:v>75.806060790000004</c:v>
                </c:pt>
                <c:pt idx="4277">
                  <c:v>5.1755928989999997</c:v>
                </c:pt>
                <c:pt idx="4278">
                  <c:v>10.57671356</c:v>
                </c:pt>
                <c:pt idx="4279">
                  <c:v>30.95449829</c:v>
                </c:pt>
                <c:pt idx="4280">
                  <c:v>0.218552947</c:v>
                </c:pt>
                <c:pt idx="4281">
                  <c:v>10.48450375</c:v>
                </c:pt>
                <c:pt idx="4282">
                  <c:v>0.49994772700000001</c:v>
                </c:pt>
                <c:pt idx="4283">
                  <c:v>54.745983119999998</c:v>
                </c:pt>
                <c:pt idx="4284">
                  <c:v>6.7978086470000001</c:v>
                </c:pt>
                <c:pt idx="4285">
                  <c:v>0.80798715399999999</c:v>
                </c:pt>
                <c:pt idx="4286">
                  <c:v>19.996309279999998</c:v>
                </c:pt>
                <c:pt idx="4287">
                  <c:v>0</c:v>
                </c:pt>
                <c:pt idx="4288">
                  <c:v>6.9209041600000001</c:v>
                </c:pt>
                <c:pt idx="4289">
                  <c:v>2.489512682</c:v>
                </c:pt>
                <c:pt idx="4290">
                  <c:v>13.52068424</c:v>
                </c:pt>
                <c:pt idx="4291">
                  <c:v>13.26627731</c:v>
                </c:pt>
                <c:pt idx="4292">
                  <c:v>28.514400479999999</c:v>
                </c:pt>
                <c:pt idx="4293">
                  <c:v>9.2273569109999993</c:v>
                </c:pt>
                <c:pt idx="4294">
                  <c:v>0.21748040599999999</c:v>
                </c:pt>
                <c:pt idx="4295">
                  <c:v>0.25584465299999998</c:v>
                </c:pt>
                <c:pt idx="4296">
                  <c:v>1.073997855</c:v>
                </c:pt>
                <c:pt idx="4297">
                  <c:v>0.66571718499999999</c:v>
                </c:pt>
                <c:pt idx="4298">
                  <c:v>28.530439380000001</c:v>
                </c:pt>
                <c:pt idx="4299">
                  <c:v>4.6075553889999998</c:v>
                </c:pt>
                <c:pt idx="4300">
                  <c:v>25.293714520000002</c:v>
                </c:pt>
                <c:pt idx="4301">
                  <c:v>0.13644003900000001</c:v>
                </c:pt>
                <c:pt idx="4302">
                  <c:v>6.5823697E-2</c:v>
                </c:pt>
                <c:pt idx="4303">
                  <c:v>22.170816420000001</c:v>
                </c:pt>
                <c:pt idx="4304">
                  <c:v>6.606481552</c:v>
                </c:pt>
                <c:pt idx="4305">
                  <c:v>5.6946830750000004</c:v>
                </c:pt>
                <c:pt idx="4306">
                  <c:v>0</c:v>
                </c:pt>
                <c:pt idx="4307">
                  <c:v>2.2382731439999999</c:v>
                </c:pt>
                <c:pt idx="4308">
                  <c:v>5.3405890459999998</c:v>
                </c:pt>
                <c:pt idx="4309">
                  <c:v>2.8742725849999999</c:v>
                </c:pt>
                <c:pt idx="4310">
                  <c:v>23.328420640000001</c:v>
                </c:pt>
                <c:pt idx="4311">
                  <c:v>5.8743010999999998E-2</c:v>
                </c:pt>
                <c:pt idx="4312">
                  <c:v>31.300931930000001</c:v>
                </c:pt>
                <c:pt idx="4313">
                  <c:v>42.237842559999997</c:v>
                </c:pt>
                <c:pt idx="4314">
                  <c:v>3.1843196999999997E-2</c:v>
                </c:pt>
                <c:pt idx="4315">
                  <c:v>62.973785399999997</c:v>
                </c:pt>
                <c:pt idx="4316">
                  <c:v>3.2051995E-2</c:v>
                </c:pt>
                <c:pt idx="4317">
                  <c:v>1.7229002710000001</c:v>
                </c:pt>
                <c:pt idx="4318">
                  <c:v>8.3272848130000003</c:v>
                </c:pt>
                <c:pt idx="4319">
                  <c:v>11.31717205</c:v>
                </c:pt>
                <c:pt idx="4320">
                  <c:v>3.8026049139999998</c:v>
                </c:pt>
                <c:pt idx="4321">
                  <c:v>1.9756925110000001</c:v>
                </c:pt>
                <c:pt idx="4322">
                  <c:v>12.629689219999999</c:v>
                </c:pt>
                <c:pt idx="4323">
                  <c:v>0.82483613499999997</c:v>
                </c:pt>
                <c:pt idx="4324">
                  <c:v>0</c:v>
                </c:pt>
                <c:pt idx="4325">
                  <c:v>39.810966489999998</c:v>
                </c:pt>
                <c:pt idx="4326">
                  <c:v>3.282161474</c:v>
                </c:pt>
                <c:pt idx="4327">
                  <c:v>2.6813217E-2</c:v>
                </c:pt>
                <c:pt idx="4328">
                  <c:v>34.230022429999998</c:v>
                </c:pt>
                <c:pt idx="4329">
                  <c:v>51.054767609999999</c:v>
                </c:pt>
                <c:pt idx="4330">
                  <c:v>36.313255310000002</c:v>
                </c:pt>
                <c:pt idx="4331">
                  <c:v>6.7887291909999998</c:v>
                </c:pt>
                <c:pt idx="4332">
                  <c:v>71.870819089999998</c:v>
                </c:pt>
                <c:pt idx="4333">
                  <c:v>49.228691099999999</c:v>
                </c:pt>
                <c:pt idx="4334">
                  <c:v>16.577615739999999</c:v>
                </c:pt>
                <c:pt idx="4335">
                  <c:v>9.7691230769999997</c:v>
                </c:pt>
                <c:pt idx="4336">
                  <c:v>0.424981952</c:v>
                </c:pt>
                <c:pt idx="4337">
                  <c:v>4.4642972949999997</c:v>
                </c:pt>
                <c:pt idx="4338">
                  <c:v>59.215576169999999</c:v>
                </c:pt>
                <c:pt idx="4339">
                  <c:v>0.67454731499999998</c:v>
                </c:pt>
                <c:pt idx="4340">
                  <c:v>17.884609220000002</c:v>
                </c:pt>
                <c:pt idx="4341">
                  <c:v>53.531379700000002</c:v>
                </c:pt>
                <c:pt idx="4342">
                  <c:v>26.905206679999999</c:v>
                </c:pt>
                <c:pt idx="4343">
                  <c:v>4.1815371509999997</c:v>
                </c:pt>
                <c:pt idx="4344">
                  <c:v>17.511219019999999</c:v>
                </c:pt>
                <c:pt idx="4345">
                  <c:v>7.3543033600000003</c:v>
                </c:pt>
                <c:pt idx="4346">
                  <c:v>0.51102268699999998</c:v>
                </c:pt>
                <c:pt idx="4347">
                  <c:v>0</c:v>
                </c:pt>
                <c:pt idx="4348">
                  <c:v>5.334029675</c:v>
                </c:pt>
                <c:pt idx="4349">
                  <c:v>0.649825871</c:v>
                </c:pt>
                <c:pt idx="4350">
                  <c:v>49.283946989999997</c:v>
                </c:pt>
                <c:pt idx="4351">
                  <c:v>2.3617124559999998</c:v>
                </c:pt>
                <c:pt idx="4352">
                  <c:v>82.456497189999993</c:v>
                </c:pt>
                <c:pt idx="4353">
                  <c:v>30.099084850000001</c:v>
                </c:pt>
                <c:pt idx="4354">
                  <c:v>76.629524230000001</c:v>
                </c:pt>
                <c:pt idx="4355">
                  <c:v>0.33855554500000001</c:v>
                </c:pt>
                <c:pt idx="4356">
                  <c:v>1.7347929479999999</c:v>
                </c:pt>
                <c:pt idx="4357">
                  <c:v>1.466847062</c:v>
                </c:pt>
                <c:pt idx="4358">
                  <c:v>0</c:v>
                </c:pt>
                <c:pt idx="4359">
                  <c:v>65.052421570000007</c:v>
                </c:pt>
                <c:pt idx="4360">
                  <c:v>73.999946589999993</c:v>
                </c:pt>
                <c:pt idx="4361">
                  <c:v>74.518218989999994</c:v>
                </c:pt>
                <c:pt idx="4362">
                  <c:v>13.822724340000001</c:v>
                </c:pt>
                <c:pt idx="4363">
                  <c:v>52.369972230000002</c:v>
                </c:pt>
                <c:pt idx="4364">
                  <c:v>7.5929632189999996</c:v>
                </c:pt>
                <c:pt idx="4365">
                  <c:v>1.3221451040000001</c:v>
                </c:pt>
                <c:pt idx="4366">
                  <c:v>0.39857897199999998</c:v>
                </c:pt>
                <c:pt idx="4367">
                  <c:v>0.35546708100000002</c:v>
                </c:pt>
                <c:pt idx="4368">
                  <c:v>23.27488327</c:v>
                </c:pt>
                <c:pt idx="4369">
                  <c:v>0.18290035399999999</c:v>
                </c:pt>
                <c:pt idx="4370">
                  <c:v>0.238198996</c:v>
                </c:pt>
                <c:pt idx="4371">
                  <c:v>12.24836445</c:v>
                </c:pt>
                <c:pt idx="4372">
                  <c:v>16.830720899999999</c:v>
                </c:pt>
                <c:pt idx="4373">
                  <c:v>19.334970469999998</c:v>
                </c:pt>
                <c:pt idx="4374">
                  <c:v>1.062571645</c:v>
                </c:pt>
                <c:pt idx="4375">
                  <c:v>5.2660107999999997E-2</c:v>
                </c:pt>
                <c:pt idx="4376">
                  <c:v>0.74656242100000003</c:v>
                </c:pt>
                <c:pt idx="4377">
                  <c:v>30.135004039999998</c:v>
                </c:pt>
                <c:pt idx="4378">
                  <c:v>14.96356583</c:v>
                </c:pt>
                <c:pt idx="4379">
                  <c:v>4.063334942</c:v>
                </c:pt>
                <c:pt idx="4380">
                  <c:v>0.18148557800000001</c:v>
                </c:pt>
                <c:pt idx="4381">
                  <c:v>1.0257422919999999</c:v>
                </c:pt>
                <c:pt idx="4382">
                  <c:v>69.541831970000004</c:v>
                </c:pt>
                <c:pt idx="4383">
                  <c:v>32.972869869999997</c:v>
                </c:pt>
                <c:pt idx="4384">
                  <c:v>0.40016982000000001</c:v>
                </c:pt>
                <c:pt idx="4385">
                  <c:v>0.43951085200000001</c:v>
                </c:pt>
                <c:pt idx="4386">
                  <c:v>22.081966399999999</c:v>
                </c:pt>
                <c:pt idx="4387">
                  <c:v>2.7337346079999998</c:v>
                </c:pt>
                <c:pt idx="4388">
                  <c:v>9.4989739000000004E-2</c:v>
                </c:pt>
                <c:pt idx="4389">
                  <c:v>29.07289505</c:v>
                </c:pt>
                <c:pt idx="4390">
                  <c:v>0.88073611299999999</c:v>
                </c:pt>
                <c:pt idx="4391">
                  <c:v>0.58170062300000003</c:v>
                </c:pt>
                <c:pt idx="4392">
                  <c:v>15.18801498</c:v>
                </c:pt>
                <c:pt idx="4393">
                  <c:v>14.23448181</c:v>
                </c:pt>
                <c:pt idx="4394">
                  <c:v>0</c:v>
                </c:pt>
                <c:pt idx="4395">
                  <c:v>4.5653266910000001</c:v>
                </c:pt>
                <c:pt idx="4396">
                  <c:v>4.3867192270000004</c:v>
                </c:pt>
                <c:pt idx="4397">
                  <c:v>3.3074307439999999</c:v>
                </c:pt>
                <c:pt idx="4398">
                  <c:v>43.322860720000001</c:v>
                </c:pt>
                <c:pt idx="4399">
                  <c:v>6.4486041070000004</c:v>
                </c:pt>
                <c:pt idx="4400">
                  <c:v>8.1337299349999999</c:v>
                </c:pt>
                <c:pt idx="4401">
                  <c:v>0.28830856100000002</c:v>
                </c:pt>
                <c:pt idx="4402">
                  <c:v>2.8675269E-2</c:v>
                </c:pt>
                <c:pt idx="4403">
                  <c:v>4.5693373680000002</c:v>
                </c:pt>
                <c:pt idx="4404">
                  <c:v>11.60878372</c:v>
                </c:pt>
                <c:pt idx="4405">
                  <c:v>4.2713138999999997E-2</c:v>
                </c:pt>
                <c:pt idx="4406">
                  <c:v>67.530281070000001</c:v>
                </c:pt>
                <c:pt idx="4407">
                  <c:v>22.989013669999999</c:v>
                </c:pt>
                <c:pt idx="4408">
                  <c:v>39.958549499999997</c:v>
                </c:pt>
                <c:pt idx="4409">
                  <c:v>1.781191945</c:v>
                </c:pt>
                <c:pt idx="4410">
                  <c:v>1.8144021E-2</c:v>
                </c:pt>
                <c:pt idx="4411">
                  <c:v>2.4533084E-2</c:v>
                </c:pt>
                <c:pt idx="4412">
                  <c:v>37.846202849999997</c:v>
                </c:pt>
                <c:pt idx="4413">
                  <c:v>0</c:v>
                </c:pt>
                <c:pt idx="4414">
                  <c:v>5.6883683200000004</c:v>
                </c:pt>
                <c:pt idx="4415">
                  <c:v>5.2216596600000003</c:v>
                </c:pt>
                <c:pt idx="4416">
                  <c:v>71.654525759999999</c:v>
                </c:pt>
                <c:pt idx="4417">
                  <c:v>7.1429419520000001</c:v>
                </c:pt>
                <c:pt idx="4418">
                  <c:v>0.21531915700000001</c:v>
                </c:pt>
                <c:pt idx="4419">
                  <c:v>0.219478697</c:v>
                </c:pt>
                <c:pt idx="4420">
                  <c:v>13.543121340000001</c:v>
                </c:pt>
                <c:pt idx="4421">
                  <c:v>0.146385193</c:v>
                </c:pt>
                <c:pt idx="4422">
                  <c:v>15.419481279999999</c:v>
                </c:pt>
                <c:pt idx="4423">
                  <c:v>4.8142848010000003</c:v>
                </c:pt>
                <c:pt idx="4424">
                  <c:v>8.2756938929999997</c:v>
                </c:pt>
                <c:pt idx="4425">
                  <c:v>17.498907089999999</c:v>
                </c:pt>
                <c:pt idx="4426">
                  <c:v>64.726409910000001</c:v>
                </c:pt>
                <c:pt idx="4427">
                  <c:v>35.925685880000003</c:v>
                </c:pt>
                <c:pt idx="4428">
                  <c:v>20.398738860000002</c:v>
                </c:pt>
                <c:pt idx="4429">
                  <c:v>11.28857899</c:v>
                </c:pt>
                <c:pt idx="4430">
                  <c:v>2.2288870809999999</c:v>
                </c:pt>
                <c:pt idx="4431">
                  <c:v>0.49157509199999999</c:v>
                </c:pt>
                <c:pt idx="4432">
                  <c:v>2.7226936820000001</c:v>
                </c:pt>
                <c:pt idx="4433">
                  <c:v>1.595110059</c:v>
                </c:pt>
                <c:pt idx="4434">
                  <c:v>2.1904921530000001</c:v>
                </c:pt>
                <c:pt idx="4435">
                  <c:v>1.4330425259999999</c:v>
                </c:pt>
                <c:pt idx="4436">
                  <c:v>52.811157229999999</c:v>
                </c:pt>
                <c:pt idx="4437">
                  <c:v>0</c:v>
                </c:pt>
                <c:pt idx="4438">
                  <c:v>6.6583986279999996</c:v>
                </c:pt>
                <c:pt idx="4439">
                  <c:v>2.5541722770000002</c:v>
                </c:pt>
                <c:pt idx="4440">
                  <c:v>32.052200319999997</c:v>
                </c:pt>
                <c:pt idx="4441">
                  <c:v>0.26043876999999999</c:v>
                </c:pt>
                <c:pt idx="4442">
                  <c:v>68.19280243</c:v>
                </c:pt>
                <c:pt idx="4443">
                  <c:v>23.03551483</c:v>
                </c:pt>
                <c:pt idx="4444">
                  <c:v>61.155635830000001</c:v>
                </c:pt>
                <c:pt idx="4445">
                  <c:v>0.27892211099999997</c:v>
                </c:pt>
                <c:pt idx="4446">
                  <c:v>0.90168744300000003</c:v>
                </c:pt>
                <c:pt idx="4447">
                  <c:v>18.544418329999999</c:v>
                </c:pt>
                <c:pt idx="4448">
                  <c:v>0.33147612199999998</c:v>
                </c:pt>
                <c:pt idx="4449">
                  <c:v>56.599468229999999</c:v>
                </c:pt>
                <c:pt idx="4450">
                  <c:v>59.437122340000002</c:v>
                </c:pt>
                <c:pt idx="4451">
                  <c:v>2.2910380359999998</c:v>
                </c:pt>
                <c:pt idx="4452">
                  <c:v>1.7202509640000001</c:v>
                </c:pt>
                <c:pt idx="4453">
                  <c:v>6.8709201999999997E-2</c:v>
                </c:pt>
                <c:pt idx="4454">
                  <c:v>8.7160177230000002</c:v>
                </c:pt>
                <c:pt idx="4455">
                  <c:v>71.746887209999997</c:v>
                </c:pt>
                <c:pt idx="4456">
                  <c:v>64.931053160000005</c:v>
                </c:pt>
                <c:pt idx="4457">
                  <c:v>0.18280591099999999</c:v>
                </c:pt>
                <c:pt idx="4458">
                  <c:v>1.8660494999999999E-2</c:v>
                </c:pt>
                <c:pt idx="4459">
                  <c:v>0.329912543</c:v>
                </c:pt>
                <c:pt idx="4460">
                  <c:v>4.8544425960000002</c:v>
                </c:pt>
                <c:pt idx="4461">
                  <c:v>1.015351653</c:v>
                </c:pt>
                <c:pt idx="4462">
                  <c:v>0.18372409000000001</c:v>
                </c:pt>
                <c:pt idx="4463">
                  <c:v>12.773516649999999</c:v>
                </c:pt>
                <c:pt idx="4464">
                  <c:v>1.2274485829999999</c:v>
                </c:pt>
                <c:pt idx="4465">
                  <c:v>25.511314389999999</c:v>
                </c:pt>
                <c:pt idx="4466">
                  <c:v>0.16607128099999999</c:v>
                </c:pt>
                <c:pt idx="4467">
                  <c:v>0</c:v>
                </c:pt>
                <c:pt idx="4468">
                  <c:v>0.53662610099999997</c:v>
                </c:pt>
                <c:pt idx="4469">
                  <c:v>1.6759270429999999</c:v>
                </c:pt>
                <c:pt idx="4470">
                  <c:v>45.567543030000003</c:v>
                </c:pt>
                <c:pt idx="4471">
                  <c:v>73.743309019999998</c:v>
                </c:pt>
                <c:pt idx="4472">
                  <c:v>38.861835480000003</c:v>
                </c:pt>
                <c:pt idx="4473">
                  <c:v>32.192195890000001</c:v>
                </c:pt>
                <c:pt idx="4474">
                  <c:v>8.1171846389999995</c:v>
                </c:pt>
                <c:pt idx="4475">
                  <c:v>12.37408638</c:v>
                </c:pt>
                <c:pt idx="4476">
                  <c:v>0.21448565999999999</c:v>
                </c:pt>
                <c:pt idx="4477">
                  <c:v>0.197327167</c:v>
                </c:pt>
                <c:pt idx="4478">
                  <c:v>22.516002660000002</c:v>
                </c:pt>
                <c:pt idx="4479">
                  <c:v>0.98680383000000005</c:v>
                </c:pt>
                <c:pt idx="4480">
                  <c:v>12.04266548</c:v>
                </c:pt>
                <c:pt idx="4481">
                  <c:v>0.184053466</c:v>
                </c:pt>
                <c:pt idx="4482">
                  <c:v>0.949054658</c:v>
                </c:pt>
                <c:pt idx="4483">
                  <c:v>2.24249053</c:v>
                </c:pt>
                <c:pt idx="4484">
                  <c:v>0</c:v>
                </c:pt>
                <c:pt idx="4485">
                  <c:v>12.54591465</c:v>
                </c:pt>
                <c:pt idx="4486">
                  <c:v>0.317949712</c:v>
                </c:pt>
                <c:pt idx="4487">
                  <c:v>3.685848236</c:v>
                </c:pt>
                <c:pt idx="4488">
                  <c:v>43.701457980000001</c:v>
                </c:pt>
                <c:pt idx="4489">
                  <c:v>0.44258877600000002</c:v>
                </c:pt>
                <c:pt idx="4490">
                  <c:v>32.378387449999998</c:v>
                </c:pt>
                <c:pt idx="4491">
                  <c:v>18.08631325</c:v>
                </c:pt>
                <c:pt idx="4492">
                  <c:v>0.83600843000000002</c:v>
                </c:pt>
                <c:pt idx="4493">
                  <c:v>57.051818849999997</c:v>
                </c:pt>
                <c:pt idx="4494">
                  <c:v>57.995262150000002</c:v>
                </c:pt>
                <c:pt idx="4495">
                  <c:v>80.775543209999995</c:v>
                </c:pt>
                <c:pt idx="4496">
                  <c:v>8.9053735730000003</c:v>
                </c:pt>
                <c:pt idx="4497">
                  <c:v>20.010375979999999</c:v>
                </c:pt>
                <c:pt idx="4498">
                  <c:v>42.948768620000003</c:v>
                </c:pt>
                <c:pt idx="4499">
                  <c:v>0.399727255</c:v>
                </c:pt>
                <c:pt idx="4500">
                  <c:v>19.490274429999999</c:v>
                </c:pt>
                <c:pt idx="4501">
                  <c:v>1.409880161</c:v>
                </c:pt>
                <c:pt idx="4502">
                  <c:v>74.590423580000007</c:v>
                </c:pt>
                <c:pt idx="4503">
                  <c:v>15.3511095</c:v>
                </c:pt>
                <c:pt idx="4504">
                  <c:v>1.766351819</c:v>
                </c:pt>
                <c:pt idx="4505">
                  <c:v>20.409006120000001</c:v>
                </c:pt>
                <c:pt idx="4506">
                  <c:v>0</c:v>
                </c:pt>
                <c:pt idx="4507">
                  <c:v>9.0896930690000008</c:v>
                </c:pt>
                <c:pt idx="4508">
                  <c:v>11.84155464</c:v>
                </c:pt>
                <c:pt idx="4509">
                  <c:v>19.840471269999998</c:v>
                </c:pt>
                <c:pt idx="4510">
                  <c:v>16.222578049999999</c:v>
                </c:pt>
                <c:pt idx="4511">
                  <c:v>42.05579376</c:v>
                </c:pt>
                <c:pt idx="4512">
                  <c:v>19.544294359999999</c:v>
                </c:pt>
                <c:pt idx="4513">
                  <c:v>0.63782864800000005</c:v>
                </c:pt>
                <c:pt idx="4514">
                  <c:v>0.51207983499999998</c:v>
                </c:pt>
                <c:pt idx="4515">
                  <c:v>1.801295042</c:v>
                </c:pt>
                <c:pt idx="4516">
                  <c:v>2.6197335719999999</c:v>
                </c:pt>
                <c:pt idx="4517">
                  <c:v>34.485023499999997</c:v>
                </c:pt>
                <c:pt idx="4518">
                  <c:v>7.2312026019999998</c:v>
                </c:pt>
                <c:pt idx="4519">
                  <c:v>38.693523409999997</c:v>
                </c:pt>
                <c:pt idx="4520">
                  <c:v>0.29553860399999998</c:v>
                </c:pt>
                <c:pt idx="4521">
                  <c:v>0.25351315699999999</c:v>
                </c:pt>
                <c:pt idx="4522">
                  <c:v>32.874103550000001</c:v>
                </c:pt>
                <c:pt idx="4523">
                  <c:v>11.147461890000001</c:v>
                </c:pt>
                <c:pt idx="4524">
                  <c:v>8.1112470630000004</c:v>
                </c:pt>
                <c:pt idx="4525">
                  <c:v>0</c:v>
                </c:pt>
                <c:pt idx="4526">
                  <c:v>4.6613774299999999</c:v>
                </c:pt>
                <c:pt idx="4527">
                  <c:v>8.1045608520000005</c:v>
                </c:pt>
                <c:pt idx="4528">
                  <c:v>4.3229327199999998</c:v>
                </c:pt>
                <c:pt idx="4529">
                  <c:v>39.81329727</c:v>
                </c:pt>
                <c:pt idx="4530">
                  <c:v>7.6840623999999996E-2</c:v>
                </c:pt>
                <c:pt idx="4531">
                  <c:v>44.557762150000002</c:v>
                </c:pt>
                <c:pt idx="4532">
                  <c:v>67.63845062</c:v>
                </c:pt>
                <c:pt idx="4533">
                  <c:v>0.30973467199999999</c:v>
                </c:pt>
                <c:pt idx="4534">
                  <c:v>73.910400390000007</c:v>
                </c:pt>
                <c:pt idx="4535">
                  <c:v>0.409268558</c:v>
                </c:pt>
                <c:pt idx="4536">
                  <c:v>11.06788635</c:v>
                </c:pt>
                <c:pt idx="4537">
                  <c:v>14.77079773</c:v>
                </c:pt>
                <c:pt idx="4538">
                  <c:v>15.70332909</c:v>
                </c:pt>
                <c:pt idx="4539">
                  <c:v>6.6525292399999998</c:v>
                </c:pt>
                <c:pt idx="4540">
                  <c:v>3.9824576380000001</c:v>
                </c:pt>
                <c:pt idx="4541">
                  <c:v>14.472433089999999</c:v>
                </c:pt>
                <c:pt idx="4542">
                  <c:v>2.374672651</c:v>
                </c:pt>
                <c:pt idx="4543">
                  <c:v>0</c:v>
                </c:pt>
                <c:pt idx="4544">
                  <c:v>46.790683749999999</c:v>
                </c:pt>
                <c:pt idx="4545">
                  <c:v>5.4261555670000003</c:v>
                </c:pt>
                <c:pt idx="4546">
                  <c:v>4.0346584999999997E-2</c:v>
                </c:pt>
                <c:pt idx="4547">
                  <c:v>42.128658289999997</c:v>
                </c:pt>
                <c:pt idx="4548">
                  <c:v>63.280952450000001</c:v>
                </c:pt>
                <c:pt idx="4549">
                  <c:v>52.103324890000003</c:v>
                </c:pt>
                <c:pt idx="4550">
                  <c:v>9.9435453410000001</c:v>
                </c:pt>
                <c:pt idx="4551">
                  <c:v>80.292381289999994</c:v>
                </c:pt>
                <c:pt idx="4552">
                  <c:v>62.301826480000003</c:v>
                </c:pt>
                <c:pt idx="4553">
                  <c:v>27.477127079999999</c:v>
                </c:pt>
                <c:pt idx="4554">
                  <c:v>11.92366028</c:v>
                </c:pt>
                <c:pt idx="4555">
                  <c:v>4.0501470570000002</c:v>
                </c:pt>
                <c:pt idx="4556">
                  <c:v>7.0125312810000002</c:v>
                </c:pt>
                <c:pt idx="4557">
                  <c:v>68.905242920000006</c:v>
                </c:pt>
                <c:pt idx="4558">
                  <c:v>1.2339823249999999</c:v>
                </c:pt>
                <c:pt idx="4559">
                  <c:v>31.001201630000001</c:v>
                </c:pt>
                <c:pt idx="4560">
                  <c:v>71.523399350000005</c:v>
                </c:pt>
                <c:pt idx="4561">
                  <c:v>28.196069720000001</c:v>
                </c:pt>
                <c:pt idx="4562">
                  <c:v>6.2121667860000001</c:v>
                </c:pt>
                <c:pt idx="4563">
                  <c:v>20.843856809999998</c:v>
                </c:pt>
                <c:pt idx="4564">
                  <c:v>9.6138048170000001</c:v>
                </c:pt>
                <c:pt idx="4565">
                  <c:v>0.66139316599999998</c:v>
                </c:pt>
                <c:pt idx="4566">
                  <c:v>0</c:v>
                </c:pt>
                <c:pt idx="4567">
                  <c:v>10.10727215</c:v>
                </c:pt>
                <c:pt idx="4568">
                  <c:v>1.0628635879999999</c:v>
                </c:pt>
                <c:pt idx="4569">
                  <c:v>58.193225859999998</c:v>
                </c:pt>
                <c:pt idx="4570">
                  <c:v>3.5194327830000001</c:v>
                </c:pt>
                <c:pt idx="4571">
                  <c:v>86.670028689999995</c:v>
                </c:pt>
                <c:pt idx="4572">
                  <c:v>48.731594090000002</c:v>
                </c:pt>
                <c:pt idx="4573">
                  <c:v>87.707618710000006</c:v>
                </c:pt>
                <c:pt idx="4574">
                  <c:v>0.60837203299999998</c:v>
                </c:pt>
                <c:pt idx="4575">
                  <c:v>3.0410976409999999</c:v>
                </c:pt>
                <c:pt idx="4576">
                  <c:v>3.141280413</c:v>
                </c:pt>
                <c:pt idx="4577">
                  <c:v>0</c:v>
                </c:pt>
                <c:pt idx="4578">
                  <c:v>77.298561100000001</c:v>
                </c:pt>
                <c:pt idx="4579">
                  <c:v>90.759201050000001</c:v>
                </c:pt>
                <c:pt idx="4580">
                  <c:v>90.10262299</c:v>
                </c:pt>
                <c:pt idx="4581">
                  <c:v>22.351125719999999</c:v>
                </c:pt>
                <c:pt idx="4582">
                  <c:v>58.583442689999998</c:v>
                </c:pt>
                <c:pt idx="4583">
                  <c:v>16.591360089999998</c:v>
                </c:pt>
                <c:pt idx="4584">
                  <c:v>3.903366804</c:v>
                </c:pt>
                <c:pt idx="4585">
                  <c:v>1.826563835</c:v>
                </c:pt>
                <c:pt idx="4586">
                  <c:v>0.46011018799999998</c:v>
                </c:pt>
                <c:pt idx="4587">
                  <c:v>41.740478520000003</c:v>
                </c:pt>
                <c:pt idx="4588">
                  <c:v>0.54404377900000001</c:v>
                </c:pt>
                <c:pt idx="4589">
                  <c:v>0.54616051899999996</c:v>
                </c:pt>
                <c:pt idx="4590">
                  <c:v>16.047601700000001</c:v>
                </c:pt>
                <c:pt idx="4591">
                  <c:v>27.847414019999999</c:v>
                </c:pt>
                <c:pt idx="4592">
                  <c:v>19.212072370000001</c:v>
                </c:pt>
                <c:pt idx="4593">
                  <c:v>2.7999646660000002</c:v>
                </c:pt>
                <c:pt idx="4594">
                  <c:v>6.7706480999999999E-2</c:v>
                </c:pt>
                <c:pt idx="4595">
                  <c:v>0.918569207</c:v>
                </c:pt>
                <c:pt idx="4596">
                  <c:v>32.784931180000001</c:v>
                </c:pt>
                <c:pt idx="4597">
                  <c:v>29.30653191</c:v>
                </c:pt>
                <c:pt idx="4598">
                  <c:v>6.4009480480000001</c:v>
                </c:pt>
                <c:pt idx="4599">
                  <c:v>0.45755341599999999</c:v>
                </c:pt>
                <c:pt idx="4600">
                  <c:v>1.915792465</c:v>
                </c:pt>
                <c:pt idx="4601">
                  <c:v>92.927276610000007</c:v>
                </c:pt>
                <c:pt idx="4602">
                  <c:v>44.406970979999997</c:v>
                </c:pt>
                <c:pt idx="4603">
                  <c:v>0.90708208099999998</c:v>
                </c:pt>
                <c:pt idx="4604">
                  <c:v>0.48749124999999999</c:v>
                </c:pt>
                <c:pt idx="4605">
                  <c:v>31.148353579999998</c:v>
                </c:pt>
                <c:pt idx="4606">
                  <c:v>6.5992331499999999</c:v>
                </c:pt>
                <c:pt idx="4607">
                  <c:v>0.212897897</c:v>
                </c:pt>
                <c:pt idx="4608">
                  <c:v>60.408550259999998</c:v>
                </c:pt>
                <c:pt idx="4609">
                  <c:v>0.95095485400000002</c:v>
                </c:pt>
                <c:pt idx="4610">
                  <c:v>4.0875887869999996</c:v>
                </c:pt>
                <c:pt idx="4611">
                  <c:v>22.81699562</c:v>
                </c:pt>
                <c:pt idx="4612">
                  <c:v>21.692880630000001</c:v>
                </c:pt>
                <c:pt idx="4613">
                  <c:v>0</c:v>
                </c:pt>
                <c:pt idx="4614">
                  <c:v>7.5358309749999997</c:v>
                </c:pt>
                <c:pt idx="4615">
                  <c:v>6.9037256239999998</c:v>
                </c:pt>
                <c:pt idx="4616">
                  <c:v>5.3736567500000003</c:v>
                </c:pt>
                <c:pt idx="4617">
                  <c:v>44.046813960000001</c:v>
                </c:pt>
                <c:pt idx="4618">
                  <c:v>8.0592231749999996</c:v>
                </c:pt>
                <c:pt idx="4619">
                  <c:v>16.382905959999999</c:v>
                </c:pt>
                <c:pt idx="4620">
                  <c:v>0.837739766</c:v>
                </c:pt>
                <c:pt idx="4621">
                  <c:v>4.8006233000000002E-2</c:v>
                </c:pt>
                <c:pt idx="4622">
                  <c:v>5.8453493119999997</c:v>
                </c:pt>
                <c:pt idx="4623">
                  <c:v>14.68428802</c:v>
                </c:pt>
                <c:pt idx="4624">
                  <c:v>7.0998169E-2</c:v>
                </c:pt>
                <c:pt idx="4625">
                  <c:v>76.16377258</c:v>
                </c:pt>
                <c:pt idx="4626">
                  <c:v>30.663270950000001</c:v>
                </c:pt>
                <c:pt idx="4627">
                  <c:v>58.54757309</c:v>
                </c:pt>
                <c:pt idx="4628">
                  <c:v>3.1972262859999998</c:v>
                </c:pt>
                <c:pt idx="4629">
                  <c:v>1.8091514999999999E-2</c:v>
                </c:pt>
                <c:pt idx="4630">
                  <c:v>0.21249891800000001</c:v>
                </c:pt>
                <c:pt idx="4631">
                  <c:v>44.101039890000003</c:v>
                </c:pt>
                <c:pt idx="4632">
                  <c:v>0</c:v>
                </c:pt>
                <c:pt idx="4633">
                  <c:v>10.92962646</c:v>
                </c:pt>
                <c:pt idx="4634">
                  <c:v>22.633356089999999</c:v>
                </c:pt>
                <c:pt idx="4635">
                  <c:v>79.435882570000004</c:v>
                </c:pt>
                <c:pt idx="4636">
                  <c:v>14.07430744</c:v>
                </c:pt>
                <c:pt idx="4637">
                  <c:v>0.50870948999999999</c:v>
                </c:pt>
                <c:pt idx="4638">
                  <c:v>5.3155827520000001</c:v>
                </c:pt>
                <c:pt idx="4639">
                  <c:v>15.37848282</c:v>
                </c:pt>
                <c:pt idx="4640">
                  <c:v>0.17909061900000001</c:v>
                </c:pt>
                <c:pt idx="4641">
                  <c:v>21.184707639999999</c:v>
                </c:pt>
                <c:pt idx="4642">
                  <c:v>6.6915369030000003</c:v>
                </c:pt>
                <c:pt idx="4643">
                  <c:v>15.26135921</c:v>
                </c:pt>
                <c:pt idx="4644">
                  <c:v>25.9661808</c:v>
                </c:pt>
                <c:pt idx="4645">
                  <c:v>77.141349790000007</c:v>
                </c:pt>
                <c:pt idx="4646">
                  <c:v>44.36048126</c:v>
                </c:pt>
                <c:pt idx="4647">
                  <c:v>28.930980680000001</c:v>
                </c:pt>
                <c:pt idx="4648">
                  <c:v>17.48626518</c:v>
                </c:pt>
                <c:pt idx="4649">
                  <c:v>5.3147230150000002</c:v>
                </c:pt>
                <c:pt idx="4650">
                  <c:v>0.78968250799999995</c:v>
                </c:pt>
                <c:pt idx="4651">
                  <c:v>4.7086257930000004</c:v>
                </c:pt>
                <c:pt idx="4652">
                  <c:v>1.7069269419999999</c:v>
                </c:pt>
                <c:pt idx="4653">
                  <c:v>6.9437236789999996</c:v>
                </c:pt>
                <c:pt idx="4654">
                  <c:v>1.425378561</c:v>
                </c:pt>
                <c:pt idx="4655">
                  <c:v>57.00416946</c:v>
                </c:pt>
                <c:pt idx="4656">
                  <c:v>0</c:v>
                </c:pt>
                <c:pt idx="4657">
                  <c:v>11.926060680000001</c:v>
                </c:pt>
                <c:pt idx="4658">
                  <c:v>3.0072526929999999</c:v>
                </c:pt>
                <c:pt idx="4659">
                  <c:v>44.510643010000003</c:v>
                </c:pt>
                <c:pt idx="4660">
                  <c:v>0.56572556500000004</c:v>
                </c:pt>
                <c:pt idx="4661">
                  <c:v>73.374870299999998</c:v>
                </c:pt>
                <c:pt idx="4662">
                  <c:v>39.765449519999997</c:v>
                </c:pt>
                <c:pt idx="4663">
                  <c:v>73.967994689999998</c:v>
                </c:pt>
                <c:pt idx="4664">
                  <c:v>0.22809615699999999</c:v>
                </c:pt>
                <c:pt idx="4665">
                  <c:v>0.92524808599999997</c:v>
                </c:pt>
                <c:pt idx="4666">
                  <c:v>23.670612340000002</c:v>
                </c:pt>
                <c:pt idx="4667">
                  <c:v>0.60038894399999998</c:v>
                </c:pt>
                <c:pt idx="4668">
                  <c:v>60.884288789999999</c:v>
                </c:pt>
                <c:pt idx="4669">
                  <c:v>71.771881100000002</c:v>
                </c:pt>
                <c:pt idx="4670">
                  <c:v>3.530412197</c:v>
                </c:pt>
                <c:pt idx="4671">
                  <c:v>2.4960253240000001</c:v>
                </c:pt>
                <c:pt idx="4672">
                  <c:v>0.30171236400000001</c:v>
                </c:pt>
                <c:pt idx="4673">
                  <c:v>18.255105969999999</c:v>
                </c:pt>
                <c:pt idx="4674">
                  <c:v>80.671691890000005</c:v>
                </c:pt>
                <c:pt idx="4675">
                  <c:v>73.487487790000003</c:v>
                </c:pt>
                <c:pt idx="4676">
                  <c:v>1.1928504710000001</c:v>
                </c:pt>
                <c:pt idx="4677">
                  <c:v>2.5797209000000001E-2</c:v>
                </c:pt>
                <c:pt idx="4678">
                  <c:v>0.80137598499999996</c:v>
                </c:pt>
                <c:pt idx="4679">
                  <c:v>11.882429119999999</c:v>
                </c:pt>
                <c:pt idx="4680">
                  <c:v>1.876518369</c:v>
                </c:pt>
                <c:pt idx="4681">
                  <c:v>0.239625528</c:v>
                </c:pt>
                <c:pt idx="4682">
                  <c:v>20.13994598</c:v>
                </c:pt>
                <c:pt idx="4683">
                  <c:v>3.9739825729999998</c:v>
                </c:pt>
                <c:pt idx="4684">
                  <c:v>30.491062159999998</c:v>
                </c:pt>
                <c:pt idx="4685">
                  <c:v>0.17907211200000001</c:v>
                </c:pt>
                <c:pt idx="4686">
                  <c:v>0</c:v>
                </c:pt>
                <c:pt idx="4687">
                  <c:v>1.162492871</c:v>
                </c:pt>
                <c:pt idx="4688">
                  <c:v>4.5960068700000001</c:v>
                </c:pt>
                <c:pt idx="4689">
                  <c:v>57.810035710000001</c:v>
                </c:pt>
                <c:pt idx="4690">
                  <c:v>78.280860899999993</c:v>
                </c:pt>
                <c:pt idx="4691">
                  <c:v>45.149822239999999</c:v>
                </c:pt>
                <c:pt idx="4692">
                  <c:v>37.721614840000001</c:v>
                </c:pt>
                <c:pt idx="4693">
                  <c:v>12.49225712</c:v>
                </c:pt>
                <c:pt idx="4694">
                  <c:v>15.636602399999999</c:v>
                </c:pt>
                <c:pt idx="4695">
                  <c:v>0.50983405100000001</c:v>
                </c:pt>
                <c:pt idx="4696">
                  <c:v>0.18497085599999999</c:v>
                </c:pt>
                <c:pt idx="4697">
                  <c:v>26.2617054</c:v>
                </c:pt>
                <c:pt idx="4698">
                  <c:v>1.5496114489999999</c:v>
                </c:pt>
                <c:pt idx="4699">
                  <c:v>15.478119850000001</c:v>
                </c:pt>
                <c:pt idx="4700">
                  <c:v>0.82505816200000004</c:v>
                </c:pt>
                <c:pt idx="4701">
                  <c:v>1.133537292</c:v>
                </c:pt>
                <c:pt idx="4702">
                  <c:v>2.6333801750000001</c:v>
                </c:pt>
                <c:pt idx="4703">
                  <c:v>0.1106157</c:v>
                </c:pt>
                <c:pt idx="4704">
                  <c:v>27.221660610000001</c:v>
                </c:pt>
                <c:pt idx="4705">
                  <c:v>1.413412213</c:v>
                </c:pt>
                <c:pt idx="4706">
                  <c:v>3.446174622</c:v>
                </c:pt>
                <c:pt idx="4707">
                  <c:v>46.81008911</c:v>
                </c:pt>
                <c:pt idx="4708">
                  <c:v>0.79911333299999998</c:v>
                </c:pt>
                <c:pt idx="4709">
                  <c:v>48.796218869999997</c:v>
                </c:pt>
                <c:pt idx="4710">
                  <c:v>17.426845549999999</c:v>
                </c:pt>
                <c:pt idx="4711">
                  <c:v>2.35166502</c:v>
                </c:pt>
                <c:pt idx="4712">
                  <c:v>65.0581131</c:v>
                </c:pt>
                <c:pt idx="4713">
                  <c:v>65.304672240000002</c:v>
                </c:pt>
                <c:pt idx="4714">
                  <c:v>82.808692930000007</c:v>
                </c:pt>
                <c:pt idx="4715">
                  <c:v>9.5951929089999997</c:v>
                </c:pt>
                <c:pt idx="4716">
                  <c:v>39.575832370000001</c:v>
                </c:pt>
                <c:pt idx="4717">
                  <c:v>52.913299559999999</c:v>
                </c:pt>
                <c:pt idx="4718">
                  <c:v>0.81145495199999995</c:v>
                </c:pt>
                <c:pt idx="4719">
                  <c:v>35.546493529999999</c:v>
                </c:pt>
                <c:pt idx="4720">
                  <c:v>4.7469081879999999</c:v>
                </c:pt>
                <c:pt idx="4721">
                  <c:v>78.165626529999997</c:v>
                </c:pt>
                <c:pt idx="4722">
                  <c:v>19.715448380000002</c:v>
                </c:pt>
                <c:pt idx="4723">
                  <c:v>2.998741388</c:v>
                </c:pt>
                <c:pt idx="4724">
                  <c:v>45.692703250000001</c:v>
                </c:pt>
                <c:pt idx="4725">
                  <c:v>0</c:v>
                </c:pt>
                <c:pt idx="4726">
                  <c:v>11.704847340000001</c:v>
                </c:pt>
                <c:pt idx="4727">
                  <c:v>19.917608260000002</c:v>
                </c:pt>
                <c:pt idx="4728">
                  <c:v>19.49171638</c:v>
                </c:pt>
                <c:pt idx="4729">
                  <c:v>19.428230289999998</c:v>
                </c:pt>
                <c:pt idx="4730">
                  <c:v>37.862651820000004</c:v>
                </c:pt>
                <c:pt idx="4731">
                  <c:v>44.306510930000002</c:v>
                </c:pt>
                <c:pt idx="4732">
                  <c:v>33.021472930000002</c:v>
                </c:pt>
                <c:pt idx="4733">
                  <c:v>0.90305131699999996</c:v>
                </c:pt>
                <c:pt idx="4734">
                  <c:v>0.77564322900000005</c:v>
                </c:pt>
                <c:pt idx="4735">
                  <c:v>3.0068697929999999</c:v>
                </c:pt>
                <c:pt idx="4736">
                  <c:v>4.288568497</c:v>
                </c:pt>
                <c:pt idx="4737">
                  <c:v>38.077812190000003</c:v>
                </c:pt>
                <c:pt idx="4738">
                  <c:v>9.6961059570000003</c:v>
                </c:pt>
                <c:pt idx="4739">
                  <c:v>41.895439150000001</c:v>
                </c:pt>
                <c:pt idx="4740">
                  <c:v>0.331393361</c:v>
                </c:pt>
                <c:pt idx="4741">
                  <c:v>0.37918966999999998</c:v>
                </c:pt>
                <c:pt idx="4742">
                  <c:v>39.81221008</c:v>
                </c:pt>
                <c:pt idx="4743">
                  <c:v>15.75742149</c:v>
                </c:pt>
                <c:pt idx="4744">
                  <c:v>11.245390889999999</c:v>
                </c:pt>
                <c:pt idx="4745">
                  <c:v>0</c:v>
                </c:pt>
                <c:pt idx="4746">
                  <c:v>6.700122833</c:v>
                </c:pt>
                <c:pt idx="4747">
                  <c:v>12.25279617</c:v>
                </c:pt>
                <c:pt idx="4748">
                  <c:v>5.960338116</c:v>
                </c:pt>
                <c:pt idx="4749">
                  <c:v>52.60932159</c:v>
                </c:pt>
                <c:pt idx="4750">
                  <c:v>0.1593889</c:v>
                </c:pt>
                <c:pt idx="4751">
                  <c:v>58.558639530000001</c:v>
                </c:pt>
                <c:pt idx="4752">
                  <c:v>83.983200069999995</c:v>
                </c:pt>
                <c:pt idx="4753">
                  <c:v>1.1228821280000001</c:v>
                </c:pt>
                <c:pt idx="4754">
                  <c:v>83.341110229999998</c:v>
                </c:pt>
                <c:pt idx="4755">
                  <c:v>2.0081880089999999</c:v>
                </c:pt>
                <c:pt idx="4756">
                  <c:v>17.430587769999999</c:v>
                </c:pt>
                <c:pt idx="4757">
                  <c:v>19.49127579</c:v>
                </c:pt>
                <c:pt idx="4758">
                  <c:v>20.17777061</c:v>
                </c:pt>
                <c:pt idx="4759">
                  <c:v>11.875567439999999</c:v>
                </c:pt>
                <c:pt idx="4760">
                  <c:v>6.2876091000000001</c:v>
                </c:pt>
                <c:pt idx="4761">
                  <c:v>14.90771103</c:v>
                </c:pt>
                <c:pt idx="4762">
                  <c:v>4.8603854179999999</c:v>
                </c:pt>
                <c:pt idx="4763">
                  <c:v>0</c:v>
                </c:pt>
                <c:pt idx="4764">
                  <c:v>63.714443209999999</c:v>
                </c:pt>
                <c:pt idx="4765">
                  <c:v>6.6728224750000003</c:v>
                </c:pt>
                <c:pt idx="4766">
                  <c:v>7.1809946999999999E-2</c:v>
                </c:pt>
                <c:pt idx="4767">
                  <c:v>47.778179170000001</c:v>
                </c:pt>
                <c:pt idx="4768">
                  <c:v>69.654006960000004</c:v>
                </c:pt>
                <c:pt idx="4769">
                  <c:v>73.543922420000001</c:v>
                </c:pt>
                <c:pt idx="4770">
                  <c:v>11.027197839999999</c:v>
                </c:pt>
                <c:pt idx="4771">
                  <c:v>86.63830566</c:v>
                </c:pt>
                <c:pt idx="4772">
                  <c:v>64.520202639999994</c:v>
                </c:pt>
                <c:pt idx="4773">
                  <c:v>20.986295699999999</c:v>
                </c:pt>
                <c:pt idx="4774">
                  <c:v>21.67862701</c:v>
                </c:pt>
                <c:pt idx="4775">
                  <c:v>7.1211833950000001</c:v>
                </c:pt>
                <c:pt idx="4776">
                  <c:v>11.8260088</c:v>
                </c:pt>
                <c:pt idx="4777">
                  <c:v>72.518440249999998</c:v>
                </c:pt>
                <c:pt idx="4778">
                  <c:v>1.9103413819999999</c:v>
                </c:pt>
                <c:pt idx="4779">
                  <c:v>37.90106583</c:v>
                </c:pt>
                <c:pt idx="4780">
                  <c:v>83.294631960000004</c:v>
                </c:pt>
                <c:pt idx="4781">
                  <c:v>35.252487180000003</c:v>
                </c:pt>
                <c:pt idx="4782">
                  <c:v>7.2881488799999996</c:v>
                </c:pt>
                <c:pt idx="4783">
                  <c:v>44.854175570000002</c:v>
                </c:pt>
                <c:pt idx="4784">
                  <c:v>12.91755772</c:v>
                </c:pt>
                <c:pt idx="4785">
                  <c:v>1.0572003130000001</c:v>
                </c:pt>
                <c:pt idx="4786">
                  <c:v>0</c:v>
                </c:pt>
                <c:pt idx="4787">
                  <c:v>10.660737040000001</c:v>
                </c:pt>
                <c:pt idx="4788">
                  <c:v>1.599241495</c:v>
                </c:pt>
                <c:pt idx="4789">
                  <c:v>63.787372589999997</c:v>
                </c:pt>
                <c:pt idx="4790">
                  <c:v>4.7120146749999998</c:v>
                </c:pt>
                <c:pt idx="4791">
                  <c:v>95.433296200000001</c:v>
                </c:pt>
                <c:pt idx="4792">
                  <c:v>67.728134159999996</c:v>
                </c:pt>
                <c:pt idx="4793">
                  <c:v>91.27638245</c:v>
                </c:pt>
                <c:pt idx="4794">
                  <c:v>1.1890419720000001</c:v>
                </c:pt>
                <c:pt idx="4795">
                  <c:v>5.3828296660000001</c:v>
                </c:pt>
                <c:pt idx="4796">
                  <c:v>3.3873076439999998</c:v>
                </c:pt>
                <c:pt idx="4797">
                  <c:v>8.0218457000000007E-2</c:v>
                </c:pt>
                <c:pt idx="4798">
                  <c:v>76.765647889999997</c:v>
                </c:pt>
                <c:pt idx="4799">
                  <c:v>102.11846920000001</c:v>
                </c:pt>
                <c:pt idx="4800">
                  <c:v>94.784210209999998</c:v>
                </c:pt>
                <c:pt idx="4801">
                  <c:v>46.232738490000003</c:v>
                </c:pt>
                <c:pt idx="4802">
                  <c:v>63.426673890000004</c:v>
                </c:pt>
                <c:pt idx="4803">
                  <c:v>22.935506820000001</c:v>
                </c:pt>
                <c:pt idx="4804">
                  <c:v>6.8575530049999998</c:v>
                </c:pt>
                <c:pt idx="4805">
                  <c:v>3.5172173980000001</c:v>
                </c:pt>
                <c:pt idx="4806">
                  <c:v>0.56697785899999997</c:v>
                </c:pt>
                <c:pt idx="4807">
                  <c:v>57.417018890000001</c:v>
                </c:pt>
                <c:pt idx="4808">
                  <c:v>1.063491583</c:v>
                </c:pt>
                <c:pt idx="4809">
                  <c:v>1.004142165</c:v>
                </c:pt>
                <c:pt idx="4810">
                  <c:v>18.98100853</c:v>
                </c:pt>
                <c:pt idx="4811">
                  <c:v>39.321937560000002</c:v>
                </c:pt>
                <c:pt idx="4812">
                  <c:v>18.533380510000001</c:v>
                </c:pt>
                <c:pt idx="4813">
                  <c:v>6.7962865829999997</c:v>
                </c:pt>
                <c:pt idx="4814">
                  <c:v>0.165304065</c:v>
                </c:pt>
                <c:pt idx="4815">
                  <c:v>1.2655735020000001</c:v>
                </c:pt>
                <c:pt idx="4816">
                  <c:v>33.655067440000003</c:v>
                </c:pt>
                <c:pt idx="4817">
                  <c:v>47.77013779</c:v>
                </c:pt>
                <c:pt idx="4818">
                  <c:v>8.984610558</c:v>
                </c:pt>
                <c:pt idx="4819">
                  <c:v>0.862366199</c:v>
                </c:pt>
                <c:pt idx="4820">
                  <c:v>2.9605207440000001</c:v>
                </c:pt>
                <c:pt idx="4821">
                  <c:v>106.59731290000001</c:v>
                </c:pt>
                <c:pt idx="4822">
                  <c:v>61.525196080000001</c:v>
                </c:pt>
                <c:pt idx="4823">
                  <c:v>0.97231650400000003</c:v>
                </c:pt>
                <c:pt idx="4824">
                  <c:v>0.73458653699999998</c:v>
                </c:pt>
                <c:pt idx="4825">
                  <c:v>37.396125789999999</c:v>
                </c:pt>
                <c:pt idx="4826">
                  <c:v>14.242349620000001</c:v>
                </c:pt>
                <c:pt idx="4827">
                  <c:v>0.39575144600000001</c:v>
                </c:pt>
                <c:pt idx="4828">
                  <c:v>69.437294010000002</c:v>
                </c:pt>
                <c:pt idx="4829">
                  <c:v>1.0540385249999999</c:v>
                </c:pt>
                <c:pt idx="4830">
                  <c:v>8.8995389940000003</c:v>
                </c:pt>
                <c:pt idx="4831">
                  <c:v>28.917335510000001</c:v>
                </c:pt>
                <c:pt idx="4832">
                  <c:v>25.498674390000001</c:v>
                </c:pt>
                <c:pt idx="4833">
                  <c:v>9.3431747999999995E-2</c:v>
                </c:pt>
                <c:pt idx="4834">
                  <c:v>10.264842030000001</c:v>
                </c:pt>
                <c:pt idx="4835">
                  <c:v>9.6827411649999995</c:v>
                </c:pt>
                <c:pt idx="4836">
                  <c:v>8.0949344639999996</c:v>
                </c:pt>
                <c:pt idx="4837">
                  <c:v>45.339267730000003</c:v>
                </c:pt>
                <c:pt idx="4838">
                  <c:v>8.8406076430000002</c:v>
                </c:pt>
                <c:pt idx="4839">
                  <c:v>21.044708249999999</c:v>
                </c:pt>
                <c:pt idx="4840">
                  <c:v>1.3576897379999999</c:v>
                </c:pt>
                <c:pt idx="4841">
                  <c:v>0.100586616</c:v>
                </c:pt>
                <c:pt idx="4842">
                  <c:v>8.1014385220000005</c:v>
                </c:pt>
                <c:pt idx="4843">
                  <c:v>8.8495224999999997E-2</c:v>
                </c:pt>
                <c:pt idx="4844">
                  <c:v>75.106971740000006</c:v>
                </c:pt>
                <c:pt idx="4845">
                  <c:v>35.479549409999997</c:v>
                </c:pt>
                <c:pt idx="4846">
                  <c:v>61.793407440000003</c:v>
                </c:pt>
                <c:pt idx="4847">
                  <c:v>4.5455660819999997</c:v>
                </c:pt>
                <c:pt idx="4848">
                  <c:v>0.47203510999999998</c:v>
                </c:pt>
                <c:pt idx="4849">
                  <c:v>1.2201383109999999</c:v>
                </c:pt>
                <c:pt idx="4850">
                  <c:v>48.254562380000003</c:v>
                </c:pt>
                <c:pt idx="4851">
                  <c:v>0</c:v>
                </c:pt>
                <c:pt idx="4852">
                  <c:v>17.831081390000001</c:v>
                </c:pt>
                <c:pt idx="4853">
                  <c:v>29.334131240000001</c:v>
                </c:pt>
                <c:pt idx="4854">
                  <c:v>83.369644170000001</c:v>
                </c:pt>
                <c:pt idx="4855">
                  <c:v>19.829898830000001</c:v>
                </c:pt>
                <c:pt idx="4856">
                  <c:v>1.135766864</c:v>
                </c:pt>
                <c:pt idx="4857">
                  <c:v>12.517187119999999</c:v>
                </c:pt>
                <c:pt idx="4858">
                  <c:v>7.4434847829999997</c:v>
                </c:pt>
                <c:pt idx="4859">
                  <c:v>16.69779587</c:v>
                </c:pt>
                <c:pt idx="4860">
                  <c:v>0.24595723999999999</c:v>
                </c:pt>
                <c:pt idx="4861">
                  <c:v>30.134300230000001</c:v>
                </c:pt>
                <c:pt idx="4862">
                  <c:v>8.5124006269999999</c:v>
                </c:pt>
                <c:pt idx="4863">
                  <c:v>18.90610504</c:v>
                </c:pt>
                <c:pt idx="4864">
                  <c:v>36.110572810000001</c:v>
                </c:pt>
                <c:pt idx="4865">
                  <c:v>83.477859499999994</c:v>
                </c:pt>
                <c:pt idx="4866">
                  <c:v>44.94499588</c:v>
                </c:pt>
                <c:pt idx="4867">
                  <c:v>41.615901950000001</c:v>
                </c:pt>
                <c:pt idx="4868">
                  <c:v>23.385929109999999</c:v>
                </c:pt>
                <c:pt idx="4869">
                  <c:v>12.12593174</c:v>
                </c:pt>
                <c:pt idx="4870">
                  <c:v>0.97769564399999997</c:v>
                </c:pt>
                <c:pt idx="4871">
                  <c:v>11.070519450000001</c:v>
                </c:pt>
                <c:pt idx="4872">
                  <c:v>8.9797477719999996</c:v>
                </c:pt>
                <c:pt idx="4873">
                  <c:v>9.2342987060000006</c:v>
                </c:pt>
                <c:pt idx="4874">
                  <c:v>1.530551553</c:v>
                </c:pt>
                <c:pt idx="4875">
                  <c:v>59.481811520000001</c:v>
                </c:pt>
                <c:pt idx="4876">
                  <c:v>1.3428554530000001</c:v>
                </c:pt>
                <c:pt idx="4877">
                  <c:v>22.966718669999999</c:v>
                </c:pt>
                <c:pt idx="4878">
                  <c:v>5.381808758</c:v>
                </c:pt>
                <c:pt idx="4879">
                  <c:v>53.202423099999997</c:v>
                </c:pt>
                <c:pt idx="4880">
                  <c:v>1.3492379189999999</c:v>
                </c:pt>
                <c:pt idx="4881">
                  <c:v>80.717880249999993</c:v>
                </c:pt>
                <c:pt idx="4882">
                  <c:v>54.135498050000002</c:v>
                </c:pt>
                <c:pt idx="4883">
                  <c:v>83.895820619999995</c:v>
                </c:pt>
                <c:pt idx="4884">
                  <c:v>0.22942732299999999</c:v>
                </c:pt>
                <c:pt idx="4885">
                  <c:v>1.0524828429999999</c:v>
                </c:pt>
                <c:pt idx="4886">
                  <c:v>29.689554210000001</c:v>
                </c:pt>
                <c:pt idx="4887">
                  <c:v>1.164093018</c:v>
                </c:pt>
                <c:pt idx="4888">
                  <c:v>67.380828859999994</c:v>
                </c:pt>
                <c:pt idx="4889">
                  <c:v>79.988853449999993</c:v>
                </c:pt>
                <c:pt idx="4890">
                  <c:v>4.8860530850000004</c:v>
                </c:pt>
                <c:pt idx="4891">
                  <c:v>3.5800025459999998</c:v>
                </c:pt>
                <c:pt idx="4892">
                  <c:v>0.53902745200000002</c:v>
                </c:pt>
                <c:pt idx="4893">
                  <c:v>22.470994950000001</c:v>
                </c:pt>
                <c:pt idx="4894">
                  <c:v>89.107254030000007</c:v>
                </c:pt>
                <c:pt idx="4895">
                  <c:v>79.446029659999994</c:v>
                </c:pt>
                <c:pt idx="4896">
                  <c:v>2.3412854670000001</c:v>
                </c:pt>
                <c:pt idx="4897">
                  <c:v>0.20538778599999999</c:v>
                </c:pt>
                <c:pt idx="4898">
                  <c:v>1.717454791</c:v>
                </c:pt>
                <c:pt idx="4899">
                  <c:v>27.23605156</c:v>
                </c:pt>
                <c:pt idx="4900">
                  <c:v>3.1775450709999999</c:v>
                </c:pt>
                <c:pt idx="4901">
                  <c:v>3.3871262070000001</c:v>
                </c:pt>
                <c:pt idx="4902">
                  <c:v>20.573858260000002</c:v>
                </c:pt>
                <c:pt idx="4903">
                  <c:v>5.8182492259999998</c:v>
                </c:pt>
                <c:pt idx="4904">
                  <c:v>35.801651</c:v>
                </c:pt>
                <c:pt idx="4905">
                  <c:v>0.17728830900000001</c:v>
                </c:pt>
                <c:pt idx="4906">
                  <c:v>38.963497160000003</c:v>
                </c:pt>
                <c:pt idx="4907">
                  <c:v>0</c:v>
                </c:pt>
                <c:pt idx="4908">
                  <c:v>1.562784553</c:v>
                </c:pt>
                <c:pt idx="4909">
                  <c:v>7.6963973049999996</c:v>
                </c:pt>
                <c:pt idx="4910">
                  <c:v>69.79668427</c:v>
                </c:pt>
                <c:pt idx="4911">
                  <c:v>82.978385930000002</c:v>
                </c:pt>
                <c:pt idx="4912">
                  <c:v>49.359626769999998</c:v>
                </c:pt>
                <c:pt idx="4913">
                  <c:v>41.589519500000002</c:v>
                </c:pt>
                <c:pt idx="4914">
                  <c:v>17.284841539999999</c:v>
                </c:pt>
                <c:pt idx="4915">
                  <c:v>15.439621929999999</c:v>
                </c:pt>
                <c:pt idx="4916">
                  <c:v>0.73492628299999996</c:v>
                </c:pt>
                <c:pt idx="4917">
                  <c:v>2.5268151759999999</c:v>
                </c:pt>
                <c:pt idx="4918">
                  <c:v>26.06289864</c:v>
                </c:pt>
                <c:pt idx="4919">
                  <c:v>2.333233356</c:v>
                </c:pt>
                <c:pt idx="4920">
                  <c:v>18.516353609999999</c:v>
                </c:pt>
                <c:pt idx="4921">
                  <c:v>2.6386637689999999</c:v>
                </c:pt>
                <c:pt idx="4922">
                  <c:v>1.2677345280000001</c:v>
                </c:pt>
                <c:pt idx="4923">
                  <c:v>2.8339533810000002</c:v>
                </c:pt>
                <c:pt idx="4924">
                  <c:v>0.844563544</c:v>
                </c:pt>
                <c:pt idx="4925">
                  <c:v>35.27876663</c:v>
                </c:pt>
                <c:pt idx="4926">
                  <c:v>4.4846267700000002</c:v>
                </c:pt>
                <c:pt idx="4927">
                  <c:v>3.529174566</c:v>
                </c:pt>
                <c:pt idx="4928">
                  <c:v>70.909515380000002</c:v>
                </c:pt>
                <c:pt idx="4929">
                  <c:v>1.931409717</c:v>
                </c:pt>
                <c:pt idx="4930">
                  <c:v>58.133670809999998</c:v>
                </c:pt>
                <c:pt idx="4931">
                  <c:v>20.589845660000002</c:v>
                </c:pt>
                <c:pt idx="4932">
                  <c:v>3.7899794579999999</c:v>
                </c:pt>
                <c:pt idx="4933">
                  <c:v>72.102828979999998</c:v>
                </c:pt>
                <c:pt idx="4934">
                  <c:v>73.108840939999993</c:v>
                </c:pt>
                <c:pt idx="4935">
                  <c:v>88.969322199999993</c:v>
                </c:pt>
                <c:pt idx="4936">
                  <c:v>12.64256954</c:v>
                </c:pt>
                <c:pt idx="4937">
                  <c:v>39.034393309999999</c:v>
                </c:pt>
                <c:pt idx="4938">
                  <c:v>56.903102869999998</c:v>
                </c:pt>
                <c:pt idx="4939">
                  <c:v>1.012674332</c:v>
                </c:pt>
                <c:pt idx="4940">
                  <c:v>51.033611299999997</c:v>
                </c:pt>
                <c:pt idx="4941">
                  <c:v>11.55049992</c:v>
                </c:pt>
                <c:pt idx="4942">
                  <c:v>82.597251889999995</c:v>
                </c:pt>
                <c:pt idx="4943">
                  <c:v>22.419225690000001</c:v>
                </c:pt>
                <c:pt idx="4944">
                  <c:v>3.1403932569999999</c:v>
                </c:pt>
                <c:pt idx="4945">
                  <c:v>60.658447270000003</c:v>
                </c:pt>
                <c:pt idx="4946">
                  <c:v>0.3591685</c:v>
                </c:pt>
                <c:pt idx="4947">
                  <c:v>14.35963821</c:v>
                </c:pt>
                <c:pt idx="4948">
                  <c:v>28.568330759999998</c:v>
                </c:pt>
                <c:pt idx="4949">
                  <c:v>25.656049729999999</c:v>
                </c:pt>
                <c:pt idx="4950">
                  <c:v>25.506549840000002</c:v>
                </c:pt>
                <c:pt idx="4951">
                  <c:v>50.203372960000003</c:v>
                </c:pt>
                <c:pt idx="4952">
                  <c:v>44.858139039999998</c:v>
                </c:pt>
                <c:pt idx="4953">
                  <c:v>1.8814786670000001</c:v>
                </c:pt>
                <c:pt idx="4954">
                  <c:v>0.92630732100000002</c:v>
                </c:pt>
                <c:pt idx="4955">
                  <c:v>3.8766465189999999</c:v>
                </c:pt>
                <c:pt idx="4956">
                  <c:v>6.4103841780000002</c:v>
                </c:pt>
                <c:pt idx="4957">
                  <c:v>42.209667209999999</c:v>
                </c:pt>
                <c:pt idx="4958">
                  <c:v>11.855622289999999</c:v>
                </c:pt>
                <c:pt idx="4959">
                  <c:v>45.119232179999997</c:v>
                </c:pt>
                <c:pt idx="4960">
                  <c:v>1.030614138</c:v>
                </c:pt>
                <c:pt idx="4961">
                  <c:v>0.69341349600000002</c:v>
                </c:pt>
                <c:pt idx="4962">
                  <c:v>45.857669829999999</c:v>
                </c:pt>
                <c:pt idx="4963">
                  <c:v>20.5240078</c:v>
                </c:pt>
                <c:pt idx="4964">
                  <c:v>14.91231728</c:v>
                </c:pt>
                <c:pt idx="4965">
                  <c:v>0.34292906499999998</c:v>
                </c:pt>
                <c:pt idx="4966">
                  <c:v>9.6861619950000009</c:v>
                </c:pt>
                <c:pt idx="4967">
                  <c:v>18.690900800000001</c:v>
                </c:pt>
                <c:pt idx="4968">
                  <c:v>7.2768430710000001</c:v>
                </c:pt>
                <c:pt idx="4969">
                  <c:v>57.811817169999998</c:v>
                </c:pt>
                <c:pt idx="4970">
                  <c:v>0.31485816799999999</c:v>
                </c:pt>
                <c:pt idx="4971">
                  <c:v>76.324806210000006</c:v>
                </c:pt>
                <c:pt idx="4972">
                  <c:v>94.819358829999999</c:v>
                </c:pt>
                <c:pt idx="4973">
                  <c:v>2.423356295</c:v>
                </c:pt>
                <c:pt idx="4974">
                  <c:v>88.493194579999994</c:v>
                </c:pt>
                <c:pt idx="4975">
                  <c:v>3.027745962</c:v>
                </c:pt>
                <c:pt idx="4976">
                  <c:v>33.931526179999999</c:v>
                </c:pt>
                <c:pt idx="4977">
                  <c:v>23.636600489999999</c:v>
                </c:pt>
                <c:pt idx="4978">
                  <c:v>24.560005189999998</c:v>
                </c:pt>
                <c:pt idx="4979">
                  <c:v>17.937313079999999</c:v>
                </c:pt>
                <c:pt idx="4980">
                  <c:v>7.9607863429999997</c:v>
                </c:pt>
                <c:pt idx="4981">
                  <c:v>19.182102199999999</c:v>
                </c:pt>
                <c:pt idx="4982">
                  <c:v>6.0437126159999996</c:v>
                </c:pt>
                <c:pt idx="4983">
                  <c:v>0</c:v>
                </c:pt>
                <c:pt idx="4984">
                  <c:v>76.497497559999999</c:v>
                </c:pt>
                <c:pt idx="4985">
                  <c:v>8.3105039600000001</c:v>
                </c:pt>
                <c:pt idx="4986">
                  <c:v>7.1114845999999995E-2</c:v>
                </c:pt>
                <c:pt idx="4987">
                  <c:v>55.260932920000002</c:v>
                </c:pt>
                <c:pt idx="4988">
                  <c:v>76.514717099999999</c:v>
                </c:pt>
                <c:pt idx="4989">
                  <c:v>80.169502260000002</c:v>
                </c:pt>
                <c:pt idx="4990">
                  <c:v>13.464676860000001</c:v>
                </c:pt>
                <c:pt idx="4991">
                  <c:v>90.817703249999994</c:v>
                </c:pt>
                <c:pt idx="4992">
                  <c:v>69.21311188</c:v>
                </c:pt>
                <c:pt idx="4993">
                  <c:v>23.782859800000001</c:v>
                </c:pt>
                <c:pt idx="4994">
                  <c:v>22.728082659999998</c:v>
                </c:pt>
                <c:pt idx="4995">
                  <c:v>10.29708385</c:v>
                </c:pt>
                <c:pt idx="4996">
                  <c:v>16.778388979999999</c:v>
                </c:pt>
                <c:pt idx="4997">
                  <c:v>79.397773740000005</c:v>
                </c:pt>
                <c:pt idx="4998">
                  <c:v>3.8338193889999999</c:v>
                </c:pt>
                <c:pt idx="4999">
                  <c:v>48.84042358</c:v>
                </c:pt>
                <c:pt idx="5000">
                  <c:v>79.653213500000007</c:v>
                </c:pt>
                <c:pt idx="5001">
                  <c:v>52.459968570000001</c:v>
                </c:pt>
                <c:pt idx="5002">
                  <c:v>40.664390560000001</c:v>
                </c:pt>
                <c:pt idx="5003">
                  <c:v>50.596954349999997</c:v>
                </c:pt>
                <c:pt idx="5004">
                  <c:v>16.277585980000001</c:v>
                </c:pt>
                <c:pt idx="5005">
                  <c:v>1.273835421</c:v>
                </c:pt>
                <c:pt idx="5006">
                  <c:v>9.9352843999999996E-2</c:v>
                </c:pt>
                <c:pt idx="5007">
                  <c:v>18.513896939999999</c:v>
                </c:pt>
                <c:pt idx="5008">
                  <c:v>3.595463514</c:v>
                </c:pt>
                <c:pt idx="5009">
                  <c:v>69.783103940000004</c:v>
                </c:pt>
                <c:pt idx="5010">
                  <c:v>5.338375568</c:v>
                </c:pt>
                <c:pt idx="5011">
                  <c:v>109.2870636</c:v>
                </c:pt>
                <c:pt idx="5012">
                  <c:v>78.338607789999998</c:v>
                </c:pt>
                <c:pt idx="5013">
                  <c:v>97.123825069999995</c:v>
                </c:pt>
                <c:pt idx="5014">
                  <c:v>3.0309760570000002</c:v>
                </c:pt>
                <c:pt idx="5015">
                  <c:v>8.3951234820000007</c:v>
                </c:pt>
                <c:pt idx="5016">
                  <c:v>5.0641913409999999</c:v>
                </c:pt>
                <c:pt idx="5017">
                  <c:v>0.31195774700000001</c:v>
                </c:pt>
                <c:pt idx="5018">
                  <c:v>87.938018799999995</c:v>
                </c:pt>
                <c:pt idx="5019">
                  <c:v>105.4153061</c:v>
                </c:pt>
                <c:pt idx="5020">
                  <c:v>98.619659420000005</c:v>
                </c:pt>
                <c:pt idx="5021">
                  <c:v>58.180351260000002</c:v>
                </c:pt>
                <c:pt idx="5022">
                  <c:v>67.668357850000007</c:v>
                </c:pt>
                <c:pt idx="5023">
                  <c:v>24.389137269999999</c:v>
                </c:pt>
                <c:pt idx="5024">
                  <c:v>8.8127574919999994</c:v>
                </c:pt>
                <c:pt idx="5025">
                  <c:v>4.5872001649999996</c:v>
                </c:pt>
                <c:pt idx="5026">
                  <c:v>0.59210896499999999</c:v>
                </c:pt>
                <c:pt idx="5027">
                  <c:v>65.691291809999996</c:v>
                </c:pt>
                <c:pt idx="5028">
                  <c:v>2.7581164839999999</c:v>
                </c:pt>
                <c:pt idx="5029">
                  <c:v>2.0133090020000002</c:v>
                </c:pt>
                <c:pt idx="5030">
                  <c:v>23.29235268</c:v>
                </c:pt>
                <c:pt idx="5031">
                  <c:v>52.889434809999997</c:v>
                </c:pt>
                <c:pt idx="5032">
                  <c:v>18.126527790000001</c:v>
                </c:pt>
                <c:pt idx="5033">
                  <c:v>6.2402520179999996</c:v>
                </c:pt>
                <c:pt idx="5034">
                  <c:v>1.5355576280000001</c:v>
                </c:pt>
                <c:pt idx="5035">
                  <c:v>2.2595665450000002</c:v>
                </c:pt>
                <c:pt idx="5036">
                  <c:v>73.152893070000005</c:v>
                </c:pt>
                <c:pt idx="5037">
                  <c:v>61.569484709999998</c:v>
                </c:pt>
                <c:pt idx="5038">
                  <c:v>12.291481020000001</c:v>
                </c:pt>
                <c:pt idx="5039">
                  <c:v>1.718940854</c:v>
                </c:pt>
                <c:pt idx="5040">
                  <c:v>4.9259104730000001</c:v>
                </c:pt>
                <c:pt idx="5041">
                  <c:v>120.49485780000001</c:v>
                </c:pt>
                <c:pt idx="5042">
                  <c:v>79.108795169999993</c:v>
                </c:pt>
                <c:pt idx="5043">
                  <c:v>1.641667247</c:v>
                </c:pt>
                <c:pt idx="5044">
                  <c:v>1.1259330510000001</c:v>
                </c:pt>
                <c:pt idx="5045">
                  <c:v>45.038589479999999</c:v>
                </c:pt>
                <c:pt idx="5046">
                  <c:v>21.958946229999999</c:v>
                </c:pt>
                <c:pt idx="5047">
                  <c:v>2.0631668570000001</c:v>
                </c:pt>
                <c:pt idx="5048">
                  <c:v>72.34264374</c:v>
                </c:pt>
                <c:pt idx="5049">
                  <c:v>1.11867702</c:v>
                </c:pt>
                <c:pt idx="5050">
                  <c:v>12.28336811</c:v>
                </c:pt>
                <c:pt idx="5051">
                  <c:v>38.247089389999999</c:v>
                </c:pt>
                <c:pt idx="5052">
                  <c:v>29.198101040000001</c:v>
                </c:pt>
                <c:pt idx="5053">
                  <c:v>5.4901266099999999</c:v>
                </c:pt>
                <c:pt idx="5054">
                  <c:v>13.313672070000001</c:v>
                </c:pt>
                <c:pt idx="5055">
                  <c:v>13.21502686</c:v>
                </c:pt>
                <c:pt idx="5056">
                  <c:v>11.4045229</c:v>
                </c:pt>
                <c:pt idx="5057">
                  <c:v>45.489097600000001</c:v>
                </c:pt>
                <c:pt idx="5058">
                  <c:v>12.921456340000001</c:v>
                </c:pt>
                <c:pt idx="5059">
                  <c:v>24.71174431</c:v>
                </c:pt>
                <c:pt idx="5060">
                  <c:v>2.254175901</c:v>
                </c:pt>
                <c:pt idx="5061">
                  <c:v>0.13814853099999999</c:v>
                </c:pt>
                <c:pt idx="5062">
                  <c:v>11.90298462</c:v>
                </c:pt>
                <c:pt idx="5063">
                  <c:v>0.32641208199999999</c:v>
                </c:pt>
                <c:pt idx="5064">
                  <c:v>81.476699830000001</c:v>
                </c:pt>
                <c:pt idx="5065">
                  <c:v>42.362285610000001</c:v>
                </c:pt>
                <c:pt idx="5066">
                  <c:v>64.618484499999994</c:v>
                </c:pt>
                <c:pt idx="5067">
                  <c:v>8.8188886639999993</c:v>
                </c:pt>
                <c:pt idx="5068">
                  <c:v>0.65121048699999995</c:v>
                </c:pt>
                <c:pt idx="5069">
                  <c:v>2.3877618310000002</c:v>
                </c:pt>
                <c:pt idx="5070">
                  <c:v>54.133316039999997</c:v>
                </c:pt>
                <c:pt idx="5071">
                  <c:v>0</c:v>
                </c:pt>
                <c:pt idx="5072">
                  <c:v>37.790500639999998</c:v>
                </c:pt>
                <c:pt idx="5073">
                  <c:v>32.131084440000002</c:v>
                </c:pt>
                <c:pt idx="5074">
                  <c:v>88.856338500000007</c:v>
                </c:pt>
                <c:pt idx="5075">
                  <c:v>24.893489840000001</c:v>
                </c:pt>
                <c:pt idx="5076">
                  <c:v>1.5705448390000001</c:v>
                </c:pt>
                <c:pt idx="5077">
                  <c:v>19.809177399999999</c:v>
                </c:pt>
                <c:pt idx="5078">
                  <c:v>7.6729040150000003</c:v>
                </c:pt>
                <c:pt idx="5079">
                  <c:v>21.57667923</c:v>
                </c:pt>
                <c:pt idx="5080">
                  <c:v>0.28119781599999999</c:v>
                </c:pt>
                <c:pt idx="5081">
                  <c:v>31.428197860000001</c:v>
                </c:pt>
                <c:pt idx="5082">
                  <c:v>10.70553398</c:v>
                </c:pt>
                <c:pt idx="5083">
                  <c:v>27.102981570000001</c:v>
                </c:pt>
                <c:pt idx="5084">
                  <c:v>45.266380310000002</c:v>
                </c:pt>
                <c:pt idx="5085">
                  <c:v>95.906776429999994</c:v>
                </c:pt>
                <c:pt idx="5086">
                  <c:v>46.77673721</c:v>
                </c:pt>
                <c:pt idx="5087">
                  <c:v>55.22757721</c:v>
                </c:pt>
                <c:pt idx="5088">
                  <c:v>32.411445620000002</c:v>
                </c:pt>
                <c:pt idx="5089">
                  <c:v>24.987838750000002</c:v>
                </c:pt>
                <c:pt idx="5090">
                  <c:v>1.5276094680000001</c:v>
                </c:pt>
                <c:pt idx="5091">
                  <c:v>48.091636659999999</c:v>
                </c:pt>
                <c:pt idx="5092">
                  <c:v>61.67071533</c:v>
                </c:pt>
                <c:pt idx="5093">
                  <c:v>58.075622559999999</c:v>
                </c:pt>
                <c:pt idx="5094">
                  <c:v>5.9160261150000002</c:v>
                </c:pt>
                <c:pt idx="5095">
                  <c:v>59.169525149999998</c:v>
                </c:pt>
                <c:pt idx="5096">
                  <c:v>3.2038028239999998</c:v>
                </c:pt>
                <c:pt idx="5097">
                  <c:v>32.231986999999997</c:v>
                </c:pt>
                <c:pt idx="5098">
                  <c:v>7.4223351480000002</c:v>
                </c:pt>
                <c:pt idx="5099">
                  <c:v>57.36977005</c:v>
                </c:pt>
                <c:pt idx="5100">
                  <c:v>2.1767444610000002</c:v>
                </c:pt>
                <c:pt idx="5101">
                  <c:v>86.626426699999996</c:v>
                </c:pt>
                <c:pt idx="5102">
                  <c:v>68.127540589999995</c:v>
                </c:pt>
                <c:pt idx="5103">
                  <c:v>87.488265990000002</c:v>
                </c:pt>
                <c:pt idx="5104">
                  <c:v>0.23712745299999999</c:v>
                </c:pt>
                <c:pt idx="5105">
                  <c:v>2.0376119610000001</c:v>
                </c:pt>
                <c:pt idx="5106">
                  <c:v>36.087951660000002</c:v>
                </c:pt>
                <c:pt idx="5107">
                  <c:v>2.6699407100000001</c:v>
                </c:pt>
                <c:pt idx="5108">
                  <c:v>69.60450745</c:v>
                </c:pt>
                <c:pt idx="5109">
                  <c:v>87.377792360000001</c:v>
                </c:pt>
                <c:pt idx="5110">
                  <c:v>7.2482328410000001</c:v>
                </c:pt>
                <c:pt idx="5111">
                  <c:v>4.9585781100000004</c:v>
                </c:pt>
                <c:pt idx="5112">
                  <c:v>1.4485937360000001</c:v>
                </c:pt>
                <c:pt idx="5113">
                  <c:v>34.537300109999997</c:v>
                </c:pt>
                <c:pt idx="5114">
                  <c:v>98.319419859999996</c:v>
                </c:pt>
                <c:pt idx="5115">
                  <c:v>85.149894709999998</c:v>
                </c:pt>
                <c:pt idx="5116">
                  <c:v>6.804395199</c:v>
                </c:pt>
                <c:pt idx="5117">
                  <c:v>0.72791647900000001</c:v>
                </c:pt>
                <c:pt idx="5118">
                  <c:v>3.572039604</c:v>
                </c:pt>
                <c:pt idx="5119">
                  <c:v>33.488697049999999</c:v>
                </c:pt>
                <c:pt idx="5120">
                  <c:v>2.1178154949999999</c:v>
                </c:pt>
                <c:pt idx="5121">
                  <c:v>4.5700526239999997</c:v>
                </c:pt>
                <c:pt idx="5122">
                  <c:v>11.246221540000001</c:v>
                </c:pt>
                <c:pt idx="5123">
                  <c:v>26.20463943</c:v>
                </c:pt>
                <c:pt idx="5124">
                  <c:v>19.280811310000001</c:v>
                </c:pt>
                <c:pt idx="5125">
                  <c:v>42.196681980000001</c:v>
                </c:pt>
                <c:pt idx="5126">
                  <c:v>0.19732618299999999</c:v>
                </c:pt>
                <c:pt idx="5127">
                  <c:v>77.409942630000003</c:v>
                </c:pt>
                <c:pt idx="5128">
                  <c:v>0</c:v>
                </c:pt>
                <c:pt idx="5129">
                  <c:v>2.9874999519999998</c:v>
                </c:pt>
                <c:pt idx="5130">
                  <c:v>13.65772724</c:v>
                </c:pt>
                <c:pt idx="5131">
                  <c:v>80.075042719999999</c:v>
                </c:pt>
                <c:pt idx="5132">
                  <c:v>91.092872619999994</c:v>
                </c:pt>
                <c:pt idx="5133">
                  <c:v>55.427318569999997</c:v>
                </c:pt>
                <c:pt idx="5134">
                  <c:v>45.496494290000001</c:v>
                </c:pt>
                <c:pt idx="5135">
                  <c:v>22.679536819999999</c:v>
                </c:pt>
                <c:pt idx="5136">
                  <c:v>14.96930504</c:v>
                </c:pt>
                <c:pt idx="5137">
                  <c:v>1.245926976</c:v>
                </c:pt>
                <c:pt idx="5138">
                  <c:v>3.920405626</c:v>
                </c:pt>
                <c:pt idx="5139">
                  <c:v>27.45469666</c:v>
                </c:pt>
                <c:pt idx="5140">
                  <c:v>3.3316462040000001</c:v>
                </c:pt>
                <c:pt idx="5141">
                  <c:v>22.22042656</c:v>
                </c:pt>
                <c:pt idx="5142">
                  <c:v>3.5562918190000001</c:v>
                </c:pt>
                <c:pt idx="5143">
                  <c:v>2.1409389970000001</c:v>
                </c:pt>
                <c:pt idx="5144">
                  <c:v>3.034920692</c:v>
                </c:pt>
                <c:pt idx="5145">
                  <c:v>2.4265284540000001</c:v>
                </c:pt>
                <c:pt idx="5146">
                  <c:v>40.567916869999998</c:v>
                </c:pt>
                <c:pt idx="5147">
                  <c:v>14.93450928</c:v>
                </c:pt>
                <c:pt idx="5148">
                  <c:v>3.7700440880000001</c:v>
                </c:pt>
                <c:pt idx="5149">
                  <c:v>76.551597599999994</c:v>
                </c:pt>
                <c:pt idx="5150">
                  <c:v>3.9449529650000001</c:v>
                </c:pt>
                <c:pt idx="5151">
                  <c:v>67.21768951</c:v>
                </c:pt>
                <c:pt idx="5152">
                  <c:v>35.104419710000002</c:v>
                </c:pt>
                <c:pt idx="5153">
                  <c:v>6.7753405569999998</c:v>
                </c:pt>
                <c:pt idx="5154">
                  <c:v>99.647544859999996</c:v>
                </c:pt>
                <c:pt idx="5155">
                  <c:v>82.898849490000003</c:v>
                </c:pt>
                <c:pt idx="5156">
                  <c:v>97.26408386</c:v>
                </c:pt>
                <c:pt idx="5157">
                  <c:v>17.239109039999999</c:v>
                </c:pt>
                <c:pt idx="5158">
                  <c:v>58.328784939999998</c:v>
                </c:pt>
                <c:pt idx="5159">
                  <c:v>78.299537659999999</c:v>
                </c:pt>
                <c:pt idx="5160">
                  <c:v>2.03053689</c:v>
                </c:pt>
                <c:pt idx="5161">
                  <c:v>72.702369689999998</c:v>
                </c:pt>
                <c:pt idx="5162">
                  <c:v>23.285558699999999</c:v>
                </c:pt>
                <c:pt idx="5163">
                  <c:v>87.133613589999996</c:v>
                </c:pt>
                <c:pt idx="5164">
                  <c:v>27.124382019999999</c:v>
                </c:pt>
                <c:pt idx="5165">
                  <c:v>5.9267325399999997</c:v>
                </c:pt>
                <c:pt idx="5166">
                  <c:v>74.07407379</c:v>
                </c:pt>
                <c:pt idx="5167">
                  <c:v>2.9958596229999999</c:v>
                </c:pt>
                <c:pt idx="5168">
                  <c:v>19.85644722</c:v>
                </c:pt>
                <c:pt idx="5169">
                  <c:v>37.3902359</c:v>
                </c:pt>
                <c:pt idx="5170">
                  <c:v>29.61382103</c:v>
                </c:pt>
                <c:pt idx="5171">
                  <c:v>35.653636929999998</c:v>
                </c:pt>
                <c:pt idx="5172">
                  <c:v>56.325935360000003</c:v>
                </c:pt>
                <c:pt idx="5173">
                  <c:v>61.071086880000003</c:v>
                </c:pt>
                <c:pt idx="5174">
                  <c:v>3.038539648</c:v>
                </c:pt>
                <c:pt idx="5175">
                  <c:v>1.4100438360000001</c:v>
                </c:pt>
                <c:pt idx="5176">
                  <c:v>6.5932121280000002</c:v>
                </c:pt>
                <c:pt idx="5177">
                  <c:v>8.8698034289999992</c:v>
                </c:pt>
                <c:pt idx="5178">
                  <c:v>47.209701539999998</c:v>
                </c:pt>
                <c:pt idx="5179">
                  <c:v>14.40594673</c:v>
                </c:pt>
                <c:pt idx="5180">
                  <c:v>70.560729980000005</c:v>
                </c:pt>
                <c:pt idx="5181">
                  <c:v>1.515199304</c:v>
                </c:pt>
                <c:pt idx="5182">
                  <c:v>1.263512492</c:v>
                </c:pt>
                <c:pt idx="5183">
                  <c:v>57.829544069999997</c:v>
                </c:pt>
                <c:pt idx="5184">
                  <c:v>25.306318279999999</c:v>
                </c:pt>
                <c:pt idx="5185">
                  <c:v>24.718578340000001</c:v>
                </c:pt>
                <c:pt idx="5186">
                  <c:v>1.4028143879999999</c:v>
                </c:pt>
                <c:pt idx="5187">
                  <c:v>10.928827289999999</c:v>
                </c:pt>
                <c:pt idx="5188">
                  <c:v>21.84733963</c:v>
                </c:pt>
                <c:pt idx="5189">
                  <c:v>9.317117691</c:v>
                </c:pt>
                <c:pt idx="5190">
                  <c:v>64.680114750000001</c:v>
                </c:pt>
                <c:pt idx="5191">
                  <c:v>0.67372924099999998</c:v>
                </c:pt>
                <c:pt idx="5192">
                  <c:v>89.800003050000001</c:v>
                </c:pt>
                <c:pt idx="5193">
                  <c:v>105.3042755</c:v>
                </c:pt>
                <c:pt idx="5194">
                  <c:v>3.7512040139999998</c:v>
                </c:pt>
                <c:pt idx="5195">
                  <c:v>95.634658810000005</c:v>
                </c:pt>
                <c:pt idx="5196">
                  <c:v>4.4688782690000002</c:v>
                </c:pt>
                <c:pt idx="5197">
                  <c:v>59.444175719999997</c:v>
                </c:pt>
                <c:pt idx="5198">
                  <c:v>28.236434939999999</c:v>
                </c:pt>
                <c:pt idx="5199">
                  <c:v>29.39855957</c:v>
                </c:pt>
                <c:pt idx="5200">
                  <c:v>26.067026139999999</c:v>
                </c:pt>
                <c:pt idx="5201">
                  <c:v>10.304498669999999</c:v>
                </c:pt>
                <c:pt idx="5202">
                  <c:v>30.42232323</c:v>
                </c:pt>
                <c:pt idx="5203">
                  <c:v>8.6338081360000007</c:v>
                </c:pt>
                <c:pt idx="5204">
                  <c:v>0.73534739000000005</c:v>
                </c:pt>
                <c:pt idx="5205">
                  <c:v>92.091758729999995</c:v>
                </c:pt>
                <c:pt idx="5206">
                  <c:v>14.128615379999999</c:v>
                </c:pt>
                <c:pt idx="5207">
                  <c:v>0.20950300999999999</c:v>
                </c:pt>
                <c:pt idx="5208">
                  <c:v>66.342170719999999</c:v>
                </c:pt>
                <c:pt idx="5209">
                  <c:v>84.55299377</c:v>
                </c:pt>
                <c:pt idx="5210">
                  <c:v>86.760505679999994</c:v>
                </c:pt>
                <c:pt idx="5211">
                  <c:v>17.385616299999999</c:v>
                </c:pt>
                <c:pt idx="5212">
                  <c:v>95.151435849999999</c:v>
                </c:pt>
                <c:pt idx="5213">
                  <c:v>73.386299129999998</c:v>
                </c:pt>
                <c:pt idx="5214">
                  <c:v>37.501171110000001</c:v>
                </c:pt>
                <c:pt idx="5215">
                  <c:v>36.147792819999999</c:v>
                </c:pt>
                <c:pt idx="5216">
                  <c:v>11.6937418</c:v>
                </c:pt>
                <c:pt idx="5217">
                  <c:v>19.893081670000001</c:v>
                </c:pt>
                <c:pt idx="5218">
                  <c:v>87.354660030000005</c:v>
                </c:pt>
                <c:pt idx="5219">
                  <c:v>7.9681000710000003</c:v>
                </c:pt>
                <c:pt idx="5220">
                  <c:v>55.855197910000001</c:v>
                </c:pt>
                <c:pt idx="5221">
                  <c:v>82.993698120000005</c:v>
                </c:pt>
                <c:pt idx="5222">
                  <c:v>68.646347050000003</c:v>
                </c:pt>
                <c:pt idx="5223">
                  <c:v>41.508621220000002</c:v>
                </c:pt>
                <c:pt idx="5224">
                  <c:v>61.985691070000001</c:v>
                </c:pt>
                <c:pt idx="5225">
                  <c:v>24.757947919999999</c:v>
                </c:pt>
                <c:pt idx="5226">
                  <c:v>1.735429764</c:v>
                </c:pt>
                <c:pt idx="5227">
                  <c:v>3.003520489</c:v>
                </c:pt>
                <c:pt idx="5228">
                  <c:v>23.01830292</c:v>
                </c:pt>
                <c:pt idx="5229">
                  <c:v>4.4213175769999999</c:v>
                </c:pt>
                <c:pt idx="5230">
                  <c:v>76.499649050000002</c:v>
                </c:pt>
                <c:pt idx="5231">
                  <c:v>9.7103605270000006</c:v>
                </c:pt>
                <c:pt idx="5232">
                  <c:v>121.78632349999999</c:v>
                </c:pt>
                <c:pt idx="5233">
                  <c:v>86.284103389999999</c:v>
                </c:pt>
                <c:pt idx="5234">
                  <c:v>99.644111629999998</c:v>
                </c:pt>
                <c:pt idx="5235">
                  <c:v>4.6227793689999999</c:v>
                </c:pt>
                <c:pt idx="5236">
                  <c:v>13.58645439</c:v>
                </c:pt>
                <c:pt idx="5237">
                  <c:v>7.3612527849999996</c:v>
                </c:pt>
                <c:pt idx="5238">
                  <c:v>2.1813616749999998</c:v>
                </c:pt>
                <c:pt idx="5239">
                  <c:v>95.117698669999996</c:v>
                </c:pt>
                <c:pt idx="5240">
                  <c:v>112.90454099999999</c:v>
                </c:pt>
                <c:pt idx="5241">
                  <c:v>108.2859497</c:v>
                </c:pt>
                <c:pt idx="5242">
                  <c:v>67.432731630000006</c:v>
                </c:pt>
                <c:pt idx="5243">
                  <c:v>71.350242609999995</c:v>
                </c:pt>
                <c:pt idx="5244">
                  <c:v>29.104640960000001</c:v>
                </c:pt>
                <c:pt idx="5245">
                  <c:v>16.045885089999999</c:v>
                </c:pt>
                <c:pt idx="5246">
                  <c:v>7.1450471880000004</c:v>
                </c:pt>
                <c:pt idx="5247">
                  <c:v>0.67956554899999999</c:v>
                </c:pt>
                <c:pt idx="5248">
                  <c:v>80.644103999999999</c:v>
                </c:pt>
                <c:pt idx="5249">
                  <c:v>5.2267265319999998</c:v>
                </c:pt>
                <c:pt idx="5250">
                  <c:v>3.6062080860000001</c:v>
                </c:pt>
                <c:pt idx="5251">
                  <c:v>31.826490400000001</c:v>
                </c:pt>
                <c:pt idx="5252">
                  <c:v>67.43156433</c:v>
                </c:pt>
                <c:pt idx="5253">
                  <c:v>19.35591698</c:v>
                </c:pt>
                <c:pt idx="5254">
                  <c:v>9.7815990450000001</c:v>
                </c:pt>
                <c:pt idx="5255">
                  <c:v>3.0095822810000001</c:v>
                </c:pt>
                <c:pt idx="5256">
                  <c:v>8.7563314440000006</c:v>
                </c:pt>
                <c:pt idx="5257">
                  <c:v>74.016021730000006</c:v>
                </c:pt>
                <c:pt idx="5258">
                  <c:v>90.240806579999997</c:v>
                </c:pt>
                <c:pt idx="5259">
                  <c:v>17.097328189999999</c:v>
                </c:pt>
                <c:pt idx="5260">
                  <c:v>2.9765672680000002</c:v>
                </c:pt>
                <c:pt idx="5261">
                  <c:v>7.9017333980000002</c:v>
                </c:pt>
                <c:pt idx="5262">
                  <c:v>104.02395629999999</c:v>
                </c:pt>
                <c:pt idx="5263">
                  <c:v>91.699058530000002</c:v>
                </c:pt>
                <c:pt idx="5264">
                  <c:v>1.8754595519999999</c:v>
                </c:pt>
                <c:pt idx="5265">
                  <c:v>1.8057057860000001</c:v>
                </c:pt>
                <c:pt idx="5266">
                  <c:v>58.001674649999998</c:v>
                </c:pt>
                <c:pt idx="5267">
                  <c:v>36.382503509999999</c:v>
                </c:pt>
                <c:pt idx="5268">
                  <c:v>3.2893419270000002</c:v>
                </c:pt>
                <c:pt idx="5269">
                  <c:v>75.981651310000004</c:v>
                </c:pt>
                <c:pt idx="5270">
                  <c:v>1.182171941</c:v>
                </c:pt>
                <c:pt idx="5271">
                  <c:v>17.77326012</c:v>
                </c:pt>
                <c:pt idx="5272">
                  <c:v>45.056785580000003</c:v>
                </c:pt>
                <c:pt idx="5273">
                  <c:v>36.790088650000001</c:v>
                </c:pt>
                <c:pt idx="5274">
                  <c:v>11.987807269999999</c:v>
                </c:pt>
                <c:pt idx="5275">
                  <c:v>18.42853165</c:v>
                </c:pt>
                <c:pt idx="5276">
                  <c:v>18.33321381</c:v>
                </c:pt>
                <c:pt idx="5277">
                  <c:v>18.882143020000001</c:v>
                </c:pt>
                <c:pt idx="5278">
                  <c:v>47.01492691</c:v>
                </c:pt>
                <c:pt idx="5279">
                  <c:v>17.17259026</c:v>
                </c:pt>
                <c:pt idx="5280">
                  <c:v>78.644515990000002</c:v>
                </c:pt>
                <c:pt idx="5281">
                  <c:v>31.00385666</c:v>
                </c:pt>
                <c:pt idx="5282">
                  <c:v>3.5559034349999998</c:v>
                </c:pt>
                <c:pt idx="5283">
                  <c:v>0.19036957600000001</c:v>
                </c:pt>
                <c:pt idx="5284">
                  <c:v>14.99650097</c:v>
                </c:pt>
                <c:pt idx="5285">
                  <c:v>0.45940601800000003</c:v>
                </c:pt>
                <c:pt idx="5286">
                  <c:v>90.869003300000003</c:v>
                </c:pt>
                <c:pt idx="5287">
                  <c:v>50.000644680000001</c:v>
                </c:pt>
                <c:pt idx="5288">
                  <c:v>74.183212280000006</c:v>
                </c:pt>
                <c:pt idx="5289">
                  <c:v>13.76762295</c:v>
                </c:pt>
                <c:pt idx="5290">
                  <c:v>1.3135920759999999</c:v>
                </c:pt>
                <c:pt idx="5291">
                  <c:v>6.7596664430000004</c:v>
                </c:pt>
                <c:pt idx="5292">
                  <c:v>61.648864750000001</c:v>
                </c:pt>
                <c:pt idx="5293">
                  <c:v>0</c:v>
                </c:pt>
                <c:pt idx="5294">
                  <c:v>47.913318629999999</c:v>
                </c:pt>
                <c:pt idx="5295">
                  <c:v>35.76494598</c:v>
                </c:pt>
                <c:pt idx="5296">
                  <c:v>98.402336120000001</c:v>
                </c:pt>
                <c:pt idx="5297">
                  <c:v>32.969715119999996</c:v>
                </c:pt>
                <c:pt idx="5298">
                  <c:v>3.2061517240000001</c:v>
                </c:pt>
                <c:pt idx="5299">
                  <c:v>19.751346590000001</c:v>
                </c:pt>
                <c:pt idx="5300">
                  <c:v>12.45614147</c:v>
                </c:pt>
                <c:pt idx="5301">
                  <c:v>38.538108829999999</c:v>
                </c:pt>
                <c:pt idx="5302">
                  <c:v>0.76029491400000004</c:v>
                </c:pt>
                <c:pt idx="5303">
                  <c:v>30.521472930000002</c:v>
                </c:pt>
                <c:pt idx="5304">
                  <c:v>14.815112109999999</c:v>
                </c:pt>
                <c:pt idx="5305">
                  <c:v>38.88049316</c:v>
                </c:pt>
                <c:pt idx="5306">
                  <c:v>60.146694179999997</c:v>
                </c:pt>
                <c:pt idx="5307">
                  <c:v>100.9567337</c:v>
                </c:pt>
                <c:pt idx="5308">
                  <c:v>50.739261630000001</c:v>
                </c:pt>
                <c:pt idx="5309">
                  <c:v>65.088394170000001</c:v>
                </c:pt>
                <c:pt idx="5310">
                  <c:v>47.341934199999997</c:v>
                </c:pt>
                <c:pt idx="5311">
                  <c:v>51.167331699999998</c:v>
                </c:pt>
                <c:pt idx="5312">
                  <c:v>1.581367612</c:v>
                </c:pt>
                <c:pt idx="5313">
                  <c:v>62.602539059999998</c:v>
                </c:pt>
                <c:pt idx="5314">
                  <c:v>62.41657257</c:v>
                </c:pt>
                <c:pt idx="5315">
                  <c:v>66.352111820000005</c:v>
                </c:pt>
                <c:pt idx="5316">
                  <c:v>8.959068298</c:v>
                </c:pt>
                <c:pt idx="5317">
                  <c:v>59.035938260000002</c:v>
                </c:pt>
                <c:pt idx="5318">
                  <c:v>5.0378241539999999</c:v>
                </c:pt>
                <c:pt idx="5319">
                  <c:v>39.665801999999999</c:v>
                </c:pt>
                <c:pt idx="5320">
                  <c:v>10.372853279999999</c:v>
                </c:pt>
                <c:pt idx="5321">
                  <c:v>51.171813960000001</c:v>
                </c:pt>
                <c:pt idx="5322">
                  <c:v>62.212078089999999</c:v>
                </c:pt>
                <c:pt idx="5323">
                  <c:v>95.534988400000003</c:v>
                </c:pt>
                <c:pt idx="5324">
                  <c:v>79.178794859999996</c:v>
                </c:pt>
                <c:pt idx="5325">
                  <c:v>92.885971069999997</c:v>
                </c:pt>
                <c:pt idx="5326">
                  <c:v>0.65425187299999998</c:v>
                </c:pt>
                <c:pt idx="5327">
                  <c:v>4.935715675</c:v>
                </c:pt>
                <c:pt idx="5328">
                  <c:v>44.064899439999998</c:v>
                </c:pt>
                <c:pt idx="5329">
                  <c:v>4.2232270239999998</c:v>
                </c:pt>
                <c:pt idx="5330">
                  <c:v>75.445358279999994</c:v>
                </c:pt>
                <c:pt idx="5331">
                  <c:v>89.18045807</c:v>
                </c:pt>
                <c:pt idx="5332">
                  <c:v>11.405274390000001</c:v>
                </c:pt>
                <c:pt idx="5333">
                  <c:v>7.3905091289999998</c:v>
                </c:pt>
                <c:pt idx="5334">
                  <c:v>2.8015677929999998</c:v>
                </c:pt>
                <c:pt idx="5335">
                  <c:v>43.108779910000003</c:v>
                </c:pt>
                <c:pt idx="5336">
                  <c:v>97.712577820000007</c:v>
                </c:pt>
                <c:pt idx="5337">
                  <c:v>85.677062989999996</c:v>
                </c:pt>
                <c:pt idx="5338">
                  <c:v>13.15920448</c:v>
                </c:pt>
                <c:pt idx="5339">
                  <c:v>2.0263001919999999</c:v>
                </c:pt>
                <c:pt idx="5340">
                  <c:v>5.1953239440000001</c:v>
                </c:pt>
                <c:pt idx="5341">
                  <c:v>41.488460539999998</c:v>
                </c:pt>
                <c:pt idx="5342">
                  <c:v>2.6465876100000001</c:v>
                </c:pt>
                <c:pt idx="5343">
                  <c:v>6.0822830200000002</c:v>
                </c:pt>
                <c:pt idx="5344">
                  <c:v>16.364326479999999</c:v>
                </c:pt>
                <c:pt idx="5345">
                  <c:v>50.474956509999998</c:v>
                </c:pt>
                <c:pt idx="5346">
                  <c:v>37.273914339999997</c:v>
                </c:pt>
                <c:pt idx="5347">
                  <c:v>51.793861390000004</c:v>
                </c:pt>
                <c:pt idx="5348">
                  <c:v>1.06518662</c:v>
                </c:pt>
                <c:pt idx="5349">
                  <c:v>93.951309199999997</c:v>
                </c:pt>
                <c:pt idx="5350">
                  <c:v>5.0663695339999997</c:v>
                </c:pt>
                <c:pt idx="5351">
                  <c:v>4.3436937330000003</c:v>
                </c:pt>
                <c:pt idx="5352">
                  <c:v>29.089736940000002</c:v>
                </c:pt>
                <c:pt idx="5353">
                  <c:v>90.526084900000001</c:v>
                </c:pt>
                <c:pt idx="5354">
                  <c:v>99.691284179999997</c:v>
                </c:pt>
                <c:pt idx="5355">
                  <c:v>63.217395779999997</c:v>
                </c:pt>
                <c:pt idx="5356">
                  <c:v>59.393848419999998</c:v>
                </c:pt>
                <c:pt idx="5357">
                  <c:v>30.301595689999999</c:v>
                </c:pt>
                <c:pt idx="5358">
                  <c:v>18.057273859999999</c:v>
                </c:pt>
                <c:pt idx="5359">
                  <c:v>2.0864644050000001</c:v>
                </c:pt>
                <c:pt idx="5360">
                  <c:v>5.1458158489999999</c:v>
                </c:pt>
                <c:pt idx="5361">
                  <c:v>32.39262772</c:v>
                </c:pt>
                <c:pt idx="5362">
                  <c:v>5.971384048</c:v>
                </c:pt>
                <c:pt idx="5363">
                  <c:v>27.2915554</c:v>
                </c:pt>
                <c:pt idx="5364">
                  <c:v>7.5536980629999997</c:v>
                </c:pt>
                <c:pt idx="5365">
                  <c:v>4.0201573369999997</c:v>
                </c:pt>
                <c:pt idx="5366">
                  <c:v>3.5419976709999998</c:v>
                </c:pt>
                <c:pt idx="5367">
                  <c:v>4.6775827410000002</c:v>
                </c:pt>
                <c:pt idx="5368">
                  <c:v>49.57363892</c:v>
                </c:pt>
                <c:pt idx="5369">
                  <c:v>41.211067200000002</c:v>
                </c:pt>
                <c:pt idx="5370">
                  <c:v>81.859329220000006</c:v>
                </c:pt>
                <c:pt idx="5371">
                  <c:v>8.2903728490000006</c:v>
                </c:pt>
                <c:pt idx="5372">
                  <c:v>105.5668106</c:v>
                </c:pt>
                <c:pt idx="5373">
                  <c:v>56.967746730000002</c:v>
                </c:pt>
                <c:pt idx="5374">
                  <c:v>10.66807461</c:v>
                </c:pt>
                <c:pt idx="5375">
                  <c:v>103.3849487</c:v>
                </c:pt>
                <c:pt idx="5376">
                  <c:v>91.285095209999994</c:v>
                </c:pt>
                <c:pt idx="5377">
                  <c:v>104.98385620000001</c:v>
                </c:pt>
                <c:pt idx="5378">
                  <c:v>26.257217409999999</c:v>
                </c:pt>
                <c:pt idx="5379">
                  <c:v>70.113800049999995</c:v>
                </c:pt>
                <c:pt idx="5380">
                  <c:v>86.272384639999999</c:v>
                </c:pt>
                <c:pt idx="5381">
                  <c:v>6.4731664660000003</c:v>
                </c:pt>
                <c:pt idx="5382">
                  <c:v>74.619194030000003</c:v>
                </c:pt>
                <c:pt idx="5383">
                  <c:v>42.872436520000001</c:v>
                </c:pt>
                <c:pt idx="5384">
                  <c:v>91.066642759999993</c:v>
                </c:pt>
                <c:pt idx="5385">
                  <c:v>33.826637269999999</c:v>
                </c:pt>
                <c:pt idx="5386">
                  <c:v>7.4699349399999999</c:v>
                </c:pt>
                <c:pt idx="5387">
                  <c:v>79.568954469999994</c:v>
                </c:pt>
                <c:pt idx="5388">
                  <c:v>5.5492272380000003</c:v>
                </c:pt>
                <c:pt idx="5389">
                  <c:v>26.227489469999998</c:v>
                </c:pt>
                <c:pt idx="5390">
                  <c:v>42.34334183</c:v>
                </c:pt>
                <c:pt idx="5391">
                  <c:v>31.33727455</c:v>
                </c:pt>
                <c:pt idx="5392">
                  <c:v>46.31799316</c:v>
                </c:pt>
                <c:pt idx="5393">
                  <c:v>63.788295750000003</c:v>
                </c:pt>
                <c:pt idx="5394">
                  <c:v>81.240440370000002</c:v>
                </c:pt>
                <c:pt idx="5395">
                  <c:v>4.7202897070000001</c:v>
                </c:pt>
                <c:pt idx="5396">
                  <c:v>2.0774319170000002</c:v>
                </c:pt>
                <c:pt idx="5397">
                  <c:v>8.0009918209999995</c:v>
                </c:pt>
                <c:pt idx="5398">
                  <c:v>12.70205784</c:v>
                </c:pt>
                <c:pt idx="5399">
                  <c:v>52.905223849999999</c:v>
                </c:pt>
                <c:pt idx="5400">
                  <c:v>17.649105070000001</c:v>
                </c:pt>
                <c:pt idx="5401">
                  <c:v>164.318634</c:v>
                </c:pt>
                <c:pt idx="5402">
                  <c:v>2.4762392040000001</c:v>
                </c:pt>
                <c:pt idx="5403">
                  <c:v>2.0799012179999998</c:v>
                </c:pt>
                <c:pt idx="5404">
                  <c:v>65.313934329999995</c:v>
                </c:pt>
                <c:pt idx="5405">
                  <c:v>29.56214142</c:v>
                </c:pt>
                <c:pt idx="5406">
                  <c:v>51.233669280000001</c:v>
                </c:pt>
                <c:pt idx="5407">
                  <c:v>2.5379848479999998</c:v>
                </c:pt>
                <c:pt idx="5408">
                  <c:v>15.40785694</c:v>
                </c:pt>
                <c:pt idx="5409">
                  <c:v>25.698389049999999</c:v>
                </c:pt>
                <c:pt idx="5410">
                  <c:v>12.80033302</c:v>
                </c:pt>
                <c:pt idx="5411">
                  <c:v>83.363449099999997</c:v>
                </c:pt>
                <c:pt idx="5412">
                  <c:v>1.203507662</c:v>
                </c:pt>
                <c:pt idx="5413">
                  <c:v>105.1751328</c:v>
                </c:pt>
                <c:pt idx="5414">
                  <c:v>114.7951508</c:v>
                </c:pt>
                <c:pt idx="5415">
                  <c:v>5.0124096869999999</c:v>
                </c:pt>
                <c:pt idx="5416">
                  <c:v>100.50729370000001</c:v>
                </c:pt>
                <c:pt idx="5417">
                  <c:v>5.6243567470000002</c:v>
                </c:pt>
                <c:pt idx="5418">
                  <c:v>73.665870670000004</c:v>
                </c:pt>
                <c:pt idx="5419">
                  <c:v>39.82836914</c:v>
                </c:pt>
                <c:pt idx="5420">
                  <c:v>33.83504868</c:v>
                </c:pt>
                <c:pt idx="5421">
                  <c:v>45.178657530000002</c:v>
                </c:pt>
                <c:pt idx="5422">
                  <c:v>18.04681969</c:v>
                </c:pt>
                <c:pt idx="5423">
                  <c:v>39.849700929999997</c:v>
                </c:pt>
                <c:pt idx="5424">
                  <c:v>12.92801571</c:v>
                </c:pt>
                <c:pt idx="5425">
                  <c:v>1.430593491</c:v>
                </c:pt>
                <c:pt idx="5426">
                  <c:v>106.6132202</c:v>
                </c:pt>
                <c:pt idx="5427">
                  <c:v>19.40656662</c:v>
                </c:pt>
                <c:pt idx="5428">
                  <c:v>0.53785181000000004</c:v>
                </c:pt>
                <c:pt idx="5429">
                  <c:v>81.263374330000005</c:v>
                </c:pt>
                <c:pt idx="5430">
                  <c:v>94.612716669999998</c:v>
                </c:pt>
                <c:pt idx="5431">
                  <c:v>88.076774599999993</c:v>
                </c:pt>
                <c:pt idx="5432">
                  <c:v>24.951192859999999</c:v>
                </c:pt>
                <c:pt idx="5433">
                  <c:v>100.210556</c:v>
                </c:pt>
                <c:pt idx="5434">
                  <c:v>78.677848819999994</c:v>
                </c:pt>
                <c:pt idx="5435">
                  <c:v>46.371437069999999</c:v>
                </c:pt>
                <c:pt idx="5436">
                  <c:v>52.978355409999999</c:v>
                </c:pt>
                <c:pt idx="5437">
                  <c:v>16.031057359999998</c:v>
                </c:pt>
                <c:pt idx="5438">
                  <c:v>27.892189030000001</c:v>
                </c:pt>
                <c:pt idx="5439">
                  <c:v>97.142570500000005</c:v>
                </c:pt>
                <c:pt idx="5440">
                  <c:v>13.17720413</c:v>
                </c:pt>
                <c:pt idx="5441">
                  <c:v>60.206508640000003</c:v>
                </c:pt>
                <c:pt idx="5442">
                  <c:v>91.408348079999996</c:v>
                </c:pt>
                <c:pt idx="5443">
                  <c:v>81.614021300000005</c:v>
                </c:pt>
                <c:pt idx="5444">
                  <c:v>44.771213529999997</c:v>
                </c:pt>
                <c:pt idx="5445">
                  <c:v>34.438434600000001</c:v>
                </c:pt>
                <c:pt idx="5446">
                  <c:v>2.074738741</c:v>
                </c:pt>
                <c:pt idx="5447">
                  <c:v>7.3479661939999996</c:v>
                </c:pt>
                <c:pt idx="5448">
                  <c:v>37.708652499999999</c:v>
                </c:pt>
                <c:pt idx="5449">
                  <c:v>5.4397425650000004</c:v>
                </c:pt>
                <c:pt idx="5450">
                  <c:v>83.760673519999997</c:v>
                </c:pt>
                <c:pt idx="5451">
                  <c:v>17.18011284</c:v>
                </c:pt>
                <c:pt idx="5452">
                  <c:v>126.21554570000001</c:v>
                </c:pt>
                <c:pt idx="5453">
                  <c:v>92.405891420000003</c:v>
                </c:pt>
                <c:pt idx="5454">
                  <c:v>95.97564697</c:v>
                </c:pt>
                <c:pt idx="5455">
                  <c:v>7.8545851710000001</c:v>
                </c:pt>
                <c:pt idx="5456">
                  <c:v>20.730072020000001</c:v>
                </c:pt>
                <c:pt idx="5457">
                  <c:v>12.19929314</c:v>
                </c:pt>
                <c:pt idx="5458">
                  <c:v>5.6941676140000004</c:v>
                </c:pt>
                <c:pt idx="5459">
                  <c:v>103.1096344</c:v>
                </c:pt>
                <c:pt idx="5460">
                  <c:v>118.79967499999999</c:v>
                </c:pt>
                <c:pt idx="5461">
                  <c:v>122.6810455</c:v>
                </c:pt>
                <c:pt idx="5462">
                  <c:v>72.316123959999999</c:v>
                </c:pt>
                <c:pt idx="5463">
                  <c:v>75.186569210000002</c:v>
                </c:pt>
                <c:pt idx="5464">
                  <c:v>54.420719149999996</c:v>
                </c:pt>
                <c:pt idx="5465">
                  <c:v>35.045558929999999</c:v>
                </c:pt>
                <c:pt idx="5466">
                  <c:v>12.59244537</c:v>
                </c:pt>
                <c:pt idx="5467">
                  <c:v>0.70403468599999997</c:v>
                </c:pt>
                <c:pt idx="5468">
                  <c:v>32.302101139999998</c:v>
                </c:pt>
                <c:pt idx="5469">
                  <c:v>60.879447939999999</c:v>
                </c:pt>
                <c:pt idx="5470">
                  <c:v>10.67221642</c:v>
                </c:pt>
                <c:pt idx="5471">
                  <c:v>11.43193722</c:v>
                </c:pt>
                <c:pt idx="5472">
                  <c:v>43.285331730000003</c:v>
                </c:pt>
                <c:pt idx="5473">
                  <c:v>83.108695979999993</c:v>
                </c:pt>
                <c:pt idx="5474">
                  <c:v>21.145076750000001</c:v>
                </c:pt>
                <c:pt idx="5475">
                  <c:v>12.513613700000001</c:v>
                </c:pt>
                <c:pt idx="5476">
                  <c:v>4.9718532560000002</c:v>
                </c:pt>
                <c:pt idx="5477">
                  <c:v>34.491001130000001</c:v>
                </c:pt>
                <c:pt idx="5478">
                  <c:v>79.229682920000002</c:v>
                </c:pt>
                <c:pt idx="5479">
                  <c:v>130.17637629999999</c:v>
                </c:pt>
                <c:pt idx="5480">
                  <c:v>23.43421936</c:v>
                </c:pt>
                <c:pt idx="5481">
                  <c:v>4.361789227</c:v>
                </c:pt>
                <c:pt idx="5482">
                  <c:v>12.94404697</c:v>
                </c:pt>
                <c:pt idx="5483">
                  <c:v>111.39214320000001</c:v>
                </c:pt>
                <c:pt idx="5484">
                  <c:v>110.3343048</c:v>
                </c:pt>
                <c:pt idx="5485">
                  <c:v>2.782770872</c:v>
                </c:pt>
                <c:pt idx="5486">
                  <c:v>3.3356931209999998</c:v>
                </c:pt>
                <c:pt idx="5487">
                  <c:v>76.078376770000006</c:v>
                </c:pt>
                <c:pt idx="5488">
                  <c:v>63.709293369999997</c:v>
                </c:pt>
                <c:pt idx="5489">
                  <c:v>5.96442461</c:v>
                </c:pt>
                <c:pt idx="5490">
                  <c:v>80.063659670000007</c:v>
                </c:pt>
                <c:pt idx="5491">
                  <c:v>1.1943972110000001</c:v>
                </c:pt>
                <c:pt idx="5492">
                  <c:v>24.65499878</c:v>
                </c:pt>
                <c:pt idx="5493">
                  <c:v>53.750114439999997</c:v>
                </c:pt>
                <c:pt idx="5494">
                  <c:v>44.458900450000002</c:v>
                </c:pt>
                <c:pt idx="5495">
                  <c:v>13.280064579999999</c:v>
                </c:pt>
                <c:pt idx="5496">
                  <c:v>28.354120250000001</c:v>
                </c:pt>
                <c:pt idx="5497">
                  <c:v>25.131237030000001</c:v>
                </c:pt>
                <c:pt idx="5498">
                  <c:v>26.201568600000002</c:v>
                </c:pt>
                <c:pt idx="5499">
                  <c:v>50.796325680000002</c:v>
                </c:pt>
                <c:pt idx="5500">
                  <c:v>22.055166239999998</c:v>
                </c:pt>
                <c:pt idx="5501">
                  <c:v>88.129127499999996</c:v>
                </c:pt>
                <c:pt idx="5502">
                  <c:v>40.691436770000003</c:v>
                </c:pt>
                <c:pt idx="5503">
                  <c:v>7.3384819029999999</c:v>
                </c:pt>
                <c:pt idx="5504">
                  <c:v>0.26292175099999998</c:v>
                </c:pt>
                <c:pt idx="5505">
                  <c:v>23.157012940000001</c:v>
                </c:pt>
                <c:pt idx="5506">
                  <c:v>0.88296920099999998</c:v>
                </c:pt>
                <c:pt idx="5507">
                  <c:v>96.742515560000001</c:v>
                </c:pt>
                <c:pt idx="5508">
                  <c:v>56.785594940000003</c:v>
                </c:pt>
                <c:pt idx="5509">
                  <c:v>85.361473079999996</c:v>
                </c:pt>
                <c:pt idx="5510">
                  <c:v>20.581775669999999</c:v>
                </c:pt>
                <c:pt idx="5511">
                  <c:v>2.3769958020000002</c:v>
                </c:pt>
                <c:pt idx="5512">
                  <c:v>13.384941100000001</c:v>
                </c:pt>
                <c:pt idx="5513">
                  <c:v>67.467323300000004</c:v>
                </c:pt>
                <c:pt idx="5514">
                  <c:v>0</c:v>
                </c:pt>
                <c:pt idx="5515">
                  <c:v>54.89592743</c:v>
                </c:pt>
                <c:pt idx="5516">
                  <c:v>102.6355667</c:v>
                </c:pt>
                <c:pt idx="5517">
                  <c:v>53.090072630000002</c:v>
                </c:pt>
                <c:pt idx="5518">
                  <c:v>7.9668645859999998</c:v>
                </c:pt>
                <c:pt idx="5519">
                  <c:v>30.589960099999999</c:v>
                </c:pt>
                <c:pt idx="5520">
                  <c:v>15.86333656</c:v>
                </c:pt>
                <c:pt idx="5521">
                  <c:v>52.511291499999999</c:v>
                </c:pt>
                <c:pt idx="5522">
                  <c:v>1.1547516579999999</c:v>
                </c:pt>
                <c:pt idx="5523">
                  <c:v>32.399879460000001</c:v>
                </c:pt>
                <c:pt idx="5524">
                  <c:v>20.036340710000001</c:v>
                </c:pt>
                <c:pt idx="5525">
                  <c:v>40.28785706</c:v>
                </c:pt>
                <c:pt idx="5526">
                  <c:v>76.015609740000002</c:v>
                </c:pt>
                <c:pt idx="5527">
                  <c:v>108.9338989</c:v>
                </c:pt>
                <c:pt idx="5528">
                  <c:v>54.887828829999997</c:v>
                </c:pt>
                <c:pt idx="5529">
                  <c:v>82.822944640000003</c:v>
                </c:pt>
                <c:pt idx="5530">
                  <c:v>62.352134700000001</c:v>
                </c:pt>
                <c:pt idx="5531">
                  <c:v>83.523513789999996</c:v>
                </c:pt>
                <c:pt idx="5532">
                  <c:v>2.5223143100000001</c:v>
                </c:pt>
                <c:pt idx="5533">
                  <c:v>108.84179690000001</c:v>
                </c:pt>
                <c:pt idx="5534">
                  <c:v>64.654228209999999</c:v>
                </c:pt>
                <c:pt idx="5535">
                  <c:v>65.01924133</c:v>
                </c:pt>
                <c:pt idx="5536">
                  <c:v>13.353586200000001</c:v>
                </c:pt>
                <c:pt idx="5537">
                  <c:v>58.484516139999997</c:v>
                </c:pt>
                <c:pt idx="5538">
                  <c:v>7.5905556680000004</c:v>
                </c:pt>
                <c:pt idx="5539">
                  <c:v>59.472938540000001</c:v>
                </c:pt>
                <c:pt idx="5540">
                  <c:v>15.600432400000001</c:v>
                </c:pt>
                <c:pt idx="5541">
                  <c:v>73.720016479999998</c:v>
                </c:pt>
                <c:pt idx="5542">
                  <c:v>66.336524960000006</c:v>
                </c:pt>
                <c:pt idx="5543">
                  <c:v>102.7876663</c:v>
                </c:pt>
                <c:pt idx="5544">
                  <c:v>84.097152710000003</c:v>
                </c:pt>
                <c:pt idx="5545">
                  <c:v>88.1831131</c:v>
                </c:pt>
                <c:pt idx="5546">
                  <c:v>1.2768185139999999</c:v>
                </c:pt>
                <c:pt idx="5547">
                  <c:v>4.7861256599999997</c:v>
                </c:pt>
                <c:pt idx="5548">
                  <c:v>70.926338200000004</c:v>
                </c:pt>
                <c:pt idx="5549">
                  <c:v>7.6991820339999997</c:v>
                </c:pt>
                <c:pt idx="5550">
                  <c:v>78.729934689999993</c:v>
                </c:pt>
                <c:pt idx="5551">
                  <c:v>96.989929200000006</c:v>
                </c:pt>
                <c:pt idx="5552">
                  <c:v>17.200189590000001</c:v>
                </c:pt>
                <c:pt idx="5553">
                  <c:v>11.996667860000001</c:v>
                </c:pt>
                <c:pt idx="5554">
                  <c:v>4.7496914859999997</c:v>
                </c:pt>
                <c:pt idx="5555">
                  <c:v>46.60696411</c:v>
                </c:pt>
                <c:pt idx="5556">
                  <c:v>100.7233047</c:v>
                </c:pt>
                <c:pt idx="5557">
                  <c:v>92.519332890000001</c:v>
                </c:pt>
                <c:pt idx="5558">
                  <c:v>16.066509249999999</c:v>
                </c:pt>
                <c:pt idx="5559">
                  <c:v>3.9031884670000001</c:v>
                </c:pt>
                <c:pt idx="5560">
                  <c:v>7.7086486819999998</c:v>
                </c:pt>
                <c:pt idx="5561">
                  <c:v>46.563762660000002</c:v>
                </c:pt>
                <c:pt idx="5562">
                  <c:v>3.3233680730000001</c:v>
                </c:pt>
                <c:pt idx="5563">
                  <c:v>7.7274203300000002</c:v>
                </c:pt>
                <c:pt idx="5564">
                  <c:v>29.60408211</c:v>
                </c:pt>
                <c:pt idx="5565">
                  <c:v>71.276405330000003</c:v>
                </c:pt>
                <c:pt idx="5566">
                  <c:v>56.207130429999999</c:v>
                </c:pt>
                <c:pt idx="5567">
                  <c:v>64.222000120000004</c:v>
                </c:pt>
                <c:pt idx="5568">
                  <c:v>2.208366394</c:v>
                </c:pt>
                <c:pt idx="5569">
                  <c:v>13</c:v>
                </c:pt>
                <c:pt idx="5570">
                  <c:v>4.7510194779999999</c:v>
                </c:pt>
                <c:pt idx="5571">
                  <c:v>64.005363459999998</c:v>
                </c:pt>
                <c:pt idx="5572">
                  <c:v>98.821289059999998</c:v>
                </c:pt>
                <c:pt idx="5573">
                  <c:v>108.5982513</c:v>
                </c:pt>
                <c:pt idx="5574">
                  <c:v>69.05236816</c:v>
                </c:pt>
                <c:pt idx="5575">
                  <c:v>74.493942259999997</c:v>
                </c:pt>
                <c:pt idx="5576">
                  <c:v>39.242717740000003</c:v>
                </c:pt>
                <c:pt idx="5577">
                  <c:v>34.767955780000001</c:v>
                </c:pt>
                <c:pt idx="5578">
                  <c:v>2.7244050500000001</c:v>
                </c:pt>
                <c:pt idx="5579">
                  <c:v>6.0645446779999999</c:v>
                </c:pt>
                <c:pt idx="5580">
                  <c:v>47.274173740000002</c:v>
                </c:pt>
                <c:pt idx="5581">
                  <c:v>11.443272589999999</c:v>
                </c:pt>
                <c:pt idx="5582">
                  <c:v>33.766117100000002</c:v>
                </c:pt>
                <c:pt idx="5583">
                  <c:v>11.32696438</c:v>
                </c:pt>
                <c:pt idx="5584">
                  <c:v>8.008934021</c:v>
                </c:pt>
                <c:pt idx="5585">
                  <c:v>5.358335018</c:v>
                </c:pt>
                <c:pt idx="5586">
                  <c:v>9.5349044799999998</c:v>
                </c:pt>
                <c:pt idx="5587">
                  <c:v>62.35298538</c:v>
                </c:pt>
                <c:pt idx="5588">
                  <c:v>62.417743680000001</c:v>
                </c:pt>
                <c:pt idx="5589">
                  <c:v>85.19748688</c:v>
                </c:pt>
                <c:pt idx="5590">
                  <c:v>15.15947914</c:v>
                </c:pt>
                <c:pt idx="5591">
                  <c:v>133.21846009999999</c:v>
                </c:pt>
                <c:pt idx="5592">
                  <c:v>80.199768070000005</c:v>
                </c:pt>
                <c:pt idx="5593">
                  <c:v>42.583881380000001</c:v>
                </c:pt>
                <c:pt idx="5594">
                  <c:v>108.128212</c:v>
                </c:pt>
                <c:pt idx="5595">
                  <c:v>96.266723630000001</c:v>
                </c:pt>
                <c:pt idx="5596">
                  <c:v>112.01708979999999</c:v>
                </c:pt>
                <c:pt idx="5597">
                  <c:v>38.510356899999998</c:v>
                </c:pt>
                <c:pt idx="5598">
                  <c:v>76.423500059999995</c:v>
                </c:pt>
                <c:pt idx="5599">
                  <c:v>94.680297850000002</c:v>
                </c:pt>
                <c:pt idx="5600">
                  <c:v>13.57566357</c:v>
                </c:pt>
                <c:pt idx="5601">
                  <c:v>85.455368039999996</c:v>
                </c:pt>
                <c:pt idx="5602">
                  <c:v>62.625545500000001</c:v>
                </c:pt>
                <c:pt idx="5603">
                  <c:v>92.729393009999995</c:v>
                </c:pt>
                <c:pt idx="5604">
                  <c:v>40.504035950000002</c:v>
                </c:pt>
                <c:pt idx="5605">
                  <c:v>12.84824467</c:v>
                </c:pt>
                <c:pt idx="5606">
                  <c:v>90.719718929999999</c:v>
                </c:pt>
                <c:pt idx="5607">
                  <c:v>12.48505497</c:v>
                </c:pt>
                <c:pt idx="5608">
                  <c:v>30.612096789999999</c:v>
                </c:pt>
                <c:pt idx="5609">
                  <c:v>50.135654449999997</c:v>
                </c:pt>
                <c:pt idx="5610">
                  <c:v>44.83176804</c:v>
                </c:pt>
                <c:pt idx="5611">
                  <c:v>53.100933070000004</c:v>
                </c:pt>
                <c:pt idx="5612">
                  <c:v>81.401596069999997</c:v>
                </c:pt>
                <c:pt idx="5613">
                  <c:v>108.1562424</c:v>
                </c:pt>
                <c:pt idx="5614">
                  <c:v>7.3511610029999996</c:v>
                </c:pt>
                <c:pt idx="5615">
                  <c:v>2.6288640499999998</c:v>
                </c:pt>
                <c:pt idx="5616">
                  <c:v>12.774055479999999</c:v>
                </c:pt>
                <c:pt idx="5617">
                  <c:v>17.208087920000001</c:v>
                </c:pt>
                <c:pt idx="5618">
                  <c:v>57.623958590000001</c:v>
                </c:pt>
                <c:pt idx="5619">
                  <c:v>23.20225143</c:v>
                </c:pt>
                <c:pt idx="5620">
                  <c:v>182.41821289999999</c:v>
                </c:pt>
                <c:pt idx="5621">
                  <c:v>2.6711547370000002</c:v>
                </c:pt>
                <c:pt idx="5622">
                  <c:v>4.4571337700000004</c:v>
                </c:pt>
                <c:pt idx="5623">
                  <c:v>76.130714420000004</c:v>
                </c:pt>
                <c:pt idx="5624">
                  <c:v>34.448223110000001</c:v>
                </c:pt>
                <c:pt idx="5625">
                  <c:v>68.893745420000002</c:v>
                </c:pt>
                <c:pt idx="5626">
                  <c:v>5.8868980410000002</c:v>
                </c:pt>
                <c:pt idx="5627">
                  <c:v>24.49838257</c:v>
                </c:pt>
                <c:pt idx="5628">
                  <c:v>33.223937990000003</c:v>
                </c:pt>
                <c:pt idx="5629">
                  <c:v>21.676561360000001</c:v>
                </c:pt>
                <c:pt idx="5630">
                  <c:v>100.5587769</c:v>
                </c:pt>
                <c:pt idx="5631">
                  <c:v>1.356110811</c:v>
                </c:pt>
                <c:pt idx="5632">
                  <c:v>114.4986115</c:v>
                </c:pt>
                <c:pt idx="5633">
                  <c:v>120.4647446</c:v>
                </c:pt>
                <c:pt idx="5634">
                  <c:v>7.8042120930000003</c:v>
                </c:pt>
                <c:pt idx="5635">
                  <c:v>107.0508957</c:v>
                </c:pt>
                <c:pt idx="5636">
                  <c:v>5.6404590609999996</c:v>
                </c:pt>
                <c:pt idx="5637">
                  <c:v>101.10579679999999</c:v>
                </c:pt>
                <c:pt idx="5638">
                  <c:v>49.960037229999998</c:v>
                </c:pt>
                <c:pt idx="5639">
                  <c:v>39.216739650000001</c:v>
                </c:pt>
                <c:pt idx="5640">
                  <c:v>60.351505279999998</c:v>
                </c:pt>
                <c:pt idx="5641">
                  <c:v>23.416481019999999</c:v>
                </c:pt>
                <c:pt idx="5642">
                  <c:v>63.355129239999997</c:v>
                </c:pt>
                <c:pt idx="5643">
                  <c:v>15.29644489</c:v>
                </c:pt>
                <c:pt idx="5644">
                  <c:v>2.1244566439999999</c:v>
                </c:pt>
                <c:pt idx="5645">
                  <c:v>122.9246674</c:v>
                </c:pt>
                <c:pt idx="5646">
                  <c:v>24.129131319999999</c:v>
                </c:pt>
                <c:pt idx="5647">
                  <c:v>1.104228258</c:v>
                </c:pt>
                <c:pt idx="5648">
                  <c:v>94.827728269999994</c:v>
                </c:pt>
                <c:pt idx="5649">
                  <c:v>104.2698517</c:v>
                </c:pt>
                <c:pt idx="5650">
                  <c:v>104.5467834</c:v>
                </c:pt>
                <c:pt idx="5651">
                  <c:v>34.384746550000003</c:v>
                </c:pt>
                <c:pt idx="5652">
                  <c:v>107.43741609999999</c:v>
                </c:pt>
                <c:pt idx="5653">
                  <c:v>83.991058350000003</c:v>
                </c:pt>
                <c:pt idx="5654">
                  <c:v>58.23531723</c:v>
                </c:pt>
                <c:pt idx="5655">
                  <c:v>62.789619450000004</c:v>
                </c:pt>
                <c:pt idx="5656">
                  <c:v>25.407413479999999</c:v>
                </c:pt>
                <c:pt idx="5657">
                  <c:v>40.668300629999997</c:v>
                </c:pt>
                <c:pt idx="5658">
                  <c:v>105.13030240000001</c:v>
                </c:pt>
                <c:pt idx="5659">
                  <c:v>23.268373489999998</c:v>
                </c:pt>
                <c:pt idx="5660">
                  <c:v>65.834754939999996</c:v>
                </c:pt>
                <c:pt idx="5661">
                  <c:v>98.163635249999999</c:v>
                </c:pt>
                <c:pt idx="5662">
                  <c:v>94.609535219999998</c:v>
                </c:pt>
                <c:pt idx="5663">
                  <c:v>44.021423339999998</c:v>
                </c:pt>
                <c:pt idx="5664">
                  <c:v>53.584636690000004</c:v>
                </c:pt>
                <c:pt idx="5665">
                  <c:v>11.420743939999999</c:v>
                </c:pt>
                <c:pt idx="5666">
                  <c:v>53.594661709999997</c:v>
                </c:pt>
                <c:pt idx="5667">
                  <c:v>12.8413868</c:v>
                </c:pt>
                <c:pt idx="5668">
                  <c:v>91.438064580000002</c:v>
                </c:pt>
                <c:pt idx="5669">
                  <c:v>29.3511734</c:v>
                </c:pt>
                <c:pt idx="5670">
                  <c:v>138.8419495</c:v>
                </c:pt>
                <c:pt idx="5671">
                  <c:v>99.105644229999996</c:v>
                </c:pt>
                <c:pt idx="5672">
                  <c:v>100.7346878</c:v>
                </c:pt>
                <c:pt idx="5673">
                  <c:v>14.24727154</c:v>
                </c:pt>
                <c:pt idx="5674">
                  <c:v>27.822910310000001</c:v>
                </c:pt>
                <c:pt idx="5675">
                  <c:v>21.806167599999998</c:v>
                </c:pt>
                <c:pt idx="5676">
                  <c:v>34.047393800000002</c:v>
                </c:pt>
                <c:pt idx="5677">
                  <c:v>110.86156459999999</c:v>
                </c:pt>
                <c:pt idx="5678">
                  <c:v>125.7928696</c:v>
                </c:pt>
                <c:pt idx="5679">
                  <c:v>137.3665924</c:v>
                </c:pt>
                <c:pt idx="5680">
                  <c:v>82.582206729999996</c:v>
                </c:pt>
                <c:pt idx="5681">
                  <c:v>77.73234558</c:v>
                </c:pt>
                <c:pt idx="5682">
                  <c:v>72.487205509999995</c:v>
                </c:pt>
                <c:pt idx="5683">
                  <c:v>50.000663760000002</c:v>
                </c:pt>
                <c:pt idx="5684">
                  <c:v>19.496694560000002</c:v>
                </c:pt>
                <c:pt idx="5685">
                  <c:v>0.74197345999999997</c:v>
                </c:pt>
                <c:pt idx="5686">
                  <c:v>32.302101139999998</c:v>
                </c:pt>
                <c:pt idx="5687">
                  <c:v>49.694019320000002</c:v>
                </c:pt>
                <c:pt idx="5688">
                  <c:v>24.622617720000001</c:v>
                </c:pt>
                <c:pt idx="5689">
                  <c:v>17.269111630000001</c:v>
                </c:pt>
                <c:pt idx="5690">
                  <c:v>54.451290129999997</c:v>
                </c:pt>
                <c:pt idx="5691">
                  <c:v>98.140731810000005</c:v>
                </c:pt>
                <c:pt idx="5692">
                  <c:v>23.245555880000001</c:v>
                </c:pt>
                <c:pt idx="5693">
                  <c:v>17.986129760000001</c:v>
                </c:pt>
                <c:pt idx="5694">
                  <c:v>8.4104013440000003</c:v>
                </c:pt>
                <c:pt idx="5695">
                  <c:v>66.717300420000001</c:v>
                </c:pt>
                <c:pt idx="5696">
                  <c:v>82.22762299</c:v>
                </c:pt>
                <c:pt idx="5697">
                  <c:v>142.8318634</c:v>
                </c:pt>
                <c:pt idx="5698">
                  <c:v>31.22567368</c:v>
                </c:pt>
                <c:pt idx="5699">
                  <c:v>7.2925686839999999</c:v>
                </c:pt>
                <c:pt idx="5700">
                  <c:v>21.146478649999999</c:v>
                </c:pt>
                <c:pt idx="5701">
                  <c:v>153.1324463</c:v>
                </c:pt>
                <c:pt idx="5702">
                  <c:v>128.86761469999999</c:v>
                </c:pt>
                <c:pt idx="5703">
                  <c:v>5.5395822529999998</c:v>
                </c:pt>
                <c:pt idx="5704">
                  <c:v>4.7801556590000001</c:v>
                </c:pt>
                <c:pt idx="5705">
                  <c:v>74.283454899999995</c:v>
                </c:pt>
                <c:pt idx="5706">
                  <c:v>82.767562870000006</c:v>
                </c:pt>
                <c:pt idx="5707">
                  <c:v>11.45879459</c:v>
                </c:pt>
                <c:pt idx="5708">
                  <c:v>85.342628480000002</c:v>
                </c:pt>
                <c:pt idx="5709">
                  <c:v>34.066646579999997</c:v>
                </c:pt>
                <c:pt idx="5710">
                  <c:v>62.894058229999999</c:v>
                </c:pt>
                <c:pt idx="5711">
                  <c:v>51.501842500000002</c:v>
                </c:pt>
                <c:pt idx="5712">
                  <c:v>17.667100909999998</c:v>
                </c:pt>
                <c:pt idx="5713">
                  <c:v>40.59008789</c:v>
                </c:pt>
                <c:pt idx="5714">
                  <c:v>33.346412659999999</c:v>
                </c:pt>
                <c:pt idx="5715">
                  <c:v>32.756034849999999</c:v>
                </c:pt>
                <c:pt idx="5716">
                  <c:v>53.544895169999997</c:v>
                </c:pt>
                <c:pt idx="5717">
                  <c:v>30.283063890000001</c:v>
                </c:pt>
                <c:pt idx="5718">
                  <c:v>104.17910000000001</c:v>
                </c:pt>
                <c:pt idx="5719">
                  <c:v>51.955513000000003</c:v>
                </c:pt>
                <c:pt idx="5720">
                  <c:v>11.09727097</c:v>
                </c:pt>
                <c:pt idx="5721">
                  <c:v>0.43450191599999999</c:v>
                </c:pt>
                <c:pt idx="5722">
                  <c:v>30.885240549999999</c:v>
                </c:pt>
                <c:pt idx="5723">
                  <c:v>4.4390058520000002</c:v>
                </c:pt>
                <c:pt idx="5724">
                  <c:v>105.206192</c:v>
                </c:pt>
                <c:pt idx="5725">
                  <c:v>64.602172850000002</c:v>
                </c:pt>
                <c:pt idx="5726">
                  <c:v>90.835922240000002</c:v>
                </c:pt>
                <c:pt idx="5727">
                  <c:v>33.193664550000001</c:v>
                </c:pt>
                <c:pt idx="5728">
                  <c:v>3.41488266</c:v>
                </c:pt>
                <c:pt idx="5729">
                  <c:v>22.676151279999999</c:v>
                </c:pt>
                <c:pt idx="5730">
                  <c:v>75.192985530000001</c:v>
                </c:pt>
                <c:pt idx="5731">
                  <c:v>0</c:v>
                </c:pt>
                <c:pt idx="5732">
                  <c:v>61.258396150000003</c:v>
                </c:pt>
                <c:pt idx="5733">
                  <c:v>104.19264219999999</c:v>
                </c:pt>
                <c:pt idx="5734">
                  <c:v>70.445350649999995</c:v>
                </c:pt>
                <c:pt idx="5735">
                  <c:v>21.037681580000001</c:v>
                </c:pt>
                <c:pt idx="5736">
                  <c:v>42.712383269999997</c:v>
                </c:pt>
                <c:pt idx="5737">
                  <c:v>22.438703539999999</c:v>
                </c:pt>
                <c:pt idx="5738">
                  <c:v>64.11158752</c:v>
                </c:pt>
                <c:pt idx="5739">
                  <c:v>1.5044618839999999</c:v>
                </c:pt>
                <c:pt idx="5740">
                  <c:v>54.671531680000001</c:v>
                </c:pt>
                <c:pt idx="5741">
                  <c:v>32.453140259999998</c:v>
                </c:pt>
                <c:pt idx="5742">
                  <c:v>48.776374820000001</c:v>
                </c:pt>
                <c:pt idx="5743">
                  <c:v>95.804931640000007</c:v>
                </c:pt>
                <c:pt idx="5744">
                  <c:v>115.9692307</c:v>
                </c:pt>
                <c:pt idx="5745">
                  <c:v>60.678215029999997</c:v>
                </c:pt>
                <c:pt idx="5746">
                  <c:v>89.934791559999994</c:v>
                </c:pt>
                <c:pt idx="5747">
                  <c:v>75.307388309999993</c:v>
                </c:pt>
                <c:pt idx="5748">
                  <c:v>105.070137</c:v>
                </c:pt>
                <c:pt idx="5749">
                  <c:v>3.4743921759999998</c:v>
                </c:pt>
                <c:pt idx="5750">
                  <c:v>107.7335815</c:v>
                </c:pt>
                <c:pt idx="5751">
                  <c:v>63.852558139999999</c:v>
                </c:pt>
                <c:pt idx="5752">
                  <c:v>80.692062379999996</c:v>
                </c:pt>
                <c:pt idx="5753">
                  <c:v>25.155355449999998</c:v>
                </c:pt>
                <c:pt idx="5754">
                  <c:v>58.552188870000002</c:v>
                </c:pt>
                <c:pt idx="5755">
                  <c:v>11.395277979999999</c:v>
                </c:pt>
                <c:pt idx="5756">
                  <c:v>80.413711550000002</c:v>
                </c:pt>
                <c:pt idx="5757">
                  <c:v>26.204118730000001</c:v>
                </c:pt>
                <c:pt idx="5758">
                  <c:v>89.375854489999995</c:v>
                </c:pt>
                <c:pt idx="5759">
                  <c:v>78.5693512</c:v>
                </c:pt>
                <c:pt idx="5760">
                  <c:v>108.77419279999999</c:v>
                </c:pt>
                <c:pt idx="5761">
                  <c:v>90.63768005</c:v>
                </c:pt>
                <c:pt idx="5762">
                  <c:v>90.868194579999994</c:v>
                </c:pt>
                <c:pt idx="5763">
                  <c:v>1.4550654890000001</c:v>
                </c:pt>
                <c:pt idx="5764">
                  <c:v>5.1096696850000001</c:v>
                </c:pt>
                <c:pt idx="5765">
                  <c:v>81.795097350000006</c:v>
                </c:pt>
                <c:pt idx="5766">
                  <c:v>14.843810080000001</c:v>
                </c:pt>
                <c:pt idx="5767">
                  <c:v>82.235565190000003</c:v>
                </c:pt>
                <c:pt idx="5768">
                  <c:v>102.1608047</c:v>
                </c:pt>
                <c:pt idx="5769">
                  <c:v>27.480216980000002</c:v>
                </c:pt>
                <c:pt idx="5770">
                  <c:v>17.690834049999999</c:v>
                </c:pt>
                <c:pt idx="5771">
                  <c:v>11.835274699999999</c:v>
                </c:pt>
                <c:pt idx="5772">
                  <c:v>63.329341890000002</c:v>
                </c:pt>
                <c:pt idx="5773">
                  <c:v>105.6159363</c:v>
                </c:pt>
                <c:pt idx="5774">
                  <c:v>99.707679749999997</c:v>
                </c:pt>
                <c:pt idx="5775">
                  <c:v>24.528760909999999</c:v>
                </c:pt>
                <c:pt idx="5776">
                  <c:v>31.057752610000001</c:v>
                </c:pt>
                <c:pt idx="5777">
                  <c:v>14.182527540000001</c:v>
                </c:pt>
                <c:pt idx="5778">
                  <c:v>60.969341280000002</c:v>
                </c:pt>
                <c:pt idx="5779">
                  <c:v>4.8306231500000001</c:v>
                </c:pt>
                <c:pt idx="5780">
                  <c:v>12.285524369999999</c:v>
                </c:pt>
                <c:pt idx="5781">
                  <c:v>29.54693031</c:v>
                </c:pt>
                <c:pt idx="5782">
                  <c:v>116.6010666</c:v>
                </c:pt>
                <c:pt idx="5783">
                  <c:v>71.942878719999996</c:v>
                </c:pt>
                <c:pt idx="5784">
                  <c:v>76.592704769999997</c:v>
                </c:pt>
                <c:pt idx="5785">
                  <c:v>4.5085878370000003</c:v>
                </c:pt>
                <c:pt idx="5786">
                  <c:v>15.81027699</c:v>
                </c:pt>
                <c:pt idx="5787">
                  <c:v>7.0308513640000001</c:v>
                </c:pt>
                <c:pt idx="5788">
                  <c:v>105.2767944</c:v>
                </c:pt>
                <c:pt idx="5789">
                  <c:v>104.1341858</c:v>
                </c:pt>
                <c:pt idx="5790">
                  <c:v>115.2192764</c:v>
                </c:pt>
                <c:pt idx="5791">
                  <c:v>77.109344480000004</c:v>
                </c:pt>
                <c:pt idx="5792">
                  <c:v>47.601894379999997</c:v>
                </c:pt>
                <c:pt idx="5793">
                  <c:v>70.067070009999995</c:v>
                </c:pt>
                <c:pt idx="5794">
                  <c:v>9.4402265550000006</c:v>
                </c:pt>
                <c:pt idx="5795">
                  <c:v>6.9972476959999996</c:v>
                </c:pt>
                <c:pt idx="5796">
                  <c:v>69.97888184</c:v>
                </c:pt>
                <c:pt idx="5797">
                  <c:v>22.326908110000002</c:v>
                </c:pt>
                <c:pt idx="5798">
                  <c:v>41.564002989999999</c:v>
                </c:pt>
                <c:pt idx="5799">
                  <c:v>14.394005780000001</c:v>
                </c:pt>
                <c:pt idx="5800">
                  <c:v>13.663498880000001</c:v>
                </c:pt>
                <c:pt idx="5801">
                  <c:v>6.9856987000000004</c:v>
                </c:pt>
                <c:pt idx="5802">
                  <c:v>17.225105289999998</c:v>
                </c:pt>
                <c:pt idx="5803">
                  <c:v>76.547050479999996</c:v>
                </c:pt>
                <c:pt idx="5804">
                  <c:v>80.670654299999995</c:v>
                </c:pt>
                <c:pt idx="5805">
                  <c:v>76.802040099999999</c:v>
                </c:pt>
                <c:pt idx="5806">
                  <c:v>23.733316420000001</c:v>
                </c:pt>
                <c:pt idx="5807">
                  <c:v>133.74551389999999</c:v>
                </c:pt>
                <c:pt idx="5808">
                  <c:v>101.80796049999999</c:v>
                </c:pt>
                <c:pt idx="5809">
                  <c:v>63.984161380000003</c:v>
                </c:pt>
                <c:pt idx="5810">
                  <c:v>112.21473690000001</c:v>
                </c:pt>
                <c:pt idx="5811">
                  <c:v>101.64300540000001</c:v>
                </c:pt>
                <c:pt idx="5812">
                  <c:v>119.22436519999999</c:v>
                </c:pt>
                <c:pt idx="5813">
                  <c:v>51.798191070000001</c:v>
                </c:pt>
                <c:pt idx="5814">
                  <c:v>110.85097500000001</c:v>
                </c:pt>
                <c:pt idx="5815">
                  <c:v>107.72840119999999</c:v>
                </c:pt>
                <c:pt idx="5816">
                  <c:v>24.092184069999998</c:v>
                </c:pt>
                <c:pt idx="5817">
                  <c:v>92.427696229999995</c:v>
                </c:pt>
                <c:pt idx="5818">
                  <c:v>73.413734439999999</c:v>
                </c:pt>
                <c:pt idx="5819">
                  <c:v>100.37905120000001</c:v>
                </c:pt>
                <c:pt idx="5820">
                  <c:v>39.566593169999997</c:v>
                </c:pt>
                <c:pt idx="5821">
                  <c:v>24.267608639999999</c:v>
                </c:pt>
                <c:pt idx="5822">
                  <c:v>104.3415146</c:v>
                </c:pt>
                <c:pt idx="5823">
                  <c:v>22.476221079999998</c:v>
                </c:pt>
                <c:pt idx="5824">
                  <c:v>34.047504429999996</c:v>
                </c:pt>
                <c:pt idx="5825">
                  <c:v>65.122627260000002</c:v>
                </c:pt>
                <c:pt idx="5826">
                  <c:v>61.412219999999998</c:v>
                </c:pt>
                <c:pt idx="5827">
                  <c:v>63.630054469999997</c:v>
                </c:pt>
                <c:pt idx="5828">
                  <c:v>82.644630430000007</c:v>
                </c:pt>
                <c:pt idx="5829">
                  <c:v>97.645912170000003</c:v>
                </c:pt>
                <c:pt idx="5830">
                  <c:v>130.63093570000001</c:v>
                </c:pt>
                <c:pt idx="5831">
                  <c:v>13.03701401</c:v>
                </c:pt>
                <c:pt idx="5832">
                  <c:v>3.43414712</c:v>
                </c:pt>
                <c:pt idx="5833">
                  <c:v>18.883956909999998</c:v>
                </c:pt>
                <c:pt idx="5834">
                  <c:v>24.21746826</c:v>
                </c:pt>
                <c:pt idx="5835">
                  <c:v>61.575801849999998</c:v>
                </c:pt>
                <c:pt idx="5836">
                  <c:v>32.040584559999999</c:v>
                </c:pt>
                <c:pt idx="5837">
                  <c:v>194.14115910000001</c:v>
                </c:pt>
                <c:pt idx="5838">
                  <c:v>8.0990753170000005</c:v>
                </c:pt>
                <c:pt idx="5839">
                  <c:v>8.4891290660000003</c:v>
                </c:pt>
                <c:pt idx="5840">
                  <c:v>84.422485350000002</c:v>
                </c:pt>
                <c:pt idx="5841">
                  <c:v>40.66184998</c:v>
                </c:pt>
                <c:pt idx="5842">
                  <c:v>77.601844790000001</c:v>
                </c:pt>
                <c:pt idx="5843">
                  <c:v>9.6792497629999996</c:v>
                </c:pt>
                <c:pt idx="5844">
                  <c:v>33.21959305</c:v>
                </c:pt>
                <c:pt idx="5845">
                  <c:v>34.241687769999999</c:v>
                </c:pt>
                <c:pt idx="5846">
                  <c:v>38.952667239999997</c:v>
                </c:pt>
                <c:pt idx="5847">
                  <c:v>115.40785219999999</c:v>
                </c:pt>
                <c:pt idx="5848">
                  <c:v>1.762064219</c:v>
                </c:pt>
                <c:pt idx="5849">
                  <c:v>127.2941818</c:v>
                </c:pt>
                <c:pt idx="5850">
                  <c:v>127.719841</c:v>
                </c:pt>
                <c:pt idx="5851">
                  <c:v>11.27730465</c:v>
                </c:pt>
                <c:pt idx="5852">
                  <c:v>115.32159420000001</c:v>
                </c:pt>
                <c:pt idx="5853">
                  <c:v>8.6335477829999991</c:v>
                </c:pt>
                <c:pt idx="5854">
                  <c:v>125.7150955</c:v>
                </c:pt>
                <c:pt idx="5855">
                  <c:v>59.031383509999998</c:v>
                </c:pt>
                <c:pt idx="5856">
                  <c:v>47.739177699999999</c:v>
                </c:pt>
                <c:pt idx="5857">
                  <c:v>69.527069089999998</c:v>
                </c:pt>
                <c:pt idx="5858">
                  <c:v>38.467155460000001</c:v>
                </c:pt>
                <c:pt idx="5859">
                  <c:v>100.517067</c:v>
                </c:pt>
                <c:pt idx="5860">
                  <c:v>18.255126950000001</c:v>
                </c:pt>
                <c:pt idx="5861">
                  <c:v>2.8148503300000001</c:v>
                </c:pt>
                <c:pt idx="5862">
                  <c:v>125.1100235</c:v>
                </c:pt>
                <c:pt idx="5863">
                  <c:v>36.445526119999997</c:v>
                </c:pt>
                <c:pt idx="5864">
                  <c:v>1.4979953770000001</c:v>
                </c:pt>
                <c:pt idx="5865">
                  <c:v>106.60488890000001</c:v>
                </c:pt>
                <c:pt idx="5866">
                  <c:v>115.2291031</c:v>
                </c:pt>
                <c:pt idx="5867">
                  <c:v>109.0831146</c:v>
                </c:pt>
                <c:pt idx="5868">
                  <c:v>63.388465879999998</c:v>
                </c:pt>
                <c:pt idx="5869">
                  <c:v>114.7659378</c:v>
                </c:pt>
                <c:pt idx="5870">
                  <c:v>89.475982669999993</c:v>
                </c:pt>
                <c:pt idx="5871">
                  <c:v>66.552352909999996</c:v>
                </c:pt>
                <c:pt idx="5872">
                  <c:v>79.384750370000006</c:v>
                </c:pt>
                <c:pt idx="5873">
                  <c:v>48.80763245</c:v>
                </c:pt>
                <c:pt idx="5874">
                  <c:v>62.390136720000001</c:v>
                </c:pt>
                <c:pt idx="5875">
                  <c:v>118.39997099999999</c:v>
                </c:pt>
                <c:pt idx="5876">
                  <c:v>33.113006589999998</c:v>
                </c:pt>
                <c:pt idx="5877">
                  <c:v>71.605453490000002</c:v>
                </c:pt>
                <c:pt idx="5878">
                  <c:v>110.5621948</c:v>
                </c:pt>
                <c:pt idx="5879">
                  <c:v>116.6406097</c:v>
                </c:pt>
                <c:pt idx="5880">
                  <c:v>48.845897669999999</c:v>
                </c:pt>
                <c:pt idx="5881">
                  <c:v>86.841453549999997</c:v>
                </c:pt>
                <c:pt idx="5882">
                  <c:v>21.012460709999999</c:v>
                </c:pt>
                <c:pt idx="5883">
                  <c:v>20.985757830000001</c:v>
                </c:pt>
                <c:pt idx="5884">
                  <c:v>72.175857539999996</c:v>
                </c:pt>
                <c:pt idx="5885">
                  <c:v>26.32873726</c:v>
                </c:pt>
                <c:pt idx="5886">
                  <c:v>99.766845700000005</c:v>
                </c:pt>
                <c:pt idx="5887">
                  <c:v>53.593193049999996</c:v>
                </c:pt>
                <c:pt idx="5888">
                  <c:v>157.1871185</c:v>
                </c:pt>
                <c:pt idx="5889">
                  <c:v>110.03357699999999</c:v>
                </c:pt>
                <c:pt idx="5890">
                  <c:v>106.8532639</c:v>
                </c:pt>
                <c:pt idx="5891">
                  <c:v>19.744602199999999</c:v>
                </c:pt>
                <c:pt idx="5892">
                  <c:v>40.188137050000002</c:v>
                </c:pt>
                <c:pt idx="5893">
                  <c:v>41.731807709999998</c:v>
                </c:pt>
                <c:pt idx="5894">
                  <c:v>50.235057830000002</c:v>
                </c:pt>
                <c:pt idx="5895">
                  <c:v>114.93946080000001</c:v>
                </c:pt>
                <c:pt idx="5896">
                  <c:v>130.0104675</c:v>
                </c:pt>
                <c:pt idx="5897">
                  <c:v>152.85833740000001</c:v>
                </c:pt>
                <c:pt idx="5898">
                  <c:v>96.969322199999993</c:v>
                </c:pt>
                <c:pt idx="5899">
                  <c:v>83.536155699999995</c:v>
                </c:pt>
                <c:pt idx="5900">
                  <c:v>76.281814580000002</c:v>
                </c:pt>
                <c:pt idx="5901">
                  <c:v>78.477867130000007</c:v>
                </c:pt>
                <c:pt idx="5902">
                  <c:v>29.322151179999999</c:v>
                </c:pt>
                <c:pt idx="5903">
                  <c:v>0.77698469199999998</c:v>
                </c:pt>
                <c:pt idx="5904">
                  <c:v>32.302101139999998</c:v>
                </c:pt>
                <c:pt idx="5905">
                  <c:v>56.964225769999999</c:v>
                </c:pt>
                <c:pt idx="5906">
                  <c:v>41.824172969999999</c:v>
                </c:pt>
                <c:pt idx="5907">
                  <c:v>24.86832428</c:v>
                </c:pt>
                <c:pt idx="5908">
                  <c:v>67.133743289999998</c:v>
                </c:pt>
                <c:pt idx="5909">
                  <c:v>100.8607025</c:v>
                </c:pt>
                <c:pt idx="5910">
                  <c:v>26.429811480000001</c:v>
                </c:pt>
                <c:pt idx="5911">
                  <c:v>24.28152657</c:v>
                </c:pt>
                <c:pt idx="5912">
                  <c:v>16.262693410000001</c:v>
                </c:pt>
                <c:pt idx="5913">
                  <c:v>75.316490169999994</c:v>
                </c:pt>
                <c:pt idx="5914">
                  <c:v>90.902122500000004</c:v>
                </c:pt>
                <c:pt idx="5915">
                  <c:v>150.72436519999999</c:v>
                </c:pt>
                <c:pt idx="5916">
                  <c:v>40.039958949999999</c:v>
                </c:pt>
                <c:pt idx="5917">
                  <c:v>11.751111030000001</c:v>
                </c:pt>
                <c:pt idx="5918">
                  <c:v>30.664037700000002</c:v>
                </c:pt>
                <c:pt idx="5919">
                  <c:v>144.13105770000001</c:v>
                </c:pt>
                <c:pt idx="5920">
                  <c:v>157.4441376</c:v>
                </c:pt>
                <c:pt idx="5921">
                  <c:v>11.411267280000001</c:v>
                </c:pt>
                <c:pt idx="5922">
                  <c:v>7.8763847350000002</c:v>
                </c:pt>
                <c:pt idx="5923">
                  <c:v>87.37528992</c:v>
                </c:pt>
                <c:pt idx="5924">
                  <c:v>93.54653931</c:v>
                </c:pt>
                <c:pt idx="5925">
                  <c:v>18.539337159999999</c:v>
                </c:pt>
                <c:pt idx="5926">
                  <c:v>90.358757019999999</c:v>
                </c:pt>
                <c:pt idx="5927">
                  <c:v>44.151741029999997</c:v>
                </c:pt>
                <c:pt idx="5928">
                  <c:v>75.259765630000004</c:v>
                </c:pt>
                <c:pt idx="5929">
                  <c:v>60.968357089999998</c:v>
                </c:pt>
                <c:pt idx="5930">
                  <c:v>26.268623349999999</c:v>
                </c:pt>
                <c:pt idx="5931">
                  <c:v>56.163963320000001</c:v>
                </c:pt>
                <c:pt idx="5932">
                  <c:v>42.675476070000002</c:v>
                </c:pt>
                <c:pt idx="5933">
                  <c:v>45.587604519999999</c:v>
                </c:pt>
                <c:pt idx="5934">
                  <c:v>59.087615970000002</c:v>
                </c:pt>
                <c:pt idx="5935">
                  <c:v>46.054969790000001</c:v>
                </c:pt>
                <c:pt idx="5936">
                  <c:v>145.26554870000001</c:v>
                </c:pt>
                <c:pt idx="5937">
                  <c:v>64.271308899999994</c:v>
                </c:pt>
                <c:pt idx="5938">
                  <c:v>14.21002197</c:v>
                </c:pt>
                <c:pt idx="5939">
                  <c:v>0.49906012399999999</c:v>
                </c:pt>
                <c:pt idx="5940">
                  <c:v>39.883598329999998</c:v>
                </c:pt>
                <c:pt idx="5941">
                  <c:v>12.3903532</c:v>
                </c:pt>
                <c:pt idx="5942">
                  <c:v>116.831665</c:v>
                </c:pt>
                <c:pt idx="5943">
                  <c:v>72.473297119999998</c:v>
                </c:pt>
                <c:pt idx="5944">
                  <c:v>100.4290314</c:v>
                </c:pt>
                <c:pt idx="5945">
                  <c:v>44.763084409999998</c:v>
                </c:pt>
                <c:pt idx="5946">
                  <c:v>6.1285362240000003</c:v>
                </c:pt>
                <c:pt idx="5947">
                  <c:v>27.603948590000002</c:v>
                </c:pt>
                <c:pt idx="5948">
                  <c:v>80.827957150000003</c:v>
                </c:pt>
                <c:pt idx="5949">
                  <c:v>0</c:v>
                </c:pt>
                <c:pt idx="5950">
                  <c:v>86.879562379999996</c:v>
                </c:pt>
                <c:pt idx="5951">
                  <c:v>106.7433929</c:v>
                </c:pt>
                <c:pt idx="5952">
                  <c:v>94.085487369999996</c:v>
                </c:pt>
                <c:pt idx="5953">
                  <c:v>37.45749283</c:v>
                </c:pt>
                <c:pt idx="5954">
                  <c:v>55.804363250000002</c:v>
                </c:pt>
                <c:pt idx="5955">
                  <c:v>27.192649840000001</c:v>
                </c:pt>
                <c:pt idx="5956">
                  <c:v>87.171928410000007</c:v>
                </c:pt>
                <c:pt idx="5957">
                  <c:v>4.4062476159999999</c:v>
                </c:pt>
                <c:pt idx="5958">
                  <c:v>78.259864809999996</c:v>
                </c:pt>
                <c:pt idx="5959">
                  <c:v>54.41435242</c:v>
                </c:pt>
                <c:pt idx="5960">
                  <c:v>64.140151979999999</c:v>
                </c:pt>
                <c:pt idx="5961">
                  <c:v>107.91439819999999</c:v>
                </c:pt>
                <c:pt idx="5962">
                  <c:v>127.46837619999999</c:v>
                </c:pt>
                <c:pt idx="5963">
                  <c:v>67.236816410000003</c:v>
                </c:pt>
                <c:pt idx="5964">
                  <c:v>103.7566223</c:v>
                </c:pt>
                <c:pt idx="5965">
                  <c:v>96.984962460000006</c:v>
                </c:pt>
                <c:pt idx="5966">
                  <c:v>119.497818</c:v>
                </c:pt>
                <c:pt idx="5967">
                  <c:v>6.848756313</c:v>
                </c:pt>
                <c:pt idx="5968">
                  <c:v>134.99937439999999</c:v>
                </c:pt>
                <c:pt idx="5969">
                  <c:v>87.688423159999999</c:v>
                </c:pt>
                <c:pt idx="5970">
                  <c:v>101.8181305</c:v>
                </c:pt>
                <c:pt idx="5971">
                  <c:v>47.240806579999997</c:v>
                </c:pt>
                <c:pt idx="5972">
                  <c:v>58.211090089999999</c:v>
                </c:pt>
                <c:pt idx="5973">
                  <c:v>18.099218369999999</c:v>
                </c:pt>
                <c:pt idx="5974">
                  <c:v>112.76734159999999</c:v>
                </c:pt>
                <c:pt idx="5975">
                  <c:v>31.06681824</c:v>
                </c:pt>
                <c:pt idx="5976">
                  <c:v>114.2961121</c:v>
                </c:pt>
                <c:pt idx="5977">
                  <c:v>85.780570979999993</c:v>
                </c:pt>
                <c:pt idx="5978">
                  <c:v>12.955718989999999</c:v>
                </c:pt>
                <c:pt idx="5979">
                  <c:v>129.38586430000001</c:v>
                </c:pt>
                <c:pt idx="5980">
                  <c:v>112.3987656</c:v>
                </c:pt>
                <c:pt idx="5981">
                  <c:v>95.839904790000006</c:v>
                </c:pt>
                <c:pt idx="5982">
                  <c:v>2.21485281</c:v>
                </c:pt>
                <c:pt idx="5983">
                  <c:v>5.4151034359999999</c:v>
                </c:pt>
                <c:pt idx="5984">
                  <c:v>86.116058350000003</c:v>
                </c:pt>
                <c:pt idx="5985">
                  <c:v>22.144737240000001</c:v>
                </c:pt>
                <c:pt idx="5986">
                  <c:v>90.485038759999995</c:v>
                </c:pt>
                <c:pt idx="5987">
                  <c:v>106.58915709999999</c:v>
                </c:pt>
                <c:pt idx="5988">
                  <c:v>40.235214229999997</c:v>
                </c:pt>
                <c:pt idx="5989">
                  <c:v>23.07678413</c:v>
                </c:pt>
                <c:pt idx="5990">
                  <c:v>20.203905110000001</c:v>
                </c:pt>
                <c:pt idx="5991">
                  <c:v>74.337661740000001</c:v>
                </c:pt>
                <c:pt idx="5992">
                  <c:v>110.4105606</c:v>
                </c:pt>
                <c:pt idx="5993">
                  <c:v>108.9147339</c:v>
                </c:pt>
                <c:pt idx="5994">
                  <c:v>31.364334110000001</c:v>
                </c:pt>
                <c:pt idx="5995">
                  <c:v>30.197778700000001</c:v>
                </c:pt>
                <c:pt idx="5996">
                  <c:v>20.284446719999998</c:v>
                </c:pt>
                <c:pt idx="5997">
                  <c:v>80.04282379</c:v>
                </c:pt>
                <c:pt idx="5998">
                  <c:v>7.5468549730000003</c:v>
                </c:pt>
                <c:pt idx="5999">
                  <c:v>20.105520250000001</c:v>
                </c:pt>
                <c:pt idx="6000">
                  <c:v>45.354404449999997</c:v>
                </c:pt>
                <c:pt idx="6001">
                  <c:v>115.3883514</c:v>
                </c:pt>
                <c:pt idx="6002">
                  <c:v>76.10700989</c:v>
                </c:pt>
                <c:pt idx="6003">
                  <c:v>89.068931579999997</c:v>
                </c:pt>
                <c:pt idx="6004">
                  <c:v>7.8369393350000003</c:v>
                </c:pt>
                <c:pt idx="6005">
                  <c:v>17.6108017</c:v>
                </c:pt>
                <c:pt idx="6006">
                  <c:v>14.227870940000001</c:v>
                </c:pt>
                <c:pt idx="6007">
                  <c:v>119.0876083</c:v>
                </c:pt>
                <c:pt idx="6008">
                  <c:v>125.3316727</c:v>
                </c:pt>
                <c:pt idx="6009">
                  <c:v>120.14647669999999</c:v>
                </c:pt>
                <c:pt idx="6010">
                  <c:v>82.931808469999993</c:v>
                </c:pt>
                <c:pt idx="6011">
                  <c:v>56.837509160000003</c:v>
                </c:pt>
                <c:pt idx="6012">
                  <c:v>90.172546389999994</c:v>
                </c:pt>
                <c:pt idx="6013">
                  <c:v>20.920854569999999</c:v>
                </c:pt>
                <c:pt idx="6014">
                  <c:v>11.84661388</c:v>
                </c:pt>
                <c:pt idx="6015">
                  <c:v>87.420997619999994</c:v>
                </c:pt>
                <c:pt idx="6016">
                  <c:v>52.709274290000003</c:v>
                </c:pt>
                <c:pt idx="6017">
                  <c:v>50.262935640000002</c:v>
                </c:pt>
                <c:pt idx="6018">
                  <c:v>20.434614180000001</c:v>
                </c:pt>
                <c:pt idx="6019">
                  <c:v>21.10721397</c:v>
                </c:pt>
                <c:pt idx="6020">
                  <c:v>10.000504490000001</c:v>
                </c:pt>
                <c:pt idx="6021">
                  <c:v>28.493003850000001</c:v>
                </c:pt>
                <c:pt idx="6022">
                  <c:v>61.932449339999998</c:v>
                </c:pt>
                <c:pt idx="6023">
                  <c:v>77.83184052</c:v>
                </c:pt>
                <c:pt idx="6024">
                  <c:v>76.556724549999998</c:v>
                </c:pt>
                <c:pt idx="6025">
                  <c:v>31.219903949999999</c:v>
                </c:pt>
                <c:pt idx="6026">
                  <c:v>159.94941710000001</c:v>
                </c:pt>
                <c:pt idx="6027">
                  <c:v>116.0393906</c:v>
                </c:pt>
                <c:pt idx="6028">
                  <c:v>49.593860630000002</c:v>
                </c:pt>
                <c:pt idx="6029">
                  <c:v>119.1874313</c:v>
                </c:pt>
                <c:pt idx="6030">
                  <c:v>103.6926117</c:v>
                </c:pt>
                <c:pt idx="6031">
                  <c:v>129.6644287</c:v>
                </c:pt>
                <c:pt idx="6032">
                  <c:v>74.224601750000005</c:v>
                </c:pt>
                <c:pt idx="6033">
                  <c:v>104.1809082</c:v>
                </c:pt>
                <c:pt idx="6034">
                  <c:v>129.2597351</c:v>
                </c:pt>
                <c:pt idx="6035">
                  <c:v>30.934658049999999</c:v>
                </c:pt>
                <c:pt idx="6036">
                  <c:v>103.1134567</c:v>
                </c:pt>
                <c:pt idx="6037">
                  <c:v>85.984603879999995</c:v>
                </c:pt>
                <c:pt idx="6038">
                  <c:v>105.22273250000001</c:v>
                </c:pt>
                <c:pt idx="6039">
                  <c:v>52.157756810000002</c:v>
                </c:pt>
                <c:pt idx="6040">
                  <c:v>41.685626980000002</c:v>
                </c:pt>
                <c:pt idx="6041">
                  <c:v>119.8222351</c:v>
                </c:pt>
                <c:pt idx="6042">
                  <c:v>37.734378810000003</c:v>
                </c:pt>
                <c:pt idx="6043">
                  <c:v>51.829696660000003</c:v>
                </c:pt>
                <c:pt idx="6044">
                  <c:v>84.677848819999994</c:v>
                </c:pt>
                <c:pt idx="6045">
                  <c:v>77.561119079999997</c:v>
                </c:pt>
                <c:pt idx="6046">
                  <c:v>78.446655269999994</c:v>
                </c:pt>
                <c:pt idx="6047">
                  <c:v>88.132736210000004</c:v>
                </c:pt>
                <c:pt idx="6048">
                  <c:v>105.1225433</c:v>
                </c:pt>
                <c:pt idx="6049">
                  <c:v>138.60833740000001</c:v>
                </c:pt>
                <c:pt idx="6050">
                  <c:v>20.586839680000001</c:v>
                </c:pt>
                <c:pt idx="6051">
                  <c:v>5.9140777590000004</c:v>
                </c:pt>
                <c:pt idx="6052">
                  <c:v>30.517507550000001</c:v>
                </c:pt>
                <c:pt idx="6053">
                  <c:v>32.000205989999998</c:v>
                </c:pt>
                <c:pt idx="6054">
                  <c:v>66.268943789999994</c:v>
                </c:pt>
                <c:pt idx="6055">
                  <c:v>57.746620180000001</c:v>
                </c:pt>
                <c:pt idx="6056">
                  <c:v>182.61572269999999</c:v>
                </c:pt>
                <c:pt idx="6057">
                  <c:v>13.33843136</c:v>
                </c:pt>
                <c:pt idx="6058">
                  <c:v>14.30667877</c:v>
                </c:pt>
                <c:pt idx="6059">
                  <c:v>88.558563230000004</c:v>
                </c:pt>
                <c:pt idx="6060">
                  <c:v>47.374370570000004</c:v>
                </c:pt>
                <c:pt idx="6061">
                  <c:v>93.469161990000003</c:v>
                </c:pt>
                <c:pt idx="6062">
                  <c:v>13.9587574</c:v>
                </c:pt>
                <c:pt idx="6063">
                  <c:v>45.045650479999999</c:v>
                </c:pt>
                <c:pt idx="6064">
                  <c:v>42.27015686</c:v>
                </c:pt>
                <c:pt idx="6065">
                  <c:v>53.296264649999998</c:v>
                </c:pt>
                <c:pt idx="6066">
                  <c:v>104.644104</c:v>
                </c:pt>
                <c:pt idx="6067">
                  <c:v>2.9521834849999999</c:v>
                </c:pt>
                <c:pt idx="6068">
                  <c:v>127.5867767</c:v>
                </c:pt>
                <c:pt idx="6069">
                  <c:v>132.18046570000001</c:v>
                </c:pt>
                <c:pt idx="6070">
                  <c:v>16.449968340000002</c:v>
                </c:pt>
                <c:pt idx="6071">
                  <c:v>119.26721190000001</c:v>
                </c:pt>
                <c:pt idx="6072">
                  <c:v>13.82334709</c:v>
                </c:pt>
                <c:pt idx="6073">
                  <c:v>128.4820709</c:v>
                </c:pt>
                <c:pt idx="6074">
                  <c:v>76.236267089999998</c:v>
                </c:pt>
                <c:pt idx="6075">
                  <c:v>56.768711089999996</c:v>
                </c:pt>
                <c:pt idx="6076">
                  <c:v>80.384483340000003</c:v>
                </c:pt>
                <c:pt idx="6077">
                  <c:v>51.844165799999999</c:v>
                </c:pt>
                <c:pt idx="6078">
                  <c:v>113.35568240000001</c:v>
                </c:pt>
                <c:pt idx="6079">
                  <c:v>20.909809110000001</c:v>
                </c:pt>
                <c:pt idx="6080">
                  <c:v>3.546811581</c:v>
                </c:pt>
                <c:pt idx="6081">
                  <c:v>121.2221298</c:v>
                </c:pt>
                <c:pt idx="6082">
                  <c:v>50.635318759999997</c:v>
                </c:pt>
                <c:pt idx="6083">
                  <c:v>2.3572306630000002</c:v>
                </c:pt>
                <c:pt idx="6084">
                  <c:v>115.33987430000001</c:v>
                </c:pt>
                <c:pt idx="6085">
                  <c:v>121.3038406</c:v>
                </c:pt>
                <c:pt idx="6086">
                  <c:v>114.7218704</c:v>
                </c:pt>
                <c:pt idx="6087">
                  <c:v>70.975593570000001</c:v>
                </c:pt>
                <c:pt idx="6088">
                  <c:v>128.396759</c:v>
                </c:pt>
                <c:pt idx="6089">
                  <c:v>93.188781739999996</c:v>
                </c:pt>
                <c:pt idx="6090">
                  <c:v>70.872261050000006</c:v>
                </c:pt>
                <c:pt idx="6091">
                  <c:v>85.608543400000002</c:v>
                </c:pt>
                <c:pt idx="6092">
                  <c:v>69.031333919999994</c:v>
                </c:pt>
                <c:pt idx="6093">
                  <c:v>66.505348209999994</c:v>
                </c:pt>
                <c:pt idx="6094">
                  <c:v>130.1697235</c:v>
                </c:pt>
                <c:pt idx="6095">
                  <c:v>49.102512359999999</c:v>
                </c:pt>
                <c:pt idx="6096">
                  <c:v>77.475494380000001</c:v>
                </c:pt>
                <c:pt idx="6097">
                  <c:v>124.9905243</c:v>
                </c:pt>
                <c:pt idx="6098">
                  <c:v>98.196723939999998</c:v>
                </c:pt>
                <c:pt idx="6099">
                  <c:v>56.916629790000002</c:v>
                </c:pt>
                <c:pt idx="6100">
                  <c:v>106.7269974</c:v>
                </c:pt>
                <c:pt idx="6101">
                  <c:v>28.237588880000001</c:v>
                </c:pt>
                <c:pt idx="6102">
                  <c:v>34.566558839999999</c:v>
                </c:pt>
                <c:pt idx="6103">
                  <c:v>59.956989290000003</c:v>
                </c:pt>
                <c:pt idx="6104">
                  <c:v>33.172378539999997</c:v>
                </c:pt>
                <c:pt idx="6105">
                  <c:v>104.2286301</c:v>
                </c:pt>
                <c:pt idx="6106">
                  <c:v>77.819145199999994</c:v>
                </c:pt>
                <c:pt idx="6107">
                  <c:v>168.2705536</c:v>
                </c:pt>
                <c:pt idx="6108">
                  <c:v>122.34113309999999</c:v>
                </c:pt>
                <c:pt idx="6109">
                  <c:v>108.385231</c:v>
                </c:pt>
                <c:pt idx="6110">
                  <c:v>28.891374590000002</c:v>
                </c:pt>
                <c:pt idx="6111">
                  <c:v>59.701187130000001</c:v>
                </c:pt>
                <c:pt idx="6112">
                  <c:v>59.622352599999999</c:v>
                </c:pt>
                <c:pt idx="6113">
                  <c:v>61.752826689999999</c:v>
                </c:pt>
                <c:pt idx="6114">
                  <c:v>114.3177872</c:v>
                </c:pt>
                <c:pt idx="6115">
                  <c:v>127.9334793</c:v>
                </c:pt>
                <c:pt idx="6116">
                  <c:v>153.32275390000001</c:v>
                </c:pt>
                <c:pt idx="6117">
                  <c:v>97.895195009999995</c:v>
                </c:pt>
                <c:pt idx="6118">
                  <c:v>85.884674070000003</c:v>
                </c:pt>
                <c:pt idx="6119">
                  <c:v>81.042961120000001</c:v>
                </c:pt>
                <c:pt idx="6120">
                  <c:v>94.001121519999998</c:v>
                </c:pt>
                <c:pt idx="6121">
                  <c:v>40.972007750000003</c:v>
                </c:pt>
                <c:pt idx="6122">
                  <c:v>1.0125454659999999</c:v>
                </c:pt>
                <c:pt idx="6123">
                  <c:v>32.302101139999998</c:v>
                </c:pt>
                <c:pt idx="6124">
                  <c:v>56.472400669999999</c:v>
                </c:pt>
                <c:pt idx="6125">
                  <c:v>64.586669920000006</c:v>
                </c:pt>
                <c:pt idx="6126">
                  <c:v>33.44236755</c:v>
                </c:pt>
                <c:pt idx="6127">
                  <c:v>79.900367739999993</c:v>
                </c:pt>
                <c:pt idx="6128">
                  <c:v>105.865303</c:v>
                </c:pt>
                <c:pt idx="6129">
                  <c:v>29.949161530000001</c:v>
                </c:pt>
                <c:pt idx="6130">
                  <c:v>29.852918620000001</c:v>
                </c:pt>
                <c:pt idx="6131">
                  <c:v>23.687919619999999</c:v>
                </c:pt>
                <c:pt idx="6132">
                  <c:v>121.7927399</c:v>
                </c:pt>
                <c:pt idx="6133">
                  <c:v>95.852951050000001</c:v>
                </c:pt>
                <c:pt idx="6134">
                  <c:v>156.32894899999999</c:v>
                </c:pt>
                <c:pt idx="6135">
                  <c:v>50.129772189999997</c:v>
                </c:pt>
                <c:pt idx="6136">
                  <c:v>17.57256508</c:v>
                </c:pt>
                <c:pt idx="6137">
                  <c:v>42.250740049999997</c:v>
                </c:pt>
                <c:pt idx="6138">
                  <c:v>145.6515656</c:v>
                </c:pt>
                <c:pt idx="6139">
                  <c:v>181.00260929999999</c:v>
                </c:pt>
                <c:pt idx="6140">
                  <c:v>24.180459979999998</c:v>
                </c:pt>
                <c:pt idx="6141">
                  <c:v>10.982634539999999</c:v>
                </c:pt>
                <c:pt idx="6142">
                  <c:v>101.75133510000001</c:v>
                </c:pt>
                <c:pt idx="6143">
                  <c:v>126.83781430000001</c:v>
                </c:pt>
                <c:pt idx="6144">
                  <c:v>24.363546370000002</c:v>
                </c:pt>
                <c:pt idx="6145">
                  <c:v>94.174476619999993</c:v>
                </c:pt>
                <c:pt idx="6146">
                  <c:v>63.46604919</c:v>
                </c:pt>
                <c:pt idx="6147">
                  <c:v>83.380271910000005</c:v>
                </c:pt>
                <c:pt idx="6148">
                  <c:v>67.954055789999998</c:v>
                </c:pt>
                <c:pt idx="6149">
                  <c:v>26.559013369999999</c:v>
                </c:pt>
                <c:pt idx="6150">
                  <c:v>68.044326780000006</c:v>
                </c:pt>
                <c:pt idx="6151">
                  <c:v>53.213161470000003</c:v>
                </c:pt>
                <c:pt idx="6152">
                  <c:v>58.922447200000001</c:v>
                </c:pt>
                <c:pt idx="6153">
                  <c:v>63.087863919999997</c:v>
                </c:pt>
                <c:pt idx="6154">
                  <c:v>66.992645260000003</c:v>
                </c:pt>
                <c:pt idx="6155">
                  <c:v>186.38253779999999</c:v>
                </c:pt>
                <c:pt idx="6156">
                  <c:v>72.346229550000004</c:v>
                </c:pt>
                <c:pt idx="6157">
                  <c:v>19.774143219999999</c:v>
                </c:pt>
                <c:pt idx="6158">
                  <c:v>0.735811412</c:v>
                </c:pt>
                <c:pt idx="6159">
                  <c:v>51.482975009999997</c:v>
                </c:pt>
                <c:pt idx="6160">
                  <c:v>15.75005341</c:v>
                </c:pt>
                <c:pt idx="6161">
                  <c:v>124.4982529</c:v>
                </c:pt>
                <c:pt idx="6162">
                  <c:v>79.642471310000005</c:v>
                </c:pt>
                <c:pt idx="6163">
                  <c:v>107.99047849999999</c:v>
                </c:pt>
                <c:pt idx="6164">
                  <c:v>54.839687349999998</c:v>
                </c:pt>
                <c:pt idx="6165">
                  <c:v>12.442721369999999</c:v>
                </c:pt>
                <c:pt idx="6166">
                  <c:v>41.916984560000003</c:v>
                </c:pt>
                <c:pt idx="6167">
                  <c:v>84.143745420000002</c:v>
                </c:pt>
                <c:pt idx="6168">
                  <c:v>0</c:v>
                </c:pt>
                <c:pt idx="6169">
                  <c:v>95.173347469999996</c:v>
                </c:pt>
                <c:pt idx="6170">
                  <c:v>109.22628779999999</c:v>
                </c:pt>
                <c:pt idx="6171">
                  <c:v>117.0262527</c:v>
                </c:pt>
                <c:pt idx="6172">
                  <c:v>51.278919219999999</c:v>
                </c:pt>
                <c:pt idx="6173">
                  <c:v>62.377033230000002</c:v>
                </c:pt>
                <c:pt idx="6174">
                  <c:v>34.081291200000003</c:v>
                </c:pt>
                <c:pt idx="6175">
                  <c:v>111.34865569999999</c:v>
                </c:pt>
                <c:pt idx="6176">
                  <c:v>12.52830887</c:v>
                </c:pt>
                <c:pt idx="6177">
                  <c:v>95.222450260000002</c:v>
                </c:pt>
                <c:pt idx="6178">
                  <c:v>73.354812620000004</c:v>
                </c:pt>
                <c:pt idx="6179">
                  <c:v>74.934761050000006</c:v>
                </c:pt>
                <c:pt idx="6180">
                  <c:v>114.52045440000001</c:v>
                </c:pt>
                <c:pt idx="6181">
                  <c:v>132.59811400000001</c:v>
                </c:pt>
                <c:pt idx="6182">
                  <c:v>70.497909550000003</c:v>
                </c:pt>
                <c:pt idx="6183">
                  <c:v>99.500297549999999</c:v>
                </c:pt>
                <c:pt idx="6184">
                  <c:v>117.4775238</c:v>
                </c:pt>
                <c:pt idx="6185">
                  <c:v>139.28381350000001</c:v>
                </c:pt>
                <c:pt idx="6186">
                  <c:v>13.88663197</c:v>
                </c:pt>
                <c:pt idx="6187">
                  <c:v>154.61242680000001</c:v>
                </c:pt>
                <c:pt idx="6188">
                  <c:v>102.9609833</c:v>
                </c:pt>
                <c:pt idx="6189">
                  <c:v>120.024353</c:v>
                </c:pt>
                <c:pt idx="6190">
                  <c:v>80.180061339999995</c:v>
                </c:pt>
                <c:pt idx="6191">
                  <c:v>29.541257860000002</c:v>
                </c:pt>
                <c:pt idx="6192">
                  <c:v>139.05766299999999</c:v>
                </c:pt>
                <c:pt idx="6193">
                  <c:v>44.89185715</c:v>
                </c:pt>
                <c:pt idx="6194">
                  <c:v>130.6946106</c:v>
                </c:pt>
                <c:pt idx="6195">
                  <c:v>103.3466339</c:v>
                </c:pt>
                <c:pt idx="6196">
                  <c:v>16.447103500000001</c:v>
                </c:pt>
                <c:pt idx="6197">
                  <c:v>134.3187408</c:v>
                </c:pt>
                <c:pt idx="6198">
                  <c:v>102.2349243</c:v>
                </c:pt>
                <c:pt idx="6199">
                  <c:v>101.5742035</c:v>
                </c:pt>
                <c:pt idx="6200">
                  <c:v>5.9599490169999996</c:v>
                </c:pt>
                <c:pt idx="6201">
                  <c:v>5.5013570789999999</c:v>
                </c:pt>
                <c:pt idx="6202">
                  <c:v>90.398712160000002</c:v>
                </c:pt>
                <c:pt idx="6203">
                  <c:v>31.621654509999999</c:v>
                </c:pt>
                <c:pt idx="6204">
                  <c:v>92.730186459999999</c:v>
                </c:pt>
                <c:pt idx="6205">
                  <c:v>107.7156906</c:v>
                </c:pt>
                <c:pt idx="6206">
                  <c:v>55.456680300000002</c:v>
                </c:pt>
                <c:pt idx="6207">
                  <c:v>31.73168755</c:v>
                </c:pt>
                <c:pt idx="6208">
                  <c:v>28.689250950000002</c:v>
                </c:pt>
                <c:pt idx="6209">
                  <c:v>127.0695724</c:v>
                </c:pt>
                <c:pt idx="6210">
                  <c:v>108.41853330000001</c:v>
                </c:pt>
                <c:pt idx="6211">
                  <c:v>116.7114639</c:v>
                </c:pt>
                <c:pt idx="6212">
                  <c:v>34.147045140000003</c:v>
                </c:pt>
                <c:pt idx="6213">
                  <c:v>50.950839999999999</c:v>
                </c:pt>
                <c:pt idx="6214">
                  <c:v>31.076623919999999</c:v>
                </c:pt>
                <c:pt idx="6215">
                  <c:v>92.944908139999995</c:v>
                </c:pt>
                <c:pt idx="6216">
                  <c:v>11.843691829999999</c:v>
                </c:pt>
                <c:pt idx="6217">
                  <c:v>25.47155952</c:v>
                </c:pt>
                <c:pt idx="6218">
                  <c:v>48.822296139999999</c:v>
                </c:pt>
                <c:pt idx="6219">
                  <c:v>137.40573119999999</c:v>
                </c:pt>
                <c:pt idx="6220">
                  <c:v>82.598487849999998</c:v>
                </c:pt>
                <c:pt idx="6221">
                  <c:v>93.47545624</c:v>
                </c:pt>
                <c:pt idx="6222">
                  <c:v>22.998451230000001</c:v>
                </c:pt>
                <c:pt idx="6223">
                  <c:v>28.111652370000002</c:v>
                </c:pt>
                <c:pt idx="6224">
                  <c:v>120.55808260000001</c:v>
                </c:pt>
                <c:pt idx="6225">
                  <c:v>131.99452210000001</c:v>
                </c:pt>
                <c:pt idx="6226">
                  <c:v>120.5902634</c:v>
                </c:pt>
                <c:pt idx="6227">
                  <c:v>86.099517820000003</c:v>
                </c:pt>
                <c:pt idx="6228">
                  <c:v>66.251983640000006</c:v>
                </c:pt>
                <c:pt idx="6229">
                  <c:v>105.0174789</c:v>
                </c:pt>
                <c:pt idx="6230">
                  <c:v>44.794158940000003</c:v>
                </c:pt>
                <c:pt idx="6231">
                  <c:v>16.0210762</c:v>
                </c:pt>
                <c:pt idx="6232">
                  <c:v>99.198669429999995</c:v>
                </c:pt>
                <c:pt idx="6233">
                  <c:v>86.815109250000006</c:v>
                </c:pt>
                <c:pt idx="6234">
                  <c:v>59.374942779999998</c:v>
                </c:pt>
                <c:pt idx="6235">
                  <c:v>29.439781190000001</c:v>
                </c:pt>
                <c:pt idx="6236">
                  <c:v>27.544031140000001</c:v>
                </c:pt>
                <c:pt idx="6237">
                  <c:v>13.366569520000001</c:v>
                </c:pt>
                <c:pt idx="6238">
                  <c:v>36.978584290000001</c:v>
                </c:pt>
                <c:pt idx="6239">
                  <c:v>82.869194030000003</c:v>
                </c:pt>
                <c:pt idx="6240">
                  <c:v>92.630142210000002</c:v>
                </c:pt>
                <c:pt idx="6241">
                  <c:v>76.422813419999997</c:v>
                </c:pt>
                <c:pt idx="6242">
                  <c:v>36.019008640000003</c:v>
                </c:pt>
                <c:pt idx="6243">
                  <c:v>155.54031370000001</c:v>
                </c:pt>
                <c:pt idx="6244">
                  <c:v>129.64221190000001</c:v>
                </c:pt>
                <c:pt idx="6245">
                  <c:v>75.880546570000007</c:v>
                </c:pt>
                <c:pt idx="6246">
                  <c:v>126.1643066</c:v>
                </c:pt>
                <c:pt idx="6247">
                  <c:v>102.0649719</c:v>
                </c:pt>
                <c:pt idx="6248">
                  <c:v>136.5634766</c:v>
                </c:pt>
                <c:pt idx="6249">
                  <c:v>86.920471190000001</c:v>
                </c:pt>
                <c:pt idx="6250">
                  <c:v>102.6338348</c:v>
                </c:pt>
                <c:pt idx="6251">
                  <c:v>118.3024521</c:v>
                </c:pt>
                <c:pt idx="6252">
                  <c:v>35.195743559999997</c:v>
                </c:pt>
                <c:pt idx="6253">
                  <c:v>119.9061584</c:v>
                </c:pt>
                <c:pt idx="6254">
                  <c:v>102.68254090000001</c:v>
                </c:pt>
                <c:pt idx="6255">
                  <c:v>108.42822270000001</c:v>
                </c:pt>
                <c:pt idx="6256">
                  <c:v>51.415996550000003</c:v>
                </c:pt>
                <c:pt idx="6257">
                  <c:v>56.271808620000002</c:v>
                </c:pt>
                <c:pt idx="6258">
                  <c:v>129.4271698</c:v>
                </c:pt>
                <c:pt idx="6259">
                  <c:v>49.967052459999998</c:v>
                </c:pt>
                <c:pt idx="6260">
                  <c:v>65.397399899999996</c:v>
                </c:pt>
                <c:pt idx="6261">
                  <c:v>87.186645510000005</c:v>
                </c:pt>
                <c:pt idx="6262">
                  <c:v>95.935646059999996</c:v>
                </c:pt>
                <c:pt idx="6263">
                  <c:v>87.363265990000002</c:v>
                </c:pt>
                <c:pt idx="6264">
                  <c:v>173.93765260000001</c:v>
                </c:pt>
                <c:pt idx="6265">
                  <c:v>107.54768369999999</c:v>
                </c:pt>
                <c:pt idx="6266">
                  <c:v>139.89166259999999</c:v>
                </c:pt>
                <c:pt idx="6267">
                  <c:v>25.253288269999999</c:v>
                </c:pt>
                <c:pt idx="6268">
                  <c:v>10.96434116</c:v>
                </c:pt>
                <c:pt idx="6269">
                  <c:v>44.474075319999997</c:v>
                </c:pt>
                <c:pt idx="6270">
                  <c:v>40.445442200000002</c:v>
                </c:pt>
                <c:pt idx="6271">
                  <c:v>70.561943049999996</c:v>
                </c:pt>
                <c:pt idx="6272">
                  <c:v>59.716110229999998</c:v>
                </c:pt>
                <c:pt idx="6273">
                  <c:v>196.48422239999999</c:v>
                </c:pt>
                <c:pt idx="6274">
                  <c:v>19.910457610000002</c:v>
                </c:pt>
                <c:pt idx="6275">
                  <c:v>19.734350200000002</c:v>
                </c:pt>
                <c:pt idx="6276">
                  <c:v>97.418228150000004</c:v>
                </c:pt>
                <c:pt idx="6277">
                  <c:v>54.895004270000001</c:v>
                </c:pt>
                <c:pt idx="6278">
                  <c:v>94.211311339999995</c:v>
                </c:pt>
                <c:pt idx="6279">
                  <c:v>18.209526060000002</c:v>
                </c:pt>
                <c:pt idx="6280">
                  <c:v>71.122459410000005</c:v>
                </c:pt>
                <c:pt idx="6281">
                  <c:v>43.141563419999997</c:v>
                </c:pt>
                <c:pt idx="6282">
                  <c:v>65.727165220000003</c:v>
                </c:pt>
                <c:pt idx="6283">
                  <c:v>107.6879196</c:v>
                </c:pt>
                <c:pt idx="6284">
                  <c:v>5.5328412059999996</c:v>
                </c:pt>
                <c:pt idx="6285">
                  <c:v>138.33744809999999</c:v>
                </c:pt>
                <c:pt idx="6286">
                  <c:v>119.3408585</c:v>
                </c:pt>
                <c:pt idx="6287">
                  <c:v>124.5463791</c:v>
                </c:pt>
                <c:pt idx="6288">
                  <c:v>15.14615345</c:v>
                </c:pt>
                <c:pt idx="6289">
                  <c:v>123.65550229999999</c:v>
                </c:pt>
                <c:pt idx="6290">
                  <c:v>15.555982589999999</c:v>
                </c:pt>
                <c:pt idx="6291">
                  <c:v>139.0241547</c:v>
                </c:pt>
                <c:pt idx="6292">
                  <c:v>90.112266539999993</c:v>
                </c:pt>
                <c:pt idx="6293">
                  <c:v>64.591987610000004</c:v>
                </c:pt>
                <c:pt idx="6294">
                  <c:v>89.626220700000005</c:v>
                </c:pt>
                <c:pt idx="6295">
                  <c:v>68.222557069999993</c:v>
                </c:pt>
                <c:pt idx="6296">
                  <c:v>122.8748093</c:v>
                </c:pt>
                <c:pt idx="6297">
                  <c:v>22.18280983</c:v>
                </c:pt>
                <c:pt idx="6298">
                  <c:v>4.5235133169999999</c:v>
                </c:pt>
                <c:pt idx="6299">
                  <c:v>117.54336549999999</c:v>
                </c:pt>
                <c:pt idx="6300">
                  <c:v>62.832408909999998</c:v>
                </c:pt>
                <c:pt idx="6301">
                  <c:v>4.7536277770000002</c:v>
                </c:pt>
                <c:pt idx="6302">
                  <c:v>119.73122410000001</c:v>
                </c:pt>
                <c:pt idx="6303">
                  <c:v>121.05482480000001</c:v>
                </c:pt>
                <c:pt idx="6304">
                  <c:v>119.212265</c:v>
                </c:pt>
                <c:pt idx="6305">
                  <c:v>74.973320009999995</c:v>
                </c:pt>
                <c:pt idx="6306">
                  <c:v>144.13369750000001</c:v>
                </c:pt>
                <c:pt idx="6307">
                  <c:v>92.605232240000007</c:v>
                </c:pt>
                <c:pt idx="6308">
                  <c:v>78.513801569999998</c:v>
                </c:pt>
                <c:pt idx="6309">
                  <c:v>92.419792180000002</c:v>
                </c:pt>
                <c:pt idx="6310">
                  <c:v>75.440429690000002</c:v>
                </c:pt>
                <c:pt idx="6311">
                  <c:v>68.867683409999998</c:v>
                </c:pt>
                <c:pt idx="6312">
                  <c:v>129.7899323</c:v>
                </c:pt>
                <c:pt idx="6313">
                  <c:v>62.508598329999998</c:v>
                </c:pt>
                <c:pt idx="6314">
                  <c:v>85.207809449999999</c:v>
                </c:pt>
                <c:pt idx="6315">
                  <c:v>121.313652</c:v>
                </c:pt>
                <c:pt idx="6316">
                  <c:v>94.25328064</c:v>
                </c:pt>
                <c:pt idx="6317">
                  <c:v>108.16247559999999</c:v>
                </c:pt>
                <c:pt idx="6318">
                  <c:v>120.893692</c:v>
                </c:pt>
                <c:pt idx="6319">
                  <c:v>35.014408109999998</c:v>
                </c:pt>
                <c:pt idx="6320">
                  <c:v>37.761108399999998</c:v>
                </c:pt>
                <c:pt idx="6321">
                  <c:v>65.336532590000004</c:v>
                </c:pt>
                <c:pt idx="6322">
                  <c:v>37.231914519999997</c:v>
                </c:pt>
                <c:pt idx="6323">
                  <c:v>107.192009</c:v>
                </c:pt>
                <c:pt idx="6324">
                  <c:v>102.9442596</c:v>
                </c:pt>
                <c:pt idx="6325">
                  <c:v>181.9180145</c:v>
                </c:pt>
                <c:pt idx="6326">
                  <c:v>118.40501399999999</c:v>
                </c:pt>
                <c:pt idx="6327">
                  <c:v>107.4836578</c:v>
                </c:pt>
                <c:pt idx="6328">
                  <c:v>43.120529169999998</c:v>
                </c:pt>
                <c:pt idx="6329">
                  <c:v>68.59297943</c:v>
                </c:pt>
                <c:pt idx="6330">
                  <c:v>72.067352290000002</c:v>
                </c:pt>
                <c:pt idx="6331">
                  <c:v>69.432792660000004</c:v>
                </c:pt>
                <c:pt idx="6332">
                  <c:v>104.67053989999999</c:v>
                </c:pt>
                <c:pt idx="6333">
                  <c:v>125.47924039999999</c:v>
                </c:pt>
                <c:pt idx="6334">
                  <c:v>152.32540890000001</c:v>
                </c:pt>
                <c:pt idx="6335">
                  <c:v>105.7308044</c:v>
                </c:pt>
                <c:pt idx="6336">
                  <c:v>90.463386540000002</c:v>
                </c:pt>
                <c:pt idx="6337">
                  <c:v>87.249954220000006</c:v>
                </c:pt>
                <c:pt idx="6338">
                  <c:v>106.3591156</c:v>
                </c:pt>
                <c:pt idx="6339">
                  <c:v>47.344036099999997</c:v>
                </c:pt>
                <c:pt idx="6340">
                  <c:v>9.8157138820000007</c:v>
                </c:pt>
                <c:pt idx="6341">
                  <c:v>32.302101139999998</c:v>
                </c:pt>
                <c:pt idx="6342">
                  <c:v>92.817131040000007</c:v>
                </c:pt>
                <c:pt idx="6343">
                  <c:v>84.111846920000005</c:v>
                </c:pt>
                <c:pt idx="6344">
                  <c:v>52.607582090000001</c:v>
                </c:pt>
                <c:pt idx="6345">
                  <c:v>88.157470700000005</c:v>
                </c:pt>
                <c:pt idx="6346">
                  <c:v>107.40470120000001</c:v>
                </c:pt>
                <c:pt idx="6347">
                  <c:v>49.663497919999998</c:v>
                </c:pt>
                <c:pt idx="6348">
                  <c:v>33.213893890000001</c:v>
                </c:pt>
                <c:pt idx="6349">
                  <c:v>28.903131479999999</c:v>
                </c:pt>
                <c:pt idx="6350">
                  <c:v>155.4306488</c:v>
                </c:pt>
                <c:pt idx="6351">
                  <c:v>97.965126040000001</c:v>
                </c:pt>
                <c:pt idx="6352">
                  <c:v>156.64932250000001</c:v>
                </c:pt>
                <c:pt idx="6353">
                  <c:v>59.368034360000003</c:v>
                </c:pt>
                <c:pt idx="6354">
                  <c:v>21.962013240000001</c:v>
                </c:pt>
                <c:pt idx="6355">
                  <c:v>53.475959779999997</c:v>
                </c:pt>
                <c:pt idx="6356">
                  <c:v>145.0072174</c:v>
                </c:pt>
                <c:pt idx="6357">
                  <c:v>197.07066349999999</c:v>
                </c:pt>
                <c:pt idx="6358">
                  <c:v>30.549678799999999</c:v>
                </c:pt>
                <c:pt idx="6359">
                  <c:v>17.593564990000001</c:v>
                </c:pt>
                <c:pt idx="6360">
                  <c:v>108.6856155</c:v>
                </c:pt>
                <c:pt idx="6361">
                  <c:v>129.53384399999999</c:v>
                </c:pt>
                <c:pt idx="6362">
                  <c:v>30.59057426</c:v>
                </c:pt>
                <c:pt idx="6363">
                  <c:v>102.55885309999999</c:v>
                </c:pt>
                <c:pt idx="6364">
                  <c:v>64.308456419999999</c:v>
                </c:pt>
                <c:pt idx="6365">
                  <c:v>87.359794620000002</c:v>
                </c:pt>
                <c:pt idx="6366">
                  <c:v>73.973587039999998</c:v>
                </c:pt>
                <c:pt idx="6367">
                  <c:v>26.705511090000002</c:v>
                </c:pt>
                <c:pt idx="6368">
                  <c:v>81.772979739999997</c:v>
                </c:pt>
                <c:pt idx="6369">
                  <c:v>62.967269899999998</c:v>
                </c:pt>
                <c:pt idx="6370">
                  <c:v>52.139099119999997</c:v>
                </c:pt>
                <c:pt idx="6371">
                  <c:v>65.29267883</c:v>
                </c:pt>
                <c:pt idx="6372">
                  <c:v>84.113487239999998</c:v>
                </c:pt>
                <c:pt idx="6373">
                  <c:v>207.7518005</c:v>
                </c:pt>
                <c:pt idx="6374">
                  <c:v>79.271797179999993</c:v>
                </c:pt>
                <c:pt idx="6375">
                  <c:v>26.07930374</c:v>
                </c:pt>
                <c:pt idx="6376">
                  <c:v>0.99900764200000003</c:v>
                </c:pt>
                <c:pt idx="6377">
                  <c:v>78.401802059999994</c:v>
                </c:pt>
                <c:pt idx="6378">
                  <c:v>20.822708129999999</c:v>
                </c:pt>
                <c:pt idx="6379">
                  <c:v>121.18698120000001</c:v>
                </c:pt>
                <c:pt idx="6380">
                  <c:v>83.809501650000001</c:v>
                </c:pt>
                <c:pt idx="6381">
                  <c:v>108.7123184</c:v>
                </c:pt>
                <c:pt idx="6382">
                  <c:v>58.211605069999997</c:v>
                </c:pt>
                <c:pt idx="6383">
                  <c:v>16.404582980000001</c:v>
                </c:pt>
                <c:pt idx="6384">
                  <c:v>48.286602019999997</c:v>
                </c:pt>
                <c:pt idx="6385">
                  <c:v>87.669197080000004</c:v>
                </c:pt>
                <c:pt idx="6386">
                  <c:v>0.28352722499999999</c:v>
                </c:pt>
                <c:pt idx="6387">
                  <c:v>93.918769839999996</c:v>
                </c:pt>
                <c:pt idx="6388">
                  <c:v>110.93272399999999</c:v>
                </c:pt>
                <c:pt idx="6389">
                  <c:v>138.04959109999999</c:v>
                </c:pt>
                <c:pt idx="6390">
                  <c:v>53.748298650000002</c:v>
                </c:pt>
                <c:pt idx="6391">
                  <c:v>69.696472170000007</c:v>
                </c:pt>
                <c:pt idx="6392">
                  <c:v>45.481304170000001</c:v>
                </c:pt>
                <c:pt idx="6393">
                  <c:v>169.4975891</c:v>
                </c:pt>
                <c:pt idx="6394">
                  <c:v>19.84031487</c:v>
                </c:pt>
                <c:pt idx="6395">
                  <c:v>91.152893070000005</c:v>
                </c:pt>
                <c:pt idx="6396">
                  <c:v>85.787017820000003</c:v>
                </c:pt>
                <c:pt idx="6397">
                  <c:v>81.791198730000005</c:v>
                </c:pt>
                <c:pt idx="6398">
                  <c:v>116.8302307</c:v>
                </c:pt>
                <c:pt idx="6399">
                  <c:v>111.231781</c:v>
                </c:pt>
                <c:pt idx="6400">
                  <c:v>75.411926269999995</c:v>
                </c:pt>
                <c:pt idx="6401">
                  <c:v>117.75401309999999</c:v>
                </c:pt>
                <c:pt idx="6402">
                  <c:v>121.6203613</c:v>
                </c:pt>
                <c:pt idx="6403">
                  <c:v>160.50718689999999</c:v>
                </c:pt>
                <c:pt idx="6404">
                  <c:v>24.831943509999999</c:v>
                </c:pt>
                <c:pt idx="6405">
                  <c:v>155.3529968</c:v>
                </c:pt>
                <c:pt idx="6406">
                  <c:v>110.17123410000001</c:v>
                </c:pt>
                <c:pt idx="6407">
                  <c:v>111.8453751</c:v>
                </c:pt>
                <c:pt idx="6408">
                  <c:v>97.186523440000002</c:v>
                </c:pt>
                <c:pt idx="6409">
                  <c:v>45.95794678</c:v>
                </c:pt>
                <c:pt idx="6410">
                  <c:v>168.47106930000001</c:v>
                </c:pt>
                <c:pt idx="6411">
                  <c:v>55.950099950000002</c:v>
                </c:pt>
                <c:pt idx="6412">
                  <c:v>135.3233032</c:v>
                </c:pt>
                <c:pt idx="6413">
                  <c:v>121.8783722</c:v>
                </c:pt>
                <c:pt idx="6414">
                  <c:v>18.492733000000001</c:v>
                </c:pt>
                <c:pt idx="6415">
                  <c:v>138.62159729999999</c:v>
                </c:pt>
                <c:pt idx="6416">
                  <c:v>101.78787989999999</c:v>
                </c:pt>
                <c:pt idx="6417">
                  <c:v>103.27617650000001</c:v>
                </c:pt>
                <c:pt idx="6418">
                  <c:v>9.7053270339999997</c:v>
                </c:pt>
                <c:pt idx="6419">
                  <c:v>5.4703607559999998</c:v>
                </c:pt>
                <c:pt idx="6420">
                  <c:v>91.994354250000001</c:v>
                </c:pt>
                <c:pt idx="6421">
                  <c:v>43.574333189999997</c:v>
                </c:pt>
                <c:pt idx="6422">
                  <c:v>97.156410219999998</c:v>
                </c:pt>
                <c:pt idx="6423">
                  <c:v>109.5937881</c:v>
                </c:pt>
                <c:pt idx="6424">
                  <c:v>81.026710510000001</c:v>
                </c:pt>
                <c:pt idx="6425">
                  <c:v>37.457309719999998</c:v>
                </c:pt>
                <c:pt idx="6426">
                  <c:v>35.735633849999999</c:v>
                </c:pt>
                <c:pt idx="6427">
                  <c:v>146.03248600000001</c:v>
                </c:pt>
                <c:pt idx="6428">
                  <c:v>112.1003189</c:v>
                </c:pt>
                <c:pt idx="6429">
                  <c:v>120.854332</c:v>
                </c:pt>
                <c:pt idx="6430">
                  <c:v>47.259838100000003</c:v>
                </c:pt>
                <c:pt idx="6431">
                  <c:v>66.533119200000002</c:v>
                </c:pt>
                <c:pt idx="6432">
                  <c:v>40.557071690000001</c:v>
                </c:pt>
                <c:pt idx="6433">
                  <c:v>98.632316590000002</c:v>
                </c:pt>
                <c:pt idx="6434">
                  <c:v>32.662990569999998</c:v>
                </c:pt>
                <c:pt idx="6435">
                  <c:v>34.99266815</c:v>
                </c:pt>
                <c:pt idx="6436">
                  <c:v>51.015495299999998</c:v>
                </c:pt>
                <c:pt idx="6437">
                  <c:v>139.77613830000001</c:v>
                </c:pt>
                <c:pt idx="6438">
                  <c:v>93.077247619999994</c:v>
                </c:pt>
                <c:pt idx="6439">
                  <c:v>88.023445129999999</c:v>
                </c:pt>
                <c:pt idx="6440">
                  <c:v>42.590045930000002</c:v>
                </c:pt>
                <c:pt idx="6441">
                  <c:v>9.5932464599999996</c:v>
                </c:pt>
                <c:pt idx="6442">
                  <c:v>29.873947139999999</c:v>
                </c:pt>
                <c:pt idx="6443">
                  <c:v>119.4564209</c:v>
                </c:pt>
                <c:pt idx="6444">
                  <c:v>134.79066470000001</c:v>
                </c:pt>
                <c:pt idx="6445">
                  <c:v>121.7296448</c:v>
                </c:pt>
                <c:pt idx="6446">
                  <c:v>89.544960020000005</c:v>
                </c:pt>
                <c:pt idx="6447">
                  <c:v>74.35295868</c:v>
                </c:pt>
                <c:pt idx="6448">
                  <c:v>122.7450027</c:v>
                </c:pt>
                <c:pt idx="6449">
                  <c:v>58.498634340000002</c:v>
                </c:pt>
                <c:pt idx="6450">
                  <c:v>57.19162369</c:v>
                </c:pt>
                <c:pt idx="6451">
                  <c:v>100.3302078</c:v>
                </c:pt>
                <c:pt idx="6452">
                  <c:v>112.7815399</c:v>
                </c:pt>
                <c:pt idx="6453">
                  <c:v>67.495529169999998</c:v>
                </c:pt>
                <c:pt idx="6454">
                  <c:v>36.919658660000003</c:v>
                </c:pt>
                <c:pt idx="6455">
                  <c:v>33.345710750000002</c:v>
                </c:pt>
                <c:pt idx="6456">
                  <c:v>31.85926628</c:v>
                </c:pt>
                <c:pt idx="6457">
                  <c:v>35.003128050000001</c:v>
                </c:pt>
                <c:pt idx="6458">
                  <c:v>91.328056340000003</c:v>
                </c:pt>
                <c:pt idx="6459">
                  <c:v>91.113075260000002</c:v>
                </c:pt>
                <c:pt idx="6460">
                  <c:v>77.555686949999995</c:v>
                </c:pt>
                <c:pt idx="6461">
                  <c:v>40.260601039999997</c:v>
                </c:pt>
                <c:pt idx="6462">
                  <c:v>190.81428529999999</c:v>
                </c:pt>
                <c:pt idx="6463">
                  <c:v>139.58001709999999</c:v>
                </c:pt>
                <c:pt idx="6464">
                  <c:v>134.3387299</c:v>
                </c:pt>
                <c:pt idx="6465">
                  <c:v>129.63636779999999</c:v>
                </c:pt>
                <c:pt idx="6466">
                  <c:v>101.55868529999999</c:v>
                </c:pt>
                <c:pt idx="6467">
                  <c:v>145.55380249999999</c:v>
                </c:pt>
                <c:pt idx="6468">
                  <c:v>100.7489853</c:v>
                </c:pt>
                <c:pt idx="6469">
                  <c:v>120.6892929</c:v>
                </c:pt>
                <c:pt idx="6470">
                  <c:v>126.2833862</c:v>
                </c:pt>
                <c:pt idx="6471">
                  <c:v>46.026554109999999</c:v>
                </c:pt>
                <c:pt idx="6472">
                  <c:v>124.0774689</c:v>
                </c:pt>
                <c:pt idx="6473">
                  <c:v>109.6844025</c:v>
                </c:pt>
                <c:pt idx="6474">
                  <c:v>111.1100769</c:v>
                </c:pt>
                <c:pt idx="6475">
                  <c:v>60.224086759999999</c:v>
                </c:pt>
                <c:pt idx="6476">
                  <c:v>76.907432560000004</c:v>
                </c:pt>
                <c:pt idx="6477">
                  <c:v>134.88507079999999</c:v>
                </c:pt>
                <c:pt idx="6478">
                  <c:v>57.522140499999999</c:v>
                </c:pt>
                <c:pt idx="6479">
                  <c:v>71.445777890000002</c:v>
                </c:pt>
                <c:pt idx="6480">
                  <c:v>83.936218260000004</c:v>
                </c:pt>
                <c:pt idx="6481">
                  <c:v>118.93740080000001</c:v>
                </c:pt>
                <c:pt idx="6482">
                  <c:v>100.62149049999999</c:v>
                </c:pt>
                <c:pt idx="6483">
                  <c:v>170.9865417</c:v>
                </c:pt>
                <c:pt idx="6484">
                  <c:v>111.95381159999999</c:v>
                </c:pt>
                <c:pt idx="6485">
                  <c:v>137.37280269999999</c:v>
                </c:pt>
                <c:pt idx="6486">
                  <c:v>36.576549530000001</c:v>
                </c:pt>
                <c:pt idx="6487">
                  <c:v>19.3419323</c:v>
                </c:pt>
                <c:pt idx="6488">
                  <c:v>56.949714659999998</c:v>
                </c:pt>
                <c:pt idx="6489">
                  <c:v>42.458824159999999</c:v>
                </c:pt>
                <c:pt idx="6490">
                  <c:v>75.628822330000006</c:v>
                </c:pt>
                <c:pt idx="6491">
                  <c:v>75.483200069999995</c:v>
                </c:pt>
                <c:pt idx="6492">
                  <c:v>177.4562378</c:v>
                </c:pt>
                <c:pt idx="6493">
                  <c:v>22.322402950000001</c:v>
                </c:pt>
                <c:pt idx="6494">
                  <c:v>24.05682182</c:v>
                </c:pt>
                <c:pt idx="6495">
                  <c:v>116.3498917</c:v>
                </c:pt>
                <c:pt idx="6496">
                  <c:v>62.755432130000003</c:v>
                </c:pt>
                <c:pt idx="6497">
                  <c:v>98.352493289999998</c:v>
                </c:pt>
                <c:pt idx="6498">
                  <c:v>23.964031219999999</c:v>
                </c:pt>
                <c:pt idx="6499">
                  <c:v>87.01408386</c:v>
                </c:pt>
                <c:pt idx="6500">
                  <c:v>68.344192500000005</c:v>
                </c:pt>
                <c:pt idx="6501">
                  <c:v>75.970787049999998</c:v>
                </c:pt>
                <c:pt idx="6502">
                  <c:v>113.867012</c:v>
                </c:pt>
                <c:pt idx="6503">
                  <c:v>8.9348831180000001</c:v>
                </c:pt>
                <c:pt idx="6504">
                  <c:v>136.7526398</c:v>
                </c:pt>
                <c:pt idx="6505">
                  <c:v>123.1330109</c:v>
                </c:pt>
                <c:pt idx="6506">
                  <c:v>122.75497439999999</c:v>
                </c:pt>
                <c:pt idx="6507">
                  <c:v>18.307996750000001</c:v>
                </c:pt>
                <c:pt idx="6508">
                  <c:v>115.58902740000001</c:v>
                </c:pt>
                <c:pt idx="6509">
                  <c:v>19.71118736</c:v>
                </c:pt>
                <c:pt idx="6510">
                  <c:v>148.9418488</c:v>
                </c:pt>
                <c:pt idx="6511">
                  <c:v>91.724311830000005</c:v>
                </c:pt>
                <c:pt idx="6512">
                  <c:v>73.364646910000005</c:v>
                </c:pt>
                <c:pt idx="6513">
                  <c:v>98.465225219999994</c:v>
                </c:pt>
                <c:pt idx="6514">
                  <c:v>85.379348750000005</c:v>
                </c:pt>
                <c:pt idx="6515">
                  <c:v>124.5228271</c:v>
                </c:pt>
                <c:pt idx="6516">
                  <c:v>42.3138504</c:v>
                </c:pt>
                <c:pt idx="6517">
                  <c:v>5.8438353540000003</c:v>
                </c:pt>
                <c:pt idx="6518">
                  <c:v>124.0753479</c:v>
                </c:pt>
                <c:pt idx="6519">
                  <c:v>68.160858149999996</c:v>
                </c:pt>
                <c:pt idx="6520">
                  <c:v>7.8206329349999999</c:v>
                </c:pt>
                <c:pt idx="6521">
                  <c:v>120.5264511</c:v>
                </c:pt>
                <c:pt idx="6522">
                  <c:v>118.48493190000001</c:v>
                </c:pt>
                <c:pt idx="6523">
                  <c:v>124.32760620000001</c:v>
                </c:pt>
                <c:pt idx="6524">
                  <c:v>81.170669559999993</c:v>
                </c:pt>
                <c:pt idx="6525">
                  <c:v>156.3611755</c:v>
                </c:pt>
                <c:pt idx="6526">
                  <c:v>91.897949220000001</c:v>
                </c:pt>
                <c:pt idx="6527">
                  <c:v>81.023063660000005</c:v>
                </c:pt>
                <c:pt idx="6528">
                  <c:v>99.1293869</c:v>
                </c:pt>
                <c:pt idx="6529">
                  <c:v>82.442016600000002</c:v>
                </c:pt>
                <c:pt idx="6530">
                  <c:v>97.051620479999997</c:v>
                </c:pt>
                <c:pt idx="6531">
                  <c:v>109.3693924</c:v>
                </c:pt>
                <c:pt idx="6532">
                  <c:v>70.368110659999999</c:v>
                </c:pt>
                <c:pt idx="6533">
                  <c:v>89.325592040000004</c:v>
                </c:pt>
                <c:pt idx="6534">
                  <c:v>112.9052734</c:v>
                </c:pt>
                <c:pt idx="6535">
                  <c:v>101.2553406</c:v>
                </c:pt>
                <c:pt idx="6536">
                  <c:v>114.79106899999999</c:v>
                </c:pt>
                <c:pt idx="6537">
                  <c:v>123.49593350000001</c:v>
                </c:pt>
                <c:pt idx="6538">
                  <c:v>39.245788570000002</c:v>
                </c:pt>
                <c:pt idx="6539">
                  <c:v>44.487419129999999</c:v>
                </c:pt>
                <c:pt idx="6540">
                  <c:v>74.775833129999995</c:v>
                </c:pt>
                <c:pt idx="6541">
                  <c:v>40.203742980000001</c:v>
                </c:pt>
                <c:pt idx="6542">
                  <c:v>109.0973434</c:v>
                </c:pt>
                <c:pt idx="6543">
                  <c:v>114.278389</c:v>
                </c:pt>
                <c:pt idx="6544">
                  <c:v>198.0056458</c:v>
                </c:pt>
                <c:pt idx="6545">
                  <c:v>120.99703220000001</c:v>
                </c:pt>
                <c:pt idx="6546">
                  <c:v>106.47742460000001</c:v>
                </c:pt>
                <c:pt idx="6547">
                  <c:v>60.941543580000001</c:v>
                </c:pt>
                <c:pt idx="6548">
                  <c:v>87.369865419999996</c:v>
                </c:pt>
                <c:pt idx="6549">
                  <c:v>73.278091430000003</c:v>
                </c:pt>
                <c:pt idx="6550">
                  <c:v>78.220787049999998</c:v>
                </c:pt>
                <c:pt idx="6551">
                  <c:v>103.2310638</c:v>
                </c:pt>
                <c:pt idx="6552">
                  <c:v>124.01914979999999</c:v>
                </c:pt>
                <c:pt idx="6553">
                  <c:v>157.88575739999999</c:v>
                </c:pt>
                <c:pt idx="6554">
                  <c:v>113.2197189</c:v>
                </c:pt>
                <c:pt idx="6555">
                  <c:v>95.911674500000004</c:v>
                </c:pt>
                <c:pt idx="6556">
                  <c:v>91.165245060000004</c:v>
                </c:pt>
                <c:pt idx="6557">
                  <c:v>119.38387299999999</c:v>
                </c:pt>
                <c:pt idx="6558">
                  <c:v>59.406353000000003</c:v>
                </c:pt>
                <c:pt idx="6559">
                  <c:v>10.29370308</c:v>
                </c:pt>
                <c:pt idx="6560">
                  <c:v>32.302101139999998</c:v>
                </c:pt>
                <c:pt idx="6561">
                  <c:v>132.9979706</c:v>
                </c:pt>
                <c:pt idx="6562">
                  <c:v>97.292366029999997</c:v>
                </c:pt>
                <c:pt idx="6563">
                  <c:v>64.062881469999994</c:v>
                </c:pt>
                <c:pt idx="6564">
                  <c:v>97.159973140000005</c:v>
                </c:pt>
                <c:pt idx="6565">
                  <c:v>108.8367767</c:v>
                </c:pt>
                <c:pt idx="6566">
                  <c:v>57.81604385</c:v>
                </c:pt>
                <c:pt idx="6567">
                  <c:v>49.481731410000002</c:v>
                </c:pt>
                <c:pt idx="6568">
                  <c:v>40.379447939999999</c:v>
                </c:pt>
                <c:pt idx="6569">
                  <c:v>175.87274170000001</c:v>
                </c:pt>
                <c:pt idx="6570">
                  <c:v>98.627548219999994</c:v>
                </c:pt>
                <c:pt idx="6571">
                  <c:v>156.57064819999999</c:v>
                </c:pt>
                <c:pt idx="6572">
                  <c:v>69.483695979999993</c:v>
                </c:pt>
                <c:pt idx="6573">
                  <c:v>27.567813869999998</c:v>
                </c:pt>
                <c:pt idx="6574">
                  <c:v>66.483283999999998</c:v>
                </c:pt>
                <c:pt idx="6575">
                  <c:v>143.14151000000001</c:v>
                </c:pt>
                <c:pt idx="6576">
                  <c:v>208.5138245</c:v>
                </c:pt>
                <c:pt idx="6577">
                  <c:v>36.459209440000002</c:v>
                </c:pt>
                <c:pt idx="6578">
                  <c:v>21.440488819999999</c:v>
                </c:pt>
                <c:pt idx="6579">
                  <c:v>120.03211210000001</c:v>
                </c:pt>
                <c:pt idx="6580">
                  <c:v>135.16680909999999</c:v>
                </c:pt>
                <c:pt idx="6581">
                  <c:v>49.439888000000003</c:v>
                </c:pt>
                <c:pt idx="6582">
                  <c:v>109.9760284</c:v>
                </c:pt>
                <c:pt idx="6583">
                  <c:v>79.44748688</c:v>
                </c:pt>
                <c:pt idx="6584">
                  <c:v>95.428123470000003</c:v>
                </c:pt>
                <c:pt idx="6585">
                  <c:v>80.095642089999998</c:v>
                </c:pt>
                <c:pt idx="6586">
                  <c:v>26.739610670000001</c:v>
                </c:pt>
                <c:pt idx="6587">
                  <c:v>91.778762819999997</c:v>
                </c:pt>
                <c:pt idx="6588">
                  <c:v>73.578475949999998</c:v>
                </c:pt>
                <c:pt idx="6589">
                  <c:v>62.421474459999999</c:v>
                </c:pt>
                <c:pt idx="6590">
                  <c:v>65.747497559999999</c:v>
                </c:pt>
                <c:pt idx="6591">
                  <c:v>92.300216669999998</c:v>
                </c:pt>
                <c:pt idx="6592">
                  <c:v>187.41740419999999</c:v>
                </c:pt>
                <c:pt idx="6593">
                  <c:v>98.883514399999996</c:v>
                </c:pt>
                <c:pt idx="6594">
                  <c:v>30.699926380000001</c:v>
                </c:pt>
                <c:pt idx="6595">
                  <c:v>1.173894048</c:v>
                </c:pt>
                <c:pt idx="6596">
                  <c:v>92.033409120000002</c:v>
                </c:pt>
                <c:pt idx="6597">
                  <c:v>61.969017030000003</c:v>
                </c:pt>
                <c:pt idx="6598">
                  <c:v>34.040981289999998</c:v>
                </c:pt>
                <c:pt idx="6599">
                  <c:v>114.9619064</c:v>
                </c:pt>
                <c:pt idx="6600">
                  <c:v>87.095657349999996</c:v>
                </c:pt>
                <c:pt idx="6601">
                  <c:v>107.7787933</c:v>
                </c:pt>
                <c:pt idx="6602">
                  <c:v>68.032325740000005</c:v>
                </c:pt>
                <c:pt idx="6603">
                  <c:v>22.282674790000002</c:v>
                </c:pt>
                <c:pt idx="6604">
                  <c:v>55.076358800000001</c:v>
                </c:pt>
                <c:pt idx="6605">
                  <c:v>90.620475769999999</c:v>
                </c:pt>
                <c:pt idx="6606">
                  <c:v>1.759427667</c:v>
                </c:pt>
                <c:pt idx="6607">
                  <c:v>103.9929657</c:v>
                </c:pt>
                <c:pt idx="6608">
                  <c:v>114.60142519999999</c:v>
                </c:pt>
                <c:pt idx="6609">
                  <c:v>151.44609070000001</c:v>
                </c:pt>
                <c:pt idx="6610">
                  <c:v>55.27994537</c:v>
                </c:pt>
                <c:pt idx="6611">
                  <c:v>80.824279790000006</c:v>
                </c:pt>
                <c:pt idx="6612">
                  <c:v>64.196716309999999</c:v>
                </c:pt>
                <c:pt idx="6613">
                  <c:v>182.45729059999999</c:v>
                </c:pt>
                <c:pt idx="6614">
                  <c:v>26.114166260000001</c:v>
                </c:pt>
                <c:pt idx="6615">
                  <c:v>94.76374817</c:v>
                </c:pt>
                <c:pt idx="6616">
                  <c:v>100.3013535</c:v>
                </c:pt>
                <c:pt idx="6617">
                  <c:v>88.488868710000006</c:v>
                </c:pt>
                <c:pt idx="6618">
                  <c:v>122.4951172</c:v>
                </c:pt>
                <c:pt idx="6619">
                  <c:v>115.2350922</c:v>
                </c:pt>
                <c:pt idx="6620">
                  <c:v>81.958610530000001</c:v>
                </c:pt>
                <c:pt idx="6621">
                  <c:v>117.78350829999999</c:v>
                </c:pt>
                <c:pt idx="6622">
                  <c:v>118.9925842</c:v>
                </c:pt>
                <c:pt idx="6623">
                  <c:v>165.66101069999999</c:v>
                </c:pt>
                <c:pt idx="6624">
                  <c:v>35.348556520000002</c:v>
                </c:pt>
                <c:pt idx="6625">
                  <c:v>163.2120056</c:v>
                </c:pt>
                <c:pt idx="6626">
                  <c:v>113.8593216</c:v>
                </c:pt>
                <c:pt idx="6627">
                  <c:v>121.74125669999999</c:v>
                </c:pt>
                <c:pt idx="6628">
                  <c:v>48.40036774</c:v>
                </c:pt>
                <c:pt idx="6629">
                  <c:v>97.944221499999998</c:v>
                </c:pt>
                <c:pt idx="6630">
                  <c:v>56.954830170000001</c:v>
                </c:pt>
                <c:pt idx="6631">
                  <c:v>188.043869</c:v>
                </c:pt>
                <c:pt idx="6632">
                  <c:v>65.811798100000004</c:v>
                </c:pt>
                <c:pt idx="6633">
                  <c:v>136.0150452</c:v>
                </c:pt>
                <c:pt idx="6634">
                  <c:v>128.84269710000001</c:v>
                </c:pt>
                <c:pt idx="6635">
                  <c:v>31.173847200000001</c:v>
                </c:pt>
                <c:pt idx="6636">
                  <c:v>143.91644289999999</c:v>
                </c:pt>
                <c:pt idx="6637">
                  <c:v>109.6352615</c:v>
                </c:pt>
                <c:pt idx="6638">
                  <c:v>103.8472824</c:v>
                </c:pt>
                <c:pt idx="6639">
                  <c:v>21.88076019</c:v>
                </c:pt>
                <c:pt idx="6640">
                  <c:v>5.3819851879999998</c:v>
                </c:pt>
                <c:pt idx="6641">
                  <c:v>98.350227360000005</c:v>
                </c:pt>
                <c:pt idx="6642">
                  <c:v>58.394145969999997</c:v>
                </c:pt>
                <c:pt idx="6643">
                  <c:v>102.4656143</c:v>
                </c:pt>
                <c:pt idx="6644">
                  <c:v>15.775584220000001</c:v>
                </c:pt>
                <c:pt idx="6645">
                  <c:v>109.4999084</c:v>
                </c:pt>
                <c:pt idx="6646">
                  <c:v>85.675338749999995</c:v>
                </c:pt>
                <c:pt idx="6647">
                  <c:v>44.642238620000001</c:v>
                </c:pt>
                <c:pt idx="6648">
                  <c:v>52.375812529999997</c:v>
                </c:pt>
                <c:pt idx="6649">
                  <c:v>98.494705199999999</c:v>
                </c:pt>
                <c:pt idx="6650">
                  <c:v>117.06294250000001</c:v>
                </c:pt>
                <c:pt idx="6651">
                  <c:v>123.5056763</c:v>
                </c:pt>
                <c:pt idx="6652">
                  <c:v>54.75007248</c:v>
                </c:pt>
                <c:pt idx="6653">
                  <c:v>78.922958370000003</c:v>
                </c:pt>
                <c:pt idx="6654">
                  <c:v>47.31792068</c:v>
                </c:pt>
                <c:pt idx="6655">
                  <c:v>106.7434616</c:v>
                </c:pt>
                <c:pt idx="6656">
                  <c:v>43.256519320000002</c:v>
                </c:pt>
                <c:pt idx="6657">
                  <c:v>40.523406979999997</c:v>
                </c:pt>
                <c:pt idx="6658">
                  <c:v>52.218566889999998</c:v>
                </c:pt>
                <c:pt idx="6659">
                  <c:v>142.62277219999999</c:v>
                </c:pt>
                <c:pt idx="6660">
                  <c:v>104.5035324</c:v>
                </c:pt>
                <c:pt idx="6661">
                  <c:v>85.403297420000001</c:v>
                </c:pt>
                <c:pt idx="6662">
                  <c:v>62.856105800000002</c:v>
                </c:pt>
                <c:pt idx="6663">
                  <c:v>15.19468212</c:v>
                </c:pt>
                <c:pt idx="6664">
                  <c:v>39.559017179999998</c:v>
                </c:pt>
                <c:pt idx="6665">
                  <c:v>117.76782230000001</c:v>
                </c:pt>
                <c:pt idx="6666">
                  <c:v>127.7898788</c:v>
                </c:pt>
                <c:pt idx="6667">
                  <c:v>120.91090389999999</c:v>
                </c:pt>
                <c:pt idx="6668">
                  <c:v>92.267768860000004</c:v>
                </c:pt>
                <c:pt idx="6669">
                  <c:v>82.160110470000006</c:v>
                </c:pt>
                <c:pt idx="6670">
                  <c:v>132.0867767</c:v>
                </c:pt>
                <c:pt idx="6671">
                  <c:v>73.474777219999993</c:v>
                </c:pt>
                <c:pt idx="6672">
                  <c:v>71.94203186</c:v>
                </c:pt>
                <c:pt idx="6673">
                  <c:v>98.031616209999996</c:v>
                </c:pt>
                <c:pt idx="6674">
                  <c:v>126.8309402</c:v>
                </c:pt>
                <c:pt idx="6675">
                  <c:v>76.161529540000004</c:v>
                </c:pt>
                <c:pt idx="6676">
                  <c:v>47.873329159999997</c:v>
                </c:pt>
                <c:pt idx="6677">
                  <c:v>40.033790590000002</c:v>
                </c:pt>
                <c:pt idx="6678">
                  <c:v>60.640792849999997</c:v>
                </c:pt>
                <c:pt idx="6679">
                  <c:v>45.813625340000002</c:v>
                </c:pt>
                <c:pt idx="6680">
                  <c:v>105.85291290000001</c:v>
                </c:pt>
                <c:pt idx="6681">
                  <c:v>97.148178099999996</c:v>
                </c:pt>
                <c:pt idx="6682">
                  <c:v>77.667259220000005</c:v>
                </c:pt>
                <c:pt idx="6683">
                  <c:v>49.846775049999998</c:v>
                </c:pt>
                <c:pt idx="6684">
                  <c:v>197.2012177</c:v>
                </c:pt>
                <c:pt idx="6685">
                  <c:v>146.95545960000001</c:v>
                </c:pt>
                <c:pt idx="6686">
                  <c:v>111.6347122</c:v>
                </c:pt>
                <c:pt idx="6687">
                  <c:v>105.55062100000001</c:v>
                </c:pt>
                <c:pt idx="6688">
                  <c:v>154.04953</c:v>
                </c:pt>
                <c:pt idx="6689">
                  <c:v>110.6472855</c:v>
                </c:pt>
                <c:pt idx="6690">
                  <c:v>83.094627380000006</c:v>
                </c:pt>
                <c:pt idx="6691">
                  <c:v>132.5078125</c:v>
                </c:pt>
                <c:pt idx="6692">
                  <c:v>56.519680020000003</c:v>
                </c:pt>
                <c:pt idx="6693">
                  <c:v>122.944519</c:v>
                </c:pt>
                <c:pt idx="6694">
                  <c:v>113.5904007</c:v>
                </c:pt>
                <c:pt idx="6695">
                  <c:v>113.45652010000001</c:v>
                </c:pt>
                <c:pt idx="6696">
                  <c:v>67.347694399999995</c:v>
                </c:pt>
                <c:pt idx="6697">
                  <c:v>82.077423100000004</c:v>
                </c:pt>
                <c:pt idx="6698">
                  <c:v>69.838508610000005</c:v>
                </c:pt>
                <c:pt idx="6699">
                  <c:v>81.790962219999997</c:v>
                </c:pt>
                <c:pt idx="6700">
                  <c:v>86.619270319999998</c:v>
                </c:pt>
                <c:pt idx="6701">
                  <c:v>143.90486150000001</c:v>
                </c:pt>
                <c:pt idx="6702">
                  <c:v>118.6532974</c:v>
                </c:pt>
                <c:pt idx="6703">
                  <c:v>164.54324339999999</c:v>
                </c:pt>
                <c:pt idx="6704">
                  <c:v>112.56655120000001</c:v>
                </c:pt>
                <c:pt idx="6705">
                  <c:v>141.96476749999999</c:v>
                </c:pt>
                <c:pt idx="6706">
                  <c:v>47.76856995</c:v>
                </c:pt>
                <c:pt idx="6707">
                  <c:v>21.37195015</c:v>
                </c:pt>
                <c:pt idx="6708">
                  <c:v>94.605598450000002</c:v>
                </c:pt>
                <c:pt idx="6709">
                  <c:v>50.159854889999998</c:v>
                </c:pt>
                <c:pt idx="6710">
                  <c:v>77.708900450000002</c:v>
                </c:pt>
                <c:pt idx="6711">
                  <c:v>79.467460630000005</c:v>
                </c:pt>
                <c:pt idx="6712">
                  <c:v>167.20861819999999</c:v>
                </c:pt>
                <c:pt idx="6713">
                  <c:v>22.460411069999999</c:v>
                </c:pt>
                <c:pt idx="6714">
                  <c:v>29.65507698</c:v>
                </c:pt>
                <c:pt idx="6715">
                  <c:v>129.48704530000001</c:v>
                </c:pt>
                <c:pt idx="6716">
                  <c:v>71.649452210000007</c:v>
                </c:pt>
                <c:pt idx="6717">
                  <c:v>101.17749019999999</c:v>
                </c:pt>
                <c:pt idx="6718">
                  <c:v>30.632251740000001</c:v>
                </c:pt>
                <c:pt idx="6719">
                  <c:v>88.393516539999993</c:v>
                </c:pt>
                <c:pt idx="6720">
                  <c:v>89.639328000000006</c:v>
                </c:pt>
                <c:pt idx="6721">
                  <c:v>82.479080199999999</c:v>
                </c:pt>
                <c:pt idx="6722">
                  <c:v>118.59546659999999</c:v>
                </c:pt>
                <c:pt idx="6723">
                  <c:v>11.704009060000001</c:v>
                </c:pt>
                <c:pt idx="6724">
                  <c:v>135.4390564</c:v>
                </c:pt>
                <c:pt idx="6725">
                  <c:v>126.55963130000001</c:v>
                </c:pt>
                <c:pt idx="6726">
                  <c:v>124.6172256</c:v>
                </c:pt>
                <c:pt idx="6727">
                  <c:v>23.43620872</c:v>
                </c:pt>
                <c:pt idx="6728">
                  <c:v>128.48313899999999</c:v>
                </c:pt>
                <c:pt idx="6729">
                  <c:v>22.613901139999999</c:v>
                </c:pt>
                <c:pt idx="6730">
                  <c:v>153.59580990000001</c:v>
                </c:pt>
                <c:pt idx="6731">
                  <c:v>89.377265929999993</c:v>
                </c:pt>
                <c:pt idx="6732">
                  <c:v>82.880851750000005</c:v>
                </c:pt>
                <c:pt idx="6733">
                  <c:v>100.58273320000001</c:v>
                </c:pt>
                <c:pt idx="6734">
                  <c:v>98.693817139999993</c:v>
                </c:pt>
                <c:pt idx="6735">
                  <c:v>133.90321349999999</c:v>
                </c:pt>
                <c:pt idx="6736">
                  <c:v>48.523944849999999</c:v>
                </c:pt>
                <c:pt idx="6737">
                  <c:v>7.5277256970000002</c:v>
                </c:pt>
                <c:pt idx="6738">
                  <c:v>136.0294342</c:v>
                </c:pt>
                <c:pt idx="6739">
                  <c:v>71.503395080000004</c:v>
                </c:pt>
                <c:pt idx="6740">
                  <c:v>15.671921729999999</c:v>
                </c:pt>
                <c:pt idx="6741">
                  <c:v>120.609375</c:v>
                </c:pt>
                <c:pt idx="6742">
                  <c:v>121.6659698</c:v>
                </c:pt>
                <c:pt idx="6743">
                  <c:v>122.2738037</c:v>
                </c:pt>
                <c:pt idx="6744">
                  <c:v>84.197212219999997</c:v>
                </c:pt>
                <c:pt idx="6745">
                  <c:v>165.8615417</c:v>
                </c:pt>
                <c:pt idx="6746">
                  <c:v>94.612297060000003</c:v>
                </c:pt>
                <c:pt idx="6747">
                  <c:v>83.238204960000004</c:v>
                </c:pt>
                <c:pt idx="6748">
                  <c:v>140.6967621</c:v>
                </c:pt>
                <c:pt idx="6749">
                  <c:v>75.814476010000007</c:v>
                </c:pt>
                <c:pt idx="6750">
                  <c:v>108.5597992</c:v>
                </c:pt>
                <c:pt idx="6751">
                  <c:v>112.4225922</c:v>
                </c:pt>
                <c:pt idx="6752">
                  <c:v>83.370422360000006</c:v>
                </c:pt>
                <c:pt idx="6753">
                  <c:v>96.691658020000006</c:v>
                </c:pt>
                <c:pt idx="6754">
                  <c:v>111.99461359999999</c:v>
                </c:pt>
                <c:pt idx="6755">
                  <c:v>103.8725433</c:v>
                </c:pt>
                <c:pt idx="6756">
                  <c:v>113.1643524</c:v>
                </c:pt>
                <c:pt idx="6757">
                  <c:v>130.30546570000001</c:v>
                </c:pt>
                <c:pt idx="6758">
                  <c:v>46.6446228</c:v>
                </c:pt>
                <c:pt idx="6759">
                  <c:v>46.873905180000001</c:v>
                </c:pt>
                <c:pt idx="6760">
                  <c:v>70.310813899999999</c:v>
                </c:pt>
                <c:pt idx="6761">
                  <c:v>41.582839970000002</c:v>
                </c:pt>
                <c:pt idx="6762">
                  <c:v>112.95634459999999</c:v>
                </c:pt>
                <c:pt idx="6763">
                  <c:v>95.065933229999999</c:v>
                </c:pt>
                <c:pt idx="6764">
                  <c:v>218.26486209999999</c:v>
                </c:pt>
                <c:pt idx="6765">
                  <c:v>118.1317215</c:v>
                </c:pt>
                <c:pt idx="6766">
                  <c:v>106.3717651</c:v>
                </c:pt>
                <c:pt idx="6767">
                  <c:v>71.492530819999999</c:v>
                </c:pt>
                <c:pt idx="6768">
                  <c:v>101.9132309</c:v>
                </c:pt>
                <c:pt idx="6769">
                  <c:v>75.089485170000003</c:v>
                </c:pt>
                <c:pt idx="6770">
                  <c:v>83.055335999999997</c:v>
                </c:pt>
                <c:pt idx="6771">
                  <c:v>106.8664703</c:v>
                </c:pt>
                <c:pt idx="6772">
                  <c:v>122.8780136</c:v>
                </c:pt>
                <c:pt idx="6773">
                  <c:v>161.17201230000001</c:v>
                </c:pt>
                <c:pt idx="6774">
                  <c:v>104.22749330000001</c:v>
                </c:pt>
                <c:pt idx="6775">
                  <c:v>103.3168793</c:v>
                </c:pt>
                <c:pt idx="6776">
                  <c:v>97.647285460000006</c:v>
                </c:pt>
                <c:pt idx="6777">
                  <c:v>153.06109620000001</c:v>
                </c:pt>
                <c:pt idx="6778">
                  <c:v>65.034492490000005</c:v>
                </c:pt>
                <c:pt idx="6779">
                  <c:v>13.165534020000001</c:v>
                </c:pt>
                <c:pt idx="6780">
                  <c:v>155.74705510000001</c:v>
                </c:pt>
                <c:pt idx="6781">
                  <c:v>113.7585526</c:v>
                </c:pt>
                <c:pt idx="6782">
                  <c:v>86.345695500000005</c:v>
                </c:pt>
                <c:pt idx="6783">
                  <c:v>105.80802919999999</c:v>
                </c:pt>
                <c:pt idx="6784">
                  <c:v>110.2879715</c:v>
                </c:pt>
                <c:pt idx="6785">
                  <c:v>66.448150630000001</c:v>
                </c:pt>
                <c:pt idx="6786">
                  <c:v>61.501216890000002</c:v>
                </c:pt>
                <c:pt idx="6787">
                  <c:v>50.296592709999999</c:v>
                </c:pt>
                <c:pt idx="6788">
                  <c:v>160.06558229999999</c:v>
                </c:pt>
                <c:pt idx="6789">
                  <c:v>101.8653717</c:v>
                </c:pt>
                <c:pt idx="6790">
                  <c:v>160.1477356</c:v>
                </c:pt>
                <c:pt idx="6791">
                  <c:v>77.840621949999999</c:v>
                </c:pt>
                <c:pt idx="6792">
                  <c:v>34.760528559999997</c:v>
                </c:pt>
                <c:pt idx="6793">
                  <c:v>76.168037409999997</c:v>
                </c:pt>
                <c:pt idx="6794">
                  <c:v>147.3065033</c:v>
                </c:pt>
                <c:pt idx="6795">
                  <c:v>245.66365049999999</c:v>
                </c:pt>
                <c:pt idx="6796">
                  <c:v>39.922668459999997</c:v>
                </c:pt>
                <c:pt idx="6797">
                  <c:v>26.410516739999998</c:v>
                </c:pt>
                <c:pt idx="6798">
                  <c:v>127.9583664</c:v>
                </c:pt>
                <c:pt idx="6799">
                  <c:v>139.41024780000001</c:v>
                </c:pt>
                <c:pt idx="6800">
                  <c:v>69.753242490000005</c:v>
                </c:pt>
                <c:pt idx="6801">
                  <c:v>124.90555569999999</c:v>
                </c:pt>
                <c:pt idx="6802">
                  <c:v>92.111457819999998</c:v>
                </c:pt>
                <c:pt idx="6803">
                  <c:v>103.43862919999999</c:v>
                </c:pt>
                <c:pt idx="6804">
                  <c:v>81.751907349999996</c:v>
                </c:pt>
                <c:pt idx="6805">
                  <c:v>26.67955589</c:v>
                </c:pt>
                <c:pt idx="6806">
                  <c:v>98.325408940000003</c:v>
                </c:pt>
                <c:pt idx="6807">
                  <c:v>82.112091059999997</c:v>
                </c:pt>
                <c:pt idx="6808">
                  <c:v>78.870597840000002</c:v>
                </c:pt>
                <c:pt idx="6809">
                  <c:v>88.243949889999996</c:v>
                </c:pt>
                <c:pt idx="6810">
                  <c:v>106.2068481</c:v>
                </c:pt>
                <c:pt idx="6811">
                  <c:v>185.37783809999999</c:v>
                </c:pt>
                <c:pt idx="6812">
                  <c:v>111.5066376</c:v>
                </c:pt>
                <c:pt idx="6813">
                  <c:v>32.476886749999998</c:v>
                </c:pt>
                <c:pt idx="6814">
                  <c:v>2.4389173980000001</c:v>
                </c:pt>
                <c:pt idx="6815">
                  <c:v>101.7525406</c:v>
                </c:pt>
                <c:pt idx="6816">
                  <c:v>66.534263609999996</c:v>
                </c:pt>
                <c:pt idx="6817">
                  <c:v>49.38563156</c:v>
                </c:pt>
                <c:pt idx="6818">
                  <c:v>118.4674377</c:v>
                </c:pt>
                <c:pt idx="6819">
                  <c:v>88.428894040000003</c:v>
                </c:pt>
                <c:pt idx="6820">
                  <c:v>109.0823975</c:v>
                </c:pt>
                <c:pt idx="6821">
                  <c:v>81.712722780000007</c:v>
                </c:pt>
                <c:pt idx="6822">
                  <c:v>27.712203980000002</c:v>
                </c:pt>
                <c:pt idx="6823">
                  <c:v>58.454753879999998</c:v>
                </c:pt>
                <c:pt idx="6824">
                  <c:v>93.678779599999999</c:v>
                </c:pt>
                <c:pt idx="6825">
                  <c:v>4.052948475</c:v>
                </c:pt>
                <c:pt idx="6826">
                  <c:v>106.7906799</c:v>
                </c:pt>
                <c:pt idx="6827">
                  <c:v>115.704628</c:v>
                </c:pt>
                <c:pt idx="6828">
                  <c:v>147.9264374</c:v>
                </c:pt>
                <c:pt idx="6829">
                  <c:v>59.39479446</c:v>
                </c:pt>
                <c:pt idx="6830">
                  <c:v>87.038604739999997</c:v>
                </c:pt>
                <c:pt idx="6831">
                  <c:v>69.523086550000002</c:v>
                </c:pt>
                <c:pt idx="6832">
                  <c:v>181.72021480000001</c:v>
                </c:pt>
                <c:pt idx="6833">
                  <c:v>32.119060519999998</c:v>
                </c:pt>
                <c:pt idx="6834">
                  <c:v>103.0798492</c:v>
                </c:pt>
                <c:pt idx="6835">
                  <c:v>110.92489620000001</c:v>
                </c:pt>
                <c:pt idx="6836">
                  <c:v>98.555763240000005</c:v>
                </c:pt>
                <c:pt idx="6837">
                  <c:v>131.01168820000001</c:v>
                </c:pt>
                <c:pt idx="6838">
                  <c:v>116.7012177</c:v>
                </c:pt>
                <c:pt idx="6839">
                  <c:v>87.317230219999999</c:v>
                </c:pt>
                <c:pt idx="6840">
                  <c:v>113.083046</c:v>
                </c:pt>
                <c:pt idx="6841">
                  <c:v>115.16115569999999</c:v>
                </c:pt>
                <c:pt idx="6842">
                  <c:v>141.78660579999999</c:v>
                </c:pt>
                <c:pt idx="6843">
                  <c:v>43.194900509999997</c:v>
                </c:pt>
                <c:pt idx="6844">
                  <c:v>155.72228999999999</c:v>
                </c:pt>
                <c:pt idx="6845">
                  <c:v>123.3479919</c:v>
                </c:pt>
                <c:pt idx="6846">
                  <c:v>121.6893158</c:v>
                </c:pt>
                <c:pt idx="6847">
                  <c:v>112.0147781</c:v>
                </c:pt>
                <c:pt idx="6848">
                  <c:v>62.343109130000002</c:v>
                </c:pt>
                <c:pt idx="6849">
                  <c:v>191.0315094</c:v>
                </c:pt>
                <c:pt idx="6850">
                  <c:v>71.758514399999996</c:v>
                </c:pt>
                <c:pt idx="6851">
                  <c:v>141.04344180000001</c:v>
                </c:pt>
                <c:pt idx="6852">
                  <c:v>137.7773895</c:v>
                </c:pt>
                <c:pt idx="6853">
                  <c:v>32.560138700000003</c:v>
                </c:pt>
                <c:pt idx="6854">
                  <c:v>148.0782471</c:v>
                </c:pt>
                <c:pt idx="6855">
                  <c:v>110.61431880000001</c:v>
                </c:pt>
                <c:pt idx="6856">
                  <c:v>105.7164612</c:v>
                </c:pt>
                <c:pt idx="6857">
                  <c:v>50.759250639999998</c:v>
                </c:pt>
                <c:pt idx="6858">
                  <c:v>14.543925290000001</c:v>
                </c:pt>
                <c:pt idx="6859">
                  <c:v>123.0680389</c:v>
                </c:pt>
                <c:pt idx="6860">
                  <c:v>68.226913449999998</c:v>
                </c:pt>
                <c:pt idx="6861">
                  <c:v>105.46463780000001</c:v>
                </c:pt>
                <c:pt idx="6862">
                  <c:v>18.30998993</c:v>
                </c:pt>
                <c:pt idx="6863">
                  <c:v>111.69450380000001</c:v>
                </c:pt>
                <c:pt idx="6864">
                  <c:v>89.807830809999999</c:v>
                </c:pt>
                <c:pt idx="6865">
                  <c:v>52.82189941</c:v>
                </c:pt>
                <c:pt idx="6866">
                  <c:v>70.88093567</c:v>
                </c:pt>
                <c:pt idx="6867">
                  <c:v>99.690383909999994</c:v>
                </c:pt>
                <c:pt idx="6868">
                  <c:v>120.9950638</c:v>
                </c:pt>
                <c:pt idx="6869">
                  <c:v>127.5154419</c:v>
                </c:pt>
                <c:pt idx="6870">
                  <c:v>61.270816799999999</c:v>
                </c:pt>
                <c:pt idx="6871">
                  <c:v>82.15644073</c:v>
                </c:pt>
                <c:pt idx="6872">
                  <c:v>56.195491789999998</c:v>
                </c:pt>
                <c:pt idx="6873">
                  <c:v>114.7080078</c:v>
                </c:pt>
                <c:pt idx="6874">
                  <c:v>55.172298429999998</c:v>
                </c:pt>
                <c:pt idx="6875">
                  <c:v>40.863529210000003</c:v>
                </c:pt>
                <c:pt idx="6876">
                  <c:v>53.108283999999998</c:v>
                </c:pt>
                <c:pt idx="6877">
                  <c:v>136.67340089999999</c:v>
                </c:pt>
                <c:pt idx="6878">
                  <c:v>115.3211136</c:v>
                </c:pt>
                <c:pt idx="6879">
                  <c:v>88.941795350000007</c:v>
                </c:pt>
                <c:pt idx="6880">
                  <c:v>102.43357090000001</c:v>
                </c:pt>
                <c:pt idx="6881">
                  <c:v>20.031976700000001</c:v>
                </c:pt>
                <c:pt idx="6882">
                  <c:v>49.8763504</c:v>
                </c:pt>
                <c:pt idx="6883">
                  <c:v>121.94160460000001</c:v>
                </c:pt>
                <c:pt idx="6884">
                  <c:v>131.07962040000001</c:v>
                </c:pt>
                <c:pt idx="6885">
                  <c:v>120.5248108</c:v>
                </c:pt>
                <c:pt idx="6886">
                  <c:v>95.449043270000004</c:v>
                </c:pt>
                <c:pt idx="6887">
                  <c:v>89.362518309999999</c:v>
                </c:pt>
                <c:pt idx="6888">
                  <c:v>141.2145538</c:v>
                </c:pt>
                <c:pt idx="6889">
                  <c:v>87.799911499999993</c:v>
                </c:pt>
                <c:pt idx="6890">
                  <c:v>56.44108963</c:v>
                </c:pt>
                <c:pt idx="6891">
                  <c:v>99.633499150000006</c:v>
                </c:pt>
                <c:pt idx="6892">
                  <c:v>143.26101679999999</c:v>
                </c:pt>
                <c:pt idx="6893">
                  <c:v>83.715988159999995</c:v>
                </c:pt>
                <c:pt idx="6894">
                  <c:v>49.009586329999998</c:v>
                </c:pt>
                <c:pt idx="6895">
                  <c:v>58.22174072</c:v>
                </c:pt>
                <c:pt idx="6896">
                  <c:v>71.349235530000001</c:v>
                </c:pt>
                <c:pt idx="6897">
                  <c:v>49.227977750000001</c:v>
                </c:pt>
                <c:pt idx="6898">
                  <c:v>120.1058578</c:v>
                </c:pt>
                <c:pt idx="6899">
                  <c:v>100.3846817</c:v>
                </c:pt>
                <c:pt idx="6900">
                  <c:v>77.480682369999997</c:v>
                </c:pt>
                <c:pt idx="6901">
                  <c:v>50.920600890000003</c:v>
                </c:pt>
                <c:pt idx="6902">
                  <c:v>140.89416499999999</c:v>
                </c:pt>
                <c:pt idx="6903">
                  <c:v>154.059021</c:v>
                </c:pt>
                <c:pt idx="6904">
                  <c:v>115.2069168</c:v>
                </c:pt>
                <c:pt idx="6905">
                  <c:v>131.63026429999999</c:v>
                </c:pt>
                <c:pt idx="6906">
                  <c:v>106.26115419999999</c:v>
                </c:pt>
                <c:pt idx="6907">
                  <c:v>159.8169556</c:v>
                </c:pt>
                <c:pt idx="6908">
                  <c:v>109.2880402</c:v>
                </c:pt>
                <c:pt idx="6909">
                  <c:v>82.511878969999998</c:v>
                </c:pt>
                <c:pt idx="6910">
                  <c:v>163.38418580000001</c:v>
                </c:pt>
                <c:pt idx="6911">
                  <c:v>64.355171200000001</c:v>
                </c:pt>
                <c:pt idx="6912">
                  <c:v>123.12117000000001</c:v>
                </c:pt>
                <c:pt idx="6913">
                  <c:v>113.37388609999999</c:v>
                </c:pt>
                <c:pt idx="6914">
                  <c:v>111.0778275</c:v>
                </c:pt>
                <c:pt idx="6915">
                  <c:v>51.012722019999998</c:v>
                </c:pt>
                <c:pt idx="6916">
                  <c:v>86.418243410000002</c:v>
                </c:pt>
                <c:pt idx="6917">
                  <c:v>140.5687561</c:v>
                </c:pt>
                <c:pt idx="6918">
                  <c:v>79.946578979999998</c:v>
                </c:pt>
                <c:pt idx="6919">
                  <c:v>91.477195739999999</c:v>
                </c:pt>
                <c:pt idx="6920">
                  <c:v>93.136398319999998</c:v>
                </c:pt>
                <c:pt idx="6921">
                  <c:v>151.09788510000001</c:v>
                </c:pt>
                <c:pt idx="6922">
                  <c:v>124.6058884</c:v>
                </c:pt>
                <c:pt idx="6923">
                  <c:v>169.9930267</c:v>
                </c:pt>
                <c:pt idx="6924">
                  <c:v>117.7325668</c:v>
                </c:pt>
                <c:pt idx="6925">
                  <c:v>146.99655150000001</c:v>
                </c:pt>
                <c:pt idx="6926">
                  <c:v>60.201271060000003</c:v>
                </c:pt>
                <c:pt idx="6927">
                  <c:v>24.30379486</c:v>
                </c:pt>
                <c:pt idx="6928">
                  <c:v>129.25932309999999</c:v>
                </c:pt>
                <c:pt idx="6929">
                  <c:v>61.0095253</c:v>
                </c:pt>
                <c:pt idx="6930">
                  <c:v>79.376831050000007</c:v>
                </c:pt>
                <c:pt idx="6931">
                  <c:v>84.180625919999997</c:v>
                </c:pt>
                <c:pt idx="6932">
                  <c:v>167.63458249999999</c:v>
                </c:pt>
                <c:pt idx="6933">
                  <c:v>25.76660919</c:v>
                </c:pt>
                <c:pt idx="6934">
                  <c:v>34.433853149999997</c:v>
                </c:pt>
                <c:pt idx="6935">
                  <c:v>137.5890503</c:v>
                </c:pt>
                <c:pt idx="6936">
                  <c:v>80.346038820000004</c:v>
                </c:pt>
                <c:pt idx="6937">
                  <c:v>106.49070740000001</c:v>
                </c:pt>
                <c:pt idx="6938">
                  <c:v>39.165954589999998</c:v>
                </c:pt>
                <c:pt idx="6939">
                  <c:v>94.965522770000007</c:v>
                </c:pt>
                <c:pt idx="6940">
                  <c:v>114.7201767</c:v>
                </c:pt>
                <c:pt idx="6941">
                  <c:v>83.999511720000001</c:v>
                </c:pt>
                <c:pt idx="6942">
                  <c:v>115.7237473</c:v>
                </c:pt>
                <c:pt idx="6943">
                  <c:v>14.93852234</c:v>
                </c:pt>
                <c:pt idx="6944">
                  <c:v>132.22190860000001</c:v>
                </c:pt>
                <c:pt idx="6945">
                  <c:v>128.2983093</c:v>
                </c:pt>
                <c:pt idx="6946">
                  <c:v>127.7906189</c:v>
                </c:pt>
                <c:pt idx="6947">
                  <c:v>29.11107063</c:v>
                </c:pt>
                <c:pt idx="6948">
                  <c:v>129.9747314</c:v>
                </c:pt>
                <c:pt idx="6949">
                  <c:v>24.474018099999999</c:v>
                </c:pt>
                <c:pt idx="6950">
                  <c:v>154.0195923</c:v>
                </c:pt>
                <c:pt idx="6951">
                  <c:v>89.963462829999997</c:v>
                </c:pt>
                <c:pt idx="6952">
                  <c:v>91.224884029999998</c:v>
                </c:pt>
                <c:pt idx="6953">
                  <c:v>106.3502197</c:v>
                </c:pt>
                <c:pt idx="6954">
                  <c:v>112.00681299999999</c:v>
                </c:pt>
                <c:pt idx="6955">
                  <c:v>138.6519165</c:v>
                </c:pt>
                <c:pt idx="6956">
                  <c:v>48.592063899999999</c:v>
                </c:pt>
                <c:pt idx="6957">
                  <c:v>9.3930339810000003</c:v>
                </c:pt>
                <c:pt idx="6958">
                  <c:v>151.13452150000001</c:v>
                </c:pt>
                <c:pt idx="6959">
                  <c:v>74.586212160000002</c:v>
                </c:pt>
                <c:pt idx="6960">
                  <c:v>22.133674620000001</c:v>
                </c:pt>
                <c:pt idx="6961">
                  <c:v>122.706337</c:v>
                </c:pt>
                <c:pt idx="6962">
                  <c:v>123.701767</c:v>
                </c:pt>
                <c:pt idx="6963">
                  <c:v>122.7389603</c:v>
                </c:pt>
                <c:pt idx="6964">
                  <c:v>99.276359560000003</c:v>
                </c:pt>
                <c:pt idx="6965">
                  <c:v>172.12181090000001</c:v>
                </c:pt>
                <c:pt idx="6966">
                  <c:v>97.948181149999996</c:v>
                </c:pt>
                <c:pt idx="6967">
                  <c:v>84.610664369999995</c:v>
                </c:pt>
                <c:pt idx="6968">
                  <c:v>146.1824493</c:v>
                </c:pt>
                <c:pt idx="6969">
                  <c:v>80.114463810000004</c:v>
                </c:pt>
                <c:pt idx="6970">
                  <c:v>115.61170199999999</c:v>
                </c:pt>
                <c:pt idx="6971">
                  <c:v>114.1126328</c:v>
                </c:pt>
                <c:pt idx="6972">
                  <c:v>98.545867920000006</c:v>
                </c:pt>
                <c:pt idx="6973">
                  <c:v>103.28121950000001</c:v>
                </c:pt>
                <c:pt idx="6974">
                  <c:v>123.92287450000001</c:v>
                </c:pt>
                <c:pt idx="6975">
                  <c:v>105.2859955</c:v>
                </c:pt>
                <c:pt idx="6976">
                  <c:v>120.909111</c:v>
                </c:pt>
                <c:pt idx="6977">
                  <c:v>136.1233215</c:v>
                </c:pt>
                <c:pt idx="6978">
                  <c:v>52.428501130000001</c:v>
                </c:pt>
                <c:pt idx="6979">
                  <c:v>65.371131899999995</c:v>
                </c:pt>
                <c:pt idx="6980">
                  <c:v>72.418281559999997</c:v>
                </c:pt>
                <c:pt idx="6981">
                  <c:v>59.457504270000001</c:v>
                </c:pt>
                <c:pt idx="6982">
                  <c:v>115.4164124</c:v>
                </c:pt>
                <c:pt idx="6983">
                  <c:v>85.294494630000003</c:v>
                </c:pt>
                <c:pt idx="6984">
                  <c:v>232.55128479999999</c:v>
                </c:pt>
                <c:pt idx="6985">
                  <c:v>117.38650509999999</c:v>
                </c:pt>
                <c:pt idx="6986">
                  <c:v>108.1258545</c:v>
                </c:pt>
                <c:pt idx="6987">
                  <c:v>68.315246579999993</c:v>
                </c:pt>
                <c:pt idx="6988">
                  <c:v>113.48831180000001</c:v>
                </c:pt>
                <c:pt idx="6989">
                  <c:v>76.989189150000001</c:v>
                </c:pt>
                <c:pt idx="6990">
                  <c:v>83.900878910000003</c:v>
                </c:pt>
                <c:pt idx="6991">
                  <c:v>108.799057</c:v>
                </c:pt>
                <c:pt idx="6992">
                  <c:v>121.14324190000001</c:v>
                </c:pt>
                <c:pt idx="6993">
                  <c:v>162.3070831</c:v>
                </c:pt>
                <c:pt idx="6994">
                  <c:v>95.524696349999999</c:v>
                </c:pt>
                <c:pt idx="6995">
                  <c:v>109.89359279999999</c:v>
                </c:pt>
                <c:pt idx="6996">
                  <c:v>111.05431369999999</c:v>
                </c:pt>
                <c:pt idx="6997">
                  <c:v>180.49342350000001</c:v>
                </c:pt>
                <c:pt idx="6998">
                  <c:v>69.303901670000002</c:v>
                </c:pt>
                <c:pt idx="6999">
                  <c:v>16.922063829999999</c:v>
                </c:pt>
                <c:pt idx="7000">
                  <c:v>152.29095459999999</c:v>
                </c:pt>
                <c:pt idx="7001">
                  <c:v>120.92430880000001</c:v>
                </c:pt>
                <c:pt idx="7002">
                  <c:v>66.723251340000004</c:v>
                </c:pt>
                <c:pt idx="7003">
                  <c:v>110.3821564</c:v>
                </c:pt>
                <c:pt idx="7004">
                  <c:v>127.1557617</c:v>
                </c:pt>
                <c:pt idx="7005">
                  <c:v>67.81206512</c:v>
                </c:pt>
                <c:pt idx="7006">
                  <c:v>76.665985109999994</c:v>
                </c:pt>
                <c:pt idx="7007">
                  <c:v>57.545848849999999</c:v>
                </c:pt>
                <c:pt idx="7008">
                  <c:v>152.51963810000001</c:v>
                </c:pt>
                <c:pt idx="7009">
                  <c:v>98.538848880000003</c:v>
                </c:pt>
                <c:pt idx="7010">
                  <c:v>164.08355710000001</c:v>
                </c:pt>
                <c:pt idx="7011">
                  <c:v>82.436340329999993</c:v>
                </c:pt>
                <c:pt idx="7012">
                  <c:v>39.766284939999998</c:v>
                </c:pt>
                <c:pt idx="7013">
                  <c:v>78.897399899999996</c:v>
                </c:pt>
                <c:pt idx="7014">
                  <c:v>143.412262</c:v>
                </c:pt>
                <c:pt idx="7015">
                  <c:v>286.05416869999999</c:v>
                </c:pt>
                <c:pt idx="7016">
                  <c:v>39.283748629999998</c:v>
                </c:pt>
                <c:pt idx="7017">
                  <c:v>30.18244743</c:v>
                </c:pt>
                <c:pt idx="7018">
                  <c:v>142.16468810000001</c:v>
                </c:pt>
                <c:pt idx="7019">
                  <c:v>141.11148069999999</c:v>
                </c:pt>
                <c:pt idx="7020">
                  <c:v>91.447410579999996</c:v>
                </c:pt>
                <c:pt idx="7021">
                  <c:v>126.17749019999999</c:v>
                </c:pt>
                <c:pt idx="7022">
                  <c:v>108.60429379999999</c:v>
                </c:pt>
                <c:pt idx="7023">
                  <c:v>118.5332413</c:v>
                </c:pt>
                <c:pt idx="7024">
                  <c:v>85.890388490000007</c:v>
                </c:pt>
                <c:pt idx="7025">
                  <c:v>29.867185589999998</c:v>
                </c:pt>
                <c:pt idx="7026">
                  <c:v>103.3221436</c:v>
                </c:pt>
                <c:pt idx="7027">
                  <c:v>86.726303099999996</c:v>
                </c:pt>
                <c:pt idx="7028">
                  <c:v>87.940429690000002</c:v>
                </c:pt>
                <c:pt idx="7029">
                  <c:v>91.044982910000002</c:v>
                </c:pt>
                <c:pt idx="7030">
                  <c:v>119.4890594</c:v>
                </c:pt>
                <c:pt idx="7031">
                  <c:v>158.30474849999999</c:v>
                </c:pt>
                <c:pt idx="7032">
                  <c:v>117.3709564</c:v>
                </c:pt>
                <c:pt idx="7033">
                  <c:v>35.414489750000001</c:v>
                </c:pt>
                <c:pt idx="7034">
                  <c:v>7.2541303629999998</c:v>
                </c:pt>
                <c:pt idx="7035">
                  <c:v>97.815277100000003</c:v>
                </c:pt>
                <c:pt idx="7036">
                  <c:v>67.061141969999994</c:v>
                </c:pt>
                <c:pt idx="7037">
                  <c:v>61.538112640000001</c:v>
                </c:pt>
                <c:pt idx="7038">
                  <c:v>117.4201279</c:v>
                </c:pt>
                <c:pt idx="7039">
                  <c:v>88.623573300000004</c:v>
                </c:pt>
                <c:pt idx="7040">
                  <c:v>110.1498795</c:v>
                </c:pt>
                <c:pt idx="7041">
                  <c:v>97.813583370000003</c:v>
                </c:pt>
                <c:pt idx="7042">
                  <c:v>30.32018089</c:v>
                </c:pt>
                <c:pt idx="7043">
                  <c:v>67.439216610000003</c:v>
                </c:pt>
                <c:pt idx="7044">
                  <c:v>95.306526180000006</c:v>
                </c:pt>
                <c:pt idx="7045">
                  <c:v>6.8546605109999996</c:v>
                </c:pt>
                <c:pt idx="7046">
                  <c:v>107.7705078</c:v>
                </c:pt>
                <c:pt idx="7047">
                  <c:v>115.6329956</c:v>
                </c:pt>
                <c:pt idx="7048">
                  <c:v>150.87327579999999</c:v>
                </c:pt>
                <c:pt idx="7049">
                  <c:v>64.155891420000003</c:v>
                </c:pt>
                <c:pt idx="7050">
                  <c:v>97.227890009999996</c:v>
                </c:pt>
                <c:pt idx="7051">
                  <c:v>73.904182430000006</c:v>
                </c:pt>
                <c:pt idx="7052">
                  <c:v>164.78866579999999</c:v>
                </c:pt>
                <c:pt idx="7053">
                  <c:v>35.499931340000003</c:v>
                </c:pt>
                <c:pt idx="7054">
                  <c:v>105.7959824</c:v>
                </c:pt>
                <c:pt idx="7055">
                  <c:v>99.597679139999997</c:v>
                </c:pt>
                <c:pt idx="7056">
                  <c:v>104.9023514</c:v>
                </c:pt>
                <c:pt idx="7057">
                  <c:v>141.4867706</c:v>
                </c:pt>
                <c:pt idx="7058">
                  <c:v>113.2169495</c:v>
                </c:pt>
                <c:pt idx="7059">
                  <c:v>86.233139039999998</c:v>
                </c:pt>
                <c:pt idx="7060">
                  <c:v>118.4482498</c:v>
                </c:pt>
                <c:pt idx="7061">
                  <c:v>112.9157562</c:v>
                </c:pt>
                <c:pt idx="7062">
                  <c:v>144.49575809999999</c:v>
                </c:pt>
                <c:pt idx="7063">
                  <c:v>53.94244003</c:v>
                </c:pt>
                <c:pt idx="7064">
                  <c:v>152.34429929999999</c:v>
                </c:pt>
                <c:pt idx="7065">
                  <c:v>122.2784576</c:v>
                </c:pt>
                <c:pt idx="7066">
                  <c:v>117.11347960000001</c:v>
                </c:pt>
                <c:pt idx="7067">
                  <c:v>53.044860839999998</c:v>
                </c:pt>
                <c:pt idx="7068">
                  <c:v>112.13206479999999</c:v>
                </c:pt>
                <c:pt idx="7069">
                  <c:v>64.845756530000003</c:v>
                </c:pt>
                <c:pt idx="7070">
                  <c:v>181.7876282</c:v>
                </c:pt>
                <c:pt idx="7071">
                  <c:v>85.589111329999994</c:v>
                </c:pt>
                <c:pt idx="7072">
                  <c:v>127.19918060000001</c:v>
                </c:pt>
                <c:pt idx="7073">
                  <c:v>147.3818359</c:v>
                </c:pt>
                <c:pt idx="7074">
                  <c:v>32.923236850000002</c:v>
                </c:pt>
                <c:pt idx="7075">
                  <c:v>150.2492981</c:v>
                </c:pt>
                <c:pt idx="7076">
                  <c:v>195.94113160000001</c:v>
                </c:pt>
                <c:pt idx="7077">
                  <c:v>112.5501556</c:v>
                </c:pt>
                <c:pt idx="7078">
                  <c:v>108.90927120000001</c:v>
                </c:pt>
                <c:pt idx="7079">
                  <c:v>54.336830140000004</c:v>
                </c:pt>
                <c:pt idx="7080">
                  <c:v>18.088155749999999</c:v>
                </c:pt>
                <c:pt idx="7081">
                  <c:v>129.45402530000001</c:v>
                </c:pt>
                <c:pt idx="7082">
                  <c:v>67.372772220000002</c:v>
                </c:pt>
                <c:pt idx="7083">
                  <c:v>107.1189423</c:v>
                </c:pt>
                <c:pt idx="7084">
                  <c:v>22.74154472</c:v>
                </c:pt>
                <c:pt idx="7085">
                  <c:v>107.6536407</c:v>
                </c:pt>
                <c:pt idx="7086">
                  <c:v>94.156822199999993</c:v>
                </c:pt>
                <c:pt idx="7087">
                  <c:v>59.325584409999998</c:v>
                </c:pt>
                <c:pt idx="7088">
                  <c:v>76.418083190000004</c:v>
                </c:pt>
                <c:pt idx="7089">
                  <c:v>105.1407394</c:v>
                </c:pt>
                <c:pt idx="7090">
                  <c:v>124.1609802</c:v>
                </c:pt>
                <c:pt idx="7091">
                  <c:v>131.8813629</c:v>
                </c:pt>
                <c:pt idx="7092">
                  <c:v>63.5064888</c:v>
                </c:pt>
                <c:pt idx="7093">
                  <c:v>82.896972660000003</c:v>
                </c:pt>
                <c:pt idx="7094">
                  <c:v>57.848098749999998</c:v>
                </c:pt>
                <c:pt idx="7095">
                  <c:v>125.31996150000001</c:v>
                </c:pt>
                <c:pt idx="7096">
                  <c:v>54.810527800000003</c:v>
                </c:pt>
                <c:pt idx="7097">
                  <c:v>48.897731780000001</c:v>
                </c:pt>
                <c:pt idx="7098">
                  <c:v>54.508113860000002</c:v>
                </c:pt>
                <c:pt idx="7099">
                  <c:v>140.06962590000001</c:v>
                </c:pt>
                <c:pt idx="7100">
                  <c:v>118.40957640000001</c:v>
                </c:pt>
                <c:pt idx="7101">
                  <c:v>90.662551879999995</c:v>
                </c:pt>
                <c:pt idx="7102">
                  <c:v>111.9990921</c:v>
                </c:pt>
                <c:pt idx="7103">
                  <c:v>26.073190690000001</c:v>
                </c:pt>
                <c:pt idx="7104">
                  <c:v>47.32928467</c:v>
                </c:pt>
                <c:pt idx="7105">
                  <c:v>130.85902400000001</c:v>
                </c:pt>
                <c:pt idx="7106">
                  <c:v>150.6876068</c:v>
                </c:pt>
                <c:pt idx="7107">
                  <c:v>121.393219</c:v>
                </c:pt>
                <c:pt idx="7108">
                  <c:v>97.068595889999997</c:v>
                </c:pt>
                <c:pt idx="7109">
                  <c:v>96.347938540000001</c:v>
                </c:pt>
                <c:pt idx="7110">
                  <c:v>147.83947749999999</c:v>
                </c:pt>
                <c:pt idx="7111">
                  <c:v>68.843780519999996</c:v>
                </c:pt>
                <c:pt idx="7112">
                  <c:v>58.550937650000002</c:v>
                </c:pt>
                <c:pt idx="7113">
                  <c:v>104.11512759999999</c:v>
                </c:pt>
                <c:pt idx="7114">
                  <c:v>146.6268311</c:v>
                </c:pt>
                <c:pt idx="7115">
                  <c:v>87.92920685</c:v>
                </c:pt>
                <c:pt idx="7116">
                  <c:v>56.796875</c:v>
                </c:pt>
                <c:pt idx="7117">
                  <c:v>72.758842470000005</c:v>
                </c:pt>
                <c:pt idx="7118">
                  <c:v>96.178352360000005</c:v>
                </c:pt>
                <c:pt idx="7119">
                  <c:v>52.083576200000003</c:v>
                </c:pt>
                <c:pt idx="7120">
                  <c:v>126.9369659</c:v>
                </c:pt>
                <c:pt idx="7121">
                  <c:v>103.6101379</c:v>
                </c:pt>
                <c:pt idx="7122">
                  <c:v>79.147994999999995</c:v>
                </c:pt>
                <c:pt idx="7123">
                  <c:v>51.065921779999996</c:v>
                </c:pt>
                <c:pt idx="7124">
                  <c:v>124.95957180000001</c:v>
                </c:pt>
                <c:pt idx="7125">
                  <c:v>159.63946530000001</c:v>
                </c:pt>
                <c:pt idx="7126">
                  <c:v>115.484848</c:v>
                </c:pt>
                <c:pt idx="7127">
                  <c:v>134.54957580000001</c:v>
                </c:pt>
                <c:pt idx="7128">
                  <c:v>107.2461548</c:v>
                </c:pt>
                <c:pt idx="7129">
                  <c:v>155.11578370000001</c:v>
                </c:pt>
                <c:pt idx="7130">
                  <c:v>107.9339066</c:v>
                </c:pt>
                <c:pt idx="7131">
                  <c:v>78.165641780000001</c:v>
                </c:pt>
                <c:pt idx="7132">
                  <c:v>168.07170099999999</c:v>
                </c:pt>
                <c:pt idx="7133">
                  <c:v>76.297454830000007</c:v>
                </c:pt>
                <c:pt idx="7134">
                  <c:v>108.2350769</c:v>
                </c:pt>
                <c:pt idx="7135">
                  <c:v>117.9437866</c:v>
                </c:pt>
                <c:pt idx="7136">
                  <c:v>110.410675</c:v>
                </c:pt>
                <c:pt idx="7137">
                  <c:v>50.50836563</c:v>
                </c:pt>
                <c:pt idx="7138">
                  <c:v>96.230293270000004</c:v>
                </c:pt>
                <c:pt idx="7139">
                  <c:v>146.46040339999999</c:v>
                </c:pt>
                <c:pt idx="7140">
                  <c:v>76.641601559999998</c:v>
                </c:pt>
                <c:pt idx="7141">
                  <c:v>98.893295289999998</c:v>
                </c:pt>
                <c:pt idx="7142">
                  <c:v>98.467597960000006</c:v>
                </c:pt>
                <c:pt idx="7143">
                  <c:v>157.41630549999999</c:v>
                </c:pt>
                <c:pt idx="7144">
                  <c:v>134.85142519999999</c:v>
                </c:pt>
                <c:pt idx="7145">
                  <c:v>185.13537600000001</c:v>
                </c:pt>
                <c:pt idx="7146">
                  <c:v>115.9222717</c:v>
                </c:pt>
                <c:pt idx="7147">
                  <c:v>143.85044859999999</c:v>
                </c:pt>
                <c:pt idx="7148">
                  <c:v>65.840965269999998</c:v>
                </c:pt>
                <c:pt idx="7149">
                  <c:v>26.590709690000001</c:v>
                </c:pt>
                <c:pt idx="7150">
                  <c:v>134.86001590000001</c:v>
                </c:pt>
                <c:pt idx="7151">
                  <c:v>70.953742980000001</c:v>
                </c:pt>
                <c:pt idx="7152">
                  <c:v>80.34784698</c:v>
                </c:pt>
                <c:pt idx="7153">
                  <c:v>97.59842682</c:v>
                </c:pt>
                <c:pt idx="7154">
                  <c:v>163.5787201</c:v>
                </c:pt>
                <c:pt idx="7155">
                  <c:v>30.582668300000002</c:v>
                </c:pt>
                <c:pt idx="7156">
                  <c:v>34.501464839999997</c:v>
                </c:pt>
                <c:pt idx="7157">
                  <c:v>134.6574249</c:v>
                </c:pt>
                <c:pt idx="7158">
                  <c:v>88.30574799</c:v>
                </c:pt>
                <c:pt idx="7159">
                  <c:v>108.17202</c:v>
                </c:pt>
                <c:pt idx="7160">
                  <c:v>46.864147189999997</c:v>
                </c:pt>
                <c:pt idx="7161">
                  <c:v>100.80038450000001</c:v>
                </c:pt>
                <c:pt idx="7162">
                  <c:v>149.9751282</c:v>
                </c:pt>
                <c:pt idx="7163">
                  <c:v>87.79127502</c:v>
                </c:pt>
                <c:pt idx="7164">
                  <c:v>110.3918381</c:v>
                </c:pt>
                <c:pt idx="7165">
                  <c:v>17.688087459999998</c:v>
                </c:pt>
                <c:pt idx="7166">
                  <c:v>129.78939819999999</c:v>
                </c:pt>
                <c:pt idx="7167">
                  <c:v>128.1609497</c:v>
                </c:pt>
                <c:pt idx="7168">
                  <c:v>129.59199520000001</c:v>
                </c:pt>
                <c:pt idx="7169">
                  <c:v>39.563301090000003</c:v>
                </c:pt>
                <c:pt idx="7170">
                  <c:v>124.70683289999999</c:v>
                </c:pt>
                <c:pt idx="7171">
                  <c:v>27.63782883</c:v>
                </c:pt>
                <c:pt idx="7172">
                  <c:v>131.76608279999999</c:v>
                </c:pt>
                <c:pt idx="7173">
                  <c:v>91.562477110000003</c:v>
                </c:pt>
                <c:pt idx="7174">
                  <c:v>97.851119999999995</c:v>
                </c:pt>
                <c:pt idx="7175">
                  <c:v>105.8489685</c:v>
                </c:pt>
                <c:pt idx="7176">
                  <c:v>112.7825089</c:v>
                </c:pt>
                <c:pt idx="7177">
                  <c:v>143.50141909999999</c:v>
                </c:pt>
                <c:pt idx="7178">
                  <c:v>47.452323909999997</c:v>
                </c:pt>
                <c:pt idx="7179">
                  <c:v>10.81363773</c:v>
                </c:pt>
                <c:pt idx="7180">
                  <c:v>146.12072749999999</c:v>
                </c:pt>
                <c:pt idx="7181">
                  <c:v>82.164581299999995</c:v>
                </c:pt>
                <c:pt idx="7182">
                  <c:v>26.887508390000001</c:v>
                </c:pt>
                <c:pt idx="7183">
                  <c:v>125.1415634</c:v>
                </c:pt>
                <c:pt idx="7184">
                  <c:v>125.0368423</c:v>
                </c:pt>
                <c:pt idx="7185">
                  <c:v>120.5858994</c:v>
                </c:pt>
                <c:pt idx="7186">
                  <c:v>107.48583979999999</c:v>
                </c:pt>
                <c:pt idx="7187">
                  <c:v>136.26078799999999</c:v>
                </c:pt>
                <c:pt idx="7188">
                  <c:v>99.108634949999995</c:v>
                </c:pt>
                <c:pt idx="7189">
                  <c:v>90.036918639999996</c:v>
                </c:pt>
                <c:pt idx="7190">
                  <c:v>151.07989499999999</c:v>
                </c:pt>
                <c:pt idx="7191">
                  <c:v>94.150978089999995</c:v>
                </c:pt>
                <c:pt idx="7192">
                  <c:v>123.3264465</c:v>
                </c:pt>
                <c:pt idx="7193">
                  <c:v>123.2334824</c:v>
                </c:pt>
                <c:pt idx="7194">
                  <c:v>105.3324432</c:v>
                </c:pt>
                <c:pt idx="7195">
                  <c:v>116.55551149999999</c:v>
                </c:pt>
                <c:pt idx="7196">
                  <c:v>107.0656204</c:v>
                </c:pt>
                <c:pt idx="7197">
                  <c:v>122.95460509999999</c:v>
                </c:pt>
                <c:pt idx="7198">
                  <c:v>139.24476619999999</c:v>
                </c:pt>
                <c:pt idx="7199">
                  <c:v>68.269493100000005</c:v>
                </c:pt>
                <c:pt idx="7200">
                  <c:v>57.024490360000001</c:v>
                </c:pt>
                <c:pt idx="7201">
                  <c:v>73.099693299999998</c:v>
                </c:pt>
                <c:pt idx="7202">
                  <c:v>68.84360504</c:v>
                </c:pt>
                <c:pt idx="7203">
                  <c:v>117.2102737</c:v>
                </c:pt>
                <c:pt idx="7204">
                  <c:v>88.278869630000003</c:v>
                </c:pt>
                <c:pt idx="7205">
                  <c:v>239.4366608</c:v>
                </c:pt>
                <c:pt idx="7206">
                  <c:v>117.86065670000001</c:v>
                </c:pt>
                <c:pt idx="7207">
                  <c:v>108.8869705</c:v>
                </c:pt>
                <c:pt idx="7208">
                  <c:v>69.196990970000002</c:v>
                </c:pt>
                <c:pt idx="7209">
                  <c:v>124.39250180000001</c:v>
                </c:pt>
                <c:pt idx="7210">
                  <c:v>85.309288019999997</c:v>
                </c:pt>
                <c:pt idx="7211">
                  <c:v>97.867568969999994</c:v>
                </c:pt>
                <c:pt idx="7212">
                  <c:v>105.7496338</c:v>
                </c:pt>
                <c:pt idx="7213">
                  <c:v>122.82088469999999</c:v>
                </c:pt>
                <c:pt idx="7214">
                  <c:v>160.9908752</c:v>
                </c:pt>
                <c:pt idx="7215">
                  <c:v>99.562179569999998</c:v>
                </c:pt>
                <c:pt idx="7216">
                  <c:v>115.2542725</c:v>
                </c:pt>
                <c:pt idx="7217">
                  <c:v>121.0705109</c:v>
                </c:pt>
                <c:pt idx="7218">
                  <c:v>178.34307860000001</c:v>
                </c:pt>
                <c:pt idx="7219">
                  <c:v>69.92534637</c:v>
                </c:pt>
                <c:pt idx="7220">
                  <c:v>18.53739929</c:v>
                </c:pt>
                <c:pt idx="7221">
                  <c:v>181.77301030000001</c:v>
                </c:pt>
                <c:pt idx="7222">
                  <c:v>117.5559387</c:v>
                </c:pt>
                <c:pt idx="7223">
                  <c:v>70.515174869999996</c:v>
                </c:pt>
                <c:pt idx="7224">
                  <c:v>116.0146713</c:v>
                </c:pt>
                <c:pt idx="7225">
                  <c:v>125.0882034</c:v>
                </c:pt>
                <c:pt idx="7226">
                  <c:v>65.698333739999995</c:v>
                </c:pt>
                <c:pt idx="7227">
                  <c:v>88.25578308</c:v>
                </c:pt>
                <c:pt idx="7228">
                  <c:v>60.041770939999999</c:v>
                </c:pt>
                <c:pt idx="7229">
                  <c:v>161.9417267</c:v>
                </c:pt>
                <c:pt idx="7230">
                  <c:v>104.0423431</c:v>
                </c:pt>
                <c:pt idx="7231">
                  <c:v>151.74729919999999</c:v>
                </c:pt>
                <c:pt idx="7232">
                  <c:v>87.567222599999994</c:v>
                </c:pt>
                <c:pt idx="7233">
                  <c:v>46.24160767</c:v>
                </c:pt>
                <c:pt idx="7234">
                  <c:v>82.182060239999998</c:v>
                </c:pt>
                <c:pt idx="7235">
                  <c:v>145.3057709</c:v>
                </c:pt>
                <c:pt idx="7236">
                  <c:v>298.29034419999999</c:v>
                </c:pt>
                <c:pt idx="7237">
                  <c:v>36.849552150000001</c:v>
                </c:pt>
                <c:pt idx="7238">
                  <c:v>33.39824677</c:v>
                </c:pt>
                <c:pt idx="7239">
                  <c:v>145.93339539999999</c:v>
                </c:pt>
                <c:pt idx="7240">
                  <c:v>150.42625430000001</c:v>
                </c:pt>
                <c:pt idx="7241">
                  <c:v>120.05802919999999</c:v>
                </c:pt>
                <c:pt idx="7242">
                  <c:v>130.6231842</c:v>
                </c:pt>
                <c:pt idx="7243">
                  <c:v>104.4715424</c:v>
                </c:pt>
                <c:pt idx="7244">
                  <c:v>122.15520480000001</c:v>
                </c:pt>
                <c:pt idx="7245">
                  <c:v>89.834152219999993</c:v>
                </c:pt>
                <c:pt idx="7246">
                  <c:v>29.636728290000001</c:v>
                </c:pt>
                <c:pt idx="7247">
                  <c:v>108.7655029</c:v>
                </c:pt>
                <c:pt idx="7248">
                  <c:v>91.779083249999999</c:v>
                </c:pt>
                <c:pt idx="7249">
                  <c:v>90.728958129999995</c:v>
                </c:pt>
                <c:pt idx="7250">
                  <c:v>96.105796810000001</c:v>
                </c:pt>
                <c:pt idx="7251">
                  <c:v>99.854011540000002</c:v>
                </c:pt>
                <c:pt idx="7252">
                  <c:v>158.6828308</c:v>
                </c:pt>
                <c:pt idx="7253">
                  <c:v>125.8279953</c:v>
                </c:pt>
                <c:pt idx="7254">
                  <c:v>48.516914370000002</c:v>
                </c:pt>
                <c:pt idx="7255">
                  <c:v>13.17657661</c:v>
                </c:pt>
                <c:pt idx="7256">
                  <c:v>122.1358032</c:v>
                </c:pt>
                <c:pt idx="7257">
                  <c:v>79.364166260000005</c:v>
                </c:pt>
                <c:pt idx="7258">
                  <c:v>115.5757294</c:v>
                </c:pt>
                <c:pt idx="7259">
                  <c:v>91.015052800000007</c:v>
                </c:pt>
                <c:pt idx="7260">
                  <c:v>105.47713469999999</c:v>
                </c:pt>
                <c:pt idx="7261">
                  <c:v>112.3130417</c:v>
                </c:pt>
                <c:pt idx="7262">
                  <c:v>37.863128660000001</c:v>
                </c:pt>
                <c:pt idx="7263">
                  <c:v>74.081153869999994</c:v>
                </c:pt>
                <c:pt idx="7264">
                  <c:v>96.415428160000005</c:v>
                </c:pt>
                <c:pt idx="7265">
                  <c:v>9.7073755259999999</c:v>
                </c:pt>
                <c:pt idx="7266">
                  <c:v>107.7638626</c:v>
                </c:pt>
                <c:pt idx="7267">
                  <c:v>112.0602875</c:v>
                </c:pt>
                <c:pt idx="7268">
                  <c:v>149.2089081</c:v>
                </c:pt>
                <c:pt idx="7269">
                  <c:v>66.786964420000004</c:v>
                </c:pt>
                <c:pt idx="7270">
                  <c:v>101.9254837</c:v>
                </c:pt>
                <c:pt idx="7271">
                  <c:v>73.617538449999998</c:v>
                </c:pt>
                <c:pt idx="7272">
                  <c:v>161.77137759999999</c:v>
                </c:pt>
                <c:pt idx="7273">
                  <c:v>38.518920899999998</c:v>
                </c:pt>
                <c:pt idx="7274">
                  <c:v>108.3409805</c:v>
                </c:pt>
                <c:pt idx="7275">
                  <c:v>100.0648575</c:v>
                </c:pt>
                <c:pt idx="7276">
                  <c:v>103.9971161</c:v>
                </c:pt>
                <c:pt idx="7277">
                  <c:v>149.3074646</c:v>
                </c:pt>
                <c:pt idx="7278">
                  <c:v>114.4941177</c:v>
                </c:pt>
                <c:pt idx="7279">
                  <c:v>88.049972530000005</c:v>
                </c:pt>
                <c:pt idx="7280">
                  <c:v>141.67550660000001</c:v>
                </c:pt>
                <c:pt idx="7281">
                  <c:v>113.7945404</c:v>
                </c:pt>
                <c:pt idx="7282">
                  <c:v>151.2556305</c:v>
                </c:pt>
                <c:pt idx="7283">
                  <c:v>61.870548249999999</c:v>
                </c:pt>
                <c:pt idx="7284">
                  <c:v>152.98722839999999</c:v>
                </c:pt>
                <c:pt idx="7285">
                  <c:v>119.46336359999999</c:v>
                </c:pt>
                <c:pt idx="7286">
                  <c:v>115.425972</c:v>
                </c:pt>
                <c:pt idx="7287">
                  <c:v>52.374187470000003</c:v>
                </c:pt>
                <c:pt idx="7288">
                  <c:v>112.9849777</c:v>
                </c:pt>
                <c:pt idx="7289">
                  <c:v>65.245956419999999</c:v>
                </c:pt>
                <c:pt idx="7290">
                  <c:v>176.70669559999999</c:v>
                </c:pt>
                <c:pt idx="7291">
                  <c:v>95.293632509999995</c:v>
                </c:pt>
                <c:pt idx="7292">
                  <c:v>128.6681366</c:v>
                </c:pt>
                <c:pt idx="7293">
                  <c:v>146.4639435</c:v>
                </c:pt>
                <c:pt idx="7294">
                  <c:v>58.275218959999997</c:v>
                </c:pt>
                <c:pt idx="7295">
                  <c:v>154.72143550000001</c:v>
                </c:pt>
                <c:pt idx="7296">
                  <c:v>114.50990299999999</c:v>
                </c:pt>
                <c:pt idx="7297">
                  <c:v>110.68595120000001</c:v>
                </c:pt>
                <c:pt idx="7298">
                  <c:v>56.552536009999997</c:v>
                </c:pt>
                <c:pt idx="7299">
                  <c:v>39.67481995</c:v>
                </c:pt>
                <c:pt idx="7300">
                  <c:v>143.17265320000001</c:v>
                </c:pt>
                <c:pt idx="7301">
                  <c:v>69.774948120000005</c:v>
                </c:pt>
                <c:pt idx="7302">
                  <c:v>108.61071010000001</c:v>
                </c:pt>
                <c:pt idx="7303">
                  <c:v>27.554016109999999</c:v>
                </c:pt>
                <c:pt idx="7304">
                  <c:v>106.8785324</c:v>
                </c:pt>
                <c:pt idx="7305">
                  <c:v>98.316337590000003</c:v>
                </c:pt>
                <c:pt idx="7306">
                  <c:v>65.541061400000004</c:v>
                </c:pt>
                <c:pt idx="7307">
                  <c:v>74.604728699999995</c:v>
                </c:pt>
                <c:pt idx="7308">
                  <c:v>158.70898439999999</c:v>
                </c:pt>
                <c:pt idx="7309">
                  <c:v>124.91524510000001</c:v>
                </c:pt>
                <c:pt idx="7310">
                  <c:v>136.2535858</c:v>
                </c:pt>
                <c:pt idx="7311">
                  <c:v>62.778938289999999</c:v>
                </c:pt>
                <c:pt idx="7312">
                  <c:v>93.515083309999994</c:v>
                </c:pt>
                <c:pt idx="7313">
                  <c:v>56.602828979999998</c:v>
                </c:pt>
                <c:pt idx="7314">
                  <c:v>137.72053529999999</c:v>
                </c:pt>
                <c:pt idx="7315">
                  <c:v>56.360301970000002</c:v>
                </c:pt>
                <c:pt idx="7316">
                  <c:v>61.296382899999998</c:v>
                </c:pt>
                <c:pt idx="7317">
                  <c:v>56.50106049</c:v>
                </c:pt>
                <c:pt idx="7318">
                  <c:v>143.59671019999999</c:v>
                </c:pt>
                <c:pt idx="7319">
                  <c:v>116.06337739999999</c:v>
                </c:pt>
                <c:pt idx="7320">
                  <c:v>91.749336240000005</c:v>
                </c:pt>
                <c:pt idx="7321">
                  <c:v>114.1421661</c:v>
                </c:pt>
                <c:pt idx="7322">
                  <c:v>31.31620216</c:v>
                </c:pt>
                <c:pt idx="7323">
                  <c:v>50.620231629999999</c:v>
                </c:pt>
                <c:pt idx="7324">
                  <c:v>138.44113160000001</c:v>
                </c:pt>
                <c:pt idx="7325">
                  <c:v>174.64344790000001</c:v>
                </c:pt>
                <c:pt idx="7326">
                  <c:v>121.066658</c:v>
                </c:pt>
                <c:pt idx="7327">
                  <c:v>98.197685239999998</c:v>
                </c:pt>
                <c:pt idx="7328">
                  <c:v>103.6593933</c:v>
                </c:pt>
                <c:pt idx="7329">
                  <c:v>155.42221069999999</c:v>
                </c:pt>
                <c:pt idx="7330">
                  <c:v>71.827964780000002</c:v>
                </c:pt>
                <c:pt idx="7331">
                  <c:v>49.581703189999999</c:v>
                </c:pt>
                <c:pt idx="7332">
                  <c:v>103.7441254</c:v>
                </c:pt>
                <c:pt idx="7333">
                  <c:v>136.34382629999999</c:v>
                </c:pt>
                <c:pt idx="7334">
                  <c:v>92.461242679999998</c:v>
                </c:pt>
                <c:pt idx="7335">
                  <c:v>66.984642030000003</c:v>
                </c:pt>
                <c:pt idx="7336">
                  <c:v>69.646400450000002</c:v>
                </c:pt>
                <c:pt idx="7337">
                  <c:v>102.11824799999999</c:v>
                </c:pt>
                <c:pt idx="7338">
                  <c:v>55.159515380000002</c:v>
                </c:pt>
                <c:pt idx="7339">
                  <c:v>115.9979324</c:v>
                </c:pt>
                <c:pt idx="7340">
                  <c:v>111.23860929999999</c:v>
                </c:pt>
                <c:pt idx="7341">
                  <c:v>83.623901369999999</c:v>
                </c:pt>
                <c:pt idx="7342">
                  <c:v>52.158985139999999</c:v>
                </c:pt>
                <c:pt idx="7343">
                  <c:v>129.6871338</c:v>
                </c:pt>
                <c:pt idx="7344">
                  <c:v>143.61582949999999</c:v>
                </c:pt>
                <c:pt idx="7345">
                  <c:v>118.7723618</c:v>
                </c:pt>
                <c:pt idx="7346">
                  <c:v>134.6194611</c:v>
                </c:pt>
                <c:pt idx="7347">
                  <c:v>106.2025299</c:v>
                </c:pt>
                <c:pt idx="7348">
                  <c:v>150.34571840000001</c:v>
                </c:pt>
                <c:pt idx="7349">
                  <c:v>111.0134583</c:v>
                </c:pt>
                <c:pt idx="7350">
                  <c:v>84.947105410000006</c:v>
                </c:pt>
                <c:pt idx="7351">
                  <c:v>174.3161163</c:v>
                </c:pt>
                <c:pt idx="7352">
                  <c:v>82.104736329999994</c:v>
                </c:pt>
                <c:pt idx="7353">
                  <c:v>107.2430191</c:v>
                </c:pt>
                <c:pt idx="7354">
                  <c:v>120.88896939999999</c:v>
                </c:pt>
                <c:pt idx="7355">
                  <c:v>113.4877625</c:v>
                </c:pt>
                <c:pt idx="7356">
                  <c:v>48.75964355</c:v>
                </c:pt>
                <c:pt idx="7357">
                  <c:v>84.189399719999997</c:v>
                </c:pt>
                <c:pt idx="7358">
                  <c:v>92.906784060000007</c:v>
                </c:pt>
                <c:pt idx="7359">
                  <c:v>86.855110170000003</c:v>
                </c:pt>
                <c:pt idx="7360">
                  <c:v>97.607292180000002</c:v>
                </c:pt>
                <c:pt idx="7361">
                  <c:v>100.26084899999999</c:v>
                </c:pt>
                <c:pt idx="7362">
                  <c:v>163.2901306</c:v>
                </c:pt>
                <c:pt idx="7363">
                  <c:v>138.4511871</c:v>
                </c:pt>
                <c:pt idx="7364">
                  <c:v>188.91304020000001</c:v>
                </c:pt>
                <c:pt idx="7365">
                  <c:v>110.3192291</c:v>
                </c:pt>
                <c:pt idx="7366">
                  <c:v>130.9328003</c:v>
                </c:pt>
                <c:pt idx="7367">
                  <c:v>71.047248839999995</c:v>
                </c:pt>
                <c:pt idx="7368">
                  <c:v>32.43762589</c:v>
                </c:pt>
                <c:pt idx="7369">
                  <c:v>133.89622499999999</c:v>
                </c:pt>
                <c:pt idx="7370">
                  <c:v>75.121994020000002</c:v>
                </c:pt>
                <c:pt idx="7371">
                  <c:v>80.722091669999998</c:v>
                </c:pt>
                <c:pt idx="7372">
                  <c:v>118.3508224</c:v>
                </c:pt>
                <c:pt idx="7373">
                  <c:v>149.64994809999999</c:v>
                </c:pt>
                <c:pt idx="7374">
                  <c:v>25.886529920000001</c:v>
                </c:pt>
                <c:pt idx="7375">
                  <c:v>38.434768679999998</c:v>
                </c:pt>
                <c:pt idx="7376">
                  <c:v>133.3451996</c:v>
                </c:pt>
                <c:pt idx="7377">
                  <c:v>91.899627690000003</c:v>
                </c:pt>
                <c:pt idx="7378">
                  <c:v>117.80495449999999</c:v>
                </c:pt>
                <c:pt idx="7379">
                  <c:v>50.435218810000002</c:v>
                </c:pt>
                <c:pt idx="7380">
                  <c:v>104.0769501</c:v>
                </c:pt>
                <c:pt idx="7381">
                  <c:v>146.39900209999999</c:v>
                </c:pt>
                <c:pt idx="7382">
                  <c:v>97.601921079999997</c:v>
                </c:pt>
                <c:pt idx="7383">
                  <c:v>104.8370209</c:v>
                </c:pt>
                <c:pt idx="7384">
                  <c:v>22.382360460000001</c:v>
                </c:pt>
                <c:pt idx="7385">
                  <c:v>121.5544586</c:v>
                </c:pt>
                <c:pt idx="7386">
                  <c:v>131.14546200000001</c:v>
                </c:pt>
                <c:pt idx="7387">
                  <c:v>131.36586</c:v>
                </c:pt>
                <c:pt idx="7388">
                  <c:v>50.297195430000002</c:v>
                </c:pt>
                <c:pt idx="7389">
                  <c:v>126.41217039999999</c:v>
                </c:pt>
                <c:pt idx="7390">
                  <c:v>31.940647129999999</c:v>
                </c:pt>
                <c:pt idx="7391">
                  <c:v>103.94035340000001</c:v>
                </c:pt>
                <c:pt idx="7392">
                  <c:v>81.686042790000002</c:v>
                </c:pt>
                <c:pt idx="7393">
                  <c:v>102.9417801</c:v>
                </c:pt>
                <c:pt idx="7394">
                  <c:v>104.09919739999999</c:v>
                </c:pt>
                <c:pt idx="7395">
                  <c:v>105.40933990000001</c:v>
                </c:pt>
                <c:pt idx="7396">
                  <c:v>146.03900150000001</c:v>
                </c:pt>
                <c:pt idx="7397">
                  <c:v>46.026069640000003</c:v>
                </c:pt>
                <c:pt idx="7398">
                  <c:v>12.60475445</c:v>
                </c:pt>
                <c:pt idx="7399">
                  <c:v>144.1604614</c:v>
                </c:pt>
                <c:pt idx="7400">
                  <c:v>83.724571229999995</c:v>
                </c:pt>
                <c:pt idx="7401">
                  <c:v>31.08234787</c:v>
                </c:pt>
                <c:pt idx="7402">
                  <c:v>124.9460907</c:v>
                </c:pt>
                <c:pt idx="7403">
                  <c:v>123.60728450000001</c:v>
                </c:pt>
                <c:pt idx="7404">
                  <c:v>121.52210239999999</c:v>
                </c:pt>
                <c:pt idx="7405">
                  <c:v>101.12216189999999</c:v>
                </c:pt>
                <c:pt idx="7406">
                  <c:v>139.20578</c:v>
                </c:pt>
                <c:pt idx="7407">
                  <c:v>101.9183426</c:v>
                </c:pt>
                <c:pt idx="7408">
                  <c:v>93.897056579999997</c:v>
                </c:pt>
                <c:pt idx="7409">
                  <c:v>155.68165590000001</c:v>
                </c:pt>
                <c:pt idx="7410">
                  <c:v>112.8282394</c:v>
                </c:pt>
                <c:pt idx="7411">
                  <c:v>133.83766170000001</c:v>
                </c:pt>
                <c:pt idx="7412">
                  <c:v>122.19709779999999</c:v>
                </c:pt>
                <c:pt idx="7413">
                  <c:v>111.5201416</c:v>
                </c:pt>
                <c:pt idx="7414">
                  <c:v>112.67605589999999</c:v>
                </c:pt>
                <c:pt idx="7415">
                  <c:v>113.48547360000001</c:v>
                </c:pt>
                <c:pt idx="7416">
                  <c:v>107.8377457</c:v>
                </c:pt>
                <c:pt idx="7417">
                  <c:v>107.5746994</c:v>
                </c:pt>
                <c:pt idx="7418">
                  <c:v>106.2083817</c:v>
                </c:pt>
                <c:pt idx="7419">
                  <c:v>77.872062679999999</c:v>
                </c:pt>
                <c:pt idx="7420">
                  <c:v>65.485275270000002</c:v>
                </c:pt>
                <c:pt idx="7421">
                  <c:v>74.26248932</c:v>
                </c:pt>
                <c:pt idx="7422">
                  <c:v>64.170120240000003</c:v>
                </c:pt>
                <c:pt idx="7423">
                  <c:v>121.37959290000001</c:v>
                </c:pt>
                <c:pt idx="7424">
                  <c:v>86.260009769999996</c:v>
                </c:pt>
                <c:pt idx="7425">
                  <c:v>237.70483400000001</c:v>
                </c:pt>
                <c:pt idx="7426">
                  <c:v>119.5971603</c:v>
                </c:pt>
                <c:pt idx="7427">
                  <c:v>112.6152649</c:v>
                </c:pt>
                <c:pt idx="7428">
                  <c:v>72.862617490000005</c:v>
                </c:pt>
                <c:pt idx="7429">
                  <c:v>127.6154404</c:v>
                </c:pt>
                <c:pt idx="7430">
                  <c:v>88.93108368</c:v>
                </c:pt>
                <c:pt idx="7431">
                  <c:v>95.896919249999996</c:v>
                </c:pt>
                <c:pt idx="7432">
                  <c:v>106.1764755</c:v>
                </c:pt>
                <c:pt idx="7433">
                  <c:v>120.9541931</c:v>
                </c:pt>
                <c:pt idx="7434">
                  <c:v>148.84153749999999</c:v>
                </c:pt>
                <c:pt idx="7435">
                  <c:v>104.5337296</c:v>
                </c:pt>
                <c:pt idx="7436">
                  <c:v>123.1631927</c:v>
                </c:pt>
                <c:pt idx="7437">
                  <c:v>124.37064359999999</c:v>
                </c:pt>
                <c:pt idx="7438">
                  <c:v>165.26750179999999</c:v>
                </c:pt>
                <c:pt idx="7439">
                  <c:v>72.018394470000004</c:v>
                </c:pt>
                <c:pt idx="7440">
                  <c:v>27.424560549999999</c:v>
                </c:pt>
                <c:pt idx="7441">
                  <c:v>205.90954590000001</c:v>
                </c:pt>
                <c:pt idx="7442">
                  <c:v>129.4105988</c:v>
                </c:pt>
                <c:pt idx="7443">
                  <c:v>69.559577939999997</c:v>
                </c:pt>
                <c:pt idx="7444">
                  <c:v>115.5720062</c:v>
                </c:pt>
                <c:pt idx="7445">
                  <c:v>117.9486237</c:v>
                </c:pt>
                <c:pt idx="7446">
                  <c:v>70.072578429999993</c:v>
                </c:pt>
                <c:pt idx="7447">
                  <c:v>104.66584779999999</c:v>
                </c:pt>
                <c:pt idx="7448">
                  <c:v>73.982192990000001</c:v>
                </c:pt>
                <c:pt idx="7449">
                  <c:v>133.5591125</c:v>
                </c:pt>
                <c:pt idx="7450">
                  <c:v>109.2120438</c:v>
                </c:pt>
                <c:pt idx="7451">
                  <c:v>143.61758420000001</c:v>
                </c:pt>
                <c:pt idx="7452">
                  <c:v>91.109268189999995</c:v>
                </c:pt>
                <c:pt idx="7453">
                  <c:v>52.142505649999997</c:v>
                </c:pt>
                <c:pt idx="7454">
                  <c:v>86.506729129999997</c:v>
                </c:pt>
                <c:pt idx="7455">
                  <c:v>144.70277400000001</c:v>
                </c:pt>
                <c:pt idx="7456">
                  <c:v>314.5421753</c:v>
                </c:pt>
                <c:pt idx="7457">
                  <c:v>41.178165440000001</c:v>
                </c:pt>
                <c:pt idx="7458">
                  <c:v>34.577465060000002</c:v>
                </c:pt>
                <c:pt idx="7459">
                  <c:v>150.4309082</c:v>
                </c:pt>
                <c:pt idx="7460">
                  <c:v>153.05633539999999</c:v>
                </c:pt>
                <c:pt idx="7461">
                  <c:v>138.80512999999999</c:v>
                </c:pt>
                <c:pt idx="7462">
                  <c:v>126.9718323</c:v>
                </c:pt>
                <c:pt idx="7463">
                  <c:v>27.107854840000002</c:v>
                </c:pt>
                <c:pt idx="7464">
                  <c:v>95.482810970000003</c:v>
                </c:pt>
                <c:pt idx="7465">
                  <c:v>131.38691710000001</c:v>
                </c:pt>
                <c:pt idx="7466">
                  <c:v>87.198890689999999</c:v>
                </c:pt>
                <c:pt idx="7467">
                  <c:v>109.2673264</c:v>
                </c:pt>
                <c:pt idx="7468">
                  <c:v>95.137458800000005</c:v>
                </c:pt>
                <c:pt idx="7469">
                  <c:v>91.769004820000006</c:v>
                </c:pt>
                <c:pt idx="7470">
                  <c:v>90.228286740000001</c:v>
                </c:pt>
                <c:pt idx="7471">
                  <c:v>102.96366879999999</c:v>
                </c:pt>
                <c:pt idx="7472">
                  <c:v>161.70176699999999</c:v>
                </c:pt>
                <c:pt idx="7473">
                  <c:v>129.01869199999999</c:v>
                </c:pt>
                <c:pt idx="7474">
                  <c:v>70.313110350000002</c:v>
                </c:pt>
                <c:pt idx="7475">
                  <c:v>55.525791169999998</c:v>
                </c:pt>
                <c:pt idx="7476">
                  <c:v>117.48728939999999</c:v>
                </c:pt>
                <c:pt idx="7477">
                  <c:v>85.562171939999999</c:v>
                </c:pt>
                <c:pt idx="7478">
                  <c:v>115.8027115</c:v>
                </c:pt>
                <c:pt idx="7479">
                  <c:v>90.797378539999997</c:v>
                </c:pt>
                <c:pt idx="7480">
                  <c:v>111.65779879999999</c:v>
                </c:pt>
                <c:pt idx="7481">
                  <c:v>115.06054690000001</c:v>
                </c:pt>
                <c:pt idx="7482">
                  <c:v>42.808334350000003</c:v>
                </c:pt>
                <c:pt idx="7483">
                  <c:v>78.773490910000007</c:v>
                </c:pt>
                <c:pt idx="7484">
                  <c:v>108.4499359</c:v>
                </c:pt>
                <c:pt idx="7485">
                  <c:v>11.174169539999999</c:v>
                </c:pt>
                <c:pt idx="7486">
                  <c:v>107.0587082</c:v>
                </c:pt>
                <c:pt idx="7487">
                  <c:v>111.5843124</c:v>
                </c:pt>
                <c:pt idx="7488">
                  <c:v>153.8060303</c:v>
                </c:pt>
                <c:pt idx="7489">
                  <c:v>69.51282501</c:v>
                </c:pt>
                <c:pt idx="7490">
                  <c:v>108.4420776</c:v>
                </c:pt>
                <c:pt idx="7491">
                  <c:v>72.201637270000006</c:v>
                </c:pt>
                <c:pt idx="7492">
                  <c:v>177.0195923</c:v>
                </c:pt>
                <c:pt idx="7493">
                  <c:v>42.2677002</c:v>
                </c:pt>
                <c:pt idx="7494">
                  <c:v>110.69396209999999</c:v>
                </c:pt>
                <c:pt idx="7495">
                  <c:v>105.9477005</c:v>
                </c:pt>
                <c:pt idx="7496">
                  <c:v>110.7576981</c:v>
                </c:pt>
                <c:pt idx="7497">
                  <c:v>149.39270020000001</c:v>
                </c:pt>
                <c:pt idx="7498">
                  <c:v>114.181015</c:v>
                </c:pt>
                <c:pt idx="7499">
                  <c:v>92.910499569999999</c:v>
                </c:pt>
                <c:pt idx="7500">
                  <c:v>134.42683410000001</c:v>
                </c:pt>
                <c:pt idx="7501">
                  <c:v>114.39449310000001</c:v>
                </c:pt>
                <c:pt idx="7502">
                  <c:v>152.7878876</c:v>
                </c:pt>
                <c:pt idx="7503">
                  <c:v>69.896041870000005</c:v>
                </c:pt>
                <c:pt idx="7504">
                  <c:v>128.01828</c:v>
                </c:pt>
                <c:pt idx="7505">
                  <c:v>105.63949580000001</c:v>
                </c:pt>
                <c:pt idx="7506">
                  <c:v>105.65491489999999</c:v>
                </c:pt>
                <c:pt idx="7507">
                  <c:v>55.417461400000001</c:v>
                </c:pt>
                <c:pt idx="7508">
                  <c:v>114.1192169</c:v>
                </c:pt>
                <c:pt idx="7509">
                  <c:v>65.652671810000001</c:v>
                </c:pt>
                <c:pt idx="7510">
                  <c:v>170.57180790000001</c:v>
                </c:pt>
                <c:pt idx="7511">
                  <c:v>101.446167</c:v>
                </c:pt>
                <c:pt idx="7512">
                  <c:v>131.3531189</c:v>
                </c:pt>
                <c:pt idx="7513">
                  <c:v>160.6283569</c:v>
                </c:pt>
                <c:pt idx="7514">
                  <c:v>67.788223270000003</c:v>
                </c:pt>
                <c:pt idx="7515">
                  <c:v>146.65849299999999</c:v>
                </c:pt>
                <c:pt idx="7516">
                  <c:v>117.48621369999999</c:v>
                </c:pt>
                <c:pt idx="7517">
                  <c:v>112.5223465</c:v>
                </c:pt>
                <c:pt idx="7518">
                  <c:v>64.164451600000007</c:v>
                </c:pt>
                <c:pt idx="7519">
                  <c:v>40.972713470000002</c:v>
                </c:pt>
                <c:pt idx="7520">
                  <c:v>145.35139469999999</c:v>
                </c:pt>
                <c:pt idx="7521">
                  <c:v>73.596168520000006</c:v>
                </c:pt>
                <c:pt idx="7522">
                  <c:v>113.20436100000001</c:v>
                </c:pt>
                <c:pt idx="7523">
                  <c:v>27.248979569999999</c:v>
                </c:pt>
                <c:pt idx="7524">
                  <c:v>108.6115952</c:v>
                </c:pt>
                <c:pt idx="7525">
                  <c:v>106.4193573</c:v>
                </c:pt>
                <c:pt idx="7526">
                  <c:v>70.279693600000002</c:v>
                </c:pt>
                <c:pt idx="7527">
                  <c:v>73.192016600000002</c:v>
                </c:pt>
                <c:pt idx="7528">
                  <c:v>167.69297789999999</c:v>
                </c:pt>
                <c:pt idx="7529">
                  <c:v>127.03638460000001</c:v>
                </c:pt>
                <c:pt idx="7530">
                  <c:v>135.87615969999999</c:v>
                </c:pt>
                <c:pt idx="7531">
                  <c:v>75.035896300000005</c:v>
                </c:pt>
                <c:pt idx="7532">
                  <c:v>96.925506589999998</c:v>
                </c:pt>
                <c:pt idx="7533">
                  <c:v>63.775615690000002</c:v>
                </c:pt>
                <c:pt idx="7534">
                  <c:v>141.8728485</c:v>
                </c:pt>
                <c:pt idx="7535">
                  <c:v>117.15172579999999</c:v>
                </c:pt>
                <c:pt idx="7536">
                  <c:v>63.268619540000003</c:v>
                </c:pt>
                <c:pt idx="7537">
                  <c:v>67.308074950000005</c:v>
                </c:pt>
                <c:pt idx="7538">
                  <c:v>145.37918089999999</c:v>
                </c:pt>
                <c:pt idx="7539">
                  <c:v>129.10940550000001</c:v>
                </c:pt>
                <c:pt idx="7540">
                  <c:v>93.084434509999994</c:v>
                </c:pt>
                <c:pt idx="7541">
                  <c:v>131.82707210000001</c:v>
                </c:pt>
                <c:pt idx="7542">
                  <c:v>34.633613590000003</c:v>
                </c:pt>
                <c:pt idx="7543">
                  <c:v>55.175022130000002</c:v>
                </c:pt>
                <c:pt idx="7544">
                  <c:v>144.2788544</c:v>
                </c:pt>
                <c:pt idx="7545">
                  <c:v>182.5342407</c:v>
                </c:pt>
                <c:pt idx="7546">
                  <c:v>119.9281998</c:v>
                </c:pt>
                <c:pt idx="7547">
                  <c:v>111.5562134</c:v>
                </c:pt>
                <c:pt idx="7548">
                  <c:v>105.88891599999999</c:v>
                </c:pt>
                <c:pt idx="7549">
                  <c:v>161.65850829999999</c:v>
                </c:pt>
                <c:pt idx="7550">
                  <c:v>71.11984253</c:v>
                </c:pt>
                <c:pt idx="7551">
                  <c:v>59.135314940000001</c:v>
                </c:pt>
                <c:pt idx="7552">
                  <c:v>101.6145325</c:v>
                </c:pt>
                <c:pt idx="7553">
                  <c:v>148.44882200000001</c:v>
                </c:pt>
                <c:pt idx="7554">
                  <c:v>96.05314636</c:v>
                </c:pt>
                <c:pt idx="7555">
                  <c:v>66.218795779999994</c:v>
                </c:pt>
                <c:pt idx="7556">
                  <c:v>65.68186188</c:v>
                </c:pt>
                <c:pt idx="7557">
                  <c:v>86.839675900000003</c:v>
                </c:pt>
                <c:pt idx="7558">
                  <c:v>57.271068569999997</c:v>
                </c:pt>
                <c:pt idx="7559">
                  <c:v>117.65921779999999</c:v>
                </c:pt>
                <c:pt idx="7560">
                  <c:v>108.80893709999999</c:v>
                </c:pt>
                <c:pt idx="7561">
                  <c:v>91.443511959999995</c:v>
                </c:pt>
                <c:pt idx="7562">
                  <c:v>49.793224330000001</c:v>
                </c:pt>
                <c:pt idx="7563">
                  <c:v>188.1025085</c:v>
                </c:pt>
                <c:pt idx="7564">
                  <c:v>143.5668335</c:v>
                </c:pt>
                <c:pt idx="7565">
                  <c:v>118.4217148</c:v>
                </c:pt>
                <c:pt idx="7566">
                  <c:v>135.13383479999999</c:v>
                </c:pt>
                <c:pt idx="7567">
                  <c:v>107.6778336</c:v>
                </c:pt>
                <c:pt idx="7568">
                  <c:v>155.21546939999999</c:v>
                </c:pt>
                <c:pt idx="7569">
                  <c:v>111.1650772</c:v>
                </c:pt>
                <c:pt idx="7570">
                  <c:v>83.156066890000005</c:v>
                </c:pt>
                <c:pt idx="7571">
                  <c:v>183.624527</c:v>
                </c:pt>
                <c:pt idx="7572">
                  <c:v>84.077087399999996</c:v>
                </c:pt>
                <c:pt idx="7573">
                  <c:v>117.33748629999999</c:v>
                </c:pt>
                <c:pt idx="7574">
                  <c:v>121.2815781</c:v>
                </c:pt>
                <c:pt idx="7575">
                  <c:v>113.1658249</c:v>
                </c:pt>
                <c:pt idx="7576">
                  <c:v>58.721702579999999</c:v>
                </c:pt>
                <c:pt idx="7577">
                  <c:v>88.105117800000002</c:v>
                </c:pt>
                <c:pt idx="7578">
                  <c:v>59.662124630000001</c:v>
                </c:pt>
                <c:pt idx="7579">
                  <c:v>92.838203429999993</c:v>
                </c:pt>
                <c:pt idx="7580">
                  <c:v>93.496612549999995</c:v>
                </c:pt>
                <c:pt idx="7581">
                  <c:v>100.4128723</c:v>
                </c:pt>
                <c:pt idx="7582">
                  <c:v>163.87516780000001</c:v>
                </c:pt>
                <c:pt idx="7583">
                  <c:v>126.08795929999999</c:v>
                </c:pt>
                <c:pt idx="7584">
                  <c:v>196.1958008</c:v>
                </c:pt>
                <c:pt idx="7585">
                  <c:v>111.6838226</c:v>
                </c:pt>
                <c:pt idx="7586">
                  <c:v>127.70783230000001</c:v>
                </c:pt>
                <c:pt idx="7587">
                  <c:v>79.770286560000002</c:v>
                </c:pt>
                <c:pt idx="7588">
                  <c:v>49.189777370000002</c:v>
                </c:pt>
                <c:pt idx="7589">
                  <c:v>134.33384699999999</c:v>
                </c:pt>
                <c:pt idx="7590">
                  <c:v>77.948234560000003</c:v>
                </c:pt>
                <c:pt idx="7591">
                  <c:v>82.619331360000004</c:v>
                </c:pt>
                <c:pt idx="7592">
                  <c:v>116.52713780000001</c:v>
                </c:pt>
                <c:pt idx="7593">
                  <c:v>151.06603999999999</c:v>
                </c:pt>
                <c:pt idx="7594">
                  <c:v>27.652948380000002</c:v>
                </c:pt>
                <c:pt idx="7595">
                  <c:v>38.734367370000001</c:v>
                </c:pt>
                <c:pt idx="7596">
                  <c:v>129.14405819999999</c:v>
                </c:pt>
                <c:pt idx="7597">
                  <c:v>91.835388179999995</c:v>
                </c:pt>
                <c:pt idx="7598">
                  <c:v>120.63692469999999</c:v>
                </c:pt>
                <c:pt idx="7599">
                  <c:v>54.640197749999999</c:v>
                </c:pt>
                <c:pt idx="7600">
                  <c:v>107.4114075</c:v>
                </c:pt>
                <c:pt idx="7601">
                  <c:v>155.44355770000001</c:v>
                </c:pt>
                <c:pt idx="7602">
                  <c:v>109.3922882</c:v>
                </c:pt>
                <c:pt idx="7603">
                  <c:v>104.3182449</c:v>
                </c:pt>
                <c:pt idx="7604">
                  <c:v>29.45174789</c:v>
                </c:pt>
                <c:pt idx="7605">
                  <c:v>119.16957859999999</c:v>
                </c:pt>
                <c:pt idx="7606">
                  <c:v>130.98231509999999</c:v>
                </c:pt>
                <c:pt idx="7607">
                  <c:v>117.48050689999999</c:v>
                </c:pt>
                <c:pt idx="7608">
                  <c:v>49.515388489999999</c:v>
                </c:pt>
                <c:pt idx="7609">
                  <c:v>124.4441681</c:v>
                </c:pt>
                <c:pt idx="7610">
                  <c:v>34.393043519999999</c:v>
                </c:pt>
                <c:pt idx="7611">
                  <c:v>108.5287247</c:v>
                </c:pt>
                <c:pt idx="7612">
                  <c:v>85.562347410000001</c:v>
                </c:pt>
                <c:pt idx="7613">
                  <c:v>103.6301575</c:v>
                </c:pt>
                <c:pt idx="7614">
                  <c:v>79.840705869999994</c:v>
                </c:pt>
                <c:pt idx="7615">
                  <c:v>101.7022552</c:v>
                </c:pt>
                <c:pt idx="7616">
                  <c:v>147.57231139999999</c:v>
                </c:pt>
                <c:pt idx="7617">
                  <c:v>45.640132899999998</c:v>
                </c:pt>
                <c:pt idx="7618">
                  <c:v>14.209568020000001</c:v>
                </c:pt>
                <c:pt idx="7619">
                  <c:v>144.72050479999999</c:v>
                </c:pt>
                <c:pt idx="7620">
                  <c:v>85.232109070000007</c:v>
                </c:pt>
                <c:pt idx="7621">
                  <c:v>41.96106339</c:v>
                </c:pt>
                <c:pt idx="7622">
                  <c:v>124.3710251</c:v>
                </c:pt>
                <c:pt idx="7623">
                  <c:v>121.8227997</c:v>
                </c:pt>
                <c:pt idx="7624">
                  <c:v>110.7427521</c:v>
                </c:pt>
                <c:pt idx="7625">
                  <c:v>111.2042313</c:v>
                </c:pt>
                <c:pt idx="7626">
                  <c:v>134.9395294</c:v>
                </c:pt>
                <c:pt idx="7627">
                  <c:v>103.456459</c:v>
                </c:pt>
                <c:pt idx="7628">
                  <c:v>98.246215820000003</c:v>
                </c:pt>
                <c:pt idx="7629">
                  <c:v>144.86703489999999</c:v>
                </c:pt>
                <c:pt idx="7630">
                  <c:v>130.1943512</c:v>
                </c:pt>
                <c:pt idx="7631">
                  <c:v>137.93432619999999</c:v>
                </c:pt>
                <c:pt idx="7632">
                  <c:v>117.81764219999999</c:v>
                </c:pt>
                <c:pt idx="7633">
                  <c:v>125.70695499999999</c:v>
                </c:pt>
                <c:pt idx="7634">
                  <c:v>122.8391037</c:v>
                </c:pt>
                <c:pt idx="7635">
                  <c:v>117.8887787</c:v>
                </c:pt>
                <c:pt idx="7636">
                  <c:v>108.20014949999999</c:v>
                </c:pt>
                <c:pt idx="7637">
                  <c:v>109.2774582</c:v>
                </c:pt>
                <c:pt idx="7638">
                  <c:v>111.4995804</c:v>
                </c:pt>
                <c:pt idx="7639">
                  <c:v>94.156028750000004</c:v>
                </c:pt>
                <c:pt idx="7640">
                  <c:v>71.292396550000007</c:v>
                </c:pt>
                <c:pt idx="7641">
                  <c:v>70.703071589999993</c:v>
                </c:pt>
                <c:pt idx="7642">
                  <c:v>68.252738949999994</c:v>
                </c:pt>
                <c:pt idx="7643">
                  <c:v>123.21217350000001</c:v>
                </c:pt>
                <c:pt idx="7644">
                  <c:v>88.318473819999994</c:v>
                </c:pt>
                <c:pt idx="7645">
                  <c:v>232.736557</c:v>
                </c:pt>
                <c:pt idx="7646">
                  <c:v>101.2544479</c:v>
                </c:pt>
                <c:pt idx="7647">
                  <c:v>116.2534866</c:v>
                </c:pt>
                <c:pt idx="7648">
                  <c:v>76.407600400000007</c:v>
                </c:pt>
                <c:pt idx="7649">
                  <c:v>131.18046570000001</c:v>
                </c:pt>
                <c:pt idx="7650">
                  <c:v>94.555641170000001</c:v>
                </c:pt>
                <c:pt idx="7651">
                  <c:v>94.340362549999995</c:v>
                </c:pt>
                <c:pt idx="7652">
                  <c:v>105.3646011</c:v>
                </c:pt>
                <c:pt idx="7653">
                  <c:v>132.48121639999999</c:v>
                </c:pt>
                <c:pt idx="7654">
                  <c:v>144.7563782</c:v>
                </c:pt>
                <c:pt idx="7655">
                  <c:v>108.5157471</c:v>
                </c:pt>
                <c:pt idx="7656">
                  <c:v>125.4518661</c:v>
                </c:pt>
                <c:pt idx="7657">
                  <c:v>148.90040590000001</c:v>
                </c:pt>
                <c:pt idx="7658">
                  <c:v>149.7227173</c:v>
                </c:pt>
                <c:pt idx="7659">
                  <c:v>78.774551389999999</c:v>
                </c:pt>
                <c:pt idx="7660">
                  <c:v>36.960247039999999</c:v>
                </c:pt>
                <c:pt idx="7661">
                  <c:v>199.83212280000001</c:v>
                </c:pt>
                <c:pt idx="7662">
                  <c:v>127.19055179999999</c:v>
                </c:pt>
                <c:pt idx="7663">
                  <c:v>55.289592740000003</c:v>
                </c:pt>
                <c:pt idx="7664">
                  <c:v>111.498848</c:v>
                </c:pt>
                <c:pt idx="7665">
                  <c:v>129.65078740000001</c:v>
                </c:pt>
                <c:pt idx="7666">
                  <c:v>71.297729489999995</c:v>
                </c:pt>
                <c:pt idx="7667">
                  <c:v>103.9397354</c:v>
                </c:pt>
                <c:pt idx="7668">
                  <c:v>81.659484860000006</c:v>
                </c:pt>
                <c:pt idx="7669">
                  <c:v>151.86354059999999</c:v>
                </c:pt>
                <c:pt idx="7670">
                  <c:v>109.2874298</c:v>
                </c:pt>
                <c:pt idx="7671">
                  <c:v>142.70887759999999</c:v>
                </c:pt>
                <c:pt idx="7672">
                  <c:v>92.45544434</c:v>
                </c:pt>
                <c:pt idx="7673">
                  <c:v>55.225635529999998</c:v>
                </c:pt>
                <c:pt idx="7674">
                  <c:v>88.945297240000002</c:v>
                </c:pt>
                <c:pt idx="7675">
                  <c:v>142.3578033</c:v>
                </c:pt>
                <c:pt idx="7676">
                  <c:v>314.92181399999998</c:v>
                </c:pt>
                <c:pt idx="7677">
                  <c:v>44.126953129999997</c:v>
                </c:pt>
                <c:pt idx="7678">
                  <c:v>39.215217590000002</c:v>
                </c:pt>
                <c:pt idx="7679">
                  <c:v>145.69738770000001</c:v>
                </c:pt>
                <c:pt idx="7680">
                  <c:v>162.62158199999999</c:v>
                </c:pt>
                <c:pt idx="7681">
                  <c:v>130.1634521</c:v>
                </c:pt>
                <c:pt idx="7682">
                  <c:v>120.89727019999999</c:v>
                </c:pt>
                <c:pt idx="7683">
                  <c:v>26.985149379999999</c:v>
                </c:pt>
                <c:pt idx="7684">
                  <c:v>90.069496150000006</c:v>
                </c:pt>
                <c:pt idx="7685">
                  <c:v>139.9254913</c:v>
                </c:pt>
                <c:pt idx="7686">
                  <c:v>88.371757509999995</c:v>
                </c:pt>
                <c:pt idx="7687">
                  <c:v>20.666696550000001</c:v>
                </c:pt>
                <c:pt idx="7688">
                  <c:v>109.588562</c:v>
                </c:pt>
                <c:pt idx="7689">
                  <c:v>96.358100890000003</c:v>
                </c:pt>
                <c:pt idx="7690">
                  <c:v>91.216178889999995</c:v>
                </c:pt>
                <c:pt idx="7691">
                  <c:v>90.195663449999998</c:v>
                </c:pt>
                <c:pt idx="7692">
                  <c:v>102.3251114</c:v>
                </c:pt>
                <c:pt idx="7693">
                  <c:v>160.75929260000001</c:v>
                </c:pt>
                <c:pt idx="7694">
                  <c:v>124.279335</c:v>
                </c:pt>
                <c:pt idx="7695">
                  <c:v>74.45799255</c:v>
                </c:pt>
                <c:pt idx="7696">
                  <c:v>77.815399170000006</c:v>
                </c:pt>
                <c:pt idx="7697">
                  <c:v>110.14785000000001</c:v>
                </c:pt>
                <c:pt idx="7698">
                  <c:v>90.532600400000007</c:v>
                </c:pt>
                <c:pt idx="7699">
                  <c:v>101.85461429999999</c:v>
                </c:pt>
                <c:pt idx="7700">
                  <c:v>122.8506393</c:v>
                </c:pt>
                <c:pt idx="7701">
                  <c:v>96.020141600000002</c:v>
                </c:pt>
                <c:pt idx="7702">
                  <c:v>121.355751</c:v>
                </c:pt>
                <c:pt idx="7703">
                  <c:v>116.72618869999999</c:v>
                </c:pt>
                <c:pt idx="7704">
                  <c:v>44.79127502</c:v>
                </c:pt>
                <c:pt idx="7705">
                  <c:v>83.268310549999995</c:v>
                </c:pt>
                <c:pt idx="7706">
                  <c:v>115.4471054</c:v>
                </c:pt>
                <c:pt idx="7707">
                  <c:v>12.865396499999999</c:v>
                </c:pt>
                <c:pt idx="7708">
                  <c:v>100.2046356</c:v>
                </c:pt>
                <c:pt idx="7709">
                  <c:v>109.9051971</c:v>
                </c:pt>
                <c:pt idx="7710">
                  <c:v>155.75610349999999</c:v>
                </c:pt>
                <c:pt idx="7711">
                  <c:v>63.130699159999999</c:v>
                </c:pt>
                <c:pt idx="7712">
                  <c:v>134.40701290000001</c:v>
                </c:pt>
                <c:pt idx="7713">
                  <c:v>77.96137238</c:v>
                </c:pt>
                <c:pt idx="7714">
                  <c:v>144.6881104</c:v>
                </c:pt>
                <c:pt idx="7715">
                  <c:v>43.908470149999999</c:v>
                </c:pt>
                <c:pt idx="7716">
                  <c:v>110.8127899</c:v>
                </c:pt>
                <c:pt idx="7717">
                  <c:v>112.356369</c:v>
                </c:pt>
                <c:pt idx="7718">
                  <c:v>115.39943700000001</c:v>
                </c:pt>
                <c:pt idx="7719">
                  <c:v>143.39042660000001</c:v>
                </c:pt>
                <c:pt idx="7720">
                  <c:v>112.9851151</c:v>
                </c:pt>
                <c:pt idx="7721">
                  <c:v>94.77970886</c:v>
                </c:pt>
                <c:pt idx="7722">
                  <c:v>145.7868958</c:v>
                </c:pt>
                <c:pt idx="7723">
                  <c:v>116.034111</c:v>
                </c:pt>
                <c:pt idx="7724">
                  <c:v>156.76655579999999</c:v>
                </c:pt>
                <c:pt idx="7725">
                  <c:v>77.047798159999999</c:v>
                </c:pt>
                <c:pt idx="7726">
                  <c:v>142.58734129999999</c:v>
                </c:pt>
                <c:pt idx="7727">
                  <c:v>104.80946350000001</c:v>
                </c:pt>
                <c:pt idx="7728">
                  <c:v>103.8690567</c:v>
                </c:pt>
                <c:pt idx="7729">
                  <c:v>62.27850342</c:v>
                </c:pt>
                <c:pt idx="7730">
                  <c:v>110.0745392</c:v>
                </c:pt>
                <c:pt idx="7731">
                  <c:v>92.748908999999998</c:v>
                </c:pt>
                <c:pt idx="7732">
                  <c:v>166.45632929999999</c:v>
                </c:pt>
                <c:pt idx="7733">
                  <c:v>102.6135712</c:v>
                </c:pt>
                <c:pt idx="7734">
                  <c:v>129.38359070000001</c:v>
                </c:pt>
                <c:pt idx="7735">
                  <c:v>156.0824585</c:v>
                </c:pt>
                <c:pt idx="7736">
                  <c:v>78.877128600000006</c:v>
                </c:pt>
                <c:pt idx="7737">
                  <c:v>147.2259674</c:v>
                </c:pt>
                <c:pt idx="7738">
                  <c:v>122.81145480000001</c:v>
                </c:pt>
                <c:pt idx="7739">
                  <c:v>113.6504059</c:v>
                </c:pt>
                <c:pt idx="7740">
                  <c:v>70.419387819999997</c:v>
                </c:pt>
                <c:pt idx="7741">
                  <c:v>42.298435210000001</c:v>
                </c:pt>
                <c:pt idx="7742">
                  <c:v>158.88294980000001</c:v>
                </c:pt>
                <c:pt idx="7743">
                  <c:v>76.077842709999999</c:v>
                </c:pt>
                <c:pt idx="7744">
                  <c:v>115.9612274</c:v>
                </c:pt>
                <c:pt idx="7745">
                  <c:v>27.05386734</c:v>
                </c:pt>
                <c:pt idx="7746">
                  <c:v>109.41860200000001</c:v>
                </c:pt>
                <c:pt idx="7747">
                  <c:v>114.30844879999999</c:v>
                </c:pt>
                <c:pt idx="7748">
                  <c:v>75.543174739999998</c:v>
                </c:pt>
                <c:pt idx="7749">
                  <c:v>71.815910340000002</c:v>
                </c:pt>
                <c:pt idx="7750">
                  <c:v>134.2157593</c:v>
                </c:pt>
                <c:pt idx="7751">
                  <c:v>129.430542</c:v>
                </c:pt>
                <c:pt idx="7752">
                  <c:v>135.51301570000001</c:v>
                </c:pt>
                <c:pt idx="7753">
                  <c:v>79.524070739999999</c:v>
                </c:pt>
                <c:pt idx="7754">
                  <c:v>100.41367339999999</c:v>
                </c:pt>
                <c:pt idx="7755">
                  <c:v>77.046562190000003</c:v>
                </c:pt>
                <c:pt idx="7756">
                  <c:v>149.8111572</c:v>
                </c:pt>
                <c:pt idx="7757">
                  <c:v>115.0770493</c:v>
                </c:pt>
                <c:pt idx="7758">
                  <c:v>66.299346920000005</c:v>
                </c:pt>
                <c:pt idx="7759">
                  <c:v>72.923469539999999</c:v>
                </c:pt>
                <c:pt idx="7760">
                  <c:v>154.9537048</c:v>
                </c:pt>
                <c:pt idx="7761">
                  <c:v>130.55404659999999</c:v>
                </c:pt>
                <c:pt idx="7762">
                  <c:v>93.772842409999996</c:v>
                </c:pt>
                <c:pt idx="7763">
                  <c:v>140.90917970000001</c:v>
                </c:pt>
                <c:pt idx="7764">
                  <c:v>59.464817050000001</c:v>
                </c:pt>
                <c:pt idx="7765">
                  <c:v>52.897407530000002</c:v>
                </c:pt>
                <c:pt idx="7766">
                  <c:v>142.00303650000001</c:v>
                </c:pt>
                <c:pt idx="7767">
                  <c:v>193.7034912</c:v>
                </c:pt>
                <c:pt idx="7768">
                  <c:v>120.33193970000001</c:v>
                </c:pt>
                <c:pt idx="7769">
                  <c:v>119.1439209</c:v>
                </c:pt>
                <c:pt idx="7770">
                  <c:v>105.6611099</c:v>
                </c:pt>
                <c:pt idx="7771">
                  <c:v>151.3909912</c:v>
                </c:pt>
                <c:pt idx="7772">
                  <c:v>70.428749080000003</c:v>
                </c:pt>
                <c:pt idx="7773">
                  <c:v>64.477554319999996</c:v>
                </c:pt>
                <c:pt idx="7774">
                  <c:v>96.714584349999996</c:v>
                </c:pt>
                <c:pt idx="7775">
                  <c:v>129.8315125</c:v>
                </c:pt>
                <c:pt idx="7776">
                  <c:v>97.420532230000006</c:v>
                </c:pt>
                <c:pt idx="7777">
                  <c:v>56.691131589999998</c:v>
                </c:pt>
                <c:pt idx="7778">
                  <c:v>72.784568789999994</c:v>
                </c:pt>
                <c:pt idx="7779">
                  <c:v>92.347106929999995</c:v>
                </c:pt>
                <c:pt idx="7780">
                  <c:v>61.054637909999997</c:v>
                </c:pt>
                <c:pt idx="7781">
                  <c:v>116.74444579999999</c:v>
                </c:pt>
                <c:pt idx="7782">
                  <c:v>116.0042114</c:v>
                </c:pt>
                <c:pt idx="7783">
                  <c:v>98.492828369999998</c:v>
                </c:pt>
                <c:pt idx="7784">
                  <c:v>45.076290129999997</c:v>
                </c:pt>
                <c:pt idx="7785">
                  <c:v>190.42178340000001</c:v>
                </c:pt>
                <c:pt idx="7786">
                  <c:v>146.4538269</c:v>
                </c:pt>
                <c:pt idx="7787">
                  <c:v>116.97546389999999</c:v>
                </c:pt>
                <c:pt idx="7788">
                  <c:v>109.4312973</c:v>
                </c:pt>
                <c:pt idx="7789">
                  <c:v>126.6614685</c:v>
                </c:pt>
                <c:pt idx="7790">
                  <c:v>104.65237430000001</c:v>
                </c:pt>
                <c:pt idx="7791">
                  <c:v>95.308654790000006</c:v>
                </c:pt>
                <c:pt idx="7792">
                  <c:v>210.04922490000001</c:v>
                </c:pt>
                <c:pt idx="7793">
                  <c:v>86.076904299999995</c:v>
                </c:pt>
                <c:pt idx="7794">
                  <c:v>116.2395554</c:v>
                </c:pt>
                <c:pt idx="7795">
                  <c:v>121.1126251</c:v>
                </c:pt>
                <c:pt idx="7796">
                  <c:v>110.53687290000001</c:v>
                </c:pt>
                <c:pt idx="7797">
                  <c:v>60.512485499999997</c:v>
                </c:pt>
                <c:pt idx="7798">
                  <c:v>81.792114260000005</c:v>
                </c:pt>
                <c:pt idx="7799">
                  <c:v>100.8348846</c:v>
                </c:pt>
                <c:pt idx="7800">
                  <c:v>94.796447749999999</c:v>
                </c:pt>
                <c:pt idx="7801">
                  <c:v>91.609741209999996</c:v>
                </c:pt>
                <c:pt idx="7802">
                  <c:v>100.52497099999999</c:v>
                </c:pt>
                <c:pt idx="7803">
                  <c:v>152.27301030000001</c:v>
                </c:pt>
                <c:pt idx="7804">
                  <c:v>118.38559720000001</c:v>
                </c:pt>
                <c:pt idx="7805">
                  <c:v>135.20353700000001</c:v>
                </c:pt>
                <c:pt idx="7806">
                  <c:v>124.69104</c:v>
                </c:pt>
                <c:pt idx="7807">
                  <c:v>125.4743881</c:v>
                </c:pt>
                <c:pt idx="7808">
                  <c:v>82.611526490000003</c:v>
                </c:pt>
                <c:pt idx="7809">
                  <c:v>51.085227969999998</c:v>
                </c:pt>
                <c:pt idx="7810">
                  <c:v>126.31697080000001</c:v>
                </c:pt>
                <c:pt idx="7811">
                  <c:v>78.229003910000003</c:v>
                </c:pt>
                <c:pt idx="7812">
                  <c:v>84.523124690000003</c:v>
                </c:pt>
                <c:pt idx="7813">
                  <c:v>113.3315506</c:v>
                </c:pt>
                <c:pt idx="7814">
                  <c:v>152.88081360000001</c:v>
                </c:pt>
                <c:pt idx="7815">
                  <c:v>27.510629649999998</c:v>
                </c:pt>
                <c:pt idx="7816">
                  <c:v>38.3590126</c:v>
                </c:pt>
                <c:pt idx="7817">
                  <c:v>127.9725189</c:v>
                </c:pt>
                <c:pt idx="7818">
                  <c:v>96.526618959999993</c:v>
                </c:pt>
                <c:pt idx="7819">
                  <c:v>121.8160019</c:v>
                </c:pt>
                <c:pt idx="7820">
                  <c:v>57.113319400000002</c:v>
                </c:pt>
                <c:pt idx="7821">
                  <c:v>108.8938828</c:v>
                </c:pt>
                <c:pt idx="7822">
                  <c:v>170.0362854</c:v>
                </c:pt>
                <c:pt idx="7823">
                  <c:v>115.2314148</c:v>
                </c:pt>
                <c:pt idx="7824">
                  <c:v>104.88867949999999</c:v>
                </c:pt>
                <c:pt idx="7825">
                  <c:v>35.181858060000003</c:v>
                </c:pt>
                <c:pt idx="7826">
                  <c:v>115.8905182</c:v>
                </c:pt>
                <c:pt idx="7827">
                  <c:v>132.6368713</c:v>
                </c:pt>
                <c:pt idx="7828">
                  <c:v>117.5742798</c:v>
                </c:pt>
                <c:pt idx="7829">
                  <c:v>36.666629790000002</c:v>
                </c:pt>
                <c:pt idx="7830">
                  <c:v>122.3009644</c:v>
                </c:pt>
                <c:pt idx="7831">
                  <c:v>37.158706670000001</c:v>
                </c:pt>
                <c:pt idx="7832">
                  <c:v>110.0088348</c:v>
                </c:pt>
                <c:pt idx="7833">
                  <c:v>83.750221249999996</c:v>
                </c:pt>
                <c:pt idx="7834">
                  <c:v>109.770546</c:v>
                </c:pt>
                <c:pt idx="7835">
                  <c:v>84.180351259999995</c:v>
                </c:pt>
                <c:pt idx="7836">
                  <c:v>103.5410004</c:v>
                </c:pt>
                <c:pt idx="7837">
                  <c:v>151.62118530000001</c:v>
                </c:pt>
                <c:pt idx="7838">
                  <c:v>47.371582029999999</c:v>
                </c:pt>
                <c:pt idx="7839">
                  <c:v>14.98567963</c:v>
                </c:pt>
                <c:pt idx="7840">
                  <c:v>144.16305539999999</c:v>
                </c:pt>
                <c:pt idx="7841">
                  <c:v>89.318016049999997</c:v>
                </c:pt>
                <c:pt idx="7842">
                  <c:v>49.442363739999998</c:v>
                </c:pt>
                <c:pt idx="7843">
                  <c:v>124.16114810000001</c:v>
                </c:pt>
                <c:pt idx="7844">
                  <c:v>122.1450348</c:v>
                </c:pt>
                <c:pt idx="7845">
                  <c:v>113.106926</c:v>
                </c:pt>
                <c:pt idx="7846">
                  <c:v>119.74853520000001</c:v>
                </c:pt>
                <c:pt idx="7847">
                  <c:v>131.32914729999999</c:v>
                </c:pt>
                <c:pt idx="7848">
                  <c:v>104.4897385</c:v>
                </c:pt>
                <c:pt idx="7849">
                  <c:v>102.0162048</c:v>
                </c:pt>
                <c:pt idx="7850">
                  <c:v>147.5434875</c:v>
                </c:pt>
                <c:pt idx="7851">
                  <c:v>132.05897519999999</c:v>
                </c:pt>
                <c:pt idx="7852">
                  <c:v>137.7647552</c:v>
                </c:pt>
                <c:pt idx="7853">
                  <c:v>125.8854599</c:v>
                </c:pt>
                <c:pt idx="7854">
                  <c:v>134.48898320000001</c:v>
                </c:pt>
                <c:pt idx="7855">
                  <c:v>121.9314117</c:v>
                </c:pt>
                <c:pt idx="7856">
                  <c:v>118.122551</c:v>
                </c:pt>
                <c:pt idx="7857">
                  <c:v>107.9012527</c:v>
                </c:pt>
                <c:pt idx="7858">
                  <c:v>110.1395187</c:v>
                </c:pt>
                <c:pt idx="7859">
                  <c:v>94.646392820000003</c:v>
                </c:pt>
                <c:pt idx="7860">
                  <c:v>72.139114379999995</c:v>
                </c:pt>
                <c:pt idx="7861">
                  <c:v>75.795082089999994</c:v>
                </c:pt>
                <c:pt idx="7862">
                  <c:v>60.000259399999997</c:v>
                </c:pt>
                <c:pt idx="7863">
                  <c:v>124.7535934</c:v>
                </c:pt>
                <c:pt idx="7864">
                  <c:v>84.488998409999994</c:v>
                </c:pt>
                <c:pt idx="7865">
                  <c:v>242.7675476</c:v>
                </c:pt>
                <c:pt idx="7866">
                  <c:v>102.0406723</c:v>
                </c:pt>
                <c:pt idx="7867">
                  <c:v>120.8927612</c:v>
                </c:pt>
                <c:pt idx="7868">
                  <c:v>85.148681640000007</c:v>
                </c:pt>
                <c:pt idx="7869">
                  <c:v>147.4150238</c:v>
                </c:pt>
                <c:pt idx="7870">
                  <c:v>101.2018738</c:v>
                </c:pt>
                <c:pt idx="7871">
                  <c:v>91.358703610000006</c:v>
                </c:pt>
                <c:pt idx="7872">
                  <c:v>103.8191071</c:v>
                </c:pt>
                <c:pt idx="7873">
                  <c:v>130.34924319999999</c:v>
                </c:pt>
                <c:pt idx="7874">
                  <c:v>141.693985</c:v>
                </c:pt>
                <c:pt idx="7875">
                  <c:v>112.4252777</c:v>
                </c:pt>
                <c:pt idx="7876">
                  <c:v>130.59524540000001</c:v>
                </c:pt>
                <c:pt idx="7877">
                  <c:v>102.7648315</c:v>
                </c:pt>
                <c:pt idx="7878">
                  <c:v>143.20532230000001</c:v>
                </c:pt>
                <c:pt idx="7879">
                  <c:v>79.471900939999998</c:v>
                </c:pt>
                <c:pt idx="7880">
                  <c:v>46.212364200000003</c:v>
                </c:pt>
                <c:pt idx="7881">
                  <c:v>193.57106020000001</c:v>
                </c:pt>
                <c:pt idx="7882">
                  <c:v>125.339386</c:v>
                </c:pt>
                <c:pt idx="7883">
                  <c:v>57.823532100000001</c:v>
                </c:pt>
                <c:pt idx="7884">
                  <c:v>109.8810654</c:v>
                </c:pt>
                <c:pt idx="7885">
                  <c:v>134.24092099999999</c:v>
                </c:pt>
                <c:pt idx="7886">
                  <c:v>63.700683589999997</c:v>
                </c:pt>
                <c:pt idx="7887">
                  <c:v>110.0185089</c:v>
                </c:pt>
                <c:pt idx="7888">
                  <c:v>67.956108090000001</c:v>
                </c:pt>
                <c:pt idx="7889">
                  <c:v>117.9894791</c:v>
                </c:pt>
                <c:pt idx="7890">
                  <c:v>117.6323776</c:v>
                </c:pt>
                <c:pt idx="7891">
                  <c:v>145.51338200000001</c:v>
                </c:pt>
                <c:pt idx="7892">
                  <c:v>96.166580199999999</c:v>
                </c:pt>
                <c:pt idx="7893">
                  <c:v>53.42233658</c:v>
                </c:pt>
                <c:pt idx="7894">
                  <c:v>94.92949677</c:v>
                </c:pt>
                <c:pt idx="7895">
                  <c:v>131.89151000000001</c:v>
                </c:pt>
                <c:pt idx="7896">
                  <c:v>321.45175169999999</c:v>
                </c:pt>
                <c:pt idx="7897">
                  <c:v>32.12876129</c:v>
                </c:pt>
                <c:pt idx="7898">
                  <c:v>41.72203064</c:v>
                </c:pt>
                <c:pt idx="7899">
                  <c:v>141.64898679999999</c:v>
                </c:pt>
                <c:pt idx="7900">
                  <c:v>170.79022219999999</c:v>
                </c:pt>
                <c:pt idx="7901">
                  <c:v>112.5365906</c:v>
                </c:pt>
                <c:pt idx="7902">
                  <c:v>134.25224299999999</c:v>
                </c:pt>
                <c:pt idx="7903">
                  <c:v>86.805412290000007</c:v>
                </c:pt>
                <c:pt idx="7904">
                  <c:v>143.75547789999999</c:v>
                </c:pt>
                <c:pt idx="7905">
                  <c:v>90.592376709999996</c:v>
                </c:pt>
                <c:pt idx="7906">
                  <c:v>21.242116930000002</c:v>
                </c:pt>
                <c:pt idx="7907">
                  <c:v>108.520607</c:v>
                </c:pt>
                <c:pt idx="7908">
                  <c:v>100.7123795</c:v>
                </c:pt>
                <c:pt idx="7909">
                  <c:v>93.174659730000002</c:v>
                </c:pt>
                <c:pt idx="7910">
                  <c:v>87.462570189999994</c:v>
                </c:pt>
                <c:pt idx="7911">
                  <c:v>110.1823273</c:v>
                </c:pt>
                <c:pt idx="7912">
                  <c:v>165.9185028</c:v>
                </c:pt>
                <c:pt idx="7913">
                  <c:v>118.1848145</c:v>
                </c:pt>
                <c:pt idx="7914">
                  <c:v>53.990772249999999</c:v>
                </c:pt>
                <c:pt idx="7915">
                  <c:v>95.364738459999998</c:v>
                </c:pt>
                <c:pt idx="7916">
                  <c:v>112.80328369999999</c:v>
                </c:pt>
                <c:pt idx="7917">
                  <c:v>94.510742190000002</c:v>
                </c:pt>
                <c:pt idx="7918">
                  <c:v>117.8145981</c:v>
                </c:pt>
                <c:pt idx="7919">
                  <c:v>123.0177078</c:v>
                </c:pt>
                <c:pt idx="7920">
                  <c:v>130.92193599999999</c:v>
                </c:pt>
                <c:pt idx="7921">
                  <c:v>122.8671341</c:v>
                </c:pt>
                <c:pt idx="7922">
                  <c:v>35.941482540000003</c:v>
                </c:pt>
                <c:pt idx="7923">
                  <c:v>82.997398380000007</c:v>
                </c:pt>
                <c:pt idx="7924">
                  <c:v>118.7373199</c:v>
                </c:pt>
                <c:pt idx="7925">
                  <c:v>14.24864769</c:v>
                </c:pt>
                <c:pt idx="7926">
                  <c:v>98.546241760000001</c:v>
                </c:pt>
                <c:pt idx="7927">
                  <c:v>109.1149216</c:v>
                </c:pt>
                <c:pt idx="7928">
                  <c:v>153.2914581</c:v>
                </c:pt>
                <c:pt idx="7929">
                  <c:v>67.027503969999998</c:v>
                </c:pt>
                <c:pt idx="7930">
                  <c:v>80.100669859999996</c:v>
                </c:pt>
                <c:pt idx="7931">
                  <c:v>127.3636017</c:v>
                </c:pt>
                <c:pt idx="7932">
                  <c:v>45.721817020000003</c:v>
                </c:pt>
                <c:pt idx="7933">
                  <c:v>110.49890139999999</c:v>
                </c:pt>
                <c:pt idx="7934">
                  <c:v>119.4241791</c:v>
                </c:pt>
                <c:pt idx="7935">
                  <c:v>115.8522797</c:v>
                </c:pt>
                <c:pt idx="7936">
                  <c:v>139.51794430000001</c:v>
                </c:pt>
                <c:pt idx="7937">
                  <c:v>112.072464</c:v>
                </c:pt>
                <c:pt idx="7938">
                  <c:v>99.057327270000002</c:v>
                </c:pt>
                <c:pt idx="7939">
                  <c:v>137.60604860000001</c:v>
                </c:pt>
                <c:pt idx="7940">
                  <c:v>115.67826839999999</c:v>
                </c:pt>
                <c:pt idx="7941">
                  <c:v>157.7184906</c:v>
                </c:pt>
                <c:pt idx="7942">
                  <c:v>76.456123349999999</c:v>
                </c:pt>
                <c:pt idx="7943">
                  <c:v>148.34478759999999</c:v>
                </c:pt>
                <c:pt idx="7944">
                  <c:v>98.124694820000002</c:v>
                </c:pt>
                <c:pt idx="7945">
                  <c:v>102.91432949999999</c:v>
                </c:pt>
                <c:pt idx="7946">
                  <c:v>77.625106810000005</c:v>
                </c:pt>
                <c:pt idx="7947">
                  <c:v>109.1511459</c:v>
                </c:pt>
                <c:pt idx="7948">
                  <c:v>87.609916690000006</c:v>
                </c:pt>
                <c:pt idx="7949">
                  <c:v>147.74176030000001</c:v>
                </c:pt>
                <c:pt idx="7950">
                  <c:v>101.2869949</c:v>
                </c:pt>
                <c:pt idx="7951">
                  <c:v>129.17749019999999</c:v>
                </c:pt>
                <c:pt idx="7952">
                  <c:v>158.66366579999999</c:v>
                </c:pt>
                <c:pt idx="7953">
                  <c:v>85.678977970000005</c:v>
                </c:pt>
                <c:pt idx="7954">
                  <c:v>149.65065000000001</c:v>
                </c:pt>
                <c:pt idx="7955">
                  <c:v>128.44355770000001</c:v>
                </c:pt>
                <c:pt idx="7956">
                  <c:v>115.0200348</c:v>
                </c:pt>
                <c:pt idx="7957">
                  <c:v>67.249992370000001</c:v>
                </c:pt>
                <c:pt idx="7958">
                  <c:v>46.899837490000003</c:v>
                </c:pt>
                <c:pt idx="7959">
                  <c:v>146.62219239999999</c:v>
                </c:pt>
                <c:pt idx="7960">
                  <c:v>83.64235687</c:v>
                </c:pt>
                <c:pt idx="7961">
                  <c:v>120.226326</c:v>
                </c:pt>
                <c:pt idx="7962">
                  <c:v>24.924953460000001</c:v>
                </c:pt>
                <c:pt idx="7963">
                  <c:v>110.4802322</c:v>
                </c:pt>
                <c:pt idx="7964">
                  <c:v>122.72008510000001</c:v>
                </c:pt>
                <c:pt idx="7965">
                  <c:v>73.581993100000005</c:v>
                </c:pt>
                <c:pt idx="7966">
                  <c:v>69.784393309999999</c:v>
                </c:pt>
                <c:pt idx="7967">
                  <c:v>142.83911130000001</c:v>
                </c:pt>
                <c:pt idx="7968">
                  <c:v>127.52317050000001</c:v>
                </c:pt>
                <c:pt idx="7969">
                  <c:v>134.15531920000001</c:v>
                </c:pt>
                <c:pt idx="7970">
                  <c:v>76.435272220000002</c:v>
                </c:pt>
                <c:pt idx="7971">
                  <c:v>108.5001907</c:v>
                </c:pt>
                <c:pt idx="7972">
                  <c:v>75.484954830000007</c:v>
                </c:pt>
                <c:pt idx="7973">
                  <c:v>173.50547789999999</c:v>
                </c:pt>
                <c:pt idx="7974">
                  <c:v>122.3766632</c:v>
                </c:pt>
                <c:pt idx="7975">
                  <c:v>73.308387760000002</c:v>
                </c:pt>
                <c:pt idx="7976">
                  <c:v>79.103752139999997</c:v>
                </c:pt>
                <c:pt idx="7977">
                  <c:v>157.2234192</c:v>
                </c:pt>
                <c:pt idx="7978">
                  <c:v>126.3459625</c:v>
                </c:pt>
                <c:pt idx="7979">
                  <c:v>94.029441829999996</c:v>
                </c:pt>
                <c:pt idx="7980">
                  <c:v>151.43841549999999</c:v>
                </c:pt>
                <c:pt idx="7981">
                  <c:v>67.706016539999993</c:v>
                </c:pt>
                <c:pt idx="7982">
                  <c:v>57.601428990000002</c:v>
                </c:pt>
                <c:pt idx="7983">
                  <c:v>133.16896059999999</c:v>
                </c:pt>
                <c:pt idx="7984">
                  <c:v>212.63899230000001</c:v>
                </c:pt>
                <c:pt idx="7985">
                  <c:v>119.0555573</c:v>
                </c:pt>
                <c:pt idx="7986">
                  <c:v>122.5945511</c:v>
                </c:pt>
                <c:pt idx="7987">
                  <c:v>108.02281189999999</c:v>
                </c:pt>
                <c:pt idx="7988">
                  <c:v>149.43174740000001</c:v>
                </c:pt>
                <c:pt idx="7989">
                  <c:v>73.995208739999995</c:v>
                </c:pt>
                <c:pt idx="7990">
                  <c:v>78.54093933</c:v>
                </c:pt>
                <c:pt idx="7991">
                  <c:v>92.46141815</c:v>
                </c:pt>
                <c:pt idx="7992">
                  <c:v>128.79078670000001</c:v>
                </c:pt>
                <c:pt idx="7993">
                  <c:v>100.7200012</c:v>
                </c:pt>
                <c:pt idx="7994">
                  <c:v>60.486339569999998</c:v>
                </c:pt>
                <c:pt idx="7995">
                  <c:v>73.438232420000006</c:v>
                </c:pt>
                <c:pt idx="7996">
                  <c:v>91.793457029999999</c:v>
                </c:pt>
                <c:pt idx="7997">
                  <c:v>65.929130549999996</c:v>
                </c:pt>
                <c:pt idx="7998">
                  <c:v>125.71035000000001</c:v>
                </c:pt>
                <c:pt idx="7999">
                  <c:v>110.7672501</c:v>
                </c:pt>
                <c:pt idx="8000">
                  <c:v>104.33241270000001</c:v>
                </c:pt>
                <c:pt idx="8001">
                  <c:v>44.686107640000003</c:v>
                </c:pt>
                <c:pt idx="8002">
                  <c:v>192.81956479999999</c:v>
                </c:pt>
                <c:pt idx="8003">
                  <c:v>140.87712099999999</c:v>
                </c:pt>
                <c:pt idx="8004">
                  <c:v>118.4642334</c:v>
                </c:pt>
                <c:pt idx="8005">
                  <c:v>108.4417801</c:v>
                </c:pt>
                <c:pt idx="8006">
                  <c:v>123.1192932</c:v>
                </c:pt>
                <c:pt idx="8007">
                  <c:v>102.8610535</c:v>
                </c:pt>
                <c:pt idx="8008">
                  <c:v>92.609130859999993</c:v>
                </c:pt>
                <c:pt idx="8009">
                  <c:v>158.25680539999999</c:v>
                </c:pt>
                <c:pt idx="8010">
                  <c:v>94.526473999999993</c:v>
                </c:pt>
                <c:pt idx="8011">
                  <c:v>115.1391144</c:v>
                </c:pt>
                <c:pt idx="8012">
                  <c:v>120.7921906</c:v>
                </c:pt>
                <c:pt idx="8013">
                  <c:v>99.453033450000007</c:v>
                </c:pt>
                <c:pt idx="8014">
                  <c:v>63.72026443</c:v>
                </c:pt>
                <c:pt idx="8015">
                  <c:v>78.504592900000006</c:v>
                </c:pt>
                <c:pt idx="8016">
                  <c:v>103.0896606</c:v>
                </c:pt>
                <c:pt idx="8017">
                  <c:v>97.996147160000007</c:v>
                </c:pt>
                <c:pt idx="8018">
                  <c:v>97.948417660000004</c:v>
                </c:pt>
                <c:pt idx="8019">
                  <c:v>102.6423798</c:v>
                </c:pt>
                <c:pt idx="8020">
                  <c:v>146.96015929999999</c:v>
                </c:pt>
                <c:pt idx="8021">
                  <c:v>106.4644852</c:v>
                </c:pt>
                <c:pt idx="8022">
                  <c:v>148.9096222</c:v>
                </c:pt>
                <c:pt idx="8023">
                  <c:v>128.3313599</c:v>
                </c:pt>
                <c:pt idx="8024">
                  <c:v>120.1404495</c:v>
                </c:pt>
                <c:pt idx="8025">
                  <c:v>93.503654479999994</c:v>
                </c:pt>
                <c:pt idx="8026">
                  <c:v>54.683677670000002</c:v>
                </c:pt>
                <c:pt idx="8027">
                  <c:v>116.0128555</c:v>
                </c:pt>
                <c:pt idx="8028">
                  <c:v>81.964210510000001</c:v>
                </c:pt>
                <c:pt idx="8029">
                  <c:v>86.281494140000007</c:v>
                </c:pt>
                <c:pt idx="8030">
                  <c:v>113.9090729</c:v>
                </c:pt>
                <c:pt idx="8031">
                  <c:v>152.49755859999999</c:v>
                </c:pt>
                <c:pt idx="8032">
                  <c:v>25.574045179999999</c:v>
                </c:pt>
                <c:pt idx="8033">
                  <c:v>42.40996552</c:v>
                </c:pt>
                <c:pt idx="8034">
                  <c:v>124.5944748</c:v>
                </c:pt>
                <c:pt idx="8035">
                  <c:v>103.4384232</c:v>
                </c:pt>
                <c:pt idx="8036">
                  <c:v>127.2136993</c:v>
                </c:pt>
                <c:pt idx="8037">
                  <c:v>57.613784789999997</c:v>
                </c:pt>
                <c:pt idx="8038">
                  <c:v>98.929794310000005</c:v>
                </c:pt>
                <c:pt idx="8039">
                  <c:v>178.59442139999999</c:v>
                </c:pt>
                <c:pt idx="8040">
                  <c:v>129.91210939999999</c:v>
                </c:pt>
                <c:pt idx="8041">
                  <c:v>103.1730194</c:v>
                </c:pt>
                <c:pt idx="8042">
                  <c:v>40.688583370000003</c:v>
                </c:pt>
                <c:pt idx="8043">
                  <c:v>115.547821</c:v>
                </c:pt>
                <c:pt idx="8044">
                  <c:v>136.17230219999999</c:v>
                </c:pt>
                <c:pt idx="8045">
                  <c:v>118.75123600000001</c:v>
                </c:pt>
                <c:pt idx="8046">
                  <c:v>43.459194179999997</c:v>
                </c:pt>
                <c:pt idx="8047">
                  <c:v>124.5728836</c:v>
                </c:pt>
                <c:pt idx="8048">
                  <c:v>39.514076230000001</c:v>
                </c:pt>
                <c:pt idx="8049">
                  <c:v>105.2786255</c:v>
                </c:pt>
                <c:pt idx="8050">
                  <c:v>83.411399840000001</c:v>
                </c:pt>
                <c:pt idx="8051">
                  <c:v>115.9160614</c:v>
                </c:pt>
                <c:pt idx="8052">
                  <c:v>87.286796570000007</c:v>
                </c:pt>
                <c:pt idx="8053">
                  <c:v>106.75593569999999</c:v>
                </c:pt>
                <c:pt idx="8054">
                  <c:v>148.3697052</c:v>
                </c:pt>
                <c:pt idx="8055">
                  <c:v>44.858329769999997</c:v>
                </c:pt>
                <c:pt idx="8056">
                  <c:v>20.363954540000002</c:v>
                </c:pt>
                <c:pt idx="8057">
                  <c:v>144.34132389999999</c:v>
                </c:pt>
                <c:pt idx="8058">
                  <c:v>93.527320860000003</c:v>
                </c:pt>
                <c:pt idx="8059">
                  <c:v>37.21807098</c:v>
                </c:pt>
                <c:pt idx="8060">
                  <c:v>124.3263245</c:v>
                </c:pt>
                <c:pt idx="8061">
                  <c:v>122.49112700000001</c:v>
                </c:pt>
                <c:pt idx="8062">
                  <c:v>117.1484146</c:v>
                </c:pt>
                <c:pt idx="8063">
                  <c:v>117.830574</c:v>
                </c:pt>
                <c:pt idx="8064">
                  <c:v>129.9132233</c:v>
                </c:pt>
                <c:pt idx="8065">
                  <c:v>106.4394379</c:v>
                </c:pt>
                <c:pt idx="8066">
                  <c:v>104.2509689</c:v>
                </c:pt>
                <c:pt idx="8067">
                  <c:v>128.98165890000001</c:v>
                </c:pt>
                <c:pt idx="8068">
                  <c:v>133.97239690000001</c:v>
                </c:pt>
                <c:pt idx="8069">
                  <c:v>137.26078799999999</c:v>
                </c:pt>
                <c:pt idx="8070">
                  <c:v>132.71487429999999</c:v>
                </c:pt>
                <c:pt idx="8071">
                  <c:v>126.201622</c:v>
                </c:pt>
                <c:pt idx="8072">
                  <c:v>121.6644897</c:v>
                </c:pt>
                <c:pt idx="8073">
                  <c:v>122.4009399</c:v>
                </c:pt>
                <c:pt idx="8074">
                  <c:v>110.3379898</c:v>
                </c:pt>
                <c:pt idx="8075">
                  <c:v>102.07713320000001</c:v>
                </c:pt>
                <c:pt idx="8076">
                  <c:v>118.1585388</c:v>
                </c:pt>
                <c:pt idx="8077">
                  <c:v>96.954475400000007</c:v>
                </c:pt>
                <c:pt idx="8078">
                  <c:v>78.485130310000002</c:v>
                </c:pt>
                <c:pt idx="8079">
                  <c:v>82.97106934</c:v>
                </c:pt>
                <c:pt idx="8080">
                  <c:v>57.418064119999997</c:v>
                </c:pt>
                <c:pt idx="8081">
                  <c:v>124.8612289</c:v>
                </c:pt>
                <c:pt idx="8082">
                  <c:v>87.320899960000006</c:v>
                </c:pt>
                <c:pt idx="8083">
                  <c:v>251.76499939999999</c:v>
                </c:pt>
                <c:pt idx="8084">
                  <c:v>102.2118988</c:v>
                </c:pt>
                <c:pt idx="8085">
                  <c:v>119.9878616</c:v>
                </c:pt>
                <c:pt idx="8086">
                  <c:v>87.317733759999996</c:v>
                </c:pt>
                <c:pt idx="8087">
                  <c:v>164.4405975</c:v>
                </c:pt>
                <c:pt idx="8088">
                  <c:v>107.8997955</c:v>
                </c:pt>
                <c:pt idx="8089">
                  <c:v>88.983261110000001</c:v>
                </c:pt>
                <c:pt idx="8090">
                  <c:v>103.06300349999999</c:v>
                </c:pt>
                <c:pt idx="8091">
                  <c:v>127.85291290000001</c:v>
                </c:pt>
                <c:pt idx="8092">
                  <c:v>138.2337646</c:v>
                </c:pt>
                <c:pt idx="8093">
                  <c:v>105.83303069999999</c:v>
                </c:pt>
                <c:pt idx="8094">
                  <c:v>135.51866150000001</c:v>
                </c:pt>
                <c:pt idx="8095">
                  <c:v>99.156372070000003</c:v>
                </c:pt>
                <c:pt idx="8096">
                  <c:v>147.6397858</c:v>
                </c:pt>
                <c:pt idx="8097">
                  <c:v>85.253158569999997</c:v>
                </c:pt>
                <c:pt idx="8098">
                  <c:v>40.402774809999997</c:v>
                </c:pt>
                <c:pt idx="8099">
                  <c:v>176.00244140000001</c:v>
                </c:pt>
                <c:pt idx="8100">
                  <c:v>136.80664060000001</c:v>
                </c:pt>
                <c:pt idx="8101">
                  <c:v>53.384067539999997</c:v>
                </c:pt>
                <c:pt idx="8102">
                  <c:v>106.4822388</c:v>
                </c:pt>
                <c:pt idx="8103">
                  <c:v>126.2941818</c:v>
                </c:pt>
                <c:pt idx="8104">
                  <c:v>64.508644099999998</c:v>
                </c:pt>
                <c:pt idx="8105">
                  <c:v>113.8305206</c:v>
                </c:pt>
                <c:pt idx="8106">
                  <c:v>56.568954470000001</c:v>
                </c:pt>
                <c:pt idx="8107">
                  <c:v>91.479293819999995</c:v>
                </c:pt>
                <c:pt idx="8108">
                  <c:v>122.7566147</c:v>
                </c:pt>
                <c:pt idx="8109">
                  <c:v>153.2757263</c:v>
                </c:pt>
                <c:pt idx="8110">
                  <c:v>98.789970400000001</c:v>
                </c:pt>
                <c:pt idx="8111">
                  <c:v>53.422897339999999</c:v>
                </c:pt>
                <c:pt idx="8112">
                  <c:v>97.783874510000004</c:v>
                </c:pt>
                <c:pt idx="8113">
                  <c:v>134.14201349999999</c:v>
                </c:pt>
                <c:pt idx="8114">
                  <c:v>328.79043580000001</c:v>
                </c:pt>
                <c:pt idx="8115">
                  <c:v>34.142841339999997</c:v>
                </c:pt>
                <c:pt idx="8116">
                  <c:v>43.986511229999998</c:v>
                </c:pt>
                <c:pt idx="8117">
                  <c:v>136.1163177</c:v>
                </c:pt>
                <c:pt idx="8118">
                  <c:v>181.3288422</c:v>
                </c:pt>
                <c:pt idx="8119">
                  <c:v>119.0233231</c:v>
                </c:pt>
                <c:pt idx="8120">
                  <c:v>138.09394839999999</c:v>
                </c:pt>
                <c:pt idx="8121">
                  <c:v>27.55864906</c:v>
                </c:pt>
                <c:pt idx="8122">
                  <c:v>95.133460999999997</c:v>
                </c:pt>
                <c:pt idx="8123">
                  <c:v>145.47264100000001</c:v>
                </c:pt>
                <c:pt idx="8124">
                  <c:v>91.626708980000004</c:v>
                </c:pt>
                <c:pt idx="8125">
                  <c:v>20.737670900000001</c:v>
                </c:pt>
                <c:pt idx="8126">
                  <c:v>107.5444565</c:v>
                </c:pt>
                <c:pt idx="8127">
                  <c:v>103.68620300000001</c:v>
                </c:pt>
                <c:pt idx="8128">
                  <c:v>92.289054870000001</c:v>
                </c:pt>
                <c:pt idx="8129">
                  <c:v>85.89810181</c:v>
                </c:pt>
                <c:pt idx="8130">
                  <c:v>124.80520629999999</c:v>
                </c:pt>
                <c:pt idx="8131">
                  <c:v>166.46519470000001</c:v>
                </c:pt>
                <c:pt idx="8132">
                  <c:v>123.42472840000001</c:v>
                </c:pt>
                <c:pt idx="8133">
                  <c:v>41.45170212</c:v>
                </c:pt>
                <c:pt idx="8134">
                  <c:v>89.817161560000002</c:v>
                </c:pt>
                <c:pt idx="8135">
                  <c:v>111.5524521</c:v>
                </c:pt>
                <c:pt idx="8136">
                  <c:v>94.580535889999993</c:v>
                </c:pt>
                <c:pt idx="8137">
                  <c:v>130.62936400000001</c:v>
                </c:pt>
                <c:pt idx="8138">
                  <c:v>120.625</c:v>
                </c:pt>
                <c:pt idx="8139">
                  <c:v>136.1113129</c:v>
                </c:pt>
                <c:pt idx="8140">
                  <c:v>128.11390689999999</c:v>
                </c:pt>
                <c:pt idx="8141">
                  <c:v>40.638500209999997</c:v>
                </c:pt>
                <c:pt idx="8142">
                  <c:v>75.92481995</c:v>
                </c:pt>
                <c:pt idx="8143">
                  <c:v>119.3097458</c:v>
                </c:pt>
                <c:pt idx="8144">
                  <c:v>14.982407569999999</c:v>
                </c:pt>
                <c:pt idx="8145">
                  <c:v>96.446296689999997</c:v>
                </c:pt>
                <c:pt idx="8146">
                  <c:v>107.9930725</c:v>
                </c:pt>
                <c:pt idx="8147">
                  <c:v>148.8216248</c:v>
                </c:pt>
                <c:pt idx="8148">
                  <c:v>69.514823910000004</c:v>
                </c:pt>
                <c:pt idx="8149">
                  <c:v>84.179794310000005</c:v>
                </c:pt>
                <c:pt idx="8150">
                  <c:v>128.5729675</c:v>
                </c:pt>
                <c:pt idx="8151">
                  <c:v>47.617713930000001</c:v>
                </c:pt>
                <c:pt idx="8152">
                  <c:v>108.755043</c:v>
                </c:pt>
                <c:pt idx="8153">
                  <c:v>123.75975800000001</c:v>
                </c:pt>
                <c:pt idx="8154">
                  <c:v>114.071106</c:v>
                </c:pt>
                <c:pt idx="8155">
                  <c:v>132.95027160000001</c:v>
                </c:pt>
                <c:pt idx="8156">
                  <c:v>114.3419876</c:v>
                </c:pt>
                <c:pt idx="8157">
                  <c:v>107.135231</c:v>
                </c:pt>
                <c:pt idx="8158">
                  <c:v>146.38386539999999</c:v>
                </c:pt>
                <c:pt idx="8159">
                  <c:v>113.9718933</c:v>
                </c:pt>
                <c:pt idx="8160">
                  <c:v>156.18740840000001</c:v>
                </c:pt>
                <c:pt idx="8161">
                  <c:v>73.610260010000005</c:v>
                </c:pt>
                <c:pt idx="8162">
                  <c:v>147.71447749999999</c:v>
                </c:pt>
                <c:pt idx="8163">
                  <c:v>97.645812989999996</c:v>
                </c:pt>
                <c:pt idx="8164">
                  <c:v>105.4786148</c:v>
                </c:pt>
                <c:pt idx="8165">
                  <c:v>63.583171839999999</c:v>
                </c:pt>
                <c:pt idx="8166">
                  <c:v>112.85675809999999</c:v>
                </c:pt>
                <c:pt idx="8167">
                  <c:v>84.003982539999996</c:v>
                </c:pt>
                <c:pt idx="8168">
                  <c:v>121.4789505</c:v>
                </c:pt>
                <c:pt idx="8169">
                  <c:v>102.1986084</c:v>
                </c:pt>
                <c:pt idx="8170">
                  <c:v>123.14275360000001</c:v>
                </c:pt>
                <c:pt idx="8171">
                  <c:v>173.4966431</c:v>
                </c:pt>
                <c:pt idx="8172">
                  <c:v>88.469894409999995</c:v>
                </c:pt>
                <c:pt idx="8173">
                  <c:v>146.84371949999999</c:v>
                </c:pt>
                <c:pt idx="8174">
                  <c:v>130.6513214</c:v>
                </c:pt>
                <c:pt idx="8175">
                  <c:v>117.6641846</c:v>
                </c:pt>
                <c:pt idx="8176">
                  <c:v>73.160766600000002</c:v>
                </c:pt>
                <c:pt idx="8177">
                  <c:v>48.79644012</c:v>
                </c:pt>
                <c:pt idx="8178">
                  <c:v>155.23239140000001</c:v>
                </c:pt>
                <c:pt idx="8179">
                  <c:v>86.704078670000001</c:v>
                </c:pt>
                <c:pt idx="8180">
                  <c:v>124.58542629999999</c:v>
                </c:pt>
                <c:pt idx="8181">
                  <c:v>25.561302189999999</c:v>
                </c:pt>
                <c:pt idx="8182">
                  <c:v>112.5612488</c:v>
                </c:pt>
                <c:pt idx="8183">
                  <c:v>133.46762079999999</c:v>
                </c:pt>
                <c:pt idx="8184">
                  <c:v>72.867790220000003</c:v>
                </c:pt>
                <c:pt idx="8185">
                  <c:v>70.183174129999998</c:v>
                </c:pt>
                <c:pt idx="8186">
                  <c:v>139.50509640000001</c:v>
                </c:pt>
                <c:pt idx="8187">
                  <c:v>126.3952026</c:v>
                </c:pt>
                <c:pt idx="8188">
                  <c:v>131.1359406</c:v>
                </c:pt>
                <c:pt idx="8189">
                  <c:v>89.999359130000002</c:v>
                </c:pt>
                <c:pt idx="8190">
                  <c:v>111.5281677</c:v>
                </c:pt>
                <c:pt idx="8191">
                  <c:v>73.094787600000004</c:v>
                </c:pt>
                <c:pt idx="8192">
                  <c:v>175.59649659999999</c:v>
                </c:pt>
                <c:pt idx="8193">
                  <c:v>125.2052307</c:v>
                </c:pt>
                <c:pt idx="8194">
                  <c:v>78.845558170000004</c:v>
                </c:pt>
                <c:pt idx="8195">
                  <c:v>105.8236465</c:v>
                </c:pt>
                <c:pt idx="8196">
                  <c:v>146.71607969999999</c:v>
                </c:pt>
                <c:pt idx="8197">
                  <c:v>125.3697586</c:v>
                </c:pt>
                <c:pt idx="8198">
                  <c:v>95.911705019999999</c:v>
                </c:pt>
                <c:pt idx="8199">
                  <c:v>162.86109920000001</c:v>
                </c:pt>
                <c:pt idx="8200">
                  <c:v>70.360595700000005</c:v>
                </c:pt>
                <c:pt idx="8201">
                  <c:v>60.604679109999999</c:v>
                </c:pt>
                <c:pt idx="8202">
                  <c:v>131.35650630000001</c:v>
                </c:pt>
                <c:pt idx="8203">
                  <c:v>208.9786072</c:v>
                </c:pt>
                <c:pt idx="8204">
                  <c:v>118.54039760000001</c:v>
                </c:pt>
                <c:pt idx="8205">
                  <c:v>123.044838</c:v>
                </c:pt>
                <c:pt idx="8206">
                  <c:v>111.20207980000001</c:v>
                </c:pt>
                <c:pt idx="8207">
                  <c:v>148.32998660000001</c:v>
                </c:pt>
                <c:pt idx="8208">
                  <c:v>75.924980160000004</c:v>
                </c:pt>
                <c:pt idx="8209">
                  <c:v>79.862701419999993</c:v>
                </c:pt>
                <c:pt idx="8210">
                  <c:v>83.304824830000001</c:v>
                </c:pt>
                <c:pt idx="8211">
                  <c:v>126.86612700000001</c:v>
                </c:pt>
                <c:pt idx="8212">
                  <c:v>102.86937709999999</c:v>
                </c:pt>
                <c:pt idx="8213">
                  <c:v>55.175022130000002</c:v>
                </c:pt>
                <c:pt idx="8214">
                  <c:v>79.736907959999996</c:v>
                </c:pt>
                <c:pt idx="8215">
                  <c:v>98.985076899999996</c:v>
                </c:pt>
                <c:pt idx="8216">
                  <c:v>59.12084961</c:v>
                </c:pt>
                <c:pt idx="8217">
                  <c:v>94.177001950000005</c:v>
                </c:pt>
                <c:pt idx="8218">
                  <c:v>111.6647949</c:v>
                </c:pt>
                <c:pt idx="8219">
                  <c:v>107.28254699999999</c:v>
                </c:pt>
                <c:pt idx="8220">
                  <c:v>43.130519870000001</c:v>
                </c:pt>
                <c:pt idx="8221">
                  <c:v>132.0931549</c:v>
                </c:pt>
                <c:pt idx="8222">
                  <c:v>121.2590179</c:v>
                </c:pt>
                <c:pt idx="8223">
                  <c:v>111.0122528</c:v>
                </c:pt>
                <c:pt idx="8224">
                  <c:v>123.5352707</c:v>
                </c:pt>
                <c:pt idx="8225">
                  <c:v>103.92141719999999</c:v>
                </c:pt>
                <c:pt idx="8226">
                  <c:v>100.7960892</c:v>
                </c:pt>
                <c:pt idx="8227">
                  <c:v>133.34094239999999</c:v>
                </c:pt>
                <c:pt idx="8228">
                  <c:v>100.2447128</c:v>
                </c:pt>
                <c:pt idx="8229">
                  <c:v>114.89144899999999</c:v>
                </c:pt>
                <c:pt idx="8230">
                  <c:v>122.9252243</c:v>
                </c:pt>
                <c:pt idx="8231">
                  <c:v>99.696685790000004</c:v>
                </c:pt>
                <c:pt idx="8232">
                  <c:v>64.29904938</c:v>
                </c:pt>
                <c:pt idx="8233">
                  <c:v>82.384292599999995</c:v>
                </c:pt>
                <c:pt idx="8234">
                  <c:v>93.261558530000002</c:v>
                </c:pt>
                <c:pt idx="8235">
                  <c:v>100.8164063</c:v>
                </c:pt>
                <c:pt idx="8236">
                  <c:v>104.1256332</c:v>
                </c:pt>
                <c:pt idx="8237">
                  <c:v>150.00558469999999</c:v>
                </c:pt>
                <c:pt idx="8238">
                  <c:v>99.971702579999999</c:v>
                </c:pt>
                <c:pt idx="8239">
                  <c:v>134.06483460000001</c:v>
                </c:pt>
                <c:pt idx="8240">
                  <c:v>131.93421939999999</c:v>
                </c:pt>
                <c:pt idx="8241">
                  <c:v>118.939682</c:v>
                </c:pt>
                <c:pt idx="8242">
                  <c:v>97.912269589999994</c:v>
                </c:pt>
                <c:pt idx="8243">
                  <c:v>56.534706120000003</c:v>
                </c:pt>
                <c:pt idx="8244">
                  <c:v>119.4915161</c:v>
                </c:pt>
                <c:pt idx="8245">
                  <c:v>73.190200809999993</c:v>
                </c:pt>
                <c:pt idx="8246">
                  <c:v>89.578941349999994</c:v>
                </c:pt>
                <c:pt idx="8247">
                  <c:v>112.24072270000001</c:v>
                </c:pt>
                <c:pt idx="8248">
                  <c:v>27.414489750000001</c:v>
                </c:pt>
                <c:pt idx="8249">
                  <c:v>45.123737339999998</c:v>
                </c:pt>
                <c:pt idx="8250">
                  <c:v>134.43731690000001</c:v>
                </c:pt>
                <c:pt idx="8251">
                  <c:v>115.5258102</c:v>
                </c:pt>
                <c:pt idx="8252">
                  <c:v>129.90861509999999</c:v>
                </c:pt>
                <c:pt idx="8253">
                  <c:v>59.941104889999998</c:v>
                </c:pt>
                <c:pt idx="8254">
                  <c:v>95.340538019999997</c:v>
                </c:pt>
                <c:pt idx="8255">
                  <c:v>169.93069460000001</c:v>
                </c:pt>
                <c:pt idx="8256">
                  <c:v>134.85795590000001</c:v>
                </c:pt>
                <c:pt idx="8257">
                  <c:v>105.5834579</c:v>
                </c:pt>
                <c:pt idx="8258">
                  <c:v>47.391536709999997</c:v>
                </c:pt>
                <c:pt idx="8259">
                  <c:v>114.52394099999999</c:v>
                </c:pt>
                <c:pt idx="8260">
                  <c:v>137.04508970000001</c:v>
                </c:pt>
                <c:pt idx="8261">
                  <c:v>119.1135101</c:v>
                </c:pt>
                <c:pt idx="8262">
                  <c:v>43.382213589999999</c:v>
                </c:pt>
                <c:pt idx="8263">
                  <c:v>125.4530029</c:v>
                </c:pt>
                <c:pt idx="8264">
                  <c:v>41.195903780000002</c:v>
                </c:pt>
                <c:pt idx="8265">
                  <c:v>107.25305179999999</c:v>
                </c:pt>
                <c:pt idx="8266">
                  <c:v>84.102081299999995</c:v>
                </c:pt>
                <c:pt idx="8267">
                  <c:v>121.8982468</c:v>
                </c:pt>
                <c:pt idx="8268">
                  <c:v>92.323272709999998</c:v>
                </c:pt>
                <c:pt idx="8269">
                  <c:v>95.286598209999994</c:v>
                </c:pt>
                <c:pt idx="8270">
                  <c:v>146.9221039</c:v>
                </c:pt>
                <c:pt idx="8271">
                  <c:v>45.166866300000002</c:v>
                </c:pt>
                <c:pt idx="8272">
                  <c:v>145.43843079999999</c:v>
                </c:pt>
                <c:pt idx="8273">
                  <c:v>123.6504745</c:v>
                </c:pt>
                <c:pt idx="8274">
                  <c:v>121.8940125</c:v>
                </c:pt>
                <c:pt idx="8275">
                  <c:v>117.1041489</c:v>
                </c:pt>
                <c:pt idx="8276">
                  <c:v>114.8861923</c:v>
                </c:pt>
                <c:pt idx="8277">
                  <c:v>129.46856690000001</c:v>
                </c:pt>
                <c:pt idx="8278">
                  <c:v>108.35735320000001</c:v>
                </c:pt>
                <c:pt idx="8279">
                  <c:v>109.0010376</c:v>
                </c:pt>
                <c:pt idx="8280">
                  <c:v>138.28097529999999</c:v>
                </c:pt>
                <c:pt idx="8281">
                  <c:v>139.52902219999999</c:v>
                </c:pt>
                <c:pt idx="8282">
                  <c:v>136.380661</c:v>
                </c:pt>
                <c:pt idx="8283">
                  <c:v>129.32421880000001</c:v>
                </c:pt>
                <c:pt idx="8284">
                  <c:v>137.5171661</c:v>
                </c:pt>
                <c:pt idx="8285">
                  <c:v>121.7302322</c:v>
                </c:pt>
                <c:pt idx="8286">
                  <c:v>115.6669083</c:v>
                </c:pt>
                <c:pt idx="8287">
                  <c:v>108.5390015</c:v>
                </c:pt>
                <c:pt idx="8288">
                  <c:v>106.5201797</c:v>
                </c:pt>
                <c:pt idx="8289">
                  <c:v>118.66708370000001</c:v>
                </c:pt>
                <c:pt idx="8290">
                  <c:v>96.767494200000002</c:v>
                </c:pt>
                <c:pt idx="8291">
                  <c:v>78.988883970000003</c:v>
                </c:pt>
                <c:pt idx="8292">
                  <c:v>59.361434940000002</c:v>
                </c:pt>
                <c:pt idx="8293">
                  <c:v>121.1952362</c:v>
                </c:pt>
                <c:pt idx="8294">
                  <c:v>79.15031433</c:v>
                </c:pt>
                <c:pt idx="8295">
                  <c:v>269.93371580000002</c:v>
                </c:pt>
                <c:pt idx="8296">
                  <c:v>103.44517519999999</c:v>
                </c:pt>
                <c:pt idx="8297">
                  <c:v>122.1696243</c:v>
                </c:pt>
                <c:pt idx="8298">
                  <c:v>86.942565920000007</c:v>
                </c:pt>
                <c:pt idx="8299">
                  <c:v>119.33872220000001</c:v>
                </c:pt>
                <c:pt idx="8300">
                  <c:v>108.4623947</c:v>
                </c:pt>
                <c:pt idx="8301">
                  <c:v>95.040153500000002</c:v>
                </c:pt>
                <c:pt idx="8302">
                  <c:v>103.17105100000001</c:v>
                </c:pt>
                <c:pt idx="8303">
                  <c:v>127.66187290000001</c:v>
                </c:pt>
                <c:pt idx="8304">
                  <c:v>137.4669495</c:v>
                </c:pt>
                <c:pt idx="8305">
                  <c:v>101.02652740000001</c:v>
                </c:pt>
                <c:pt idx="8306">
                  <c:v>141.40699770000001</c:v>
                </c:pt>
                <c:pt idx="8307">
                  <c:v>87.621490480000006</c:v>
                </c:pt>
                <c:pt idx="8308">
                  <c:v>142.2824402</c:v>
                </c:pt>
                <c:pt idx="8309">
                  <c:v>96.320213319999993</c:v>
                </c:pt>
                <c:pt idx="8310">
                  <c:v>46.04176331</c:v>
                </c:pt>
                <c:pt idx="8311">
                  <c:v>171.60533140000001</c:v>
                </c:pt>
                <c:pt idx="8312">
                  <c:v>138.56605529999999</c:v>
                </c:pt>
                <c:pt idx="8313">
                  <c:v>51.863376619999997</c:v>
                </c:pt>
                <c:pt idx="8314">
                  <c:v>104.82550809999999</c:v>
                </c:pt>
                <c:pt idx="8315">
                  <c:v>107.3489227</c:v>
                </c:pt>
                <c:pt idx="8316">
                  <c:v>64.498062129999994</c:v>
                </c:pt>
                <c:pt idx="8317">
                  <c:v>75.042449950000005</c:v>
                </c:pt>
                <c:pt idx="8318">
                  <c:v>124.6953278</c:v>
                </c:pt>
                <c:pt idx="8319">
                  <c:v>134.3918304</c:v>
                </c:pt>
                <c:pt idx="8320">
                  <c:v>102.5719223</c:v>
                </c:pt>
                <c:pt idx="8321">
                  <c:v>60.46773529</c:v>
                </c:pt>
                <c:pt idx="8322">
                  <c:v>96.526847840000002</c:v>
                </c:pt>
                <c:pt idx="8323">
                  <c:v>132.1649323</c:v>
                </c:pt>
                <c:pt idx="8324">
                  <c:v>345.32452389999997</c:v>
                </c:pt>
                <c:pt idx="8325">
                  <c:v>40.570343020000003</c:v>
                </c:pt>
                <c:pt idx="8326">
                  <c:v>39.005794530000003</c:v>
                </c:pt>
                <c:pt idx="8327">
                  <c:v>134.52600100000001</c:v>
                </c:pt>
                <c:pt idx="8328">
                  <c:v>166.3642883</c:v>
                </c:pt>
                <c:pt idx="8329">
                  <c:v>115.084671</c:v>
                </c:pt>
                <c:pt idx="8330">
                  <c:v>140.20393369999999</c:v>
                </c:pt>
                <c:pt idx="8331">
                  <c:v>103.70604710000001</c:v>
                </c:pt>
                <c:pt idx="8332">
                  <c:v>151.3591156</c:v>
                </c:pt>
                <c:pt idx="8333">
                  <c:v>95.225112920000001</c:v>
                </c:pt>
                <c:pt idx="8334">
                  <c:v>106.00291439999999</c:v>
                </c:pt>
                <c:pt idx="8335">
                  <c:v>105.98081209999999</c:v>
                </c:pt>
                <c:pt idx="8336">
                  <c:v>89.757682799999998</c:v>
                </c:pt>
                <c:pt idx="8337">
                  <c:v>84.507003780000005</c:v>
                </c:pt>
                <c:pt idx="8338">
                  <c:v>133.1783447</c:v>
                </c:pt>
                <c:pt idx="8339">
                  <c:v>180.69381709999999</c:v>
                </c:pt>
                <c:pt idx="8340">
                  <c:v>124.17155459999999</c:v>
                </c:pt>
                <c:pt idx="8341">
                  <c:v>47.715778350000001</c:v>
                </c:pt>
                <c:pt idx="8342">
                  <c:v>113.8444901</c:v>
                </c:pt>
                <c:pt idx="8343">
                  <c:v>112.7023621</c:v>
                </c:pt>
                <c:pt idx="8344">
                  <c:v>139.44636539999999</c:v>
                </c:pt>
                <c:pt idx="8345">
                  <c:v>123.7312088</c:v>
                </c:pt>
                <c:pt idx="8346">
                  <c:v>133.22422789999999</c:v>
                </c:pt>
                <c:pt idx="8347">
                  <c:v>115.0959091</c:v>
                </c:pt>
                <c:pt idx="8348">
                  <c:v>88.184242249999997</c:v>
                </c:pt>
                <c:pt idx="8349">
                  <c:v>104.7456207</c:v>
                </c:pt>
                <c:pt idx="8350">
                  <c:v>94.534309390000004</c:v>
                </c:pt>
                <c:pt idx="8351">
                  <c:v>107.17371369999999</c:v>
                </c:pt>
                <c:pt idx="8352">
                  <c:v>139.9674225</c:v>
                </c:pt>
                <c:pt idx="8353">
                  <c:v>72.557060239999998</c:v>
                </c:pt>
                <c:pt idx="8354">
                  <c:v>89.975753780000005</c:v>
                </c:pt>
                <c:pt idx="8355">
                  <c:v>137.00141909999999</c:v>
                </c:pt>
                <c:pt idx="8356">
                  <c:v>49.963264469999999</c:v>
                </c:pt>
                <c:pt idx="8357">
                  <c:v>106.9525757</c:v>
                </c:pt>
                <c:pt idx="8358">
                  <c:v>131.7778931</c:v>
                </c:pt>
                <c:pt idx="8359">
                  <c:v>126.2046509</c:v>
                </c:pt>
                <c:pt idx="8360">
                  <c:v>127.32994840000001</c:v>
                </c:pt>
                <c:pt idx="8361">
                  <c:v>115.6330414</c:v>
                </c:pt>
                <c:pt idx="8362">
                  <c:v>109.5634384</c:v>
                </c:pt>
                <c:pt idx="8363">
                  <c:v>141.85581970000001</c:v>
                </c:pt>
                <c:pt idx="8364">
                  <c:v>116.03541559999999</c:v>
                </c:pt>
                <c:pt idx="8365">
                  <c:v>157.43130489999999</c:v>
                </c:pt>
                <c:pt idx="8366">
                  <c:v>78.854110719999994</c:v>
                </c:pt>
                <c:pt idx="8367">
                  <c:v>136.5229492</c:v>
                </c:pt>
                <c:pt idx="8368">
                  <c:v>101.6795959</c:v>
                </c:pt>
                <c:pt idx="8369">
                  <c:v>102.02520749999999</c:v>
                </c:pt>
                <c:pt idx="8370">
                  <c:v>50.986850740000001</c:v>
                </c:pt>
                <c:pt idx="8371">
                  <c:v>113.9558945</c:v>
                </c:pt>
                <c:pt idx="8372">
                  <c:v>77.056121829999995</c:v>
                </c:pt>
                <c:pt idx="8373">
                  <c:v>122.5733109</c:v>
                </c:pt>
                <c:pt idx="8374">
                  <c:v>104.4506378</c:v>
                </c:pt>
                <c:pt idx="8375">
                  <c:v>121.0748215</c:v>
                </c:pt>
                <c:pt idx="8376">
                  <c:v>184.29801939999999</c:v>
                </c:pt>
                <c:pt idx="8377">
                  <c:v>83.072242739999993</c:v>
                </c:pt>
                <c:pt idx="8378">
                  <c:v>148.82156370000001</c:v>
                </c:pt>
                <c:pt idx="8379">
                  <c:v>132.80181880000001</c:v>
                </c:pt>
                <c:pt idx="8380">
                  <c:v>118.6742249</c:v>
                </c:pt>
                <c:pt idx="8381">
                  <c:v>73.833778379999998</c:v>
                </c:pt>
                <c:pt idx="8382">
                  <c:v>50.992301939999997</c:v>
                </c:pt>
                <c:pt idx="8383">
                  <c:v>159.9306641</c:v>
                </c:pt>
                <c:pt idx="8384">
                  <c:v>87.36313629</c:v>
                </c:pt>
                <c:pt idx="8385">
                  <c:v>129.67279049999999</c:v>
                </c:pt>
                <c:pt idx="8386">
                  <c:v>17.45870781</c:v>
                </c:pt>
                <c:pt idx="8387">
                  <c:v>115.9942169</c:v>
                </c:pt>
                <c:pt idx="8388">
                  <c:v>142.6507263</c:v>
                </c:pt>
                <c:pt idx="8389">
                  <c:v>82.197639469999999</c:v>
                </c:pt>
                <c:pt idx="8390">
                  <c:v>72.007911680000007</c:v>
                </c:pt>
                <c:pt idx="8391">
                  <c:v>130.6046906</c:v>
                </c:pt>
                <c:pt idx="8392">
                  <c:v>126.62194820000001</c:v>
                </c:pt>
                <c:pt idx="8393">
                  <c:v>126.5434494</c:v>
                </c:pt>
                <c:pt idx="8394">
                  <c:v>101.08951570000001</c:v>
                </c:pt>
                <c:pt idx="8395">
                  <c:v>109.88002779999999</c:v>
                </c:pt>
                <c:pt idx="8396">
                  <c:v>77.241355900000002</c:v>
                </c:pt>
                <c:pt idx="8397">
                  <c:v>180.18261720000001</c:v>
                </c:pt>
                <c:pt idx="8398">
                  <c:v>115.8141251</c:v>
                </c:pt>
                <c:pt idx="8399">
                  <c:v>77.886100769999999</c:v>
                </c:pt>
                <c:pt idx="8400">
                  <c:v>104.59412380000001</c:v>
                </c:pt>
                <c:pt idx="8401">
                  <c:v>141.92933650000001</c:v>
                </c:pt>
                <c:pt idx="8402">
                  <c:v>127.7071991</c:v>
                </c:pt>
                <c:pt idx="8403">
                  <c:v>97.301330570000005</c:v>
                </c:pt>
                <c:pt idx="8404">
                  <c:v>160.26591490000001</c:v>
                </c:pt>
                <c:pt idx="8405">
                  <c:v>73.861663820000004</c:v>
                </c:pt>
                <c:pt idx="8406">
                  <c:v>57.272605900000002</c:v>
                </c:pt>
                <c:pt idx="8407">
                  <c:v>127.7538605</c:v>
                </c:pt>
                <c:pt idx="8408">
                  <c:v>208.50483700000001</c:v>
                </c:pt>
                <c:pt idx="8409">
                  <c:v>117.4992905</c:v>
                </c:pt>
                <c:pt idx="8410">
                  <c:v>106.46468350000001</c:v>
                </c:pt>
                <c:pt idx="8411">
                  <c:v>118.1404266</c:v>
                </c:pt>
                <c:pt idx="8412">
                  <c:v>129.27818300000001</c:v>
                </c:pt>
                <c:pt idx="8413">
                  <c:v>71.517372129999998</c:v>
                </c:pt>
                <c:pt idx="8414">
                  <c:v>85.905426030000001</c:v>
                </c:pt>
                <c:pt idx="8415">
                  <c:v>71.766136169999996</c:v>
                </c:pt>
                <c:pt idx="8416">
                  <c:v>147.19526669999999</c:v>
                </c:pt>
                <c:pt idx="8417">
                  <c:v>105.45826719999999</c:v>
                </c:pt>
                <c:pt idx="8418">
                  <c:v>53.678932189999998</c:v>
                </c:pt>
                <c:pt idx="8419">
                  <c:v>89.157043459999997</c:v>
                </c:pt>
                <c:pt idx="8420">
                  <c:v>89.404869079999997</c:v>
                </c:pt>
                <c:pt idx="8421">
                  <c:v>59.356018069999998</c:v>
                </c:pt>
                <c:pt idx="8422">
                  <c:v>91.293014529999994</c:v>
                </c:pt>
                <c:pt idx="8423">
                  <c:v>105.51059720000001</c:v>
                </c:pt>
                <c:pt idx="8424">
                  <c:v>113.95737459999999</c:v>
                </c:pt>
                <c:pt idx="8425">
                  <c:v>46.598636630000001</c:v>
                </c:pt>
                <c:pt idx="8426">
                  <c:v>189.46025090000001</c:v>
                </c:pt>
                <c:pt idx="8427">
                  <c:v>125.84210969999999</c:v>
                </c:pt>
                <c:pt idx="8428">
                  <c:v>122.3487549</c:v>
                </c:pt>
                <c:pt idx="8429">
                  <c:v>132.62599180000001</c:v>
                </c:pt>
                <c:pt idx="8430">
                  <c:v>109.25200649999999</c:v>
                </c:pt>
                <c:pt idx="8431">
                  <c:v>119.7752991</c:v>
                </c:pt>
                <c:pt idx="8432">
                  <c:v>106.99245449999999</c:v>
                </c:pt>
                <c:pt idx="8433">
                  <c:v>109.2494659</c:v>
                </c:pt>
                <c:pt idx="8434">
                  <c:v>115.792923</c:v>
                </c:pt>
                <c:pt idx="8435">
                  <c:v>101.5491562</c:v>
                </c:pt>
                <c:pt idx="8436">
                  <c:v>114.7377396</c:v>
                </c:pt>
                <c:pt idx="8437">
                  <c:v>123.0082855</c:v>
                </c:pt>
                <c:pt idx="8438">
                  <c:v>99.742141720000006</c:v>
                </c:pt>
                <c:pt idx="8439">
                  <c:v>65.304733279999994</c:v>
                </c:pt>
                <c:pt idx="8440">
                  <c:v>87.702011110000001</c:v>
                </c:pt>
                <c:pt idx="8441">
                  <c:v>107.1897125</c:v>
                </c:pt>
                <c:pt idx="8442">
                  <c:v>95.563705440000007</c:v>
                </c:pt>
                <c:pt idx="8443">
                  <c:v>101.52635189999999</c:v>
                </c:pt>
                <c:pt idx="8444">
                  <c:v>113.76918790000001</c:v>
                </c:pt>
                <c:pt idx="8445">
                  <c:v>162.64117429999999</c:v>
                </c:pt>
                <c:pt idx="8446">
                  <c:v>95.716491700000006</c:v>
                </c:pt>
                <c:pt idx="8447">
                  <c:v>131.64834590000001</c:v>
                </c:pt>
                <c:pt idx="8448">
                  <c:v>132.66072080000001</c:v>
                </c:pt>
                <c:pt idx="8449">
                  <c:v>116.2063217</c:v>
                </c:pt>
                <c:pt idx="8450">
                  <c:v>100.2122421</c:v>
                </c:pt>
                <c:pt idx="8451">
                  <c:v>56.649700160000002</c:v>
                </c:pt>
                <c:pt idx="8452">
                  <c:v>129.91615300000001</c:v>
                </c:pt>
                <c:pt idx="8453">
                  <c:v>82.70375061</c:v>
                </c:pt>
                <c:pt idx="8454">
                  <c:v>91.863105770000004</c:v>
                </c:pt>
                <c:pt idx="8455">
                  <c:v>108.31843569999999</c:v>
                </c:pt>
                <c:pt idx="8456">
                  <c:v>152.42964169999999</c:v>
                </c:pt>
                <c:pt idx="8457">
                  <c:v>33.61921692</c:v>
                </c:pt>
                <c:pt idx="8458">
                  <c:v>48.064830780000001</c:v>
                </c:pt>
                <c:pt idx="8459">
                  <c:v>132.18455510000001</c:v>
                </c:pt>
                <c:pt idx="8460">
                  <c:v>121.7922897</c:v>
                </c:pt>
                <c:pt idx="8461">
                  <c:v>131.67243959999999</c:v>
                </c:pt>
                <c:pt idx="8462">
                  <c:v>67.602241520000007</c:v>
                </c:pt>
                <c:pt idx="8463">
                  <c:v>91.905822749999999</c:v>
                </c:pt>
                <c:pt idx="8464">
                  <c:v>169.39355470000001</c:v>
                </c:pt>
                <c:pt idx="8465">
                  <c:v>145.34069819999999</c:v>
                </c:pt>
                <c:pt idx="8466">
                  <c:v>106.6423187</c:v>
                </c:pt>
                <c:pt idx="8467">
                  <c:v>53.316612239999998</c:v>
                </c:pt>
                <c:pt idx="8468">
                  <c:v>112.7349701</c:v>
                </c:pt>
                <c:pt idx="8469">
                  <c:v>139.9944763</c:v>
                </c:pt>
                <c:pt idx="8470">
                  <c:v>122.5662231</c:v>
                </c:pt>
                <c:pt idx="8471">
                  <c:v>42.773323060000003</c:v>
                </c:pt>
                <c:pt idx="8472">
                  <c:v>125.4958496</c:v>
                </c:pt>
                <c:pt idx="8473">
                  <c:v>42.510578160000001</c:v>
                </c:pt>
                <c:pt idx="8474">
                  <c:v>108.80681610000001</c:v>
                </c:pt>
                <c:pt idx="8475">
                  <c:v>83.323791499999999</c:v>
                </c:pt>
                <c:pt idx="8476">
                  <c:v>128.01916499999999</c:v>
                </c:pt>
                <c:pt idx="8477">
                  <c:v>91.247886660000006</c:v>
                </c:pt>
                <c:pt idx="8478">
                  <c:v>94.971702579999999</c:v>
                </c:pt>
                <c:pt idx="8479">
                  <c:v>161.10173030000001</c:v>
                </c:pt>
                <c:pt idx="8480">
                  <c:v>45.501945499999998</c:v>
                </c:pt>
                <c:pt idx="8481">
                  <c:v>37.488021850000003</c:v>
                </c:pt>
                <c:pt idx="8482">
                  <c:v>147.1771545</c:v>
                </c:pt>
                <c:pt idx="8483">
                  <c:v>102.42742920000001</c:v>
                </c:pt>
                <c:pt idx="8484">
                  <c:v>37.402278899999999</c:v>
                </c:pt>
                <c:pt idx="8485">
                  <c:v>125.893837</c:v>
                </c:pt>
                <c:pt idx="8486">
                  <c:v>121.80640409999999</c:v>
                </c:pt>
                <c:pt idx="8487">
                  <c:v>112.90316009999999</c:v>
                </c:pt>
                <c:pt idx="8488">
                  <c:v>115.73645019999999</c:v>
                </c:pt>
                <c:pt idx="8489">
                  <c:v>129.2443695</c:v>
                </c:pt>
                <c:pt idx="8490">
                  <c:v>110.61001589999999</c:v>
                </c:pt>
                <c:pt idx="8491">
                  <c:v>113.8613663</c:v>
                </c:pt>
                <c:pt idx="8492">
                  <c:v>137.7538452</c:v>
                </c:pt>
                <c:pt idx="8493">
                  <c:v>110.09529879999999</c:v>
                </c:pt>
                <c:pt idx="8494">
                  <c:v>134.66038510000001</c:v>
                </c:pt>
                <c:pt idx="8495">
                  <c:v>128.35702509999999</c:v>
                </c:pt>
                <c:pt idx="8496">
                  <c:v>134.31938170000001</c:v>
                </c:pt>
                <c:pt idx="8497">
                  <c:v>120.2842636</c:v>
                </c:pt>
                <c:pt idx="8498">
                  <c:v>113.44948580000001</c:v>
                </c:pt>
                <c:pt idx="8499">
                  <c:v>108.7944641</c:v>
                </c:pt>
                <c:pt idx="8500">
                  <c:v>103.732933</c:v>
                </c:pt>
                <c:pt idx="8501">
                  <c:v>118.7279968</c:v>
                </c:pt>
                <c:pt idx="8502">
                  <c:v>100.7967453</c:v>
                </c:pt>
                <c:pt idx="8503">
                  <c:v>82.792587280000006</c:v>
                </c:pt>
                <c:pt idx="8504">
                  <c:v>99.391136169999996</c:v>
                </c:pt>
                <c:pt idx="8505">
                  <c:v>60.759418490000002</c:v>
                </c:pt>
                <c:pt idx="8506">
                  <c:v>122.5303268</c:v>
                </c:pt>
                <c:pt idx="8507">
                  <c:v>77.567596440000003</c:v>
                </c:pt>
                <c:pt idx="8508">
                  <c:v>288.53271480000001</c:v>
                </c:pt>
                <c:pt idx="8509">
                  <c:v>106.0716019</c:v>
                </c:pt>
                <c:pt idx="8510">
                  <c:v>121.9493179</c:v>
                </c:pt>
                <c:pt idx="8511">
                  <c:v>84.2700119</c:v>
                </c:pt>
                <c:pt idx="8512">
                  <c:v>126.1069107</c:v>
                </c:pt>
                <c:pt idx="8513">
                  <c:v>142.3903656</c:v>
                </c:pt>
                <c:pt idx="8514">
                  <c:v>94.695915220000003</c:v>
                </c:pt>
                <c:pt idx="8515">
                  <c:v>105.6900024</c:v>
                </c:pt>
                <c:pt idx="8516">
                  <c:v>137.33398439999999</c:v>
                </c:pt>
                <c:pt idx="8517">
                  <c:v>131.26451109999999</c:v>
                </c:pt>
                <c:pt idx="8518">
                  <c:v>102.564003</c:v>
                </c:pt>
                <c:pt idx="8519">
                  <c:v>147.0232239</c:v>
                </c:pt>
                <c:pt idx="8520">
                  <c:v>77.004608149999996</c:v>
                </c:pt>
                <c:pt idx="8521">
                  <c:v>138.6292267</c:v>
                </c:pt>
                <c:pt idx="8522">
                  <c:v>103.76902010000001</c:v>
                </c:pt>
                <c:pt idx="8523">
                  <c:v>46.475521090000001</c:v>
                </c:pt>
                <c:pt idx="8524">
                  <c:v>174.1593475</c:v>
                </c:pt>
                <c:pt idx="8525">
                  <c:v>134.39474490000001</c:v>
                </c:pt>
                <c:pt idx="8526">
                  <c:v>60.843997960000003</c:v>
                </c:pt>
                <c:pt idx="8527">
                  <c:v>102.50868989999999</c:v>
                </c:pt>
                <c:pt idx="8528">
                  <c:v>108.6572266</c:v>
                </c:pt>
                <c:pt idx="8529">
                  <c:v>61.816501619999997</c:v>
                </c:pt>
                <c:pt idx="8530">
                  <c:v>79.125694269999997</c:v>
                </c:pt>
                <c:pt idx="8531">
                  <c:v>39.231380459999997</c:v>
                </c:pt>
                <c:pt idx="8532">
                  <c:v>54.858375549999998</c:v>
                </c:pt>
                <c:pt idx="8533">
                  <c:v>125.5898361</c:v>
                </c:pt>
                <c:pt idx="8534">
                  <c:v>134.23039249999999</c:v>
                </c:pt>
                <c:pt idx="8535">
                  <c:v>103.7637634</c:v>
                </c:pt>
                <c:pt idx="8536">
                  <c:v>55.591739650000001</c:v>
                </c:pt>
                <c:pt idx="8537">
                  <c:v>99.422073359999999</c:v>
                </c:pt>
                <c:pt idx="8538">
                  <c:v>135.75778199999999</c:v>
                </c:pt>
                <c:pt idx="8539">
                  <c:v>436.10302730000001</c:v>
                </c:pt>
                <c:pt idx="8540">
                  <c:v>48.214069369999997</c:v>
                </c:pt>
                <c:pt idx="8541">
                  <c:v>47.781135560000003</c:v>
                </c:pt>
                <c:pt idx="8542">
                  <c:v>139.596283</c:v>
                </c:pt>
                <c:pt idx="8543">
                  <c:v>155.95391849999999</c:v>
                </c:pt>
                <c:pt idx="8544">
                  <c:v>116.6214523</c:v>
                </c:pt>
                <c:pt idx="8545">
                  <c:v>144.056839</c:v>
                </c:pt>
                <c:pt idx="8546">
                  <c:v>27.215049740000001</c:v>
                </c:pt>
                <c:pt idx="8547">
                  <c:v>104.090065</c:v>
                </c:pt>
                <c:pt idx="8548">
                  <c:v>147.01481630000001</c:v>
                </c:pt>
                <c:pt idx="8549">
                  <c:v>95.6572113</c:v>
                </c:pt>
                <c:pt idx="8550">
                  <c:v>20.208232880000001</c:v>
                </c:pt>
                <c:pt idx="8551">
                  <c:v>110.8054276</c:v>
                </c:pt>
                <c:pt idx="8552">
                  <c:v>109.1250381</c:v>
                </c:pt>
                <c:pt idx="8553">
                  <c:v>89.379447940000006</c:v>
                </c:pt>
                <c:pt idx="8554">
                  <c:v>86.703109740000002</c:v>
                </c:pt>
                <c:pt idx="8555">
                  <c:v>137.01365659999999</c:v>
                </c:pt>
                <c:pt idx="8556">
                  <c:v>183.28373719999999</c:v>
                </c:pt>
                <c:pt idx="8557">
                  <c:v>127.9529953</c:v>
                </c:pt>
                <c:pt idx="8558">
                  <c:v>48.65094757</c:v>
                </c:pt>
                <c:pt idx="8559">
                  <c:v>151.62338260000001</c:v>
                </c:pt>
                <c:pt idx="8560">
                  <c:v>113.1938705</c:v>
                </c:pt>
                <c:pt idx="8561">
                  <c:v>92.971366880000005</c:v>
                </c:pt>
                <c:pt idx="8562">
                  <c:v>135.2595062</c:v>
                </c:pt>
                <c:pt idx="8563">
                  <c:v>127.28452299999999</c:v>
                </c:pt>
                <c:pt idx="8564">
                  <c:v>91.954025270000002</c:v>
                </c:pt>
                <c:pt idx="8565">
                  <c:v>124.0000381</c:v>
                </c:pt>
                <c:pt idx="8566">
                  <c:v>88.43373871</c:v>
                </c:pt>
                <c:pt idx="8567">
                  <c:v>51.988967899999999</c:v>
                </c:pt>
                <c:pt idx="8568">
                  <c:v>91.853576660000002</c:v>
                </c:pt>
                <c:pt idx="8569">
                  <c:v>106.43601990000001</c:v>
                </c:pt>
                <c:pt idx="8570">
                  <c:v>16.570455549999998</c:v>
                </c:pt>
                <c:pt idx="8571">
                  <c:v>92.203063959999994</c:v>
                </c:pt>
                <c:pt idx="8572">
                  <c:v>107.38024900000001</c:v>
                </c:pt>
                <c:pt idx="8573">
                  <c:v>138.23211670000001</c:v>
                </c:pt>
                <c:pt idx="8574">
                  <c:v>76.376884459999999</c:v>
                </c:pt>
                <c:pt idx="8575">
                  <c:v>133.27409359999999</c:v>
                </c:pt>
                <c:pt idx="8576">
                  <c:v>86.325386050000006</c:v>
                </c:pt>
                <c:pt idx="8577">
                  <c:v>137.18969730000001</c:v>
                </c:pt>
                <c:pt idx="8578">
                  <c:v>51.674381259999997</c:v>
                </c:pt>
                <c:pt idx="8579">
                  <c:v>110.18096920000001</c:v>
                </c:pt>
                <c:pt idx="8580">
                  <c:v>122.5593872</c:v>
                </c:pt>
                <c:pt idx="8581">
                  <c:v>154.7610779</c:v>
                </c:pt>
                <c:pt idx="8582">
                  <c:v>127.7270889</c:v>
                </c:pt>
                <c:pt idx="8583">
                  <c:v>116.46326449999999</c:v>
                </c:pt>
                <c:pt idx="8584">
                  <c:v>114.95056150000001</c:v>
                </c:pt>
                <c:pt idx="8585">
                  <c:v>138.32904049999999</c:v>
                </c:pt>
                <c:pt idx="8586">
                  <c:v>117.0747147</c:v>
                </c:pt>
                <c:pt idx="8587">
                  <c:v>164.3876343</c:v>
                </c:pt>
                <c:pt idx="8588">
                  <c:v>76.491539000000003</c:v>
                </c:pt>
                <c:pt idx="8589">
                  <c:v>123.4765167</c:v>
                </c:pt>
                <c:pt idx="8590">
                  <c:v>80.852340699999999</c:v>
                </c:pt>
                <c:pt idx="8591">
                  <c:v>87.145195009999995</c:v>
                </c:pt>
                <c:pt idx="8592">
                  <c:v>42.61861038</c:v>
                </c:pt>
                <c:pt idx="8593">
                  <c:v>114.4418182</c:v>
                </c:pt>
                <c:pt idx="8594">
                  <c:v>77.078063959999994</c:v>
                </c:pt>
                <c:pt idx="8595">
                  <c:v>120.51474760000001</c:v>
                </c:pt>
                <c:pt idx="8596">
                  <c:v>109.7213745</c:v>
                </c:pt>
                <c:pt idx="8597">
                  <c:v>122.0477448</c:v>
                </c:pt>
                <c:pt idx="8598">
                  <c:v>198.15222170000001</c:v>
                </c:pt>
                <c:pt idx="8599">
                  <c:v>86.133605959999997</c:v>
                </c:pt>
                <c:pt idx="8600">
                  <c:v>155.64739990000001</c:v>
                </c:pt>
                <c:pt idx="8601">
                  <c:v>135.59678650000001</c:v>
                </c:pt>
                <c:pt idx="8602">
                  <c:v>120.84642030000001</c:v>
                </c:pt>
                <c:pt idx="8603">
                  <c:v>71.379455570000005</c:v>
                </c:pt>
                <c:pt idx="8604">
                  <c:v>53.27365494</c:v>
                </c:pt>
                <c:pt idx="8605">
                  <c:v>165.59994510000001</c:v>
                </c:pt>
                <c:pt idx="8606">
                  <c:v>85.743270870000003</c:v>
                </c:pt>
                <c:pt idx="8607">
                  <c:v>134.48927309999999</c:v>
                </c:pt>
                <c:pt idx="8608">
                  <c:v>20.086280819999999</c:v>
                </c:pt>
                <c:pt idx="8609">
                  <c:v>118.43979640000001</c:v>
                </c:pt>
                <c:pt idx="8610">
                  <c:v>132.96258539999999</c:v>
                </c:pt>
                <c:pt idx="8611">
                  <c:v>79.651481630000006</c:v>
                </c:pt>
                <c:pt idx="8612">
                  <c:v>77.112037659999999</c:v>
                </c:pt>
                <c:pt idx="8613">
                  <c:v>139.9867859</c:v>
                </c:pt>
                <c:pt idx="8614">
                  <c:v>128.4911041</c:v>
                </c:pt>
                <c:pt idx="8615">
                  <c:v>126.7161636</c:v>
                </c:pt>
                <c:pt idx="8616">
                  <c:v>113.57616419999999</c:v>
                </c:pt>
                <c:pt idx="8617">
                  <c:v>117.95922090000001</c:v>
                </c:pt>
                <c:pt idx="8618">
                  <c:v>82.208175659999995</c:v>
                </c:pt>
                <c:pt idx="8619">
                  <c:v>186.15858460000001</c:v>
                </c:pt>
                <c:pt idx="8620">
                  <c:v>110.21847529999999</c:v>
                </c:pt>
                <c:pt idx="8621">
                  <c:v>77.195007320000002</c:v>
                </c:pt>
                <c:pt idx="8622">
                  <c:v>59.433078770000002</c:v>
                </c:pt>
                <c:pt idx="8623">
                  <c:v>155.10873409999999</c:v>
                </c:pt>
                <c:pt idx="8624">
                  <c:v>126.3052826</c:v>
                </c:pt>
                <c:pt idx="8625">
                  <c:v>96.837165830000004</c:v>
                </c:pt>
                <c:pt idx="8626">
                  <c:v>157.80645749999999</c:v>
                </c:pt>
                <c:pt idx="8627">
                  <c:v>77.279754639999993</c:v>
                </c:pt>
                <c:pt idx="8628">
                  <c:v>57.365566250000001</c:v>
                </c:pt>
                <c:pt idx="8629">
                  <c:v>130.6294403</c:v>
                </c:pt>
                <c:pt idx="8630">
                  <c:v>200.6320801</c:v>
                </c:pt>
                <c:pt idx="8631">
                  <c:v>118.2345581</c:v>
                </c:pt>
                <c:pt idx="8632">
                  <c:v>108.09265139999999</c:v>
                </c:pt>
                <c:pt idx="8633">
                  <c:v>76.497924800000007</c:v>
                </c:pt>
                <c:pt idx="8634">
                  <c:v>121.6679535</c:v>
                </c:pt>
                <c:pt idx="8635">
                  <c:v>130.7531433</c:v>
                </c:pt>
                <c:pt idx="8636">
                  <c:v>101.2075882</c:v>
                </c:pt>
                <c:pt idx="8637">
                  <c:v>88.441123959999999</c:v>
                </c:pt>
                <c:pt idx="8638">
                  <c:v>64.792915339999993</c:v>
                </c:pt>
                <c:pt idx="8639">
                  <c:v>141.22686770000001</c:v>
                </c:pt>
                <c:pt idx="8640">
                  <c:v>106.561058</c:v>
                </c:pt>
                <c:pt idx="8641">
                  <c:v>52.253070829999999</c:v>
                </c:pt>
                <c:pt idx="8642">
                  <c:v>96.414413449999998</c:v>
                </c:pt>
                <c:pt idx="8643">
                  <c:v>90.102287290000007</c:v>
                </c:pt>
                <c:pt idx="8644">
                  <c:v>58.255813600000003</c:v>
                </c:pt>
                <c:pt idx="8645">
                  <c:v>91.00294495</c:v>
                </c:pt>
                <c:pt idx="8646">
                  <c:v>103.8873138</c:v>
                </c:pt>
                <c:pt idx="8647">
                  <c:v>121.65922550000001</c:v>
                </c:pt>
                <c:pt idx="8648">
                  <c:v>44.55950928</c:v>
                </c:pt>
                <c:pt idx="8649">
                  <c:v>187.8912201</c:v>
                </c:pt>
                <c:pt idx="8650">
                  <c:v>121.17040249999999</c:v>
                </c:pt>
                <c:pt idx="8651">
                  <c:v>117.7357712</c:v>
                </c:pt>
                <c:pt idx="8652">
                  <c:v>132.06451419999999</c:v>
                </c:pt>
                <c:pt idx="8653">
                  <c:v>107.659317</c:v>
                </c:pt>
                <c:pt idx="8654">
                  <c:v>118.9981308</c:v>
                </c:pt>
                <c:pt idx="8655">
                  <c:v>102.0230713</c:v>
                </c:pt>
                <c:pt idx="8656">
                  <c:v>118.5014877</c:v>
                </c:pt>
                <c:pt idx="8657">
                  <c:v>102.7678452</c:v>
                </c:pt>
                <c:pt idx="8658">
                  <c:v>107.03754429999999</c:v>
                </c:pt>
                <c:pt idx="8659">
                  <c:v>102.65332789999999</c:v>
                </c:pt>
                <c:pt idx="8660">
                  <c:v>123.8616104</c:v>
                </c:pt>
                <c:pt idx="8661">
                  <c:v>99.483200069999995</c:v>
                </c:pt>
                <c:pt idx="8662">
                  <c:v>66.393714900000006</c:v>
                </c:pt>
                <c:pt idx="8663">
                  <c:v>91.897277829999993</c:v>
                </c:pt>
                <c:pt idx="8664">
                  <c:v>109.18783569999999</c:v>
                </c:pt>
                <c:pt idx="8665">
                  <c:v>96.569374080000003</c:v>
                </c:pt>
                <c:pt idx="8666">
                  <c:v>101.1250076</c:v>
                </c:pt>
                <c:pt idx="8667">
                  <c:v>106.9755478</c:v>
                </c:pt>
                <c:pt idx="8668">
                  <c:v>162.84078980000001</c:v>
                </c:pt>
                <c:pt idx="8669">
                  <c:v>96.836349490000003</c:v>
                </c:pt>
                <c:pt idx="8670">
                  <c:v>116.31437680000001</c:v>
                </c:pt>
                <c:pt idx="8671">
                  <c:v>122.6548004</c:v>
                </c:pt>
                <c:pt idx="8672">
                  <c:v>114.3527679</c:v>
                </c:pt>
                <c:pt idx="8673">
                  <c:v>105.8074417</c:v>
                </c:pt>
                <c:pt idx="8674">
                  <c:v>55.767147059999999</c:v>
                </c:pt>
                <c:pt idx="8675">
                  <c:v>126.1249771</c:v>
                </c:pt>
                <c:pt idx="8676">
                  <c:v>84.195075990000007</c:v>
                </c:pt>
                <c:pt idx="8677">
                  <c:v>85.73967743</c:v>
                </c:pt>
                <c:pt idx="8678">
                  <c:v>97.975135800000004</c:v>
                </c:pt>
                <c:pt idx="8679">
                  <c:v>152.15605160000001</c:v>
                </c:pt>
                <c:pt idx="8680">
                  <c:v>37.910732269999997</c:v>
                </c:pt>
                <c:pt idx="8681">
                  <c:v>52.887027740000001</c:v>
                </c:pt>
                <c:pt idx="8682">
                  <c:v>131.13613889999999</c:v>
                </c:pt>
                <c:pt idx="8683">
                  <c:v>119.3901596</c:v>
                </c:pt>
                <c:pt idx="8684">
                  <c:v>132.99670409999999</c:v>
                </c:pt>
                <c:pt idx="8685">
                  <c:v>89.877883909999994</c:v>
                </c:pt>
                <c:pt idx="8686">
                  <c:v>88.61766815</c:v>
                </c:pt>
                <c:pt idx="8687">
                  <c:v>147.47145080000001</c:v>
                </c:pt>
                <c:pt idx="8688">
                  <c:v>152.00102229999999</c:v>
                </c:pt>
                <c:pt idx="8689">
                  <c:v>106.5874405</c:v>
                </c:pt>
                <c:pt idx="8690">
                  <c:v>58.815120700000001</c:v>
                </c:pt>
                <c:pt idx="8691">
                  <c:v>110.91271209999999</c:v>
                </c:pt>
                <c:pt idx="8692">
                  <c:v>139.63513180000001</c:v>
                </c:pt>
                <c:pt idx="8693">
                  <c:v>121.3916779</c:v>
                </c:pt>
                <c:pt idx="8694">
                  <c:v>45.553546910000001</c:v>
                </c:pt>
                <c:pt idx="8695">
                  <c:v>125.2144699</c:v>
                </c:pt>
                <c:pt idx="8696">
                  <c:v>43.930667880000001</c:v>
                </c:pt>
                <c:pt idx="8697">
                  <c:v>105.576088</c:v>
                </c:pt>
                <c:pt idx="8698">
                  <c:v>82.869300839999994</c:v>
                </c:pt>
                <c:pt idx="8699">
                  <c:v>125.8894348</c:v>
                </c:pt>
                <c:pt idx="8700">
                  <c:v>87.770324709999997</c:v>
                </c:pt>
                <c:pt idx="8701">
                  <c:v>93.182182310000002</c:v>
                </c:pt>
                <c:pt idx="8702">
                  <c:v>153.38706970000001</c:v>
                </c:pt>
                <c:pt idx="8703">
                  <c:v>45.97340775</c:v>
                </c:pt>
                <c:pt idx="8704">
                  <c:v>50.783592220000003</c:v>
                </c:pt>
                <c:pt idx="8705">
                  <c:v>145.1743774</c:v>
                </c:pt>
                <c:pt idx="8706">
                  <c:v>107.1400223</c:v>
                </c:pt>
                <c:pt idx="8707">
                  <c:v>38.707908629999999</c:v>
                </c:pt>
                <c:pt idx="8708">
                  <c:v>125.024765</c:v>
                </c:pt>
                <c:pt idx="8709">
                  <c:v>121.492485</c:v>
                </c:pt>
                <c:pt idx="8710">
                  <c:v>121.1816711</c:v>
                </c:pt>
                <c:pt idx="8711">
                  <c:v>110.6035538</c:v>
                </c:pt>
                <c:pt idx="8712">
                  <c:v>128.50315860000001</c:v>
                </c:pt>
                <c:pt idx="8713">
                  <c:v>111.4556274</c:v>
                </c:pt>
                <c:pt idx="8714">
                  <c:v>119.2561264</c:v>
                </c:pt>
                <c:pt idx="8715">
                  <c:v>137.01232909999999</c:v>
                </c:pt>
                <c:pt idx="8716">
                  <c:v>110.8118286</c:v>
                </c:pt>
                <c:pt idx="8717">
                  <c:v>127.8487701</c:v>
                </c:pt>
                <c:pt idx="8718">
                  <c:v>128.18685909999999</c:v>
                </c:pt>
                <c:pt idx="8719">
                  <c:v>130.21493530000001</c:v>
                </c:pt>
                <c:pt idx="8720">
                  <c:v>105.1853638</c:v>
                </c:pt>
                <c:pt idx="8721">
                  <c:v>109.497612</c:v>
                </c:pt>
                <c:pt idx="8722">
                  <c:v>116.1846008</c:v>
                </c:pt>
                <c:pt idx="8723">
                  <c:v>108.42227939999999</c:v>
                </c:pt>
                <c:pt idx="8724">
                  <c:v>113.8153763</c:v>
                </c:pt>
                <c:pt idx="8725">
                  <c:v>105.0423737</c:v>
                </c:pt>
                <c:pt idx="8726">
                  <c:v>97.248832699999994</c:v>
                </c:pt>
                <c:pt idx="8727">
                  <c:v>108.82942199999999</c:v>
                </c:pt>
                <c:pt idx="8728">
                  <c:v>64.187522889999997</c:v>
                </c:pt>
                <c:pt idx="8729">
                  <c:v>122.3058472</c:v>
                </c:pt>
                <c:pt idx="8730">
                  <c:v>70.276931759999997</c:v>
                </c:pt>
                <c:pt idx="8731">
                  <c:v>291.653595</c:v>
                </c:pt>
                <c:pt idx="8732">
                  <c:v>106.95946499999999</c:v>
                </c:pt>
                <c:pt idx="8733">
                  <c:v>123.4850235</c:v>
                </c:pt>
                <c:pt idx="8734">
                  <c:v>83.60189819</c:v>
                </c:pt>
                <c:pt idx="8735">
                  <c:v>130.01451109999999</c:v>
                </c:pt>
                <c:pt idx="8736">
                  <c:v>151.9472198</c:v>
                </c:pt>
                <c:pt idx="8737">
                  <c:v>93.170066829999996</c:v>
                </c:pt>
                <c:pt idx="8738">
                  <c:v>105.9994736</c:v>
                </c:pt>
                <c:pt idx="8739">
                  <c:v>141.7590027</c:v>
                </c:pt>
                <c:pt idx="8740">
                  <c:v>128.31410220000001</c:v>
                </c:pt>
                <c:pt idx="8741">
                  <c:v>97.031303410000007</c:v>
                </c:pt>
                <c:pt idx="8742">
                  <c:v>154.22228999999999</c:v>
                </c:pt>
                <c:pt idx="8743">
                  <c:v>68.487693789999994</c:v>
                </c:pt>
                <c:pt idx="8744">
                  <c:v>129.3831787</c:v>
                </c:pt>
                <c:pt idx="8745">
                  <c:v>114.20387270000001</c:v>
                </c:pt>
                <c:pt idx="8746">
                  <c:v>45.760952000000003</c:v>
                </c:pt>
                <c:pt idx="8747">
                  <c:v>158.53491210000001</c:v>
                </c:pt>
                <c:pt idx="8748">
                  <c:v>130.4528809</c:v>
                </c:pt>
                <c:pt idx="8749">
                  <c:v>56.353050230000001</c:v>
                </c:pt>
                <c:pt idx="8750">
                  <c:v>102.4188309</c:v>
                </c:pt>
                <c:pt idx="8751">
                  <c:v>108.75629429999999</c:v>
                </c:pt>
                <c:pt idx="8752">
                  <c:v>62.826980589999998</c:v>
                </c:pt>
                <c:pt idx="8753">
                  <c:v>72.944274899999996</c:v>
                </c:pt>
                <c:pt idx="8754">
                  <c:v>32.682964320000004</c:v>
                </c:pt>
                <c:pt idx="8755">
                  <c:v>42.524753570000001</c:v>
                </c:pt>
                <c:pt idx="8756">
                  <c:v>128.21810909999999</c:v>
                </c:pt>
                <c:pt idx="8757">
                  <c:v>134.8863068</c:v>
                </c:pt>
                <c:pt idx="8758">
                  <c:v>103.36975099999999</c:v>
                </c:pt>
                <c:pt idx="8759">
                  <c:v>57.86685181</c:v>
                </c:pt>
                <c:pt idx="8760">
                  <c:v>100.141037</c:v>
                </c:pt>
                <c:pt idx="8761">
                  <c:v>142.1775208</c:v>
                </c:pt>
                <c:pt idx="8762">
                  <c:v>430.13235470000001</c:v>
                </c:pt>
                <c:pt idx="8763">
                  <c:v>57.307392120000003</c:v>
                </c:pt>
                <c:pt idx="8764">
                  <c:v>52.298511509999997</c:v>
                </c:pt>
                <c:pt idx="8765">
                  <c:v>135.09115600000001</c:v>
                </c:pt>
                <c:pt idx="8766">
                  <c:v>132.7751312</c:v>
                </c:pt>
                <c:pt idx="8767">
                  <c:v>125.0101547</c:v>
                </c:pt>
                <c:pt idx="8768">
                  <c:v>143.38874820000001</c:v>
                </c:pt>
                <c:pt idx="8769">
                  <c:v>27.031593319999999</c:v>
                </c:pt>
                <c:pt idx="8770">
                  <c:v>106.0845947</c:v>
                </c:pt>
                <c:pt idx="8771">
                  <c:v>150.41265870000001</c:v>
                </c:pt>
                <c:pt idx="8772">
                  <c:v>95.319763179999995</c:v>
                </c:pt>
                <c:pt idx="8773">
                  <c:v>19.126609800000001</c:v>
                </c:pt>
                <c:pt idx="8774">
                  <c:v>110.8516541</c:v>
                </c:pt>
                <c:pt idx="8775">
                  <c:v>108.5164032</c:v>
                </c:pt>
                <c:pt idx="8776">
                  <c:v>84.789649960000006</c:v>
                </c:pt>
                <c:pt idx="8777">
                  <c:v>90.42607117</c:v>
                </c:pt>
                <c:pt idx="8778">
                  <c:v>133.11570739999999</c:v>
                </c:pt>
                <c:pt idx="8779">
                  <c:v>171.97062679999999</c:v>
                </c:pt>
                <c:pt idx="8780">
                  <c:v>133.8939972</c:v>
                </c:pt>
                <c:pt idx="8781">
                  <c:v>49.473720550000003</c:v>
                </c:pt>
                <c:pt idx="8782">
                  <c:v>144.3643036</c:v>
                </c:pt>
                <c:pt idx="8783">
                  <c:v>114.0587692</c:v>
                </c:pt>
                <c:pt idx="8784">
                  <c:v>92.387290949999993</c:v>
                </c:pt>
                <c:pt idx="8785">
                  <c:v>131.1502686</c:v>
                </c:pt>
                <c:pt idx="8786">
                  <c:v>124.9790497</c:v>
                </c:pt>
                <c:pt idx="8787">
                  <c:v>91.068939209999996</c:v>
                </c:pt>
                <c:pt idx="8788">
                  <c:v>127.4928055</c:v>
                </c:pt>
                <c:pt idx="8789">
                  <c:v>90.217079159999997</c:v>
                </c:pt>
                <c:pt idx="8790">
                  <c:v>58.822692869999997</c:v>
                </c:pt>
                <c:pt idx="8791">
                  <c:v>99.072998049999995</c:v>
                </c:pt>
                <c:pt idx="8792">
                  <c:v>104.09371950000001</c:v>
                </c:pt>
                <c:pt idx="8793">
                  <c:v>23.274925230000001</c:v>
                </c:pt>
                <c:pt idx="8794">
                  <c:v>89.380882260000007</c:v>
                </c:pt>
                <c:pt idx="8795">
                  <c:v>107.4584961</c:v>
                </c:pt>
                <c:pt idx="8796">
                  <c:v>133.84695429999999</c:v>
                </c:pt>
                <c:pt idx="8797">
                  <c:v>79.506767269999997</c:v>
                </c:pt>
                <c:pt idx="8798">
                  <c:v>132.64065550000001</c:v>
                </c:pt>
                <c:pt idx="8799">
                  <c:v>83.783027649999994</c:v>
                </c:pt>
                <c:pt idx="8800">
                  <c:v>135.0171814</c:v>
                </c:pt>
                <c:pt idx="8801">
                  <c:v>53.850307460000003</c:v>
                </c:pt>
                <c:pt idx="8802">
                  <c:v>110.2700043</c:v>
                </c:pt>
                <c:pt idx="8803">
                  <c:v>133.44715880000001</c:v>
                </c:pt>
                <c:pt idx="8804">
                  <c:v>136.50112920000001</c:v>
                </c:pt>
                <c:pt idx="8805">
                  <c:v>130.39668270000001</c:v>
                </c:pt>
                <c:pt idx="8806">
                  <c:v>116.2629929</c:v>
                </c:pt>
                <c:pt idx="8807">
                  <c:v>121.7668304</c:v>
                </c:pt>
                <c:pt idx="8808">
                  <c:v>131.84463500000001</c:v>
                </c:pt>
                <c:pt idx="8809">
                  <c:v>117.43613430000001</c:v>
                </c:pt>
                <c:pt idx="8810">
                  <c:v>163.58934020000001</c:v>
                </c:pt>
                <c:pt idx="8811">
                  <c:v>81.950508119999995</c:v>
                </c:pt>
                <c:pt idx="8812">
                  <c:v>146.61929319999999</c:v>
                </c:pt>
                <c:pt idx="8813">
                  <c:v>110.5501938</c:v>
                </c:pt>
                <c:pt idx="8814">
                  <c:v>87.487831119999996</c:v>
                </c:pt>
                <c:pt idx="8815">
                  <c:v>34.775772089999997</c:v>
                </c:pt>
                <c:pt idx="8816">
                  <c:v>114.93914030000001</c:v>
                </c:pt>
                <c:pt idx="8817">
                  <c:v>79.487037659999999</c:v>
                </c:pt>
                <c:pt idx="8818">
                  <c:v>124.1328201</c:v>
                </c:pt>
                <c:pt idx="8819">
                  <c:v>113.9454803</c:v>
                </c:pt>
                <c:pt idx="8820">
                  <c:v>120.21685789999999</c:v>
                </c:pt>
                <c:pt idx="8821">
                  <c:v>186.5821991</c:v>
                </c:pt>
                <c:pt idx="8822">
                  <c:v>86.300811769999996</c:v>
                </c:pt>
                <c:pt idx="8823">
                  <c:v>144.3471222</c:v>
                </c:pt>
                <c:pt idx="8824">
                  <c:v>133.51986690000001</c:v>
                </c:pt>
                <c:pt idx="8825">
                  <c:v>122.70182800000001</c:v>
                </c:pt>
                <c:pt idx="8826">
                  <c:v>69.007286070000006</c:v>
                </c:pt>
                <c:pt idx="8827">
                  <c:v>55.6463623</c:v>
                </c:pt>
                <c:pt idx="8828">
                  <c:v>161.79658509999999</c:v>
                </c:pt>
                <c:pt idx="8829">
                  <c:v>86.065399170000006</c:v>
                </c:pt>
                <c:pt idx="8830">
                  <c:v>137.5361786</c:v>
                </c:pt>
                <c:pt idx="8831">
                  <c:v>12.00672722</c:v>
                </c:pt>
                <c:pt idx="8832">
                  <c:v>119.02036289999999</c:v>
                </c:pt>
                <c:pt idx="8833">
                  <c:v>138.8414459</c:v>
                </c:pt>
                <c:pt idx="8834">
                  <c:v>83.087425229999994</c:v>
                </c:pt>
                <c:pt idx="8835">
                  <c:v>80.26408386</c:v>
                </c:pt>
                <c:pt idx="8836">
                  <c:v>153.30548099999999</c:v>
                </c:pt>
                <c:pt idx="8837">
                  <c:v>126.6611023</c:v>
                </c:pt>
                <c:pt idx="8838">
                  <c:v>127.30669399999999</c:v>
                </c:pt>
                <c:pt idx="8839">
                  <c:v>95.197868349999993</c:v>
                </c:pt>
                <c:pt idx="8840">
                  <c:v>121.45555880000001</c:v>
                </c:pt>
                <c:pt idx="8841">
                  <c:v>85.746887209999997</c:v>
                </c:pt>
                <c:pt idx="8842">
                  <c:v>166.61036680000001</c:v>
                </c:pt>
                <c:pt idx="8843">
                  <c:v>104.5106201</c:v>
                </c:pt>
                <c:pt idx="8844">
                  <c:v>78.713943479999998</c:v>
                </c:pt>
                <c:pt idx="8845">
                  <c:v>58.659351350000001</c:v>
                </c:pt>
                <c:pt idx="8846">
                  <c:v>142.05166629999999</c:v>
                </c:pt>
                <c:pt idx="8847">
                  <c:v>125.6733704</c:v>
                </c:pt>
                <c:pt idx="8848">
                  <c:v>97.378486629999998</c:v>
                </c:pt>
                <c:pt idx="8849">
                  <c:v>155.4748688</c:v>
                </c:pt>
                <c:pt idx="8850">
                  <c:v>76.322929380000005</c:v>
                </c:pt>
                <c:pt idx="8851">
                  <c:v>60.534275049999998</c:v>
                </c:pt>
                <c:pt idx="8852">
                  <c:v>129.34117130000001</c:v>
                </c:pt>
                <c:pt idx="8853">
                  <c:v>185.7794189</c:v>
                </c:pt>
                <c:pt idx="8854">
                  <c:v>116.3818588</c:v>
                </c:pt>
                <c:pt idx="8855">
                  <c:v>106.18555449999999</c:v>
                </c:pt>
                <c:pt idx="8856">
                  <c:v>76.610008239999999</c:v>
                </c:pt>
                <c:pt idx="8857">
                  <c:v>119.42933650000001</c:v>
                </c:pt>
                <c:pt idx="8858">
                  <c:v>131.0198517</c:v>
                </c:pt>
                <c:pt idx="8859">
                  <c:v>99.754394529999999</c:v>
                </c:pt>
                <c:pt idx="8860">
                  <c:v>80.167999269999996</c:v>
                </c:pt>
                <c:pt idx="8861">
                  <c:v>58.179210660000003</c:v>
                </c:pt>
                <c:pt idx="8862">
                  <c:v>142.73336789999999</c:v>
                </c:pt>
                <c:pt idx="8863">
                  <c:v>106.1527786</c:v>
                </c:pt>
                <c:pt idx="8864">
                  <c:v>50.8885498</c:v>
                </c:pt>
                <c:pt idx="8865">
                  <c:v>103.9178314</c:v>
                </c:pt>
                <c:pt idx="8866">
                  <c:v>88.755805969999997</c:v>
                </c:pt>
              </c:numCache>
            </c:numRef>
          </c:xVal>
          <c:yVal>
            <c:numRef>
              <c:f>Regression!$C$26:$C$8892</c:f>
              <c:numCache>
                <c:formatCode>General</c:formatCode>
                <c:ptCount val="8867"/>
                <c:pt idx="0">
                  <c:v>0.32804146587885441</c:v>
                </c:pt>
                <c:pt idx="1">
                  <c:v>0.32804146587885441</c:v>
                </c:pt>
                <c:pt idx="2">
                  <c:v>0.32804146587885441</c:v>
                </c:pt>
                <c:pt idx="3">
                  <c:v>0.32804146587885441</c:v>
                </c:pt>
                <c:pt idx="4">
                  <c:v>0.32804146587885441</c:v>
                </c:pt>
                <c:pt idx="5">
                  <c:v>0.32804146587885441</c:v>
                </c:pt>
                <c:pt idx="6">
                  <c:v>0.32804146587885441</c:v>
                </c:pt>
                <c:pt idx="7">
                  <c:v>0.32804146587885441</c:v>
                </c:pt>
                <c:pt idx="8">
                  <c:v>0.32804146587885441</c:v>
                </c:pt>
                <c:pt idx="9">
                  <c:v>0.32804146587885441</c:v>
                </c:pt>
                <c:pt idx="10">
                  <c:v>0.32804146587885441</c:v>
                </c:pt>
                <c:pt idx="11">
                  <c:v>0.32804146587885441</c:v>
                </c:pt>
                <c:pt idx="12">
                  <c:v>0.32804146587885441</c:v>
                </c:pt>
                <c:pt idx="13">
                  <c:v>0.32804146587885441</c:v>
                </c:pt>
                <c:pt idx="14">
                  <c:v>0.32804146587885441</c:v>
                </c:pt>
                <c:pt idx="15">
                  <c:v>0.32804146587885441</c:v>
                </c:pt>
                <c:pt idx="16">
                  <c:v>0.32804146587885441</c:v>
                </c:pt>
                <c:pt idx="17">
                  <c:v>0.32804146587885441</c:v>
                </c:pt>
                <c:pt idx="18">
                  <c:v>0.32804146587885441</c:v>
                </c:pt>
                <c:pt idx="19">
                  <c:v>0.32804146587885441</c:v>
                </c:pt>
                <c:pt idx="20">
                  <c:v>0.32804146587885441</c:v>
                </c:pt>
                <c:pt idx="21">
                  <c:v>0.32804146587885441</c:v>
                </c:pt>
                <c:pt idx="22">
                  <c:v>0.32804146587885441</c:v>
                </c:pt>
                <c:pt idx="23">
                  <c:v>0.32804146587885441</c:v>
                </c:pt>
                <c:pt idx="24">
                  <c:v>0.32804146587885441</c:v>
                </c:pt>
                <c:pt idx="25">
                  <c:v>0.32804146587885441</c:v>
                </c:pt>
                <c:pt idx="26">
                  <c:v>0.32804146587885441</c:v>
                </c:pt>
                <c:pt idx="27">
                  <c:v>0.32804146587885441</c:v>
                </c:pt>
                <c:pt idx="28">
                  <c:v>0.32804146587885441</c:v>
                </c:pt>
                <c:pt idx="29">
                  <c:v>0.32804146587885441</c:v>
                </c:pt>
                <c:pt idx="30">
                  <c:v>0.32804146587885441</c:v>
                </c:pt>
                <c:pt idx="31">
                  <c:v>0.32804146587885441</c:v>
                </c:pt>
                <c:pt idx="32">
                  <c:v>0.32804146587885441</c:v>
                </c:pt>
                <c:pt idx="33">
                  <c:v>0.32804146587885441</c:v>
                </c:pt>
                <c:pt idx="34">
                  <c:v>0.32804146587885441</c:v>
                </c:pt>
                <c:pt idx="35">
                  <c:v>0.32804146587885441</c:v>
                </c:pt>
                <c:pt idx="36">
                  <c:v>0.32804146587885441</c:v>
                </c:pt>
                <c:pt idx="37">
                  <c:v>0.32804146587885441</c:v>
                </c:pt>
                <c:pt idx="38">
                  <c:v>0.32804146587885441</c:v>
                </c:pt>
                <c:pt idx="39">
                  <c:v>0.32804146587885441</c:v>
                </c:pt>
                <c:pt idx="40">
                  <c:v>0.32804146587885441</c:v>
                </c:pt>
                <c:pt idx="41">
                  <c:v>0.32804146587885441</c:v>
                </c:pt>
                <c:pt idx="42">
                  <c:v>0.32804146587885441</c:v>
                </c:pt>
                <c:pt idx="43">
                  <c:v>0.32804146587885441</c:v>
                </c:pt>
                <c:pt idx="44">
                  <c:v>0.32804146587885441</c:v>
                </c:pt>
                <c:pt idx="45">
                  <c:v>0.32804146587885441</c:v>
                </c:pt>
                <c:pt idx="46">
                  <c:v>0.32804146587885441</c:v>
                </c:pt>
                <c:pt idx="47">
                  <c:v>0.32804146587885441</c:v>
                </c:pt>
                <c:pt idx="48">
                  <c:v>0.32804146587885441</c:v>
                </c:pt>
                <c:pt idx="49">
                  <c:v>0.32804146587885441</c:v>
                </c:pt>
                <c:pt idx="50">
                  <c:v>0.32804146587885441</c:v>
                </c:pt>
                <c:pt idx="51">
                  <c:v>0.32804146587885441</c:v>
                </c:pt>
                <c:pt idx="52">
                  <c:v>0.32804146587885441</c:v>
                </c:pt>
                <c:pt idx="53">
                  <c:v>0.32804146587885441</c:v>
                </c:pt>
                <c:pt idx="54">
                  <c:v>0.32804146587885441</c:v>
                </c:pt>
                <c:pt idx="55">
                  <c:v>0.32804146587885441</c:v>
                </c:pt>
                <c:pt idx="56">
                  <c:v>0.32804146587885441</c:v>
                </c:pt>
                <c:pt idx="57">
                  <c:v>0.32804146587885441</c:v>
                </c:pt>
                <c:pt idx="58">
                  <c:v>0.32804146587885441</c:v>
                </c:pt>
                <c:pt idx="59">
                  <c:v>0.32804146587885441</c:v>
                </c:pt>
                <c:pt idx="60">
                  <c:v>0.32804146587885441</c:v>
                </c:pt>
                <c:pt idx="61">
                  <c:v>0.32804146587885441</c:v>
                </c:pt>
                <c:pt idx="62">
                  <c:v>0.32804146587885441</c:v>
                </c:pt>
                <c:pt idx="63">
                  <c:v>0.32804146587885441</c:v>
                </c:pt>
                <c:pt idx="64">
                  <c:v>0.32678453348396175</c:v>
                </c:pt>
                <c:pt idx="65">
                  <c:v>0.3256221970721942</c:v>
                </c:pt>
                <c:pt idx="66">
                  <c:v>0.32804146587885441</c:v>
                </c:pt>
                <c:pt idx="67">
                  <c:v>0.32804146587885441</c:v>
                </c:pt>
                <c:pt idx="68">
                  <c:v>0.12239585417390636</c:v>
                </c:pt>
                <c:pt idx="69">
                  <c:v>0.32804146587885441</c:v>
                </c:pt>
                <c:pt idx="70">
                  <c:v>0.32804146587885441</c:v>
                </c:pt>
                <c:pt idx="71">
                  <c:v>0.32804146587885441</c:v>
                </c:pt>
                <c:pt idx="72">
                  <c:v>0.32804146587885441</c:v>
                </c:pt>
                <c:pt idx="73">
                  <c:v>0.32804146587885441</c:v>
                </c:pt>
                <c:pt idx="74">
                  <c:v>0.32804146587885441</c:v>
                </c:pt>
                <c:pt idx="75">
                  <c:v>0.32804146587885441</c:v>
                </c:pt>
                <c:pt idx="76">
                  <c:v>0.32804146587885441</c:v>
                </c:pt>
                <c:pt idx="77">
                  <c:v>0.32804146587885441</c:v>
                </c:pt>
                <c:pt idx="78">
                  <c:v>0.32804146587885441</c:v>
                </c:pt>
                <c:pt idx="79">
                  <c:v>0.32804146587885441</c:v>
                </c:pt>
                <c:pt idx="80">
                  <c:v>0.32804146587885441</c:v>
                </c:pt>
                <c:pt idx="81">
                  <c:v>0.32804146587885441</c:v>
                </c:pt>
                <c:pt idx="82">
                  <c:v>0.32804146587885441</c:v>
                </c:pt>
                <c:pt idx="83">
                  <c:v>0.32804146587885441</c:v>
                </c:pt>
                <c:pt idx="84">
                  <c:v>0.32804146587885441</c:v>
                </c:pt>
                <c:pt idx="85">
                  <c:v>0.32804146587885441</c:v>
                </c:pt>
                <c:pt idx="86">
                  <c:v>0.32696947549547634</c:v>
                </c:pt>
                <c:pt idx="87">
                  <c:v>0.32804146587885441</c:v>
                </c:pt>
                <c:pt idx="88">
                  <c:v>0.32804146587885441</c:v>
                </c:pt>
                <c:pt idx="89">
                  <c:v>0.32804146587885441</c:v>
                </c:pt>
                <c:pt idx="90">
                  <c:v>0.32804146587885441</c:v>
                </c:pt>
                <c:pt idx="91">
                  <c:v>0.32804146587885441</c:v>
                </c:pt>
                <c:pt idx="92">
                  <c:v>0.32804146587885441</c:v>
                </c:pt>
                <c:pt idx="93">
                  <c:v>0.32804146587885441</c:v>
                </c:pt>
                <c:pt idx="94">
                  <c:v>0.32804146587885441</c:v>
                </c:pt>
                <c:pt idx="95">
                  <c:v>0.32804146587885441</c:v>
                </c:pt>
                <c:pt idx="96">
                  <c:v>0.32804146587885441</c:v>
                </c:pt>
                <c:pt idx="97">
                  <c:v>0.32804146587885441</c:v>
                </c:pt>
                <c:pt idx="98">
                  <c:v>0.32804146587885441</c:v>
                </c:pt>
                <c:pt idx="99">
                  <c:v>0.32804146587885441</c:v>
                </c:pt>
                <c:pt idx="100">
                  <c:v>0.32804146587885441</c:v>
                </c:pt>
                <c:pt idx="101">
                  <c:v>0.32804146587885441</c:v>
                </c:pt>
                <c:pt idx="102">
                  <c:v>0.32804146587885441</c:v>
                </c:pt>
                <c:pt idx="103">
                  <c:v>0.32804146587885441</c:v>
                </c:pt>
                <c:pt idx="104">
                  <c:v>0.32804146587885441</c:v>
                </c:pt>
                <c:pt idx="105">
                  <c:v>0.32804146587885441</c:v>
                </c:pt>
                <c:pt idx="106">
                  <c:v>0.32804146587885441</c:v>
                </c:pt>
                <c:pt idx="107">
                  <c:v>0.32804146587885441</c:v>
                </c:pt>
                <c:pt idx="108">
                  <c:v>0.32804146587885441</c:v>
                </c:pt>
                <c:pt idx="109">
                  <c:v>0.32804146587885441</c:v>
                </c:pt>
                <c:pt idx="110">
                  <c:v>0.32804146587885441</c:v>
                </c:pt>
                <c:pt idx="111">
                  <c:v>0.32804146587885441</c:v>
                </c:pt>
                <c:pt idx="112">
                  <c:v>0.32804146587885441</c:v>
                </c:pt>
                <c:pt idx="113">
                  <c:v>0.32804146587885441</c:v>
                </c:pt>
                <c:pt idx="114">
                  <c:v>0.32804146587885441</c:v>
                </c:pt>
                <c:pt idx="115">
                  <c:v>0.32804146587885441</c:v>
                </c:pt>
                <c:pt idx="116">
                  <c:v>0.32804146587885441</c:v>
                </c:pt>
                <c:pt idx="117">
                  <c:v>0.32804146587885441</c:v>
                </c:pt>
                <c:pt idx="118">
                  <c:v>0.32804146587885441</c:v>
                </c:pt>
                <c:pt idx="119">
                  <c:v>0.32804146587885441</c:v>
                </c:pt>
                <c:pt idx="120">
                  <c:v>0.32804146587885441</c:v>
                </c:pt>
                <c:pt idx="121">
                  <c:v>0.32804146587885441</c:v>
                </c:pt>
                <c:pt idx="122">
                  <c:v>0.32804146587885441</c:v>
                </c:pt>
                <c:pt idx="123">
                  <c:v>0.32804146587885441</c:v>
                </c:pt>
                <c:pt idx="124">
                  <c:v>0.32804146587885441</c:v>
                </c:pt>
                <c:pt idx="125">
                  <c:v>0.32804146587885441</c:v>
                </c:pt>
                <c:pt idx="126">
                  <c:v>0.32804146587885441</c:v>
                </c:pt>
                <c:pt idx="127">
                  <c:v>0.32804146587885441</c:v>
                </c:pt>
                <c:pt idx="128">
                  <c:v>0.32804146587885441</c:v>
                </c:pt>
                <c:pt idx="129">
                  <c:v>0.32804146587885441</c:v>
                </c:pt>
                <c:pt idx="130">
                  <c:v>0.32804146587885441</c:v>
                </c:pt>
                <c:pt idx="131">
                  <c:v>0.32804146587885441</c:v>
                </c:pt>
                <c:pt idx="132">
                  <c:v>0.32804146587885441</c:v>
                </c:pt>
                <c:pt idx="133">
                  <c:v>0.32804146587885441</c:v>
                </c:pt>
                <c:pt idx="134">
                  <c:v>0.32804146587885441</c:v>
                </c:pt>
                <c:pt idx="135">
                  <c:v>0.32804146587885441</c:v>
                </c:pt>
                <c:pt idx="136">
                  <c:v>0.32804146587885441</c:v>
                </c:pt>
                <c:pt idx="137">
                  <c:v>0.32804146587885441</c:v>
                </c:pt>
                <c:pt idx="138">
                  <c:v>0.32804146587885441</c:v>
                </c:pt>
                <c:pt idx="139">
                  <c:v>0.32804146587885441</c:v>
                </c:pt>
                <c:pt idx="140">
                  <c:v>0.32804146587885441</c:v>
                </c:pt>
                <c:pt idx="141">
                  <c:v>0.32804146587885441</c:v>
                </c:pt>
                <c:pt idx="142">
                  <c:v>0.32804146587885441</c:v>
                </c:pt>
                <c:pt idx="143">
                  <c:v>0.32804146587885441</c:v>
                </c:pt>
                <c:pt idx="144">
                  <c:v>0.32804146587885441</c:v>
                </c:pt>
                <c:pt idx="145">
                  <c:v>0.32804146587885441</c:v>
                </c:pt>
                <c:pt idx="146">
                  <c:v>0.32804146587885441</c:v>
                </c:pt>
                <c:pt idx="147">
                  <c:v>0.32804146587885441</c:v>
                </c:pt>
                <c:pt idx="148">
                  <c:v>0.32804146587885441</c:v>
                </c:pt>
                <c:pt idx="149">
                  <c:v>0.32804146587885441</c:v>
                </c:pt>
                <c:pt idx="150">
                  <c:v>0.32804146587885441</c:v>
                </c:pt>
                <c:pt idx="151">
                  <c:v>0.32804146587885441</c:v>
                </c:pt>
                <c:pt idx="152">
                  <c:v>0.32804146587885441</c:v>
                </c:pt>
                <c:pt idx="153">
                  <c:v>0.32804146587885441</c:v>
                </c:pt>
                <c:pt idx="154">
                  <c:v>0.32804146587885441</c:v>
                </c:pt>
                <c:pt idx="155">
                  <c:v>0.32804146587885441</c:v>
                </c:pt>
                <c:pt idx="156">
                  <c:v>0.32804146587885441</c:v>
                </c:pt>
                <c:pt idx="157">
                  <c:v>0.32804146587885441</c:v>
                </c:pt>
                <c:pt idx="158">
                  <c:v>0.32804146587885441</c:v>
                </c:pt>
                <c:pt idx="159">
                  <c:v>0.32804146587885441</c:v>
                </c:pt>
                <c:pt idx="160">
                  <c:v>0.32804146587885441</c:v>
                </c:pt>
                <c:pt idx="161">
                  <c:v>0.32804146587885441</c:v>
                </c:pt>
                <c:pt idx="162">
                  <c:v>0.32804146587885441</c:v>
                </c:pt>
                <c:pt idx="163">
                  <c:v>0.32804146587885441</c:v>
                </c:pt>
                <c:pt idx="164">
                  <c:v>0.32804146587885441</c:v>
                </c:pt>
                <c:pt idx="165">
                  <c:v>0.32804146587885441</c:v>
                </c:pt>
                <c:pt idx="166">
                  <c:v>0.32804146587885441</c:v>
                </c:pt>
                <c:pt idx="167">
                  <c:v>0.32804146587885441</c:v>
                </c:pt>
                <c:pt idx="168">
                  <c:v>0.32804146587885441</c:v>
                </c:pt>
                <c:pt idx="169">
                  <c:v>0.32804146587885441</c:v>
                </c:pt>
                <c:pt idx="170">
                  <c:v>0.32804146587885441</c:v>
                </c:pt>
                <c:pt idx="171">
                  <c:v>0.32804146587885441</c:v>
                </c:pt>
                <c:pt idx="172">
                  <c:v>0.32804146587885441</c:v>
                </c:pt>
                <c:pt idx="173">
                  <c:v>0.32804146587885441</c:v>
                </c:pt>
                <c:pt idx="174">
                  <c:v>0.32804146587885441</c:v>
                </c:pt>
                <c:pt idx="175">
                  <c:v>0.32804146587885441</c:v>
                </c:pt>
                <c:pt idx="176">
                  <c:v>0.32804146587885441</c:v>
                </c:pt>
                <c:pt idx="177">
                  <c:v>0.32804146587885441</c:v>
                </c:pt>
                <c:pt idx="178">
                  <c:v>0.32804146587885441</c:v>
                </c:pt>
                <c:pt idx="179">
                  <c:v>0.32804146587885441</c:v>
                </c:pt>
                <c:pt idx="180">
                  <c:v>0.32804146587885441</c:v>
                </c:pt>
                <c:pt idx="181">
                  <c:v>0.32804146587885441</c:v>
                </c:pt>
                <c:pt idx="182">
                  <c:v>0.32804146587885441</c:v>
                </c:pt>
                <c:pt idx="183">
                  <c:v>0.32804146587885441</c:v>
                </c:pt>
                <c:pt idx="184">
                  <c:v>0.32804146587885441</c:v>
                </c:pt>
                <c:pt idx="185">
                  <c:v>0.32804146587885441</c:v>
                </c:pt>
                <c:pt idx="186">
                  <c:v>0.32804146587885441</c:v>
                </c:pt>
                <c:pt idx="187">
                  <c:v>0.32804146587885441</c:v>
                </c:pt>
                <c:pt idx="188">
                  <c:v>0.32804146587885441</c:v>
                </c:pt>
                <c:pt idx="189">
                  <c:v>0.32804146587885441</c:v>
                </c:pt>
                <c:pt idx="190">
                  <c:v>0.32804146587885441</c:v>
                </c:pt>
                <c:pt idx="191">
                  <c:v>0.32804146587885441</c:v>
                </c:pt>
                <c:pt idx="192">
                  <c:v>0.32804146587885441</c:v>
                </c:pt>
                <c:pt idx="193">
                  <c:v>0.32804146587885441</c:v>
                </c:pt>
                <c:pt idx="194">
                  <c:v>0.32804146587885441</c:v>
                </c:pt>
                <c:pt idx="195">
                  <c:v>0.32804146587885441</c:v>
                </c:pt>
                <c:pt idx="196">
                  <c:v>0.32804146587885441</c:v>
                </c:pt>
                <c:pt idx="197">
                  <c:v>0.32804146587885441</c:v>
                </c:pt>
                <c:pt idx="198">
                  <c:v>0.32804146587885441</c:v>
                </c:pt>
                <c:pt idx="199">
                  <c:v>0.32804146587885441</c:v>
                </c:pt>
                <c:pt idx="200">
                  <c:v>0.32804146587885441</c:v>
                </c:pt>
                <c:pt idx="201">
                  <c:v>0.32804146587885441</c:v>
                </c:pt>
                <c:pt idx="202">
                  <c:v>0.32804146587885441</c:v>
                </c:pt>
                <c:pt idx="203">
                  <c:v>0.32804146587885441</c:v>
                </c:pt>
                <c:pt idx="204">
                  <c:v>0.32804146587885441</c:v>
                </c:pt>
                <c:pt idx="205">
                  <c:v>0.32804146587885441</c:v>
                </c:pt>
                <c:pt idx="206">
                  <c:v>0.32804146587885441</c:v>
                </c:pt>
                <c:pt idx="207">
                  <c:v>0.32804146587885441</c:v>
                </c:pt>
                <c:pt idx="208">
                  <c:v>0.32804146587885441</c:v>
                </c:pt>
                <c:pt idx="209">
                  <c:v>0.32804146587885441</c:v>
                </c:pt>
                <c:pt idx="210">
                  <c:v>0.32804146587885441</c:v>
                </c:pt>
                <c:pt idx="211">
                  <c:v>0.32781918381116015</c:v>
                </c:pt>
                <c:pt idx="212">
                  <c:v>0.32804146587885441</c:v>
                </c:pt>
                <c:pt idx="213">
                  <c:v>0.32804146587885441</c:v>
                </c:pt>
                <c:pt idx="214">
                  <c:v>0.32804146587885441</c:v>
                </c:pt>
                <c:pt idx="215">
                  <c:v>0.29813722718230906</c:v>
                </c:pt>
                <c:pt idx="216">
                  <c:v>0.29813722718230906</c:v>
                </c:pt>
                <c:pt idx="217">
                  <c:v>0.29813722718230906</c:v>
                </c:pt>
                <c:pt idx="218">
                  <c:v>0.29813722718230906</c:v>
                </c:pt>
                <c:pt idx="219">
                  <c:v>0.29813722718230906</c:v>
                </c:pt>
                <c:pt idx="220">
                  <c:v>0.29813722718230906</c:v>
                </c:pt>
                <c:pt idx="221">
                  <c:v>0.29813722718230906</c:v>
                </c:pt>
                <c:pt idx="222">
                  <c:v>0.29813722718230906</c:v>
                </c:pt>
                <c:pt idx="223">
                  <c:v>0.29813722718230906</c:v>
                </c:pt>
                <c:pt idx="224">
                  <c:v>0.29813722718230906</c:v>
                </c:pt>
                <c:pt idx="225">
                  <c:v>0.29813722718230906</c:v>
                </c:pt>
                <c:pt idx="226">
                  <c:v>0.29813722718230906</c:v>
                </c:pt>
                <c:pt idx="227">
                  <c:v>0.29813722718230906</c:v>
                </c:pt>
                <c:pt idx="228">
                  <c:v>0.29813722718230906</c:v>
                </c:pt>
                <c:pt idx="229">
                  <c:v>0.29813722718230906</c:v>
                </c:pt>
                <c:pt idx="230">
                  <c:v>0.29813722718230906</c:v>
                </c:pt>
                <c:pt idx="231">
                  <c:v>0.29813722718230906</c:v>
                </c:pt>
                <c:pt idx="232">
                  <c:v>0.29813722718230906</c:v>
                </c:pt>
                <c:pt idx="233">
                  <c:v>0.29813722718230906</c:v>
                </c:pt>
                <c:pt idx="234">
                  <c:v>0.29813722718230906</c:v>
                </c:pt>
                <c:pt idx="235">
                  <c:v>0.29813722718230906</c:v>
                </c:pt>
                <c:pt idx="236">
                  <c:v>0.29813722718230906</c:v>
                </c:pt>
                <c:pt idx="237">
                  <c:v>0.29813722718230906</c:v>
                </c:pt>
                <c:pt idx="238">
                  <c:v>0.29813722718230906</c:v>
                </c:pt>
                <c:pt idx="239">
                  <c:v>0.29813722718230906</c:v>
                </c:pt>
                <c:pt idx="240">
                  <c:v>0.29813722718230906</c:v>
                </c:pt>
                <c:pt idx="241">
                  <c:v>0.29813722718230906</c:v>
                </c:pt>
                <c:pt idx="242">
                  <c:v>0.29813722718230906</c:v>
                </c:pt>
                <c:pt idx="243">
                  <c:v>0.29813722718230906</c:v>
                </c:pt>
                <c:pt idx="244">
                  <c:v>0.29813722718230906</c:v>
                </c:pt>
                <c:pt idx="245">
                  <c:v>0.29813722718230906</c:v>
                </c:pt>
                <c:pt idx="246">
                  <c:v>0.29813722718230906</c:v>
                </c:pt>
                <c:pt idx="247">
                  <c:v>0.29813722718230906</c:v>
                </c:pt>
                <c:pt idx="248">
                  <c:v>0.29813722718230906</c:v>
                </c:pt>
                <c:pt idx="249">
                  <c:v>0.29813722718230906</c:v>
                </c:pt>
                <c:pt idx="250">
                  <c:v>0.29813722718230906</c:v>
                </c:pt>
                <c:pt idx="251">
                  <c:v>0.29813722718230906</c:v>
                </c:pt>
                <c:pt idx="252">
                  <c:v>0.29813722718230906</c:v>
                </c:pt>
                <c:pt idx="253">
                  <c:v>0.29813722718230906</c:v>
                </c:pt>
                <c:pt idx="254">
                  <c:v>0.29813722718230906</c:v>
                </c:pt>
                <c:pt idx="255">
                  <c:v>0.29813722718230906</c:v>
                </c:pt>
                <c:pt idx="256">
                  <c:v>0.29813722718230906</c:v>
                </c:pt>
                <c:pt idx="257">
                  <c:v>0.29813722718230906</c:v>
                </c:pt>
                <c:pt idx="258">
                  <c:v>0.29813722718230906</c:v>
                </c:pt>
                <c:pt idx="259">
                  <c:v>0.29813722718230906</c:v>
                </c:pt>
                <c:pt idx="260">
                  <c:v>0.29813722718230906</c:v>
                </c:pt>
                <c:pt idx="261">
                  <c:v>0.29813722718230906</c:v>
                </c:pt>
                <c:pt idx="262">
                  <c:v>0.29813722718230906</c:v>
                </c:pt>
                <c:pt idx="263">
                  <c:v>0.29813722718230906</c:v>
                </c:pt>
                <c:pt idx="264">
                  <c:v>0.29813722718230906</c:v>
                </c:pt>
                <c:pt idx="265">
                  <c:v>0.29813722718230906</c:v>
                </c:pt>
                <c:pt idx="266">
                  <c:v>0.29813722718230906</c:v>
                </c:pt>
                <c:pt idx="267">
                  <c:v>0.29813722718230906</c:v>
                </c:pt>
                <c:pt idx="268">
                  <c:v>0.29813722718230906</c:v>
                </c:pt>
                <c:pt idx="269">
                  <c:v>0.29813722718230906</c:v>
                </c:pt>
                <c:pt idx="270">
                  <c:v>0.29778997212399122</c:v>
                </c:pt>
                <c:pt idx="271">
                  <c:v>0.29813722718230906</c:v>
                </c:pt>
                <c:pt idx="272">
                  <c:v>0.29813722718230906</c:v>
                </c:pt>
                <c:pt idx="273">
                  <c:v>0.29813722718230906</c:v>
                </c:pt>
                <c:pt idx="274">
                  <c:v>0.29813722718230906</c:v>
                </c:pt>
                <c:pt idx="275">
                  <c:v>0.29813722718230906</c:v>
                </c:pt>
                <c:pt idx="276">
                  <c:v>0.29813722718230906</c:v>
                </c:pt>
                <c:pt idx="277">
                  <c:v>0.29813722718230906</c:v>
                </c:pt>
                <c:pt idx="278">
                  <c:v>0.29813722718230906</c:v>
                </c:pt>
                <c:pt idx="279">
                  <c:v>0.29546100657360574</c:v>
                </c:pt>
                <c:pt idx="280">
                  <c:v>0.29314388973767586</c:v>
                </c:pt>
                <c:pt idx="281">
                  <c:v>0.29813722718230906</c:v>
                </c:pt>
                <c:pt idx="282">
                  <c:v>0.29813722718230906</c:v>
                </c:pt>
                <c:pt idx="283">
                  <c:v>5.1600833449415046E-2</c:v>
                </c:pt>
                <c:pt idx="284">
                  <c:v>0.29813722718230906</c:v>
                </c:pt>
                <c:pt idx="285">
                  <c:v>0.29813722718230906</c:v>
                </c:pt>
                <c:pt idx="286">
                  <c:v>0.29813722718230906</c:v>
                </c:pt>
                <c:pt idx="287">
                  <c:v>0.29813722718230906</c:v>
                </c:pt>
                <c:pt idx="288">
                  <c:v>0.29813722718230906</c:v>
                </c:pt>
                <c:pt idx="289">
                  <c:v>0.29813722718230906</c:v>
                </c:pt>
                <c:pt idx="290">
                  <c:v>0.29813722718230906</c:v>
                </c:pt>
                <c:pt idx="291">
                  <c:v>0.29813722718230906</c:v>
                </c:pt>
                <c:pt idx="292">
                  <c:v>0.29813722718230906</c:v>
                </c:pt>
                <c:pt idx="293">
                  <c:v>0.29813722718230906</c:v>
                </c:pt>
                <c:pt idx="294">
                  <c:v>0.29813722718230906</c:v>
                </c:pt>
                <c:pt idx="295">
                  <c:v>0.29813722718230906</c:v>
                </c:pt>
                <c:pt idx="296">
                  <c:v>0.29813722718230906</c:v>
                </c:pt>
                <c:pt idx="297">
                  <c:v>0.29813722718230906</c:v>
                </c:pt>
                <c:pt idx="298">
                  <c:v>0.29813722718230906</c:v>
                </c:pt>
                <c:pt idx="299">
                  <c:v>0.29813722718230906</c:v>
                </c:pt>
                <c:pt idx="300">
                  <c:v>0.29813722718230906</c:v>
                </c:pt>
                <c:pt idx="301">
                  <c:v>0.2942910592414188</c:v>
                </c:pt>
                <c:pt idx="302">
                  <c:v>0.29813722718230906</c:v>
                </c:pt>
                <c:pt idx="303">
                  <c:v>0.29813722718230906</c:v>
                </c:pt>
                <c:pt idx="304">
                  <c:v>0.29813722718230906</c:v>
                </c:pt>
                <c:pt idx="305">
                  <c:v>0.29813722718230906</c:v>
                </c:pt>
                <c:pt idx="306">
                  <c:v>0.29813722718230906</c:v>
                </c:pt>
                <c:pt idx="307">
                  <c:v>0.29813722718230906</c:v>
                </c:pt>
                <c:pt idx="308">
                  <c:v>0.29813722718230906</c:v>
                </c:pt>
                <c:pt idx="309">
                  <c:v>0.29813722718230906</c:v>
                </c:pt>
                <c:pt idx="310">
                  <c:v>0.29813722718230906</c:v>
                </c:pt>
                <c:pt idx="311">
                  <c:v>0.29813722718230906</c:v>
                </c:pt>
                <c:pt idx="312">
                  <c:v>0.29813722718230906</c:v>
                </c:pt>
                <c:pt idx="313">
                  <c:v>0.29344883185247223</c:v>
                </c:pt>
                <c:pt idx="314">
                  <c:v>0.29813722718230906</c:v>
                </c:pt>
                <c:pt idx="315">
                  <c:v>0.29813722718230906</c:v>
                </c:pt>
                <c:pt idx="316">
                  <c:v>0.29813722718230906</c:v>
                </c:pt>
                <c:pt idx="317">
                  <c:v>0.29813722718230906</c:v>
                </c:pt>
                <c:pt idx="318">
                  <c:v>0.29813722718230906</c:v>
                </c:pt>
                <c:pt idx="319">
                  <c:v>0.29813722718230906</c:v>
                </c:pt>
                <c:pt idx="320">
                  <c:v>0.29813722718230906</c:v>
                </c:pt>
                <c:pt idx="321">
                  <c:v>0.29813722718230906</c:v>
                </c:pt>
                <c:pt idx="322">
                  <c:v>0.29813722718230906</c:v>
                </c:pt>
                <c:pt idx="323">
                  <c:v>0.29813722718230906</c:v>
                </c:pt>
                <c:pt idx="324">
                  <c:v>0.29813722718230906</c:v>
                </c:pt>
                <c:pt idx="325">
                  <c:v>0.29813722718230906</c:v>
                </c:pt>
                <c:pt idx="326">
                  <c:v>0.29813722718230906</c:v>
                </c:pt>
                <c:pt idx="327">
                  <c:v>0.29813722718230906</c:v>
                </c:pt>
                <c:pt idx="328">
                  <c:v>0.29813722718230906</c:v>
                </c:pt>
                <c:pt idx="329">
                  <c:v>0.29813722718230906</c:v>
                </c:pt>
                <c:pt idx="330">
                  <c:v>0.29813722718230906</c:v>
                </c:pt>
                <c:pt idx="331">
                  <c:v>0.29813722718230906</c:v>
                </c:pt>
                <c:pt idx="332">
                  <c:v>0.29813722718230906</c:v>
                </c:pt>
                <c:pt idx="333">
                  <c:v>0.29813722718230906</c:v>
                </c:pt>
                <c:pt idx="334">
                  <c:v>0.29813722718230906</c:v>
                </c:pt>
                <c:pt idx="335">
                  <c:v>0.29813722718230906</c:v>
                </c:pt>
                <c:pt idx="336">
                  <c:v>0.29813722718230906</c:v>
                </c:pt>
                <c:pt idx="337">
                  <c:v>0.29813722718230906</c:v>
                </c:pt>
                <c:pt idx="338">
                  <c:v>0.29813722718230906</c:v>
                </c:pt>
                <c:pt idx="339">
                  <c:v>0.29813722718230906</c:v>
                </c:pt>
                <c:pt idx="340">
                  <c:v>0.29813722718230906</c:v>
                </c:pt>
                <c:pt idx="341">
                  <c:v>0.29813722718230906</c:v>
                </c:pt>
                <c:pt idx="342">
                  <c:v>0.29813722718230906</c:v>
                </c:pt>
                <c:pt idx="343">
                  <c:v>0.29813722718230906</c:v>
                </c:pt>
                <c:pt idx="344">
                  <c:v>0.29813722718230906</c:v>
                </c:pt>
                <c:pt idx="345">
                  <c:v>0.29813722718230906</c:v>
                </c:pt>
                <c:pt idx="346">
                  <c:v>0.29813722718230906</c:v>
                </c:pt>
                <c:pt idx="347">
                  <c:v>0.29813722718230906</c:v>
                </c:pt>
                <c:pt idx="348">
                  <c:v>0.29813722718230906</c:v>
                </c:pt>
                <c:pt idx="349">
                  <c:v>0.29813722718230906</c:v>
                </c:pt>
                <c:pt idx="350">
                  <c:v>0.29813722718230906</c:v>
                </c:pt>
                <c:pt idx="351">
                  <c:v>0.29813722718230906</c:v>
                </c:pt>
                <c:pt idx="352">
                  <c:v>0.29813722718230906</c:v>
                </c:pt>
                <c:pt idx="353">
                  <c:v>0.29813722718230906</c:v>
                </c:pt>
                <c:pt idx="354">
                  <c:v>0.29813722718230906</c:v>
                </c:pt>
                <c:pt idx="355">
                  <c:v>0.29813722718230906</c:v>
                </c:pt>
                <c:pt idx="356">
                  <c:v>0.29813722718230906</c:v>
                </c:pt>
                <c:pt idx="357">
                  <c:v>0.29813722718230906</c:v>
                </c:pt>
                <c:pt idx="358">
                  <c:v>0.29813722718230906</c:v>
                </c:pt>
                <c:pt idx="359">
                  <c:v>0.29813722718230906</c:v>
                </c:pt>
                <c:pt idx="360">
                  <c:v>0.29813722718230906</c:v>
                </c:pt>
                <c:pt idx="361">
                  <c:v>0.29813722718230906</c:v>
                </c:pt>
                <c:pt idx="362">
                  <c:v>0.29813722718230906</c:v>
                </c:pt>
                <c:pt idx="363">
                  <c:v>0.29813722718230906</c:v>
                </c:pt>
                <c:pt idx="364">
                  <c:v>0.28105273916164153</c:v>
                </c:pt>
                <c:pt idx="365">
                  <c:v>0.29813722718230906</c:v>
                </c:pt>
                <c:pt idx="366">
                  <c:v>0.29813722718230906</c:v>
                </c:pt>
                <c:pt idx="367">
                  <c:v>0.29813722718230906</c:v>
                </c:pt>
                <c:pt idx="368">
                  <c:v>0.29813722718230906</c:v>
                </c:pt>
                <c:pt idx="369">
                  <c:v>0.29813722718230906</c:v>
                </c:pt>
                <c:pt idx="370">
                  <c:v>0.29813722718230906</c:v>
                </c:pt>
                <c:pt idx="371">
                  <c:v>0.29813722718230906</c:v>
                </c:pt>
                <c:pt idx="372">
                  <c:v>0.29813722718230906</c:v>
                </c:pt>
                <c:pt idx="373">
                  <c:v>0.29813722718230906</c:v>
                </c:pt>
                <c:pt idx="374">
                  <c:v>0.29813722718230906</c:v>
                </c:pt>
                <c:pt idx="375">
                  <c:v>0.29813722718230906</c:v>
                </c:pt>
                <c:pt idx="376">
                  <c:v>0.29813722718230906</c:v>
                </c:pt>
                <c:pt idx="377">
                  <c:v>0.29813722718230906</c:v>
                </c:pt>
                <c:pt idx="378">
                  <c:v>0.29813722718230906</c:v>
                </c:pt>
                <c:pt idx="379">
                  <c:v>0.29813722718230906</c:v>
                </c:pt>
                <c:pt idx="380">
                  <c:v>0.29813722718230906</c:v>
                </c:pt>
                <c:pt idx="381">
                  <c:v>0.29813722718230906</c:v>
                </c:pt>
                <c:pt idx="382">
                  <c:v>0.29813722718230906</c:v>
                </c:pt>
                <c:pt idx="383">
                  <c:v>0.29813722718230906</c:v>
                </c:pt>
                <c:pt idx="384">
                  <c:v>0.29813722718230906</c:v>
                </c:pt>
                <c:pt idx="385">
                  <c:v>0.29813722718230906</c:v>
                </c:pt>
                <c:pt idx="386">
                  <c:v>0.29813722718230906</c:v>
                </c:pt>
                <c:pt idx="387">
                  <c:v>0.29813722718230906</c:v>
                </c:pt>
                <c:pt idx="388">
                  <c:v>0.29813722718230906</c:v>
                </c:pt>
                <c:pt idx="389">
                  <c:v>0.29813722718230906</c:v>
                </c:pt>
                <c:pt idx="390">
                  <c:v>0.29813722718230906</c:v>
                </c:pt>
                <c:pt idx="391">
                  <c:v>0.29813722718230906</c:v>
                </c:pt>
                <c:pt idx="392">
                  <c:v>0.29813722718230906</c:v>
                </c:pt>
                <c:pt idx="393">
                  <c:v>0.29813722718230906</c:v>
                </c:pt>
                <c:pt idx="394">
                  <c:v>0.29813722718230906</c:v>
                </c:pt>
                <c:pt idx="395">
                  <c:v>0.29813722718230906</c:v>
                </c:pt>
                <c:pt idx="396">
                  <c:v>0.29813722718230906</c:v>
                </c:pt>
                <c:pt idx="397">
                  <c:v>0.29813722718230906</c:v>
                </c:pt>
                <c:pt idx="398">
                  <c:v>0.29813722718230906</c:v>
                </c:pt>
                <c:pt idx="399">
                  <c:v>0.29813722718230906</c:v>
                </c:pt>
                <c:pt idx="400">
                  <c:v>0.19557887942835012</c:v>
                </c:pt>
                <c:pt idx="401">
                  <c:v>0.29813722718230906</c:v>
                </c:pt>
                <c:pt idx="402">
                  <c:v>0.29813722718230906</c:v>
                </c:pt>
                <c:pt idx="403">
                  <c:v>0.29813722718230906</c:v>
                </c:pt>
                <c:pt idx="404">
                  <c:v>0.29813722718230906</c:v>
                </c:pt>
                <c:pt idx="405">
                  <c:v>0.29813722718230906</c:v>
                </c:pt>
                <c:pt idx="406">
                  <c:v>0.29813722718230906</c:v>
                </c:pt>
                <c:pt idx="407">
                  <c:v>0.29813722718230906</c:v>
                </c:pt>
                <c:pt idx="408">
                  <c:v>0.29813722718230906</c:v>
                </c:pt>
                <c:pt idx="409">
                  <c:v>0.29813722718230906</c:v>
                </c:pt>
                <c:pt idx="410">
                  <c:v>0.29813722718230906</c:v>
                </c:pt>
                <c:pt idx="411">
                  <c:v>0.29813722718230906</c:v>
                </c:pt>
                <c:pt idx="412">
                  <c:v>0.29813722718230906</c:v>
                </c:pt>
                <c:pt idx="413">
                  <c:v>0.29813722718230906</c:v>
                </c:pt>
                <c:pt idx="414">
                  <c:v>0.29813722718230906</c:v>
                </c:pt>
                <c:pt idx="415">
                  <c:v>0.29813722718230906</c:v>
                </c:pt>
                <c:pt idx="416">
                  <c:v>0.29813722718230906</c:v>
                </c:pt>
                <c:pt idx="417">
                  <c:v>0.29813722718230906</c:v>
                </c:pt>
                <c:pt idx="418">
                  <c:v>0.29813722718230906</c:v>
                </c:pt>
                <c:pt idx="419">
                  <c:v>0.29813722718230906</c:v>
                </c:pt>
                <c:pt idx="420">
                  <c:v>0.29813722718230906</c:v>
                </c:pt>
                <c:pt idx="421">
                  <c:v>0.29813722718230906</c:v>
                </c:pt>
                <c:pt idx="422">
                  <c:v>0.29813722718230906</c:v>
                </c:pt>
                <c:pt idx="423">
                  <c:v>0.29813722718230906</c:v>
                </c:pt>
                <c:pt idx="424">
                  <c:v>0.29751371248614711</c:v>
                </c:pt>
                <c:pt idx="425">
                  <c:v>0.29813722718230906</c:v>
                </c:pt>
                <c:pt idx="426">
                  <c:v>0.29813722718230906</c:v>
                </c:pt>
                <c:pt idx="427">
                  <c:v>0.29813722718230906</c:v>
                </c:pt>
                <c:pt idx="428">
                  <c:v>0.26823298848575661</c:v>
                </c:pt>
                <c:pt idx="429">
                  <c:v>0.26823298848575661</c:v>
                </c:pt>
                <c:pt idx="430">
                  <c:v>0.26823298848575661</c:v>
                </c:pt>
                <c:pt idx="431">
                  <c:v>0.26823298848575661</c:v>
                </c:pt>
                <c:pt idx="432">
                  <c:v>0.26823298848575661</c:v>
                </c:pt>
                <c:pt idx="433">
                  <c:v>0.26823298848575661</c:v>
                </c:pt>
                <c:pt idx="434">
                  <c:v>0.26823298848575661</c:v>
                </c:pt>
                <c:pt idx="435">
                  <c:v>0.26823298848575661</c:v>
                </c:pt>
                <c:pt idx="436">
                  <c:v>0.26823298848575661</c:v>
                </c:pt>
                <c:pt idx="437">
                  <c:v>0.26823298848575661</c:v>
                </c:pt>
                <c:pt idx="438">
                  <c:v>0.26823298848575661</c:v>
                </c:pt>
                <c:pt idx="439">
                  <c:v>0.26823298848575661</c:v>
                </c:pt>
                <c:pt idx="440">
                  <c:v>0.26823298848575661</c:v>
                </c:pt>
                <c:pt idx="441">
                  <c:v>0.26823298848575661</c:v>
                </c:pt>
                <c:pt idx="442">
                  <c:v>0.26823298848575661</c:v>
                </c:pt>
                <c:pt idx="443">
                  <c:v>0.26823298848575661</c:v>
                </c:pt>
                <c:pt idx="444">
                  <c:v>0.26823298848575661</c:v>
                </c:pt>
                <c:pt idx="445">
                  <c:v>0.26823298848575661</c:v>
                </c:pt>
                <c:pt idx="446">
                  <c:v>0.26823298848575661</c:v>
                </c:pt>
                <c:pt idx="447">
                  <c:v>0.26823298848575661</c:v>
                </c:pt>
                <c:pt idx="448">
                  <c:v>0.26823298848575661</c:v>
                </c:pt>
                <c:pt idx="449">
                  <c:v>0.26823298848575661</c:v>
                </c:pt>
                <c:pt idx="450">
                  <c:v>0.26823298848575661</c:v>
                </c:pt>
                <c:pt idx="451">
                  <c:v>0.26823298848575661</c:v>
                </c:pt>
                <c:pt idx="452">
                  <c:v>0.26823298848575661</c:v>
                </c:pt>
                <c:pt idx="453">
                  <c:v>0.26823298848575661</c:v>
                </c:pt>
                <c:pt idx="454">
                  <c:v>0.26823298848575661</c:v>
                </c:pt>
                <c:pt idx="455">
                  <c:v>0.26823298848575661</c:v>
                </c:pt>
                <c:pt idx="456">
                  <c:v>0.26823298848575661</c:v>
                </c:pt>
                <c:pt idx="457">
                  <c:v>0.26823298848575661</c:v>
                </c:pt>
                <c:pt idx="458">
                  <c:v>0.26823298848575661</c:v>
                </c:pt>
                <c:pt idx="459">
                  <c:v>0.26823298848575661</c:v>
                </c:pt>
                <c:pt idx="460">
                  <c:v>0.26823298848575661</c:v>
                </c:pt>
                <c:pt idx="461">
                  <c:v>0.26823298848575661</c:v>
                </c:pt>
                <c:pt idx="462">
                  <c:v>0.26823298848575661</c:v>
                </c:pt>
                <c:pt idx="463">
                  <c:v>0.26823298848575661</c:v>
                </c:pt>
                <c:pt idx="464">
                  <c:v>0.26823298848575661</c:v>
                </c:pt>
                <c:pt idx="465">
                  <c:v>0.26823298848575661</c:v>
                </c:pt>
                <c:pt idx="466">
                  <c:v>0.26823298848575661</c:v>
                </c:pt>
                <c:pt idx="467">
                  <c:v>0.26823298848575661</c:v>
                </c:pt>
                <c:pt idx="468">
                  <c:v>0.26823298848575661</c:v>
                </c:pt>
                <c:pt idx="469">
                  <c:v>0.26823298848575661</c:v>
                </c:pt>
                <c:pt idx="470">
                  <c:v>0.26823298848575661</c:v>
                </c:pt>
                <c:pt idx="471">
                  <c:v>0.26823298848575661</c:v>
                </c:pt>
                <c:pt idx="472">
                  <c:v>0.26823298848575661</c:v>
                </c:pt>
                <c:pt idx="473">
                  <c:v>0.26823298848575661</c:v>
                </c:pt>
                <c:pt idx="474">
                  <c:v>0.26823298848575661</c:v>
                </c:pt>
                <c:pt idx="475">
                  <c:v>0.26823298848575661</c:v>
                </c:pt>
                <c:pt idx="476">
                  <c:v>0.26823298848575661</c:v>
                </c:pt>
                <c:pt idx="477">
                  <c:v>0.26823298848575661</c:v>
                </c:pt>
                <c:pt idx="478">
                  <c:v>0.26823298848575661</c:v>
                </c:pt>
                <c:pt idx="479">
                  <c:v>0.20930262759806165</c:v>
                </c:pt>
                <c:pt idx="480">
                  <c:v>0.26823298848575661</c:v>
                </c:pt>
                <c:pt idx="481">
                  <c:v>0.26823298848575661</c:v>
                </c:pt>
                <c:pt idx="482">
                  <c:v>0.26823298848575661</c:v>
                </c:pt>
                <c:pt idx="483">
                  <c:v>0.2677228848905322</c:v>
                </c:pt>
                <c:pt idx="484">
                  <c:v>0.26823298848575661</c:v>
                </c:pt>
                <c:pt idx="485">
                  <c:v>0.26823298848575661</c:v>
                </c:pt>
                <c:pt idx="486">
                  <c:v>0.26823298848575661</c:v>
                </c:pt>
                <c:pt idx="487">
                  <c:v>0.26823298848575661</c:v>
                </c:pt>
                <c:pt idx="488">
                  <c:v>0.26823298848575661</c:v>
                </c:pt>
                <c:pt idx="489">
                  <c:v>0.26823298848575661</c:v>
                </c:pt>
                <c:pt idx="490">
                  <c:v>0.26823298848575661</c:v>
                </c:pt>
                <c:pt idx="491">
                  <c:v>0.26823298848575661</c:v>
                </c:pt>
                <c:pt idx="492">
                  <c:v>0.26403629593577665</c:v>
                </c:pt>
                <c:pt idx="493">
                  <c:v>0.26124192490808734</c:v>
                </c:pt>
                <c:pt idx="494">
                  <c:v>0.26823298848575661</c:v>
                </c:pt>
                <c:pt idx="495">
                  <c:v>0.26823298848575661</c:v>
                </c:pt>
                <c:pt idx="496">
                  <c:v>-2.5598609493518221E-2</c:v>
                </c:pt>
                <c:pt idx="497">
                  <c:v>0.26823298848575661</c:v>
                </c:pt>
                <c:pt idx="498">
                  <c:v>0.26823298848575661</c:v>
                </c:pt>
                <c:pt idx="499">
                  <c:v>0.26823298848575661</c:v>
                </c:pt>
                <c:pt idx="500">
                  <c:v>0.26823298848575661</c:v>
                </c:pt>
                <c:pt idx="501">
                  <c:v>0.26823298848575661</c:v>
                </c:pt>
                <c:pt idx="502">
                  <c:v>0.26823298848575661</c:v>
                </c:pt>
                <c:pt idx="503">
                  <c:v>0.26823298848575661</c:v>
                </c:pt>
                <c:pt idx="504">
                  <c:v>0.26823298848575661</c:v>
                </c:pt>
                <c:pt idx="505">
                  <c:v>0.26823298848575661</c:v>
                </c:pt>
                <c:pt idx="506">
                  <c:v>0.26823298848575661</c:v>
                </c:pt>
                <c:pt idx="507">
                  <c:v>0.26823298848575661</c:v>
                </c:pt>
                <c:pt idx="508">
                  <c:v>0.26823298848575661</c:v>
                </c:pt>
                <c:pt idx="509">
                  <c:v>0.26823298848575661</c:v>
                </c:pt>
                <c:pt idx="510">
                  <c:v>0.26823298848575661</c:v>
                </c:pt>
                <c:pt idx="511">
                  <c:v>0.26823298848575661</c:v>
                </c:pt>
                <c:pt idx="512">
                  <c:v>0.26823298848575661</c:v>
                </c:pt>
                <c:pt idx="513">
                  <c:v>0.26823298848575661</c:v>
                </c:pt>
                <c:pt idx="514">
                  <c:v>0.26213620134800975</c:v>
                </c:pt>
                <c:pt idx="515">
                  <c:v>0.26823298848575661</c:v>
                </c:pt>
                <c:pt idx="516">
                  <c:v>0.26823298848575661</c:v>
                </c:pt>
                <c:pt idx="517">
                  <c:v>0.26823298848575661</c:v>
                </c:pt>
                <c:pt idx="518">
                  <c:v>0.26823298848575661</c:v>
                </c:pt>
                <c:pt idx="519">
                  <c:v>0.26823298848575661</c:v>
                </c:pt>
                <c:pt idx="520">
                  <c:v>0.26823298848575661</c:v>
                </c:pt>
                <c:pt idx="521">
                  <c:v>0.26823298848575661</c:v>
                </c:pt>
                <c:pt idx="522">
                  <c:v>0.26823298848575661</c:v>
                </c:pt>
                <c:pt idx="523">
                  <c:v>0.26823298848575661</c:v>
                </c:pt>
                <c:pt idx="524">
                  <c:v>0.26823298848575661</c:v>
                </c:pt>
                <c:pt idx="525">
                  <c:v>0.26823298848575661</c:v>
                </c:pt>
                <c:pt idx="526">
                  <c:v>0.26128973155234791</c:v>
                </c:pt>
                <c:pt idx="527">
                  <c:v>0.26823298848575661</c:v>
                </c:pt>
                <c:pt idx="528">
                  <c:v>0.26823298848575661</c:v>
                </c:pt>
                <c:pt idx="529">
                  <c:v>0.26823298848575661</c:v>
                </c:pt>
                <c:pt idx="530">
                  <c:v>0.26823298848575661</c:v>
                </c:pt>
                <c:pt idx="531">
                  <c:v>0.26823298848575661</c:v>
                </c:pt>
                <c:pt idx="532">
                  <c:v>0.26823298848575661</c:v>
                </c:pt>
                <c:pt idx="533">
                  <c:v>0.26823298848575661</c:v>
                </c:pt>
                <c:pt idx="534">
                  <c:v>0.26823298848575661</c:v>
                </c:pt>
                <c:pt idx="535">
                  <c:v>0.26823298848575661</c:v>
                </c:pt>
                <c:pt idx="536">
                  <c:v>0.26823298848575661</c:v>
                </c:pt>
                <c:pt idx="537">
                  <c:v>0.26823298848575661</c:v>
                </c:pt>
                <c:pt idx="538">
                  <c:v>0.26823298848575661</c:v>
                </c:pt>
                <c:pt idx="539">
                  <c:v>0.26823298848575661</c:v>
                </c:pt>
                <c:pt idx="540">
                  <c:v>0.26823298848575661</c:v>
                </c:pt>
                <c:pt idx="541">
                  <c:v>0.26823298848575661</c:v>
                </c:pt>
                <c:pt idx="542">
                  <c:v>0.26823298848575661</c:v>
                </c:pt>
                <c:pt idx="543">
                  <c:v>0.26823298848575661</c:v>
                </c:pt>
                <c:pt idx="544">
                  <c:v>0.26823298848575661</c:v>
                </c:pt>
                <c:pt idx="545">
                  <c:v>0.26823298848575661</c:v>
                </c:pt>
                <c:pt idx="546">
                  <c:v>0.26823298848575661</c:v>
                </c:pt>
                <c:pt idx="547">
                  <c:v>0.26823298848575661</c:v>
                </c:pt>
                <c:pt idx="548">
                  <c:v>0.26823298848575661</c:v>
                </c:pt>
                <c:pt idx="549">
                  <c:v>0.26823298848575661</c:v>
                </c:pt>
                <c:pt idx="550">
                  <c:v>0.26823298848575661</c:v>
                </c:pt>
                <c:pt idx="551">
                  <c:v>0.26823298848575661</c:v>
                </c:pt>
                <c:pt idx="552">
                  <c:v>0.26823298848575661</c:v>
                </c:pt>
                <c:pt idx="553">
                  <c:v>0.26823298848575661</c:v>
                </c:pt>
                <c:pt idx="554">
                  <c:v>0.26823298848575661</c:v>
                </c:pt>
                <c:pt idx="555">
                  <c:v>0.26823298848575661</c:v>
                </c:pt>
                <c:pt idx="556">
                  <c:v>0.26823298848575661</c:v>
                </c:pt>
                <c:pt idx="557">
                  <c:v>0.26769576778911297</c:v>
                </c:pt>
                <c:pt idx="558">
                  <c:v>0.26823298848575661</c:v>
                </c:pt>
                <c:pt idx="559">
                  <c:v>0.26823298848575661</c:v>
                </c:pt>
                <c:pt idx="560">
                  <c:v>0.26823298848575661</c:v>
                </c:pt>
                <c:pt idx="561">
                  <c:v>0.26823298848575661</c:v>
                </c:pt>
                <c:pt idx="562">
                  <c:v>0.26823298848575661</c:v>
                </c:pt>
                <c:pt idx="563">
                  <c:v>0.26823298848575661</c:v>
                </c:pt>
                <c:pt idx="564">
                  <c:v>0.26823298848575661</c:v>
                </c:pt>
                <c:pt idx="565">
                  <c:v>0.26823298848575661</c:v>
                </c:pt>
                <c:pt idx="566">
                  <c:v>0.26823298848575661</c:v>
                </c:pt>
                <c:pt idx="567">
                  <c:v>0.26823298848575661</c:v>
                </c:pt>
                <c:pt idx="568">
                  <c:v>0.26823298848575661</c:v>
                </c:pt>
                <c:pt idx="569">
                  <c:v>0.26823298848575661</c:v>
                </c:pt>
                <c:pt idx="570">
                  <c:v>0.26823298848575661</c:v>
                </c:pt>
                <c:pt idx="571">
                  <c:v>0.26823298848575661</c:v>
                </c:pt>
                <c:pt idx="572">
                  <c:v>0.26823298848575661</c:v>
                </c:pt>
                <c:pt idx="573">
                  <c:v>0.26823298848575661</c:v>
                </c:pt>
                <c:pt idx="574">
                  <c:v>0.26823298848575661</c:v>
                </c:pt>
                <c:pt idx="575">
                  <c:v>0.26823298848575661</c:v>
                </c:pt>
                <c:pt idx="576">
                  <c:v>0.26823298848575661</c:v>
                </c:pt>
                <c:pt idx="577">
                  <c:v>0.1554458559643076</c:v>
                </c:pt>
                <c:pt idx="578">
                  <c:v>0.26823298848575661</c:v>
                </c:pt>
                <c:pt idx="579">
                  <c:v>0.26823298848575661</c:v>
                </c:pt>
                <c:pt idx="580">
                  <c:v>0.26823298848575661</c:v>
                </c:pt>
                <c:pt idx="581">
                  <c:v>0.26823298848575661</c:v>
                </c:pt>
                <c:pt idx="582">
                  <c:v>0.26823298848575661</c:v>
                </c:pt>
                <c:pt idx="583">
                  <c:v>0.26823298848575661</c:v>
                </c:pt>
                <c:pt idx="584">
                  <c:v>0.26823298848575661</c:v>
                </c:pt>
                <c:pt idx="585">
                  <c:v>0.26823298848575661</c:v>
                </c:pt>
                <c:pt idx="586">
                  <c:v>0.26823298848575661</c:v>
                </c:pt>
                <c:pt idx="587">
                  <c:v>0.26823298848575661</c:v>
                </c:pt>
                <c:pt idx="588">
                  <c:v>0.26823298848575661</c:v>
                </c:pt>
                <c:pt idx="589">
                  <c:v>0.26823298848575661</c:v>
                </c:pt>
                <c:pt idx="590">
                  <c:v>0.26823298848575661</c:v>
                </c:pt>
                <c:pt idx="591">
                  <c:v>0.26823298848575661</c:v>
                </c:pt>
                <c:pt idx="592">
                  <c:v>0.26823298848575661</c:v>
                </c:pt>
                <c:pt idx="593">
                  <c:v>0.26823298848575661</c:v>
                </c:pt>
                <c:pt idx="594">
                  <c:v>0.26823298848575661</c:v>
                </c:pt>
                <c:pt idx="595">
                  <c:v>0.26823298848575661</c:v>
                </c:pt>
                <c:pt idx="596">
                  <c:v>0.26823298848575661</c:v>
                </c:pt>
                <c:pt idx="597">
                  <c:v>0.26823298848575661</c:v>
                </c:pt>
                <c:pt idx="598">
                  <c:v>0.26823298848575661</c:v>
                </c:pt>
                <c:pt idx="599">
                  <c:v>0.26823298848575661</c:v>
                </c:pt>
                <c:pt idx="600">
                  <c:v>0.26823298848575661</c:v>
                </c:pt>
                <c:pt idx="601">
                  <c:v>0.26823298848575661</c:v>
                </c:pt>
                <c:pt idx="602">
                  <c:v>0.26823298848575661</c:v>
                </c:pt>
                <c:pt idx="603">
                  <c:v>0.26823298848575661</c:v>
                </c:pt>
                <c:pt idx="604">
                  <c:v>0.26823298848575661</c:v>
                </c:pt>
                <c:pt idx="605">
                  <c:v>0.26823298848575661</c:v>
                </c:pt>
                <c:pt idx="606">
                  <c:v>0.26823298848575661</c:v>
                </c:pt>
                <c:pt idx="607">
                  <c:v>0.26823298848575661</c:v>
                </c:pt>
                <c:pt idx="608">
                  <c:v>0.26823298848575661</c:v>
                </c:pt>
                <c:pt idx="609">
                  <c:v>0.26823298848575661</c:v>
                </c:pt>
                <c:pt idx="610">
                  <c:v>0.26823298848575661</c:v>
                </c:pt>
                <c:pt idx="611">
                  <c:v>0.26823298848575661</c:v>
                </c:pt>
                <c:pt idx="612">
                  <c:v>0.13111676007573644</c:v>
                </c:pt>
                <c:pt idx="613">
                  <c:v>0.26823298848575661</c:v>
                </c:pt>
                <c:pt idx="614">
                  <c:v>0.26823298848575661</c:v>
                </c:pt>
                <c:pt idx="615">
                  <c:v>0.26823298848575661</c:v>
                </c:pt>
                <c:pt idx="616">
                  <c:v>0.26823298848575661</c:v>
                </c:pt>
                <c:pt idx="617">
                  <c:v>0.26823298848575661</c:v>
                </c:pt>
                <c:pt idx="618">
                  <c:v>0.26823298848575661</c:v>
                </c:pt>
                <c:pt idx="619">
                  <c:v>0.26823298848575661</c:v>
                </c:pt>
                <c:pt idx="620">
                  <c:v>0.26823298848575661</c:v>
                </c:pt>
                <c:pt idx="621">
                  <c:v>0.26823298848575661</c:v>
                </c:pt>
                <c:pt idx="622">
                  <c:v>0.26823298848575661</c:v>
                </c:pt>
                <c:pt idx="623">
                  <c:v>0.26823298848575661</c:v>
                </c:pt>
                <c:pt idx="624">
                  <c:v>0.26823298848575661</c:v>
                </c:pt>
                <c:pt idx="625">
                  <c:v>0.26823298848575661</c:v>
                </c:pt>
                <c:pt idx="626">
                  <c:v>0.26823298848575661</c:v>
                </c:pt>
                <c:pt idx="627">
                  <c:v>0.26823298848575661</c:v>
                </c:pt>
                <c:pt idx="628">
                  <c:v>0.18435213003966427</c:v>
                </c:pt>
                <c:pt idx="629">
                  <c:v>0.26823298848575661</c:v>
                </c:pt>
                <c:pt idx="630">
                  <c:v>0.26823298848575661</c:v>
                </c:pt>
                <c:pt idx="631">
                  <c:v>0.26823298848575661</c:v>
                </c:pt>
                <c:pt idx="632">
                  <c:v>0.26823298848575661</c:v>
                </c:pt>
                <c:pt idx="633">
                  <c:v>0.26823298848575661</c:v>
                </c:pt>
                <c:pt idx="634">
                  <c:v>0.26823298848575661</c:v>
                </c:pt>
                <c:pt idx="635">
                  <c:v>0.26823298848575661</c:v>
                </c:pt>
                <c:pt idx="636">
                  <c:v>0.26823298848575661</c:v>
                </c:pt>
                <c:pt idx="637">
                  <c:v>0.2672554477377776</c:v>
                </c:pt>
                <c:pt idx="638">
                  <c:v>0.26823298848575661</c:v>
                </c:pt>
                <c:pt idx="639">
                  <c:v>0.26823298848575661</c:v>
                </c:pt>
                <c:pt idx="640">
                  <c:v>0.26823298848575661</c:v>
                </c:pt>
                <c:pt idx="641">
                  <c:v>0.23832874978920415</c:v>
                </c:pt>
                <c:pt idx="642">
                  <c:v>0.23832874978920415</c:v>
                </c:pt>
                <c:pt idx="643">
                  <c:v>0.23832874978920415</c:v>
                </c:pt>
                <c:pt idx="644">
                  <c:v>0.23832874978920415</c:v>
                </c:pt>
                <c:pt idx="645">
                  <c:v>0.23832874978920415</c:v>
                </c:pt>
                <c:pt idx="646">
                  <c:v>0.23832874978920415</c:v>
                </c:pt>
                <c:pt idx="647">
                  <c:v>0.23832874978920415</c:v>
                </c:pt>
                <c:pt idx="648">
                  <c:v>0.23832874978920415</c:v>
                </c:pt>
                <c:pt idx="649">
                  <c:v>0.23832874978920415</c:v>
                </c:pt>
                <c:pt idx="650">
                  <c:v>0.23832874978920415</c:v>
                </c:pt>
                <c:pt idx="651">
                  <c:v>0.23832874978920415</c:v>
                </c:pt>
                <c:pt idx="652">
                  <c:v>0.23832874978920415</c:v>
                </c:pt>
                <c:pt idx="653">
                  <c:v>0.23832874978920415</c:v>
                </c:pt>
                <c:pt idx="654">
                  <c:v>0.23832874978920415</c:v>
                </c:pt>
                <c:pt idx="655">
                  <c:v>0.23832874978920415</c:v>
                </c:pt>
                <c:pt idx="656">
                  <c:v>0.23832874978920415</c:v>
                </c:pt>
                <c:pt idx="657">
                  <c:v>0.23832874978920415</c:v>
                </c:pt>
                <c:pt idx="658">
                  <c:v>0.23832874978920415</c:v>
                </c:pt>
                <c:pt idx="659">
                  <c:v>0.23832874978920415</c:v>
                </c:pt>
                <c:pt idx="660">
                  <c:v>0.23832874978920415</c:v>
                </c:pt>
                <c:pt idx="661">
                  <c:v>0.23832874978920415</c:v>
                </c:pt>
                <c:pt idx="662">
                  <c:v>0.23832874978920415</c:v>
                </c:pt>
                <c:pt idx="663">
                  <c:v>0.23832874978920415</c:v>
                </c:pt>
                <c:pt idx="664">
                  <c:v>0.23832874978920415</c:v>
                </c:pt>
                <c:pt idx="665">
                  <c:v>0.23832874978920415</c:v>
                </c:pt>
                <c:pt idx="666">
                  <c:v>0.23832874978920415</c:v>
                </c:pt>
                <c:pt idx="667">
                  <c:v>0.23832874978920415</c:v>
                </c:pt>
                <c:pt idx="668">
                  <c:v>0.23832874978920415</c:v>
                </c:pt>
                <c:pt idx="669">
                  <c:v>0.23832874978920415</c:v>
                </c:pt>
                <c:pt idx="670">
                  <c:v>0.23832874978920415</c:v>
                </c:pt>
                <c:pt idx="671">
                  <c:v>0.23832874978920415</c:v>
                </c:pt>
                <c:pt idx="672">
                  <c:v>0.23832874978920415</c:v>
                </c:pt>
                <c:pt idx="673">
                  <c:v>0.23832874978920415</c:v>
                </c:pt>
                <c:pt idx="674">
                  <c:v>0.23832874978920415</c:v>
                </c:pt>
                <c:pt idx="675">
                  <c:v>0.23832874978920415</c:v>
                </c:pt>
                <c:pt idx="676">
                  <c:v>0.23832874978920415</c:v>
                </c:pt>
                <c:pt idx="677">
                  <c:v>0.23832874978920415</c:v>
                </c:pt>
                <c:pt idx="678">
                  <c:v>0.23832874978920415</c:v>
                </c:pt>
                <c:pt idx="679">
                  <c:v>0.23832874978920415</c:v>
                </c:pt>
                <c:pt idx="680">
                  <c:v>0.23832874978920415</c:v>
                </c:pt>
                <c:pt idx="681">
                  <c:v>0.23832874978920415</c:v>
                </c:pt>
                <c:pt idx="682">
                  <c:v>0.23832874978920415</c:v>
                </c:pt>
                <c:pt idx="683">
                  <c:v>0.23832874978920415</c:v>
                </c:pt>
                <c:pt idx="684">
                  <c:v>0.23832874978920415</c:v>
                </c:pt>
                <c:pt idx="685">
                  <c:v>0.23832874978920415</c:v>
                </c:pt>
                <c:pt idx="686">
                  <c:v>0.23832874978920415</c:v>
                </c:pt>
                <c:pt idx="687">
                  <c:v>0.23832874978920415</c:v>
                </c:pt>
                <c:pt idx="688">
                  <c:v>0.23832874978920415</c:v>
                </c:pt>
                <c:pt idx="689">
                  <c:v>0.23832874978920415</c:v>
                </c:pt>
                <c:pt idx="690">
                  <c:v>0.23832874978920415</c:v>
                </c:pt>
                <c:pt idx="691">
                  <c:v>0.23832874978920415</c:v>
                </c:pt>
                <c:pt idx="692">
                  <c:v>0.10645759620187048</c:v>
                </c:pt>
                <c:pt idx="693">
                  <c:v>0.23832874978920415</c:v>
                </c:pt>
                <c:pt idx="694">
                  <c:v>0.23832874978920415</c:v>
                </c:pt>
                <c:pt idx="695">
                  <c:v>0.23832874978920415</c:v>
                </c:pt>
                <c:pt idx="696">
                  <c:v>0.23763906788952213</c:v>
                </c:pt>
                <c:pt idx="697">
                  <c:v>0.23832874978920415</c:v>
                </c:pt>
                <c:pt idx="698">
                  <c:v>0.23832874978920415</c:v>
                </c:pt>
                <c:pt idx="699">
                  <c:v>0.23832874978920415</c:v>
                </c:pt>
                <c:pt idx="700">
                  <c:v>0.23832874978920415</c:v>
                </c:pt>
                <c:pt idx="701">
                  <c:v>0.23832874978920415</c:v>
                </c:pt>
                <c:pt idx="702">
                  <c:v>0.23832874978920415</c:v>
                </c:pt>
                <c:pt idx="703">
                  <c:v>0.23832874978920415</c:v>
                </c:pt>
                <c:pt idx="704">
                  <c:v>0.23832874978920415</c:v>
                </c:pt>
                <c:pt idx="705">
                  <c:v>0.23180844826720987</c:v>
                </c:pt>
                <c:pt idx="706">
                  <c:v>0.22767840934872169</c:v>
                </c:pt>
                <c:pt idx="707">
                  <c:v>0.23832874978920415</c:v>
                </c:pt>
                <c:pt idx="708">
                  <c:v>0.23832874978920415</c:v>
                </c:pt>
                <c:pt idx="709">
                  <c:v>-0.12584582869603483</c:v>
                </c:pt>
                <c:pt idx="710">
                  <c:v>0.23832874978920415</c:v>
                </c:pt>
                <c:pt idx="711">
                  <c:v>0.23832874978920415</c:v>
                </c:pt>
                <c:pt idx="712">
                  <c:v>0.23832874978920415</c:v>
                </c:pt>
                <c:pt idx="713">
                  <c:v>0.23832874978920415</c:v>
                </c:pt>
                <c:pt idx="714">
                  <c:v>0.23832874978920415</c:v>
                </c:pt>
                <c:pt idx="715">
                  <c:v>0.23832874978920415</c:v>
                </c:pt>
                <c:pt idx="716">
                  <c:v>0.23832874978920415</c:v>
                </c:pt>
                <c:pt idx="717">
                  <c:v>0.23832874978920415</c:v>
                </c:pt>
                <c:pt idx="718">
                  <c:v>0.23832874978920415</c:v>
                </c:pt>
                <c:pt idx="719">
                  <c:v>0.23832874978920415</c:v>
                </c:pt>
                <c:pt idx="720">
                  <c:v>0.23832874978920415</c:v>
                </c:pt>
                <c:pt idx="721">
                  <c:v>0.23832874978920415</c:v>
                </c:pt>
                <c:pt idx="722">
                  <c:v>0.23832874978920415</c:v>
                </c:pt>
                <c:pt idx="723">
                  <c:v>0.23832874978920415</c:v>
                </c:pt>
                <c:pt idx="724">
                  <c:v>0.23832874978920415</c:v>
                </c:pt>
                <c:pt idx="725">
                  <c:v>0.23832874978920415</c:v>
                </c:pt>
                <c:pt idx="726">
                  <c:v>0.23832874978920415</c:v>
                </c:pt>
                <c:pt idx="727">
                  <c:v>0.22892449607718315</c:v>
                </c:pt>
                <c:pt idx="728">
                  <c:v>0.23832874978920415</c:v>
                </c:pt>
                <c:pt idx="729">
                  <c:v>0.23832874978920415</c:v>
                </c:pt>
                <c:pt idx="730">
                  <c:v>0.23832874978920415</c:v>
                </c:pt>
                <c:pt idx="731">
                  <c:v>0.23832874978920415</c:v>
                </c:pt>
                <c:pt idx="732">
                  <c:v>0.23832874978920415</c:v>
                </c:pt>
                <c:pt idx="733">
                  <c:v>0.23832874978920415</c:v>
                </c:pt>
                <c:pt idx="734">
                  <c:v>0.23832874978920415</c:v>
                </c:pt>
                <c:pt idx="735">
                  <c:v>0.23832874978920415</c:v>
                </c:pt>
                <c:pt idx="736">
                  <c:v>0.23832874978920415</c:v>
                </c:pt>
                <c:pt idx="737">
                  <c:v>0.23832874978920415</c:v>
                </c:pt>
                <c:pt idx="738">
                  <c:v>0.23832874978920415</c:v>
                </c:pt>
                <c:pt idx="739">
                  <c:v>0.22885828358554156</c:v>
                </c:pt>
                <c:pt idx="740">
                  <c:v>0.23832874978920415</c:v>
                </c:pt>
                <c:pt idx="741">
                  <c:v>0.23832874978920415</c:v>
                </c:pt>
                <c:pt idx="742">
                  <c:v>0.23832874978920415</c:v>
                </c:pt>
                <c:pt idx="743">
                  <c:v>0.23832874978920415</c:v>
                </c:pt>
                <c:pt idx="744">
                  <c:v>0.23832874978920415</c:v>
                </c:pt>
                <c:pt idx="745">
                  <c:v>0.23832874978920415</c:v>
                </c:pt>
                <c:pt idx="746">
                  <c:v>0.23832874978920415</c:v>
                </c:pt>
                <c:pt idx="747">
                  <c:v>0.23832874978920415</c:v>
                </c:pt>
                <c:pt idx="748">
                  <c:v>0.23832874978920415</c:v>
                </c:pt>
                <c:pt idx="749">
                  <c:v>0.23832874978920415</c:v>
                </c:pt>
                <c:pt idx="750">
                  <c:v>0.23832874978920415</c:v>
                </c:pt>
                <c:pt idx="751">
                  <c:v>0.23832874978920415</c:v>
                </c:pt>
                <c:pt idx="752">
                  <c:v>0.23832874978920415</c:v>
                </c:pt>
                <c:pt idx="753">
                  <c:v>0.23832874978920415</c:v>
                </c:pt>
                <c:pt idx="754">
                  <c:v>0.23832874978920415</c:v>
                </c:pt>
                <c:pt idx="755">
                  <c:v>0.23832874978920415</c:v>
                </c:pt>
                <c:pt idx="756">
                  <c:v>0.23832874978920415</c:v>
                </c:pt>
                <c:pt idx="757">
                  <c:v>0.23832874978920415</c:v>
                </c:pt>
                <c:pt idx="758">
                  <c:v>0.23832874978920415</c:v>
                </c:pt>
                <c:pt idx="759">
                  <c:v>0.23832874978920415</c:v>
                </c:pt>
                <c:pt idx="760">
                  <c:v>0.23832874978920415</c:v>
                </c:pt>
                <c:pt idx="761">
                  <c:v>0.23832874978920415</c:v>
                </c:pt>
                <c:pt idx="762">
                  <c:v>0.23832874978920415</c:v>
                </c:pt>
                <c:pt idx="763">
                  <c:v>0.23832874978920415</c:v>
                </c:pt>
                <c:pt idx="764">
                  <c:v>0.23832874978920415</c:v>
                </c:pt>
                <c:pt idx="765">
                  <c:v>0.23832874978920415</c:v>
                </c:pt>
                <c:pt idx="766">
                  <c:v>0.23832874978920415</c:v>
                </c:pt>
                <c:pt idx="767">
                  <c:v>0.23832874978920415</c:v>
                </c:pt>
                <c:pt idx="768">
                  <c:v>0.23832874978920415</c:v>
                </c:pt>
                <c:pt idx="769">
                  <c:v>0.23832874978920415</c:v>
                </c:pt>
                <c:pt idx="770">
                  <c:v>0.23753264793267451</c:v>
                </c:pt>
                <c:pt idx="771">
                  <c:v>0.23832874978920415</c:v>
                </c:pt>
                <c:pt idx="772">
                  <c:v>0.23832874978920415</c:v>
                </c:pt>
                <c:pt idx="773">
                  <c:v>0.23832874978920415</c:v>
                </c:pt>
                <c:pt idx="774">
                  <c:v>0.23832874978920415</c:v>
                </c:pt>
                <c:pt idx="775">
                  <c:v>0.23832874978920415</c:v>
                </c:pt>
                <c:pt idx="776">
                  <c:v>0.23832874978920415</c:v>
                </c:pt>
                <c:pt idx="777">
                  <c:v>0.23832874978920415</c:v>
                </c:pt>
                <c:pt idx="778">
                  <c:v>0.23832874978920415</c:v>
                </c:pt>
                <c:pt idx="779">
                  <c:v>0.23832874978920415</c:v>
                </c:pt>
                <c:pt idx="780">
                  <c:v>0.23832874978920415</c:v>
                </c:pt>
                <c:pt idx="781">
                  <c:v>0.23832874978920415</c:v>
                </c:pt>
                <c:pt idx="782">
                  <c:v>0.23832874978920415</c:v>
                </c:pt>
                <c:pt idx="783">
                  <c:v>0.23832874978920415</c:v>
                </c:pt>
                <c:pt idx="784">
                  <c:v>0.23832874978920415</c:v>
                </c:pt>
                <c:pt idx="785">
                  <c:v>0.23832874978920415</c:v>
                </c:pt>
                <c:pt idx="786">
                  <c:v>0.23832874978920415</c:v>
                </c:pt>
                <c:pt idx="787">
                  <c:v>0.23832874978920415</c:v>
                </c:pt>
                <c:pt idx="788">
                  <c:v>0.23832874978920415</c:v>
                </c:pt>
                <c:pt idx="789">
                  <c:v>0.23832874978920415</c:v>
                </c:pt>
                <c:pt idx="790">
                  <c:v>-3.1434999009194442E-4</c:v>
                </c:pt>
                <c:pt idx="791">
                  <c:v>0.23832874978920415</c:v>
                </c:pt>
                <c:pt idx="792">
                  <c:v>0.23832874978920415</c:v>
                </c:pt>
                <c:pt idx="793">
                  <c:v>0.23832874978920415</c:v>
                </c:pt>
                <c:pt idx="794">
                  <c:v>0.23832874978920415</c:v>
                </c:pt>
                <c:pt idx="795">
                  <c:v>0.23832874978920415</c:v>
                </c:pt>
                <c:pt idx="796">
                  <c:v>0.23832874978920415</c:v>
                </c:pt>
                <c:pt idx="797">
                  <c:v>0.23832874978920415</c:v>
                </c:pt>
                <c:pt idx="798">
                  <c:v>0.23832874978920415</c:v>
                </c:pt>
                <c:pt idx="799">
                  <c:v>0.23832874978920415</c:v>
                </c:pt>
                <c:pt idx="800">
                  <c:v>0.23832874978920415</c:v>
                </c:pt>
                <c:pt idx="801">
                  <c:v>0.23832874978920415</c:v>
                </c:pt>
                <c:pt idx="802">
                  <c:v>0.23832874978920415</c:v>
                </c:pt>
                <c:pt idx="803">
                  <c:v>0.23832874978920415</c:v>
                </c:pt>
                <c:pt idx="804">
                  <c:v>0.23832874978920415</c:v>
                </c:pt>
                <c:pt idx="805">
                  <c:v>0.23832874978920415</c:v>
                </c:pt>
                <c:pt idx="806">
                  <c:v>0.23832874978920415</c:v>
                </c:pt>
                <c:pt idx="807">
                  <c:v>0.23832874978920415</c:v>
                </c:pt>
                <c:pt idx="808">
                  <c:v>0.23832874978920415</c:v>
                </c:pt>
                <c:pt idx="809">
                  <c:v>0.23832874978920415</c:v>
                </c:pt>
                <c:pt idx="810">
                  <c:v>0.23832874978920415</c:v>
                </c:pt>
                <c:pt idx="811">
                  <c:v>0.23832874978920415</c:v>
                </c:pt>
                <c:pt idx="812">
                  <c:v>0.23832874978920415</c:v>
                </c:pt>
                <c:pt idx="813">
                  <c:v>0.23832874978920415</c:v>
                </c:pt>
                <c:pt idx="814">
                  <c:v>0.23832874978920415</c:v>
                </c:pt>
                <c:pt idx="815">
                  <c:v>0.23832874978920415</c:v>
                </c:pt>
                <c:pt idx="816">
                  <c:v>0.23832874978920415</c:v>
                </c:pt>
                <c:pt idx="817">
                  <c:v>0.23832874978920415</c:v>
                </c:pt>
                <c:pt idx="818">
                  <c:v>0.23832874978920415</c:v>
                </c:pt>
                <c:pt idx="819">
                  <c:v>0.23832874978920415</c:v>
                </c:pt>
                <c:pt idx="820">
                  <c:v>0.23832874978920415</c:v>
                </c:pt>
                <c:pt idx="821">
                  <c:v>0.23832874978920415</c:v>
                </c:pt>
                <c:pt idx="822">
                  <c:v>0.23832874978920415</c:v>
                </c:pt>
                <c:pt idx="823">
                  <c:v>0.23832874978920415</c:v>
                </c:pt>
                <c:pt idx="824">
                  <c:v>5.5677339334769593E-2</c:v>
                </c:pt>
                <c:pt idx="825">
                  <c:v>0.23832874978920415</c:v>
                </c:pt>
                <c:pt idx="826">
                  <c:v>0.23832874978920415</c:v>
                </c:pt>
                <c:pt idx="827">
                  <c:v>0.23832874978920415</c:v>
                </c:pt>
                <c:pt idx="828">
                  <c:v>0.23832874978920415</c:v>
                </c:pt>
                <c:pt idx="829">
                  <c:v>0.23832874978920415</c:v>
                </c:pt>
                <c:pt idx="830">
                  <c:v>0.23832874978920415</c:v>
                </c:pt>
                <c:pt idx="831">
                  <c:v>0.23832874978920415</c:v>
                </c:pt>
                <c:pt idx="832">
                  <c:v>0.23832874978920415</c:v>
                </c:pt>
                <c:pt idx="833">
                  <c:v>0.23832874978920415</c:v>
                </c:pt>
                <c:pt idx="834">
                  <c:v>0.23832874978920415</c:v>
                </c:pt>
                <c:pt idx="835">
                  <c:v>0.23832874978920415</c:v>
                </c:pt>
                <c:pt idx="836">
                  <c:v>0.23832874978920415</c:v>
                </c:pt>
                <c:pt idx="837">
                  <c:v>0.23832874978920415</c:v>
                </c:pt>
                <c:pt idx="838">
                  <c:v>0.23832874978920415</c:v>
                </c:pt>
                <c:pt idx="839">
                  <c:v>0.23832874978920415</c:v>
                </c:pt>
                <c:pt idx="840">
                  <c:v>0.1166716216544294</c:v>
                </c:pt>
                <c:pt idx="841">
                  <c:v>0.23832874978920415</c:v>
                </c:pt>
                <c:pt idx="842">
                  <c:v>0.23832874978920415</c:v>
                </c:pt>
                <c:pt idx="843">
                  <c:v>0.23832874978920415</c:v>
                </c:pt>
                <c:pt idx="844">
                  <c:v>0.23832874978920415</c:v>
                </c:pt>
                <c:pt idx="845">
                  <c:v>0.23832874978920415</c:v>
                </c:pt>
                <c:pt idx="846">
                  <c:v>0.23832874978920415</c:v>
                </c:pt>
                <c:pt idx="847">
                  <c:v>0.23832874978920415</c:v>
                </c:pt>
                <c:pt idx="848">
                  <c:v>0.23832874978920415</c:v>
                </c:pt>
                <c:pt idx="849">
                  <c:v>0.23690850004148045</c:v>
                </c:pt>
                <c:pt idx="850">
                  <c:v>0.23832874978920415</c:v>
                </c:pt>
                <c:pt idx="851">
                  <c:v>0.23832874978920415</c:v>
                </c:pt>
                <c:pt idx="852">
                  <c:v>0.23832874978920415</c:v>
                </c:pt>
                <c:pt idx="853">
                  <c:v>0.2084245110926588</c:v>
                </c:pt>
                <c:pt idx="854">
                  <c:v>0.2084245110926588</c:v>
                </c:pt>
                <c:pt idx="855">
                  <c:v>0.2084245110926588</c:v>
                </c:pt>
                <c:pt idx="856">
                  <c:v>0.2084245110926588</c:v>
                </c:pt>
                <c:pt idx="857">
                  <c:v>0.2084245110926588</c:v>
                </c:pt>
                <c:pt idx="858">
                  <c:v>0.2084245110926588</c:v>
                </c:pt>
                <c:pt idx="859">
                  <c:v>0.2084245110926588</c:v>
                </c:pt>
                <c:pt idx="860">
                  <c:v>0.2084245110926588</c:v>
                </c:pt>
                <c:pt idx="861">
                  <c:v>0.2084245110926588</c:v>
                </c:pt>
                <c:pt idx="862">
                  <c:v>0.2084245110926588</c:v>
                </c:pt>
                <c:pt idx="863">
                  <c:v>0.2084245110926588</c:v>
                </c:pt>
                <c:pt idx="864">
                  <c:v>0.2084245110926588</c:v>
                </c:pt>
                <c:pt idx="865">
                  <c:v>0.2084245110926588</c:v>
                </c:pt>
                <c:pt idx="866">
                  <c:v>0.2084245110926588</c:v>
                </c:pt>
                <c:pt idx="867">
                  <c:v>0.2084245110926588</c:v>
                </c:pt>
                <c:pt idx="868">
                  <c:v>0.2084245110926588</c:v>
                </c:pt>
                <c:pt idx="869">
                  <c:v>0.2084245110926588</c:v>
                </c:pt>
                <c:pt idx="870">
                  <c:v>0.2084245110926588</c:v>
                </c:pt>
                <c:pt idx="871">
                  <c:v>0.2084245110926588</c:v>
                </c:pt>
                <c:pt idx="872">
                  <c:v>0.2084245110926588</c:v>
                </c:pt>
                <c:pt idx="873">
                  <c:v>0.2084245110926588</c:v>
                </c:pt>
                <c:pt idx="874">
                  <c:v>0.2084245110926588</c:v>
                </c:pt>
                <c:pt idx="875">
                  <c:v>0.2084245110926588</c:v>
                </c:pt>
                <c:pt idx="876">
                  <c:v>0.2084245110926588</c:v>
                </c:pt>
                <c:pt idx="877">
                  <c:v>0.2084245110926588</c:v>
                </c:pt>
                <c:pt idx="878">
                  <c:v>0.2084245110926588</c:v>
                </c:pt>
                <c:pt idx="879">
                  <c:v>0.2084245110926588</c:v>
                </c:pt>
                <c:pt idx="880">
                  <c:v>0.2084245110926588</c:v>
                </c:pt>
                <c:pt idx="881">
                  <c:v>0.2084245110926588</c:v>
                </c:pt>
                <c:pt idx="882">
                  <c:v>0.2084245110926588</c:v>
                </c:pt>
                <c:pt idx="883">
                  <c:v>0.2084245110926588</c:v>
                </c:pt>
                <c:pt idx="884">
                  <c:v>0.2084245110926588</c:v>
                </c:pt>
                <c:pt idx="885">
                  <c:v>0.2084245110926588</c:v>
                </c:pt>
                <c:pt idx="886">
                  <c:v>0.2084245110926588</c:v>
                </c:pt>
                <c:pt idx="887">
                  <c:v>0.2084245110926588</c:v>
                </c:pt>
                <c:pt idx="888">
                  <c:v>0.2084245110926588</c:v>
                </c:pt>
                <c:pt idx="889">
                  <c:v>0.2084245110926588</c:v>
                </c:pt>
                <c:pt idx="890">
                  <c:v>0.2084245110926588</c:v>
                </c:pt>
                <c:pt idx="891">
                  <c:v>0.2084245110926588</c:v>
                </c:pt>
                <c:pt idx="892">
                  <c:v>0.2084245110926588</c:v>
                </c:pt>
                <c:pt idx="893">
                  <c:v>0.2084245110926588</c:v>
                </c:pt>
                <c:pt idx="894">
                  <c:v>0.2084245110926588</c:v>
                </c:pt>
                <c:pt idx="895">
                  <c:v>0.2084245110926588</c:v>
                </c:pt>
                <c:pt idx="896">
                  <c:v>0.2084245110926588</c:v>
                </c:pt>
                <c:pt idx="897">
                  <c:v>0.2084245110926588</c:v>
                </c:pt>
                <c:pt idx="898">
                  <c:v>0.2084245110926588</c:v>
                </c:pt>
                <c:pt idx="899">
                  <c:v>0.2084245110926588</c:v>
                </c:pt>
                <c:pt idx="900">
                  <c:v>0.2084245110926588</c:v>
                </c:pt>
                <c:pt idx="901">
                  <c:v>0.2084245110926588</c:v>
                </c:pt>
                <c:pt idx="902">
                  <c:v>0.2084245110926588</c:v>
                </c:pt>
                <c:pt idx="903">
                  <c:v>0.2084245110926588</c:v>
                </c:pt>
                <c:pt idx="904">
                  <c:v>-4.2386454405157481E-2</c:v>
                </c:pt>
                <c:pt idx="905">
                  <c:v>0.2084245110926588</c:v>
                </c:pt>
                <c:pt idx="906">
                  <c:v>0.2084245110926588</c:v>
                </c:pt>
                <c:pt idx="907">
                  <c:v>0.2084245110926588</c:v>
                </c:pt>
                <c:pt idx="908">
                  <c:v>0.20731983652359226</c:v>
                </c:pt>
                <c:pt idx="909">
                  <c:v>0.2084245110926588</c:v>
                </c:pt>
                <c:pt idx="910">
                  <c:v>0.2084245110926588</c:v>
                </c:pt>
                <c:pt idx="911">
                  <c:v>0.2084245110926588</c:v>
                </c:pt>
                <c:pt idx="912">
                  <c:v>0.2084245110926588</c:v>
                </c:pt>
                <c:pt idx="913">
                  <c:v>0.2084245110926588</c:v>
                </c:pt>
                <c:pt idx="914">
                  <c:v>0.2084245110926588</c:v>
                </c:pt>
                <c:pt idx="915">
                  <c:v>0.2084245110926588</c:v>
                </c:pt>
                <c:pt idx="916">
                  <c:v>0.2084245110926588</c:v>
                </c:pt>
                <c:pt idx="917">
                  <c:v>0.19837997098347904</c:v>
                </c:pt>
                <c:pt idx="918">
                  <c:v>0.19201446719612519</c:v>
                </c:pt>
                <c:pt idx="919">
                  <c:v>0.2084245110926588</c:v>
                </c:pt>
                <c:pt idx="920">
                  <c:v>0.2084245110926588</c:v>
                </c:pt>
                <c:pt idx="921">
                  <c:v>-0.23774315800664375</c:v>
                </c:pt>
                <c:pt idx="922">
                  <c:v>0.2084245110926588</c:v>
                </c:pt>
                <c:pt idx="923">
                  <c:v>0.2084245110926588</c:v>
                </c:pt>
                <c:pt idx="924">
                  <c:v>0.2084245110926588</c:v>
                </c:pt>
                <c:pt idx="925">
                  <c:v>0.2084245110926588</c:v>
                </c:pt>
                <c:pt idx="926">
                  <c:v>0.2084245110926588</c:v>
                </c:pt>
                <c:pt idx="927">
                  <c:v>0.2084245110926588</c:v>
                </c:pt>
                <c:pt idx="928">
                  <c:v>0.2084245110926588</c:v>
                </c:pt>
                <c:pt idx="929">
                  <c:v>0.2084245110926588</c:v>
                </c:pt>
                <c:pt idx="930">
                  <c:v>0.2084245110926588</c:v>
                </c:pt>
                <c:pt idx="931">
                  <c:v>0.2084245110926588</c:v>
                </c:pt>
                <c:pt idx="932">
                  <c:v>0.2084245110926588</c:v>
                </c:pt>
                <c:pt idx="933">
                  <c:v>0.2084245110926588</c:v>
                </c:pt>
                <c:pt idx="934">
                  <c:v>0.2084245110926588</c:v>
                </c:pt>
                <c:pt idx="935">
                  <c:v>0.2084245110926588</c:v>
                </c:pt>
                <c:pt idx="936">
                  <c:v>0.2084245110926588</c:v>
                </c:pt>
                <c:pt idx="937">
                  <c:v>0.2084245110926588</c:v>
                </c:pt>
                <c:pt idx="938">
                  <c:v>0.2084245110926588</c:v>
                </c:pt>
                <c:pt idx="939">
                  <c:v>0.19273103598260877</c:v>
                </c:pt>
                <c:pt idx="940">
                  <c:v>0.2084245110926588</c:v>
                </c:pt>
                <c:pt idx="941">
                  <c:v>0.20037252504530559</c:v>
                </c:pt>
                <c:pt idx="942">
                  <c:v>0.2084245110926588</c:v>
                </c:pt>
                <c:pt idx="943">
                  <c:v>0.2084245110926588</c:v>
                </c:pt>
                <c:pt idx="944">
                  <c:v>0.2084245110926588</c:v>
                </c:pt>
                <c:pt idx="945">
                  <c:v>0.20797018946375856</c:v>
                </c:pt>
                <c:pt idx="946">
                  <c:v>0.2084245110926588</c:v>
                </c:pt>
                <c:pt idx="947">
                  <c:v>0.2084245110926588</c:v>
                </c:pt>
                <c:pt idx="948">
                  <c:v>0.2084245110926588</c:v>
                </c:pt>
                <c:pt idx="949">
                  <c:v>0.2084245110926588</c:v>
                </c:pt>
                <c:pt idx="950">
                  <c:v>0.2084245110926588</c:v>
                </c:pt>
                <c:pt idx="951">
                  <c:v>0.19444822610499429</c:v>
                </c:pt>
                <c:pt idx="952">
                  <c:v>0.2084245110926588</c:v>
                </c:pt>
                <c:pt idx="953">
                  <c:v>0.2084245110926588</c:v>
                </c:pt>
                <c:pt idx="954">
                  <c:v>0.2084245110926588</c:v>
                </c:pt>
                <c:pt idx="955">
                  <c:v>0.2084245110926588</c:v>
                </c:pt>
                <c:pt idx="956">
                  <c:v>0.2084245110926588</c:v>
                </c:pt>
                <c:pt idx="957">
                  <c:v>0.2084245110926588</c:v>
                </c:pt>
                <c:pt idx="958">
                  <c:v>0.2084245110926588</c:v>
                </c:pt>
                <c:pt idx="959">
                  <c:v>0.2084245110926588</c:v>
                </c:pt>
                <c:pt idx="960">
                  <c:v>0.2084245110926588</c:v>
                </c:pt>
                <c:pt idx="961">
                  <c:v>0.2084245110926588</c:v>
                </c:pt>
                <c:pt idx="962">
                  <c:v>0.2084245110926588</c:v>
                </c:pt>
                <c:pt idx="963">
                  <c:v>0.2084245110926588</c:v>
                </c:pt>
                <c:pt idx="964">
                  <c:v>0.2084245110926588</c:v>
                </c:pt>
                <c:pt idx="965">
                  <c:v>0.2084245110926588</c:v>
                </c:pt>
                <c:pt idx="966">
                  <c:v>0.20840513784068226</c:v>
                </c:pt>
                <c:pt idx="967">
                  <c:v>0.2084245110926588</c:v>
                </c:pt>
                <c:pt idx="968">
                  <c:v>0.20838252397201149</c:v>
                </c:pt>
                <c:pt idx="969">
                  <c:v>0.2084245110926588</c:v>
                </c:pt>
                <c:pt idx="970">
                  <c:v>0.2084245110926588</c:v>
                </c:pt>
                <c:pt idx="971">
                  <c:v>0.2084245110926588</c:v>
                </c:pt>
                <c:pt idx="972">
                  <c:v>0.2084245110926588</c:v>
                </c:pt>
                <c:pt idx="973">
                  <c:v>0.2084245110926588</c:v>
                </c:pt>
                <c:pt idx="974">
                  <c:v>0.2084245110926588</c:v>
                </c:pt>
                <c:pt idx="975">
                  <c:v>0.2084245110926588</c:v>
                </c:pt>
                <c:pt idx="976">
                  <c:v>0.2084245110926588</c:v>
                </c:pt>
                <c:pt idx="977">
                  <c:v>0.2084245110926588</c:v>
                </c:pt>
                <c:pt idx="978">
                  <c:v>0.2084245110926588</c:v>
                </c:pt>
                <c:pt idx="979">
                  <c:v>0.2084245110926588</c:v>
                </c:pt>
                <c:pt idx="980">
                  <c:v>0.2084245110926588</c:v>
                </c:pt>
                <c:pt idx="981">
                  <c:v>0.2084245110926588</c:v>
                </c:pt>
                <c:pt idx="982">
                  <c:v>0.20735616640306176</c:v>
                </c:pt>
                <c:pt idx="983">
                  <c:v>0.2084037959704155</c:v>
                </c:pt>
                <c:pt idx="984">
                  <c:v>0.2084245110926588</c:v>
                </c:pt>
                <c:pt idx="985">
                  <c:v>0.2084245110926588</c:v>
                </c:pt>
                <c:pt idx="986">
                  <c:v>0.2084245110926588</c:v>
                </c:pt>
                <c:pt idx="987">
                  <c:v>0.2084245110926588</c:v>
                </c:pt>
                <c:pt idx="988">
                  <c:v>0.2084245110926588</c:v>
                </c:pt>
                <c:pt idx="989">
                  <c:v>0.2084245110926588</c:v>
                </c:pt>
                <c:pt idx="990">
                  <c:v>0.2084245110926588</c:v>
                </c:pt>
                <c:pt idx="991">
                  <c:v>0.2084245110926588</c:v>
                </c:pt>
                <c:pt idx="992">
                  <c:v>0.2084245110926588</c:v>
                </c:pt>
                <c:pt idx="993">
                  <c:v>0.2084245110926588</c:v>
                </c:pt>
                <c:pt idx="994">
                  <c:v>0.2084245110926588</c:v>
                </c:pt>
                <c:pt idx="995">
                  <c:v>0.2084245110926588</c:v>
                </c:pt>
                <c:pt idx="996">
                  <c:v>0.2084245110926588</c:v>
                </c:pt>
                <c:pt idx="997">
                  <c:v>0.2084245110926588</c:v>
                </c:pt>
                <c:pt idx="998">
                  <c:v>0.1938616883213711</c:v>
                </c:pt>
                <c:pt idx="999">
                  <c:v>0.2084245110926588</c:v>
                </c:pt>
                <c:pt idx="1000">
                  <c:v>0.2084245110926588</c:v>
                </c:pt>
                <c:pt idx="1001">
                  <c:v>0.2084245110926588</c:v>
                </c:pt>
                <c:pt idx="1002">
                  <c:v>-0.18727268027731653</c:v>
                </c:pt>
                <c:pt idx="1003">
                  <c:v>0.2084245110926588</c:v>
                </c:pt>
                <c:pt idx="1004">
                  <c:v>0.2084245110926588</c:v>
                </c:pt>
                <c:pt idx="1005">
                  <c:v>0.2084245110926588</c:v>
                </c:pt>
                <c:pt idx="1006">
                  <c:v>0.2084245110926588</c:v>
                </c:pt>
                <c:pt idx="1007">
                  <c:v>0.2084245110926588</c:v>
                </c:pt>
                <c:pt idx="1008">
                  <c:v>0.2084245110926588</c:v>
                </c:pt>
                <c:pt idx="1009">
                  <c:v>0.2084245110926588</c:v>
                </c:pt>
                <c:pt idx="1010">
                  <c:v>0.2084245110926588</c:v>
                </c:pt>
                <c:pt idx="1011">
                  <c:v>0.2084245110926588</c:v>
                </c:pt>
                <c:pt idx="1012">
                  <c:v>0.2084245110926588</c:v>
                </c:pt>
                <c:pt idx="1013">
                  <c:v>0.2084245110926588</c:v>
                </c:pt>
                <c:pt idx="1014">
                  <c:v>0.2084245110926588</c:v>
                </c:pt>
                <c:pt idx="1015">
                  <c:v>0.2084245110926588</c:v>
                </c:pt>
                <c:pt idx="1016">
                  <c:v>0.2084245110926588</c:v>
                </c:pt>
                <c:pt idx="1017">
                  <c:v>0.2084245110926588</c:v>
                </c:pt>
                <c:pt idx="1018">
                  <c:v>0.2084245110926588</c:v>
                </c:pt>
                <c:pt idx="1019">
                  <c:v>0.2084245110926588</c:v>
                </c:pt>
                <c:pt idx="1020">
                  <c:v>0.2084245110926588</c:v>
                </c:pt>
                <c:pt idx="1021">
                  <c:v>0.2084245110926588</c:v>
                </c:pt>
                <c:pt idx="1022">
                  <c:v>0.2084245110926588</c:v>
                </c:pt>
                <c:pt idx="1023">
                  <c:v>0.2084245110926588</c:v>
                </c:pt>
                <c:pt idx="1024">
                  <c:v>0.2084245110926588</c:v>
                </c:pt>
                <c:pt idx="1025">
                  <c:v>0.2084245110926588</c:v>
                </c:pt>
                <c:pt idx="1026">
                  <c:v>0.2084245110926588</c:v>
                </c:pt>
                <c:pt idx="1027">
                  <c:v>0.2084245110926588</c:v>
                </c:pt>
                <c:pt idx="1028">
                  <c:v>0.2084245110926588</c:v>
                </c:pt>
                <c:pt idx="1029">
                  <c:v>0.2084245110926588</c:v>
                </c:pt>
                <c:pt idx="1030">
                  <c:v>0.2084245110926588</c:v>
                </c:pt>
                <c:pt idx="1031">
                  <c:v>0.2084245110926588</c:v>
                </c:pt>
                <c:pt idx="1032">
                  <c:v>0.2084245110926588</c:v>
                </c:pt>
                <c:pt idx="1033">
                  <c:v>0.2084245110926588</c:v>
                </c:pt>
                <c:pt idx="1034">
                  <c:v>-8.2751194354450941E-2</c:v>
                </c:pt>
                <c:pt idx="1035">
                  <c:v>0.2084245110926588</c:v>
                </c:pt>
                <c:pt idx="1036">
                  <c:v>0.2084245110926588</c:v>
                </c:pt>
                <c:pt idx="1037">
                  <c:v>0.2084245110926588</c:v>
                </c:pt>
                <c:pt idx="1038">
                  <c:v>0.2084245110926588</c:v>
                </c:pt>
                <c:pt idx="1039">
                  <c:v>0.2084245110926588</c:v>
                </c:pt>
                <c:pt idx="1040">
                  <c:v>0.2084245110926588</c:v>
                </c:pt>
                <c:pt idx="1041">
                  <c:v>0.2084245110926588</c:v>
                </c:pt>
                <c:pt idx="1042">
                  <c:v>0.2084245110926588</c:v>
                </c:pt>
                <c:pt idx="1043">
                  <c:v>0.2084245110926588</c:v>
                </c:pt>
                <c:pt idx="1044">
                  <c:v>0.2084245110926588</c:v>
                </c:pt>
                <c:pt idx="1045">
                  <c:v>0.2084245110926588</c:v>
                </c:pt>
                <c:pt idx="1046">
                  <c:v>0.2084245110926588</c:v>
                </c:pt>
                <c:pt idx="1047">
                  <c:v>0.2084245110926588</c:v>
                </c:pt>
                <c:pt idx="1048">
                  <c:v>0.2084245110926588</c:v>
                </c:pt>
                <c:pt idx="1049">
                  <c:v>0.2084245110926588</c:v>
                </c:pt>
                <c:pt idx="1050">
                  <c:v>4.8464596503942303E-2</c:v>
                </c:pt>
                <c:pt idx="1051">
                  <c:v>0.2084245110926588</c:v>
                </c:pt>
                <c:pt idx="1052">
                  <c:v>0.19230281834307628</c:v>
                </c:pt>
                <c:pt idx="1053">
                  <c:v>0.2084245110926588</c:v>
                </c:pt>
                <c:pt idx="1054">
                  <c:v>0.2084245110926588</c:v>
                </c:pt>
                <c:pt idx="1055">
                  <c:v>0.2084245110926588</c:v>
                </c:pt>
                <c:pt idx="1056">
                  <c:v>0.2084245110926588</c:v>
                </c:pt>
                <c:pt idx="1057">
                  <c:v>0.2084245110926588</c:v>
                </c:pt>
                <c:pt idx="1058">
                  <c:v>0.2084245110926588</c:v>
                </c:pt>
                <c:pt idx="1059">
                  <c:v>0.2084245110926588</c:v>
                </c:pt>
                <c:pt idx="1060">
                  <c:v>0.2055498039694357</c:v>
                </c:pt>
                <c:pt idx="1061">
                  <c:v>0.2084245110926588</c:v>
                </c:pt>
                <c:pt idx="1062">
                  <c:v>0.2084245110926588</c:v>
                </c:pt>
                <c:pt idx="1063">
                  <c:v>0.2084245110926588</c:v>
                </c:pt>
                <c:pt idx="1064">
                  <c:v>0.17852027239610635</c:v>
                </c:pt>
                <c:pt idx="1065">
                  <c:v>0.17852027239610635</c:v>
                </c:pt>
                <c:pt idx="1066">
                  <c:v>0.17852027239610635</c:v>
                </c:pt>
                <c:pt idx="1067">
                  <c:v>0.17852027239610635</c:v>
                </c:pt>
                <c:pt idx="1068">
                  <c:v>0.17852027239610635</c:v>
                </c:pt>
                <c:pt idx="1069">
                  <c:v>0.17852027239610635</c:v>
                </c:pt>
                <c:pt idx="1070">
                  <c:v>0.17852027239610635</c:v>
                </c:pt>
                <c:pt idx="1071">
                  <c:v>0.17852027239610635</c:v>
                </c:pt>
                <c:pt idx="1072">
                  <c:v>0.17852027239610635</c:v>
                </c:pt>
                <c:pt idx="1073">
                  <c:v>0.17852027239610635</c:v>
                </c:pt>
                <c:pt idx="1074">
                  <c:v>0.17852027239610635</c:v>
                </c:pt>
                <c:pt idx="1075">
                  <c:v>0.12476302811870774</c:v>
                </c:pt>
                <c:pt idx="1076">
                  <c:v>0.17852027239610635</c:v>
                </c:pt>
                <c:pt idx="1077">
                  <c:v>0.17852027239610635</c:v>
                </c:pt>
                <c:pt idx="1078">
                  <c:v>0.17852027239610635</c:v>
                </c:pt>
                <c:pt idx="1079">
                  <c:v>0.17852027239610635</c:v>
                </c:pt>
                <c:pt idx="1080">
                  <c:v>0.17852027239610635</c:v>
                </c:pt>
                <c:pt idx="1081">
                  <c:v>0.17852027239610635</c:v>
                </c:pt>
                <c:pt idx="1082">
                  <c:v>0.17852027239610635</c:v>
                </c:pt>
                <c:pt idx="1083">
                  <c:v>0.17852027239610635</c:v>
                </c:pt>
                <c:pt idx="1084">
                  <c:v>0.17852027239610635</c:v>
                </c:pt>
                <c:pt idx="1085">
                  <c:v>0.17852027239610635</c:v>
                </c:pt>
                <c:pt idx="1086">
                  <c:v>0.17852027239610635</c:v>
                </c:pt>
                <c:pt idx="1087">
                  <c:v>0.17852027239610635</c:v>
                </c:pt>
                <c:pt idx="1088">
                  <c:v>0.17852027239610635</c:v>
                </c:pt>
                <c:pt idx="1089">
                  <c:v>0.17852027239610635</c:v>
                </c:pt>
                <c:pt idx="1090">
                  <c:v>0.17852027239610635</c:v>
                </c:pt>
                <c:pt idx="1091">
                  <c:v>0.17852027239610635</c:v>
                </c:pt>
                <c:pt idx="1092">
                  <c:v>0.17852027239610635</c:v>
                </c:pt>
                <c:pt idx="1093">
                  <c:v>0.17852027239610635</c:v>
                </c:pt>
                <c:pt idx="1094">
                  <c:v>0.17852027239610635</c:v>
                </c:pt>
                <c:pt idx="1095">
                  <c:v>0.17852027239610635</c:v>
                </c:pt>
                <c:pt idx="1096">
                  <c:v>0.17852027239610635</c:v>
                </c:pt>
                <c:pt idx="1097">
                  <c:v>0.17852027239610635</c:v>
                </c:pt>
                <c:pt idx="1098">
                  <c:v>0.15897453348014479</c:v>
                </c:pt>
                <c:pt idx="1099">
                  <c:v>0.17852027239610635</c:v>
                </c:pt>
                <c:pt idx="1100">
                  <c:v>0.17852027239610635</c:v>
                </c:pt>
                <c:pt idx="1101">
                  <c:v>0.17852027239610635</c:v>
                </c:pt>
                <c:pt idx="1102">
                  <c:v>0.17852027239610635</c:v>
                </c:pt>
                <c:pt idx="1103">
                  <c:v>0.17852027239610635</c:v>
                </c:pt>
                <c:pt idx="1104">
                  <c:v>0.17852027239610635</c:v>
                </c:pt>
                <c:pt idx="1105">
                  <c:v>0.17852027239610635</c:v>
                </c:pt>
                <c:pt idx="1106">
                  <c:v>0.17852027239610635</c:v>
                </c:pt>
                <c:pt idx="1107">
                  <c:v>0.17852027239610635</c:v>
                </c:pt>
                <c:pt idx="1108">
                  <c:v>0.17852027239610635</c:v>
                </c:pt>
                <c:pt idx="1109">
                  <c:v>0.17852027239610635</c:v>
                </c:pt>
                <c:pt idx="1110">
                  <c:v>0.17852027239610635</c:v>
                </c:pt>
                <c:pt idx="1111">
                  <c:v>0.17852027239610635</c:v>
                </c:pt>
                <c:pt idx="1112">
                  <c:v>0.17852027239610635</c:v>
                </c:pt>
                <c:pt idx="1113">
                  <c:v>0.17852027239610635</c:v>
                </c:pt>
                <c:pt idx="1114">
                  <c:v>0.17852027239610635</c:v>
                </c:pt>
                <c:pt idx="1115">
                  <c:v>-0.1994695704187946</c:v>
                </c:pt>
                <c:pt idx="1116">
                  <c:v>0.17852027239610635</c:v>
                </c:pt>
                <c:pt idx="1117">
                  <c:v>0.17852027239610635</c:v>
                </c:pt>
                <c:pt idx="1118">
                  <c:v>0.17852027239610635</c:v>
                </c:pt>
                <c:pt idx="1119">
                  <c:v>0.17678632189475438</c:v>
                </c:pt>
                <c:pt idx="1120">
                  <c:v>0.17852027239610635</c:v>
                </c:pt>
                <c:pt idx="1121">
                  <c:v>0.17852027239610635</c:v>
                </c:pt>
                <c:pt idx="1122">
                  <c:v>0.17852027239610635</c:v>
                </c:pt>
                <c:pt idx="1123">
                  <c:v>0.17852027239610635</c:v>
                </c:pt>
                <c:pt idx="1124">
                  <c:v>0.17852027239610635</c:v>
                </c:pt>
                <c:pt idx="1125">
                  <c:v>0.17852027239610635</c:v>
                </c:pt>
                <c:pt idx="1126">
                  <c:v>0.17852027239610635</c:v>
                </c:pt>
                <c:pt idx="1127">
                  <c:v>0.17852027239610635</c:v>
                </c:pt>
                <c:pt idx="1128">
                  <c:v>0.16094634642099159</c:v>
                </c:pt>
                <c:pt idx="1129">
                  <c:v>0.15510580618406331</c:v>
                </c:pt>
                <c:pt idx="1130">
                  <c:v>0.17852027239610635</c:v>
                </c:pt>
                <c:pt idx="1131">
                  <c:v>0.17852027239610635</c:v>
                </c:pt>
                <c:pt idx="1132">
                  <c:v>-0.3990014937106513</c:v>
                </c:pt>
                <c:pt idx="1133">
                  <c:v>0.17852027239610635</c:v>
                </c:pt>
                <c:pt idx="1134">
                  <c:v>0.17852027239610635</c:v>
                </c:pt>
                <c:pt idx="1135">
                  <c:v>0.17852027239610635</c:v>
                </c:pt>
                <c:pt idx="1136">
                  <c:v>0.17852027239610635</c:v>
                </c:pt>
                <c:pt idx="1137">
                  <c:v>0.17852027239610635</c:v>
                </c:pt>
                <c:pt idx="1138">
                  <c:v>0.17793735053351767</c:v>
                </c:pt>
                <c:pt idx="1139">
                  <c:v>0.17852027239610635</c:v>
                </c:pt>
                <c:pt idx="1140">
                  <c:v>0.17852027239610635</c:v>
                </c:pt>
                <c:pt idx="1141">
                  <c:v>0.17852027239610635</c:v>
                </c:pt>
                <c:pt idx="1142">
                  <c:v>0.17852027239610635</c:v>
                </c:pt>
                <c:pt idx="1143">
                  <c:v>0.17852027239610635</c:v>
                </c:pt>
                <c:pt idx="1144">
                  <c:v>0.17852027239610635</c:v>
                </c:pt>
                <c:pt idx="1145">
                  <c:v>0.17852027239610635</c:v>
                </c:pt>
                <c:pt idx="1146">
                  <c:v>0.17852027239610635</c:v>
                </c:pt>
                <c:pt idx="1147">
                  <c:v>0.17852027239610635</c:v>
                </c:pt>
                <c:pt idx="1148">
                  <c:v>0.17852027239610635</c:v>
                </c:pt>
                <c:pt idx="1149">
                  <c:v>0.17852027239610635</c:v>
                </c:pt>
                <c:pt idx="1150">
                  <c:v>0.14236535058467414</c:v>
                </c:pt>
                <c:pt idx="1151">
                  <c:v>0.17852027239610635</c:v>
                </c:pt>
                <c:pt idx="1152">
                  <c:v>0.14362214459919553</c:v>
                </c:pt>
                <c:pt idx="1153">
                  <c:v>0.17852027239610635</c:v>
                </c:pt>
                <c:pt idx="1154">
                  <c:v>0.17852027239610635</c:v>
                </c:pt>
                <c:pt idx="1155">
                  <c:v>0.17852027239610635</c:v>
                </c:pt>
                <c:pt idx="1156">
                  <c:v>0.17800456313784246</c:v>
                </c:pt>
                <c:pt idx="1157">
                  <c:v>0.17852027239610635</c:v>
                </c:pt>
                <c:pt idx="1158">
                  <c:v>0.17852027239610635</c:v>
                </c:pt>
                <c:pt idx="1159">
                  <c:v>0.17493721669978704</c:v>
                </c:pt>
                <c:pt idx="1160">
                  <c:v>0.17379567969648888</c:v>
                </c:pt>
                <c:pt idx="1161">
                  <c:v>0.17852027239610635</c:v>
                </c:pt>
                <c:pt idx="1162">
                  <c:v>0.15725826966757778</c:v>
                </c:pt>
                <c:pt idx="1163">
                  <c:v>0.17852027239610635</c:v>
                </c:pt>
                <c:pt idx="1164">
                  <c:v>0.17852027239610635</c:v>
                </c:pt>
                <c:pt idx="1165">
                  <c:v>0.17852027239610635</c:v>
                </c:pt>
                <c:pt idx="1166">
                  <c:v>0.17852027239610635</c:v>
                </c:pt>
                <c:pt idx="1167">
                  <c:v>0.17852027239610635</c:v>
                </c:pt>
                <c:pt idx="1168">
                  <c:v>0.17852027239610635</c:v>
                </c:pt>
                <c:pt idx="1169">
                  <c:v>0.17852027239610635</c:v>
                </c:pt>
                <c:pt idx="1170">
                  <c:v>0.17852027239610635</c:v>
                </c:pt>
                <c:pt idx="1171">
                  <c:v>0.17852027239610635</c:v>
                </c:pt>
                <c:pt idx="1172">
                  <c:v>0.17852027239610635</c:v>
                </c:pt>
                <c:pt idx="1173">
                  <c:v>0.17852027239610635</c:v>
                </c:pt>
                <c:pt idx="1174">
                  <c:v>0.17852027239610635</c:v>
                </c:pt>
                <c:pt idx="1175">
                  <c:v>0.17852027239610635</c:v>
                </c:pt>
                <c:pt idx="1176">
                  <c:v>0.17852027239610635</c:v>
                </c:pt>
                <c:pt idx="1177">
                  <c:v>0.17849817347015043</c:v>
                </c:pt>
                <c:pt idx="1178">
                  <c:v>0.17852027239610635</c:v>
                </c:pt>
                <c:pt idx="1179">
                  <c:v>0.17847256303744016</c:v>
                </c:pt>
                <c:pt idx="1180">
                  <c:v>0.17394842436962113</c:v>
                </c:pt>
                <c:pt idx="1181">
                  <c:v>0.17852027239610635</c:v>
                </c:pt>
                <c:pt idx="1182">
                  <c:v>0.17852027239610635</c:v>
                </c:pt>
                <c:pt idx="1183">
                  <c:v>0.17852027239610635</c:v>
                </c:pt>
                <c:pt idx="1184">
                  <c:v>0.17852027239610635</c:v>
                </c:pt>
                <c:pt idx="1185">
                  <c:v>0.17852027239610635</c:v>
                </c:pt>
                <c:pt idx="1186">
                  <c:v>0.17852027239610635</c:v>
                </c:pt>
                <c:pt idx="1187">
                  <c:v>0.17852027239610635</c:v>
                </c:pt>
                <c:pt idx="1188">
                  <c:v>0.17852027239610635</c:v>
                </c:pt>
                <c:pt idx="1189">
                  <c:v>0.17852027239610635</c:v>
                </c:pt>
                <c:pt idx="1190">
                  <c:v>0.17852027239610635</c:v>
                </c:pt>
                <c:pt idx="1191">
                  <c:v>0.17852027239610635</c:v>
                </c:pt>
                <c:pt idx="1192">
                  <c:v>0.17678308337473242</c:v>
                </c:pt>
                <c:pt idx="1193">
                  <c:v>0.17849657999920865</c:v>
                </c:pt>
                <c:pt idx="1194">
                  <c:v>0.17852027239610635</c:v>
                </c:pt>
                <c:pt idx="1195">
                  <c:v>0.17852027239610635</c:v>
                </c:pt>
                <c:pt idx="1196">
                  <c:v>0.17852027239610635</c:v>
                </c:pt>
                <c:pt idx="1197">
                  <c:v>0.17852027239610635</c:v>
                </c:pt>
                <c:pt idx="1198">
                  <c:v>0.17852027239610635</c:v>
                </c:pt>
                <c:pt idx="1199">
                  <c:v>0.17852027239610635</c:v>
                </c:pt>
                <c:pt idx="1200">
                  <c:v>0.17852027239610635</c:v>
                </c:pt>
                <c:pt idx="1201">
                  <c:v>0.17852027239610635</c:v>
                </c:pt>
                <c:pt idx="1202">
                  <c:v>0.17852027239610635</c:v>
                </c:pt>
                <c:pt idx="1203">
                  <c:v>0.16465219708475776</c:v>
                </c:pt>
                <c:pt idx="1204">
                  <c:v>0.17852027239610635</c:v>
                </c:pt>
                <c:pt idx="1205">
                  <c:v>0.17852027239610635</c:v>
                </c:pt>
                <c:pt idx="1206">
                  <c:v>0.17852027239610635</c:v>
                </c:pt>
                <c:pt idx="1207">
                  <c:v>0.17852027239610635</c:v>
                </c:pt>
                <c:pt idx="1208">
                  <c:v>0.17852027239610635</c:v>
                </c:pt>
                <c:pt idx="1209">
                  <c:v>0.12305924915096969</c:v>
                </c:pt>
                <c:pt idx="1210">
                  <c:v>0.17852027239610635</c:v>
                </c:pt>
                <c:pt idx="1211">
                  <c:v>0.17852027239610635</c:v>
                </c:pt>
                <c:pt idx="1212">
                  <c:v>0.17852027239610635</c:v>
                </c:pt>
                <c:pt idx="1213">
                  <c:v>-0.45834106674222219</c:v>
                </c:pt>
                <c:pt idx="1214">
                  <c:v>0.17706504470320691</c:v>
                </c:pt>
                <c:pt idx="1215">
                  <c:v>0.17852027239610635</c:v>
                </c:pt>
                <c:pt idx="1216">
                  <c:v>0.17852027239610635</c:v>
                </c:pt>
                <c:pt idx="1217">
                  <c:v>0.17852027239610635</c:v>
                </c:pt>
                <c:pt idx="1218">
                  <c:v>0.17852027239610635</c:v>
                </c:pt>
                <c:pt idx="1219">
                  <c:v>0.17852027239610635</c:v>
                </c:pt>
                <c:pt idx="1220">
                  <c:v>0.17852027239610635</c:v>
                </c:pt>
                <c:pt idx="1221">
                  <c:v>0.17852027239610635</c:v>
                </c:pt>
                <c:pt idx="1222">
                  <c:v>0.17852027239610635</c:v>
                </c:pt>
                <c:pt idx="1223">
                  <c:v>0.17852027239610635</c:v>
                </c:pt>
                <c:pt idx="1224">
                  <c:v>0.17852027239610635</c:v>
                </c:pt>
                <c:pt idx="1225">
                  <c:v>0.17852027239610635</c:v>
                </c:pt>
                <c:pt idx="1226">
                  <c:v>0.17852027239610635</c:v>
                </c:pt>
                <c:pt idx="1227">
                  <c:v>0.17852027239610635</c:v>
                </c:pt>
                <c:pt idx="1228">
                  <c:v>0.17852027239610635</c:v>
                </c:pt>
                <c:pt idx="1229">
                  <c:v>0.17852027239610635</c:v>
                </c:pt>
                <c:pt idx="1230">
                  <c:v>0.17852027239610635</c:v>
                </c:pt>
                <c:pt idx="1231">
                  <c:v>0.17852027239610635</c:v>
                </c:pt>
                <c:pt idx="1232">
                  <c:v>0.17852027239610635</c:v>
                </c:pt>
                <c:pt idx="1233">
                  <c:v>0.17852027239610635</c:v>
                </c:pt>
                <c:pt idx="1234">
                  <c:v>0.17852027239610635</c:v>
                </c:pt>
                <c:pt idx="1235">
                  <c:v>0.17852027239610635</c:v>
                </c:pt>
                <c:pt idx="1236">
                  <c:v>0.17852027239610635</c:v>
                </c:pt>
                <c:pt idx="1237">
                  <c:v>0.17852027239610635</c:v>
                </c:pt>
                <c:pt idx="1238">
                  <c:v>0.17852027239610635</c:v>
                </c:pt>
                <c:pt idx="1239">
                  <c:v>0.17852027239610635</c:v>
                </c:pt>
                <c:pt idx="1240">
                  <c:v>0.17852027239610635</c:v>
                </c:pt>
                <c:pt idx="1241">
                  <c:v>0.17852027239610635</c:v>
                </c:pt>
                <c:pt idx="1242">
                  <c:v>0.17852027239610635</c:v>
                </c:pt>
                <c:pt idx="1243">
                  <c:v>0.17852027239610635</c:v>
                </c:pt>
                <c:pt idx="1244">
                  <c:v>0.17852027239610635</c:v>
                </c:pt>
                <c:pt idx="1245">
                  <c:v>-0.18774785224257773</c:v>
                </c:pt>
                <c:pt idx="1246">
                  <c:v>0.17852027239610635</c:v>
                </c:pt>
                <c:pt idx="1247">
                  <c:v>0.17852027239610635</c:v>
                </c:pt>
                <c:pt idx="1248">
                  <c:v>0.17852027239610635</c:v>
                </c:pt>
                <c:pt idx="1249">
                  <c:v>0.17852027239610635</c:v>
                </c:pt>
                <c:pt idx="1250">
                  <c:v>0.17852027239610635</c:v>
                </c:pt>
                <c:pt idx="1251">
                  <c:v>0.17852027239610635</c:v>
                </c:pt>
                <c:pt idx="1252">
                  <c:v>0.17852027239610635</c:v>
                </c:pt>
                <c:pt idx="1253">
                  <c:v>0.17852027239610635</c:v>
                </c:pt>
                <c:pt idx="1254">
                  <c:v>0.17852027239610635</c:v>
                </c:pt>
                <c:pt idx="1255">
                  <c:v>0.17852027239610635</c:v>
                </c:pt>
                <c:pt idx="1256">
                  <c:v>0.17852027239610635</c:v>
                </c:pt>
                <c:pt idx="1257">
                  <c:v>0.17852027239610635</c:v>
                </c:pt>
                <c:pt idx="1258">
                  <c:v>0.17852027239610635</c:v>
                </c:pt>
                <c:pt idx="1259">
                  <c:v>0.17852027239610635</c:v>
                </c:pt>
                <c:pt idx="1260">
                  <c:v>-6.470135456892781E-2</c:v>
                </c:pt>
                <c:pt idx="1261">
                  <c:v>0.14135416327842473</c:v>
                </c:pt>
                <c:pt idx="1262">
                  <c:v>0.11920088193201664</c:v>
                </c:pt>
                <c:pt idx="1263">
                  <c:v>0.17852027239610635</c:v>
                </c:pt>
                <c:pt idx="1264">
                  <c:v>0.17852027239610635</c:v>
                </c:pt>
                <c:pt idx="1265">
                  <c:v>0.17852027239610635</c:v>
                </c:pt>
                <c:pt idx="1266">
                  <c:v>0.17852027239610635</c:v>
                </c:pt>
                <c:pt idx="1267">
                  <c:v>0.17852027239610635</c:v>
                </c:pt>
                <c:pt idx="1268">
                  <c:v>0.17852027239610635</c:v>
                </c:pt>
                <c:pt idx="1269">
                  <c:v>0.17852027239610635</c:v>
                </c:pt>
                <c:pt idx="1270">
                  <c:v>0.17187078902352987</c:v>
                </c:pt>
                <c:pt idx="1271">
                  <c:v>0.17852027239610635</c:v>
                </c:pt>
                <c:pt idx="1272">
                  <c:v>0.17852027239610635</c:v>
                </c:pt>
                <c:pt idx="1273">
                  <c:v>0.17852027239610635</c:v>
                </c:pt>
                <c:pt idx="1274">
                  <c:v>0.1486160336995539</c:v>
                </c:pt>
                <c:pt idx="1275">
                  <c:v>0.1486160336995539</c:v>
                </c:pt>
                <c:pt idx="1276">
                  <c:v>0.1486160336995539</c:v>
                </c:pt>
                <c:pt idx="1277">
                  <c:v>0.1486160336995539</c:v>
                </c:pt>
                <c:pt idx="1278">
                  <c:v>0.1486160336995539</c:v>
                </c:pt>
                <c:pt idx="1279">
                  <c:v>0.1486160336995539</c:v>
                </c:pt>
                <c:pt idx="1280">
                  <c:v>0.1486160336995539</c:v>
                </c:pt>
                <c:pt idx="1281">
                  <c:v>0.1486160336995539</c:v>
                </c:pt>
                <c:pt idx="1282">
                  <c:v>0.1486160336995539</c:v>
                </c:pt>
                <c:pt idx="1283">
                  <c:v>0.1486160336995539</c:v>
                </c:pt>
                <c:pt idx="1284">
                  <c:v>0.1486160336995539</c:v>
                </c:pt>
                <c:pt idx="1285">
                  <c:v>4.3559607420829316E-2</c:v>
                </c:pt>
                <c:pt idx="1286">
                  <c:v>0.1486160336995539</c:v>
                </c:pt>
                <c:pt idx="1287">
                  <c:v>0.1486160336995539</c:v>
                </c:pt>
                <c:pt idx="1288">
                  <c:v>8.8832724298815308E-2</c:v>
                </c:pt>
                <c:pt idx="1289">
                  <c:v>0.1486160336995539</c:v>
                </c:pt>
                <c:pt idx="1290">
                  <c:v>0.1486160336995539</c:v>
                </c:pt>
                <c:pt idx="1291">
                  <c:v>0.1486160336995539</c:v>
                </c:pt>
                <c:pt idx="1292">
                  <c:v>0.13257508505793322</c:v>
                </c:pt>
                <c:pt idx="1293">
                  <c:v>0.1486160336995539</c:v>
                </c:pt>
                <c:pt idx="1294">
                  <c:v>0.1486160336995539</c:v>
                </c:pt>
                <c:pt idx="1295">
                  <c:v>0.1486160336995539</c:v>
                </c:pt>
                <c:pt idx="1296">
                  <c:v>0.1486160336995539</c:v>
                </c:pt>
                <c:pt idx="1297">
                  <c:v>0.1486160336995539</c:v>
                </c:pt>
                <c:pt idx="1298">
                  <c:v>0.1486160336995539</c:v>
                </c:pt>
                <c:pt idx="1299">
                  <c:v>0.1486160336995539</c:v>
                </c:pt>
                <c:pt idx="1300">
                  <c:v>0.1486160336995539</c:v>
                </c:pt>
                <c:pt idx="1301">
                  <c:v>0.1486160336995539</c:v>
                </c:pt>
                <c:pt idx="1302">
                  <c:v>0.1486160336995539</c:v>
                </c:pt>
                <c:pt idx="1303">
                  <c:v>0.1486160336995539</c:v>
                </c:pt>
                <c:pt idx="1304">
                  <c:v>0.1486160336995539</c:v>
                </c:pt>
                <c:pt idx="1305">
                  <c:v>0.1486160336995539</c:v>
                </c:pt>
                <c:pt idx="1306">
                  <c:v>0.1486160336995539</c:v>
                </c:pt>
                <c:pt idx="1307">
                  <c:v>5.2126728657572896E-2</c:v>
                </c:pt>
                <c:pt idx="1308">
                  <c:v>0.1486160336995539</c:v>
                </c:pt>
                <c:pt idx="1309">
                  <c:v>0.1486160336995539</c:v>
                </c:pt>
                <c:pt idx="1310">
                  <c:v>0.1486160336995539</c:v>
                </c:pt>
                <c:pt idx="1311">
                  <c:v>0.1486160336995539</c:v>
                </c:pt>
                <c:pt idx="1312">
                  <c:v>0.1486160336995539</c:v>
                </c:pt>
                <c:pt idx="1313">
                  <c:v>0.1486160336995539</c:v>
                </c:pt>
                <c:pt idx="1314">
                  <c:v>0.1486160336995539</c:v>
                </c:pt>
                <c:pt idx="1315">
                  <c:v>0.1486160336995539</c:v>
                </c:pt>
                <c:pt idx="1316">
                  <c:v>0.1486160336995539</c:v>
                </c:pt>
                <c:pt idx="1317">
                  <c:v>0.1486160336995539</c:v>
                </c:pt>
                <c:pt idx="1318">
                  <c:v>0.1486160336995539</c:v>
                </c:pt>
                <c:pt idx="1319">
                  <c:v>0.1486160336995539</c:v>
                </c:pt>
                <c:pt idx="1320">
                  <c:v>0.1486160336995539</c:v>
                </c:pt>
                <c:pt idx="1321">
                  <c:v>0.1486160336995539</c:v>
                </c:pt>
                <c:pt idx="1322">
                  <c:v>0.1486160336995539</c:v>
                </c:pt>
                <c:pt idx="1323">
                  <c:v>0.1486160336995539</c:v>
                </c:pt>
                <c:pt idx="1324">
                  <c:v>-0.32366086183556836</c:v>
                </c:pt>
                <c:pt idx="1325">
                  <c:v>0.1486160336995539</c:v>
                </c:pt>
                <c:pt idx="1326">
                  <c:v>0.1486160336995539</c:v>
                </c:pt>
                <c:pt idx="1327">
                  <c:v>0.1486160336995539</c:v>
                </c:pt>
                <c:pt idx="1328">
                  <c:v>0.14551618464763047</c:v>
                </c:pt>
                <c:pt idx="1329">
                  <c:v>0.1486160336995539</c:v>
                </c:pt>
                <c:pt idx="1330">
                  <c:v>0.1486160336995539</c:v>
                </c:pt>
                <c:pt idx="1331">
                  <c:v>0.1486160336995539</c:v>
                </c:pt>
                <c:pt idx="1332">
                  <c:v>0.1486160336995539</c:v>
                </c:pt>
                <c:pt idx="1333">
                  <c:v>0.1486160336995539</c:v>
                </c:pt>
                <c:pt idx="1334">
                  <c:v>0.1486160336995539</c:v>
                </c:pt>
                <c:pt idx="1335">
                  <c:v>0.1486160336995539</c:v>
                </c:pt>
                <c:pt idx="1336">
                  <c:v>0.1486160336995539</c:v>
                </c:pt>
                <c:pt idx="1337">
                  <c:v>0.11975810804857796</c:v>
                </c:pt>
                <c:pt idx="1338">
                  <c:v>0.1143087892492583</c:v>
                </c:pt>
                <c:pt idx="1339">
                  <c:v>0.1486160336995539</c:v>
                </c:pt>
                <c:pt idx="1340">
                  <c:v>0.1486160336995539</c:v>
                </c:pt>
                <c:pt idx="1341">
                  <c:v>-0.57687597745548291</c:v>
                </c:pt>
                <c:pt idx="1342">
                  <c:v>0.14178003623057844</c:v>
                </c:pt>
                <c:pt idx="1343">
                  <c:v>0.1486160336995539</c:v>
                </c:pt>
                <c:pt idx="1344">
                  <c:v>0.1486160336995539</c:v>
                </c:pt>
                <c:pt idx="1345">
                  <c:v>0.1486160336995539</c:v>
                </c:pt>
                <c:pt idx="1346">
                  <c:v>0.1486160336995539</c:v>
                </c:pt>
                <c:pt idx="1347">
                  <c:v>0.1357890777880929</c:v>
                </c:pt>
                <c:pt idx="1348">
                  <c:v>0.1486160336995539</c:v>
                </c:pt>
                <c:pt idx="1349">
                  <c:v>0.1486160336995539</c:v>
                </c:pt>
                <c:pt idx="1350">
                  <c:v>0.1486160336995539</c:v>
                </c:pt>
                <c:pt idx="1351">
                  <c:v>0.1486160336995539</c:v>
                </c:pt>
                <c:pt idx="1352">
                  <c:v>0.1486160336995539</c:v>
                </c:pt>
                <c:pt idx="1353">
                  <c:v>0.1486160336995539</c:v>
                </c:pt>
                <c:pt idx="1354">
                  <c:v>0.1486160336995539</c:v>
                </c:pt>
                <c:pt idx="1355">
                  <c:v>0.1486160336995539</c:v>
                </c:pt>
                <c:pt idx="1356">
                  <c:v>0.1486160336995539</c:v>
                </c:pt>
                <c:pt idx="1357">
                  <c:v>0.1486160336995539</c:v>
                </c:pt>
                <c:pt idx="1358">
                  <c:v>0.1486160336995539</c:v>
                </c:pt>
                <c:pt idx="1359">
                  <c:v>8.5375027800155726E-2</c:v>
                </c:pt>
                <c:pt idx="1360">
                  <c:v>0.1486160336995539</c:v>
                </c:pt>
                <c:pt idx="1361">
                  <c:v>7.0577769809901381E-2</c:v>
                </c:pt>
                <c:pt idx="1362">
                  <c:v>0.1486160336995539</c:v>
                </c:pt>
                <c:pt idx="1363">
                  <c:v>-0.30481872252996195</c:v>
                </c:pt>
                <c:pt idx="1364">
                  <c:v>0.1486160336995539</c:v>
                </c:pt>
                <c:pt idx="1365">
                  <c:v>0.14748759293072497</c:v>
                </c:pt>
                <c:pt idx="1366">
                  <c:v>0.1486160336995539</c:v>
                </c:pt>
                <c:pt idx="1367">
                  <c:v>0.1486160336995539</c:v>
                </c:pt>
                <c:pt idx="1368">
                  <c:v>0.13072848580568905</c:v>
                </c:pt>
                <c:pt idx="1369">
                  <c:v>0.14196071738466154</c:v>
                </c:pt>
                <c:pt idx="1370">
                  <c:v>0.1486160336995539</c:v>
                </c:pt>
                <c:pt idx="1371">
                  <c:v>0.11605379927761524</c:v>
                </c:pt>
                <c:pt idx="1372">
                  <c:v>0.1486160336995539</c:v>
                </c:pt>
                <c:pt idx="1373">
                  <c:v>0.1486160336995539</c:v>
                </c:pt>
                <c:pt idx="1374">
                  <c:v>0.1486160336995539</c:v>
                </c:pt>
                <c:pt idx="1375">
                  <c:v>0.1486160336995539</c:v>
                </c:pt>
                <c:pt idx="1376">
                  <c:v>-3.9045580250763823E-2</c:v>
                </c:pt>
                <c:pt idx="1377">
                  <c:v>0.1486160336995539</c:v>
                </c:pt>
                <c:pt idx="1378">
                  <c:v>0.1486160336995539</c:v>
                </c:pt>
                <c:pt idx="1379">
                  <c:v>0.1486160336995539</c:v>
                </c:pt>
                <c:pt idx="1380">
                  <c:v>0.1486160336995539</c:v>
                </c:pt>
                <c:pt idx="1381">
                  <c:v>0.1486160336995539</c:v>
                </c:pt>
                <c:pt idx="1382">
                  <c:v>0.1486160336995539</c:v>
                </c:pt>
                <c:pt idx="1383">
                  <c:v>0.1486160336995539</c:v>
                </c:pt>
                <c:pt idx="1384">
                  <c:v>0.1486160336995539</c:v>
                </c:pt>
                <c:pt idx="1385">
                  <c:v>0.1486160336995539</c:v>
                </c:pt>
                <c:pt idx="1386">
                  <c:v>0.1484403120141099</c:v>
                </c:pt>
                <c:pt idx="1387">
                  <c:v>0.1486160336995539</c:v>
                </c:pt>
                <c:pt idx="1388">
                  <c:v>0.14851201107780476</c:v>
                </c:pt>
                <c:pt idx="1389">
                  <c:v>0.11540286388188625</c:v>
                </c:pt>
                <c:pt idx="1390">
                  <c:v>0.1486160336995539</c:v>
                </c:pt>
                <c:pt idx="1391">
                  <c:v>0.1486160336995539</c:v>
                </c:pt>
                <c:pt idx="1392">
                  <c:v>0.1486160336995539</c:v>
                </c:pt>
                <c:pt idx="1393">
                  <c:v>0.12034367716960231</c:v>
                </c:pt>
                <c:pt idx="1394">
                  <c:v>0.1486160336995539</c:v>
                </c:pt>
                <c:pt idx="1395">
                  <c:v>0.1486160336995539</c:v>
                </c:pt>
                <c:pt idx="1396">
                  <c:v>0.1486160336995539</c:v>
                </c:pt>
                <c:pt idx="1397">
                  <c:v>0.1486160336995539</c:v>
                </c:pt>
                <c:pt idx="1398">
                  <c:v>0.1486160336995539</c:v>
                </c:pt>
                <c:pt idx="1399">
                  <c:v>0.1486160336995539</c:v>
                </c:pt>
                <c:pt idx="1400">
                  <c:v>0.1486160336995539</c:v>
                </c:pt>
                <c:pt idx="1401">
                  <c:v>0.1486160336995539</c:v>
                </c:pt>
                <c:pt idx="1402">
                  <c:v>0.14423236368859846</c:v>
                </c:pt>
                <c:pt idx="1403">
                  <c:v>0.14842785442602074</c:v>
                </c:pt>
                <c:pt idx="1404">
                  <c:v>0.1486160336995539</c:v>
                </c:pt>
                <c:pt idx="1405">
                  <c:v>0.1486160336995539</c:v>
                </c:pt>
                <c:pt idx="1406">
                  <c:v>0.1486160336995539</c:v>
                </c:pt>
                <c:pt idx="1407">
                  <c:v>0.1486160336995539</c:v>
                </c:pt>
                <c:pt idx="1408">
                  <c:v>0.1486160336995539</c:v>
                </c:pt>
                <c:pt idx="1409">
                  <c:v>0.1486160336995539</c:v>
                </c:pt>
                <c:pt idx="1410">
                  <c:v>0.1486160336995539</c:v>
                </c:pt>
                <c:pt idx="1411">
                  <c:v>0.1486160336995539</c:v>
                </c:pt>
                <c:pt idx="1412">
                  <c:v>0.1486160336995539</c:v>
                </c:pt>
                <c:pt idx="1413">
                  <c:v>0.10465930035929544</c:v>
                </c:pt>
                <c:pt idx="1414">
                  <c:v>0.1486160336995539</c:v>
                </c:pt>
                <c:pt idx="1415">
                  <c:v>0.1486160336995539</c:v>
                </c:pt>
                <c:pt idx="1416">
                  <c:v>0.1486160336995539</c:v>
                </c:pt>
                <c:pt idx="1417">
                  <c:v>0.1486160336995539</c:v>
                </c:pt>
                <c:pt idx="1418">
                  <c:v>0.1486160336995539</c:v>
                </c:pt>
                <c:pt idx="1419">
                  <c:v>3.2932014197375417E-2</c:v>
                </c:pt>
                <c:pt idx="1420">
                  <c:v>0.1486160336995539</c:v>
                </c:pt>
                <c:pt idx="1421">
                  <c:v>0.1486160336995539</c:v>
                </c:pt>
                <c:pt idx="1422">
                  <c:v>0.1486160336995539</c:v>
                </c:pt>
                <c:pt idx="1423">
                  <c:v>-0.72701022732957421</c:v>
                </c:pt>
                <c:pt idx="1424">
                  <c:v>0.12855160573466728</c:v>
                </c:pt>
                <c:pt idx="1425">
                  <c:v>0.1486160336995539</c:v>
                </c:pt>
                <c:pt idx="1426">
                  <c:v>0.1486160336995539</c:v>
                </c:pt>
                <c:pt idx="1427">
                  <c:v>0.1486160336995539</c:v>
                </c:pt>
                <c:pt idx="1428">
                  <c:v>0.1486160336995539</c:v>
                </c:pt>
                <c:pt idx="1429">
                  <c:v>0.1486160336995539</c:v>
                </c:pt>
                <c:pt idx="1430">
                  <c:v>0.1486160336995539</c:v>
                </c:pt>
                <c:pt idx="1431">
                  <c:v>0.1486160336995539</c:v>
                </c:pt>
                <c:pt idx="1432">
                  <c:v>0.1486160336995539</c:v>
                </c:pt>
                <c:pt idx="1433">
                  <c:v>0.1486160336995539</c:v>
                </c:pt>
                <c:pt idx="1434">
                  <c:v>0.1486160336995539</c:v>
                </c:pt>
                <c:pt idx="1435">
                  <c:v>0.1486160336995539</c:v>
                </c:pt>
                <c:pt idx="1436">
                  <c:v>0.1486160336995539</c:v>
                </c:pt>
                <c:pt idx="1437">
                  <c:v>0.1486160336995539</c:v>
                </c:pt>
                <c:pt idx="1438">
                  <c:v>0.1486160336995539</c:v>
                </c:pt>
                <c:pt idx="1439">
                  <c:v>0.1486160336995539</c:v>
                </c:pt>
                <c:pt idx="1440">
                  <c:v>0.1486160336995539</c:v>
                </c:pt>
                <c:pt idx="1441">
                  <c:v>0.1486160336995539</c:v>
                </c:pt>
                <c:pt idx="1442">
                  <c:v>0.1486160336995539</c:v>
                </c:pt>
                <c:pt idx="1443">
                  <c:v>0.1486160336995539</c:v>
                </c:pt>
                <c:pt idx="1444">
                  <c:v>0.1486160336995539</c:v>
                </c:pt>
                <c:pt idx="1445">
                  <c:v>0.1486160336995539</c:v>
                </c:pt>
                <c:pt idx="1446">
                  <c:v>0.1486160336995539</c:v>
                </c:pt>
                <c:pt idx="1447">
                  <c:v>0.1486160336995539</c:v>
                </c:pt>
                <c:pt idx="1448">
                  <c:v>0.1486160336995539</c:v>
                </c:pt>
                <c:pt idx="1449">
                  <c:v>0.1486160336995539</c:v>
                </c:pt>
                <c:pt idx="1450">
                  <c:v>0.14141120305970198</c:v>
                </c:pt>
                <c:pt idx="1451">
                  <c:v>0.14678137373800834</c:v>
                </c:pt>
                <c:pt idx="1452">
                  <c:v>0.1486160336995539</c:v>
                </c:pt>
                <c:pt idx="1453">
                  <c:v>0.1486160336995539</c:v>
                </c:pt>
                <c:pt idx="1454">
                  <c:v>0.1486160336995539</c:v>
                </c:pt>
                <c:pt idx="1455">
                  <c:v>0.1486160336995539</c:v>
                </c:pt>
                <c:pt idx="1456">
                  <c:v>-0.41449812838235267</c:v>
                </c:pt>
                <c:pt idx="1457">
                  <c:v>0.1486160336995539</c:v>
                </c:pt>
                <c:pt idx="1458">
                  <c:v>0.1486160336995539</c:v>
                </c:pt>
                <c:pt idx="1459">
                  <c:v>0.1486160336995539</c:v>
                </c:pt>
                <c:pt idx="1460">
                  <c:v>0.1486160336995539</c:v>
                </c:pt>
                <c:pt idx="1461">
                  <c:v>0.1479662166688254</c:v>
                </c:pt>
                <c:pt idx="1462">
                  <c:v>0.1486160336995539</c:v>
                </c:pt>
                <c:pt idx="1463">
                  <c:v>0.1486160336995539</c:v>
                </c:pt>
                <c:pt idx="1464">
                  <c:v>0.1486160336995539</c:v>
                </c:pt>
                <c:pt idx="1465">
                  <c:v>0.14831070453905246</c:v>
                </c:pt>
                <c:pt idx="1466">
                  <c:v>0.1486160336995539</c:v>
                </c:pt>
                <c:pt idx="1467">
                  <c:v>0.1486160336995539</c:v>
                </c:pt>
                <c:pt idx="1468">
                  <c:v>0.1486160336995539</c:v>
                </c:pt>
                <c:pt idx="1469">
                  <c:v>0.1486160336995539</c:v>
                </c:pt>
                <c:pt idx="1470">
                  <c:v>0.1486160336995539</c:v>
                </c:pt>
                <c:pt idx="1471">
                  <c:v>-0.17583340897638661</c:v>
                </c:pt>
                <c:pt idx="1472">
                  <c:v>5.2170412405438751E-2</c:v>
                </c:pt>
                <c:pt idx="1473">
                  <c:v>3.0841679726546958E-2</c:v>
                </c:pt>
                <c:pt idx="1474">
                  <c:v>0.1486160336995539</c:v>
                </c:pt>
                <c:pt idx="1475">
                  <c:v>0.1483451172213783</c:v>
                </c:pt>
                <c:pt idx="1476">
                  <c:v>0.1486160336995539</c:v>
                </c:pt>
                <c:pt idx="1477">
                  <c:v>0.1486160336995539</c:v>
                </c:pt>
                <c:pt idx="1478">
                  <c:v>0.1486160336995539</c:v>
                </c:pt>
                <c:pt idx="1479">
                  <c:v>0.1486160336995539</c:v>
                </c:pt>
                <c:pt idx="1480">
                  <c:v>0.1486160336995539</c:v>
                </c:pt>
                <c:pt idx="1481">
                  <c:v>0.13624124236053931</c:v>
                </c:pt>
                <c:pt idx="1482">
                  <c:v>0.1486160336995539</c:v>
                </c:pt>
                <c:pt idx="1483">
                  <c:v>0.1486160336995539</c:v>
                </c:pt>
                <c:pt idx="1484">
                  <c:v>0.1486160336995539</c:v>
                </c:pt>
                <c:pt idx="1485">
                  <c:v>0.11871179500300144</c:v>
                </c:pt>
                <c:pt idx="1486">
                  <c:v>0.11871179500300144</c:v>
                </c:pt>
                <c:pt idx="1487">
                  <c:v>0.11871179500300144</c:v>
                </c:pt>
                <c:pt idx="1488">
                  <c:v>0.11871179500300144</c:v>
                </c:pt>
                <c:pt idx="1489">
                  <c:v>0.11871179500300144</c:v>
                </c:pt>
                <c:pt idx="1490">
                  <c:v>0.11871179500300144</c:v>
                </c:pt>
                <c:pt idx="1491">
                  <c:v>0.11871179500300144</c:v>
                </c:pt>
                <c:pt idx="1492">
                  <c:v>0.11871179500300144</c:v>
                </c:pt>
                <c:pt idx="1493">
                  <c:v>0.11871179500300144</c:v>
                </c:pt>
                <c:pt idx="1494">
                  <c:v>0.10725102111220576</c:v>
                </c:pt>
                <c:pt idx="1495">
                  <c:v>-2.5229834294231257E-2</c:v>
                </c:pt>
                <c:pt idx="1496">
                  <c:v>0.11871179500300144</c:v>
                </c:pt>
                <c:pt idx="1497">
                  <c:v>0.11871179500300144</c:v>
                </c:pt>
                <c:pt idx="1498">
                  <c:v>-4.1187308541231676E-2</c:v>
                </c:pt>
                <c:pt idx="1499">
                  <c:v>0.11871179500300144</c:v>
                </c:pt>
                <c:pt idx="1500">
                  <c:v>0.11871179500300144</c:v>
                </c:pt>
                <c:pt idx="1501">
                  <c:v>0.11871179500300144</c:v>
                </c:pt>
                <c:pt idx="1502">
                  <c:v>8.8247455652175566E-2</c:v>
                </c:pt>
                <c:pt idx="1503">
                  <c:v>0.11871179500300144</c:v>
                </c:pt>
                <c:pt idx="1504">
                  <c:v>0.11871179500300144</c:v>
                </c:pt>
                <c:pt idx="1505">
                  <c:v>0.11871179500300144</c:v>
                </c:pt>
                <c:pt idx="1506">
                  <c:v>0.11871179500300144</c:v>
                </c:pt>
                <c:pt idx="1507">
                  <c:v>0.11871179500300144</c:v>
                </c:pt>
                <c:pt idx="1508">
                  <c:v>0.11871179500300144</c:v>
                </c:pt>
                <c:pt idx="1509">
                  <c:v>0.11871179500300144</c:v>
                </c:pt>
                <c:pt idx="1510">
                  <c:v>0.11871179500300144</c:v>
                </c:pt>
                <c:pt idx="1511">
                  <c:v>0.11871179500300144</c:v>
                </c:pt>
                <c:pt idx="1512">
                  <c:v>0.11871179500300144</c:v>
                </c:pt>
                <c:pt idx="1513">
                  <c:v>0.11871179500300144</c:v>
                </c:pt>
                <c:pt idx="1514">
                  <c:v>0.11871179500300144</c:v>
                </c:pt>
                <c:pt idx="1515">
                  <c:v>0.11871179500300144</c:v>
                </c:pt>
                <c:pt idx="1516">
                  <c:v>-3.7333990109157361E-2</c:v>
                </c:pt>
                <c:pt idx="1517">
                  <c:v>0.11871179500300144</c:v>
                </c:pt>
                <c:pt idx="1518">
                  <c:v>0.11871179500300144</c:v>
                </c:pt>
                <c:pt idx="1519">
                  <c:v>0.11871179500300144</c:v>
                </c:pt>
                <c:pt idx="1520">
                  <c:v>0.11871179500300144</c:v>
                </c:pt>
                <c:pt idx="1521">
                  <c:v>0.11868550273246187</c:v>
                </c:pt>
                <c:pt idx="1522">
                  <c:v>0.11871179500300144</c:v>
                </c:pt>
                <c:pt idx="1523">
                  <c:v>0.11871179500300144</c:v>
                </c:pt>
                <c:pt idx="1524">
                  <c:v>0.11871179500300144</c:v>
                </c:pt>
                <c:pt idx="1525">
                  <c:v>0.11871179500300144</c:v>
                </c:pt>
                <c:pt idx="1526">
                  <c:v>0.11871179500300144</c:v>
                </c:pt>
                <c:pt idx="1527">
                  <c:v>0.11871179500300144</c:v>
                </c:pt>
                <c:pt idx="1528">
                  <c:v>0.11871179500300144</c:v>
                </c:pt>
                <c:pt idx="1529">
                  <c:v>0.11871179500300144</c:v>
                </c:pt>
                <c:pt idx="1530">
                  <c:v>0.11871179500300144</c:v>
                </c:pt>
                <c:pt idx="1531">
                  <c:v>0.11871179500300144</c:v>
                </c:pt>
                <c:pt idx="1532">
                  <c:v>-0.51580353096187115</c:v>
                </c:pt>
                <c:pt idx="1533">
                  <c:v>0.11871179500300144</c:v>
                </c:pt>
                <c:pt idx="1534">
                  <c:v>0.11871179500300144</c:v>
                </c:pt>
                <c:pt idx="1535">
                  <c:v>0.11334828796857298</c:v>
                </c:pt>
                <c:pt idx="1536">
                  <c:v>0.11871179500300144</c:v>
                </c:pt>
                <c:pt idx="1537">
                  <c:v>0.11659301120517959</c:v>
                </c:pt>
                <c:pt idx="1538">
                  <c:v>0.11871179500300144</c:v>
                </c:pt>
                <c:pt idx="1539">
                  <c:v>0.11871179500300144</c:v>
                </c:pt>
                <c:pt idx="1540">
                  <c:v>0.11871179500300144</c:v>
                </c:pt>
                <c:pt idx="1541">
                  <c:v>0.11871179500300144</c:v>
                </c:pt>
                <c:pt idx="1542">
                  <c:v>0.11871179500300144</c:v>
                </c:pt>
                <c:pt idx="1543">
                  <c:v>0.11871179500300144</c:v>
                </c:pt>
                <c:pt idx="1544">
                  <c:v>6.9873925119800451E-2</c:v>
                </c:pt>
                <c:pt idx="1545">
                  <c:v>6.5599427996411788E-2</c:v>
                </c:pt>
                <c:pt idx="1546">
                  <c:v>0.11871179500300144</c:v>
                </c:pt>
                <c:pt idx="1547">
                  <c:v>0.11871179500300144</c:v>
                </c:pt>
                <c:pt idx="1548">
                  <c:v>-0.77872857498590187</c:v>
                </c:pt>
                <c:pt idx="1549">
                  <c:v>8.9247492435842554E-2</c:v>
                </c:pt>
                <c:pt idx="1550">
                  <c:v>0.11871179500300144</c:v>
                </c:pt>
                <c:pt idx="1551">
                  <c:v>0.11871179500300144</c:v>
                </c:pt>
                <c:pt idx="1552">
                  <c:v>0.11871179500300144</c:v>
                </c:pt>
                <c:pt idx="1553">
                  <c:v>0.11871179500300144</c:v>
                </c:pt>
                <c:pt idx="1554">
                  <c:v>9.2510288148935846E-2</c:v>
                </c:pt>
                <c:pt idx="1555">
                  <c:v>0.11871179500300144</c:v>
                </c:pt>
                <c:pt idx="1556">
                  <c:v>0.11871179500300144</c:v>
                </c:pt>
                <c:pt idx="1557">
                  <c:v>0.11871179500300144</c:v>
                </c:pt>
                <c:pt idx="1558">
                  <c:v>0.11871179500300144</c:v>
                </c:pt>
                <c:pt idx="1559">
                  <c:v>0.11871179500300144</c:v>
                </c:pt>
                <c:pt idx="1560">
                  <c:v>0.11871179500300144</c:v>
                </c:pt>
                <c:pt idx="1561">
                  <c:v>0.11871179500300144</c:v>
                </c:pt>
                <c:pt idx="1562">
                  <c:v>0.11871179500300144</c:v>
                </c:pt>
                <c:pt idx="1563">
                  <c:v>0.11871179500300144</c:v>
                </c:pt>
                <c:pt idx="1564">
                  <c:v>0.11871179500300144</c:v>
                </c:pt>
                <c:pt idx="1565">
                  <c:v>0.11871179500300144</c:v>
                </c:pt>
                <c:pt idx="1566">
                  <c:v>9.1973263924544635E-3</c:v>
                </c:pt>
                <c:pt idx="1567">
                  <c:v>0.11871179500300144</c:v>
                </c:pt>
                <c:pt idx="1568">
                  <c:v>-9.6606791256919178E-2</c:v>
                </c:pt>
                <c:pt idx="1569">
                  <c:v>0.11871179500300144</c:v>
                </c:pt>
                <c:pt idx="1570">
                  <c:v>-0.73130882463137614</c:v>
                </c:pt>
                <c:pt idx="1571">
                  <c:v>0.11871179500300144</c:v>
                </c:pt>
                <c:pt idx="1572">
                  <c:v>0.11716807306268065</c:v>
                </c:pt>
                <c:pt idx="1573">
                  <c:v>0.11871179500300144</c:v>
                </c:pt>
                <c:pt idx="1574">
                  <c:v>0.11871179500300144</c:v>
                </c:pt>
                <c:pt idx="1575">
                  <c:v>7.7265305918814753E-2</c:v>
                </c:pt>
                <c:pt idx="1576">
                  <c:v>0.1065498049989119</c:v>
                </c:pt>
                <c:pt idx="1577">
                  <c:v>0.11871179500300144</c:v>
                </c:pt>
                <c:pt idx="1578">
                  <c:v>6.7340279904279543E-2</c:v>
                </c:pt>
                <c:pt idx="1579">
                  <c:v>0.11871179500300144</c:v>
                </c:pt>
                <c:pt idx="1580">
                  <c:v>0.11871179500300144</c:v>
                </c:pt>
                <c:pt idx="1581">
                  <c:v>0.11871179500300144</c:v>
                </c:pt>
                <c:pt idx="1582">
                  <c:v>0.11871179500300144</c:v>
                </c:pt>
                <c:pt idx="1583">
                  <c:v>-0.190559170210577</c:v>
                </c:pt>
                <c:pt idx="1584">
                  <c:v>0.11871179500300144</c:v>
                </c:pt>
                <c:pt idx="1585">
                  <c:v>0.11871179500300144</c:v>
                </c:pt>
                <c:pt idx="1586">
                  <c:v>0.11831176544509482</c:v>
                </c:pt>
                <c:pt idx="1587">
                  <c:v>0.11871179500300144</c:v>
                </c:pt>
                <c:pt idx="1588">
                  <c:v>0.11871179500300144</c:v>
                </c:pt>
                <c:pt idx="1589">
                  <c:v>0.11871179500300144</c:v>
                </c:pt>
                <c:pt idx="1590">
                  <c:v>0.11871179500300144</c:v>
                </c:pt>
                <c:pt idx="1591">
                  <c:v>0.11871179500300144</c:v>
                </c:pt>
                <c:pt idx="1592">
                  <c:v>0.11871179500300144</c:v>
                </c:pt>
                <c:pt idx="1593">
                  <c:v>0.11831307586527721</c:v>
                </c:pt>
                <c:pt idx="1594">
                  <c:v>0.11871179500300144</c:v>
                </c:pt>
                <c:pt idx="1595">
                  <c:v>0.11850563215188679</c:v>
                </c:pt>
                <c:pt idx="1596">
                  <c:v>7.6335146609955482E-2</c:v>
                </c:pt>
                <c:pt idx="1597">
                  <c:v>0.11871179500300144</c:v>
                </c:pt>
                <c:pt idx="1598">
                  <c:v>0.11871179500300144</c:v>
                </c:pt>
                <c:pt idx="1599">
                  <c:v>0.11871179500300144</c:v>
                </c:pt>
                <c:pt idx="1600">
                  <c:v>7.4522033730218637E-2</c:v>
                </c:pt>
                <c:pt idx="1601">
                  <c:v>0.11871179500300144</c:v>
                </c:pt>
                <c:pt idx="1602">
                  <c:v>0.11871179500300144</c:v>
                </c:pt>
                <c:pt idx="1603">
                  <c:v>0.11871179500300144</c:v>
                </c:pt>
                <c:pt idx="1604">
                  <c:v>0.11871179500300144</c:v>
                </c:pt>
                <c:pt idx="1605">
                  <c:v>0.11871179500300144</c:v>
                </c:pt>
                <c:pt idx="1606">
                  <c:v>0.11871179500300144</c:v>
                </c:pt>
                <c:pt idx="1607">
                  <c:v>0.11871179500300144</c:v>
                </c:pt>
                <c:pt idx="1608">
                  <c:v>0.11871179500300144</c:v>
                </c:pt>
                <c:pt idx="1609">
                  <c:v>0.11203831186136927</c:v>
                </c:pt>
                <c:pt idx="1610">
                  <c:v>0.11828466763306072</c:v>
                </c:pt>
                <c:pt idx="1611">
                  <c:v>0.11871179500300144</c:v>
                </c:pt>
                <c:pt idx="1612">
                  <c:v>0.11871179500300144</c:v>
                </c:pt>
                <c:pt idx="1613">
                  <c:v>0.11871179500300144</c:v>
                </c:pt>
                <c:pt idx="1614">
                  <c:v>0.11860448983111221</c:v>
                </c:pt>
                <c:pt idx="1615">
                  <c:v>0.11871179500300144</c:v>
                </c:pt>
                <c:pt idx="1616">
                  <c:v>0.11871179500300144</c:v>
                </c:pt>
                <c:pt idx="1617">
                  <c:v>0.11871179500300144</c:v>
                </c:pt>
                <c:pt idx="1618">
                  <c:v>0.11871179500300144</c:v>
                </c:pt>
                <c:pt idx="1619">
                  <c:v>0.11871179500300144</c:v>
                </c:pt>
                <c:pt idx="1620">
                  <c:v>4.959692687327534E-2</c:v>
                </c:pt>
                <c:pt idx="1621">
                  <c:v>0.11871179500300144</c:v>
                </c:pt>
                <c:pt idx="1622">
                  <c:v>8.8313702948577211E-2</c:v>
                </c:pt>
                <c:pt idx="1623">
                  <c:v>0.11871179500300144</c:v>
                </c:pt>
                <c:pt idx="1624">
                  <c:v>0.11871179500300144</c:v>
                </c:pt>
                <c:pt idx="1625">
                  <c:v>0.11871179500300144</c:v>
                </c:pt>
                <c:pt idx="1626">
                  <c:v>-8.6598230882936167E-2</c:v>
                </c:pt>
                <c:pt idx="1627">
                  <c:v>0.11871179500300144</c:v>
                </c:pt>
                <c:pt idx="1628">
                  <c:v>0.11871179500300144</c:v>
                </c:pt>
                <c:pt idx="1629">
                  <c:v>0.11871179500300144</c:v>
                </c:pt>
                <c:pt idx="1630">
                  <c:v>-1.0834061664772439</c:v>
                </c:pt>
                <c:pt idx="1631">
                  <c:v>8.8708725233716479E-2</c:v>
                </c:pt>
                <c:pt idx="1632">
                  <c:v>0.11871179500300144</c:v>
                </c:pt>
                <c:pt idx="1633">
                  <c:v>0.11871179500300144</c:v>
                </c:pt>
                <c:pt idx="1634">
                  <c:v>0.11871179500300144</c:v>
                </c:pt>
                <c:pt idx="1635">
                  <c:v>0.11871179500300144</c:v>
                </c:pt>
                <c:pt idx="1636">
                  <c:v>0.11871179500300144</c:v>
                </c:pt>
                <c:pt idx="1637">
                  <c:v>0.11871179500300144</c:v>
                </c:pt>
                <c:pt idx="1638">
                  <c:v>0.11871179500300144</c:v>
                </c:pt>
                <c:pt idx="1639">
                  <c:v>0.11871179500300144</c:v>
                </c:pt>
                <c:pt idx="1640">
                  <c:v>6.9220524456790736E-2</c:v>
                </c:pt>
                <c:pt idx="1641">
                  <c:v>0.11871179500300144</c:v>
                </c:pt>
                <c:pt idx="1642">
                  <c:v>0.11871179500300144</c:v>
                </c:pt>
                <c:pt idx="1643">
                  <c:v>0.11871179500300144</c:v>
                </c:pt>
                <c:pt idx="1644">
                  <c:v>0.11871179500300144</c:v>
                </c:pt>
                <c:pt idx="1645">
                  <c:v>0.11871179500300144</c:v>
                </c:pt>
                <c:pt idx="1646">
                  <c:v>0.11871179500300144</c:v>
                </c:pt>
                <c:pt idx="1647">
                  <c:v>0.11871179500300144</c:v>
                </c:pt>
                <c:pt idx="1648">
                  <c:v>0.11871179500300144</c:v>
                </c:pt>
                <c:pt idx="1649">
                  <c:v>0.11871179500300144</c:v>
                </c:pt>
                <c:pt idx="1650">
                  <c:v>0.11871179500300144</c:v>
                </c:pt>
                <c:pt idx="1651">
                  <c:v>0.11871179500300144</c:v>
                </c:pt>
                <c:pt idx="1652">
                  <c:v>0.11871179500300144</c:v>
                </c:pt>
                <c:pt idx="1653">
                  <c:v>0.11871179500300144</c:v>
                </c:pt>
                <c:pt idx="1654">
                  <c:v>0.11871179500300144</c:v>
                </c:pt>
                <c:pt idx="1655">
                  <c:v>0.11871179500300144</c:v>
                </c:pt>
                <c:pt idx="1656">
                  <c:v>0.11871179500300144</c:v>
                </c:pt>
                <c:pt idx="1657">
                  <c:v>0.11871179500300144</c:v>
                </c:pt>
                <c:pt idx="1658">
                  <c:v>0.10839606081623465</c:v>
                </c:pt>
                <c:pt idx="1659">
                  <c:v>0.1141906105464416</c:v>
                </c:pt>
                <c:pt idx="1660">
                  <c:v>0.11871179500300144</c:v>
                </c:pt>
                <c:pt idx="1661">
                  <c:v>0.11871179500300144</c:v>
                </c:pt>
                <c:pt idx="1662">
                  <c:v>0.11871179500300144</c:v>
                </c:pt>
                <c:pt idx="1663">
                  <c:v>0.11871179500300144</c:v>
                </c:pt>
                <c:pt idx="1664">
                  <c:v>-0.74275810498400241</c:v>
                </c:pt>
                <c:pt idx="1665">
                  <c:v>8.3448422280174406E-2</c:v>
                </c:pt>
                <c:pt idx="1666">
                  <c:v>0.11871179500300144</c:v>
                </c:pt>
                <c:pt idx="1667">
                  <c:v>0.11871179500300144</c:v>
                </c:pt>
                <c:pt idx="1668">
                  <c:v>0.11871179500300144</c:v>
                </c:pt>
                <c:pt idx="1669">
                  <c:v>0.11413957334951383</c:v>
                </c:pt>
                <c:pt idx="1670">
                  <c:v>0.11871179500300144</c:v>
                </c:pt>
                <c:pt idx="1671">
                  <c:v>0.11871179500300144</c:v>
                </c:pt>
                <c:pt idx="1672">
                  <c:v>0.11871179500300144</c:v>
                </c:pt>
                <c:pt idx="1673">
                  <c:v>0.11749202947915718</c:v>
                </c:pt>
                <c:pt idx="1674">
                  <c:v>0.11452591163735477</c:v>
                </c:pt>
                <c:pt idx="1675">
                  <c:v>0.11871179500300144</c:v>
                </c:pt>
                <c:pt idx="1676">
                  <c:v>0.11871179500300144</c:v>
                </c:pt>
                <c:pt idx="1677">
                  <c:v>0.11871179500300144</c:v>
                </c:pt>
                <c:pt idx="1678">
                  <c:v>0.11871179500300144</c:v>
                </c:pt>
                <c:pt idx="1679">
                  <c:v>0.11871179500300144</c:v>
                </c:pt>
                <c:pt idx="1680">
                  <c:v>-0.25620570081042804</c:v>
                </c:pt>
                <c:pt idx="1681">
                  <c:v>-9.5920573059863234E-2</c:v>
                </c:pt>
                <c:pt idx="1682">
                  <c:v>-9.1912165455699968E-2</c:v>
                </c:pt>
                <c:pt idx="1683">
                  <c:v>0.11871179500300144</c:v>
                </c:pt>
                <c:pt idx="1684">
                  <c:v>0.11806453381579668</c:v>
                </c:pt>
                <c:pt idx="1685">
                  <c:v>0.11871179500300144</c:v>
                </c:pt>
                <c:pt idx="1686">
                  <c:v>0.11871179500300144</c:v>
                </c:pt>
                <c:pt idx="1687">
                  <c:v>0.11871179500300144</c:v>
                </c:pt>
                <c:pt idx="1688">
                  <c:v>0.11871179500300144</c:v>
                </c:pt>
                <c:pt idx="1689">
                  <c:v>0.11871179500300144</c:v>
                </c:pt>
                <c:pt idx="1690">
                  <c:v>9.7403292276384612E-2</c:v>
                </c:pt>
                <c:pt idx="1691">
                  <c:v>0.11871179500300144</c:v>
                </c:pt>
                <c:pt idx="1692">
                  <c:v>0.11871179500300144</c:v>
                </c:pt>
                <c:pt idx="1693">
                  <c:v>0.11871179500300144</c:v>
                </c:pt>
                <c:pt idx="1694">
                  <c:v>8.8807556306456092E-2</c:v>
                </c:pt>
                <c:pt idx="1695">
                  <c:v>8.8807556306456092E-2</c:v>
                </c:pt>
                <c:pt idx="1696">
                  <c:v>8.8807556306456092E-2</c:v>
                </c:pt>
                <c:pt idx="1697">
                  <c:v>8.8807556306456092E-2</c:v>
                </c:pt>
                <c:pt idx="1698">
                  <c:v>8.8807556306456092E-2</c:v>
                </c:pt>
                <c:pt idx="1699">
                  <c:v>8.8807556306456092E-2</c:v>
                </c:pt>
                <c:pt idx="1700">
                  <c:v>8.8807556306456092E-2</c:v>
                </c:pt>
                <c:pt idx="1701">
                  <c:v>8.8807556306456092E-2</c:v>
                </c:pt>
                <c:pt idx="1702">
                  <c:v>8.8807556306456092E-2</c:v>
                </c:pt>
                <c:pt idx="1703">
                  <c:v>8.2095218258575464E-3</c:v>
                </c:pt>
                <c:pt idx="1704">
                  <c:v>-0.11324808948963319</c:v>
                </c:pt>
                <c:pt idx="1705">
                  <c:v>8.8807556306456092E-2</c:v>
                </c:pt>
                <c:pt idx="1706">
                  <c:v>8.8807556306456092E-2</c:v>
                </c:pt>
                <c:pt idx="1707">
                  <c:v>-0.17133957347070394</c:v>
                </c:pt>
                <c:pt idx="1708">
                  <c:v>8.8807556306456092E-2</c:v>
                </c:pt>
                <c:pt idx="1709">
                  <c:v>8.8807556306456092E-2</c:v>
                </c:pt>
                <c:pt idx="1710">
                  <c:v>8.8807556306456092E-2</c:v>
                </c:pt>
                <c:pt idx="1711">
                  <c:v>8.1577336009148321E-3</c:v>
                </c:pt>
                <c:pt idx="1712">
                  <c:v>8.8807556306456092E-2</c:v>
                </c:pt>
                <c:pt idx="1713">
                  <c:v>8.8807556306456092E-2</c:v>
                </c:pt>
                <c:pt idx="1714">
                  <c:v>8.8807556306456092E-2</c:v>
                </c:pt>
                <c:pt idx="1715">
                  <c:v>8.8807556306456092E-2</c:v>
                </c:pt>
                <c:pt idx="1716">
                  <c:v>8.8807556306456092E-2</c:v>
                </c:pt>
                <c:pt idx="1717">
                  <c:v>8.8807556306456092E-2</c:v>
                </c:pt>
                <c:pt idx="1718">
                  <c:v>8.8807556306456092E-2</c:v>
                </c:pt>
                <c:pt idx="1719">
                  <c:v>8.8807556306456092E-2</c:v>
                </c:pt>
                <c:pt idx="1720">
                  <c:v>8.8807556306456092E-2</c:v>
                </c:pt>
                <c:pt idx="1721">
                  <c:v>8.8807556306456092E-2</c:v>
                </c:pt>
                <c:pt idx="1722">
                  <c:v>8.8807556306456092E-2</c:v>
                </c:pt>
                <c:pt idx="1723">
                  <c:v>8.8807556306456092E-2</c:v>
                </c:pt>
                <c:pt idx="1724">
                  <c:v>8.8807556306456092E-2</c:v>
                </c:pt>
                <c:pt idx="1725">
                  <c:v>-0.22817596928982992</c:v>
                </c:pt>
                <c:pt idx="1726">
                  <c:v>8.8807556306456092E-2</c:v>
                </c:pt>
                <c:pt idx="1727">
                  <c:v>8.8807556306456092E-2</c:v>
                </c:pt>
                <c:pt idx="1728">
                  <c:v>8.8807556306456092E-2</c:v>
                </c:pt>
                <c:pt idx="1729">
                  <c:v>8.8807556306456092E-2</c:v>
                </c:pt>
                <c:pt idx="1730">
                  <c:v>8.8688617958022867E-2</c:v>
                </c:pt>
                <c:pt idx="1731">
                  <c:v>8.8807556306456092E-2</c:v>
                </c:pt>
                <c:pt idx="1732">
                  <c:v>8.8807556306456092E-2</c:v>
                </c:pt>
                <c:pt idx="1733">
                  <c:v>8.8807556306456092E-2</c:v>
                </c:pt>
                <c:pt idx="1734">
                  <c:v>8.8807556306456092E-2</c:v>
                </c:pt>
                <c:pt idx="1735">
                  <c:v>8.8807556306456092E-2</c:v>
                </c:pt>
                <c:pt idx="1736">
                  <c:v>8.8807556306456092E-2</c:v>
                </c:pt>
                <c:pt idx="1737">
                  <c:v>8.8807556306456092E-2</c:v>
                </c:pt>
                <c:pt idx="1738">
                  <c:v>7.6211777804554681E-2</c:v>
                </c:pt>
                <c:pt idx="1739">
                  <c:v>8.8807556306456092E-2</c:v>
                </c:pt>
                <c:pt idx="1740">
                  <c:v>8.8807556306456092E-2</c:v>
                </c:pt>
                <c:pt idx="1741">
                  <c:v>-0.7419221770257044</c:v>
                </c:pt>
                <c:pt idx="1742">
                  <c:v>8.8807556306456092E-2</c:v>
                </c:pt>
                <c:pt idx="1743">
                  <c:v>8.8807556306456092E-2</c:v>
                </c:pt>
                <c:pt idx="1744">
                  <c:v>7.8949735767559912E-2</c:v>
                </c:pt>
                <c:pt idx="1745">
                  <c:v>8.8807556306456092E-2</c:v>
                </c:pt>
                <c:pt idx="1746">
                  <c:v>8.6435220670379606E-2</c:v>
                </c:pt>
                <c:pt idx="1747">
                  <c:v>8.8807556306456092E-2</c:v>
                </c:pt>
                <c:pt idx="1748">
                  <c:v>8.8807556306456092E-2</c:v>
                </c:pt>
                <c:pt idx="1749">
                  <c:v>8.8807556306456092E-2</c:v>
                </c:pt>
                <c:pt idx="1750">
                  <c:v>8.8807556306456092E-2</c:v>
                </c:pt>
                <c:pt idx="1751">
                  <c:v>8.8807556306456092E-2</c:v>
                </c:pt>
                <c:pt idx="1752">
                  <c:v>8.8807556306456092E-2</c:v>
                </c:pt>
                <c:pt idx="1753">
                  <c:v>8.223968317282726E-3</c:v>
                </c:pt>
                <c:pt idx="1754">
                  <c:v>6.2257507242614724E-3</c:v>
                </c:pt>
                <c:pt idx="1755">
                  <c:v>8.8807556306456092E-2</c:v>
                </c:pt>
                <c:pt idx="1756">
                  <c:v>8.8807556306456092E-2</c:v>
                </c:pt>
                <c:pt idx="1757">
                  <c:v>-1.078985858564407</c:v>
                </c:pt>
                <c:pt idx="1758">
                  <c:v>1.534114631397121E-2</c:v>
                </c:pt>
                <c:pt idx="1759">
                  <c:v>8.8807556306456092E-2</c:v>
                </c:pt>
                <c:pt idx="1760">
                  <c:v>8.8807556306456092E-2</c:v>
                </c:pt>
                <c:pt idx="1761">
                  <c:v>8.8807556306456092E-2</c:v>
                </c:pt>
                <c:pt idx="1762">
                  <c:v>8.8807556306456092E-2</c:v>
                </c:pt>
                <c:pt idx="1763">
                  <c:v>3.5920262877050038E-2</c:v>
                </c:pt>
                <c:pt idx="1764">
                  <c:v>8.8807556306456092E-2</c:v>
                </c:pt>
                <c:pt idx="1765">
                  <c:v>8.8807556306456092E-2</c:v>
                </c:pt>
                <c:pt idx="1766">
                  <c:v>8.8807556306456092E-2</c:v>
                </c:pt>
                <c:pt idx="1767">
                  <c:v>8.8807556306456092E-2</c:v>
                </c:pt>
                <c:pt idx="1768">
                  <c:v>8.8807556306456092E-2</c:v>
                </c:pt>
                <c:pt idx="1769">
                  <c:v>8.8807556306456092E-2</c:v>
                </c:pt>
                <c:pt idx="1770">
                  <c:v>8.8807556306456092E-2</c:v>
                </c:pt>
                <c:pt idx="1771">
                  <c:v>8.8807556306456092E-2</c:v>
                </c:pt>
                <c:pt idx="1772">
                  <c:v>8.8807556306456092E-2</c:v>
                </c:pt>
                <c:pt idx="1773">
                  <c:v>8.8807556306456092E-2</c:v>
                </c:pt>
                <c:pt idx="1774">
                  <c:v>8.8807556306456092E-2</c:v>
                </c:pt>
                <c:pt idx="1775">
                  <c:v>-9.5304344907664845E-2</c:v>
                </c:pt>
                <c:pt idx="1776">
                  <c:v>8.8807556306456092E-2</c:v>
                </c:pt>
                <c:pt idx="1777">
                  <c:v>-0.2981270901311398</c:v>
                </c:pt>
                <c:pt idx="1778">
                  <c:v>8.8807556306456092E-2</c:v>
                </c:pt>
                <c:pt idx="1779">
                  <c:v>-1.0057172217985282</c:v>
                </c:pt>
                <c:pt idx="1780">
                  <c:v>8.8807556306456092E-2</c:v>
                </c:pt>
                <c:pt idx="1781">
                  <c:v>8.6648765485299331E-2</c:v>
                </c:pt>
                <c:pt idx="1782">
                  <c:v>8.8807556306456092E-2</c:v>
                </c:pt>
                <c:pt idx="1783">
                  <c:v>8.8807556306456092E-2</c:v>
                </c:pt>
                <c:pt idx="1784">
                  <c:v>1.3589222299064743E-2</c:v>
                </c:pt>
                <c:pt idx="1785">
                  <c:v>6.4090156709437615E-2</c:v>
                </c:pt>
                <c:pt idx="1786">
                  <c:v>8.8807556306456092E-2</c:v>
                </c:pt>
                <c:pt idx="1787">
                  <c:v>6.3932685503619996E-3</c:v>
                </c:pt>
                <c:pt idx="1788">
                  <c:v>8.8807556306456092E-2</c:v>
                </c:pt>
                <c:pt idx="1789">
                  <c:v>8.8807556306456092E-2</c:v>
                </c:pt>
                <c:pt idx="1790">
                  <c:v>8.8807556306456092E-2</c:v>
                </c:pt>
                <c:pt idx="1791">
                  <c:v>8.8807556306456092E-2</c:v>
                </c:pt>
                <c:pt idx="1792">
                  <c:v>-0.27182480798137065</c:v>
                </c:pt>
                <c:pt idx="1793">
                  <c:v>8.8807556306456092E-2</c:v>
                </c:pt>
                <c:pt idx="1794">
                  <c:v>8.8807556306456092E-2</c:v>
                </c:pt>
                <c:pt idx="1795">
                  <c:v>8.760545021465703E-2</c:v>
                </c:pt>
                <c:pt idx="1796">
                  <c:v>8.8807556306456092E-2</c:v>
                </c:pt>
                <c:pt idx="1797">
                  <c:v>8.8807556306456092E-2</c:v>
                </c:pt>
                <c:pt idx="1798">
                  <c:v>8.8807556306456092E-2</c:v>
                </c:pt>
                <c:pt idx="1799">
                  <c:v>8.8807556306456092E-2</c:v>
                </c:pt>
                <c:pt idx="1800">
                  <c:v>8.8807556306456092E-2</c:v>
                </c:pt>
                <c:pt idx="1801">
                  <c:v>8.8807556306456092E-2</c:v>
                </c:pt>
                <c:pt idx="1802">
                  <c:v>8.8074289202505915E-2</c:v>
                </c:pt>
                <c:pt idx="1803">
                  <c:v>8.8807556306456092E-2</c:v>
                </c:pt>
                <c:pt idx="1804">
                  <c:v>8.8534032406618376E-2</c:v>
                </c:pt>
                <c:pt idx="1805">
                  <c:v>2.8056862018985683E-2</c:v>
                </c:pt>
                <c:pt idx="1806">
                  <c:v>8.8807556306456092E-2</c:v>
                </c:pt>
                <c:pt idx="1807">
                  <c:v>8.8807556306456092E-2</c:v>
                </c:pt>
                <c:pt idx="1808">
                  <c:v>8.8807556306456092E-2</c:v>
                </c:pt>
                <c:pt idx="1809">
                  <c:v>2.1551319392588059E-2</c:v>
                </c:pt>
                <c:pt idx="1810">
                  <c:v>8.8807556306456092E-2</c:v>
                </c:pt>
                <c:pt idx="1811">
                  <c:v>8.8807556306456092E-2</c:v>
                </c:pt>
                <c:pt idx="1812">
                  <c:v>8.8807556306456092E-2</c:v>
                </c:pt>
                <c:pt idx="1813">
                  <c:v>8.8807556306456092E-2</c:v>
                </c:pt>
                <c:pt idx="1814">
                  <c:v>8.8807556306456092E-2</c:v>
                </c:pt>
                <c:pt idx="1815">
                  <c:v>8.8807556306456092E-2</c:v>
                </c:pt>
                <c:pt idx="1816">
                  <c:v>8.8028980114279426E-2</c:v>
                </c:pt>
                <c:pt idx="1817">
                  <c:v>8.8807556306456092E-2</c:v>
                </c:pt>
                <c:pt idx="1818">
                  <c:v>8.1241165432573634E-2</c:v>
                </c:pt>
                <c:pt idx="1819">
                  <c:v>8.8021723531477386E-2</c:v>
                </c:pt>
                <c:pt idx="1820">
                  <c:v>8.8807556306456092E-2</c:v>
                </c:pt>
                <c:pt idx="1821">
                  <c:v>8.8807556306456092E-2</c:v>
                </c:pt>
                <c:pt idx="1822">
                  <c:v>8.8807556306456092E-2</c:v>
                </c:pt>
                <c:pt idx="1823">
                  <c:v>8.8623357355601756E-2</c:v>
                </c:pt>
                <c:pt idx="1824">
                  <c:v>8.8807556306456092E-2</c:v>
                </c:pt>
                <c:pt idx="1825">
                  <c:v>8.8807556306456092E-2</c:v>
                </c:pt>
                <c:pt idx="1826">
                  <c:v>8.8807556306456092E-2</c:v>
                </c:pt>
                <c:pt idx="1827">
                  <c:v>8.8807556306456092E-2</c:v>
                </c:pt>
                <c:pt idx="1828">
                  <c:v>8.8807556306456092E-2</c:v>
                </c:pt>
                <c:pt idx="1829">
                  <c:v>-4.8570011196715779E-3</c:v>
                </c:pt>
                <c:pt idx="1830">
                  <c:v>8.8807556306456092E-2</c:v>
                </c:pt>
                <c:pt idx="1831">
                  <c:v>-3.7013219145641513E-2</c:v>
                </c:pt>
                <c:pt idx="1832">
                  <c:v>8.8807556306456092E-2</c:v>
                </c:pt>
                <c:pt idx="1833">
                  <c:v>8.8807556306456092E-2</c:v>
                </c:pt>
                <c:pt idx="1834">
                  <c:v>8.8807556306456092E-2</c:v>
                </c:pt>
                <c:pt idx="1835">
                  <c:v>-0.25868843817244924</c:v>
                </c:pt>
                <c:pt idx="1836">
                  <c:v>8.8807556306456092E-2</c:v>
                </c:pt>
                <c:pt idx="1837">
                  <c:v>8.8807556306456092E-2</c:v>
                </c:pt>
                <c:pt idx="1838">
                  <c:v>8.8807556306456092E-2</c:v>
                </c:pt>
                <c:pt idx="1839">
                  <c:v>-1.428555378492377</c:v>
                </c:pt>
                <c:pt idx="1840">
                  <c:v>4.6052238414143784E-2</c:v>
                </c:pt>
                <c:pt idx="1841">
                  <c:v>8.8807556306456092E-2</c:v>
                </c:pt>
                <c:pt idx="1842">
                  <c:v>8.8807556306456092E-2</c:v>
                </c:pt>
                <c:pt idx="1843">
                  <c:v>8.8807556306456092E-2</c:v>
                </c:pt>
                <c:pt idx="1844">
                  <c:v>8.8807556306456092E-2</c:v>
                </c:pt>
                <c:pt idx="1845">
                  <c:v>8.8807556306456092E-2</c:v>
                </c:pt>
                <c:pt idx="1846">
                  <c:v>8.8807556306456092E-2</c:v>
                </c:pt>
                <c:pt idx="1847">
                  <c:v>8.8807556306456092E-2</c:v>
                </c:pt>
                <c:pt idx="1848">
                  <c:v>8.8807556306456092E-2</c:v>
                </c:pt>
                <c:pt idx="1849">
                  <c:v>-2.0238232244001716E-2</c:v>
                </c:pt>
                <c:pt idx="1850">
                  <c:v>8.8807556306456092E-2</c:v>
                </c:pt>
                <c:pt idx="1851">
                  <c:v>8.8807556306456092E-2</c:v>
                </c:pt>
                <c:pt idx="1852">
                  <c:v>8.8807556306456092E-2</c:v>
                </c:pt>
                <c:pt idx="1853">
                  <c:v>8.8807556306456092E-2</c:v>
                </c:pt>
                <c:pt idx="1854">
                  <c:v>8.8807556306456092E-2</c:v>
                </c:pt>
                <c:pt idx="1855">
                  <c:v>8.8807556306456092E-2</c:v>
                </c:pt>
                <c:pt idx="1856">
                  <c:v>8.8807556306456092E-2</c:v>
                </c:pt>
                <c:pt idx="1857">
                  <c:v>8.8807556306456092E-2</c:v>
                </c:pt>
                <c:pt idx="1858">
                  <c:v>8.8807556306456092E-2</c:v>
                </c:pt>
                <c:pt idx="1859">
                  <c:v>8.8807556306456092E-2</c:v>
                </c:pt>
                <c:pt idx="1860">
                  <c:v>8.8807556306456092E-2</c:v>
                </c:pt>
                <c:pt idx="1861">
                  <c:v>-6.9204628977360932E-2</c:v>
                </c:pt>
                <c:pt idx="1862">
                  <c:v>8.8807556306456092E-2</c:v>
                </c:pt>
                <c:pt idx="1863">
                  <c:v>8.8807556306456092E-2</c:v>
                </c:pt>
                <c:pt idx="1864">
                  <c:v>8.8807556306456092E-2</c:v>
                </c:pt>
                <c:pt idx="1865">
                  <c:v>8.8807556306456092E-2</c:v>
                </c:pt>
                <c:pt idx="1866">
                  <c:v>8.8807556306456092E-2</c:v>
                </c:pt>
                <c:pt idx="1867">
                  <c:v>8.8807556306456092E-2</c:v>
                </c:pt>
                <c:pt idx="1868">
                  <c:v>6.8528650507479888E-2</c:v>
                </c:pt>
                <c:pt idx="1869">
                  <c:v>7.6317329739073472E-2</c:v>
                </c:pt>
                <c:pt idx="1870">
                  <c:v>8.8807556306456092E-2</c:v>
                </c:pt>
                <c:pt idx="1871">
                  <c:v>8.8807556306456092E-2</c:v>
                </c:pt>
                <c:pt idx="1872">
                  <c:v>8.8807556306456092E-2</c:v>
                </c:pt>
                <c:pt idx="1873">
                  <c:v>8.8807556306456092E-2</c:v>
                </c:pt>
                <c:pt idx="1874">
                  <c:v>-1.1149826225141839</c:v>
                </c:pt>
                <c:pt idx="1875">
                  <c:v>-0.10814900595862698</c:v>
                </c:pt>
                <c:pt idx="1876">
                  <c:v>8.8807556306456092E-2</c:v>
                </c:pt>
                <c:pt idx="1877">
                  <c:v>8.8807556306456092E-2</c:v>
                </c:pt>
                <c:pt idx="1878">
                  <c:v>8.8807556306456092E-2</c:v>
                </c:pt>
                <c:pt idx="1879">
                  <c:v>7.5390599328080274E-2</c:v>
                </c:pt>
                <c:pt idx="1880">
                  <c:v>8.8807556306456092E-2</c:v>
                </c:pt>
                <c:pt idx="1881">
                  <c:v>8.8807556306456092E-2</c:v>
                </c:pt>
                <c:pt idx="1882">
                  <c:v>8.8807556306456092E-2</c:v>
                </c:pt>
                <c:pt idx="1883">
                  <c:v>8.6673723433592392E-2</c:v>
                </c:pt>
                <c:pt idx="1884">
                  <c:v>8.0875821124390804E-2</c:v>
                </c:pt>
                <c:pt idx="1885">
                  <c:v>8.8807556306456092E-2</c:v>
                </c:pt>
                <c:pt idx="1886">
                  <c:v>8.8807556306456092E-2</c:v>
                </c:pt>
                <c:pt idx="1887">
                  <c:v>8.8807556306456092E-2</c:v>
                </c:pt>
                <c:pt idx="1888">
                  <c:v>8.8807556306456092E-2</c:v>
                </c:pt>
                <c:pt idx="1889">
                  <c:v>8.8807556306456092E-2</c:v>
                </c:pt>
                <c:pt idx="1890">
                  <c:v>-0.26744475976213211</c:v>
                </c:pt>
                <c:pt idx="1891">
                  <c:v>-0.32452794942538166</c:v>
                </c:pt>
                <c:pt idx="1892">
                  <c:v>-0.26199488198997944</c:v>
                </c:pt>
                <c:pt idx="1893">
                  <c:v>8.8807556306456092E-2</c:v>
                </c:pt>
                <c:pt idx="1894">
                  <c:v>8.750865901564242E-2</c:v>
                </c:pt>
                <c:pt idx="1895">
                  <c:v>8.8807556306456092E-2</c:v>
                </c:pt>
                <c:pt idx="1896">
                  <c:v>8.8807556306456092E-2</c:v>
                </c:pt>
                <c:pt idx="1897">
                  <c:v>8.8807556306456092E-2</c:v>
                </c:pt>
                <c:pt idx="1898">
                  <c:v>8.4770932944592675E-2</c:v>
                </c:pt>
                <c:pt idx="1899">
                  <c:v>8.8807556306456092E-2</c:v>
                </c:pt>
                <c:pt idx="1900">
                  <c:v>5.3246898516042473E-2</c:v>
                </c:pt>
                <c:pt idx="1901">
                  <c:v>8.8807556306456092E-2</c:v>
                </c:pt>
                <c:pt idx="1902">
                  <c:v>8.8807556306456092E-2</c:v>
                </c:pt>
                <c:pt idx="1903">
                  <c:v>8.8807556306456092E-2</c:v>
                </c:pt>
                <c:pt idx="1904">
                  <c:v>5.8903317609903638E-2</c:v>
                </c:pt>
                <c:pt idx="1905">
                  <c:v>5.8903317609903638E-2</c:v>
                </c:pt>
                <c:pt idx="1906">
                  <c:v>5.8903317609903638E-2</c:v>
                </c:pt>
                <c:pt idx="1907">
                  <c:v>5.8903317609903638E-2</c:v>
                </c:pt>
                <c:pt idx="1908">
                  <c:v>5.8903317609903638E-2</c:v>
                </c:pt>
                <c:pt idx="1909">
                  <c:v>5.5903239128321507E-2</c:v>
                </c:pt>
                <c:pt idx="1910">
                  <c:v>5.8903317609903638E-2</c:v>
                </c:pt>
                <c:pt idx="1911">
                  <c:v>5.8903317609903638E-2</c:v>
                </c:pt>
                <c:pt idx="1912">
                  <c:v>-0.17825889582032003</c:v>
                </c:pt>
                <c:pt idx="1913">
                  <c:v>-0.21780082398542377</c:v>
                </c:pt>
                <c:pt idx="1914">
                  <c:v>5.8903317609903638E-2</c:v>
                </c:pt>
                <c:pt idx="1915">
                  <c:v>5.8903317609903638E-2</c:v>
                </c:pt>
                <c:pt idx="1916">
                  <c:v>-0.31163065621763419</c:v>
                </c:pt>
                <c:pt idx="1917">
                  <c:v>5.8903317609903638E-2</c:v>
                </c:pt>
                <c:pt idx="1918">
                  <c:v>5.8903317609903638E-2</c:v>
                </c:pt>
                <c:pt idx="1919">
                  <c:v>5.8903317609903638E-2</c:v>
                </c:pt>
                <c:pt idx="1920">
                  <c:v>-7.0470420001108619E-2</c:v>
                </c:pt>
                <c:pt idx="1921">
                  <c:v>5.8903317609903638E-2</c:v>
                </c:pt>
                <c:pt idx="1922">
                  <c:v>5.8903317609903638E-2</c:v>
                </c:pt>
                <c:pt idx="1923">
                  <c:v>-0.45120262253282428</c:v>
                </c:pt>
                <c:pt idx="1924">
                  <c:v>5.8903317609903638E-2</c:v>
                </c:pt>
                <c:pt idx="1925">
                  <c:v>5.8903317609903638E-2</c:v>
                </c:pt>
                <c:pt idx="1926">
                  <c:v>5.8903317609903638E-2</c:v>
                </c:pt>
                <c:pt idx="1927">
                  <c:v>5.8903317609903638E-2</c:v>
                </c:pt>
                <c:pt idx="1928">
                  <c:v>5.8903317609903638E-2</c:v>
                </c:pt>
                <c:pt idx="1929">
                  <c:v>5.8903317609903638E-2</c:v>
                </c:pt>
                <c:pt idx="1930">
                  <c:v>5.8903317609903638E-2</c:v>
                </c:pt>
                <c:pt idx="1931">
                  <c:v>5.8903317609903638E-2</c:v>
                </c:pt>
                <c:pt idx="1932">
                  <c:v>5.8903317609903638E-2</c:v>
                </c:pt>
                <c:pt idx="1933">
                  <c:v>5.8903317609903638E-2</c:v>
                </c:pt>
                <c:pt idx="1934">
                  <c:v>-0.47364883709381</c:v>
                </c:pt>
                <c:pt idx="1935">
                  <c:v>5.8903317609903638E-2</c:v>
                </c:pt>
                <c:pt idx="1936">
                  <c:v>5.8903317609903638E-2</c:v>
                </c:pt>
                <c:pt idx="1937">
                  <c:v>5.8903317609903638E-2</c:v>
                </c:pt>
                <c:pt idx="1938">
                  <c:v>4.3213707505556358E-2</c:v>
                </c:pt>
                <c:pt idx="1939">
                  <c:v>5.8548369022278161E-2</c:v>
                </c:pt>
                <c:pt idx="1940">
                  <c:v>5.8903317609903638E-2</c:v>
                </c:pt>
                <c:pt idx="1941">
                  <c:v>5.8903317609903638E-2</c:v>
                </c:pt>
                <c:pt idx="1942">
                  <c:v>5.8903317609903638E-2</c:v>
                </c:pt>
                <c:pt idx="1943">
                  <c:v>5.8903317609903638E-2</c:v>
                </c:pt>
                <c:pt idx="1944">
                  <c:v>5.8903317609903638E-2</c:v>
                </c:pt>
                <c:pt idx="1945">
                  <c:v>5.8903317609903638E-2</c:v>
                </c:pt>
                <c:pt idx="1946">
                  <c:v>5.8903317609903638E-2</c:v>
                </c:pt>
                <c:pt idx="1947">
                  <c:v>-4.0702468127288519E-2</c:v>
                </c:pt>
                <c:pt idx="1948">
                  <c:v>5.8903317609903638E-2</c:v>
                </c:pt>
                <c:pt idx="1949">
                  <c:v>5.8903317609903638E-2</c:v>
                </c:pt>
                <c:pt idx="1950">
                  <c:v>-0.95292118202570153</c:v>
                </c:pt>
                <c:pt idx="1951">
                  <c:v>5.8903317609903638E-2</c:v>
                </c:pt>
                <c:pt idx="1952">
                  <c:v>5.8903317609903638E-2</c:v>
                </c:pt>
                <c:pt idx="1953">
                  <c:v>3.8129530056541697E-2</c:v>
                </c:pt>
                <c:pt idx="1954">
                  <c:v>5.8903317609903638E-2</c:v>
                </c:pt>
                <c:pt idx="1955">
                  <c:v>5.6133455003968054E-2</c:v>
                </c:pt>
                <c:pt idx="1956">
                  <c:v>5.8903317609903638E-2</c:v>
                </c:pt>
                <c:pt idx="1957">
                  <c:v>5.8903317609903638E-2</c:v>
                </c:pt>
                <c:pt idx="1958">
                  <c:v>5.8903317609903638E-2</c:v>
                </c:pt>
                <c:pt idx="1959">
                  <c:v>5.8903317609903638E-2</c:v>
                </c:pt>
                <c:pt idx="1960">
                  <c:v>5.8903317609903638E-2</c:v>
                </c:pt>
                <c:pt idx="1961">
                  <c:v>5.8903317609903638E-2</c:v>
                </c:pt>
                <c:pt idx="1962">
                  <c:v>-6.7650764782917677E-2</c:v>
                </c:pt>
                <c:pt idx="1963">
                  <c:v>-6.711738686725055E-2</c:v>
                </c:pt>
                <c:pt idx="1964">
                  <c:v>5.8903317609903638E-2</c:v>
                </c:pt>
                <c:pt idx="1965">
                  <c:v>-1.5421556682298685</c:v>
                </c:pt>
                <c:pt idx="1966">
                  <c:v>-7.3727112301160386E-2</c:v>
                </c:pt>
                <c:pt idx="1967">
                  <c:v>5.8903317609903638E-2</c:v>
                </c:pt>
                <c:pt idx="1968">
                  <c:v>5.8903317609903638E-2</c:v>
                </c:pt>
                <c:pt idx="1969">
                  <c:v>5.8903317609903638E-2</c:v>
                </c:pt>
                <c:pt idx="1970">
                  <c:v>5.8903317609903638E-2</c:v>
                </c:pt>
                <c:pt idx="1971">
                  <c:v>-2.8321219456949542E-2</c:v>
                </c:pt>
                <c:pt idx="1972">
                  <c:v>5.8903317609903638E-2</c:v>
                </c:pt>
                <c:pt idx="1973">
                  <c:v>5.8903317609903638E-2</c:v>
                </c:pt>
                <c:pt idx="1974">
                  <c:v>5.8903317609903638E-2</c:v>
                </c:pt>
                <c:pt idx="1975">
                  <c:v>5.8903317609903638E-2</c:v>
                </c:pt>
                <c:pt idx="1976">
                  <c:v>5.8903317609903638E-2</c:v>
                </c:pt>
                <c:pt idx="1977">
                  <c:v>5.8903317609903638E-2</c:v>
                </c:pt>
                <c:pt idx="1978">
                  <c:v>5.8903317609903638E-2</c:v>
                </c:pt>
                <c:pt idx="1979">
                  <c:v>5.8903317609903638E-2</c:v>
                </c:pt>
                <c:pt idx="1980">
                  <c:v>5.8903317609903638E-2</c:v>
                </c:pt>
                <c:pt idx="1981">
                  <c:v>5.8903317609903638E-2</c:v>
                </c:pt>
                <c:pt idx="1982">
                  <c:v>5.8903317609903638E-2</c:v>
                </c:pt>
                <c:pt idx="1983">
                  <c:v>-0.25131465619040572</c:v>
                </c:pt>
                <c:pt idx="1984">
                  <c:v>5.8903317609903638E-2</c:v>
                </c:pt>
                <c:pt idx="1985">
                  <c:v>-0.60351062550088119</c:v>
                </c:pt>
                <c:pt idx="1986">
                  <c:v>5.8903317609903638E-2</c:v>
                </c:pt>
                <c:pt idx="1987">
                  <c:v>-1.2523630712388358</c:v>
                </c:pt>
                <c:pt idx="1988">
                  <c:v>5.8903317609903638E-2</c:v>
                </c:pt>
                <c:pt idx="1989">
                  <c:v>5.5861298973133529E-2</c:v>
                </c:pt>
                <c:pt idx="1990">
                  <c:v>5.8903317609903638E-2</c:v>
                </c:pt>
                <c:pt idx="1991">
                  <c:v>5.8903317609903638E-2</c:v>
                </c:pt>
                <c:pt idx="1992">
                  <c:v>-0.10334519823290492</c:v>
                </c:pt>
                <c:pt idx="1993">
                  <c:v>1.03217671723825E-2</c:v>
                </c:pt>
                <c:pt idx="1994">
                  <c:v>5.8903317609903638E-2</c:v>
                </c:pt>
                <c:pt idx="1995">
                  <c:v>-0.10657385970175273</c:v>
                </c:pt>
                <c:pt idx="1996">
                  <c:v>5.8903317609903638E-2</c:v>
                </c:pt>
                <c:pt idx="1997">
                  <c:v>5.8903317609903638E-2</c:v>
                </c:pt>
                <c:pt idx="1998">
                  <c:v>5.8903317609903638E-2</c:v>
                </c:pt>
                <c:pt idx="1999">
                  <c:v>5.8903317609903638E-2</c:v>
                </c:pt>
                <c:pt idx="2000">
                  <c:v>-0.39193428310369949</c:v>
                </c:pt>
                <c:pt idx="2001">
                  <c:v>5.8903317609903638E-2</c:v>
                </c:pt>
                <c:pt idx="2002">
                  <c:v>5.8903317609903638E-2</c:v>
                </c:pt>
                <c:pt idx="2003">
                  <c:v>5.5858393824005967E-2</c:v>
                </c:pt>
                <c:pt idx="2004">
                  <c:v>5.8903317609903638E-2</c:v>
                </c:pt>
                <c:pt idx="2005">
                  <c:v>5.8903317609903638E-2</c:v>
                </c:pt>
                <c:pt idx="2006">
                  <c:v>5.8903317609903638E-2</c:v>
                </c:pt>
                <c:pt idx="2007">
                  <c:v>5.8903317609903638E-2</c:v>
                </c:pt>
                <c:pt idx="2008">
                  <c:v>5.8903317609903638E-2</c:v>
                </c:pt>
                <c:pt idx="2009">
                  <c:v>5.8903317609903638E-2</c:v>
                </c:pt>
                <c:pt idx="2010">
                  <c:v>5.75312699388347E-2</c:v>
                </c:pt>
                <c:pt idx="2011">
                  <c:v>5.8903317609903638E-2</c:v>
                </c:pt>
                <c:pt idx="2012">
                  <c:v>5.8521818861046689E-2</c:v>
                </c:pt>
                <c:pt idx="2013">
                  <c:v>-1.4925909361983514E-2</c:v>
                </c:pt>
                <c:pt idx="2014">
                  <c:v>-0.11196403892374004</c:v>
                </c:pt>
                <c:pt idx="2015">
                  <c:v>5.8903317609903638E-2</c:v>
                </c:pt>
                <c:pt idx="2016">
                  <c:v>5.8903317609903638E-2</c:v>
                </c:pt>
                <c:pt idx="2017">
                  <c:v>-3.5396313466730819E-2</c:v>
                </c:pt>
                <c:pt idx="2018">
                  <c:v>5.8903317609903638E-2</c:v>
                </c:pt>
                <c:pt idx="2019">
                  <c:v>5.8903317609903638E-2</c:v>
                </c:pt>
                <c:pt idx="2020">
                  <c:v>5.8903317609903638E-2</c:v>
                </c:pt>
                <c:pt idx="2021">
                  <c:v>5.8903317609903638E-2</c:v>
                </c:pt>
                <c:pt idx="2022">
                  <c:v>5.8903317609903638E-2</c:v>
                </c:pt>
                <c:pt idx="2023">
                  <c:v>5.8903317609903638E-2</c:v>
                </c:pt>
                <c:pt idx="2024">
                  <c:v>5.4576027116875564E-2</c:v>
                </c:pt>
                <c:pt idx="2025">
                  <c:v>5.8903317609903638E-2</c:v>
                </c:pt>
                <c:pt idx="2026">
                  <c:v>4.7945042683929913E-2</c:v>
                </c:pt>
                <c:pt idx="2027">
                  <c:v>5.7432156046255206E-2</c:v>
                </c:pt>
                <c:pt idx="2028">
                  <c:v>5.8903317609903638E-2</c:v>
                </c:pt>
                <c:pt idx="2029">
                  <c:v>5.8903317609903638E-2</c:v>
                </c:pt>
                <c:pt idx="2030">
                  <c:v>5.8903317609903638E-2</c:v>
                </c:pt>
                <c:pt idx="2031">
                  <c:v>5.7698116829801825E-2</c:v>
                </c:pt>
                <c:pt idx="2032">
                  <c:v>5.8903317609903638E-2</c:v>
                </c:pt>
                <c:pt idx="2033">
                  <c:v>5.8903317609903638E-2</c:v>
                </c:pt>
                <c:pt idx="2034">
                  <c:v>5.8903317609903638E-2</c:v>
                </c:pt>
                <c:pt idx="2035">
                  <c:v>5.8903317609903638E-2</c:v>
                </c:pt>
                <c:pt idx="2036">
                  <c:v>5.8903317609903638E-2</c:v>
                </c:pt>
                <c:pt idx="2037">
                  <c:v>-9.9031135226031547E-2</c:v>
                </c:pt>
                <c:pt idx="2038">
                  <c:v>5.8903317609903638E-2</c:v>
                </c:pt>
                <c:pt idx="2039">
                  <c:v>-0.30167153453762369</c:v>
                </c:pt>
                <c:pt idx="2040">
                  <c:v>5.8903317609903638E-2</c:v>
                </c:pt>
                <c:pt idx="2041">
                  <c:v>5.8903317609903638E-2</c:v>
                </c:pt>
                <c:pt idx="2042">
                  <c:v>5.8903317609903638E-2</c:v>
                </c:pt>
                <c:pt idx="2043">
                  <c:v>-0.52473344900746555</c:v>
                </c:pt>
                <c:pt idx="2044">
                  <c:v>5.8903317609903638E-2</c:v>
                </c:pt>
                <c:pt idx="2045">
                  <c:v>5.8903317609903638E-2</c:v>
                </c:pt>
                <c:pt idx="2046">
                  <c:v>5.8903317609903638E-2</c:v>
                </c:pt>
                <c:pt idx="2047">
                  <c:v>-1.6046037801813435</c:v>
                </c:pt>
                <c:pt idx="2048">
                  <c:v>8.3757529454177443E-3</c:v>
                </c:pt>
                <c:pt idx="2049">
                  <c:v>5.8903317609903638E-2</c:v>
                </c:pt>
                <c:pt idx="2050">
                  <c:v>5.8903317609903638E-2</c:v>
                </c:pt>
                <c:pt idx="2051">
                  <c:v>5.8903317609903638E-2</c:v>
                </c:pt>
                <c:pt idx="2052">
                  <c:v>5.8903317609903638E-2</c:v>
                </c:pt>
                <c:pt idx="2053">
                  <c:v>5.8903317609903638E-2</c:v>
                </c:pt>
                <c:pt idx="2054">
                  <c:v>5.8903317609903638E-2</c:v>
                </c:pt>
                <c:pt idx="2055">
                  <c:v>5.8903317609903638E-2</c:v>
                </c:pt>
                <c:pt idx="2056">
                  <c:v>4.7108661656001888E-2</c:v>
                </c:pt>
                <c:pt idx="2057">
                  <c:v>-8.5292791093405623E-2</c:v>
                </c:pt>
                <c:pt idx="2058">
                  <c:v>5.8903317609903638E-2</c:v>
                </c:pt>
                <c:pt idx="2059">
                  <c:v>5.8903317609903638E-2</c:v>
                </c:pt>
                <c:pt idx="2060">
                  <c:v>5.8903317609903638E-2</c:v>
                </c:pt>
                <c:pt idx="2061">
                  <c:v>5.8903317609903638E-2</c:v>
                </c:pt>
                <c:pt idx="2062">
                  <c:v>5.8903317609903638E-2</c:v>
                </c:pt>
                <c:pt idx="2063">
                  <c:v>5.8903317609903638E-2</c:v>
                </c:pt>
                <c:pt idx="2064">
                  <c:v>5.8903317609903638E-2</c:v>
                </c:pt>
                <c:pt idx="2065">
                  <c:v>5.8903317609903638E-2</c:v>
                </c:pt>
                <c:pt idx="2066">
                  <c:v>5.8903317609903638E-2</c:v>
                </c:pt>
                <c:pt idx="2067">
                  <c:v>5.8903317609903638E-2</c:v>
                </c:pt>
                <c:pt idx="2068">
                  <c:v>5.8903317609903638E-2</c:v>
                </c:pt>
                <c:pt idx="2069">
                  <c:v>-0.31649209368572606</c:v>
                </c:pt>
                <c:pt idx="2070">
                  <c:v>5.8903317609903638E-2</c:v>
                </c:pt>
                <c:pt idx="2071">
                  <c:v>5.8903317609903638E-2</c:v>
                </c:pt>
                <c:pt idx="2072">
                  <c:v>5.8903317609903638E-2</c:v>
                </c:pt>
                <c:pt idx="2073">
                  <c:v>5.8903317609903638E-2</c:v>
                </c:pt>
                <c:pt idx="2074">
                  <c:v>5.4258316687156395E-2</c:v>
                </c:pt>
                <c:pt idx="2075">
                  <c:v>5.8903317609903638E-2</c:v>
                </c:pt>
                <c:pt idx="2076">
                  <c:v>1.9706666921812055E-2</c:v>
                </c:pt>
                <c:pt idx="2077">
                  <c:v>2.6977200142604199E-2</c:v>
                </c:pt>
                <c:pt idx="2078">
                  <c:v>5.8903317609903638E-2</c:v>
                </c:pt>
                <c:pt idx="2079">
                  <c:v>5.85664297574E-2</c:v>
                </c:pt>
                <c:pt idx="2080">
                  <c:v>5.8903317609903638E-2</c:v>
                </c:pt>
                <c:pt idx="2081">
                  <c:v>5.8903317609903638E-2</c:v>
                </c:pt>
                <c:pt idx="2082">
                  <c:v>-1.6599618144641708</c:v>
                </c:pt>
                <c:pt idx="2083">
                  <c:v>-0.40340655808068482</c:v>
                </c:pt>
                <c:pt idx="2084">
                  <c:v>5.8903317609903638E-2</c:v>
                </c:pt>
                <c:pt idx="2085">
                  <c:v>5.8903317609903638E-2</c:v>
                </c:pt>
                <c:pt idx="2086">
                  <c:v>5.8903317609903638E-2</c:v>
                </c:pt>
                <c:pt idx="2087">
                  <c:v>2.8876618763224185E-2</c:v>
                </c:pt>
                <c:pt idx="2088">
                  <c:v>5.8903317609903638E-2</c:v>
                </c:pt>
                <c:pt idx="2089">
                  <c:v>5.8903317609903638E-2</c:v>
                </c:pt>
                <c:pt idx="2090">
                  <c:v>5.8903317609903638E-2</c:v>
                </c:pt>
                <c:pt idx="2091">
                  <c:v>5.5594511681369467E-2</c:v>
                </c:pt>
                <c:pt idx="2092">
                  <c:v>4.6554145509622946E-2</c:v>
                </c:pt>
                <c:pt idx="2093">
                  <c:v>5.8903317609903638E-2</c:v>
                </c:pt>
                <c:pt idx="2094">
                  <c:v>5.8903317609903638E-2</c:v>
                </c:pt>
                <c:pt idx="2095">
                  <c:v>5.8903317609903638E-2</c:v>
                </c:pt>
                <c:pt idx="2096">
                  <c:v>5.8903317609903638E-2</c:v>
                </c:pt>
                <c:pt idx="2097">
                  <c:v>5.8903317609903638E-2</c:v>
                </c:pt>
                <c:pt idx="2098">
                  <c:v>-0.54727579179968733</c:v>
                </c:pt>
                <c:pt idx="2099">
                  <c:v>-0.65870289771098522</c:v>
                </c:pt>
                <c:pt idx="2100">
                  <c:v>-0.5303113730724871</c:v>
                </c:pt>
                <c:pt idx="2101">
                  <c:v>5.8903317609903638E-2</c:v>
                </c:pt>
                <c:pt idx="2102">
                  <c:v>5.6334627775028144E-2</c:v>
                </c:pt>
                <c:pt idx="2103">
                  <c:v>5.8903317609903638E-2</c:v>
                </c:pt>
                <c:pt idx="2104">
                  <c:v>5.8903317609903638E-2</c:v>
                </c:pt>
                <c:pt idx="2105">
                  <c:v>5.8903317609903638E-2</c:v>
                </c:pt>
                <c:pt idx="2106">
                  <c:v>5.0841074641698791E-2</c:v>
                </c:pt>
                <c:pt idx="2107">
                  <c:v>5.8903317609903638E-2</c:v>
                </c:pt>
                <c:pt idx="2108">
                  <c:v>-4.5858204623405729E-4</c:v>
                </c:pt>
                <c:pt idx="2109">
                  <c:v>5.8903317609903638E-2</c:v>
                </c:pt>
                <c:pt idx="2110">
                  <c:v>5.8903317609903638E-2</c:v>
                </c:pt>
                <c:pt idx="2111">
                  <c:v>5.8903317609903638E-2</c:v>
                </c:pt>
                <c:pt idx="2112">
                  <c:v>2.8999078913351184E-2</c:v>
                </c:pt>
                <c:pt idx="2113">
                  <c:v>2.8999078913351184E-2</c:v>
                </c:pt>
                <c:pt idx="2114">
                  <c:v>2.8233955389933365E-2</c:v>
                </c:pt>
                <c:pt idx="2115">
                  <c:v>2.8999078913351184E-2</c:v>
                </c:pt>
                <c:pt idx="2116">
                  <c:v>2.8999078913351184E-2</c:v>
                </c:pt>
                <c:pt idx="2117">
                  <c:v>2.8999078913351184E-2</c:v>
                </c:pt>
                <c:pt idx="2118">
                  <c:v>2.8999078913351184E-2</c:v>
                </c:pt>
                <c:pt idx="2119">
                  <c:v>1.3572280390768193E-2</c:v>
                </c:pt>
                <c:pt idx="2120">
                  <c:v>2.8999078913351184E-2</c:v>
                </c:pt>
                <c:pt idx="2121">
                  <c:v>2.8999078913351184E-2</c:v>
                </c:pt>
                <c:pt idx="2122">
                  <c:v>0.15683998616576283</c:v>
                </c:pt>
                <c:pt idx="2123">
                  <c:v>-0.24073919835880361</c:v>
                </c:pt>
                <c:pt idx="2124">
                  <c:v>2.8999078913351184E-2</c:v>
                </c:pt>
                <c:pt idx="2125">
                  <c:v>-0.28555535245058061</c:v>
                </c:pt>
                <c:pt idx="2126">
                  <c:v>-0.40620549836505437</c:v>
                </c:pt>
                <c:pt idx="2127">
                  <c:v>2.8999078913351184E-2</c:v>
                </c:pt>
                <c:pt idx="2128">
                  <c:v>2.8999078913351184E-2</c:v>
                </c:pt>
                <c:pt idx="2129">
                  <c:v>2.8999078913351184E-2</c:v>
                </c:pt>
                <c:pt idx="2130">
                  <c:v>-0.14968720580735875</c:v>
                </c:pt>
                <c:pt idx="2131">
                  <c:v>2.8999078913351184E-2</c:v>
                </c:pt>
                <c:pt idx="2132">
                  <c:v>2.8999078913351184E-2</c:v>
                </c:pt>
                <c:pt idx="2133">
                  <c:v>-0.72756372315022799</c:v>
                </c:pt>
                <c:pt idx="2134">
                  <c:v>2.8999078913351184E-2</c:v>
                </c:pt>
                <c:pt idx="2135">
                  <c:v>2.8999078913351184E-2</c:v>
                </c:pt>
                <c:pt idx="2136">
                  <c:v>2.8999078913351184E-2</c:v>
                </c:pt>
                <c:pt idx="2137">
                  <c:v>2.8999078913351184E-2</c:v>
                </c:pt>
                <c:pt idx="2138">
                  <c:v>2.8811367617073574E-2</c:v>
                </c:pt>
                <c:pt idx="2139">
                  <c:v>2.8999078913351184E-2</c:v>
                </c:pt>
                <c:pt idx="2140">
                  <c:v>-0.25820631001378991</c:v>
                </c:pt>
                <c:pt idx="2141">
                  <c:v>2.8999078913351184E-2</c:v>
                </c:pt>
                <c:pt idx="2142">
                  <c:v>2.8999078913351184E-2</c:v>
                </c:pt>
                <c:pt idx="2143">
                  <c:v>2.8999078913351184E-2</c:v>
                </c:pt>
                <c:pt idx="2144">
                  <c:v>2.8999078913351184E-2</c:v>
                </c:pt>
                <c:pt idx="2145">
                  <c:v>2.8999078913351184E-2</c:v>
                </c:pt>
                <c:pt idx="2146">
                  <c:v>-0.49882286018568639</c:v>
                </c:pt>
                <c:pt idx="2147">
                  <c:v>2.8999078913351184E-2</c:v>
                </c:pt>
                <c:pt idx="2148">
                  <c:v>2.8999078913351184E-2</c:v>
                </c:pt>
                <c:pt idx="2149">
                  <c:v>2.8999078913351184E-2</c:v>
                </c:pt>
                <c:pt idx="2150">
                  <c:v>2.8999078913351184E-2</c:v>
                </c:pt>
                <c:pt idx="2151">
                  <c:v>-1.4976219202048065E-2</c:v>
                </c:pt>
                <c:pt idx="2152">
                  <c:v>2.8346356314160655E-2</c:v>
                </c:pt>
                <c:pt idx="2153">
                  <c:v>2.8999078913351184E-2</c:v>
                </c:pt>
                <c:pt idx="2154">
                  <c:v>2.8999078913351184E-2</c:v>
                </c:pt>
                <c:pt idx="2155">
                  <c:v>2.8999078913351184E-2</c:v>
                </c:pt>
                <c:pt idx="2156">
                  <c:v>2.8999078913351184E-2</c:v>
                </c:pt>
                <c:pt idx="2157">
                  <c:v>2.8999078913351184E-2</c:v>
                </c:pt>
                <c:pt idx="2158">
                  <c:v>2.6892035641694678E-2</c:v>
                </c:pt>
                <c:pt idx="2159">
                  <c:v>2.8999078913351184E-2</c:v>
                </c:pt>
                <c:pt idx="2160">
                  <c:v>-0.19941298636908572</c:v>
                </c:pt>
                <c:pt idx="2161">
                  <c:v>2.8999078913351184E-2</c:v>
                </c:pt>
                <c:pt idx="2162">
                  <c:v>2.8999078913351184E-2</c:v>
                </c:pt>
                <c:pt idx="2163">
                  <c:v>-1.0826783494838508</c:v>
                </c:pt>
                <c:pt idx="2164">
                  <c:v>2.8999078913351184E-2</c:v>
                </c:pt>
                <c:pt idx="2165">
                  <c:v>2.8999078913351184E-2</c:v>
                </c:pt>
                <c:pt idx="2166">
                  <c:v>1.0388102759932818E-2</c:v>
                </c:pt>
                <c:pt idx="2167">
                  <c:v>-8.0994602006288687E-4</c:v>
                </c:pt>
                <c:pt idx="2168">
                  <c:v>2.8999078913351184E-2</c:v>
                </c:pt>
                <c:pt idx="2169">
                  <c:v>2.6011008073984376E-2</c:v>
                </c:pt>
                <c:pt idx="2170">
                  <c:v>2.8999078913351184E-2</c:v>
                </c:pt>
                <c:pt idx="2171">
                  <c:v>2.8999078913351184E-2</c:v>
                </c:pt>
                <c:pt idx="2172">
                  <c:v>2.8999078913351184E-2</c:v>
                </c:pt>
                <c:pt idx="2173">
                  <c:v>2.8999078913351184E-2</c:v>
                </c:pt>
                <c:pt idx="2174">
                  <c:v>2.8999078913351184E-2</c:v>
                </c:pt>
                <c:pt idx="2175">
                  <c:v>2.8999078913351184E-2</c:v>
                </c:pt>
                <c:pt idx="2176">
                  <c:v>-9.7304329618050328E-2</c:v>
                </c:pt>
                <c:pt idx="2177">
                  <c:v>-0.10205341251648406</c:v>
                </c:pt>
                <c:pt idx="2178">
                  <c:v>2.8999078913351184E-2</c:v>
                </c:pt>
                <c:pt idx="2179">
                  <c:v>2.8999078913351184E-2</c:v>
                </c:pt>
                <c:pt idx="2180">
                  <c:v>-1.7342408617914078</c:v>
                </c:pt>
                <c:pt idx="2181">
                  <c:v>-0.12779095035601507</c:v>
                </c:pt>
                <c:pt idx="2182">
                  <c:v>2.8999078913351184E-2</c:v>
                </c:pt>
                <c:pt idx="2183">
                  <c:v>2.8999078913351184E-2</c:v>
                </c:pt>
                <c:pt idx="2184">
                  <c:v>2.8999078913351184E-2</c:v>
                </c:pt>
                <c:pt idx="2185">
                  <c:v>2.8999078913351184E-2</c:v>
                </c:pt>
                <c:pt idx="2186">
                  <c:v>1.0288410528686703E-2</c:v>
                </c:pt>
                <c:pt idx="2187">
                  <c:v>2.8999078913351184E-2</c:v>
                </c:pt>
                <c:pt idx="2188">
                  <c:v>2.8999078913351184E-2</c:v>
                </c:pt>
                <c:pt idx="2189">
                  <c:v>2.8999078913351184E-2</c:v>
                </c:pt>
                <c:pt idx="2190">
                  <c:v>2.8999078913351184E-2</c:v>
                </c:pt>
                <c:pt idx="2191">
                  <c:v>-3.6296794148386796E-2</c:v>
                </c:pt>
                <c:pt idx="2192">
                  <c:v>2.8999078913351184E-2</c:v>
                </c:pt>
                <c:pt idx="2193">
                  <c:v>2.767278901837919E-2</c:v>
                </c:pt>
                <c:pt idx="2194">
                  <c:v>2.8999078913351184E-2</c:v>
                </c:pt>
                <c:pt idx="2195">
                  <c:v>2.8999078913351184E-2</c:v>
                </c:pt>
                <c:pt idx="2196">
                  <c:v>2.8999078913351184E-2</c:v>
                </c:pt>
                <c:pt idx="2197">
                  <c:v>2.8999078913351184E-2</c:v>
                </c:pt>
                <c:pt idx="2198">
                  <c:v>-0.16521125698637096</c:v>
                </c:pt>
                <c:pt idx="2199">
                  <c:v>2.8999078913351184E-2</c:v>
                </c:pt>
                <c:pt idx="2200">
                  <c:v>-0.95135222179075718</c:v>
                </c:pt>
                <c:pt idx="2201">
                  <c:v>1.8310777382356189E-2</c:v>
                </c:pt>
                <c:pt idx="2202">
                  <c:v>-1.6168166666744048</c:v>
                </c:pt>
                <c:pt idx="2203">
                  <c:v>2.8999078913351184E-2</c:v>
                </c:pt>
                <c:pt idx="2204">
                  <c:v>2.4816214755804762E-2</c:v>
                </c:pt>
                <c:pt idx="2205">
                  <c:v>2.8999078913351184E-2</c:v>
                </c:pt>
                <c:pt idx="2206">
                  <c:v>2.8999078913351184E-2</c:v>
                </c:pt>
                <c:pt idx="2207">
                  <c:v>-0.26959690367029893</c:v>
                </c:pt>
                <c:pt idx="2208">
                  <c:v>-3.8904949042012082E-3</c:v>
                </c:pt>
                <c:pt idx="2209">
                  <c:v>-0.1489803117208478</c:v>
                </c:pt>
                <c:pt idx="2210">
                  <c:v>2.8999078913351184E-2</c:v>
                </c:pt>
                <c:pt idx="2211">
                  <c:v>-0.24307647046187397</c:v>
                </c:pt>
                <c:pt idx="2212">
                  <c:v>1.2077011708442734E-2</c:v>
                </c:pt>
                <c:pt idx="2213">
                  <c:v>2.8999078913351184E-2</c:v>
                </c:pt>
                <c:pt idx="2214">
                  <c:v>2.8999078913351184E-2</c:v>
                </c:pt>
                <c:pt idx="2215">
                  <c:v>2.8999078913351184E-2</c:v>
                </c:pt>
                <c:pt idx="2216">
                  <c:v>-0.38596380472524811</c:v>
                </c:pt>
                <c:pt idx="2217">
                  <c:v>2.8999078913351184E-2</c:v>
                </c:pt>
                <c:pt idx="2218">
                  <c:v>2.8999078913351184E-2</c:v>
                </c:pt>
                <c:pt idx="2219">
                  <c:v>1.7086680972225928E-2</c:v>
                </c:pt>
                <c:pt idx="2220">
                  <c:v>2.8999078913351184E-2</c:v>
                </c:pt>
                <c:pt idx="2221">
                  <c:v>2.8999078913351184E-2</c:v>
                </c:pt>
                <c:pt idx="2222">
                  <c:v>2.8999078913351184E-2</c:v>
                </c:pt>
                <c:pt idx="2223">
                  <c:v>2.8999078913351184E-2</c:v>
                </c:pt>
                <c:pt idx="2224">
                  <c:v>2.8999078913351184E-2</c:v>
                </c:pt>
                <c:pt idx="2225">
                  <c:v>2.8999078913351184E-2</c:v>
                </c:pt>
                <c:pt idx="2226">
                  <c:v>2.8999078913351184E-2</c:v>
                </c:pt>
                <c:pt idx="2227">
                  <c:v>2.5886712727845519E-2</c:v>
                </c:pt>
                <c:pt idx="2228">
                  <c:v>2.8999078913351184E-2</c:v>
                </c:pt>
                <c:pt idx="2229">
                  <c:v>2.8427411987625054E-2</c:v>
                </c:pt>
                <c:pt idx="2230">
                  <c:v>-6.1503733178791417E-2</c:v>
                </c:pt>
                <c:pt idx="2231">
                  <c:v>-0.24323266066096155</c:v>
                </c:pt>
                <c:pt idx="2232">
                  <c:v>2.8999078913351184E-2</c:v>
                </c:pt>
                <c:pt idx="2233">
                  <c:v>2.8999078913351184E-2</c:v>
                </c:pt>
                <c:pt idx="2234">
                  <c:v>-0.17246019067405274</c:v>
                </c:pt>
                <c:pt idx="2235">
                  <c:v>2.8999078913351184E-2</c:v>
                </c:pt>
                <c:pt idx="2236">
                  <c:v>2.8999078913351184E-2</c:v>
                </c:pt>
                <c:pt idx="2237">
                  <c:v>2.8999078913351184E-2</c:v>
                </c:pt>
                <c:pt idx="2238">
                  <c:v>2.8999078913351184E-2</c:v>
                </c:pt>
                <c:pt idx="2239">
                  <c:v>2.8999078913351184E-2</c:v>
                </c:pt>
                <c:pt idx="2240">
                  <c:v>-5.8373187167177751E-2</c:v>
                </c:pt>
                <c:pt idx="2241">
                  <c:v>-2.9348897530122597E-3</c:v>
                </c:pt>
                <c:pt idx="2242">
                  <c:v>2.8999078913351184E-2</c:v>
                </c:pt>
                <c:pt idx="2243">
                  <c:v>1.3800976384249802E-2</c:v>
                </c:pt>
                <c:pt idx="2244">
                  <c:v>2.5660299796401897E-2</c:v>
                </c:pt>
                <c:pt idx="2245">
                  <c:v>2.8999078913351184E-2</c:v>
                </c:pt>
                <c:pt idx="2246">
                  <c:v>2.8999078913351184E-2</c:v>
                </c:pt>
                <c:pt idx="2247">
                  <c:v>2.8999078913351184E-2</c:v>
                </c:pt>
                <c:pt idx="2248">
                  <c:v>2.747099689032409E-2</c:v>
                </c:pt>
                <c:pt idx="2249">
                  <c:v>2.8999078913351184E-2</c:v>
                </c:pt>
                <c:pt idx="2250">
                  <c:v>2.8999078913351184E-2</c:v>
                </c:pt>
                <c:pt idx="2251">
                  <c:v>2.8999078913351184E-2</c:v>
                </c:pt>
                <c:pt idx="2252">
                  <c:v>2.8999078913351184E-2</c:v>
                </c:pt>
                <c:pt idx="2253">
                  <c:v>2.8999078913351184E-2</c:v>
                </c:pt>
                <c:pt idx="2254">
                  <c:v>0.14202664466524384</c:v>
                </c:pt>
                <c:pt idx="2255">
                  <c:v>2.8999078913351184E-2</c:v>
                </c:pt>
                <c:pt idx="2256">
                  <c:v>-0.63859497908050566</c:v>
                </c:pt>
                <c:pt idx="2257">
                  <c:v>2.8999078913351184E-2</c:v>
                </c:pt>
                <c:pt idx="2258">
                  <c:v>2.8999078913351184E-2</c:v>
                </c:pt>
                <c:pt idx="2259">
                  <c:v>2.8999078913351184E-2</c:v>
                </c:pt>
                <c:pt idx="2260">
                  <c:v>-0.10782991729567626</c:v>
                </c:pt>
                <c:pt idx="2261">
                  <c:v>2.8999078913351184E-2</c:v>
                </c:pt>
                <c:pt idx="2262">
                  <c:v>2.8999078913351184E-2</c:v>
                </c:pt>
                <c:pt idx="2263">
                  <c:v>2.8999078913351184E-2</c:v>
                </c:pt>
                <c:pt idx="2264">
                  <c:v>-1.2069844368264193</c:v>
                </c:pt>
                <c:pt idx="2265">
                  <c:v>-3.4173180036939019E-2</c:v>
                </c:pt>
                <c:pt idx="2266">
                  <c:v>2.8219993649142055E-2</c:v>
                </c:pt>
                <c:pt idx="2267">
                  <c:v>2.8999078913351184E-2</c:v>
                </c:pt>
                <c:pt idx="2268">
                  <c:v>2.8999078913351184E-2</c:v>
                </c:pt>
                <c:pt idx="2269">
                  <c:v>2.8999078913351184E-2</c:v>
                </c:pt>
                <c:pt idx="2270">
                  <c:v>2.8999078913351184E-2</c:v>
                </c:pt>
                <c:pt idx="2271">
                  <c:v>2.5864248980910831E-2</c:v>
                </c:pt>
                <c:pt idx="2272">
                  <c:v>2.8999078913351184E-2</c:v>
                </c:pt>
                <c:pt idx="2273">
                  <c:v>2.8999078913351184E-2</c:v>
                </c:pt>
                <c:pt idx="2274">
                  <c:v>1.454118385598193E-3</c:v>
                </c:pt>
                <c:pt idx="2275">
                  <c:v>-0.22198644671345941</c:v>
                </c:pt>
                <c:pt idx="2276">
                  <c:v>-0.30653680197574584</c:v>
                </c:pt>
                <c:pt idx="2277">
                  <c:v>2.8999078913351184E-2</c:v>
                </c:pt>
                <c:pt idx="2278">
                  <c:v>2.8999078913351184E-2</c:v>
                </c:pt>
                <c:pt idx="2279">
                  <c:v>2.8999078913351184E-2</c:v>
                </c:pt>
                <c:pt idx="2280">
                  <c:v>2.8999078913351184E-2</c:v>
                </c:pt>
                <c:pt idx="2281">
                  <c:v>2.8999078913351184E-2</c:v>
                </c:pt>
                <c:pt idx="2282">
                  <c:v>2.8999078913351184E-2</c:v>
                </c:pt>
                <c:pt idx="2283">
                  <c:v>2.8999078913351184E-2</c:v>
                </c:pt>
                <c:pt idx="2284">
                  <c:v>2.8999078913351184E-2</c:v>
                </c:pt>
                <c:pt idx="2285">
                  <c:v>2.8999078913351184E-2</c:v>
                </c:pt>
                <c:pt idx="2286">
                  <c:v>-9.3624973929846353E-3</c:v>
                </c:pt>
                <c:pt idx="2287">
                  <c:v>2.8999078913351184E-2</c:v>
                </c:pt>
                <c:pt idx="2288">
                  <c:v>2.8999078913351184E-2</c:v>
                </c:pt>
                <c:pt idx="2289">
                  <c:v>2.8999078913351184E-2</c:v>
                </c:pt>
                <c:pt idx="2290">
                  <c:v>-0.69093380400509141</c:v>
                </c:pt>
                <c:pt idx="2291">
                  <c:v>2.8999078913351184E-2</c:v>
                </c:pt>
                <c:pt idx="2292">
                  <c:v>2.8999078913351184E-2</c:v>
                </c:pt>
                <c:pt idx="2293">
                  <c:v>2.8999078913351184E-2</c:v>
                </c:pt>
                <c:pt idx="2294">
                  <c:v>2.8999078913351184E-2</c:v>
                </c:pt>
                <c:pt idx="2295">
                  <c:v>2.2526832281616775E-2</c:v>
                </c:pt>
                <c:pt idx="2296">
                  <c:v>2.8887724647931975E-2</c:v>
                </c:pt>
                <c:pt idx="2297">
                  <c:v>-2.590472572410947E-2</c:v>
                </c:pt>
                <c:pt idx="2298">
                  <c:v>-1.6637863960583418E-2</c:v>
                </c:pt>
                <c:pt idx="2299">
                  <c:v>2.6554582945675621E-2</c:v>
                </c:pt>
                <c:pt idx="2300">
                  <c:v>2.8350466630521563E-2</c:v>
                </c:pt>
                <c:pt idx="2301">
                  <c:v>2.8999078913351184E-2</c:v>
                </c:pt>
                <c:pt idx="2302">
                  <c:v>2.8999078913351184E-2</c:v>
                </c:pt>
                <c:pt idx="2303">
                  <c:v>-1.6441730092898892</c:v>
                </c:pt>
                <c:pt idx="2304">
                  <c:v>-0.1634658286743621</c:v>
                </c:pt>
                <c:pt idx="2305">
                  <c:v>2.8999078913351184E-2</c:v>
                </c:pt>
                <c:pt idx="2306">
                  <c:v>2.8999078913351184E-2</c:v>
                </c:pt>
                <c:pt idx="2307">
                  <c:v>2.8999078913351184E-2</c:v>
                </c:pt>
                <c:pt idx="2308">
                  <c:v>-1.7875802503344841E-2</c:v>
                </c:pt>
                <c:pt idx="2309">
                  <c:v>2.8999078913351184E-2</c:v>
                </c:pt>
                <c:pt idx="2310">
                  <c:v>2.8999078913351184E-2</c:v>
                </c:pt>
                <c:pt idx="2311">
                  <c:v>2.8999078913351184E-2</c:v>
                </c:pt>
                <c:pt idx="2312">
                  <c:v>2.8999078913351184E-2</c:v>
                </c:pt>
                <c:pt idx="2313">
                  <c:v>2.4150720487015765E-2</c:v>
                </c:pt>
                <c:pt idx="2314">
                  <c:v>4.2621089771607452E-3</c:v>
                </c:pt>
                <c:pt idx="2315">
                  <c:v>2.8999078913351184E-2</c:v>
                </c:pt>
                <c:pt idx="2316">
                  <c:v>2.8999078913351184E-2</c:v>
                </c:pt>
                <c:pt idx="2317">
                  <c:v>2.8999078913351184E-2</c:v>
                </c:pt>
                <c:pt idx="2318">
                  <c:v>2.8999078913351184E-2</c:v>
                </c:pt>
                <c:pt idx="2319">
                  <c:v>2.8999078913351184E-2</c:v>
                </c:pt>
                <c:pt idx="2320">
                  <c:v>-0.74108218045358598</c:v>
                </c:pt>
                <c:pt idx="2321">
                  <c:v>-0.70125928913840585</c:v>
                </c:pt>
                <c:pt idx="2322">
                  <c:v>-6.496675300118171E-2</c:v>
                </c:pt>
                <c:pt idx="2323">
                  <c:v>2.8999078913351184E-2</c:v>
                </c:pt>
                <c:pt idx="2324">
                  <c:v>2.2860580577030623E-2</c:v>
                </c:pt>
                <c:pt idx="2325">
                  <c:v>2.8999078913351184E-2</c:v>
                </c:pt>
                <c:pt idx="2326">
                  <c:v>2.8999078913351184E-2</c:v>
                </c:pt>
                <c:pt idx="2327">
                  <c:v>2.8999078913351184E-2</c:v>
                </c:pt>
                <c:pt idx="2328">
                  <c:v>1.3146415217547159E-2</c:v>
                </c:pt>
                <c:pt idx="2329">
                  <c:v>2.8999078913351184E-2</c:v>
                </c:pt>
                <c:pt idx="2330">
                  <c:v>-1.0215958059006061E-2</c:v>
                </c:pt>
                <c:pt idx="2331">
                  <c:v>2.8999078913351184E-2</c:v>
                </c:pt>
                <c:pt idx="2332">
                  <c:v>2.8999078913351184E-2</c:v>
                </c:pt>
                <c:pt idx="2333">
                  <c:v>2.8999078913351184E-2</c:v>
                </c:pt>
                <c:pt idx="2334">
                  <c:v>-9.051597831941649E-4</c:v>
                </c:pt>
                <c:pt idx="2335">
                  <c:v>-9.051597831941649E-4</c:v>
                </c:pt>
                <c:pt idx="2336">
                  <c:v>-8.4991059630047938E-3</c:v>
                </c:pt>
                <c:pt idx="2337">
                  <c:v>-9.051597831941649E-4</c:v>
                </c:pt>
                <c:pt idx="2338">
                  <c:v>-9.051597831941649E-4</c:v>
                </c:pt>
                <c:pt idx="2339">
                  <c:v>-9.051597831941649E-4</c:v>
                </c:pt>
                <c:pt idx="2340">
                  <c:v>-3.2597052537425078E-2</c:v>
                </c:pt>
                <c:pt idx="2341">
                  <c:v>-9.051597831941649E-4</c:v>
                </c:pt>
                <c:pt idx="2342">
                  <c:v>-9.051597831941649E-4</c:v>
                </c:pt>
                <c:pt idx="2343">
                  <c:v>0.38527946878950414</c:v>
                </c:pt>
                <c:pt idx="2344">
                  <c:v>-0.36441332251413139</c:v>
                </c:pt>
                <c:pt idx="2345">
                  <c:v>-9.051597831941649E-4</c:v>
                </c:pt>
                <c:pt idx="2346">
                  <c:v>-0.32543758329709738</c:v>
                </c:pt>
                <c:pt idx="2347">
                  <c:v>-0.60585370077462442</c:v>
                </c:pt>
                <c:pt idx="2348">
                  <c:v>-9.051597831941649E-4</c:v>
                </c:pt>
                <c:pt idx="2349">
                  <c:v>-7.8718319064913153E-2</c:v>
                </c:pt>
                <c:pt idx="2350">
                  <c:v>-9.051597831941649E-4</c:v>
                </c:pt>
                <c:pt idx="2351">
                  <c:v>-0.19560712528768134</c:v>
                </c:pt>
                <c:pt idx="2352">
                  <c:v>-9.051597831941649E-4</c:v>
                </c:pt>
                <c:pt idx="2353">
                  <c:v>-9.051597831941649E-4</c:v>
                </c:pt>
                <c:pt idx="2354">
                  <c:v>-0.97452919937872262</c:v>
                </c:pt>
                <c:pt idx="2355">
                  <c:v>-9.051597831941649E-4</c:v>
                </c:pt>
                <c:pt idx="2356">
                  <c:v>-2.6694684219940312E-3</c:v>
                </c:pt>
                <c:pt idx="2357">
                  <c:v>-9.051597831941649E-4</c:v>
                </c:pt>
                <c:pt idx="2358">
                  <c:v>-9.051597831941649E-4</c:v>
                </c:pt>
                <c:pt idx="2359">
                  <c:v>5.3033874360115937E-4</c:v>
                </c:pt>
                <c:pt idx="2360">
                  <c:v>-0.47740368946254552</c:v>
                </c:pt>
                <c:pt idx="2361">
                  <c:v>-9.051597831941649E-4</c:v>
                </c:pt>
                <c:pt idx="2362">
                  <c:v>-9.051597831941649E-4</c:v>
                </c:pt>
                <c:pt idx="2363">
                  <c:v>-9.051597831941649E-4</c:v>
                </c:pt>
                <c:pt idx="2364">
                  <c:v>-9.051597831941649E-4</c:v>
                </c:pt>
                <c:pt idx="2365">
                  <c:v>-9.051597831941649E-4</c:v>
                </c:pt>
                <c:pt idx="2366">
                  <c:v>-0.59705402940532448</c:v>
                </c:pt>
                <c:pt idx="2367">
                  <c:v>-9.051597831941649E-4</c:v>
                </c:pt>
                <c:pt idx="2368">
                  <c:v>-0.88399721293030808</c:v>
                </c:pt>
                <c:pt idx="2369">
                  <c:v>-9.051597831941649E-4</c:v>
                </c:pt>
                <c:pt idx="2370">
                  <c:v>-9.051597831941649E-4</c:v>
                </c:pt>
                <c:pt idx="2371">
                  <c:v>-0.1131895698345549</c:v>
                </c:pt>
                <c:pt idx="2372">
                  <c:v>-2.5764550071148548E-3</c:v>
                </c:pt>
                <c:pt idx="2373">
                  <c:v>-9.051597831941649E-4</c:v>
                </c:pt>
                <c:pt idx="2374">
                  <c:v>-9.051597831941649E-4</c:v>
                </c:pt>
                <c:pt idx="2375">
                  <c:v>-9.051597831941649E-4</c:v>
                </c:pt>
                <c:pt idx="2376">
                  <c:v>-9.051597831941649E-4</c:v>
                </c:pt>
                <c:pt idx="2377">
                  <c:v>-9.051597831941649E-4</c:v>
                </c:pt>
                <c:pt idx="2378">
                  <c:v>-1.8691624589863023E-2</c:v>
                </c:pt>
                <c:pt idx="2379">
                  <c:v>-9.051597831941649E-4</c:v>
                </c:pt>
                <c:pt idx="2380">
                  <c:v>-0.36258026042457997</c:v>
                </c:pt>
                <c:pt idx="2381">
                  <c:v>-5.9388988448875937E-3</c:v>
                </c:pt>
                <c:pt idx="2382">
                  <c:v>-9.051597831941649E-4</c:v>
                </c:pt>
                <c:pt idx="2383">
                  <c:v>-1.2380858889805935</c:v>
                </c:pt>
                <c:pt idx="2384">
                  <c:v>-9.051597831941649E-4</c:v>
                </c:pt>
                <c:pt idx="2385">
                  <c:v>-9.051597831941649E-4</c:v>
                </c:pt>
                <c:pt idx="2386">
                  <c:v>-3.3233047885071372E-2</c:v>
                </c:pt>
                <c:pt idx="2387">
                  <c:v>-4.6926707151276836E-2</c:v>
                </c:pt>
                <c:pt idx="2388">
                  <c:v>-9.051597831941649E-4</c:v>
                </c:pt>
                <c:pt idx="2389">
                  <c:v>-4.1912197527031658E-3</c:v>
                </c:pt>
                <c:pt idx="2390">
                  <c:v>-9.051597831941649E-4</c:v>
                </c:pt>
                <c:pt idx="2391">
                  <c:v>-9.051597831941649E-4</c:v>
                </c:pt>
                <c:pt idx="2392">
                  <c:v>-9.051597831941649E-4</c:v>
                </c:pt>
                <c:pt idx="2393">
                  <c:v>-1.6343585192304281E-2</c:v>
                </c:pt>
                <c:pt idx="2394">
                  <c:v>-9.051597831941649E-4</c:v>
                </c:pt>
                <c:pt idx="2395">
                  <c:v>-9.051597831941649E-4</c:v>
                </c:pt>
                <c:pt idx="2396">
                  <c:v>-0.13630645216502885</c:v>
                </c:pt>
                <c:pt idx="2397">
                  <c:v>-0.15434581908242223</c:v>
                </c:pt>
                <c:pt idx="2398">
                  <c:v>-1.272613399351977</c:v>
                </c:pt>
                <c:pt idx="2399">
                  <c:v>-9.051597831941649E-4</c:v>
                </c:pt>
                <c:pt idx="2400">
                  <c:v>-1.269769961474327</c:v>
                </c:pt>
                <c:pt idx="2401">
                  <c:v>-0.13708807953035704</c:v>
                </c:pt>
                <c:pt idx="2402">
                  <c:v>-9.051597831941649E-4</c:v>
                </c:pt>
                <c:pt idx="2403">
                  <c:v>-9.051597831941649E-4</c:v>
                </c:pt>
                <c:pt idx="2404">
                  <c:v>-9.051597831941649E-4</c:v>
                </c:pt>
                <c:pt idx="2405">
                  <c:v>-9.051597831941649E-4</c:v>
                </c:pt>
                <c:pt idx="2406">
                  <c:v>-3.1407017801610704E-2</c:v>
                </c:pt>
                <c:pt idx="2407">
                  <c:v>-9.051597831941649E-4</c:v>
                </c:pt>
                <c:pt idx="2408">
                  <c:v>-9.051597831941649E-4</c:v>
                </c:pt>
                <c:pt idx="2409">
                  <c:v>4.7883645216805833E-2</c:v>
                </c:pt>
                <c:pt idx="2410">
                  <c:v>-9.051597831941649E-4</c:v>
                </c:pt>
                <c:pt idx="2411">
                  <c:v>-6.4809538957690926E-2</c:v>
                </c:pt>
                <c:pt idx="2412">
                  <c:v>-0.27311870359668944</c:v>
                </c:pt>
                <c:pt idx="2413">
                  <c:v>-6.3042192510063093E-3</c:v>
                </c:pt>
                <c:pt idx="2414">
                  <c:v>-9.051597831941649E-4</c:v>
                </c:pt>
                <c:pt idx="2415">
                  <c:v>-9.051597831941649E-4</c:v>
                </c:pt>
                <c:pt idx="2416">
                  <c:v>-9.051597831941649E-4</c:v>
                </c:pt>
                <c:pt idx="2417">
                  <c:v>-9.051597831941649E-4</c:v>
                </c:pt>
                <c:pt idx="2418">
                  <c:v>-0.22730386918801854</c:v>
                </c:pt>
                <c:pt idx="2419">
                  <c:v>-9.051597831941649E-4</c:v>
                </c:pt>
                <c:pt idx="2420">
                  <c:v>-1.2511935808216057</c:v>
                </c:pt>
                <c:pt idx="2421">
                  <c:v>-3.1824194149852277E-2</c:v>
                </c:pt>
                <c:pt idx="2422">
                  <c:v>-1.5937179811086848</c:v>
                </c:pt>
                <c:pt idx="2423">
                  <c:v>-9.051597831941649E-4</c:v>
                </c:pt>
                <c:pt idx="2424">
                  <c:v>-6.4771460722852945E-3</c:v>
                </c:pt>
                <c:pt idx="2425">
                  <c:v>-9.051597831941649E-4</c:v>
                </c:pt>
                <c:pt idx="2426">
                  <c:v>-9.051597831941649E-4</c:v>
                </c:pt>
                <c:pt idx="2427">
                  <c:v>-0.32557041429900263</c:v>
                </c:pt>
                <c:pt idx="2428">
                  <c:v>3.5629799483508084E-3</c:v>
                </c:pt>
                <c:pt idx="2429">
                  <c:v>-0.38306007129516495</c:v>
                </c:pt>
                <c:pt idx="2430">
                  <c:v>-4.2970388602065375E-2</c:v>
                </c:pt>
                <c:pt idx="2431">
                  <c:v>-0.42303753494012036</c:v>
                </c:pt>
                <c:pt idx="2432">
                  <c:v>-1.7207981536061314E-2</c:v>
                </c:pt>
                <c:pt idx="2433">
                  <c:v>-9.051597831941649E-4</c:v>
                </c:pt>
                <c:pt idx="2434">
                  <c:v>-9.051597831941649E-4</c:v>
                </c:pt>
                <c:pt idx="2435">
                  <c:v>-9.051597831941649E-4</c:v>
                </c:pt>
                <c:pt idx="2436">
                  <c:v>-0.88858386346317364</c:v>
                </c:pt>
                <c:pt idx="2437">
                  <c:v>-9.051597831941649E-4</c:v>
                </c:pt>
                <c:pt idx="2438">
                  <c:v>-9.051597831941649E-4</c:v>
                </c:pt>
                <c:pt idx="2439">
                  <c:v>-2.6455613294646546E-2</c:v>
                </c:pt>
                <c:pt idx="2440">
                  <c:v>-9.051597831941649E-4</c:v>
                </c:pt>
                <c:pt idx="2441">
                  <c:v>-9.051597831941649E-4</c:v>
                </c:pt>
                <c:pt idx="2442">
                  <c:v>-9.051597831941649E-4</c:v>
                </c:pt>
                <c:pt idx="2443">
                  <c:v>-9.051597831941649E-4</c:v>
                </c:pt>
                <c:pt idx="2444">
                  <c:v>-9.051597831941649E-4</c:v>
                </c:pt>
                <c:pt idx="2445">
                  <c:v>-9.051597831941649E-4</c:v>
                </c:pt>
                <c:pt idx="2446">
                  <c:v>-6.7977579457478756E-3</c:v>
                </c:pt>
                <c:pt idx="2447">
                  <c:v>-9.051597831941649E-4</c:v>
                </c:pt>
                <c:pt idx="2448">
                  <c:v>-2.5747952813286405E-3</c:v>
                </c:pt>
                <c:pt idx="2449">
                  <c:v>-0.12452867550959339</c:v>
                </c:pt>
                <c:pt idx="2450">
                  <c:v>-0.57566890654712388</c:v>
                </c:pt>
                <c:pt idx="2451">
                  <c:v>-9.051597831941649E-4</c:v>
                </c:pt>
                <c:pt idx="2452">
                  <c:v>-9.051597831941649E-4</c:v>
                </c:pt>
                <c:pt idx="2453">
                  <c:v>-0.2952554141033063</c:v>
                </c:pt>
                <c:pt idx="2454">
                  <c:v>-9.051597831941649E-4</c:v>
                </c:pt>
                <c:pt idx="2455">
                  <c:v>-9.051597831941649E-4</c:v>
                </c:pt>
                <c:pt idx="2456">
                  <c:v>-0.26284415434375114</c:v>
                </c:pt>
                <c:pt idx="2457">
                  <c:v>-9.051597831941649E-4</c:v>
                </c:pt>
                <c:pt idx="2458">
                  <c:v>-9.051597831941649E-4</c:v>
                </c:pt>
                <c:pt idx="2459">
                  <c:v>-9.9023642096097528E-2</c:v>
                </c:pt>
                <c:pt idx="2460">
                  <c:v>-7.3925187691406047E-2</c:v>
                </c:pt>
                <c:pt idx="2461">
                  <c:v>-9.051597831941649E-4</c:v>
                </c:pt>
                <c:pt idx="2462">
                  <c:v>-2.2290677830681831E-2</c:v>
                </c:pt>
                <c:pt idx="2463">
                  <c:v>-7.2317513954357213E-3</c:v>
                </c:pt>
                <c:pt idx="2464">
                  <c:v>-9.051597831941649E-4</c:v>
                </c:pt>
                <c:pt idx="2465">
                  <c:v>-9.051597831941649E-4</c:v>
                </c:pt>
                <c:pt idx="2466">
                  <c:v>-9.051597831941649E-4</c:v>
                </c:pt>
                <c:pt idx="2467">
                  <c:v>-3.3952294391394514E-3</c:v>
                </c:pt>
                <c:pt idx="2468">
                  <c:v>-9.051597831941649E-4</c:v>
                </c:pt>
                <c:pt idx="2469">
                  <c:v>-9.051597831941649E-4</c:v>
                </c:pt>
                <c:pt idx="2470">
                  <c:v>-9.051597831941649E-4</c:v>
                </c:pt>
                <c:pt idx="2471">
                  <c:v>-9.051597831941649E-4</c:v>
                </c:pt>
                <c:pt idx="2472">
                  <c:v>-9.051597831941649E-4</c:v>
                </c:pt>
                <c:pt idx="2473">
                  <c:v>0.21047808848549082</c:v>
                </c:pt>
                <c:pt idx="2474">
                  <c:v>-9.051597831941649E-4</c:v>
                </c:pt>
                <c:pt idx="2475">
                  <c:v>-0.88066097623817985</c:v>
                </c:pt>
                <c:pt idx="2476">
                  <c:v>-9.051597831941649E-4</c:v>
                </c:pt>
                <c:pt idx="2477">
                  <c:v>-9.051597831941649E-4</c:v>
                </c:pt>
                <c:pt idx="2478">
                  <c:v>-9.051597831941649E-4</c:v>
                </c:pt>
                <c:pt idx="2479">
                  <c:v>-0.13367049047299351</c:v>
                </c:pt>
                <c:pt idx="2480">
                  <c:v>-9.051597831941649E-4</c:v>
                </c:pt>
                <c:pt idx="2481">
                  <c:v>-9.051597831941649E-4</c:v>
                </c:pt>
                <c:pt idx="2482">
                  <c:v>-0.89594145106153777</c:v>
                </c:pt>
                <c:pt idx="2483">
                  <c:v>-8.2213750632812221E-2</c:v>
                </c:pt>
                <c:pt idx="2484">
                  <c:v>-4.1226958895270484E-3</c:v>
                </c:pt>
                <c:pt idx="2485">
                  <c:v>-9.051597831941649E-4</c:v>
                </c:pt>
                <c:pt idx="2486">
                  <c:v>-9.051597831941649E-4</c:v>
                </c:pt>
                <c:pt idx="2487">
                  <c:v>-9.051597831941649E-4</c:v>
                </c:pt>
                <c:pt idx="2488">
                  <c:v>-1.1517744187714223E-2</c:v>
                </c:pt>
                <c:pt idx="2489">
                  <c:v>-2.3770215665223325E-2</c:v>
                </c:pt>
                <c:pt idx="2490">
                  <c:v>4.3243082168058352E-3</c:v>
                </c:pt>
                <c:pt idx="2491">
                  <c:v>4.6041948396527019E-2</c:v>
                </c:pt>
                <c:pt idx="2492">
                  <c:v>-0.40873435035679667</c:v>
                </c:pt>
                <c:pt idx="2493">
                  <c:v>-0.3499827177826122</c:v>
                </c:pt>
                <c:pt idx="2494">
                  <c:v>-9.051597831941649E-4</c:v>
                </c:pt>
                <c:pt idx="2495">
                  <c:v>-9.9016265191516719E-4</c:v>
                </c:pt>
                <c:pt idx="2496">
                  <c:v>-9.051597831941649E-4</c:v>
                </c:pt>
                <c:pt idx="2497">
                  <c:v>-9.051597831941649E-4</c:v>
                </c:pt>
                <c:pt idx="2498">
                  <c:v>-9.051597831941649E-4</c:v>
                </c:pt>
                <c:pt idx="2499">
                  <c:v>-3.9234224669638385E-2</c:v>
                </c:pt>
                <c:pt idx="2500">
                  <c:v>-9.051597831941649E-4</c:v>
                </c:pt>
                <c:pt idx="2501">
                  <c:v>-9.051597831941649E-4</c:v>
                </c:pt>
                <c:pt idx="2502">
                  <c:v>-9.051597831941649E-4</c:v>
                </c:pt>
                <c:pt idx="2503">
                  <c:v>-0.94692667132985409</c:v>
                </c:pt>
                <c:pt idx="2504">
                  <c:v>-1.845046812818614E-3</c:v>
                </c:pt>
                <c:pt idx="2505">
                  <c:v>-1.1828319222289826E-2</c:v>
                </c:pt>
                <c:pt idx="2506">
                  <c:v>-9.051597831941649E-4</c:v>
                </c:pt>
                <c:pt idx="2507">
                  <c:v>-9.051597831941649E-4</c:v>
                </c:pt>
                <c:pt idx="2508">
                  <c:v>4.4851183931572843E-3</c:v>
                </c:pt>
                <c:pt idx="2509">
                  <c:v>-1.2779317626380516E-3</c:v>
                </c:pt>
                <c:pt idx="2510">
                  <c:v>-0.11537501802388889</c:v>
                </c:pt>
                <c:pt idx="2511">
                  <c:v>-9.0939840332915106E-2</c:v>
                </c:pt>
                <c:pt idx="2512">
                  <c:v>-5.2095261000522641E-3</c:v>
                </c:pt>
                <c:pt idx="2513">
                  <c:v>-7.1711881273455391E-4</c:v>
                </c:pt>
                <c:pt idx="2514">
                  <c:v>-9.051597831941649E-4</c:v>
                </c:pt>
                <c:pt idx="2515">
                  <c:v>-9.051597831941649E-4</c:v>
                </c:pt>
                <c:pt idx="2516">
                  <c:v>-1.6028442421157922</c:v>
                </c:pt>
                <c:pt idx="2517">
                  <c:v>8.9608358101898267E-2</c:v>
                </c:pt>
                <c:pt idx="2518">
                  <c:v>-9.051597831941649E-4</c:v>
                </c:pt>
                <c:pt idx="2519">
                  <c:v>-9.051597831941649E-4</c:v>
                </c:pt>
                <c:pt idx="2520">
                  <c:v>-9.051597831941649E-4</c:v>
                </c:pt>
                <c:pt idx="2521">
                  <c:v>-9.1377092097203488E-2</c:v>
                </c:pt>
                <c:pt idx="2522">
                  <c:v>-9.051597831941649E-4</c:v>
                </c:pt>
                <c:pt idx="2523">
                  <c:v>-9.051597831941649E-4</c:v>
                </c:pt>
                <c:pt idx="2524">
                  <c:v>-1.5439050154192417E-2</c:v>
                </c:pt>
                <c:pt idx="2525">
                  <c:v>-7.0698988119159223E-3</c:v>
                </c:pt>
                <c:pt idx="2526">
                  <c:v>-3.7476479873115323E-2</c:v>
                </c:pt>
                <c:pt idx="2527">
                  <c:v>-9.051597831941649E-4</c:v>
                </c:pt>
                <c:pt idx="2528">
                  <c:v>-9.051597831941649E-4</c:v>
                </c:pt>
                <c:pt idx="2529">
                  <c:v>-9.051597831941649E-4</c:v>
                </c:pt>
                <c:pt idx="2530">
                  <c:v>-9.051597831941649E-4</c:v>
                </c:pt>
                <c:pt idx="2531">
                  <c:v>-9.051597831941649E-4</c:v>
                </c:pt>
                <c:pt idx="2532">
                  <c:v>-0.93189695363393399</c:v>
                </c:pt>
                <c:pt idx="2533">
                  <c:v>-0.74891923671046623</c:v>
                </c:pt>
                <c:pt idx="2534">
                  <c:v>-8.2694710810802929E-2</c:v>
                </c:pt>
                <c:pt idx="2535">
                  <c:v>-1.1974131518355125E-2</c:v>
                </c:pt>
                <c:pt idx="2536">
                  <c:v>-9.051597831941649E-4</c:v>
                </c:pt>
                <c:pt idx="2537">
                  <c:v>-9.051597831941649E-4</c:v>
                </c:pt>
                <c:pt idx="2538">
                  <c:v>-9.051597831941649E-4</c:v>
                </c:pt>
                <c:pt idx="2539">
                  <c:v>-3.554310983807369E-2</c:v>
                </c:pt>
                <c:pt idx="2540">
                  <c:v>-9.051597831941649E-4</c:v>
                </c:pt>
                <c:pt idx="2541">
                  <c:v>-4.8165051380050047E-2</c:v>
                </c:pt>
                <c:pt idx="2542">
                  <c:v>-9.051597831941649E-4</c:v>
                </c:pt>
                <c:pt idx="2543">
                  <c:v>-9.051597831941649E-4</c:v>
                </c:pt>
                <c:pt idx="2544">
                  <c:v>-9.051597831941649E-4</c:v>
                </c:pt>
                <c:pt idx="2545">
                  <c:v>-3.0809398479746619E-2</c:v>
                </c:pt>
                <c:pt idx="2546">
                  <c:v>-3.0809398479746619E-2</c:v>
                </c:pt>
                <c:pt idx="2547">
                  <c:v>-3.8226942813621781E-2</c:v>
                </c:pt>
                <c:pt idx="2548">
                  <c:v>-0.6191013000757184</c:v>
                </c:pt>
                <c:pt idx="2549">
                  <c:v>-0.5791172483017738</c:v>
                </c:pt>
                <c:pt idx="2550">
                  <c:v>-3.0809398479746619E-2</c:v>
                </c:pt>
                <c:pt idx="2551">
                  <c:v>-8.6084299183121354E-2</c:v>
                </c:pt>
                <c:pt idx="2552">
                  <c:v>-3.0809398479746619E-2</c:v>
                </c:pt>
                <c:pt idx="2553">
                  <c:v>-4.310028854166234E-2</c:v>
                </c:pt>
                <c:pt idx="2554">
                  <c:v>0.54035086068292948</c:v>
                </c:pt>
                <c:pt idx="2555">
                  <c:v>-0.31145119977119451</c:v>
                </c:pt>
                <c:pt idx="2556">
                  <c:v>-3.0809398479746619E-2</c:v>
                </c:pt>
                <c:pt idx="2557">
                  <c:v>-0.44064050601496207</c:v>
                </c:pt>
                <c:pt idx="2558">
                  <c:v>-0.80705184804788432</c:v>
                </c:pt>
                <c:pt idx="2559">
                  <c:v>-3.0906481116209784E-2</c:v>
                </c:pt>
                <c:pt idx="2560">
                  <c:v>-0.15778087297372323</c:v>
                </c:pt>
                <c:pt idx="2561">
                  <c:v>-3.0809398479746619E-2</c:v>
                </c:pt>
                <c:pt idx="2562">
                  <c:v>-0.18649409079002258</c:v>
                </c:pt>
                <c:pt idx="2563">
                  <c:v>-3.0809398479746619E-2</c:v>
                </c:pt>
                <c:pt idx="2564">
                  <c:v>-3.0809398479746619E-2</c:v>
                </c:pt>
                <c:pt idx="2565">
                  <c:v>-1.3320507810763804</c:v>
                </c:pt>
                <c:pt idx="2566">
                  <c:v>-3.0809398479746619E-2</c:v>
                </c:pt>
                <c:pt idx="2567">
                  <c:v>-3.9891858702427341E-2</c:v>
                </c:pt>
                <c:pt idx="2568">
                  <c:v>-3.0809398479746619E-2</c:v>
                </c:pt>
                <c:pt idx="2569">
                  <c:v>-3.0809398479746619E-2</c:v>
                </c:pt>
                <c:pt idx="2570">
                  <c:v>-2.6561928317082803E-2</c:v>
                </c:pt>
                <c:pt idx="2571">
                  <c:v>-0.65898737435346566</c:v>
                </c:pt>
                <c:pt idx="2572">
                  <c:v>-3.0809398479746619E-2</c:v>
                </c:pt>
                <c:pt idx="2573">
                  <c:v>-3.0809398479746619E-2</c:v>
                </c:pt>
                <c:pt idx="2574">
                  <c:v>-3.0809398479746619E-2</c:v>
                </c:pt>
                <c:pt idx="2575">
                  <c:v>-3.0809398479746619E-2</c:v>
                </c:pt>
                <c:pt idx="2576">
                  <c:v>-3.0809398479746619E-2</c:v>
                </c:pt>
                <c:pt idx="2577">
                  <c:v>-0.64008037443624599</c:v>
                </c:pt>
                <c:pt idx="2578">
                  <c:v>-3.0809398479746619E-2</c:v>
                </c:pt>
                <c:pt idx="2579">
                  <c:v>-1.5221788804740362</c:v>
                </c:pt>
                <c:pt idx="2580">
                  <c:v>-3.0809398479746619E-2</c:v>
                </c:pt>
                <c:pt idx="2581">
                  <c:v>-3.0809398479746619E-2</c:v>
                </c:pt>
                <c:pt idx="2582">
                  <c:v>-0.19120966116708199</c:v>
                </c:pt>
                <c:pt idx="2583">
                  <c:v>-3.6958201541047078E-2</c:v>
                </c:pt>
                <c:pt idx="2584">
                  <c:v>-3.0809398479746619E-2</c:v>
                </c:pt>
                <c:pt idx="2585">
                  <c:v>-3.0809398479746619E-2</c:v>
                </c:pt>
                <c:pt idx="2586">
                  <c:v>-3.0809398479746619E-2</c:v>
                </c:pt>
                <c:pt idx="2587">
                  <c:v>-6.8075820386832381E-2</c:v>
                </c:pt>
                <c:pt idx="2588">
                  <c:v>-3.0809398479746619E-2</c:v>
                </c:pt>
                <c:pt idx="2589">
                  <c:v>-8.6804980905719642E-2</c:v>
                </c:pt>
                <c:pt idx="2590">
                  <c:v>-3.1723339609094105E-2</c:v>
                </c:pt>
                <c:pt idx="2591">
                  <c:v>-0.64958264387137243</c:v>
                </c:pt>
                <c:pt idx="2592">
                  <c:v>-4.9647602331461219E-2</c:v>
                </c:pt>
                <c:pt idx="2593">
                  <c:v>-1.3552638910662873</c:v>
                </c:pt>
                <c:pt idx="2594">
                  <c:v>-3.0809398479746619E-2</c:v>
                </c:pt>
                <c:pt idx="2595">
                  <c:v>-3.0809398479746619E-2</c:v>
                </c:pt>
                <c:pt idx="2596">
                  <c:v>-7.150696209197327E-2</c:v>
                </c:pt>
                <c:pt idx="2597">
                  <c:v>-8.8468330615133012E-2</c:v>
                </c:pt>
                <c:pt idx="2598">
                  <c:v>-2.5691363479746619E-2</c:v>
                </c:pt>
                <c:pt idx="2599">
                  <c:v>-3.4321077580569556E-2</c:v>
                </c:pt>
                <c:pt idx="2600">
                  <c:v>-3.0809398479746619E-2</c:v>
                </c:pt>
                <c:pt idx="2601">
                  <c:v>-3.0809398479746619E-2</c:v>
                </c:pt>
                <c:pt idx="2602">
                  <c:v>-3.0809398479746619E-2</c:v>
                </c:pt>
                <c:pt idx="2603">
                  <c:v>-3.4202065599213141E-2</c:v>
                </c:pt>
                <c:pt idx="2604">
                  <c:v>-3.0809398479746619E-2</c:v>
                </c:pt>
                <c:pt idx="2605">
                  <c:v>-3.0809398479746619E-2</c:v>
                </c:pt>
                <c:pt idx="2606">
                  <c:v>-0.16296262369421854</c:v>
                </c:pt>
                <c:pt idx="2607">
                  <c:v>-0.17313976350635257</c:v>
                </c:pt>
                <c:pt idx="2608">
                  <c:v>-1.5721701427843422</c:v>
                </c:pt>
                <c:pt idx="2609">
                  <c:v>-3.0809398479746619E-2</c:v>
                </c:pt>
                <c:pt idx="2610">
                  <c:v>-1.3525384827224427</c:v>
                </c:pt>
                <c:pt idx="2611">
                  <c:v>-7.2201401917995678E-2</c:v>
                </c:pt>
                <c:pt idx="2612">
                  <c:v>-3.0809398479746619E-2</c:v>
                </c:pt>
                <c:pt idx="2613">
                  <c:v>-4.2520560330308571E-2</c:v>
                </c:pt>
                <c:pt idx="2614">
                  <c:v>-3.913507322537968E-2</c:v>
                </c:pt>
                <c:pt idx="2615">
                  <c:v>-3.0809398479746619E-2</c:v>
                </c:pt>
                <c:pt idx="2616">
                  <c:v>-0.10519253901470604</c:v>
                </c:pt>
                <c:pt idx="2617">
                  <c:v>-3.1880951497284628E-2</c:v>
                </c:pt>
                <c:pt idx="2618">
                  <c:v>-3.0809398479746619E-2</c:v>
                </c:pt>
                <c:pt idx="2619">
                  <c:v>1.7482202520253384E-2</c:v>
                </c:pt>
                <c:pt idx="2620">
                  <c:v>-0.15917479145280272</c:v>
                </c:pt>
                <c:pt idx="2621">
                  <c:v>-0.10892347007211707</c:v>
                </c:pt>
                <c:pt idx="2622">
                  <c:v>-0.42992135866054415</c:v>
                </c:pt>
                <c:pt idx="2623">
                  <c:v>-4.005687268247695E-2</c:v>
                </c:pt>
                <c:pt idx="2624">
                  <c:v>-3.0809398479746619E-2</c:v>
                </c:pt>
                <c:pt idx="2625">
                  <c:v>-3.0809398479746619E-2</c:v>
                </c:pt>
                <c:pt idx="2626">
                  <c:v>-7.7918579670379226E-2</c:v>
                </c:pt>
                <c:pt idx="2627">
                  <c:v>-3.0809398479746619E-2</c:v>
                </c:pt>
                <c:pt idx="2628">
                  <c:v>-0.26297227698521031</c:v>
                </c:pt>
                <c:pt idx="2629">
                  <c:v>-3.0809398479746619E-2</c:v>
                </c:pt>
                <c:pt idx="2630">
                  <c:v>-0.84957050734637729</c:v>
                </c:pt>
                <c:pt idx="2631">
                  <c:v>-7.6745941058446815E-2</c:v>
                </c:pt>
                <c:pt idx="2632">
                  <c:v>-0.94994082163484816</c:v>
                </c:pt>
                <c:pt idx="2633">
                  <c:v>-3.0698090479746618E-2</c:v>
                </c:pt>
                <c:pt idx="2634">
                  <c:v>-3.8748932024734159E-2</c:v>
                </c:pt>
                <c:pt idx="2635">
                  <c:v>-3.0809398479746619E-2</c:v>
                </c:pt>
                <c:pt idx="2636">
                  <c:v>-3.0809398479746619E-2</c:v>
                </c:pt>
                <c:pt idx="2637">
                  <c:v>-0.38382797906373234</c:v>
                </c:pt>
                <c:pt idx="2638">
                  <c:v>-3.8770306906887431E-2</c:v>
                </c:pt>
                <c:pt idx="2639">
                  <c:v>-0.53532440421969218</c:v>
                </c:pt>
                <c:pt idx="2640">
                  <c:v>-0.1607817490294452</c:v>
                </c:pt>
                <c:pt idx="2641">
                  <c:v>-0.50711607645001289</c:v>
                </c:pt>
                <c:pt idx="2642">
                  <c:v>-4.6222106525859577E-2</c:v>
                </c:pt>
                <c:pt idx="2643">
                  <c:v>-3.0809398479746619E-2</c:v>
                </c:pt>
                <c:pt idx="2644">
                  <c:v>-3.2630714380158028E-2</c:v>
                </c:pt>
                <c:pt idx="2645">
                  <c:v>-3.0809398479746619E-2</c:v>
                </c:pt>
                <c:pt idx="2646">
                  <c:v>-1.1490738450559264</c:v>
                </c:pt>
                <c:pt idx="2647">
                  <c:v>-3.0809398479746619E-2</c:v>
                </c:pt>
                <c:pt idx="2648">
                  <c:v>-3.3511565408061356E-2</c:v>
                </c:pt>
                <c:pt idx="2649">
                  <c:v>-8.0520715352763034E-2</c:v>
                </c:pt>
                <c:pt idx="2650">
                  <c:v>-4.7245075453051261E-2</c:v>
                </c:pt>
                <c:pt idx="2651">
                  <c:v>-3.0809398479746619E-2</c:v>
                </c:pt>
                <c:pt idx="2652">
                  <c:v>-3.0809398479746619E-2</c:v>
                </c:pt>
                <c:pt idx="2653">
                  <c:v>-3.0809398479746619E-2</c:v>
                </c:pt>
                <c:pt idx="2654">
                  <c:v>-3.0809398479746619E-2</c:v>
                </c:pt>
                <c:pt idx="2655">
                  <c:v>-3.3845165259076944E-2</c:v>
                </c:pt>
                <c:pt idx="2656">
                  <c:v>-4.1742243635632122E-2</c:v>
                </c:pt>
                <c:pt idx="2657">
                  <c:v>-3.1080430274898267E-2</c:v>
                </c:pt>
                <c:pt idx="2658">
                  <c:v>-3.3299084005310516E-2</c:v>
                </c:pt>
                <c:pt idx="2659">
                  <c:v>2.3940500072112958E-3</c:v>
                </c:pt>
                <c:pt idx="2660">
                  <c:v>-1.2475716095157396</c:v>
                </c:pt>
                <c:pt idx="2661">
                  <c:v>-3.0809398479746619E-2</c:v>
                </c:pt>
                <c:pt idx="2662">
                  <c:v>-3.0809398479746619E-2</c:v>
                </c:pt>
                <c:pt idx="2663">
                  <c:v>-0.47236901006395421</c:v>
                </c:pt>
                <c:pt idx="2664">
                  <c:v>-3.0809398479746619E-2</c:v>
                </c:pt>
                <c:pt idx="2665">
                  <c:v>-3.0809398479746619E-2</c:v>
                </c:pt>
                <c:pt idx="2666">
                  <c:v>-0.42975109754841695</c:v>
                </c:pt>
                <c:pt idx="2667">
                  <c:v>-3.0809398479746619E-2</c:v>
                </c:pt>
                <c:pt idx="2668">
                  <c:v>-3.0809398479746619E-2</c:v>
                </c:pt>
                <c:pt idx="2669">
                  <c:v>-0.14356577533468118</c:v>
                </c:pt>
                <c:pt idx="2670">
                  <c:v>-0.16406541505634989</c:v>
                </c:pt>
                <c:pt idx="2671">
                  <c:v>-3.0809398479746619E-2</c:v>
                </c:pt>
                <c:pt idx="2672">
                  <c:v>-5.5387400704785969E-2</c:v>
                </c:pt>
                <c:pt idx="2673">
                  <c:v>-4.2430343981558385E-2</c:v>
                </c:pt>
                <c:pt idx="2674">
                  <c:v>-3.0809398479746619E-2</c:v>
                </c:pt>
                <c:pt idx="2675">
                  <c:v>-3.0809398479746619E-2</c:v>
                </c:pt>
                <c:pt idx="2676">
                  <c:v>-3.0809398479746619E-2</c:v>
                </c:pt>
                <c:pt idx="2677">
                  <c:v>-3.605609319144578E-2</c:v>
                </c:pt>
                <c:pt idx="2678">
                  <c:v>-3.0809398479746619E-2</c:v>
                </c:pt>
                <c:pt idx="2679">
                  <c:v>-3.0809398479746619E-2</c:v>
                </c:pt>
                <c:pt idx="2680">
                  <c:v>-3.0809398479746619E-2</c:v>
                </c:pt>
                <c:pt idx="2681">
                  <c:v>-3.0809398479746619E-2</c:v>
                </c:pt>
                <c:pt idx="2682">
                  <c:v>-3.0809398479746619E-2</c:v>
                </c:pt>
                <c:pt idx="2683">
                  <c:v>0.83021040490863185</c:v>
                </c:pt>
                <c:pt idx="2684">
                  <c:v>-3.0809398479746619E-2</c:v>
                </c:pt>
                <c:pt idx="2685">
                  <c:v>-0.94427273786692945</c:v>
                </c:pt>
                <c:pt idx="2686">
                  <c:v>-3.0809398479746619E-2</c:v>
                </c:pt>
                <c:pt idx="2687">
                  <c:v>-3.0809398479746619E-2</c:v>
                </c:pt>
                <c:pt idx="2688">
                  <c:v>-3.0809398479746619E-2</c:v>
                </c:pt>
                <c:pt idx="2689">
                  <c:v>-0.15985904115656857</c:v>
                </c:pt>
                <c:pt idx="2690">
                  <c:v>-3.0809398479746619E-2</c:v>
                </c:pt>
                <c:pt idx="2691">
                  <c:v>-3.0809398479746619E-2</c:v>
                </c:pt>
                <c:pt idx="2692">
                  <c:v>-0.57815266145468325</c:v>
                </c:pt>
                <c:pt idx="2693">
                  <c:v>-0.13062802916264749</c:v>
                </c:pt>
                <c:pt idx="2694">
                  <c:v>-3.5779075816235406E-2</c:v>
                </c:pt>
                <c:pt idx="2695">
                  <c:v>-3.0809398479746619E-2</c:v>
                </c:pt>
                <c:pt idx="2696">
                  <c:v>-3.0809398479746619E-2</c:v>
                </c:pt>
                <c:pt idx="2697">
                  <c:v>-3.0809398479746619E-2</c:v>
                </c:pt>
                <c:pt idx="2698">
                  <c:v>-4.4960116957399036E-2</c:v>
                </c:pt>
                <c:pt idx="2699">
                  <c:v>-7.015598052608929E-2</c:v>
                </c:pt>
                <c:pt idx="2700">
                  <c:v>-6.695387550848983E-2</c:v>
                </c:pt>
                <c:pt idx="2701">
                  <c:v>1.8908104892655986E-2</c:v>
                </c:pt>
                <c:pt idx="2702">
                  <c:v>6.2600064580318804E-2</c:v>
                </c:pt>
                <c:pt idx="2703">
                  <c:v>-0.75607821048262869</c:v>
                </c:pt>
                <c:pt idx="2704">
                  <c:v>-0.38911796928839737</c:v>
                </c:pt>
                <c:pt idx="2705">
                  <c:v>-3.0809398479746619E-2</c:v>
                </c:pt>
                <c:pt idx="2706">
                  <c:v>-3.1833791425762661E-2</c:v>
                </c:pt>
                <c:pt idx="2707">
                  <c:v>-3.0809398479746619E-2</c:v>
                </c:pt>
                <c:pt idx="2708">
                  <c:v>-5.8001073919670472E-2</c:v>
                </c:pt>
                <c:pt idx="2709">
                  <c:v>-3.0809398479746619E-2</c:v>
                </c:pt>
                <c:pt idx="2710">
                  <c:v>-1.5512389316239616</c:v>
                </c:pt>
                <c:pt idx="2711">
                  <c:v>-3.0809398479746619E-2</c:v>
                </c:pt>
                <c:pt idx="2712">
                  <c:v>-6.9213289826276198E-2</c:v>
                </c:pt>
                <c:pt idx="2713">
                  <c:v>-3.0809398479746619E-2</c:v>
                </c:pt>
                <c:pt idx="2714">
                  <c:v>-3.0809398479746619E-2</c:v>
                </c:pt>
                <c:pt idx="2715">
                  <c:v>-3.0809398479746619E-2</c:v>
                </c:pt>
                <c:pt idx="2716">
                  <c:v>-1.132121413221304</c:v>
                </c:pt>
                <c:pt idx="2717">
                  <c:v>-4.2903845443958165E-2</c:v>
                </c:pt>
                <c:pt idx="2718">
                  <c:v>-0.10399700347422511</c:v>
                </c:pt>
                <c:pt idx="2719">
                  <c:v>-3.0809398479746619E-2</c:v>
                </c:pt>
                <c:pt idx="2720">
                  <c:v>-3.0809398479746619E-2</c:v>
                </c:pt>
                <c:pt idx="2721">
                  <c:v>-5.5051258195241565E-3</c:v>
                </c:pt>
                <c:pt idx="2722">
                  <c:v>-3.1304455295990116E-2</c:v>
                </c:pt>
                <c:pt idx="2723">
                  <c:v>-0.19245750966489331</c:v>
                </c:pt>
                <c:pt idx="2724">
                  <c:v>-0.1458002303729598</c:v>
                </c:pt>
                <c:pt idx="2725">
                  <c:v>-3.7060351415105143E-2</c:v>
                </c:pt>
                <c:pt idx="2726">
                  <c:v>-2.9473810919073522E-2</c:v>
                </c:pt>
                <c:pt idx="2727">
                  <c:v>-3.0809398479746619E-2</c:v>
                </c:pt>
                <c:pt idx="2728">
                  <c:v>-3.0809398479746619E-2</c:v>
                </c:pt>
                <c:pt idx="2729">
                  <c:v>-1.6996434730390413</c:v>
                </c:pt>
                <c:pt idx="2730">
                  <c:v>0.39330582551393478</c:v>
                </c:pt>
                <c:pt idx="2731">
                  <c:v>-3.0809398479746619E-2</c:v>
                </c:pt>
                <c:pt idx="2732">
                  <c:v>-3.0809398479746619E-2</c:v>
                </c:pt>
                <c:pt idx="2733">
                  <c:v>-3.0809398479746619E-2</c:v>
                </c:pt>
                <c:pt idx="2734">
                  <c:v>-0.21222773719015134</c:v>
                </c:pt>
                <c:pt idx="2735">
                  <c:v>-3.0809398479746619E-2</c:v>
                </c:pt>
                <c:pt idx="2736">
                  <c:v>-3.0809398479746619E-2</c:v>
                </c:pt>
                <c:pt idx="2737">
                  <c:v>-7.4109913229435137E-2</c:v>
                </c:pt>
                <c:pt idx="2738">
                  <c:v>-4.0419099238961836E-2</c:v>
                </c:pt>
                <c:pt idx="2739">
                  <c:v>-7.6989710653648361E-2</c:v>
                </c:pt>
                <c:pt idx="2740">
                  <c:v>-3.0809398479746619E-2</c:v>
                </c:pt>
                <c:pt idx="2741">
                  <c:v>-3.0809398479746619E-2</c:v>
                </c:pt>
                <c:pt idx="2742">
                  <c:v>-3.0809398479746619E-2</c:v>
                </c:pt>
                <c:pt idx="2743">
                  <c:v>-3.0809398479746619E-2</c:v>
                </c:pt>
                <c:pt idx="2744">
                  <c:v>-3.0809398479746619E-2</c:v>
                </c:pt>
                <c:pt idx="2745">
                  <c:v>-1.0300549760200077</c:v>
                </c:pt>
                <c:pt idx="2746">
                  <c:v>-0.87024754185658038</c:v>
                </c:pt>
                <c:pt idx="2747">
                  <c:v>-0.10683360163428413</c:v>
                </c:pt>
                <c:pt idx="2748">
                  <c:v>-5.1821476179558089E-2</c:v>
                </c:pt>
                <c:pt idx="2749">
                  <c:v>-5.3567641488540679E-2</c:v>
                </c:pt>
                <c:pt idx="2750">
                  <c:v>-3.0809398479746619E-2</c:v>
                </c:pt>
                <c:pt idx="2751">
                  <c:v>-3.0809398479746619E-2</c:v>
                </c:pt>
                <c:pt idx="2752">
                  <c:v>-0.17897351363600394</c:v>
                </c:pt>
                <c:pt idx="2753">
                  <c:v>-3.1282664800806936E-2</c:v>
                </c:pt>
                <c:pt idx="2754">
                  <c:v>-8.4382307391901668E-2</c:v>
                </c:pt>
                <c:pt idx="2755">
                  <c:v>-3.5826849752408178E-2</c:v>
                </c:pt>
                <c:pt idx="2756">
                  <c:v>-3.0809398479746619E-2</c:v>
                </c:pt>
                <c:pt idx="2757">
                  <c:v>-3.0809398479746619E-2</c:v>
                </c:pt>
                <c:pt idx="2758">
                  <c:v>-6.0713637176299073E-2</c:v>
                </c:pt>
                <c:pt idx="2759">
                  <c:v>-6.0713637176299073E-2</c:v>
                </c:pt>
                <c:pt idx="2760">
                  <c:v>-6.7968208011599029E-2</c:v>
                </c:pt>
                <c:pt idx="2761">
                  <c:v>-0.80042554483391948</c:v>
                </c:pt>
                <c:pt idx="2762">
                  <c:v>-0.59716684944349974</c:v>
                </c:pt>
                <c:pt idx="2763">
                  <c:v>-6.4241485394502168E-2</c:v>
                </c:pt>
                <c:pt idx="2764">
                  <c:v>-0.16944181587351587</c:v>
                </c:pt>
                <c:pt idx="2765">
                  <c:v>-6.0713637176299073E-2</c:v>
                </c:pt>
                <c:pt idx="2766">
                  <c:v>0.27021507309701231</c:v>
                </c:pt>
                <c:pt idx="2767">
                  <c:v>-0.46887293376142414</c:v>
                </c:pt>
                <c:pt idx="2768">
                  <c:v>-6.0713637176299073E-2</c:v>
                </c:pt>
                <c:pt idx="2769">
                  <c:v>-0.43214010653031465</c:v>
                </c:pt>
                <c:pt idx="2770">
                  <c:v>-0.94910427767433492</c:v>
                </c:pt>
                <c:pt idx="2771">
                  <c:v>-6.0903638038719364E-2</c:v>
                </c:pt>
                <c:pt idx="2772">
                  <c:v>-0.30862049223800603</c:v>
                </c:pt>
                <c:pt idx="2773">
                  <c:v>-6.2054166830808277E-2</c:v>
                </c:pt>
                <c:pt idx="2774">
                  <c:v>-0.1421217272683363</c:v>
                </c:pt>
                <c:pt idx="2775">
                  <c:v>-0.14558970544710814</c:v>
                </c:pt>
                <c:pt idx="2776">
                  <c:v>-6.0713637176299073E-2</c:v>
                </c:pt>
                <c:pt idx="2777">
                  <c:v>-2.3328047941700474</c:v>
                </c:pt>
                <c:pt idx="2778">
                  <c:v>-6.0713637176299073E-2</c:v>
                </c:pt>
                <c:pt idx="2779">
                  <c:v>-7.5960911069235137E-2</c:v>
                </c:pt>
                <c:pt idx="2780">
                  <c:v>-6.0713637176299073E-2</c:v>
                </c:pt>
                <c:pt idx="2781">
                  <c:v>-6.0713637176299073E-2</c:v>
                </c:pt>
                <c:pt idx="2782">
                  <c:v>-8.3872905598973535E-2</c:v>
                </c:pt>
                <c:pt idx="2783">
                  <c:v>-1.2969181997982089</c:v>
                </c:pt>
                <c:pt idx="2784">
                  <c:v>-6.3264201017297253E-2</c:v>
                </c:pt>
                <c:pt idx="2785">
                  <c:v>-6.0713637176299073E-2</c:v>
                </c:pt>
                <c:pt idx="2786">
                  <c:v>-6.3266650611782993E-2</c:v>
                </c:pt>
                <c:pt idx="2787">
                  <c:v>-8.0942829197898108E-2</c:v>
                </c:pt>
                <c:pt idx="2788">
                  <c:v>-6.0713637176299073E-2</c:v>
                </c:pt>
                <c:pt idx="2789">
                  <c:v>-0.83414230257273814</c:v>
                </c:pt>
                <c:pt idx="2790">
                  <c:v>-6.0713637176299073E-2</c:v>
                </c:pt>
                <c:pt idx="2791">
                  <c:v>-1.8783249767967354</c:v>
                </c:pt>
                <c:pt idx="2792">
                  <c:v>-6.0713637176299073E-2</c:v>
                </c:pt>
                <c:pt idx="2793">
                  <c:v>-6.0713637176299073E-2</c:v>
                </c:pt>
                <c:pt idx="2794">
                  <c:v>-0.2450910389985024</c:v>
                </c:pt>
                <c:pt idx="2795">
                  <c:v>-8.249537080176636E-2</c:v>
                </c:pt>
                <c:pt idx="2796">
                  <c:v>-6.0713637176299073E-2</c:v>
                </c:pt>
                <c:pt idx="2797">
                  <c:v>-6.0713637176299073E-2</c:v>
                </c:pt>
                <c:pt idx="2798">
                  <c:v>-6.0713637176299073E-2</c:v>
                </c:pt>
                <c:pt idx="2799">
                  <c:v>-3.5570286837815643E-2</c:v>
                </c:pt>
                <c:pt idx="2800">
                  <c:v>-6.0713637176299073E-2</c:v>
                </c:pt>
                <c:pt idx="2801">
                  <c:v>-6.5103785109922471E-2</c:v>
                </c:pt>
                <c:pt idx="2802">
                  <c:v>-6.2656924471281072E-2</c:v>
                </c:pt>
                <c:pt idx="2803">
                  <c:v>-1.0287605733727534</c:v>
                </c:pt>
                <c:pt idx="2804">
                  <c:v>0.4637578179906256</c:v>
                </c:pt>
                <c:pt idx="2805">
                  <c:v>-2.3711689175336663</c:v>
                </c:pt>
                <c:pt idx="2806">
                  <c:v>-6.0713637176299073E-2</c:v>
                </c:pt>
                <c:pt idx="2807">
                  <c:v>-6.0713637176299073E-2</c:v>
                </c:pt>
                <c:pt idx="2808">
                  <c:v>-0.11830329857902919</c:v>
                </c:pt>
                <c:pt idx="2809">
                  <c:v>-0.12907364160349152</c:v>
                </c:pt>
                <c:pt idx="2810">
                  <c:v>-4.4312886176299068E-2</c:v>
                </c:pt>
                <c:pt idx="2811">
                  <c:v>-6.4553696956753004E-2</c:v>
                </c:pt>
                <c:pt idx="2812">
                  <c:v>-7.3178015967667986E-2</c:v>
                </c:pt>
                <c:pt idx="2813">
                  <c:v>-6.0713637176299073E-2</c:v>
                </c:pt>
                <c:pt idx="2814">
                  <c:v>-6.0713637176299073E-2</c:v>
                </c:pt>
                <c:pt idx="2815">
                  <c:v>3.6425862971989131E-2</c:v>
                </c:pt>
                <c:pt idx="2816">
                  <c:v>-6.0713637176299073E-2</c:v>
                </c:pt>
                <c:pt idx="2817">
                  <c:v>-6.0713637176299073E-2</c:v>
                </c:pt>
                <c:pt idx="2818">
                  <c:v>-0.24409992989489365</c:v>
                </c:pt>
                <c:pt idx="2819">
                  <c:v>-0.26864410478591805</c:v>
                </c:pt>
                <c:pt idx="2820">
                  <c:v>-1.5154143088511107</c:v>
                </c:pt>
                <c:pt idx="2821">
                  <c:v>-5.4035190176299076E-2</c:v>
                </c:pt>
                <c:pt idx="2822">
                  <c:v>-1.5367328621306982</c:v>
                </c:pt>
                <c:pt idx="2823">
                  <c:v>0.11181665451112188</c:v>
                </c:pt>
                <c:pt idx="2824">
                  <c:v>-6.0713637176299073E-2</c:v>
                </c:pt>
                <c:pt idx="2825">
                  <c:v>-0.10957866944904075</c:v>
                </c:pt>
                <c:pt idx="2826">
                  <c:v>-7.8777801196007607E-2</c:v>
                </c:pt>
                <c:pt idx="2827">
                  <c:v>-6.0713637176299073E-2</c:v>
                </c:pt>
                <c:pt idx="2828">
                  <c:v>-0.52219508792897151</c:v>
                </c:pt>
                <c:pt idx="2829">
                  <c:v>-6.5248878143237821E-2</c:v>
                </c:pt>
                <c:pt idx="2830">
                  <c:v>-6.0713637176299073E-2</c:v>
                </c:pt>
                <c:pt idx="2831">
                  <c:v>-6.0731777130168418E-2</c:v>
                </c:pt>
                <c:pt idx="2832">
                  <c:v>-0.38958574293580961</c:v>
                </c:pt>
                <c:pt idx="2833">
                  <c:v>-0.18109673161830009</c:v>
                </c:pt>
                <c:pt idx="2834">
                  <c:v>-0.63265058074686054</c:v>
                </c:pt>
                <c:pt idx="2835">
                  <c:v>-7.3329080367625588E-2</c:v>
                </c:pt>
                <c:pt idx="2836">
                  <c:v>-6.096898921738348E-2</c:v>
                </c:pt>
                <c:pt idx="2837">
                  <c:v>-6.0713637176299073E-2</c:v>
                </c:pt>
                <c:pt idx="2838">
                  <c:v>-0.11793018400333281</c:v>
                </c:pt>
                <c:pt idx="2839">
                  <c:v>-6.0713637176299073E-2</c:v>
                </c:pt>
                <c:pt idx="2840">
                  <c:v>-0.39342133370648358</c:v>
                </c:pt>
                <c:pt idx="2841">
                  <c:v>-6.0713637176299073E-2</c:v>
                </c:pt>
                <c:pt idx="2842">
                  <c:v>-0.78339292544981176</c:v>
                </c:pt>
                <c:pt idx="2843">
                  <c:v>-5.2341185672951901E-2</c:v>
                </c:pt>
                <c:pt idx="2844">
                  <c:v>-0.17226270831213686</c:v>
                </c:pt>
                <c:pt idx="2845">
                  <c:v>-6.0495461176299073E-2</c:v>
                </c:pt>
                <c:pt idx="2846">
                  <c:v>-7.2454929885032493E-2</c:v>
                </c:pt>
                <c:pt idx="2847">
                  <c:v>-6.0713637176299073E-2</c:v>
                </c:pt>
                <c:pt idx="2848">
                  <c:v>-6.0713637176299073E-2</c:v>
                </c:pt>
                <c:pt idx="2849">
                  <c:v>-0.50192485347827676</c:v>
                </c:pt>
                <c:pt idx="2850">
                  <c:v>-0.21043144749639486</c:v>
                </c:pt>
                <c:pt idx="2851">
                  <c:v>-0.82327119222153056</c:v>
                </c:pt>
                <c:pt idx="2852">
                  <c:v>-0.31760563667426478</c:v>
                </c:pt>
                <c:pt idx="2853">
                  <c:v>-0.3704169562759338</c:v>
                </c:pt>
                <c:pt idx="2854">
                  <c:v>-7.5245184306343971E-2</c:v>
                </c:pt>
                <c:pt idx="2855">
                  <c:v>-6.0713637176299073E-2</c:v>
                </c:pt>
                <c:pt idx="2856">
                  <c:v>-6.2577972179459831E-2</c:v>
                </c:pt>
                <c:pt idx="2857">
                  <c:v>-6.0713637176299073E-2</c:v>
                </c:pt>
                <c:pt idx="2858">
                  <c:v>-1.4909961116108603</c:v>
                </c:pt>
                <c:pt idx="2859">
                  <c:v>-6.0713637176299073E-2</c:v>
                </c:pt>
                <c:pt idx="2860">
                  <c:v>-6.3799685931197656E-2</c:v>
                </c:pt>
                <c:pt idx="2861">
                  <c:v>-0.14189533463243381</c:v>
                </c:pt>
                <c:pt idx="2862">
                  <c:v>-0.12241243954545021</c:v>
                </c:pt>
                <c:pt idx="2863">
                  <c:v>-6.0713637176299073E-2</c:v>
                </c:pt>
                <c:pt idx="2864">
                  <c:v>-6.0713637176299073E-2</c:v>
                </c:pt>
                <c:pt idx="2865">
                  <c:v>-6.0713637176299073E-2</c:v>
                </c:pt>
                <c:pt idx="2866">
                  <c:v>-6.0713637176299073E-2</c:v>
                </c:pt>
                <c:pt idx="2867">
                  <c:v>-7.4902220716873066E-2</c:v>
                </c:pt>
                <c:pt idx="2868">
                  <c:v>-8.068142916394154E-2</c:v>
                </c:pt>
                <c:pt idx="2869">
                  <c:v>-6.1617812006111203E-2</c:v>
                </c:pt>
                <c:pt idx="2870">
                  <c:v>-6.5197064100010513E-2</c:v>
                </c:pt>
                <c:pt idx="2871">
                  <c:v>-0.29560590624358291</c:v>
                </c:pt>
                <c:pt idx="2872">
                  <c:v>-1.775096195014068</c:v>
                </c:pt>
                <c:pt idx="2873">
                  <c:v>-6.0713637176299073E-2</c:v>
                </c:pt>
                <c:pt idx="2874">
                  <c:v>-6.0713637176299073E-2</c:v>
                </c:pt>
                <c:pt idx="2875">
                  <c:v>-0.76693643602182571</c:v>
                </c:pt>
                <c:pt idx="2876">
                  <c:v>-6.0713637176299073E-2</c:v>
                </c:pt>
                <c:pt idx="2877">
                  <c:v>-6.0713637176299073E-2</c:v>
                </c:pt>
                <c:pt idx="2878">
                  <c:v>-0.66012639469976675</c:v>
                </c:pt>
                <c:pt idx="2879">
                  <c:v>-6.0713637176299073E-2</c:v>
                </c:pt>
                <c:pt idx="2880">
                  <c:v>-6.0713637176299073E-2</c:v>
                </c:pt>
                <c:pt idx="2881">
                  <c:v>-0.21480661903661216</c:v>
                </c:pt>
                <c:pt idx="2882">
                  <c:v>-0.21510834341042182</c:v>
                </c:pt>
                <c:pt idx="2883">
                  <c:v>-6.0713637176299073E-2</c:v>
                </c:pt>
                <c:pt idx="2884">
                  <c:v>-9.3963838554051174E-2</c:v>
                </c:pt>
                <c:pt idx="2885">
                  <c:v>-8.191336546323566E-2</c:v>
                </c:pt>
                <c:pt idx="2886">
                  <c:v>-6.0713637176299073E-2</c:v>
                </c:pt>
                <c:pt idx="2887">
                  <c:v>-1.6603773421193364</c:v>
                </c:pt>
                <c:pt idx="2888">
                  <c:v>-6.0713637176299073E-2</c:v>
                </c:pt>
                <c:pt idx="2889">
                  <c:v>-7.1495523255705545E-2</c:v>
                </c:pt>
                <c:pt idx="2890">
                  <c:v>-6.0713637176299073E-2</c:v>
                </c:pt>
                <c:pt idx="2891">
                  <c:v>-6.1342296686930704E-2</c:v>
                </c:pt>
                <c:pt idx="2892">
                  <c:v>-6.0713637176299073E-2</c:v>
                </c:pt>
                <c:pt idx="2893">
                  <c:v>-0.67216663974989321</c:v>
                </c:pt>
                <c:pt idx="2894">
                  <c:v>-6.0713637176299073E-2</c:v>
                </c:pt>
                <c:pt idx="2895">
                  <c:v>1.3131319895261153</c:v>
                </c:pt>
                <c:pt idx="2896">
                  <c:v>-6.0713637176299073E-2</c:v>
                </c:pt>
                <c:pt idx="2897">
                  <c:v>-1.1212053891408349</c:v>
                </c:pt>
                <c:pt idx="2898">
                  <c:v>-6.3758218785278722E-2</c:v>
                </c:pt>
                <c:pt idx="2899">
                  <c:v>-6.0713637176299073E-2</c:v>
                </c:pt>
                <c:pt idx="2900">
                  <c:v>-6.4408408185006261E-2</c:v>
                </c:pt>
                <c:pt idx="2901">
                  <c:v>-0.42158358134995622</c:v>
                </c:pt>
                <c:pt idx="2902">
                  <c:v>-6.0713637176299073E-2</c:v>
                </c:pt>
                <c:pt idx="2903">
                  <c:v>-6.0713637176299073E-2</c:v>
                </c:pt>
                <c:pt idx="2904">
                  <c:v>-0.73153145755452664</c:v>
                </c:pt>
                <c:pt idx="2905">
                  <c:v>-0.88454572525038833</c:v>
                </c:pt>
                <c:pt idx="2906">
                  <c:v>-0.17436538409542346</c:v>
                </c:pt>
                <c:pt idx="2907">
                  <c:v>-6.6443879870643235E-2</c:v>
                </c:pt>
                <c:pt idx="2908">
                  <c:v>-6.0713637176299073E-2</c:v>
                </c:pt>
                <c:pt idx="2909">
                  <c:v>-6.0713637176299073E-2</c:v>
                </c:pt>
                <c:pt idx="2910">
                  <c:v>-6.0713637176299073E-2</c:v>
                </c:pt>
                <c:pt idx="2911">
                  <c:v>-9.191849434319474E-2</c:v>
                </c:pt>
                <c:pt idx="2912">
                  <c:v>-0.12574164022470147</c:v>
                </c:pt>
                <c:pt idx="2913">
                  <c:v>-0.12519378436752476</c:v>
                </c:pt>
                <c:pt idx="2914">
                  <c:v>5.2060334917386972E-2</c:v>
                </c:pt>
                <c:pt idx="2915">
                  <c:v>-3.5480609562543786E-2</c:v>
                </c:pt>
                <c:pt idx="2916">
                  <c:v>-1.1977791823753103</c:v>
                </c:pt>
                <c:pt idx="2917">
                  <c:v>-0.41935785628479455</c:v>
                </c:pt>
                <c:pt idx="2918">
                  <c:v>-5.8452862845556161E-2</c:v>
                </c:pt>
                <c:pt idx="2919">
                  <c:v>-5.0092606076067525E-2</c:v>
                </c:pt>
                <c:pt idx="2920">
                  <c:v>-6.0713637176299073E-2</c:v>
                </c:pt>
                <c:pt idx="2921">
                  <c:v>-9.2930422194097639E-2</c:v>
                </c:pt>
                <c:pt idx="2922">
                  <c:v>-6.0713637176299073E-2</c:v>
                </c:pt>
                <c:pt idx="2923">
                  <c:v>-2.2231746768898932</c:v>
                </c:pt>
                <c:pt idx="2924">
                  <c:v>-6.0713637176299073E-2</c:v>
                </c:pt>
                <c:pt idx="2925">
                  <c:v>-9.8272040808468283E-2</c:v>
                </c:pt>
                <c:pt idx="2926">
                  <c:v>-6.0713637176299073E-2</c:v>
                </c:pt>
                <c:pt idx="2927">
                  <c:v>-6.0713637176299073E-2</c:v>
                </c:pt>
                <c:pt idx="2928">
                  <c:v>-6.0713637176299073E-2</c:v>
                </c:pt>
                <c:pt idx="2929">
                  <c:v>-1.5680118134718444</c:v>
                </c:pt>
                <c:pt idx="2930">
                  <c:v>4.2609005852247847E-2</c:v>
                </c:pt>
                <c:pt idx="2931">
                  <c:v>0.21283292820754712</c:v>
                </c:pt>
                <c:pt idx="2932">
                  <c:v>-6.0713637176299073E-2</c:v>
                </c:pt>
                <c:pt idx="2933">
                  <c:v>-6.0713637176299073E-2</c:v>
                </c:pt>
                <c:pt idx="2934">
                  <c:v>1.0712601207425315E-2</c:v>
                </c:pt>
                <c:pt idx="2935">
                  <c:v>-6.1627339608366659E-2</c:v>
                </c:pt>
                <c:pt idx="2936">
                  <c:v>-0.25699507231334312</c:v>
                </c:pt>
                <c:pt idx="2937">
                  <c:v>-0.20590085510482545</c:v>
                </c:pt>
                <c:pt idx="2938">
                  <c:v>-9.5072497924409444E-2</c:v>
                </c:pt>
                <c:pt idx="2939">
                  <c:v>-5.738468141529178E-2</c:v>
                </c:pt>
                <c:pt idx="2940">
                  <c:v>-6.0713637176299073E-2</c:v>
                </c:pt>
                <c:pt idx="2941">
                  <c:v>-0.16632364909823949</c:v>
                </c:pt>
                <c:pt idx="2942">
                  <c:v>-2.0574267584273702</c:v>
                </c:pt>
                <c:pt idx="2943">
                  <c:v>0.53333139305269572</c:v>
                </c:pt>
                <c:pt idx="2944">
                  <c:v>-6.0713637176299073E-2</c:v>
                </c:pt>
                <c:pt idx="2945">
                  <c:v>-6.0713637176299073E-2</c:v>
                </c:pt>
                <c:pt idx="2946">
                  <c:v>-6.0713637176299073E-2</c:v>
                </c:pt>
                <c:pt idx="2947">
                  <c:v>-0.34439925785464409</c:v>
                </c:pt>
                <c:pt idx="2948">
                  <c:v>-6.0713637176299073E-2</c:v>
                </c:pt>
                <c:pt idx="2949">
                  <c:v>-6.0713637176299073E-2</c:v>
                </c:pt>
                <c:pt idx="2950">
                  <c:v>-0.11732778405515301</c:v>
                </c:pt>
                <c:pt idx="2951">
                  <c:v>-7.1530795993005492E-2</c:v>
                </c:pt>
                <c:pt idx="2952">
                  <c:v>-0.11456859851579262</c:v>
                </c:pt>
                <c:pt idx="2953">
                  <c:v>-6.0713637176299073E-2</c:v>
                </c:pt>
                <c:pt idx="2954">
                  <c:v>-6.0713637176299073E-2</c:v>
                </c:pt>
                <c:pt idx="2955">
                  <c:v>-6.0713637176299073E-2</c:v>
                </c:pt>
                <c:pt idx="2956">
                  <c:v>-6.0713637176299073E-2</c:v>
                </c:pt>
                <c:pt idx="2957">
                  <c:v>-5.998978091746468E-2</c:v>
                </c:pt>
                <c:pt idx="2958">
                  <c:v>-1.4227591079169872</c:v>
                </c:pt>
                <c:pt idx="2959">
                  <c:v>-1.192015602047791</c:v>
                </c:pt>
                <c:pt idx="2960">
                  <c:v>-0.37574080983896829</c:v>
                </c:pt>
                <c:pt idx="2961">
                  <c:v>-9.9268352400521787E-2</c:v>
                </c:pt>
                <c:pt idx="2962">
                  <c:v>-0.12628444100498259</c:v>
                </c:pt>
                <c:pt idx="2963">
                  <c:v>-6.1672686952001954E-2</c:v>
                </c:pt>
                <c:pt idx="2964">
                  <c:v>-6.0713637176299073E-2</c:v>
                </c:pt>
                <c:pt idx="2965">
                  <c:v>-0.3834544719113373</c:v>
                </c:pt>
                <c:pt idx="2966">
                  <c:v>-6.3068395989218679E-2</c:v>
                </c:pt>
                <c:pt idx="2967">
                  <c:v>-0.14094369567856641</c:v>
                </c:pt>
                <c:pt idx="2968">
                  <c:v>-7.6614672359879038E-2</c:v>
                </c:pt>
                <c:pt idx="2969">
                  <c:v>-6.0713637176299073E-2</c:v>
                </c:pt>
                <c:pt idx="2970">
                  <c:v>-6.0713637176299073E-2</c:v>
                </c:pt>
                <c:pt idx="2971">
                  <c:v>-9.0617875872844422E-2</c:v>
                </c:pt>
                <c:pt idx="2972">
                  <c:v>-9.0617875872844422E-2</c:v>
                </c:pt>
                <c:pt idx="2973">
                  <c:v>-9.2260701402703246E-2</c:v>
                </c:pt>
                <c:pt idx="2974">
                  <c:v>-1.0565480758532249</c:v>
                </c:pt>
                <c:pt idx="2975">
                  <c:v>-0.61514556670771081</c:v>
                </c:pt>
                <c:pt idx="2976">
                  <c:v>-9.6281978201073828E-2</c:v>
                </c:pt>
                <c:pt idx="2977">
                  <c:v>-0.34086571984862846</c:v>
                </c:pt>
                <c:pt idx="2978">
                  <c:v>-8.1500861872844416E-2</c:v>
                </c:pt>
                <c:pt idx="2979">
                  <c:v>-0.73284424196231202</c:v>
                </c:pt>
                <c:pt idx="2980">
                  <c:v>-0.16511186263429156</c:v>
                </c:pt>
                <c:pt idx="2981">
                  <c:v>-9.1915185510410877E-2</c:v>
                </c:pt>
                <c:pt idx="2982">
                  <c:v>-1.4347271504711494</c:v>
                </c:pt>
                <c:pt idx="2983">
                  <c:v>-9.102851501188218E-2</c:v>
                </c:pt>
                <c:pt idx="2984">
                  <c:v>-0.56030386397548348</c:v>
                </c:pt>
                <c:pt idx="2985">
                  <c:v>-9.7283802795962729E-2</c:v>
                </c:pt>
                <c:pt idx="2986">
                  <c:v>7.6575986166589449E-2</c:v>
                </c:pt>
                <c:pt idx="2987">
                  <c:v>-0.26360789672538765</c:v>
                </c:pt>
                <c:pt idx="2988">
                  <c:v>-9.0617875872844422E-2</c:v>
                </c:pt>
                <c:pt idx="2989">
                  <c:v>-3.4977395433264724</c:v>
                </c:pt>
                <c:pt idx="2990">
                  <c:v>-9.0617875872844422E-2</c:v>
                </c:pt>
                <c:pt idx="2991">
                  <c:v>-0.11339633751188308</c:v>
                </c:pt>
                <c:pt idx="2992">
                  <c:v>-9.0617875872844422E-2</c:v>
                </c:pt>
                <c:pt idx="2993">
                  <c:v>-9.0617875872844422E-2</c:v>
                </c:pt>
                <c:pt idx="2994">
                  <c:v>-0.20391904871358835</c:v>
                </c:pt>
                <c:pt idx="2995">
                  <c:v>-2.3539350401035</c:v>
                </c:pt>
                <c:pt idx="2996">
                  <c:v>-0.10325320987567091</c:v>
                </c:pt>
                <c:pt idx="2997">
                  <c:v>-9.0617875872844422E-2</c:v>
                </c:pt>
                <c:pt idx="2998">
                  <c:v>-9.3304929987279628E-2</c:v>
                </c:pt>
                <c:pt idx="2999">
                  <c:v>-0.13223066461653007</c:v>
                </c:pt>
                <c:pt idx="3000">
                  <c:v>-9.5688814933008459E-2</c:v>
                </c:pt>
                <c:pt idx="3001">
                  <c:v>-0.42282341645450394</c:v>
                </c:pt>
                <c:pt idx="3002">
                  <c:v>-9.0617875872844422E-2</c:v>
                </c:pt>
                <c:pt idx="3003">
                  <c:v>-2.5821082352857383</c:v>
                </c:pt>
                <c:pt idx="3004">
                  <c:v>-9.0617875872844422E-2</c:v>
                </c:pt>
                <c:pt idx="3005">
                  <c:v>-9.0617875872844422E-2</c:v>
                </c:pt>
                <c:pt idx="3006">
                  <c:v>-0.29198754203770583</c:v>
                </c:pt>
                <c:pt idx="3007">
                  <c:v>-0.14290551164203227</c:v>
                </c:pt>
                <c:pt idx="3008">
                  <c:v>-8.5237462959536797E-2</c:v>
                </c:pt>
                <c:pt idx="3009">
                  <c:v>-9.0617875872844422E-2</c:v>
                </c:pt>
                <c:pt idx="3010">
                  <c:v>-9.0617875872844422E-2</c:v>
                </c:pt>
                <c:pt idx="3011">
                  <c:v>0.10461140241781003</c:v>
                </c:pt>
                <c:pt idx="3012">
                  <c:v>-9.0617875872844422E-2</c:v>
                </c:pt>
                <c:pt idx="3013">
                  <c:v>-1.7336341311875669E-2</c:v>
                </c:pt>
                <c:pt idx="3014">
                  <c:v>-9.5074903834612035E-2</c:v>
                </c:pt>
                <c:pt idx="3015">
                  <c:v>-1.484856152783306</c:v>
                </c:pt>
                <c:pt idx="3016">
                  <c:v>1.0454461717335961</c:v>
                </c:pt>
                <c:pt idx="3017">
                  <c:v>-2.7977659431756976</c:v>
                </c:pt>
                <c:pt idx="3018">
                  <c:v>-9.0617875872844422E-2</c:v>
                </c:pt>
                <c:pt idx="3019">
                  <c:v>-9.0617875872844422E-2</c:v>
                </c:pt>
                <c:pt idx="3020">
                  <c:v>-0.20516975439893337</c:v>
                </c:pt>
                <c:pt idx="3021">
                  <c:v>-0.2238396178277412</c:v>
                </c:pt>
                <c:pt idx="3022">
                  <c:v>-0.12657129199208023</c:v>
                </c:pt>
                <c:pt idx="3023">
                  <c:v>-8.9293732700650733E-2</c:v>
                </c:pt>
                <c:pt idx="3024">
                  <c:v>-0.12731960059262837</c:v>
                </c:pt>
                <c:pt idx="3025">
                  <c:v>-9.0617875872844422E-2</c:v>
                </c:pt>
                <c:pt idx="3026">
                  <c:v>-9.0617875872844422E-2</c:v>
                </c:pt>
                <c:pt idx="3027">
                  <c:v>0.67273333122433576</c:v>
                </c:pt>
                <c:pt idx="3028">
                  <c:v>-9.0617875872844422E-2</c:v>
                </c:pt>
                <c:pt idx="3029">
                  <c:v>-9.0617875872844422E-2</c:v>
                </c:pt>
                <c:pt idx="3030">
                  <c:v>-0.31919035593737666</c:v>
                </c:pt>
                <c:pt idx="3031">
                  <c:v>-0.30084100309910156</c:v>
                </c:pt>
                <c:pt idx="3032">
                  <c:v>-1.8829581975449587</c:v>
                </c:pt>
                <c:pt idx="3033">
                  <c:v>-0.14295897369696844</c:v>
                </c:pt>
                <c:pt idx="3034">
                  <c:v>-0.73334320627460503</c:v>
                </c:pt>
                <c:pt idx="3035">
                  <c:v>0.16627199934299564</c:v>
                </c:pt>
                <c:pt idx="3036">
                  <c:v>-9.0617875872844422E-2</c:v>
                </c:pt>
                <c:pt idx="3037">
                  <c:v>-0.19298696079302979</c:v>
                </c:pt>
                <c:pt idx="3038">
                  <c:v>-0.1217361216040368</c:v>
                </c:pt>
                <c:pt idx="3039">
                  <c:v>-9.0617875872844422E-2</c:v>
                </c:pt>
                <c:pt idx="3040">
                  <c:v>-0.46006565309570713</c:v>
                </c:pt>
                <c:pt idx="3041">
                  <c:v>-9.9064484160263616E-2</c:v>
                </c:pt>
                <c:pt idx="3042">
                  <c:v>-9.0617875872844422E-2</c:v>
                </c:pt>
                <c:pt idx="3043">
                  <c:v>-0.31515357369316349</c:v>
                </c:pt>
                <c:pt idx="3044">
                  <c:v>-0.75015264989735975</c:v>
                </c:pt>
                <c:pt idx="3045">
                  <c:v>-0.23834218964798085</c:v>
                </c:pt>
                <c:pt idx="3046">
                  <c:v>-0.94553134250047832</c:v>
                </c:pt>
                <c:pt idx="3047">
                  <c:v>-0.13374557115087529</c:v>
                </c:pt>
                <c:pt idx="3048">
                  <c:v>-9.5288116007732904E-2</c:v>
                </c:pt>
                <c:pt idx="3049">
                  <c:v>-9.0617875872844422E-2</c:v>
                </c:pt>
                <c:pt idx="3050">
                  <c:v>-0.1597429480872804</c:v>
                </c:pt>
                <c:pt idx="3051">
                  <c:v>-9.0617875872844422E-2</c:v>
                </c:pt>
                <c:pt idx="3052">
                  <c:v>-0.18863975101491937</c:v>
                </c:pt>
                <c:pt idx="3053">
                  <c:v>-9.0617875872844422E-2</c:v>
                </c:pt>
                <c:pt idx="3054">
                  <c:v>-0.69501909737266798</c:v>
                </c:pt>
                <c:pt idx="3055">
                  <c:v>-0.18598258893584996</c:v>
                </c:pt>
                <c:pt idx="3056">
                  <c:v>3.2492531231776947</c:v>
                </c:pt>
                <c:pt idx="3057">
                  <c:v>-8.9548313872844426E-2</c:v>
                </c:pt>
                <c:pt idx="3058">
                  <c:v>-0.1064303372753119</c:v>
                </c:pt>
                <c:pt idx="3059">
                  <c:v>-9.6576663775200827E-2</c:v>
                </c:pt>
                <c:pt idx="3060">
                  <c:v>-9.0617875872844422E-2</c:v>
                </c:pt>
                <c:pt idx="3061">
                  <c:v>-0.56649913656790984</c:v>
                </c:pt>
                <c:pt idx="3062">
                  <c:v>-0.60950598492820707</c:v>
                </c:pt>
                <c:pt idx="3063">
                  <c:v>-1.5400734232132323</c:v>
                </c:pt>
                <c:pt idx="3064">
                  <c:v>-0.49010839670261813</c:v>
                </c:pt>
                <c:pt idx="3065">
                  <c:v>-0.7318278204343327</c:v>
                </c:pt>
                <c:pt idx="3066">
                  <c:v>-0.10436636328668379</c:v>
                </c:pt>
                <c:pt idx="3067">
                  <c:v>-9.1143679186193371E-2</c:v>
                </c:pt>
                <c:pt idx="3068">
                  <c:v>-9.3714201257314195E-2</c:v>
                </c:pt>
                <c:pt idx="3069">
                  <c:v>-9.0617875872844422E-2</c:v>
                </c:pt>
                <c:pt idx="3070">
                  <c:v>-2.0964743696689108</c:v>
                </c:pt>
                <c:pt idx="3071">
                  <c:v>-9.0617875872844422E-2</c:v>
                </c:pt>
                <c:pt idx="3072">
                  <c:v>-9.6151925812156064E-2</c:v>
                </c:pt>
                <c:pt idx="3073">
                  <c:v>-0.24700823691454671</c:v>
                </c:pt>
                <c:pt idx="3074">
                  <c:v>-0.22850412814876286</c:v>
                </c:pt>
                <c:pt idx="3075">
                  <c:v>-9.0617875872844422E-2</c:v>
                </c:pt>
                <c:pt idx="3076">
                  <c:v>-9.0617875872844422E-2</c:v>
                </c:pt>
                <c:pt idx="3077">
                  <c:v>-9.0617875872844422E-2</c:v>
                </c:pt>
                <c:pt idx="3078">
                  <c:v>-9.0617875872844422E-2</c:v>
                </c:pt>
                <c:pt idx="3079">
                  <c:v>-0.14246668206475804</c:v>
                </c:pt>
                <c:pt idx="3080">
                  <c:v>-0.13073951706571454</c:v>
                </c:pt>
                <c:pt idx="3081">
                  <c:v>-9.2145842014249163E-2</c:v>
                </c:pt>
                <c:pt idx="3082">
                  <c:v>-9.7014088822750671E-2</c:v>
                </c:pt>
                <c:pt idx="3083">
                  <c:v>-0.93778842698421072</c:v>
                </c:pt>
                <c:pt idx="3084">
                  <c:v>-2.4338985040025332</c:v>
                </c:pt>
                <c:pt idx="3085">
                  <c:v>-9.1580642629186262E-2</c:v>
                </c:pt>
                <c:pt idx="3086">
                  <c:v>-9.0617875872844422E-2</c:v>
                </c:pt>
                <c:pt idx="3087">
                  <c:v>-1.1910699933638604</c:v>
                </c:pt>
                <c:pt idx="3088">
                  <c:v>-9.0617875872844422E-2</c:v>
                </c:pt>
                <c:pt idx="3089">
                  <c:v>-9.0617875872844422E-2</c:v>
                </c:pt>
                <c:pt idx="3090">
                  <c:v>-0.93209175098981378</c:v>
                </c:pt>
                <c:pt idx="3091">
                  <c:v>-0.32443972845654184</c:v>
                </c:pt>
                <c:pt idx="3092">
                  <c:v>-9.0617875872844422E-2</c:v>
                </c:pt>
                <c:pt idx="3093">
                  <c:v>-0.30537803988590639</c:v>
                </c:pt>
                <c:pt idx="3094">
                  <c:v>-0.31204810577442577</c:v>
                </c:pt>
                <c:pt idx="3095">
                  <c:v>-9.0617875872844422E-2</c:v>
                </c:pt>
                <c:pt idx="3096">
                  <c:v>-0.13942193945389625</c:v>
                </c:pt>
                <c:pt idx="3097">
                  <c:v>-0.13324081702366017</c:v>
                </c:pt>
                <c:pt idx="3098">
                  <c:v>-8.9792484872844427E-2</c:v>
                </c:pt>
                <c:pt idx="3099">
                  <c:v>-3.616416790643187</c:v>
                </c:pt>
                <c:pt idx="3100">
                  <c:v>-9.0617875872844422E-2</c:v>
                </c:pt>
                <c:pt idx="3101">
                  <c:v>-0.11237606029257965</c:v>
                </c:pt>
                <c:pt idx="3102">
                  <c:v>-9.0617875872844422E-2</c:v>
                </c:pt>
                <c:pt idx="3103">
                  <c:v>-9.2473704676517221E-2</c:v>
                </c:pt>
                <c:pt idx="3104">
                  <c:v>-9.0617875872844422E-2</c:v>
                </c:pt>
                <c:pt idx="3105">
                  <c:v>-1.888108019287424</c:v>
                </c:pt>
                <c:pt idx="3106">
                  <c:v>-9.0617875872844422E-2</c:v>
                </c:pt>
                <c:pt idx="3107">
                  <c:v>2.2908673301688118</c:v>
                </c:pt>
                <c:pt idx="3108">
                  <c:v>-9.0617875872844422E-2</c:v>
                </c:pt>
                <c:pt idx="3109">
                  <c:v>0.30975752238874099</c:v>
                </c:pt>
                <c:pt idx="3110">
                  <c:v>-9.7530742899081313E-2</c:v>
                </c:pt>
                <c:pt idx="3111">
                  <c:v>-9.0617875872844422E-2</c:v>
                </c:pt>
                <c:pt idx="3112">
                  <c:v>-9.5715503893945647E-2</c:v>
                </c:pt>
                <c:pt idx="3113">
                  <c:v>0.77960739730487028</c:v>
                </c:pt>
                <c:pt idx="3114">
                  <c:v>-9.0617875872844422E-2</c:v>
                </c:pt>
                <c:pt idx="3115">
                  <c:v>-9.0617875872844422E-2</c:v>
                </c:pt>
                <c:pt idx="3116">
                  <c:v>-0.7977664336788669</c:v>
                </c:pt>
                <c:pt idx="3117">
                  <c:v>-1.6219769642204405</c:v>
                </c:pt>
                <c:pt idx="3118">
                  <c:v>-0.22238579057453164</c:v>
                </c:pt>
                <c:pt idx="3119">
                  <c:v>-9.9209924027131136E-2</c:v>
                </c:pt>
                <c:pt idx="3120">
                  <c:v>-9.0617875872844422E-2</c:v>
                </c:pt>
                <c:pt idx="3121">
                  <c:v>-8.298097687284442E-2</c:v>
                </c:pt>
                <c:pt idx="3122">
                  <c:v>-9.0617875872844422E-2</c:v>
                </c:pt>
                <c:pt idx="3123">
                  <c:v>-0.15945708191632957</c:v>
                </c:pt>
                <c:pt idx="3124">
                  <c:v>-0.17388674411330676</c:v>
                </c:pt>
                <c:pt idx="3125">
                  <c:v>-0.19049955812846239</c:v>
                </c:pt>
                <c:pt idx="3126">
                  <c:v>0.25594327575260523</c:v>
                </c:pt>
                <c:pt idx="3127">
                  <c:v>-9.6028358914709511E-2</c:v>
                </c:pt>
                <c:pt idx="3128">
                  <c:v>-2.1382228962852805</c:v>
                </c:pt>
                <c:pt idx="3129">
                  <c:v>-1.0444232497848422</c:v>
                </c:pt>
                <c:pt idx="3130">
                  <c:v>-6.9351727598608082E-2</c:v>
                </c:pt>
                <c:pt idx="3131">
                  <c:v>-4.4642688852977279E-2</c:v>
                </c:pt>
                <c:pt idx="3132">
                  <c:v>-9.0617875872844422E-2</c:v>
                </c:pt>
                <c:pt idx="3133">
                  <c:v>-0.24206997443926073</c:v>
                </c:pt>
                <c:pt idx="3134">
                  <c:v>-0.14883020701280286</c:v>
                </c:pt>
                <c:pt idx="3135">
                  <c:v>-9.0617875872844422E-2</c:v>
                </c:pt>
                <c:pt idx="3136">
                  <c:v>-3.2050557082091991</c:v>
                </c:pt>
                <c:pt idx="3137">
                  <c:v>-9.0617875872844422E-2</c:v>
                </c:pt>
                <c:pt idx="3138">
                  <c:v>-0.1273587664310398</c:v>
                </c:pt>
                <c:pt idx="3139">
                  <c:v>-9.110356833190951E-2</c:v>
                </c:pt>
                <c:pt idx="3140">
                  <c:v>-9.0617875872844422E-2</c:v>
                </c:pt>
                <c:pt idx="3141">
                  <c:v>-9.0617875872844422E-2</c:v>
                </c:pt>
                <c:pt idx="3142">
                  <c:v>-1.7981650377491076</c:v>
                </c:pt>
                <c:pt idx="3143">
                  <c:v>0.18139898123943671</c:v>
                </c:pt>
                <c:pt idx="3144">
                  <c:v>0.63772318643125336</c:v>
                </c:pt>
                <c:pt idx="3145">
                  <c:v>-0.10790600780253519</c:v>
                </c:pt>
                <c:pt idx="3146">
                  <c:v>-9.0617875872844422E-2</c:v>
                </c:pt>
                <c:pt idx="3147">
                  <c:v>-0.19519027456490096</c:v>
                </c:pt>
                <c:pt idx="3148">
                  <c:v>-9.1623577827565125E-2</c:v>
                </c:pt>
                <c:pt idx="3149">
                  <c:v>-0.67767124734454098</c:v>
                </c:pt>
                <c:pt idx="3150">
                  <c:v>-0.24609058702039643</c:v>
                </c:pt>
                <c:pt idx="3151">
                  <c:v>-0.15548089876004625</c:v>
                </c:pt>
                <c:pt idx="3152">
                  <c:v>-0.10244759128093411</c:v>
                </c:pt>
                <c:pt idx="3153">
                  <c:v>-9.0617875872844422E-2</c:v>
                </c:pt>
                <c:pt idx="3154">
                  <c:v>-0.22380876515756581</c:v>
                </c:pt>
                <c:pt idx="3155">
                  <c:v>-3.2598206580459377</c:v>
                </c:pt>
                <c:pt idx="3156">
                  <c:v>0.62189294854290589</c:v>
                </c:pt>
                <c:pt idx="3157">
                  <c:v>-9.0617875872844422E-2</c:v>
                </c:pt>
                <c:pt idx="3158">
                  <c:v>-9.0617875872844422E-2</c:v>
                </c:pt>
                <c:pt idx="3159">
                  <c:v>-9.1158198386476583E-2</c:v>
                </c:pt>
                <c:pt idx="3160">
                  <c:v>-0.57712755801622739</c:v>
                </c:pt>
                <c:pt idx="3161">
                  <c:v>-9.0617875872844422E-2</c:v>
                </c:pt>
                <c:pt idx="3162">
                  <c:v>-9.0617875872844422E-2</c:v>
                </c:pt>
                <c:pt idx="3163">
                  <c:v>-0.17783938869958388</c:v>
                </c:pt>
                <c:pt idx="3164">
                  <c:v>-9.5905455520157848E-2</c:v>
                </c:pt>
                <c:pt idx="3165">
                  <c:v>-0.16806888757973643</c:v>
                </c:pt>
                <c:pt idx="3166">
                  <c:v>-9.0617875872844422E-2</c:v>
                </c:pt>
                <c:pt idx="3167">
                  <c:v>-9.0617875872844422E-2</c:v>
                </c:pt>
                <c:pt idx="3168">
                  <c:v>-9.0617875872844422E-2</c:v>
                </c:pt>
                <c:pt idx="3169">
                  <c:v>-9.0617875872844422E-2</c:v>
                </c:pt>
                <c:pt idx="3170">
                  <c:v>-8.1075733230335525E-2</c:v>
                </c:pt>
                <c:pt idx="3171">
                  <c:v>-1.7627030110154553</c:v>
                </c:pt>
                <c:pt idx="3172">
                  <c:v>-1.9142600917006409</c:v>
                </c:pt>
                <c:pt idx="3173">
                  <c:v>0.91296965943918096</c:v>
                </c:pt>
                <c:pt idx="3174">
                  <c:v>-0.17121482807041646</c:v>
                </c:pt>
                <c:pt idx="3175">
                  <c:v>-0.11754751081970247</c:v>
                </c:pt>
                <c:pt idx="3176">
                  <c:v>-9.2311268764717652E-2</c:v>
                </c:pt>
                <c:pt idx="3177">
                  <c:v>-0.10696928465139911</c:v>
                </c:pt>
                <c:pt idx="3178">
                  <c:v>-0.65804357961629456</c:v>
                </c:pt>
                <c:pt idx="3179">
                  <c:v>-9.7734771657442432E-2</c:v>
                </c:pt>
                <c:pt idx="3180">
                  <c:v>-0.14577868112937714</c:v>
                </c:pt>
                <c:pt idx="3181">
                  <c:v>-0.11464124674918544</c:v>
                </c:pt>
                <c:pt idx="3182">
                  <c:v>-8.3841770872844418E-2</c:v>
                </c:pt>
                <c:pt idx="3183">
                  <c:v>-8.8878595872844426E-2</c:v>
                </c:pt>
                <c:pt idx="3184">
                  <c:v>-0.12052211456939688</c:v>
                </c:pt>
                <c:pt idx="3185">
                  <c:v>-0.10935341956939687</c:v>
                </c:pt>
                <c:pt idx="3186">
                  <c:v>-0.1255933887037228</c:v>
                </c:pt>
                <c:pt idx="3187">
                  <c:v>-1.1065232224900488</c:v>
                </c:pt>
                <c:pt idx="3188">
                  <c:v>-1.9758390274435107</c:v>
                </c:pt>
                <c:pt idx="3189">
                  <c:v>-0.12651810292871052</c:v>
                </c:pt>
                <c:pt idx="3190">
                  <c:v>-0.52234445700681043</c:v>
                </c:pt>
                <c:pt idx="3191">
                  <c:v>-6.7778992569396873E-2</c:v>
                </c:pt>
                <c:pt idx="3192">
                  <c:v>-1.0174105108367422</c:v>
                </c:pt>
                <c:pt idx="3193">
                  <c:v>-2.5859217276490165</c:v>
                </c:pt>
                <c:pt idx="3194">
                  <c:v>-0.24316527447913083</c:v>
                </c:pt>
                <c:pt idx="3195">
                  <c:v>-0.15082500818593431</c:v>
                </c:pt>
                <c:pt idx="3196">
                  <c:v>0.22588641412258204</c:v>
                </c:pt>
                <c:pt idx="3197">
                  <c:v>-1.8274815296251272</c:v>
                </c:pt>
                <c:pt idx="3198">
                  <c:v>-0.12143236597484519</c:v>
                </c:pt>
                <c:pt idx="3199">
                  <c:v>-0.84026482953946291</c:v>
                </c:pt>
                <c:pt idx="3200">
                  <c:v>-0.14213858080235328</c:v>
                </c:pt>
                <c:pt idx="3201">
                  <c:v>-9.7333853269134352E-2</c:v>
                </c:pt>
                <c:pt idx="3202">
                  <c:v>-0.38856761954662511</c:v>
                </c:pt>
                <c:pt idx="3203">
                  <c:v>-0.12797782295166243</c:v>
                </c:pt>
                <c:pt idx="3204">
                  <c:v>2.5376484227849785</c:v>
                </c:pt>
                <c:pt idx="3205">
                  <c:v>-0.12052211456939688</c:v>
                </c:pt>
                <c:pt idx="3206">
                  <c:v>-9.3484088220498571E-2</c:v>
                </c:pt>
                <c:pt idx="3207">
                  <c:v>-0.12052211456939688</c:v>
                </c:pt>
                <c:pt idx="3208">
                  <c:v>-5.6001070569396877E-2</c:v>
                </c:pt>
                <c:pt idx="3209">
                  <c:v>-0.34810127257392176</c:v>
                </c:pt>
                <c:pt idx="3210">
                  <c:v>-4.1675384883223465</c:v>
                </c:pt>
                <c:pt idx="3211">
                  <c:v>-0.10554870735944601</c:v>
                </c:pt>
                <c:pt idx="3212">
                  <c:v>-0.12052211456939688</c:v>
                </c:pt>
                <c:pt idx="3213">
                  <c:v>-0.12447238899892794</c:v>
                </c:pt>
                <c:pt idx="3214">
                  <c:v>-0.17600765713898314</c:v>
                </c:pt>
                <c:pt idx="3215">
                  <c:v>-0.12915547848986306</c:v>
                </c:pt>
                <c:pt idx="3216">
                  <c:v>0.31930815304963245</c:v>
                </c:pt>
                <c:pt idx="3217">
                  <c:v>-0.12052211456939688</c:v>
                </c:pt>
                <c:pt idx="3218">
                  <c:v>0.52497712056028156</c:v>
                </c:pt>
                <c:pt idx="3219">
                  <c:v>-0.1210946457434417</c:v>
                </c:pt>
                <c:pt idx="3220">
                  <c:v>-0.12052211456939688</c:v>
                </c:pt>
                <c:pt idx="3221">
                  <c:v>-0.34889304695078049</c:v>
                </c:pt>
                <c:pt idx="3222">
                  <c:v>-0.23819933435946858</c:v>
                </c:pt>
                <c:pt idx="3223">
                  <c:v>-0.24862169869166906</c:v>
                </c:pt>
                <c:pt idx="3224">
                  <c:v>-0.12052211456939688</c:v>
                </c:pt>
                <c:pt idx="3225">
                  <c:v>-0.12052211456939688</c:v>
                </c:pt>
                <c:pt idx="3226">
                  <c:v>7.4548646803194674E-2</c:v>
                </c:pt>
                <c:pt idx="3227">
                  <c:v>-0.12032185856939688</c:v>
                </c:pt>
                <c:pt idx="3228">
                  <c:v>8.7523051825124487E-2</c:v>
                </c:pt>
                <c:pt idx="3229">
                  <c:v>-0.12789799976152674</c:v>
                </c:pt>
                <c:pt idx="3230">
                  <c:v>-2.550668779686013</c:v>
                </c:pt>
                <c:pt idx="3231">
                  <c:v>1.1350901037236518</c:v>
                </c:pt>
                <c:pt idx="3232">
                  <c:v>-0.12909514464799329</c:v>
                </c:pt>
                <c:pt idx="3233">
                  <c:v>-2.8842624792594602</c:v>
                </c:pt>
                <c:pt idx="3234">
                  <c:v>-0.10449128556939688</c:v>
                </c:pt>
                <c:pt idx="3235">
                  <c:v>0.42824062443060318</c:v>
                </c:pt>
                <c:pt idx="3236">
                  <c:v>-0.40349547766315191</c:v>
                </c:pt>
                <c:pt idx="3237">
                  <c:v>-0.44878665668365542</c:v>
                </c:pt>
                <c:pt idx="3238">
                  <c:v>-0.27575440547703922</c:v>
                </c:pt>
                <c:pt idx="3239">
                  <c:v>-9.415908970216634E-2</c:v>
                </c:pt>
                <c:pt idx="3240">
                  <c:v>-0.22091176472562016</c:v>
                </c:pt>
                <c:pt idx="3241">
                  <c:v>-0.12052211456939688</c:v>
                </c:pt>
                <c:pt idx="3242">
                  <c:v>-0.12052211456939688</c:v>
                </c:pt>
                <c:pt idx="3243">
                  <c:v>1.7673537361291476</c:v>
                </c:pt>
                <c:pt idx="3244">
                  <c:v>-0.11949036456939688</c:v>
                </c:pt>
                <c:pt idx="3245">
                  <c:v>-0.12050461456939687</c:v>
                </c:pt>
                <c:pt idx="3246">
                  <c:v>-0.32383986778940488</c:v>
                </c:pt>
                <c:pt idx="3247">
                  <c:v>-0.21822936134578552</c:v>
                </c:pt>
                <c:pt idx="3248">
                  <c:v>-2.4715524105397568</c:v>
                </c:pt>
                <c:pt idx="3249">
                  <c:v>-0.23037840132057696</c:v>
                </c:pt>
                <c:pt idx="3250">
                  <c:v>5.2675540823811353</c:v>
                </c:pt>
                <c:pt idx="3251">
                  <c:v>0.57250538049930921</c:v>
                </c:pt>
                <c:pt idx="3252">
                  <c:v>-0.34165864480962227</c:v>
                </c:pt>
                <c:pt idx="3253">
                  <c:v>-0.27512315493078099</c:v>
                </c:pt>
                <c:pt idx="3254">
                  <c:v>-0.16488367115017877</c:v>
                </c:pt>
                <c:pt idx="3255">
                  <c:v>-0.10994923445926433</c:v>
                </c:pt>
                <c:pt idx="3256">
                  <c:v>-0.20790965647798987</c:v>
                </c:pt>
                <c:pt idx="3257">
                  <c:v>-0.13545493461011396</c:v>
                </c:pt>
                <c:pt idx="3258">
                  <c:v>-1.0851141205882009</c:v>
                </c:pt>
                <c:pt idx="3259">
                  <c:v>-0.43626576138122153</c:v>
                </c:pt>
                <c:pt idx="3260">
                  <c:v>-1.6083465256579057</c:v>
                </c:pt>
                <c:pt idx="3261">
                  <c:v>-0.28777421052031871</c:v>
                </c:pt>
                <c:pt idx="3262">
                  <c:v>-0.89131632532174476</c:v>
                </c:pt>
                <c:pt idx="3263">
                  <c:v>-0.23838329496936975</c:v>
                </c:pt>
                <c:pt idx="3264">
                  <c:v>-0.12533341930207942</c:v>
                </c:pt>
                <c:pt idx="3265">
                  <c:v>-0.12052211456939688</c:v>
                </c:pt>
                <c:pt idx="3266">
                  <c:v>-0.18898906231814966</c:v>
                </c:pt>
                <c:pt idx="3267">
                  <c:v>-0.12052211456939688</c:v>
                </c:pt>
                <c:pt idx="3268">
                  <c:v>0.29766575222074554</c:v>
                </c:pt>
                <c:pt idx="3269">
                  <c:v>-8.3746860569396869E-2</c:v>
                </c:pt>
                <c:pt idx="3270">
                  <c:v>-2.4043984089741164</c:v>
                </c:pt>
                <c:pt idx="3271">
                  <c:v>-0.51676678842801116</c:v>
                </c:pt>
                <c:pt idx="3272">
                  <c:v>6.2564510308112107</c:v>
                </c:pt>
                <c:pt idx="3273">
                  <c:v>-9.762903950836406E-2</c:v>
                </c:pt>
                <c:pt idx="3274">
                  <c:v>-0.13926509934347597</c:v>
                </c:pt>
                <c:pt idx="3275">
                  <c:v>-0.12719517404042252</c:v>
                </c:pt>
                <c:pt idx="3276">
                  <c:v>-0.12052211456939688</c:v>
                </c:pt>
                <c:pt idx="3277">
                  <c:v>-0.85655164322291477</c:v>
                </c:pt>
                <c:pt idx="3278">
                  <c:v>-2.7336779993348816</c:v>
                </c:pt>
                <c:pt idx="3279">
                  <c:v>-2.4733566035615513</c:v>
                </c:pt>
                <c:pt idx="3280">
                  <c:v>-0.75807745690783646</c:v>
                </c:pt>
                <c:pt idx="3281">
                  <c:v>-2.4127445901288436</c:v>
                </c:pt>
                <c:pt idx="3282">
                  <c:v>-0.20548366509186841</c:v>
                </c:pt>
                <c:pt idx="3283">
                  <c:v>-0.12139789143412678</c:v>
                </c:pt>
                <c:pt idx="3284">
                  <c:v>-0.12323619475543636</c:v>
                </c:pt>
                <c:pt idx="3285">
                  <c:v>-0.12052211456939688</c:v>
                </c:pt>
                <c:pt idx="3286">
                  <c:v>-2.9886414531599863</c:v>
                </c:pt>
                <c:pt idx="3287">
                  <c:v>-0.12052211456939688</c:v>
                </c:pt>
                <c:pt idx="3288">
                  <c:v>-0.13383807400480624</c:v>
                </c:pt>
                <c:pt idx="3289">
                  <c:v>-0.35690252014919266</c:v>
                </c:pt>
                <c:pt idx="3290">
                  <c:v>-0.37132238284518021</c:v>
                </c:pt>
                <c:pt idx="3291">
                  <c:v>-1.4750582266865728</c:v>
                </c:pt>
                <c:pt idx="3292">
                  <c:v>-0.12052211456939688</c:v>
                </c:pt>
                <c:pt idx="3293">
                  <c:v>-0.12052211456939688</c:v>
                </c:pt>
                <c:pt idx="3294">
                  <c:v>-0.12052211456939688</c:v>
                </c:pt>
                <c:pt idx="3295">
                  <c:v>-0.29159233714664357</c:v>
                </c:pt>
                <c:pt idx="3296">
                  <c:v>-0.18918345895083946</c:v>
                </c:pt>
                <c:pt idx="3297">
                  <c:v>-0.12318251950267547</c:v>
                </c:pt>
                <c:pt idx="3298">
                  <c:v>-0.12320681584274605</c:v>
                </c:pt>
                <c:pt idx="3299">
                  <c:v>-1.2869305405897797</c:v>
                </c:pt>
                <c:pt idx="3300">
                  <c:v>-3.7433958554568973</c:v>
                </c:pt>
                <c:pt idx="3301">
                  <c:v>-0.1245675217301597</c:v>
                </c:pt>
                <c:pt idx="3302">
                  <c:v>-0.12214928867961163</c:v>
                </c:pt>
                <c:pt idx="3303">
                  <c:v>-2.031988410245368</c:v>
                </c:pt>
                <c:pt idx="3304">
                  <c:v>-0.12052211456939688</c:v>
                </c:pt>
                <c:pt idx="3305">
                  <c:v>-0.12052211456939688</c:v>
                </c:pt>
                <c:pt idx="3306">
                  <c:v>-1.0961330186974936</c:v>
                </c:pt>
                <c:pt idx="3307">
                  <c:v>-0.33992536608207258</c:v>
                </c:pt>
                <c:pt idx="3308">
                  <c:v>-0.12052211456939688</c:v>
                </c:pt>
                <c:pt idx="3309">
                  <c:v>-0.55651111230432537</c:v>
                </c:pt>
                <c:pt idx="3310">
                  <c:v>-0.33293378154798015</c:v>
                </c:pt>
                <c:pt idx="3311">
                  <c:v>-0.12052211456939688</c:v>
                </c:pt>
                <c:pt idx="3312">
                  <c:v>-0.23352614514741152</c:v>
                </c:pt>
                <c:pt idx="3313">
                  <c:v>-0.19432558099811556</c:v>
                </c:pt>
                <c:pt idx="3314">
                  <c:v>-0.11720014802826055</c:v>
                </c:pt>
                <c:pt idx="3315">
                  <c:v>-4.2229443009212586</c:v>
                </c:pt>
                <c:pt idx="3316">
                  <c:v>-0.11171088956939687</c:v>
                </c:pt>
                <c:pt idx="3317">
                  <c:v>-0.16265464349104602</c:v>
                </c:pt>
                <c:pt idx="3318">
                  <c:v>-0.12052211456939688</c:v>
                </c:pt>
                <c:pt idx="3319">
                  <c:v>-0.12316411203494954</c:v>
                </c:pt>
                <c:pt idx="3320">
                  <c:v>-0.20450929816642149</c:v>
                </c:pt>
                <c:pt idx="3321">
                  <c:v>-2.0933037519811455</c:v>
                </c:pt>
                <c:pt idx="3322">
                  <c:v>-0.11959723656939687</c:v>
                </c:pt>
                <c:pt idx="3323">
                  <c:v>4.8914031909913307</c:v>
                </c:pt>
                <c:pt idx="3324">
                  <c:v>-0.29432057732502603</c:v>
                </c:pt>
                <c:pt idx="3325">
                  <c:v>0.59882741891214142</c:v>
                </c:pt>
                <c:pt idx="3326">
                  <c:v>-0.13013595920614135</c:v>
                </c:pt>
                <c:pt idx="3327">
                  <c:v>-0.12052211456939688</c:v>
                </c:pt>
                <c:pt idx="3328">
                  <c:v>-0.12557207474594329</c:v>
                </c:pt>
                <c:pt idx="3329">
                  <c:v>3.4311711905404216</c:v>
                </c:pt>
                <c:pt idx="3330">
                  <c:v>-0.12052211456939688</c:v>
                </c:pt>
                <c:pt idx="3331">
                  <c:v>-7.9778275569396873E-2</c:v>
                </c:pt>
                <c:pt idx="3332">
                  <c:v>-1.2175383226513095</c:v>
                </c:pt>
                <c:pt idx="3333">
                  <c:v>-3.1201423811579971</c:v>
                </c:pt>
                <c:pt idx="3334">
                  <c:v>-0.27370073051455618</c:v>
                </c:pt>
                <c:pt idx="3335">
                  <c:v>-0.13427730450041583</c:v>
                </c:pt>
                <c:pt idx="3336">
                  <c:v>-6.439907056939688E-2</c:v>
                </c:pt>
                <c:pt idx="3337">
                  <c:v>-0.12052211456939688</c:v>
                </c:pt>
                <c:pt idx="3338">
                  <c:v>-0.25928362898355756</c:v>
                </c:pt>
                <c:pt idx="3339">
                  <c:v>-0.21402413564738057</c:v>
                </c:pt>
                <c:pt idx="3340">
                  <c:v>-0.38869941462600721</c:v>
                </c:pt>
                <c:pt idx="3341">
                  <c:v>0.4454538468326098</c:v>
                </c:pt>
                <c:pt idx="3342">
                  <c:v>-4.2533282840385711E-2</c:v>
                </c:pt>
                <c:pt idx="3343">
                  <c:v>-3.3587167421311936</c:v>
                </c:pt>
                <c:pt idx="3344">
                  <c:v>-1.4386987653625036</c:v>
                </c:pt>
                <c:pt idx="3345">
                  <c:v>-6.212744675446015E-2</c:v>
                </c:pt>
                <c:pt idx="3346">
                  <c:v>2.5849821235000014E-3</c:v>
                </c:pt>
                <c:pt idx="3347">
                  <c:v>-0.12052211456939688</c:v>
                </c:pt>
                <c:pt idx="3348">
                  <c:v>-0.10037946818344318</c:v>
                </c:pt>
                <c:pt idx="3349">
                  <c:v>-7.533907284709801E-2</c:v>
                </c:pt>
                <c:pt idx="3350">
                  <c:v>-0.12052211456939688</c:v>
                </c:pt>
                <c:pt idx="3351">
                  <c:v>-2.5428795740381505</c:v>
                </c:pt>
                <c:pt idx="3352">
                  <c:v>-0.12052211456939688</c:v>
                </c:pt>
                <c:pt idx="3353">
                  <c:v>-0.14558069664667089</c:v>
                </c:pt>
                <c:pt idx="3354">
                  <c:v>-0.12041796434481511</c:v>
                </c:pt>
                <c:pt idx="3355">
                  <c:v>-0.14787631859403561</c:v>
                </c:pt>
                <c:pt idx="3356">
                  <c:v>-0.12052211456939688</c:v>
                </c:pt>
                <c:pt idx="3357">
                  <c:v>-0.88628308029543135</c:v>
                </c:pt>
                <c:pt idx="3358">
                  <c:v>0.30662010194240558</c:v>
                </c:pt>
                <c:pt idx="3359">
                  <c:v>2.2035013579223728</c:v>
                </c:pt>
                <c:pt idx="3360">
                  <c:v>-0.12249463124101978</c:v>
                </c:pt>
                <c:pt idx="3361">
                  <c:v>-0.12052211456939688</c:v>
                </c:pt>
                <c:pt idx="3362">
                  <c:v>1.4792071103438387E-2</c:v>
                </c:pt>
                <c:pt idx="3363">
                  <c:v>-0.10607373693884251</c:v>
                </c:pt>
                <c:pt idx="3364">
                  <c:v>-0.820403593998553</c:v>
                </c:pt>
                <c:pt idx="3365">
                  <c:v>-0.73564472838241568</c:v>
                </c:pt>
                <c:pt idx="3366">
                  <c:v>-0.2329934408224377</c:v>
                </c:pt>
                <c:pt idx="3367">
                  <c:v>-0.11504973037004401</c:v>
                </c:pt>
                <c:pt idx="3368">
                  <c:v>-0.12052211456939688</c:v>
                </c:pt>
                <c:pt idx="3369">
                  <c:v>-0.16590450197231782</c:v>
                </c:pt>
                <c:pt idx="3370">
                  <c:v>-4.5515103580062535</c:v>
                </c:pt>
                <c:pt idx="3371">
                  <c:v>0.75101956039193318</c:v>
                </c:pt>
                <c:pt idx="3372">
                  <c:v>-0.12052211456939688</c:v>
                </c:pt>
                <c:pt idx="3373">
                  <c:v>-0.12052211456939688</c:v>
                </c:pt>
                <c:pt idx="3374">
                  <c:v>-0.12547224421077446</c:v>
                </c:pt>
                <c:pt idx="3375">
                  <c:v>-0.9608608905100311</c:v>
                </c:pt>
                <c:pt idx="3376">
                  <c:v>-0.12052211456939688</c:v>
                </c:pt>
                <c:pt idx="3377">
                  <c:v>-0.12836578044215433</c:v>
                </c:pt>
                <c:pt idx="3378">
                  <c:v>-0.17478106827945261</c:v>
                </c:pt>
                <c:pt idx="3379">
                  <c:v>-0.12396601840396379</c:v>
                </c:pt>
                <c:pt idx="3380">
                  <c:v>-0.35224307622341411</c:v>
                </c:pt>
                <c:pt idx="3381">
                  <c:v>-0.12052211456939688</c:v>
                </c:pt>
                <c:pt idx="3382">
                  <c:v>-0.12052211456939688</c:v>
                </c:pt>
                <c:pt idx="3383">
                  <c:v>-0.12052211456939688</c:v>
                </c:pt>
                <c:pt idx="3384">
                  <c:v>-0.12124739508566418</c:v>
                </c:pt>
                <c:pt idx="3385">
                  <c:v>-8.8970601427215135E-2</c:v>
                </c:pt>
                <c:pt idx="3386">
                  <c:v>-2.2568670036869398</c:v>
                </c:pt>
                <c:pt idx="3387">
                  <c:v>-2.3771067101740426</c:v>
                </c:pt>
                <c:pt idx="3388">
                  <c:v>3.773644123856525</c:v>
                </c:pt>
                <c:pt idx="3389">
                  <c:v>-0.26948838142869908</c:v>
                </c:pt>
                <c:pt idx="3390">
                  <c:v>-0.32936575621612579</c:v>
                </c:pt>
                <c:pt idx="3391">
                  <c:v>-0.12585972667539211</c:v>
                </c:pt>
                <c:pt idx="3392">
                  <c:v>-0.15069580146576414</c:v>
                </c:pt>
                <c:pt idx="3393">
                  <c:v>-0.77039521860142102</c:v>
                </c:pt>
                <c:pt idx="3394">
                  <c:v>-0.13367696570590185</c:v>
                </c:pt>
                <c:pt idx="3395">
                  <c:v>-0.10346192072996263</c:v>
                </c:pt>
                <c:pt idx="3396">
                  <c:v>-0.14371956807054947</c:v>
                </c:pt>
                <c:pt idx="3397">
                  <c:v>-0.11886983636142683</c:v>
                </c:pt>
                <c:pt idx="3398">
                  <c:v>-0.11283857456939687</c:v>
                </c:pt>
                <c:pt idx="3399">
                  <c:v>-0.15042635326594933</c:v>
                </c:pt>
                <c:pt idx="3400">
                  <c:v>-0.14935448931583029</c:v>
                </c:pt>
                <c:pt idx="3401">
                  <c:v>-0.1654517958640469</c:v>
                </c:pt>
                <c:pt idx="3402">
                  <c:v>-1.1560059815738457</c:v>
                </c:pt>
                <c:pt idx="3403">
                  <c:v>-2.1995051794480749</c:v>
                </c:pt>
                <c:pt idx="3404">
                  <c:v>-0.15925386855504572</c:v>
                </c:pt>
                <c:pt idx="3405">
                  <c:v>1.931179043727846</c:v>
                </c:pt>
                <c:pt idx="3406">
                  <c:v>-0.80204113351815276</c:v>
                </c:pt>
                <c:pt idx="3407">
                  <c:v>-5.9824144348261624E-2</c:v>
                </c:pt>
                <c:pt idx="3408">
                  <c:v>1.1059329392890493</c:v>
                </c:pt>
                <c:pt idx="3409">
                  <c:v>-6.0736974178463807</c:v>
                </c:pt>
                <c:pt idx="3410">
                  <c:v>3.6274915809754931</c:v>
                </c:pt>
                <c:pt idx="3411">
                  <c:v>-0.23481885567945859</c:v>
                </c:pt>
                <c:pt idx="3412">
                  <c:v>0.86588086027398892</c:v>
                </c:pt>
                <c:pt idx="3413">
                  <c:v>-2.2115980259795651</c:v>
                </c:pt>
                <c:pt idx="3414">
                  <c:v>-0.15185205561963516</c:v>
                </c:pt>
                <c:pt idx="3415">
                  <c:v>-0.7475520264748674</c:v>
                </c:pt>
                <c:pt idx="3416">
                  <c:v>-0.14846347081683636</c:v>
                </c:pt>
                <c:pt idx="3417">
                  <c:v>0.85375533692418726</c:v>
                </c:pt>
                <c:pt idx="3418">
                  <c:v>0.30375167901451616</c:v>
                </c:pt>
                <c:pt idx="3419">
                  <c:v>-0.16735960892996274</c:v>
                </c:pt>
                <c:pt idx="3420">
                  <c:v>10.80493511919282</c:v>
                </c:pt>
                <c:pt idx="3421">
                  <c:v>-0.15042635326594933</c:v>
                </c:pt>
                <c:pt idx="3422">
                  <c:v>-0.13438489765280967</c:v>
                </c:pt>
                <c:pt idx="3423">
                  <c:v>-0.15200989385349734</c:v>
                </c:pt>
                <c:pt idx="3424">
                  <c:v>7.0278837340506661E-3</c:v>
                </c:pt>
                <c:pt idx="3425">
                  <c:v>-0.33600932137316791</c:v>
                </c:pt>
                <c:pt idx="3426">
                  <c:v>-2.7306814035691112</c:v>
                </c:pt>
                <c:pt idx="3427">
                  <c:v>-2.8384731792208862</c:v>
                </c:pt>
                <c:pt idx="3428">
                  <c:v>0.44036621048025515</c:v>
                </c:pt>
                <c:pt idx="3429">
                  <c:v>-0.15158822895279217</c:v>
                </c:pt>
                <c:pt idx="3430">
                  <c:v>-0.1535046476966688</c:v>
                </c:pt>
                <c:pt idx="3431">
                  <c:v>-0.23861592610789856</c:v>
                </c:pt>
                <c:pt idx="3432">
                  <c:v>-0.1609316161445363</c:v>
                </c:pt>
                <c:pt idx="3433">
                  <c:v>1.6306960468123677</c:v>
                </c:pt>
                <c:pt idx="3434">
                  <c:v>-0.15042635326594933</c:v>
                </c:pt>
                <c:pt idx="3435">
                  <c:v>-0.15815229134818909</c:v>
                </c:pt>
                <c:pt idx="3436">
                  <c:v>-0.15042635326594933</c:v>
                </c:pt>
                <c:pt idx="3437">
                  <c:v>-0.38532361993271991</c:v>
                </c:pt>
                <c:pt idx="3438">
                  <c:v>-0.36694005610114311</c:v>
                </c:pt>
                <c:pt idx="3439">
                  <c:v>-0.41176057978120145</c:v>
                </c:pt>
                <c:pt idx="3440">
                  <c:v>-0.15042635326594933</c:v>
                </c:pt>
                <c:pt idx="3441">
                  <c:v>-0.1619520085277005</c:v>
                </c:pt>
                <c:pt idx="3442">
                  <c:v>0.15345816133094448</c:v>
                </c:pt>
                <c:pt idx="3443">
                  <c:v>-0.1807585655995706</c:v>
                </c:pt>
                <c:pt idx="3444">
                  <c:v>0.11328817501961364</c:v>
                </c:pt>
                <c:pt idx="3445">
                  <c:v>-0.12778073742868595</c:v>
                </c:pt>
                <c:pt idx="3446">
                  <c:v>-3.9316696288708677</c:v>
                </c:pt>
                <c:pt idx="3447">
                  <c:v>0.97839171675941339</c:v>
                </c:pt>
                <c:pt idx="3448">
                  <c:v>-0.15737942530199975</c:v>
                </c:pt>
                <c:pt idx="3449">
                  <c:v>-4.9417580067941431</c:v>
                </c:pt>
                <c:pt idx="3450">
                  <c:v>-0.12642650796735075</c:v>
                </c:pt>
                <c:pt idx="3451">
                  <c:v>0.74257406257640235</c:v>
                </c:pt>
                <c:pt idx="3452">
                  <c:v>-0.51069431493167627</c:v>
                </c:pt>
                <c:pt idx="3453">
                  <c:v>-0.71671442312664135</c:v>
                </c:pt>
                <c:pt idx="3454">
                  <c:v>-0.27845819383835085</c:v>
                </c:pt>
                <c:pt idx="3455">
                  <c:v>-9.3817939200119854E-2</c:v>
                </c:pt>
                <c:pt idx="3456">
                  <c:v>-0.23553096243132066</c:v>
                </c:pt>
                <c:pt idx="3457">
                  <c:v>-0.15538501426688237</c:v>
                </c:pt>
                <c:pt idx="3458">
                  <c:v>-0.15042635326594933</c:v>
                </c:pt>
                <c:pt idx="3459">
                  <c:v>1.3190309681782355</c:v>
                </c:pt>
                <c:pt idx="3460">
                  <c:v>-0.10002734426594934</c:v>
                </c:pt>
                <c:pt idx="3461">
                  <c:v>-0.14872290526594933</c:v>
                </c:pt>
                <c:pt idx="3462">
                  <c:v>-0.19188436686885058</c:v>
                </c:pt>
                <c:pt idx="3463">
                  <c:v>-0.25090904072797837</c:v>
                </c:pt>
                <c:pt idx="3464">
                  <c:v>-0.83312376845968794</c:v>
                </c:pt>
                <c:pt idx="3465">
                  <c:v>-0.2837920153054212</c:v>
                </c:pt>
                <c:pt idx="3466">
                  <c:v>4.3687147553542687</c:v>
                </c:pt>
                <c:pt idx="3467">
                  <c:v>0.65346909938885456</c:v>
                </c:pt>
                <c:pt idx="3468">
                  <c:v>-0.57230081953976375</c:v>
                </c:pt>
                <c:pt idx="3469">
                  <c:v>-0.40663385928948631</c:v>
                </c:pt>
                <c:pt idx="3470">
                  <c:v>-0.22644459010015283</c:v>
                </c:pt>
                <c:pt idx="3471">
                  <c:v>-0.13026070929775499</c:v>
                </c:pt>
                <c:pt idx="3472">
                  <c:v>6.2190804388890797E-2</c:v>
                </c:pt>
                <c:pt idx="3473">
                  <c:v>-0.17543313564642884</c:v>
                </c:pt>
                <c:pt idx="3474">
                  <c:v>-1.6007495266943639</c:v>
                </c:pt>
                <c:pt idx="3475">
                  <c:v>-0.81454692715263532</c:v>
                </c:pt>
                <c:pt idx="3476">
                  <c:v>-1.4493186999458794</c:v>
                </c:pt>
                <c:pt idx="3477">
                  <c:v>-8.9045139343996826E-2</c:v>
                </c:pt>
                <c:pt idx="3478">
                  <c:v>-0.43784094658505723</c:v>
                </c:pt>
                <c:pt idx="3479">
                  <c:v>-0.30191129119660781</c:v>
                </c:pt>
                <c:pt idx="3480">
                  <c:v>-0.15381475560418584</c:v>
                </c:pt>
                <c:pt idx="3481">
                  <c:v>-0.15042635326594933</c:v>
                </c:pt>
                <c:pt idx="3482">
                  <c:v>-0.15071375345380067</c:v>
                </c:pt>
                <c:pt idx="3483">
                  <c:v>-0.14294210026594933</c:v>
                </c:pt>
                <c:pt idx="3484">
                  <c:v>1.5074543323217506</c:v>
                </c:pt>
                <c:pt idx="3485">
                  <c:v>-0.12321065613588167</c:v>
                </c:pt>
                <c:pt idx="3486">
                  <c:v>-4.6339439339035922</c:v>
                </c:pt>
                <c:pt idx="3487">
                  <c:v>-1.1012259247933369</c:v>
                </c:pt>
                <c:pt idx="3488">
                  <c:v>7.3908489375859272</c:v>
                </c:pt>
                <c:pt idx="3489">
                  <c:v>-0.11809204434301238</c:v>
                </c:pt>
                <c:pt idx="3490">
                  <c:v>-0.21180201757940953</c:v>
                </c:pt>
                <c:pt idx="3491">
                  <c:v>-0.17496669390775196</c:v>
                </c:pt>
                <c:pt idx="3492">
                  <c:v>-0.15042635326594933</c:v>
                </c:pt>
                <c:pt idx="3493">
                  <c:v>-1.2945480747515035</c:v>
                </c:pt>
                <c:pt idx="3494">
                  <c:v>-6.0806402152301331</c:v>
                </c:pt>
                <c:pt idx="3495">
                  <c:v>-3.8462379281844008</c:v>
                </c:pt>
                <c:pt idx="3496">
                  <c:v>-0.45477425570417007</c:v>
                </c:pt>
                <c:pt idx="3497">
                  <c:v>-4.6865267731978149</c:v>
                </c:pt>
                <c:pt idx="3498">
                  <c:v>-0.31913082396115633</c:v>
                </c:pt>
                <c:pt idx="3499">
                  <c:v>-0.14488547870902721</c:v>
                </c:pt>
                <c:pt idx="3500">
                  <c:v>-0.14573226084330385</c:v>
                </c:pt>
                <c:pt idx="3501">
                  <c:v>-0.15042635326594933</c:v>
                </c:pt>
                <c:pt idx="3502">
                  <c:v>-3.1885247343589738</c:v>
                </c:pt>
                <c:pt idx="3503">
                  <c:v>-0.15042635326594933</c:v>
                </c:pt>
                <c:pt idx="3504">
                  <c:v>-0.18252522185338971</c:v>
                </c:pt>
                <c:pt idx="3505">
                  <c:v>-0.41022585170944031</c:v>
                </c:pt>
                <c:pt idx="3506">
                  <c:v>0.18016718424600986</c:v>
                </c:pt>
                <c:pt idx="3507">
                  <c:v>-2.3097864949255795</c:v>
                </c:pt>
                <c:pt idx="3508">
                  <c:v>-0.17493927861242725</c:v>
                </c:pt>
                <c:pt idx="3509">
                  <c:v>-0.15042635326594933</c:v>
                </c:pt>
                <c:pt idx="3510">
                  <c:v>-0.15042635326594933</c:v>
                </c:pt>
                <c:pt idx="3511">
                  <c:v>-0.4661289032795527</c:v>
                </c:pt>
                <c:pt idx="3512">
                  <c:v>-0.25178412534661798</c:v>
                </c:pt>
                <c:pt idx="3513">
                  <c:v>-0.15295157973929199</c:v>
                </c:pt>
                <c:pt idx="3514">
                  <c:v>-0.15706074119459851</c:v>
                </c:pt>
                <c:pt idx="3515">
                  <c:v>0.84323267935687962</c:v>
                </c:pt>
                <c:pt idx="3516">
                  <c:v>-4.1975404136383681</c:v>
                </c:pt>
                <c:pt idx="3517">
                  <c:v>-0.15366844329600535</c:v>
                </c:pt>
                <c:pt idx="3518">
                  <c:v>-0.16590645045619407</c:v>
                </c:pt>
                <c:pt idx="3519">
                  <c:v>-2.3316594914453872</c:v>
                </c:pt>
                <c:pt idx="3520">
                  <c:v>7.3267926322670845E-2</c:v>
                </c:pt>
                <c:pt idx="3521">
                  <c:v>-0.15343080938925083</c:v>
                </c:pt>
                <c:pt idx="3522">
                  <c:v>-0.4773707655578312</c:v>
                </c:pt>
                <c:pt idx="3523">
                  <c:v>-0.41625232057035461</c:v>
                </c:pt>
                <c:pt idx="3524">
                  <c:v>-0.15042635326594933</c:v>
                </c:pt>
                <c:pt idx="3525">
                  <c:v>-0.7320325371226899</c:v>
                </c:pt>
                <c:pt idx="3526">
                  <c:v>-0.41006461441020936</c:v>
                </c:pt>
                <c:pt idx="3527">
                  <c:v>0.12761143273405068</c:v>
                </c:pt>
                <c:pt idx="3528">
                  <c:v>-0.36220651081612365</c:v>
                </c:pt>
                <c:pt idx="3529">
                  <c:v>-0.26036560497817596</c:v>
                </c:pt>
                <c:pt idx="3530">
                  <c:v>-0.15472053773128677</c:v>
                </c:pt>
                <c:pt idx="3531">
                  <c:v>-7.4561404435648999</c:v>
                </c:pt>
                <c:pt idx="3532">
                  <c:v>-0.14855698951013344</c:v>
                </c:pt>
                <c:pt idx="3533">
                  <c:v>-0.21050977034183863</c:v>
                </c:pt>
                <c:pt idx="3534">
                  <c:v>-0.14738337426594933</c:v>
                </c:pt>
                <c:pt idx="3535">
                  <c:v>-0.15727498570148982</c:v>
                </c:pt>
                <c:pt idx="3536">
                  <c:v>-0.3088881989765177</c:v>
                </c:pt>
                <c:pt idx="3537">
                  <c:v>-2.5080039512847434</c:v>
                </c:pt>
                <c:pt idx="3538">
                  <c:v>-0.14591588026594934</c:v>
                </c:pt>
                <c:pt idx="3539">
                  <c:v>6.7611444044419882</c:v>
                </c:pt>
                <c:pt idx="3540">
                  <c:v>-0.33319149804726328</c:v>
                </c:pt>
                <c:pt idx="3541">
                  <c:v>2.3324576027683355</c:v>
                </c:pt>
                <c:pt idx="3542">
                  <c:v>-0.1114363147868646</c:v>
                </c:pt>
                <c:pt idx="3543">
                  <c:v>-0.14938704826594934</c:v>
                </c:pt>
                <c:pt idx="3544">
                  <c:v>-0.14689810470535533</c:v>
                </c:pt>
                <c:pt idx="3545">
                  <c:v>8.6194960740847506</c:v>
                </c:pt>
                <c:pt idx="3546">
                  <c:v>-0.15042635326594933</c:v>
                </c:pt>
                <c:pt idx="3547">
                  <c:v>-9.6731122747345313E-2</c:v>
                </c:pt>
                <c:pt idx="3548">
                  <c:v>6.0593153678446363</c:v>
                </c:pt>
                <c:pt idx="3549">
                  <c:v>-0.43165076055603835</c:v>
                </c:pt>
                <c:pt idx="3550">
                  <c:v>-0.16983810680695863</c:v>
                </c:pt>
                <c:pt idx="3551">
                  <c:v>-3.5400499357297638E-2</c:v>
                </c:pt>
                <c:pt idx="3552">
                  <c:v>-0.16638971270169187</c:v>
                </c:pt>
                <c:pt idx="3553">
                  <c:v>-0.41198916488941151</c:v>
                </c:pt>
                <c:pt idx="3554">
                  <c:v>-0.24464412588410137</c:v>
                </c:pt>
                <c:pt idx="3555">
                  <c:v>-0.65770436062064053</c:v>
                </c:pt>
                <c:pt idx="3556">
                  <c:v>0.90858993856444592</c:v>
                </c:pt>
                <c:pt idx="3557">
                  <c:v>8.4337381830568603E-2</c:v>
                </c:pt>
                <c:pt idx="3558">
                  <c:v>-3.718685766607031</c:v>
                </c:pt>
                <c:pt idx="3559">
                  <c:v>-1.5292118182748782</c:v>
                </c:pt>
                <c:pt idx="3560">
                  <c:v>3.9937944424976862E-2</c:v>
                </c:pt>
                <c:pt idx="3561">
                  <c:v>5.6151395925281566E-2</c:v>
                </c:pt>
                <c:pt idx="3562">
                  <c:v>-0.14954298126594934</c:v>
                </c:pt>
                <c:pt idx="3563">
                  <c:v>1.4989685080356272</c:v>
                </c:pt>
                <c:pt idx="3564">
                  <c:v>0.12559461456897347</c:v>
                </c:pt>
                <c:pt idx="3565">
                  <c:v>0.22408146170129711</c:v>
                </c:pt>
                <c:pt idx="3566">
                  <c:v>-0.15042635326594933</c:v>
                </c:pt>
                <c:pt idx="3567">
                  <c:v>-2.3626954667163131</c:v>
                </c:pt>
                <c:pt idx="3568">
                  <c:v>-0.15042635326594933</c:v>
                </c:pt>
                <c:pt idx="3569">
                  <c:v>-0.54390400925820537</c:v>
                </c:pt>
                <c:pt idx="3570">
                  <c:v>-0.14583134649170096</c:v>
                </c:pt>
                <c:pt idx="3571">
                  <c:v>-6.2611393819174688E-2</c:v>
                </c:pt>
                <c:pt idx="3572">
                  <c:v>-0.14792023726594933</c:v>
                </c:pt>
                <c:pt idx="3573">
                  <c:v>3.2317468229456718</c:v>
                </c:pt>
                <c:pt idx="3574">
                  <c:v>0.40969269518077023</c:v>
                </c:pt>
                <c:pt idx="3575">
                  <c:v>4.0529441483366586</c:v>
                </c:pt>
                <c:pt idx="3576">
                  <c:v>8.0014491974546964E-2</c:v>
                </c:pt>
                <c:pt idx="3577">
                  <c:v>-0.14891680326594933</c:v>
                </c:pt>
                <c:pt idx="3578">
                  <c:v>-0.25460445527467734</c:v>
                </c:pt>
                <c:pt idx="3579">
                  <c:v>-0.12486517773131325</c:v>
                </c:pt>
                <c:pt idx="3580">
                  <c:v>-1.4417487077367268</c:v>
                </c:pt>
                <c:pt idx="3581">
                  <c:v>-1.9682872865256666</c:v>
                </c:pt>
                <c:pt idx="3582">
                  <c:v>-0.25812465127478534</c:v>
                </c:pt>
                <c:pt idx="3583">
                  <c:v>-0.15751532967414869</c:v>
                </c:pt>
                <c:pt idx="3584">
                  <c:v>-0.15350103092834039</c:v>
                </c:pt>
                <c:pt idx="3585">
                  <c:v>-0.15015365872588987</c:v>
                </c:pt>
                <c:pt idx="3586">
                  <c:v>-2.9022763314115441</c:v>
                </c:pt>
                <c:pt idx="3587">
                  <c:v>0.45070671724842803</c:v>
                </c:pt>
                <c:pt idx="3588">
                  <c:v>-0.15042635326594933</c:v>
                </c:pt>
                <c:pt idx="3589">
                  <c:v>-0.1511573312230913</c:v>
                </c:pt>
                <c:pt idx="3590">
                  <c:v>-0.16125288933589632</c:v>
                </c:pt>
                <c:pt idx="3591">
                  <c:v>-1.3213557929401798</c:v>
                </c:pt>
                <c:pt idx="3592">
                  <c:v>-0.13949721426594933</c:v>
                </c:pt>
                <c:pt idx="3593">
                  <c:v>-0.11817445961369949</c:v>
                </c:pt>
                <c:pt idx="3594">
                  <c:v>-7.5260657921520646E-2</c:v>
                </c:pt>
                <c:pt idx="3595">
                  <c:v>-0.15222259278107664</c:v>
                </c:pt>
                <c:pt idx="3596">
                  <c:v>-0.52671362304774583</c:v>
                </c:pt>
                <c:pt idx="3597">
                  <c:v>-0.15042635326594933</c:v>
                </c:pt>
                <c:pt idx="3598">
                  <c:v>-0.15042635326594933</c:v>
                </c:pt>
                <c:pt idx="3599">
                  <c:v>-0.15042635326594933</c:v>
                </c:pt>
                <c:pt idx="3600">
                  <c:v>-0.15377526438437858</c:v>
                </c:pt>
                <c:pt idx="3601">
                  <c:v>-7.6716320848653596E-2</c:v>
                </c:pt>
                <c:pt idx="3602">
                  <c:v>-2.9761846056453294</c:v>
                </c:pt>
                <c:pt idx="3603">
                  <c:v>-1.2570271476558394</c:v>
                </c:pt>
                <c:pt idx="3604">
                  <c:v>9.3862082694630082</c:v>
                </c:pt>
                <c:pt idx="3605">
                  <c:v>-0.37436921082817898</c:v>
                </c:pt>
                <c:pt idx="3606">
                  <c:v>0.68207063980241789</c:v>
                </c:pt>
                <c:pt idx="3607">
                  <c:v>-0.16331165369304163</c:v>
                </c:pt>
                <c:pt idx="3608">
                  <c:v>-0.13118656120539351</c:v>
                </c:pt>
                <c:pt idx="3609">
                  <c:v>-0.9918229722016787</c:v>
                </c:pt>
                <c:pt idx="3610">
                  <c:v>-0.1882786773190348</c:v>
                </c:pt>
                <c:pt idx="3611">
                  <c:v>0.12582110381229339</c:v>
                </c:pt>
                <c:pt idx="3612">
                  <c:v>-0.17368704270172364</c:v>
                </c:pt>
                <c:pt idx="3613">
                  <c:v>-0.15357389796487594</c:v>
                </c:pt>
                <c:pt idx="3614">
                  <c:v>-0.13363587026594934</c:v>
                </c:pt>
                <c:pt idx="3615">
                  <c:v>-0.18033059196250179</c:v>
                </c:pt>
                <c:pt idx="3616">
                  <c:v>-0.17637907375234124</c:v>
                </c:pt>
                <c:pt idx="3617">
                  <c:v>-0.1945936992362918</c:v>
                </c:pt>
                <c:pt idx="3618">
                  <c:v>-1.2434555542468688</c:v>
                </c:pt>
                <c:pt idx="3619">
                  <c:v>-2.7480518165732875</c:v>
                </c:pt>
                <c:pt idx="3620">
                  <c:v>-0.19454140879816126</c:v>
                </c:pt>
                <c:pt idx="3621">
                  <c:v>2.4814678694267003</c:v>
                </c:pt>
                <c:pt idx="3622">
                  <c:v>-2.2626779240319337</c:v>
                </c:pt>
                <c:pt idx="3623">
                  <c:v>-0.13559994475238737</c:v>
                </c:pt>
                <c:pt idx="3624">
                  <c:v>-1.8497971264056647</c:v>
                </c:pt>
                <c:pt idx="3625">
                  <c:v>5.748548995660725</c:v>
                </c:pt>
                <c:pt idx="3626">
                  <c:v>3.2997455577033135</c:v>
                </c:pt>
                <c:pt idx="3627">
                  <c:v>-0.36677628731737882</c:v>
                </c:pt>
                <c:pt idx="3628">
                  <c:v>0.27787261140703823</c:v>
                </c:pt>
                <c:pt idx="3629">
                  <c:v>-2.6604084544530546</c:v>
                </c:pt>
                <c:pt idx="3630">
                  <c:v>-0.18865298546231413</c:v>
                </c:pt>
                <c:pt idx="3631">
                  <c:v>-0.64980622645414554</c:v>
                </c:pt>
                <c:pt idx="3632">
                  <c:v>-0.16552460519105494</c:v>
                </c:pt>
                <c:pt idx="3633">
                  <c:v>0.76080827659081773</c:v>
                </c:pt>
                <c:pt idx="3634">
                  <c:v>0.62680628539938588</c:v>
                </c:pt>
                <c:pt idx="3635">
                  <c:v>-0.18435331638270683</c:v>
                </c:pt>
                <c:pt idx="3636">
                  <c:v>17.284392618502345</c:v>
                </c:pt>
                <c:pt idx="3637">
                  <c:v>-0.18033059196250179</c:v>
                </c:pt>
                <c:pt idx="3638">
                  <c:v>-0.35817096746478078</c:v>
                </c:pt>
                <c:pt idx="3639">
                  <c:v>-0.22192053579783699</c:v>
                </c:pt>
                <c:pt idx="3640">
                  <c:v>0.1274162650374982</c:v>
                </c:pt>
                <c:pt idx="3641">
                  <c:v>-0.53532115280967718</c:v>
                </c:pt>
                <c:pt idx="3642">
                  <c:v>-1.3981798069122977</c:v>
                </c:pt>
                <c:pt idx="3643">
                  <c:v>0.68202907470040919</c:v>
                </c:pt>
                <c:pt idx="3644">
                  <c:v>-0.16755354559925423</c:v>
                </c:pt>
                <c:pt idx="3645">
                  <c:v>-0.17659098496422065</c:v>
                </c:pt>
                <c:pt idx="3646">
                  <c:v>-0.29902488686227435</c:v>
                </c:pt>
                <c:pt idx="3647">
                  <c:v>-0.18583980113704246</c:v>
                </c:pt>
                <c:pt idx="3648">
                  <c:v>8.9775437935486</c:v>
                </c:pt>
                <c:pt idx="3649">
                  <c:v>5.8562739026929406E-2</c:v>
                </c:pt>
                <c:pt idx="3650">
                  <c:v>-4.9459166482677945</c:v>
                </c:pt>
                <c:pt idx="3651">
                  <c:v>-0.18299409737512812</c:v>
                </c:pt>
                <c:pt idx="3652">
                  <c:v>-0.1796724239625018</c:v>
                </c:pt>
                <c:pt idx="3653">
                  <c:v>-0.28525308173654462</c:v>
                </c:pt>
                <c:pt idx="3654">
                  <c:v>-0.58764017976561733</c:v>
                </c:pt>
                <c:pt idx="3655">
                  <c:v>-1.0357090133284019</c:v>
                </c:pt>
                <c:pt idx="3656">
                  <c:v>-0.18033059196250179</c:v>
                </c:pt>
                <c:pt idx="3657">
                  <c:v>0.73388745192034122</c:v>
                </c:pt>
                <c:pt idx="3658">
                  <c:v>-0.26127341117742842</c:v>
                </c:pt>
                <c:pt idx="3659">
                  <c:v>0.43516168260292032</c:v>
                </c:pt>
                <c:pt idx="3660">
                  <c:v>-0.12353456424446715</c:v>
                </c:pt>
                <c:pt idx="3661">
                  <c:v>-1.5137517263268405</c:v>
                </c:pt>
                <c:pt idx="3662">
                  <c:v>0.60047902718791102</c:v>
                </c:pt>
                <c:pt idx="3663">
                  <c:v>-0.18863481722725173</c:v>
                </c:pt>
                <c:pt idx="3664">
                  <c:v>-0.27158882705850651</c:v>
                </c:pt>
                <c:pt idx="3665">
                  <c:v>-0.11026996544727158</c:v>
                </c:pt>
                <c:pt idx="3666">
                  <c:v>-0.51057600842846984</c:v>
                </c:pt>
                <c:pt idx="3667">
                  <c:v>-0.77207419888574491</c:v>
                </c:pt>
                <c:pt idx="3668">
                  <c:v>-0.65186972716225378</c:v>
                </c:pt>
                <c:pt idx="3669">
                  <c:v>-0.51397422965683892</c:v>
                </c:pt>
                <c:pt idx="3670">
                  <c:v>-0.13209767076991863</c:v>
                </c:pt>
                <c:pt idx="3671">
                  <c:v>-0.21645896973964118</c:v>
                </c:pt>
                <c:pt idx="3672">
                  <c:v>-0.16231838712077629</c:v>
                </c:pt>
                <c:pt idx="3673">
                  <c:v>-0.17131287396250178</c:v>
                </c:pt>
                <c:pt idx="3674">
                  <c:v>1.2364384443977965</c:v>
                </c:pt>
                <c:pt idx="3675">
                  <c:v>-9.1784605962501792E-2</c:v>
                </c:pt>
                <c:pt idx="3676">
                  <c:v>-0.17536387196250178</c:v>
                </c:pt>
                <c:pt idx="3677">
                  <c:v>0.15262644834534722</c:v>
                </c:pt>
                <c:pt idx="3678">
                  <c:v>-1.8948145944820638E-2</c:v>
                </c:pt>
                <c:pt idx="3679">
                  <c:v>0.11646123436584332</c:v>
                </c:pt>
                <c:pt idx="3680">
                  <c:v>-0.23194073525548356</c:v>
                </c:pt>
                <c:pt idx="3681">
                  <c:v>1.6757414080302944</c:v>
                </c:pt>
                <c:pt idx="3682">
                  <c:v>-0.11523843217697483</c:v>
                </c:pt>
                <c:pt idx="3683">
                  <c:v>-0.96906082793469606</c:v>
                </c:pt>
                <c:pt idx="3684">
                  <c:v>-0.48136730018899843</c:v>
                </c:pt>
                <c:pt idx="3685">
                  <c:v>-0.29437421169761524</c:v>
                </c:pt>
                <c:pt idx="3686">
                  <c:v>-0.38651456854258925</c:v>
                </c:pt>
                <c:pt idx="3687">
                  <c:v>2.2673125672818211</c:v>
                </c:pt>
                <c:pt idx="3688">
                  <c:v>-0.20399174952490723</c:v>
                </c:pt>
                <c:pt idx="3689">
                  <c:v>0.17258688427452151</c:v>
                </c:pt>
                <c:pt idx="3690">
                  <c:v>-1.9360566562859847</c:v>
                </c:pt>
                <c:pt idx="3691">
                  <c:v>2.9107918167150899</c:v>
                </c:pt>
                <c:pt idx="3692">
                  <c:v>0.40759718936590306</c:v>
                </c:pt>
                <c:pt idx="3693">
                  <c:v>0.58151521785124705</c:v>
                </c:pt>
                <c:pt idx="3694">
                  <c:v>-0.33209612542328071</c:v>
                </c:pt>
                <c:pt idx="3695">
                  <c:v>-0.1922236384584097</c:v>
                </c:pt>
                <c:pt idx="3696">
                  <c:v>-0.16394152896250178</c:v>
                </c:pt>
                <c:pt idx="3697">
                  <c:v>-0.12595525637582247</c:v>
                </c:pt>
                <c:pt idx="3698">
                  <c:v>-0.18033059196250179</c:v>
                </c:pt>
                <c:pt idx="3699">
                  <c:v>3.2691579758755269</c:v>
                </c:pt>
                <c:pt idx="3700">
                  <c:v>-0.10940093122858008</c:v>
                </c:pt>
                <c:pt idx="3701">
                  <c:v>-4.5039506616198697</c:v>
                </c:pt>
                <c:pt idx="3702">
                  <c:v>-1.1089187856987055</c:v>
                </c:pt>
                <c:pt idx="3703">
                  <c:v>17.247143996156382</c:v>
                </c:pt>
                <c:pt idx="3704">
                  <c:v>-0.14650803919910019</c:v>
                </c:pt>
                <c:pt idx="3705">
                  <c:v>-0.17483493452124349</c:v>
                </c:pt>
                <c:pt idx="3706">
                  <c:v>-0.29227336554994787</c:v>
                </c:pt>
                <c:pt idx="3707">
                  <c:v>-0.18033059196250179</c:v>
                </c:pt>
                <c:pt idx="3708">
                  <c:v>-2.3514915392662621</c:v>
                </c:pt>
                <c:pt idx="3709">
                  <c:v>-8.3796113974118764</c:v>
                </c:pt>
                <c:pt idx="3710">
                  <c:v>-6.553492011424944</c:v>
                </c:pt>
                <c:pt idx="3711">
                  <c:v>-0.45354230932005801</c:v>
                </c:pt>
                <c:pt idx="3712">
                  <c:v>-3.6587769191537305</c:v>
                </c:pt>
                <c:pt idx="3713">
                  <c:v>2.9500219909058489E-2</c:v>
                </c:pt>
                <c:pt idx="3714">
                  <c:v>-0.14622444645581323</c:v>
                </c:pt>
                <c:pt idx="3715">
                  <c:v>-0.15557122702094492</c:v>
                </c:pt>
                <c:pt idx="3716">
                  <c:v>-0.18033059196250179</c:v>
                </c:pt>
                <c:pt idx="3717">
                  <c:v>-3.1547455880175499</c:v>
                </c:pt>
                <c:pt idx="3718">
                  <c:v>-0.18033059196250179</c:v>
                </c:pt>
                <c:pt idx="3719">
                  <c:v>-0.22114049863080049</c:v>
                </c:pt>
                <c:pt idx="3720">
                  <c:v>-0.64623256530501549</c:v>
                </c:pt>
                <c:pt idx="3721">
                  <c:v>0.55528296169749725</c:v>
                </c:pt>
                <c:pt idx="3722">
                  <c:v>-3.2249531556667499</c:v>
                </c:pt>
                <c:pt idx="3723">
                  <c:v>-0.24932125278080963</c:v>
                </c:pt>
                <c:pt idx="3724">
                  <c:v>-0.17584114896250178</c:v>
                </c:pt>
                <c:pt idx="3725">
                  <c:v>-0.26226374626376214</c:v>
                </c:pt>
                <c:pt idx="3726">
                  <c:v>-1.1385913237355467</c:v>
                </c:pt>
                <c:pt idx="3727">
                  <c:v>-0.35085431488232643</c:v>
                </c:pt>
                <c:pt idx="3728">
                  <c:v>-0.17760610284380537</c:v>
                </c:pt>
                <c:pt idx="3729">
                  <c:v>-0.18852571901013176</c:v>
                </c:pt>
                <c:pt idx="3730">
                  <c:v>0.25180795995712035</c:v>
                </c:pt>
                <c:pt idx="3731">
                  <c:v>-3.3374733170277855</c:v>
                </c:pt>
                <c:pt idx="3732">
                  <c:v>-0.1779797214831125</c:v>
                </c:pt>
                <c:pt idx="3733">
                  <c:v>-0.20425796254245801</c:v>
                </c:pt>
                <c:pt idx="3734">
                  <c:v>-1.762363398756865</c:v>
                </c:pt>
                <c:pt idx="3735">
                  <c:v>-7.5911109454449843E-2</c:v>
                </c:pt>
                <c:pt idx="3736">
                  <c:v>-0.1820507469743704</c:v>
                </c:pt>
                <c:pt idx="3737">
                  <c:v>1.8071794737634459</c:v>
                </c:pt>
                <c:pt idx="3738">
                  <c:v>-0.56766429677939867</c:v>
                </c:pt>
                <c:pt idx="3739">
                  <c:v>-0.17615806496250178</c:v>
                </c:pt>
                <c:pt idx="3740">
                  <c:v>-1.2494017910843451</c:v>
                </c:pt>
                <c:pt idx="3741">
                  <c:v>-0.32458188438765478</c:v>
                </c:pt>
                <c:pt idx="3742">
                  <c:v>0.39034627103749819</c:v>
                </c:pt>
                <c:pt idx="3743">
                  <c:v>-0.45467701028402441</c:v>
                </c:pt>
                <c:pt idx="3744">
                  <c:v>-0.3651033807497388</c:v>
                </c:pt>
                <c:pt idx="3745">
                  <c:v>-0.17372381431132555</c:v>
                </c:pt>
                <c:pt idx="3746">
                  <c:v>-9.832530215017993</c:v>
                </c:pt>
                <c:pt idx="3747">
                  <c:v>-0.10349405380680238</c:v>
                </c:pt>
                <c:pt idx="3748">
                  <c:v>-0.27121262063383333</c:v>
                </c:pt>
                <c:pt idx="3749">
                  <c:v>-0.17488137258800929</c:v>
                </c:pt>
                <c:pt idx="3750">
                  <c:v>-0.18823911320828637</c:v>
                </c:pt>
                <c:pt idx="3751">
                  <c:v>-0.43027143695082709</c:v>
                </c:pt>
                <c:pt idx="3752">
                  <c:v>-3.1342221564336787</c:v>
                </c:pt>
                <c:pt idx="3753">
                  <c:v>-0.15833173396250178</c:v>
                </c:pt>
                <c:pt idx="3754">
                  <c:v>9.286168540825825</c:v>
                </c:pt>
                <c:pt idx="3755">
                  <c:v>-0.26375150968561656</c:v>
                </c:pt>
                <c:pt idx="3756">
                  <c:v>8.0937878355164656</c:v>
                </c:pt>
                <c:pt idx="3757">
                  <c:v>-3.9780537159952084E-2</c:v>
                </c:pt>
                <c:pt idx="3758">
                  <c:v>-0.17872557879106424</c:v>
                </c:pt>
                <c:pt idx="3759">
                  <c:v>-0.16863712419566268</c:v>
                </c:pt>
                <c:pt idx="3760">
                  <c:v>12.513788057202238</c:v>
                </c:pt>
                <c:pt idx="3761">
                  <c:v>-0.18033059196250179</c:v>
                </c:pt>
                <c:pt idx="3762">
                  <c:v>6.4411659563403167E-2</c:v>
                </c:pt>
                <c:pt idx="3763">
                  <c:v>4.3306986252188011</c:v>
                </c:pt>
                <c:pt idx="3764">
                  <c:v>-0.72840786030608962</c:v>
                </c:pt>
                <c:pt idx="3765">
                  <c:v>-0.19598491213406802</c:v>
                </c:pt>
                <c:pt idx="3766">
                  <c:v>1.3824036854783728E-2</c:v>
                </c:pt>
                <c:pt idx="3767">
                  <c:v>-0.10943714148492119</c:v>
                </c:pt>
                <c:pt idx="3768">
                  <c:v>-0.78751711901143739</c:v>
                </c:pt>
                <c:pt idx="3769">
                  <c:v>-0.47850523138856343</c:v>
                </c:pt>
                <c:pt idx="3770">
                  <c:v>-0.8149079218483879</c:v>
                </c:pt>
                <c:pt idx="3771">
                  <c:v>1.0095317579282641</c:v>
                </c:pt>
                <c:pt idx="3772">
                  <c:v>-1.4381056200662847</c:v>
                </c:pt>
                <c:pt idx="3773">
                  <c:v>-3.0975430752244884</c:v>
                </c:pt>
                <c:pt idx="3774">
                  <c:v>-0.50219850953515666</c:v>
                </c:pt>
                <c:pt idx="3775">
                  <c:v>-0.10721430712694346</c:v>
                </c:pt>
                <c:pt idx="3776">
                  <c:v>0.15499819822577277</c:v>
                </c:pt>
                <c:pt idx="3777">
                  <c:v>-0.1787048009625018</c:v>
                </c:pt>
                <c:pt idx="3778">
                  <c:v>1.87763299528521</c:v>
                </c:pt>
                <c:pt idx="3779">
                  <c:v>0.36725386248693936</c:v>
                </c:pt>
                <c:pt idx="3780">
                  <c:v>0.61156826939147702</c:v>
                </c:pt>
                <c:pt idx="3781">
                  <c:v>-0.19243504921935733</c:v>
                </c:pt>
                <c:pt idx="3782">
                  <c:v>-2.4717285096377202</c:v>
                </c:pt>
                <c:pt idx="3783">
                  <c:v>-0.18033059196250179</c:v>
                </c:pt>
                <c:pt idx="3784">
                  <c:v>-0.84573829982783577</c:v>
                </c:pt>
                <c:pt idx="3785">
                  <c:v>-0.18486420281356397</c:v>
                </c:pt>
                <c:pt idx="3786">
                  <c:v>-9.9907473669628599E-2</c:v>
                </c:pt>
                <c:pt idx="3787">
                  <c:v>-0.17534275696250179</c:v>
                </c:pt>
                <c:pt idx="3788">
                  <c:v>3.8074430240556847</c:v>
                </c:pt>
                <c:pt idx="3789">
                  <c:v>-0.56366305271418082</c:v>
                </c:pt>
                <c:pt idx="3790">
                  <c:v>5.4364879391758514</c:v>
                </c:pt>
                <c:pt idx="3791">
                  <c:v>0.13898139496729106</c:v>
                </c:pt>
                <c:pt idx="3792">
                  <c:v>-0.17738187896250179</c:v>
                </c:pt>
                <c:pt idx="3793">
                  <c:v>-0.33921963699793789</c:v>
                </c:pt>
                <c:pt idx="3794">
                  <c:v>-0.15694660637269334</c:v>
                </c:pt>
                <c:pt idx="3795">
                  <c:v>-2.8235949143701586</c:v>
                </c:pt>
                <c:pt idx="3796">
                  <c:v>-1.9203658031634734</c:v>
                </c:pt>
                <c:pt idx="3797">
                  <c:v>-0.2786898229503677</c:v>
                </c:pt>
                <c:pt idx="3798">
                  <c:v>-0.19433955867361047</c:v>
                </c:pt>
                <c:pt idx="3799">
                  <c:v>-0.1842680878865986</c:v>
                </c:pt>
                <c:pt idx="3800">
                  <c:v>0.61427140855362006</c:v>
                </c:pt>
                <c:pt idx="3801">
                  <c:v>8.5640448145547818</c:v>
                </c:pt>
                <c:pt idx="3802">
                  <c:v>8.7239621337966327</c:v>
                </c:pt>
                <c:pt idx="3803">
                  <c:v>-0.14772277996250177</c:v>
                </c:pt>
                <c:pt idx="3804">
                  <c:v>-0.18259023943024699</c:v>
                </c:pt>
                <c:pt idx="3805">
                  <c:v>-0.19958574300252685</c:v>
                </c:pt>
                <c:pt idx="3806">
                  <c:v>-1.338666603960299</c:v>
                </c:pt>
                <c:pt idx="3807">
                  <c:v>2.8124364524659551E-3</c:v>
                </c:pt>
                <c:pt idx="3808">
                  <c:v>0.27845452067864929</c:v>
                </c:pt>
                <c:pt idx="3809">
                  <c:v>0.42234720479730448</c:v>
                </c:pt>
                <c:pt idx="3810">
                  <c:v>-0.17084479870308783</c:v>
                </c:pt>
                <c:pt idx="3811">
                  <c:v>-0.82477274064029937</c:v>
                </c:pt>
                <c:pt idx="3812">
                  <c:v>-0.20440196279628864</c:v>
                </c:pt>
                <c:pt idx="3813">
                  <c:v>-0.18033059196250179</c:v>
                </c:pt>
                <c:pt idx="3814">
                  <c:v>-0.17969323491831238</c:v>
                </c:pt>
                <c:pt idx="3815">
                  <c:v>-2.9299617471485795E-2</c:v>
                </c:pt>
                <c:pt idx="3816">
                  <c:v>-1.7410902996118818</c:v>
                </c:pt>
                <c:pt idx="3817">
                  <c:v>0.84679901149316272</c:v>
                </c:pt>
                <c:pt idx="3818">
                  <c:v>12.899748946664886</c:v>
                </c:pt>
                <c:pt idx="3819">
                  <c:v>0.57339973461786542</c:v>
                </c:pt>
                <c:pt idx="3820">
                  <c:v>-0.55660941738781411</c:v>
                </c:pt>
                <c:pt idx="3821">
                  <c:v>1.910414713228697</c:v>
                </c:pt>
                <c:pt idx="3822">
                  <c:v>-0.20035973859429221</c:v>
                </c:pt>
                <c:pt idx="3823">
                  <c:v>-9.0448451460613977E-2</c:v>
                </c:pt>
                <c:pt idx="3824">
                  <c:v>-1.7575369633941267</c:v>
                </c:pt>
                <c:pt idx="3825">
                  <c:v>-0.2635810215830946</c:v>
                </c:pt>
                <c:pt idx="3826">
                  <c:v>0.32756861344553267</c:v>
                </c:pt>
                <c:pt idx="3827">
                  <c:v>-0.19744636527315987</c:v>
                </c:pt>
                <c:pt idx="3828">
                  <c:v>-0.19088059184300177</c:v>
                </c:pt>
                <c:pt idx="3829">
                  <c:v>-0.1678836960793039</c:v>
                </c:pt>
                <c:pt idx="3830">
                  <c:v>-0.21023483065904713</c:v>
                </c:pt>
                <c:pt idx="3831">
                  <c:v>-0.22069807507827605</c:v>
                </c:pt>
                <c:pt idx="3832">
                  <c:v>-0.2149957193547595</c:v>
                </c:pt>
                <c:pt idx="3833">
                  <c:v>-1.3300327263199865</c:v>
                </c:pt>
                <c:pt idx="3834">
                  <c:v>-2.5531494432899127</c:v>
                </c:pt>
                <c:pt idx="3835">
                  <c:v>-0.21859081563086186</c:v>
                </c:pt>
                <c:pt idx="3836">
                  <c:v>3.0024712156502473</c:v>
                </c:pt>
                <c:pt idx="3837">
                  <c:v>-2.4850618082240121</c:v>
                </c:pt>
                <c:pt idx="3838">
                  <c:v>-0.18720864028875123</c:v>
                </c:pt>
                <c:pt idx="3839">
                  <c:v>-2.7951304193276503</c:v>
                </c:pt>
                <c:pt idx="3840">
                  <c:v>19.507698971379007</c:v>
                </c:pt>
                <c:pt idx="3841">
                  <c:v>3.2536902095844447</c:v>
                </c:pt>
                <c:pt idx="3842">
                  <c:v>-0.51388944667603731</c:v>
                </c:pt>
                <c:pt idx="3843">
                  <c:v>0.96055787033476148</c:v>
                </c:pt>
                <c:pt idx="3844">
                  <c:v>-3.2825962659089503</c:v>
                </c:pt>
                <c:pt idx="3845">
                  <c:v>-0.23218529929065282</c:v>
                </c:pt>
                <c:pt idx="3846">
                  <c:v>-0.10828887733913861</c:v>
                </c:pt>
                <c:pt idx="3847">
                  <c:v>-0.18748947048714515</c:v>
                </c:pt>
                <c:pt idx="3848">
                  <c:v>0.48238442895680222</c:v>
                </c:pt>
                <c:pt idx="3849">
                  <c:v>1.2374658162676944</c:v>
                </c:pt>
                <c:pt idx="3850">
                  <c:v>-0.2030967620524084</c:v>
                </c:pt>
                <c:pt idx="3851">
                  <c:v>23.706497291037753</c:v>
                </c:pt>
                <c:pt idx="3852">
                  <c:v>-0.21023483065904713</c:v>
                </c:pt>
                <c:pt idx="3853">
                  <c:v>-0.82294997225388122</c:v>
                </c:pt>
                <c:pt idx="3854">
                  <c:v>-0.34932509521988342</c:v>
                </c:pt>
                <c:pt idx="3855">
                  <c:v>-1.2047189840952988E-2</c:v>
                </c:pt>
                <c:pt idx="3856">
                  <c:v>-0.55215727625724087</c:v>
                </c:pt>
                <c:pt idx="3857">
                  <c:v>-0.38072307382905812</c:v>
                </c:pt>
                <c:pt idx="3858">
                  <c:v>0.98029875014222612</c:v>
                </c:pt>
                <c:pt idx="3859">
                  <c:v>-0.17524813918793758</c:v>
                </c:pt>
                <c:pt idx="3860">
                  <c:v>-0.19859518592830425</c:v>
                </c:pt>
                <c:pt idx="3861">
                  <c:v>-0.41565938442858352</c:v>
                </c:pt>
                <c:pt idx="3862">
                  <c:v>-0.21125854273037548</c:v>
                </c:pt>
                <c:pt idx="3863">
                  <c:v>17.220119091004417</c:v>
                </c:pt>
                <c:pt idx="3864">
                  <c:v>0.15881372883438377</c:v>
                </c:pt>
                <c:pt idx="3865">
                  <c:v>-5.8664199230339502</c:v>
                </c:pt>
                <c:pt idx="3866">
                  <c:v>-0.20205954183935579</c:v>
                </c:pt>
                <c:pt idx="3867">
                  <c:v>-0.20596632665904713</c:v>
                </c:pt>
                <c:pt idx="3868">
                  <c:v>-1.2475363261027905</c:v>
                </c:pt>
                <c:pt idx="3869">
                  <c:v>-0.82838614050991799</c:v>
                </c:pt>
                <c:pt idx="3870">
                  <c:v>-1.0517187956319396</c:v>
                </c:pt>
                <c:pt idx="3871">
                  <c:v>-0.17236386065904713</c:v>
                </c:pt>
                <c:pt idx="3872">
                  <c:v>-0.25498072488903933</c:v>
                </c:pt>
                <c:pt idx="3873">
                  <c:v>1.2570807450697721</c:v>
                </c:pt>
                <c:pt idx="3874">
                  <c:v>-0.39460850827324112</c:v>
                </c:pt>
                <c:pt idx="3875">
                  <c:v>1.3592872680969257</c:v>
                </c:pt>
                <c:pt idx="3876">
                  <c:v>1.0565633793169771E-3</c:v>
                </c:pt>
                <c:pt idx="3877">
                  <c:v>1.5309864646710025</c:v>
                </c:pt>
                <c:pt idx="3878">
                  <c:v>-0.2361311699495503</c:v>
                </c:pt>
                <c:pt idx="3879">
                  <c:v>-0.21917148198941638</c:v>
                </c:pt>
                <c:pt idx="3880">
                  <c:v>7.1807899865619174</c:v>
                </c:pt>
                <c:pt idx="3881">
                  <c:v>-0.12909629442107698</c:v>
                </c:pt>
                <c:pt idx="3882">
                  <c:v>2.3267547301263547</c:v>
                </c:pt>
                <c:pt idx="3883">
                  <c:v>-1.0451953954621873</c:v>
                </c:pt>
                <c:pt idx="3884">
                  <c:v>-0.5334913778668029</c:v>
                </c:pt>
                <c:pt idx="3885">
                  <c:v>-0.91965374124071142</c:v>
                </c:pt>
                <c:pt idx="3886">
                  <c:v>-0.11975431095696606</c:v>
                </c:pt>
                <c:pt idx="3887">
                  <c:v>-0.77668447508879535</c:v>
                </c:pt>
                <c:pt idx="3888">
                  <c:v>-0.13811081243509032</c:v>
                </c:pt>
                <c:pt idx="3889">
                  <c:v>-0.20146059465904714</c:v>
                </c:pt>
                <c:pt idx="3890">
                  <c:v>3.2209418206376181</c:v>
                </c:pt>
                <c:pt idx="3891">
                  <c:v>-0.31526143082088004</c:v>
                </c:pt>
                <c:pt idx="3892">
                  <c:v>-0.20057131365904712</c:v>
                </c:pt>
                <c:pt idx="3893">
                  <c:v>5.8503264927896481E-2</c:v>
                </c:pt>
                <c:pt idx="3894">
                  <c:v>-0.48873791756428187</c:v>
                </c:pt>
                <c:pt idx="3895">
                  <c:v>5.2000408623520054</c:v>
                </c:pt>
                <c:pt idx="3896">
                  <c:v>3.6808549432670867E-3</c:v>
                </c:pt>
                <c:pt idx="3897">
                  <c:v>2.1330006512991417</c:v>
                </c:pt>
                <c:pt idx="3898">
                  <c:v>-1.9336452697716</c:v>
                </c:pt>
                <c:pt idx="3899">
                  <c:v>-0.89685067246032468</c:v>
                </c:pt>
                <c:pt idx="3900">
                  <c:v>-0.38753014385456896</c:v>
                </c:pt>
                <c:pt idx="3901">
                  <c:v>-0.17510859238729953</c:v>
                </c:pt>
                <c:pt idx="3902">
                  <c:v>-0.6573028625686026</c:v>
                </c:pt>
                <c:pt idx="3903">
                  <c:v>2.5005310040992423</c:v>
                </c:pt>
                <c:pt idx="3904">
                  <c:v>-0.27337120970501233</c:v>
                </c:pt>
                <c:pt idx="3905">
                  <c:v>0.54993537532907322</c:v>
                </c:pt>
                <c:pt idx="3906">
                  <c:v>-4.8131003971988768</c:v>
                </c:pt>
                <c:pt idx="3907">
                  <c:v>7.7743455632567553</c:v>
                </c:pt>
                <c:pt idx="3908">
                  <c:v>0.69507072707892159</c:v>
                </c:pt>
                <c:pt idx="3909">
                  <c:v>0.75604648254013496</c:v>
                </c:pt>
                <c:pt idx="3910">
                  <c:v>-0.16339311008555701</c:v>
                </c:pt>
                <c:pt idx="3911">
                  <c:v>-0.31908092622744383</c:v>
                </c:pt>
                <c:pt idx="3912">
                  <c:v>-0.18617440965904714</c:v>
                </c:pt>
                <c:pt idx="3913">
                  <c:v>-2.703422490896884E-2</c:v>
                </c:pt>
                <c:pt idx="3914">
                  <c:v>-0.23753209555315985</c:v>
                </c:pt>
                <c:pt idx="3915">
                  <c:v>5.4314103195655878</c:v>
                </c:pt>
                <c:pt idx="3916">
                  <c:v>-0.14423102434662366</c:v>
                </c:pt>
                <c:pt idx="3917">
                  <c:v>-6.4079668747966796</c:v>
                </c:pt>
                <c:pt idx="3918">
                  <c:v>-0.68105672875278689</c:v>
                </c:pt>
                <c:pt idx="3919">
                  <c:v>20.169906096143642</c:v>
                </c:pt>
                <c:pt idx="3920">
                  <c:v>-0.12037675092063435</c:v>
                </c:pt>
                <c:pt idx="3921">
                  <c:v>-0.1721774189579996</c:v>
                </c:pt>
                <c:pt idx="3922">
                  <c:v>-0.36604699932885304</c:v>
                </c:pt>
                <c:pt idx="3923">
                  <c:v>-0.21023483065904713</c:v>
                </c:pt>
                <c:pt idx="3924">
                  <c:v>-2.8709995247680293</c:v>
                </c:pt>
                <c:pt idx="3925">
                  <c:v>-5.7001107873506047</c:v>
                </c:pt>
                <c:pt idx="3926">
                  <c:v>-10.793283152929092</c:v>
                </c:pt>
                <c:pt idx="3927">
                  <c:v>0.504736877984445</c:v>
                </c:pt>
                <c:pt idx="3928">
                  <c:v>-2.4020029314419915</c:v>
                </c:pt>
                <c:pt idx="3929">
                  <c:v>0.39651317402965758</c:v>
                </c:pt>
                <c:pt idx="3930">
                  <c:v>-0.16115407115704408</c:v>
                </c:pt>
                <c:pt idx="3931">
                  <c:v>-0.17488348636123047</c:v>
                </c:pt>
                <c:pt idx="3932">
                  <c:v>0.3949991019461469</c:v>
                </c:pt>
                <c:pt idx="3933">
                  <c:v>-2.8829494653250651</c:v>
                </c:pt>
                <c:pt idx="3934">
                  <c:v>-0.14925285907201152</c:v>
                </c:pt>
                <c:pt idx="3935">
                  <c:v>-0.25317516388336903</c:v>
                </c:pt>
                <c:pt idx="3936">
                  <c:v>-0.74450968098214543</c:v>
                </c:pt>
                <c:pt idx="3937">
                  <c:v>0.21590178924751458</c:v>
                </c:pt>
                <c:pt idx="3938">
                  <c:v>-3.2246784124446779</c:v>
                </c:pt>
                <c:pt idx="3939">
                  <c:v>-0.405658478920773</c:v>
                </c:pt>
                <c:pt idx="3940">
                  <c:v>-0.20613544365904712</c:v>
                </c:pt>
                <c:pt idx="3941">
                  <c:v>-0.37161724472485647</c:v>
                </c:pt>
                <c:pt idx="3942">
                  <c:v>-9.943787842064344</c:v>
                </c:pt>
                <c:pt idx="3943">
                  <c:v>-1.3947320453857031</c:v>
                </c:pt>
                <c:pt idx="3944">
                  <c:v>-0.37902419415343935</c:v>
                </c:pt>
                <c:pt idx="3945">
                  <c:v>-0.20368835711055153</c:v>
                </c:pt>
                <c:pt idx="3946">
                  <c:v>-0.16931605552820164</c:v>
                </c:pt>
                <c:pt idx="3947">
                  <c:v>-1.3155278496841216</c:v>
                </c:pt>
                <c:pt idx="3948">
                  <c:v>-1.613132296684455</c:v>
                </c:pt>
                <c:pt idx="3949">
                  <c:v>-0.18387373754122352</c:v>
                </c:pt>
                <c:pt idx="3950">
                  <c:v>-0.23390292831369247</c:v>
                </c:pt>
                <c:pt idx="3951">
                  <c:v>2.3699317077238709</c:v>
                </c:pt>
                <c:pt idx="3952">
                  <c:v>0.10853080425067452</c:v>
                </c:pt>
                <c:pt idx="3953">
                  <c:v>-0.20854501038448273</c:v>
                </c:pt>
                <c:pt idx="3954">
                  <c:v>3.8510270397312554</c:v>
                </c:pt>
                <c:pt idx="3955">
                  <c:v>-0.49753007373525809</c:v>
                </c:pt>
                <c:pt idx="3956">
                  <c:v>-0.16964003665904714</c:v>
                </c:pt>
                <c:pt idx="3957">
                  <c:v>0.17978561884765121</c:v>
                </c:pt>
                <c:pt idx="3958">
                  <c:v>-0.40666687297900772</c:v>
                </c:pt>
                <c:pt idx="3959">
                  <c:v>1.6484839223409529</c:v>
                </c:pt>
                <c:pt idx="3960">
                  <c:v>-0.4280764815364162</c:v>
                </c:pt>
                <c:pt idx="3961">
                  <c:v>-0.3941956589005049</c:v>
                </c:pt>
                <c:pt idx="3962">
                  <c:v>-1.8404970905346207E-2</c:v>
                </c:pt>
                <c:pt idx="3963">
                  <c:v>-15.457552720166488</c:v>
                </c:pt>
                <c:pt idx="3964">
                  <c:v>-0.22520396363177214</c:v>
                </c:pt>
                <c:pt idx="3965">
                  <c:v>-0.24193796178373142</c:v>
                </c:pt>
                <c:pt idx="3966">
                  <c:v>-0.20680970954782665</c:v>
                </c:pt>
                <c:pt idx="3967">
                  <c:v>-0.2180641597537003</c:v>
                </c:pt>
                <c:pt idx="3968">
                  <c:v>-0.39570258988703561</c:v>
                </c:pt>
                <c:pt idx="3969">
                  <c:v>-3.5839621384882263</c:v>
                </c:pt>
                <c:pt idx="3970">
                  <c:v>-0.14584123565904714</c:v>
                </c:pt>
                <c:pt idx="3971">
                  <c:v>13.109286824952012</c:v>
                </c:pt>
                <c:pt idx="3972">
                  <c:v>-0.90238892636209367</c:v>
                </c:pt>
                <c:pt idx="3973">
                  <c:v>22.671361984911449</c:v>
                </c:pt>
                <c:pt idx="3974">
                  <c:v>-6.2780270673928495E-2</c:v>
                </c:pt>
                <c:pt idx="3975">
                  <c:v>-0.21268742218105177</c:v>
                </c:pt>
                <c:pt idx="3976">
                  <c:v>-0.19221339978817939</c:v>
                </c:pt>
                <c:pt idx="3977">
                  <c:v>19.129083004547155</c:v>
                </c:pt>
                <c:pt idx="3978">
                  <c:v>-0.21023483065904713</c:v>
                </c:pt>
                <c:pt idx="3979">
                  <c:v>0.16558115346585989</c:v>
                </c:pt>
                <c:pt idx="3980">
                  <c:v>2.8138749101618679</c:v>
                </c:pt>
                <c:pt idx="3981">
                  <c:v>-1.1724321806143887</c:v>
                </c:pt>
                <c:pt idx="3982">
                  <c:v>-0.2272688969731787</c:v>
                </c:pt>
                <c:pt idx="3983">
                  <c:v>1.3038131191672631</c:v>
                </c:pt>
                <c:pt idx="3984">
                  <c:v>-1.7031217623419748E-2</c:v>
                </c:pt>
                <c:pt idx="3985">
                  <c:v>-1.9160224086874811</c:v>
                </c:pt>
                <c:pt idx="3986">
                  <c:v>-0.2335679850879393</c:v>
                </c:pt>
                <c:pt idx="3987">
                  <c:v>-8.0393132063508732E-2</c:v>
                </c:pt>
                <c:pt idx="3988">
                  <c:v>1.795547269581347</c:v>
                </c:pt>
                <c:pt idx="3989">
                  <c:v>-2.9625909899628233</c:v>
                </c:pt>
                <c:pt idx="3990">
                  <c:v>-4.2375445666238294</c:v>
                </c:pt>
                <c:pt idx="3991">
                  <c:v>-1.6894176532013905</c:v>
                </c:pt>
                <c:pt idx="3992">
                  <c:v>0.82725160162098677</c:v>
                </c:pt>
                <c:pt idx="3993">
                  <c:v>0.38989515359128446</c:v>
                </c:pt>
                <c:pt idx="3994">
                  <c:v>-0.2285837368205334</c:v>
                </c:pt>
                <c:pt idx="3995">
                  <c:v>2.7066833482373571</c:v>
                </c:pt>
                <c:pt idx="3996">
                  <c:v>0.57408347630675249</c:v>
                </c:pt>
                <c:pt idx="3997">
                  <c:v>1.3520208253223935</c:v>
                </c:pt>
                <c:pt idx="3998">
                  <c:v>-0.33894695911494666</c:v>
                </c:pt>
                <c:pt idx="3999">
                  <c:v>-6.5821744014484169</c:v>
                </c:pt>
                <c:pt idx="4000">
                  <c:v>8.5612227340952862E-2</c:v>
                </c:pt>
                <c:pt idx="4001">
                  <c:v>-1.4384984082438399</c:v>
                </c:pt>
                <c:pt idx="4002">
                  <c:v>-0.25366816500879757</c:v>
                </c:pt>
                <c:pt idx="4003">
                  <c:v>-0.43669563456727012</c:v>
                </c:pt>
                <c:pt idx="4004">
                  <c:v>-0.19542976565904713</c:v>
                </c:pt>
                <c:pt idx="4005">
                  <c:v>7.4903628901199166</c:v>
                </c:pt>
                <c:pt idx="4006">
                  <c:v>-1.137366293471342</c:v>
                </c:pt>
                <c:pt idx="4007">
                  <c:v>6.4845121371598022</c:v>
                </c:pt>
                <c:pt idx="4008">
                  <c:v>0.2227116459408614</c:v>
                </c:pt>
                <c:pt idx="4009">
                  <c:v>-0.20307041065904713</c:v>
                </c:pt>
                <c:pt idx="4010">
                  <c:v>-0.50741759478667969</c:v>
                </c:pt>
                <c:pt idx="4011">
                  <c:v>-0.14394469861519243</c:v>
                </c:pt>
                <c:pt idx="4012">
                  <c:v>-6.0375999844505275</c:v>
                </c:pt>
                <c:pt idx="4013">
                  <c:v>-2.5631119020712383</c:v>
                </c:pt>
                <c:pt idx="4014">
                  <c:v>-0.30736867322512323</c:v>
                </c:pt>
                <c:pt idx="4015">
                  <c:v>-0.23295098316323248</c:v>
                </c:pt>
                <c:pt idx="4016">
                  <c:v>-0.21681411990883254</c:v>
                </c:pt>
                <c:pt idx="4017">
                  <c:v>0.91211629461183497</c:v>
                </c:pt>
                <c:pt idx="4018">
                  <c:v>13.833596850585113</c:v>
                </c:pt>
                <c:pt idx="4019">
                  <c:v>14.546195126525825</c:v>
                </c:pt>
                <c:pt idx="4020">
                  <c:v>-0.14654754365904715</c:v>
                </c:pt>
                <c:pt idx="4021">
                  <c:v>-0.21315683409649494</c:v>
                </c:pt>
                <c:pt idx="4022">
                  <c:v>-0.25082610051250953</c:v>
                </c:pt>
                <c:pt idx="4023">
                  <c:v>-0.46513069810735419</c:v>
                </c:pt>
                <c:pt idx="4024">
                  <c:v>2.7458213852401214E-2</c:v>
                </c:pt>
                <c:pt idx="4025">
                  <c:v>0.49871857692305088</c:v>
                </c:pt>
                <c:pt idx="4026">
                  <c:v>1.6402562945828119</c:v>
                </c:pt>
                <c:pt idx="4027">
                  <c:v>-0.27425445483437166</c:v>
                </c:pt>
                <c:pt idx="4028">
                  <c:v>-1.9087027934750109</c:v>
                </c:pt>
                <c:pt idx="4029">
                  <c:v>-0.23873849668891267</c:v>
                </c:pt>
                <c:pt idx="4030">
                  <c:v>-0.21023483065904713</c:v>
                </c:pt>
                <c:pt idx="4031">
                  <c:v>-0.20138140645206798</c:v>
                </c:pt>
                <c:pt idx="4032">
                  <c:v>-6.5148452330837103E-3</c:v>
                </c:pt>
                <c:pt idx="4033">
                  <c:v>-0.65467777565925811</c:v>
                </c:pt>
                <c:pt idx="4034">
                  <c:v>2.796851695872137</c:v>
                </c:pt>
                <c:pt idx="4035">
                  <c:v>19.336283865540828</c:v>
                </c:pt>
                <c:pt idx="4036">
                  <c:v>-0.62211475057537946</c:v>
                </c:pt>
                <c:pt idx="4037">
                  <c:v>-0.64067482320257818</c:v>
                </c:pt>
                <c:pt idx="4038">
                  <c:v>4.8485002925078247</c:v>
                </c:pt>
                <c:pt idx="4039">
                  <c:v>-0.2362812724465374</c:v>
                </c:pt>
                <c:pt idx="4040">
                  <c:v>1.2119484185758034E-2</c:v>
                </c:pt>
                <c:pt idx="4041">
                  <c:v>-2.4450176663050325</c:v>
                </c:pt>
                <c:pt idx="4042">
                  <c:v>-0.31670431065463356</c:v>
                </c:pt>
                <c:pt idx="4043">
                  <c:v>0.69098431412196337</c:v>
                </c:pt>
                <c:pt idx="4044">
                  <c:v>-0.22806931800318919</c:v>
                </c:pt>
                <c:pt idx="4045">
                  <c:v>-0.21511441955771066</c:v>
                </c:pt>
                <c:pt idx="4046">
                  <c:v>-0.19641053061530642</c:v>
                </c:pt>
                <c:pt idx="4047">
                  <c:v>-0.24013906935559959</c:v>
                </c:pt>
                <c:pt idx="4048">
                  <c:v>-0.30652404196286304</c:v>
                </c:pt>
                <c:pt idx="4049">
                  <c:v>-0.13920675093627671</c:v>
                </c:pt>
                <c:pt idx="4050">
                  <c:v>-1.5631229771652899</c:v>
                </c:pt>
                <c:pt idx="4051">
                  <c:v>-6.0241987763597642</c:v>
                </c:pt>
                <c:pt idx="4052">
                  <c:v>-0.23160291613783485</c:v>
                </c:pt>
                <c:pt idx="4053">
                  <c:v>0.28733733119899973</c:v>
                </c:pt>
                <c:pt idx="4054">
                  <c:v>-1.381449669148477</c:v>
                </c:pt>
                <c:pt idx="4055">
                  <c:v>0.61981318284046039</c:v>
                </c:pt>
                <c:pt idx="4056">
                  <c:v>-1.3875898154889867</c:v>
                </c:pt>
                <c:pt idx="4057">
                  <c:v>26.44916463838296</c:v>
                </c:pt>
                <c:pt idx="4058">
                  <c:v>0.66641599159267528</c:v>
                </c:pt>
                <c:pt idx="4059">
                  <c:v>-2.0672985801329951</c:v>
                </c:pt>
                <c:pt idx="4060">
                  <c:v>1.2554990859634056</c:v>
                </c:pt>
                <c:pt idx="4061">
                  <c:v>-4.3122598986778184</c:v>
                </c:pt>
                <c:pt idx="4062">
                  <c:v>-0.25387760789239389</c:v>
                </c:pt>
                <c:pt idx="4063">
                  <c:v>-1.0128038849774037</c:v>
                </c:pt>
                <c:pt idx="4064">
                  <c:v>0.15562996888610414</c:v>
                </c:pt>
                <c:pt idx="4065">
                  <c:v>0.50202983195270434</c:v>
                </c:pt>
                <c:pt idx="4066">
                  <c:v>2.680127967971873</c:v>
                </c:pt>
                <c:pt idx="4067">
                  <c:v>-0.13097209123153483</c:v>
                </c:pt>
                <c:pt idx="4068">
                  <c:v>31.411498473033667</c:v>
                </c:pt>
                <c:pt idx="4069">
                  <c:v>-0.10256755535559958</c:v>
                </c:pt>
                <c:pt idx="4070">
                  <c:v>-1.3930376984053803</c:v>
                </c:pt>
                <c:pt idx="4071">
                  <c:v>-0.63507403418813269</c:v>
                </c:pt>
                <c:pt idx="4072">
                  <c:v>-1.5135516595382099</c:v>
                </c:pt>
                <c:pt idx="4073">
                  <c:v>-1.8595874058670532</c:v>
                </c:pt>
                <c:pt idx="4074">
                  <c:v>-1.0532265302644248</c:v>
                </c:pt>
                <c:pt idx="4075">
                  <c:v>0.84866340008450702</c:v>
                </c:pt>
                <c:pt idx="4076">
                  <c:v>-0.19707564578178588</c:v>
                </c:pt>
                <c:pt idx="4077">
                  <c:v>-0.20628741361934308</c:v>
                </c:pt>
                <c:pt idx="4078">
                  <c:v>-0.5225594364235614</c:v>
                </c:pt>
                <c:pt idx="4079">
                  <c:v>-0.12771989724765379</c:v>
                </c:pt>
                <c:pt idx="4080">
                  <c:v>26.382618161952237</c:v>
                </c:pt>
                <c:pt idx="4081">
                  <c:v>0.11518782464471178</c:v>
                </c:pt>
                <c:pt idx="4082">
                  <c:v>-8.9650348583194504</c:v>
                </c:pt>
                <c:pt idx="4083">
                  <c:v>-0.24829658251875983</c:v>
                </c:pt>
                <c:pt idx="4084">
                  <c:v>-0.22781734135559958</c:v>
                </c:pt>
                <c:pt idx="4085">
                  <c:v>-2.3887573302574099</c:v>
                </c:pt>
                <c:pt idx="4086">
                  <c:v>-0.94867329252580324</c:v>
                </c:pt>
                <c:pt idx="4087">
                  <c:v>-0.65688790704509126</c:v>
                </c:pt>
                <c:pt idx="4088">
                  <c:v>-9.1976108355599578E-2</c:v>
                </c:pt>
                <c:pt idx="4089">
                  <c:v>-0.29235307611270989</c:v>
                </c:pt>
                <c:pt idx="4090">
                  <c:v>2.1729002681407801</c:v>
                </c:pt>
                <c:pt idx="4091">
                  <c:v>-0.79399118012897174</c:v>
                </c:pt>
                <c:pt idx="4092">
                  <c:v>1.3893778975898834</c:v>
                </c:pt>
                <c:pt idx="4093">
                  <c:v>5.5121907565487349E-2</c:v>
                </c:pt>
                <c:pt idx="4094">
                  <c:v>1.8927514610866965</c:v>
                </c:pt>
                <c:pt idx="4095">
                  <c:v>-1.3190934811726649</c:v>
                </c:pt>
                <c:pt idx="4096">
                  <c:v>-0.2500883035056678</c:v>
                </c:pt>
                <c:pt idx="4097">
                  <c:v>9.6397063976810706</c:v>
                </c:pt>
                <c:pt idx="4098">
                  <c:v>-0.15115113933853253</c:v>
                </c:pt>
                <c:pt idx="4099">
                  <c:v>2.2116536681103982</c:v>
                </c:pt>
                <c:pt idx="4100">
                  <c:v>-1.2686059632628286</c:v>
                </c:pt>
                <c:pt idx="4101">
                  <c:v>-8.1780356648965657E-2</c:v>
                </c:pt>
                <c:pt idx="4102">
                  <c:v>-0.70820924474298264</c:v>
                </c:pt>
                <c:pt idx="4103">
                  <c:v>-0.24842327864473618</c:v>
                </c:pt>
                <c:pt idx="4104">
                  <c:v>-3.0634633119997119</c:v>
                </c:pt>
                <c:pt idx="4105">
                  <c:v>-0.18597057216825078</c:v>
                </c:pt>
                <c:pt idx="4106">
                  <c:v>-0.21464404135559959</c:v>
                </c:pt>
                <c:pt idx="4107">
                  <c:v>2.7004432848095608</c:v>
                </c:pt>
                <c:pt idx="4108">
                  <c:v>-0.3599691959917522</c:v>
                </c:pt>
                <c:pt idx="4109">
                  <c:v>-0.23199004409510954</c:v>
                </c:pt>
                <c:pt idx="4110">
                  <c:v>1.7244388980044434E-2</c:v>
                </c:pt>
                <c:pt idx="4111">
                  <c:v>-0.18518958683961806</c:v>
                </c:pt>
                <c:pt idx="4112">
                  <c:v>12.339814226738461</c:v>
                </c:pt>
                <c:pt idx="4113">
                  <c:v>-0.51360198459744377</c:v>
                </c:pt>
                <c:pt idx="4114">
                  <c:v>5.5348061469484193</c:v>
                </c:pt>
                <c:pt idx="4115">
                  <c:v>-6.4251009777294659</c:v>
                </c:pt>
                <c:pt idx="4116">
                  <c:v>-0.68402779561410565</c:v>
                </c:pt>
                <c:pt idx="4117">
                  <c:v>-0.30206703847441857</c:v>
                </c:pt>
                <c:pt idx="4118">
                  <c:v>0.30143762372066579</c:v>
                </c:pt>
                <c:pt idx="4119">
                  <c:v>-1.0775044568480789</c:v>
                </c:pt>
                <c:pt idx="4120">
                  <c:v>8.5260746311635511</c:v>
                </c:pt>
                <c:pt idx="4121">
                  <c:v>-0.29133415425985787</c:v>
                </c:pt>
                <c:pt idx="4122">
                  <c:v>0.68608850555297529</c:v>
                </c:pt>
                <c:pt idx="4123">
                  <c:v>-8.2077560712333266</c:v>
                </c:pt>
                <c:pt idx="4124">
                  <c:v>11.246103356436032</c:v>
                </c:pt>
                <c:pt idx="4125">
                  <c:v>1.4093578592280258</c:v>
                </c:pt>
                <c:pt idx="4126">
                  <c:v>2.8094722767238229</c:v>
                </c:pt>
                <c:pt idx="4127">
                  <c:v>-0.8914367428626736</c:v>
                </c:pt>
                <c:pt idx="4128">
                  <c:v>-0.31042905550773331</c:v>
                </c:pt>
                <c:pt idx="4129">
                  <c:v>-0.12243662235559959</c:v>
                </c:pt>
                <c:pt idx="4130">
                  <c:v>2.4023001023669166E-3</c:v>
                </c:pt>
                <c:pt idx="4131">
                  <c:v>-0.29549681237338371</c:v>
                </c:pt>
                <c:pt idx="4132">
                  <c:v>7.6974185746129642</c:v>
                </c:pt>
                <c:pt idx="4133">
                  <c:v>-0.18170940948654202</c:v>
                </c:pt>
                <c:pt idx="4134">
                  <c:v>-6.494077153928778</c:v>
                </c:pt>
                <c:pt idx="4135">
                  <c:v>-1.0435624681515119</c:v>
                </c:pt>
                <c:pt idx="4136">
                  <c:v>15.005197576341381</c:v>
                </c:pt>
                <c:pt idx="4137">
                  <c:v>-4.3033520893292709E-2</c:v>
                </c:pt>
                <c:pt idx="4138">
                  <c:v>-0.24215705067652915</c:v>
                </c:pt>
                <c:pt idx="4139">
                  <c:v>-0.17896430498603777</c:v>
                </c:pt>
                <c:pt idx="4140">
                  <c:v>-0.24013906935559959</c:v>
                </c:pt>
                <c:pt idx="4141">
                  <c:v>-8.1521005210955071</c:v>
                </c:pt>
                <c:pt idx="4142">
                  <c:v>-7.5369871278080574</c:v>
                </c:pt>
                <c:pt idx="4143">
                  <c:v>-8.2851951507770085</c:v>
                </c:pt>
                <c:pt idx="4144">
                  <c:v>-0.18427350930985353</c:v>
                </c:pt>
                <c:pt idx="4145">
                  <c:v>2.4296781698327337</c:v>
                </c:pt>
                <c:pt idx="4146">
                  <c:v>1.2999686986738324</c:v>
                </c:pt>
                <c:pt idx="4147">
                  <c:v>8.5947280979255691E-2</c:v>
                </c:pt>
                <c:pt idx="4148">
                  <c:v>-0.15791689445793239</c:v>
                </c:pt>
                <c:pt idx="4149">
                  <c:v>0.87036027390526338</c:v>
                </c:pt>
                <c:pt idx="4150">
                  <c:v>-1.9298084333420826</c:v>
                </c:pt>
                <c:pt idx="4151">
                  <c:v>-5.7631776976230092E-2</c:v>
                </c:pt>
                <c:pt idx="4152">
                  <c:v>-0.29909927555596189</c:v>
                </c:pt>
                <c:pt idx="4153">
                  <c:v>-1.472668434013674</c:v>
                </c:pt>
                <c:pt idx="4154">
                  <c:v>-0.63003443515386071</c:v>
                </c:pt>
                <c:pt idx="4155">
                  <c:v>-1.8787811731091102</c:v>
                </c:pt>
                <c:pt idx="4156">
                  <c:v>-0.43547735570575064</c:v>
                </c:pt>
                <c:pt idx="4157">
                  <c:v>-0.22881033735559958</c:v>
                </c:pt>
                <c:pt idx="4158">
                  <c:v>-0.34496398315722343</c:v>
                </c:pt>
                <c:pt idx="4159">
                  <c:v>-11.757152835510672</c:v>
                </c:pt>
                <c:pt idx="4160">
                  <c:v>-1.2618818245284653</c:v>
                </c:pt>
                <c:pt idx="4161">
                  <c:v>-0.4659951628533946</c:v>
                </c:pt>
                <c:pt idx="4162">
                  <c:v>-0.21816274632318247</c:v>
                </c:pt>
                <c:pt idx="4163">
                  <c:v>-0.16804525295106171</c:v>
                </c:pt>
                <c:pt idx="4164">
                  <c:v>-3.1926179503750696</c:v>
                </c:pt>
                <c:pt idx="4165">
                  <c:v>-2.8650917688878668</c:v>
                </c:pt>
                <c:pt idx="4166">
                  <c:v>-0.16962958337503606</c:v>
                </c:pt>
                <c:pt idx="4167">
                  <c:v>-0.23978444624849254</c:v>
                </c:pt>
                <c:pt idx="4168">
                  <c:v>6.5325375514916333</c:v>
                </c:pt>
                <c:pt idx="4169">
                  <c:v>0.43119493326629055</c:v>
                </c:pt>
                <c:pt idx="4170">
                  <c:v>-0.20439414123334337</c:v>
                </c:pt>
                <c:pt idx="4171">
                  <c:v>3.489667422593457</c:v>
                </c:pt>
                <c:pt idx="4172">
                  <c:v>0.35751891782572742</c:v>
                </c:pt>
                <c:pt idx="4173">
                  <c:v>-0.12167460735559958</c:v>
                </c:pt>
                <c:pt idx="4174">
                  <c:v>0.769426647288451</c:v>
                </c:pt>
                <c:pt idx="4175">
                  <c:v>-1.7084931650677704</c:v>
                </c:pt>
                <c:pt idx="4176">
                  <c:v>2.5574550006444006</c:v>
                </c:pt>
                <c:pt idx="4177">
                  <c:v>-0.33888900356423746</c:v>
                </c:pt>
                <c:pt idx="4178">
                  <c:v>-0.48899215685555197</c:v>
                </c:pt>
                <c:pt idx="4179">
                  <c:v>0.18193986162638054</c:v>
                </c:pt>
                <c:pt idx="4180">
                  <c:v>-17.464403044101591</c:v>
                </c:pt>
                <c:pt idx="4181">
                  <c:v>-0.34158607415108522</c:v>
                </c:pt>
                <c:pt idx="4182">
                  <c:v>-0.60857680439016792</c:v>
                </c:pt>
                <c:pt idx="4183">
                  <c:v>-0.21366027962117987</c:v>
                </c:pt>
                <c:pt idx="4184">
                  <c:v>-0.2503288253240662</c:v>
                </c:pt>
                <c:pt idx="4185">
                  <c:v>-0.61713223939421202</c:v>
                </c:pt>
                <c:pt idx="4186">
                  <c:v>-4.2532928799745227</c:v>
                </c:pt>
                <c:pt idx="4187">
                  <c:v>-0.1032802549903365</c:v>
                </c:pt>
                <c:pt idx="4188">
                  <c:v>21.073470878245285</c:v>
                </c:pt>
                <c:pt idx="4189">
                  <c:v>0.43237602845590306</c:v>
                </c:pt>
                <c:pt idx="4190">
                  <c:v>25.933456622261566</c:v>
                </c:pt>
                <c:pt idx="4191">
                  <c:v>-0.11383820091527236</c:v>
                </c:pt>
                <c:pt idx="4192">
                  <c:v>-0.22041281836885465</c:v>
                </c:pt>
                <c:pt idx="4193">
                  <c:v>-0.20789068451787621</c:v>
                </c:pt>
                <c:pt idx="4194">
                  <c:v>23.022325079807501</c:v>
                </c:pt>
                <c:pt idx="4195">
                  <c:v>-0.24013906935559959</c:v>
                </c:pt>
                <c:pt idx="4196">
                  <c:v>0.24773229778068995</c:v>
                </c:pt>
                <c:pt idx="4197">
                  <c:v>-2.4296685161130673</c:v>
                </c:pt>
                <c:pt idx="4198">
                  <c:v>14.791018479322808</c:v>
                </c:pt>
                <c:pt idx="4199">
                  <c:v>2.5343769531628535E-2</c:v>
                </c:pt>
                <c:pt idx="4200">
                  <c:v>-0.26512910666876394</c:v>
                </c:pt>
                <c:pt idx="4201">
                  <c:v>0.30990201027121422</c:v>
                </c:pt>
                <c:pt idx="4202">
                  <c:v>0.3751897950338427</c:v>
                </c:pt>
                <c:pt idx="4203">
                  <c:v>-3.360292940613272</c:v>
                </c:pt>
                <c:pt idx="4204">
                  <c:v>8.2967029198603992E-2</c:v>
                </c:pt>
                <c:pt idx="4205">
                  <c:v>-0.37430863127891745</c:v>
                </c:pt>
                <c:pt idx="4206">
                  <c:v>0.91454414091724612</c:v>
                </c:pt>
                <c:pt idx="4207">
                  <c:v>-4.6006846465470126</c:v>
                </c:pt>
                <c:pt idx="4208">
                  <c:v>-4.2990525516699423</c:v>
                </c:pt>
                <c:pt idx="4209">
                  <c:v>-2.3706082864665134</c:v>
                </c:pt>
                <c:pt idx="4210">
                  <c:v>-9.1687542553481993E-2</c:v>
                </c:pt>
                <c:pt idx="4211">
                  <c:v>0.38763369414764237</c:v>
                </c:pt>
                <c:pt idx="4212">
                  <c:v>-0.23445485376264041</c:v>
                </c:pt>
                <c:pt idx="4213">
                  <c:v>3.4872738819391174</c:v>
                </c:pt>
                <c:pt idx="4214">
                  <c:v>1.0697084302573088</c:v>
                </c:pt>
                <c:pt idx="4215">
                  <c:v>1.9892777704588709</c:v>
                </c:pt>
                <c:pt idx="4216">
                  <c:v>-0.54225498873374844</c:v>
                </c:pt>
                <c:pt idx="4217">
                  <c:v>27.764044306252082</c:v>
                </c:pt>
                <c:pt idx="4218">
                  <c:v>0.12306409864440043</c:v>
                </c:pt>
                <c:pt idx="4219">
                  <c:v>-1.4837914501042104</c:v>
                </c:pt>
                <c:pt idx="4220">
                  <c:v>-0.31416426049831392</c:v>
                </c:pt>
                <c:pt idx="4221">
                  <c:v>-2.5744360896798817</c:v>
                </c:pt>
                <c:pt idx="4222">
                  <c:v>-0.19164841435559959</c:v>
                </c:pt>
                <c:pt idx="4223">
                  <c:v>6.6233875042950352</c:v>
                </c:pt>
                <c:pt idx="4224">
                  <c:v>3.8609254048982855E-2</c:v>
                </c:pt>
                <c:pt idx="4225">
                  <c:v>-0.9501972202914839</c:v>
                </c:pt>
                <c:pt idx="4226">
                  <c:v>0.14027181403119315</c:v>
                </c:pt>
                <c:pt idx="4227">
                  <c:v>-0.2262286753555996</c:v>
                </c:pt>
                <c:pt idx="4228">
                  <c:v>-1.030472104900741</c:v>
                </c:pt>
                <c:pt idx="4229">
                  <c:v>-9.1255996059152106E-2</c:v>
                </c:pt>
                <c:pt idx="4230">
                  <c:v>2.4039783939767148</c:v>
                </c:pt>
                <c:pt idx="4231">
                  <c:v>-8.7073283807826947</c:v>
                </c:pt>
                <c:pt idx="4232">
                  <c:v>-0.46838781080480818</c:v>
                </c:pt>
                <c:pt idx="4233">
                  <c:v>-0.29818813018712148</c:v>
                </c:pt>
                <c:pt idx="4234">
                  <c:v>-0.24808675165411184</c:v>
                </c:pt>
                <c:pt idx="4235">
                  <c:v>7.4897335443392166E-2</c:v>
                </c:pt>
                <c:pt idx="4236">
                  <c:v>16.96764611928603</c:v>
                </c:pt>
                <c:pt idx="4237">
                  <c:v>15.73998698707512</c:v>
                </c:pt>
                <c:pt idx="4238">
                  <c:v>-0.12631780990486549</c:v>
                </c:pt>
                <c:pt idx="4239">
                  <c:v>-0.21162986846954468</c:v>
                </c:pt>
                <c:pt idx="4240">
                  <c:v>-0.23038035667671303</c:v>
                </c:pt>
                <c:pt idx="4241">
                  <c:v>0.611442057217223</c:v>
                </c:pt>
                <c:pt idx="4242">
                  <c:v>0.2011024877848625</c:v>
                </c:pt>
                <c:pt idx="4243">
                  <c:v>0.71760478946402151</c:v>
                </c:pt>
                <c:pt idx="4244">
                  <c:v>4.291524026358692</c:v>
                </c:pt>
                <c:pt idx="4245">
                  <c:v>1.1213261439772839</c:v>
                </c:pt>
                <c:pt idx="4246">
                  <c:v>-3.4156313104749754</c:v>
                </c:pt>
                <c:pt idx="4247">
                  <c:v>-0.23267510951682702</c:v>
                </c:pt>
                <c:pt idx="4248">
                  <c:v>-0.24013906935559959</c:v>
                </c:pt>
                <c:pt idx="4249">
                  <c:v>-0.23755970175342198</c:v>
                </c:pt>
                <c:pt idx="4250">
                  <c:v>-1.8994956021609499E-2</c:v>
                </c:pt>
                <c:pt idx="4251">
                  <c:v>2.9360660744909648</c:v>
                </c:pt>
                <c:pt idx="4252">
                  <c:v>1.6386275849603571</c:v>
                </c:pt>
                <c:pt idx="4253">
                  <c:v>22.654820258766982</c:v>
                </c:pt>
                <c:pt idx="4254">
                  <c:v>-0.7408311605416209</c:v>
                </c:pt>
                <c:pt idx="4255">
                  <c:v>-0.83580847168937722</c:v>
                </c:pt>
                <c:pt idx="4256">
                  <c:v>5.6872166690466912</c:v>
                </c:pt>
                <c:pt idx="4257">
                  <c:v>-0.2788283585209651</c:v>
                </c:pt>
                <c:pt idx="4258">
                  <c:v>0.2287596274054311</c:v>
                </c:pt>
                <c:pt idx="4259">
                  <c:v>-4.0855720461208254</c:v>
                </c:pt>
                <c:pt idx="4260">
                  <c:v>-0.28559281960043426</c:v>
                </c:pt>
                <c:pt idx="4261">
                  <c:v>0.98464700903428426</c:v>
                </c:pt>
                <c:pt idx="4262">
                  <c:v>-0.25209864649913077</c:v>
                </c:pt>
                <c:pt idx="4263">
                  <c:v>-0.20965774390171729</c:v>
                </c:pt>
                <c:pt idx="4264">
                  <c:v>-0.69561593996144611</c:v>
                </c:pt>
                <c:pt idx="4265">
                  <c:v>-0.27004330805215204</c:v>
                </c:pt>
                <c:pt idx="4266">
                  <c:v>-0.55516049557015179</c:v>
                </c:pt>
                <c:pt idx="4267">
                  <c:v>0.10548915783452567</c:v>
                </c:pt>
                <c:pt idx="4268">
                  <c:v>-1.7146987779080087</c:v>
                </c:pt>
                <c:pt idx="4269">
                  <c:v>-4.8289150959758107</c:v>
                </c:pt>
                <c:pt idx="4270">
                  <c:v>-0.23099977424510681</c:v>
                </c:pt>
                <c:pt idx="4271">
                  <c:v>-5.9238911386508688</c:v>
                </c:pt>
                <c:pt idx="4272">
                  <c:v>-0.6101585396351652</c:v>
                </c:pt>
                <c:pt idx="4273">
                  <c:v>0.7915517904019973</c:v>
                </c:pt>
                <c:pt idx="4274">
                  <c:v>8.2494897158740805</c:v>
                </c:pt>
                <c:pt idx="4275">
                  <c:v>27.581009835446572</c:v>
                </c:pt>
                <c:pt idx="4276">
                  <c:v>1.6719963096799546</c:v>
                </c:pt>
                <c:pt idx="4277">
                  <c:v>-2.2925901780794975</c:v>
                </c:pt>
                <c:pt idx="4278">
                  <c:v>3.2947762399682921</c:v>
                </c:pt>
                <c:pt idx="4279">
                  <c:v>-7.0965983054941209</c:v>
                </c:pt>
                <c:pt idx="4280">
                  <c:v>-0.2906506667067858</c:v>
                </c:pt>
                <c:pt idx="4281">
                  <c:v>-0.69287865929928572</c:v>
                </c:pt>
                <c:pt idx="4282">
                  <c:v>1.3807095556347715</c:v>
                </c:pt>
                <c:pt idx="4283">
                  <c:v>6.2047716325845137</c:v>
                </c:pt>
                <c:pt idx="4284">
                  <c:v>2.8432365238794164</c:v>
                </c:pt>
                <c:pt idx="4285">
                  <c:v>-0.38361231864178141</c:v>
                </c:pt>
                <c:pt idx="4286">
                  <c:v>34.294674790691275</c:v>
                </c:pt>
                <c:pt idx="4287">
                  <c:v>0.13090113394784797</c:v>
                </c:pt>
                <c:pt idx="4288">
                  <c:v>-1.7294533383917767</c:v>
                </c:pt>
                <c:pt idx="4289">
                  <c:v>-0.2310210351549995</c:v>
                </c:pt>
                <c:pt idx="4290">
                  <c:v>-3.0370655415761814</c:v>
                </c:pt>
                <c:pt idx="4291">
                  <c:v>-2.9623654173799632</c:v>
                </c:pt>
                <c:pt idx="4292">
                  <c:v>-3.2308295039766399</c:v>
                </c:pt>
                <c:pt idx="4293">
                  <c:v>1.2315314985198587</c:v>
                </c:pt>
                <c:pt idx="4294">
                  <c:v>-0.28416016830747498</c:v>
                </c:pt>
                <c:pt idx="4295">
                  <c:v>-0.30007934004385622</c:v>
                </c:pt>
                <c:pt idx="4296">
                  <c:v>-0.67338497586529289</c:v>
                </c:pt>
                <c:pt idx="4297">
                  <c:v>-0.29708138524935657</c:v>
                </c:pt>
                <c:pt idx="4298">
                  <c:v>39.066159587579065</c:v>
                </c:pt>
                <c:pt idx="4299">
                  <c:v>-0.37970620849182768</c:v>
                </c:pt>
                <c:pt idx="4300">
                  <c:v>-10.876569386371651</c:v>
                </c:pt>
                <c:pt idx="4301">
                  <c:v>-0.27386314590571265</c:v>
                </c:pt>
                <c:pt idx="4302">
                  <c:v>-0.26193837738132358</c:v>
                </c:pt>
                <c:pt idx="4303">
                  <c:v>7.0329697769254267</c:v>
                </c:pt>
                <c:pt idx="4304">
                  <c:v>-1.264455432367934</c:v>
                </c:pt>
                <c:pt idx="4305">
                  <c:v>-0.45048726787579696</c:v>
                </c:pt>
                <c:pt idx="4306">
                  <c:v>1.6973069478479763E-3</c:v>
                </c:pt>
                <c:pt idx="4307">
                  <c:v>-1.1822736325675354</c:v>
                </c:pt>
                <c:pt idx="4308">
                  <c:v>3.2907165909857077</c:v>
                </c:pt>
                <c:pt idx="4309">
                  <c:v>-1.2438631716806277</c:v>
                </c:pt>
                <c:pt idx="4310">
                  <c:v>-3.4075712626709755</c:v>
                </c:pt>
                <c:pt idx="4311">
                  <c:v>0.24650630124734929</c:v>
                </c:pt>
                <c:pt idx="4312">
                  <c:v>1.8597913347165633</c:v>
                </c:pt>
                <c:pt idx="4313">
                  <c:v>-8.2012980715166162</c:v>
                </c:pt>
                <c:pt idx="4314">
                  <c:v>-0.27749414381880277</c:v>
                </c:pt>
                <c:pt idx="4315">
                  <c:v>12.495310449954577</c:v>
                </c:pt>
                <c:pt idx="4316">
                  <c:v>-8.8983293015040793E-2</c:v>
                </c:pt>
                <c:pt idx="4317">
                  <c:v>7.8223293709886734</c:v>
                </c:pt>
                <c:pt idx="4318">
                  <c:v>-5.7268410774569123E-2</c:v>
                </c:pt>
                <c:pt idx="4319">
                  <c:v>0.59351701212131136</c:v>
                </c:pt>
                <c:pt idx="4320">
                  <c:v>-0.40241809804589601</c:v>
                </c:pt>
                <c:pt idx="4321">
                  <c:v>-0.45725422205096411</c:v>
                </c:pt>
                <c:pt idx="4322">
                  <c:v>-4.388709945457288</c:v>
                </c:pt>
                <c:pt idx="4323">
                  <c:v>-0.48357085996344285</c:v>
                </c:pt>
                <c:pt idx="4324">
                  <c:v>-0.13333136805215204</c:v>
                </c:pt>
                <c:pt idx="4325">
                  <c:v>11.612800511819298</c:v>
                </c:pt>
                <c:pt idx="4326">
                  <c:v>-0.72017490502313064</c:v>
                </c:pt>
                <c:pt idx="4327">
                  <c:v>-0.2660232468799088</c:v>
                </c:pt>
                <c:pt idx="4328">
                  <c:v>-1.4676155036072114</c:v>
                </c:pt>
                <c:pt idx="4329">
                  <c:v>-2.0318975208158463</c:v>
                </c:pt>
                <c:pt idx="4330">
                  <c:v>17.418950725006834</c:v>
                </c:pt>
                <c:pt idx="4331">
                  <c:v>-1.6199366043565611</c:v>
                </c:pt>
                <c:pt idx="4332">
                  <c:v>6.8405083764904759</c:v>
                </c:pt>
                <c:pt idx="4333">
                  <c:v>-6.6054055565593188</c:v>
                </c:pt>
                <c:pt idx="4334">
                  <c:v>-0.86454505539198312</c:v>
                </c:pt>
                <c:pt idx="4335">
                  <c:v>-3.150432614261014</c:v>
                </c:pt>
                <c:pt idx="4336">
                  <c:v>0.47354200629041654</c:v>
                </c:pt>
                <c:pt idx="4337">
                  <c:v>-1.6573306892377295</c:v>
                </c:pt>
                <c:pt idx="4338">
                  <c:v>5.1151718718443675</c:v>
                </c:pt>
                <c:pt idx="4339">
                  <c:v>-0.39928894503021184</c:v>
                </c:pt>
                <c:pt idx="4340">
                  <c:v>11.361961341583751</c:v>
                </c:pt>
                <c:pt idx="4341">
                  <c:v>-13.578758559159768</c:v>
                </c:pt>
                <c:pt idx="4342">
                  <c:v>20.195486781552987</c:v>
                </c:pt>
                <c:pt idx="4343">
                  <c:v>2.0404021755941262</c:v>
                </c:pt>
                <c:pt idx="4344">
                  <c:v>8.5000258988600876</c:v>
                </c:pt>
                <c:pt idx="4345">
                  <c:v>-2.6416232201802243</c:v>
                </c:pt>
                <c:pt idx="4346">
                  <c:v>-0.38890780971825856</c:v>
                </c:pt>
                <c:pt idx="4347">
                  <c:v>-3.9940143052152044E-2</c:v>
                </c:pt>
                <c:pt idx="4348">
                  <c:v>-1.9067857287287824</c:v>
                </c:pt>
                <c:pt idx="4349">
                  <c:v>-0.31126697170043555</c:v>
                </c:pt>
                <c:pt idx="4350">
                  <c:v>9.6085682147359783</c:v>
                </c:pt>
                <c:pt idx="4351">
                  <c:v>-5.6534730606181194E-2</c:v>
                </c:pt>
                <c:pt idx="4352">
                  <c:v>-7.0191331960144865</c:v>
                </c:pt>
                <c:pt idx="4353">
                  <c:v>-5.8919505229523512</c:v>
                </c:pt>
                <c:pt idx="4354">
                  <c:v>12.067091934082988</c:v>
                </c:pt>
                <c:pt idx="4355">
                  <c:v>0.11552114385831891</c:v>
                </c:pt>
                <c:pt idx="4356">
                  <c:v>-7.1937897279647611E-2</c:v>
                </c:pt>
                <c:pt idx="4357">
                  <c:v>4.9047208697677536E-2</c:v>
                </c:pt>
                <c:pt idx="4358">
                  <c:v>-0.27004330805215204</c:v>
                </c:pt>
                <c:pt idx="4359">
                  <c:v>-9.6982975925332688</c:v>
                </c:pt>
                <c:pt idx="4360">
                  <c:v>-10.426980090515112</c:v>
                </c:pt>
                <c:pt idx="4361">
                  <c:v>-8.407226126655388</c:v>
                </c:pt>
                <c:pt idx="4362">
                  <c:v>-2.9506099633146263</c:v>
                </c:pt>
                <c:pt idx="4363">
                  <c:v>7.7601625722154211</c:v>
                </c:pt>
                <c:pt idx="4364">
                  <c:v>-0.83075890888779957</c:v>
                </c:pt>
                <c:pt idx="4365">
                  <c:v>-0.15586988911982935</c:v>
                </c:pt>
                <c:pt idx="4366">
                  <c:v>-0.11912149239202352</c:v>
                </c:pt>
                <c:pt idx="4367">
                  <c:v>1.3661226070696144</c:v>
                </c:pt>
                <c:pt idx="4368">
                  <c:v>-3.2986081566196628</c:v>
                </c:pt>
                <c:pt idx="4369">
                  <c:v>0.69466141906822831</c:v>
                </c:pt>
                <c:pt idx="4370">
                  <c:v>-0.25888432102324127</c:v>
                </c:pt>
                <c:pt idx="4371">
                  <c:v>-1.530372499567632</c:v>
                </c:pt>
                <c:pt idx="4372">
                  <c:v>-1.0086823075703331</c:v>
                </c:pt>
                <c:pt idx="4373">
                  <c:v>-0.42511914762066727</c:v>
                </c:pt>
                <c:pt idx="4374">
                  <c:v>-0.50381013928376173</c:v>
                </c:pt>
                <c:pt idx="4375">
                  <c:v>-0.27442279991785012</c:v>
                </c:pt>
                <c:pt idx="4376">
                  <c:v>-0.39606003249892346</c:v>
                </c:pt>
                <c:pt idx="4377">
                  <c:v>23.608539364964038</c:v>
                </c:pt>
                <c:pt idx="4378">
                  <c:v>-0.1177148006057358</c:v>
                </c:pt>
                <c:pt idx="4379">
                  <c:v>-0.53954912011714229</c:v>
                </c:pt>
                <c:pt idx="4380">
                  <c:v>-0.2682246796041019</c:v>
                </c:pt>
                <c:pt idx="4381">
                  <c:v>-0.13537427949152026</c:v>
                </c:pt>
                <c:pt idx="4382">
                  <c:v>-6.5440025610019177</c:v>
                </c:pt>
                <c:pt idx="4383">
                  <c:v>-0.48811370577563196</c:v>
                </c:pt>
                <c:pt idx="4384">
                  <c:v>-0.24145360577644687</c:v>
                </c:pt>
                <c:pt idx="4385">
                  <c:v>-0.32756441112174356</c:v>
                </c:pt>
                <c:pt idx="4386">
                  <c:v>11.854958561937975</c:v>
                </c:pt>
                <c:pt idx="4387">
                  <c:v>0.78748048978458263</c:v>
                </c:pt>
                <c:pt idx="4388">
                  <c:v>-0.16733001880608631</c:v>
                </c:pt>
                <c:pt idx="4389">
                  <c:v>0.65239849301181252</c:v>
                </c:pt>
                <c:pt idx="4390">
                  <c:v>0.89490552703923143</c:v>
                </c:pt>
                <c:pt idx="4391">
                  <c:v>-0.32193896572927638</c:v>
                </c:pt>
                <c:pt idx="4392">
                  <c:v>0.64263380564820682</c:v>
                </c:pt>
                <c:pt idx="4393">
                  <c:v>-1.1576678459754106</c:v>
                </c:pt>
                <c:pt idx="4394">
                  <c:v>3.4648187809478479</c:v>
                </c:pt>
                <c:pt idx="4395">
                  <c:v>-0.47687405428847796</c:v>
                </c:pt>
                <c:pt idx="4396">
                  <c:v>-0.56309069411183499</c:v>
                </c:pt>
                <c:pt idx="4397">
                  <c:v>-0.37411653667189593</c:v>
                </c:pt>
                <c:pt idx="4398">
                  <c:v>23.748052397042031</c:v>
                </c:pt>
                <c:pt idx="4399">
                  <c:v>-1.7185132674805823</c:v>
                </c:pt>
                <c:pt idx="4400">
                  <c:v>-2.9870052748442566</c:v>
                </c:pt>
                <c:pt idx="4401">
                  <c:v>-0.28134849532149409</c:v>
                </c:pt>
                <c:pt idx="4402">
                  <c:v>-0.28206783644677896</c:v>
                </c:pt>
                <c:pt idx="4403">
                  <c:v>-0.54138440935595589</c:v>
                </c:pt>
                <c:pt idx="4404">
                  <c:v>-5.1380063415714705</c:v>
                </c:pt>
                <c:pt idx="4405">
                  <c:v>-8.3302715059847432E-2</c:v>
                </c:pt>
                <c:pt idx="4406">
                  <c:v>15.396534966126104</c:v>
                </c:pt>
                <c:pt idx="4407">
                  <c:v>4.0294195862597686</c:v>
                </c:pt>
                <c:pt idx="4408">
                  <c:v>30.353514730256858</c:v>
                </c:pt>
                <c:pt idx="4409">
                  <c:v>-3.6741964555388473E-2</c:v>
                </c:pt>
                <c:pt idx="4410">
                  <c:v>-0.24139042727077631</c:v>
                </c:pt>
                <c:pt idx="4411">
                  <c:v>-0.21625007054335033</c:v>
                </c:pt>
                <c:pt idx="4412">
                  <c:v>27.743902618616772</c:v>
                </c:pt>
                <c:pt idx="4413">
                  <c:v>-0.27004330805215204</c:v>
                </c:pt>
                <c:pt idx="4414">
                  <c:v>-0.16980577850815459</c:v>
                </c:pt>
                <c:pt idx="4415">
                  <c:v>-2.4596651333521291</c:v>
                </c:pt>
                <c:pt idx="4416">
                  <c:v>21.682744942874297</c:v>
                </c:pt>
                <c:pt idx="4417">
                  <c:v>0.25509650236302317</c:v>
                </c:pt>
                <c:pt idx="4418">
                  <c:v>-0.36033405012866498</c:v>
                </c:pt>
                <c:pt idx="4419">
                  <c:v>0.74922790141838158</c:v>
                </c:pt>
                <c:pt idx="4420">
                  <c:v>0.60565593624800496</c:v>
                </c:pt>
                <c:pt idx="4421">
                  <c:v>0.50382164132832652</c:v>
                </c:pt>
                <c:pt idx="4422">
                  <c:v>-5.9883324238923761</c:v>
                </c:pt>
                <c:pt idx="4423">
                  <c:v>0.78759174149873967</c:v>
                </c:pt>
                <c:pt idx="4424">
                  <c:v>-1.7580737302797425</c:v>
                </c:pt>
                <c:pt idx="4425">
                  <c:v>-0.32250951064191646</c:v>
                </c:pt>
                <c:pt idx="4426">
                  <c:v>-10.98158973966602</c:v>
                </c:pt>
                <c:pt idx="4427">
                  <c:v>-4.8602728579847287</c:v>
                </c:pt>
                <c:pt idx="4428">
                  <c:v>-3.9602580102686558</c:v>
                </c:pt>
                <c:pt idx="4429">
                  <c:v>-1.3900161465505496</c:v>
                </c:pt>
                <c:pt idx="4430">
                  <c:v>0.77253760707676267</c:v>
                </c:pt>
                <c:pt idx="4431">
                  <c:v>-0.41334622200240378</c:v>
                </c:pt>
                <c:pt idx="4432">
                  <c:v>4.4510475465086561</c:v>
                </c:pt>
                <c:pt idx="4433">
                  <c:v>4.1515552683222268</c:v>
                </c:pt>
                <c:pt idx="4434">
                  <c:v>2.0564451684136609</c:v>
                </c:pt>
                <c:pt idx="4435">
                  <c:v>-0.30457487850843357</c:v>
                </c:pt>
                <c:pt idx="4436">
                  <c:v>26.383914379201023</c:v>
                </c:pt>
                <c:pt idx="4437">
                  <c:v>4.3684735949478481</c:v>
                </c:pt>
                <c:pt idx="4438">
                  <c:v>-0.85144760031236322</c:v>
                </c:pt>
                <c:pt idx="4439">
                  <c:v>-0.93712825640251785</c:v>
                </c:pt>
                <c:pt idx="4440">
                  <c:v>-6.3150059626919086</c:v>
                </c:pt>
                <c:pt idx="4441">
                  <c:v>-0.26100001460772326</c:v>
                </c:pt>
                <c:pt idx="4442">
                  <c:v>7.1343648204743069</c:v>
                </c:pt>
                <c:pt idx="4443">
                  <c:v>-0.50282485348224348</c:v>
                </c:pt>
                <c:pt idx="4444">
                  <c:v>-10.804448724880308</c:v>
                </c:pt>
                <c:pt idx="4445">
                  <c:v>9.429184760523962E-2</c:v>
                </c:pt>
                <c:pt idx="4446">
                  <c:v>-0.62815192357837513</c:v>
                </c:pt>
                <c:pt idx="4447">
                  <c:v>-2.6977970681833394</c:v>
                </c:pt>
                <c:pt idx="4448">
                  <c:v>6.6885846867570764E-2</c:v>
                </c:pt>
                <c:pt idx="4449">
                  <c:v>20.695850097892407</c:v>
                </c:pt>
                <c:pt idx="4450">
                  <c:v>-11.569115911355743</c:v>
                </c:pt>
                <c:pt idx="4451">
                  <c:v>-0.58334446697511888</c:v>
                </c:pt>
                <c:pt idx="4452">
                  <c:v>-0.49045240529543421</c:v>
                </c:pt>
                <c:pt idx="4453">
                  <c:v>-0.27307041105761221</c:v>
                </c:pt>
                <c:pt idx="4454">
                  <c:v>-1.418558803038628</c:v>
                </c:pt>
                <c:pt idx="4455">
                  <c:v>15.331667194264607</c:v>
                </c:pt>
                <c:pt idx="4456">
                  <c:v>19.60212715393688</c:v>
                </c:pt>
                <c:pt idx="4457">
                  <c:v>-0.16500154972752024</c:v>
                </c:pt>
                <c:pt idx="4458">
                  <c:v>-0.22926870361582669</c:v>
                </c:pt>
                <c:pt idx="4459">
                  <c:v>-0.29119256957935108</c:v>
                </c:pt>
                <c:pt idx="4460">
                  <c:v>1.3833630112832247</c:v>
                </c:pt>
                <c:pt idx="4461">
                  <c:v>0.10418476848562597</c:v>
                </c:pt>
                <c:pt idx="4462">
                  <c:v>2.0873127861788312</c:v>
                </c:pt>
                <c:pt idx="4463">
                  <c:v>2.0949927110854256</c:v>
                </c:pt>
                <c:pt idx="4464">
                  <c:v>1.9659854952228915</c:v>
                </c:pt>
                <c:pt idx="4465">
                  <c:v>-7.206131376998707</c:v>
                </c:pt>
                <c:pt idx="4466">
                  <c:v>-0.20640053372050748</c:v>
                </c:pt>
                <c:pt idx="4467">
                  <c:v>4.9715963059478483</c:v>
                </c:pt>
                <c:pt idx="4468">
                  <c:v>-0.33135505746028032</c:v>
                </c:pt>
                <c:pt idx="4469">
                  <c:v>-0.25663348489022242</c:v>
                </c:pt>
                <c:pt idx="4470">
                  <c:v>4.2472170763734596</c:v>
                </c:pt>
                <c:pt idx="4471">
                  <c:v>-4.371399394102685</c:v>
                </c:pt>
                <c:pt idx="4472">
                  <c:v>26.513012559816435</c:v>
                </c:pt>
                <c:pt idx="4473">
                  <c:v>4.574030478843838E-2</c:v>
                </c:pt>
                <c:pt idx="4474">
                  <c:v>-1.1112355081075842</c:v>
                </c:pt>
                <c:pt idx="4475">
                  <c:v>5.0801336120110347</c:v>
                </c:pt>
                <c:pt idx="4476">
                  <c:v>0.12436277788438005</c:v>
                </c:pt>
                <c:pt idx="4477">
                  <c:v>1.755547537252919</c:v>
                </c:pt>
                <c:pt idx="4478">
                  <c:v>-6.352181643060522</c:v>
                </c:pt>
                <c:pt idx="4479">
                  <c:v>-0.42959589661912834</c:v>
                </c:pt>
                <c:pt idx="4480">
                  <c:v>1.4131710966038531</c:v>
                </c:pt>
                <c:pt idx="4481">
                  <c:v>-0.26472287752772755</c:v>
                </c:pt>
                <c:pt idx="4482">
                  <c:v>-0.47694298502472676</c:v>
                </c:pt>
                <c:pt idx="4483">
                  <c:v>-0.80896333284156752</c:v>
                </c:pt>
                <c:pt idx="4484">
                  <c:v>-0.29522497874869741</c:v>
                </c:pt>
                <c:pt idx="4485">
                  <c:v>-5.2350835092180024</c:v>
                </c:pt>
                <c:pt idx="4486">
                  <c:v>0.21283917498201776</c:v>
                </c:pt>
                <c:pt idx="4487">
                  <c:v>-1.8455507204126469</c:v>
                </c:pt>
                <c:pt idx="4488">
                  <c:v>-18.625474758615631</c:v>
                </c:pt>
                <c:pt idx="4489">
                  <c:v>-0.34952640641172195</c:v>
                </c:pt>
                <c:pt idx="4490">
                  <c:v>-4.978035794873108</c:v>
                </c:pt>
                <c:pt idx="4491">
                  <c:v>1.8966455777168276</c:v>
                </c:pt>
                <c:pt idx="4492">
                  <c:v>0.98058000506747667</c:v>
                </c:pt>
                <c:pt idx="4493">
                  <c:v>-7.1237407230335599</c:v>
                </c:pt>
                <c:pt idx="4494">
                  <c:v>28.069906811761491</c:v>
                </c:pt>
                <c:pt idx="4495">
                  <c:v>5.0135353020311797</c:v>
                </c:pt>
                <c:pt idx="4496">
                  <c:v>-3.7287129085334403</c:v>
                </c:pt>
                <c:pt idx="4497">
                  <c:v>3.1090124699692296</c:v>
                </c:pt>
                <c:pt idx="4498">
                  <c:v>-3.2712118735218514</c:v>
                </c:pt>
                <c:pt idx="4499">
                  <c:v>-0.33775897971842528</c:v>
                </c:pt>
                <c:pt idx="4500">
                  <c:v>3.4635587817340241</c:v>
                </c:pt>
                <c:pt idx="4501">
                  <c:v>3.4094569075767818</c:v>
                </c:pt>
                <c:pt idx="4502">
                  <c:v>-0.28988748799115882</c:v>
                </c:pt>
                <c:pt idx="4503">
                  <c:v>-6.7371967342550727</c:v>
                </c:pt>
                <c:pt idx="4504">
                  <c:v>-0.67722183605363429</c:v>
                </c:pt>
                <c:pt idx="4505">
                  <c:v>38.651553706123792</c:v>
                </c:pt>
                <c:pt idx="4506">
                  <c:v>0.56468100625130258</c:v>
                </c:pt>
                <c:pt idx="4507">
                  <c:v>-1.9911066485549744</c:v>
                </c:pt>
                <c:pt idx="4508">
                  <c:v>-4.0649924949296743</c:v>
                </c:pt>
                <c:pt idx="4509">
                  <c:v>-5.1888540754890133</c:v>
                </c:pt>
                <c:pt idx="4510">
                  <c:v>-2.5741386916527071</c:v>
                </c:pt>
                <c:pt idx="4511">
                  <c:v>-5.0176216142689043</c:v>
                </c:pt>
                <c:pt idx="4512">
                  <c:v>-0.88324610135351911</c:v>
                </c:pt>
                <c:pt idx="4513">
                  <c:v>-0.40967860538837458</c:v>
                </c:pt>
                <c:pt idx="4514">
                  <c:v>-0.40867902399879708</c:v>
                </c:pt>
                <c:pt idx="4515">
                  <c:v>-0.97833657154391696</c:v>
                </c:pt>
                <c:pt idx="4516">
                  <c:v>-1.1214407752276903</c:v>
                </c:pt>
                <c:pt idx="4517">
                  <c:v>45.439294562124928</c:v>
                </c:pt>
                <c:pt idx="4518">
                  <c:v>-0.64690719819634168</c:v>
                </c:pt>
                <c:pt idx="4519">
                  <c:v>-16.525475228170119</c:v>
                </c:pt>
                <c:pt idx="4520">
                  <c:v>-0.34533364218341045</c:v>
                </c:pt>
                <c:pt idx="4521">
                  <c:v>-0.36032021612805804</c:v>
                </c:pt>
                <c:pt idx="4522">
                  <c:v>5.0148084268298696</c:v>
                </c:pt>
                <c:pt idx="4523">
                  <c:v>-2.3348123345523528</c:v>
                </c:pt>
                <c:pt idx="4524">
                  <c:v>-0.84707305458816062</c:v>
                </c:pt>
                <c:pt idx="4525">
                  <c:v>0.14312083825130262</c:v>
                </c:pt>
                <c:pt idx="4526">
                  <c:v>-2.2224001105992843</c:v>
                </c:pt>
                <c:pt idx="4527">
                  <c:v>5.8610133920800482</c:v>
                </c:pt>
                <c:pt idx="4528">
                  <c:v>-1.716954506444448</c:v>
                </c:pt>
                <c:pt idx="4529">
                  <c:v>-5.4364622232461191</c:v>
                </c:pt>
                <c:pt idx="4530">
                  <c:v>0.7475822618057234</c:v>
                </c:pt>
                <c:pt idx="4531">
                  <c:v>-0.16579268393950031</c:v>
                </c:pt>
                <c:pt idx="4532">
                  <c:v>-13.965908442231436</c:v>
                </c:pt>
                <c:pt idx="4533">
                  <c:v>-0.41835418566912363</c:v>
                </c:pt>
                <c:pt idx="4534">
                  <c:v>11.664398088064111</c:v>
                </c:pt>
                <c:pt idx="4535">
                  <c:v>-0.1280416818440403</c:v>
                </c:pt>
                <c:pt idx="4536">
                  <c:v>8.3041341354127631</c:v>
                </c:pt>
                <c:pt idx="4537">
                  <c:v>-2.0644611054984532</c:v>
                </c:pt>
                <c:pt idx="4538">
                  <c:v>0.39345342374622927</c:v>
                </c:pt>
                <c:pt idx="4539">
                  <c:v>-0.41913851937098601</c:v>
                </c:pt>
                <c:pt idx="4540">
                  <c:v>-1.1309836363467101</c:v>
                </c:pt>
                <c:pt idx="4541">
                  <c:v>-4.8687374377883561</c:v>
                </c:pt>
                <c:pt idx="4542">
                  <c:v>-1.1304691976533749</c:v>
                </c:pt>
                <c:pt idx="4543">
                  <c:v>-0.1421322547486974</c:v>
                </c:pt>
                <c:pt idx="4544">
                  <c:v>11.606597046349776</c:v>
                </c:pt>
                <c:pt idx="4545">
                  <c:v>-1.2937314484486728</c:v>
                </c:pt>
                <c:pt idx="4546">
                  <c:v>-0.27970387811660785</c:v>
                </c:pt>
                <c:pt idx="4547">
                  <c:v>-1.5856069824905781</c:v>
                </c:pt>
                <c:pt idx="4548">
                  <c:v>-2.6968372472817421</c:v>
                </c:pt>
                <c:pt idx="4549">
                  <c:v>21.098315501412625</c:v>
                </c:pt>
                <c:pt idx="4550">
                  <c:v>-2.6116401645590468</c:v>
                </c:pt>
                <c:pt idx="4551">
                  <c:v>9.1360521740576672</c:v>
                </c:pt>
                <c:pt idx="4552">
                  <c:v>-9.934726897927959E-2</c:v>
                </c:pt>
                <c:pt idx="4553">
                  <c:v>-5.5704649273062721</c:v>
                </c:pt>
                <c:pt idx="4554">
                  <c:v>-3.9523289230079035</c:v>
                </c:pt>
                <c:pt idx="4555">
                  <c:v>-0.66152261120021372</c:v>
                </c:pt>
                <c:pt idx="4556">
                  <c:v>-2.2481991142445334</c:v>
                </c:pt>
                <c:pt idx="4557">
                  <c:v>2.4566496747852895</c:v>
                </c:pt>
                <c:pt idx="4558">
                  <c:v>-0.61739079163632971</c:v>
                </c:pt>
                <c:pt idx="4559">
                  <c:v>7.8712905090265295</c:v>
                </c:pt>
                <c:pt idx="4560">
                  <c:v>-19.357147303707364</c:v>
                </c:pt>
                <c:pt idx="4561">
                  <c:v>23.340606859152793</c:v>
                </c:pt>
                <c:pt idx="4562">
                  <c:v>2.223181068762019</c:v>
                </c:pt>
                <c:pt idx="4563">
                  <c:v>16.339733087562369</c:v>
                </c:pt>
                <c:pt idx="4564">
                  <c:v>-2.5931454455260416</c:v>
                </c:pt>
                <c:pt idx="4565">
                  <c:v>-0.40175062878057077</c:v>
                </c:pt>
                <c:pt idx="4566">
                  <c:v>-3.783867486973902E-4</c:v>
                </c:pt>
                <c:pt idx="4567">
                  <c:v>-3.5382750393311273</c:v>
                </c:pt>
                <c:pt idx="4568">
                  <c:v>-0.40481055074008587</c:v>
                </c:pt>
                <c:pt idx="4569">
                  <c:v>11.928193246652434</c:v>
                </c:pt>
                <c:pt idx="4570">
                  <c:v>-0.36048509456508659</c:v>
                </c:pt>
                <c:pt idx="4571">
                  <c:v>2.0277248959265464</c:v>
                </c:pt>
                <c:pt idx="4572">
                  <c:v>-6.2062301998119409</c:v>
                </c:pt>
                <c:pt idx="4573">
                  <c:v>12.314219596883426</c:v>
                </c:pt>
                <c:pt idx="4574">
                  <c:v>0.10508745230795913</c:v>
                </c:pt>
                <c:pt idx="4575">
                  <c:v>0.44342923612311669</c:v>
                </c:pt>
                <c:pt idx="4576">
                  <c:v>-0.13297332831115183</c:v>
                </c:pt>
                <c:pt idx="4577">
                  <c:v>-0.19994754574869739</c:v>
                </c:pt>
                <c:pt idx="4578">
                  <c:v>-9.5750847781221822</c:v>
                </c:pt>
                <c:pt idx="4579">
                  <c:v>-20.979784000821063</c:v>
                </c:pt>
                <c:pt idx="4580">
                  <c:v>-10.860965685655682</c:v>
                </c:pt>
                <c:pt idx="4581">
                  <c:v>-5.8095243244250501</c:v>
                </c:pt>
                <c:pt idx="4582">
                  <c:v>13.666058773598913</c:v>
                </c:pt>
                <c:pt idx="4583">
                  <c:v>-2.5515570726513763</c:v>
                </c:pt>
                <c:pt idx="4584">
                  <c:v>-0.93063949330957008</c:v>
                </c:pt>
                <c:pt idx="4585">
                  <c:v>-0.44610643417014539</c:v>
                </c:pt>
                <c:pt idx="4586">
                  <c:v>1.8445712457774426</c:v>
                </c:pt>
                <c:pt idx="4587">
                  <c:v>-9.2513763538888227</c:v>
                </c:pt>
                <c:pt idx="4588">
                  <c:v>2.4748575198567075</c:v>
                </c:pt>
                <c:pt idx="4589">
                  <c:v>-0.34730700516469487</c:v>
                </c:pt>
                <c:pt idx="4590">
                  <c:v>-1.4155762126985216</c:v>
                </c:pt>
                <c:pt idx="4591">
                  <c:v>-4.7579822517313382</c:v>
                </c:pt>
                <c:pt idx="4592">
                  <c:v>-1.5730116941194501</c:v>
                </c:pt>
                <c:pt idx="4593">
                  <c:v>-1.212919151410971</c:v>
                </c:pt>
                <c:pt idx="4594">
                  <c:v>-0.29452697828672991</c:v>
                </c:pt>
                <c:pt idx="4595">
                  <c:v>-0.31860210763813057</c:v>
                </c:pt>
                <c:pt idx="4596">
                  <c:v>31.069052904305067</c:v>
                </c:pt>
                <c:pt idx="4597">
                  <c:v>-5.409829179827268</c:v>
                </c:pt>
                <c:pt idx="4598">
                  <c:v>-0.94645554848848334</c:v>
                </c:pt>
                <c:pt idx="4599">
                  <c:v>-0.36989508362077073</c:v>
                </c:pt>
                <c:pt idx="4600">
                  <c:v>-0.22781163740197474</c:v>
                </c:pt>
                <c:pt idx="4601">
                  <c:v>-3.1041351214711739</c:v>
                </c:pt>
                <c:pt idx="4602">
                  <c:v>3.5998966796588903</c:v>
                </c:pt>
                <c:pt idx="4603">
                  <c:v>-0.4578067298787335</c:v>
                </c:pt>
                <c:pt idx="4604">
                  <c:v>-0.34034869402582502</c:v>
                </c:pt>
                <c:pt idx="4605">
                  <c:v>13.334446915775713</c:v>
                </c:pt>
                <c:pt idx="4606">
                  <c:v>0.55005732966221288</c:v>
                </c:pt>
                <c:pt idx="4607">
                  <c:v>-0.203325561074546</c:v>
                </c:pt>
                <c:pt idx="4608">
                  <c:v>-7.7534865807275217</c:v>
                </c:pt>
                <c:pt idx="4609">
                  <c:v>1.0078984516182778</c:v>
                </c:pt>
                <c:pt idx="4610">
                  <c:v>-1.7525658147700662</c:v>
                </c:pt>
                <c:pt idx="4611">
                  <c:v>-1.0869962306107759</c:v>
                </c:pt>
                <c:pt idx="4612">
                  <c:v>-2.3584969011375332</c:v>
                </c:pt>
                <c:pt idx="4613">
                  <c:v>4.360579682251303</c:v>
                </c:pt>
                <c:pt idx="4614">
                  <c:v>-1.3618330389913456</c:v>
                </c:pt>
                <c:pt idx="4615">
                  <c:v>-0.99521842899923385</c:v>
                </c:pt>
                <c:pt idx="4616">
                  <c:v>-1.0654939934570991</c:v>
                </c:pt>
                <c:pt idx="4617">
                  <c:v>27.875846628567455</c:v>
                </c:pt>
                <c:pt idx="4618">
                  <c:v>-2.0262192346915642</c:v>
                </c:pt>
                <c:pt idx="4619">
                  <c:v>-5.7984263979535795</c:v>
                </c:pt>
                <c:pt idx="4620">
                  <c:v>-0.49120875277633363</c:v>
                </c:pt>
                <c:pt idx="4621">
                  <c:v>-0.31978893746196541</c:v>
                </c:pt>
                <c:pt idx="4622">
                  <c:v>-0.3341243834588461</c:v>
                </c:pt>
                <c:pt idx="4623">
                  <c:v>-3.4704203111121661</c:v>
                </c:pt>
                <c:pt idx="4624">
                  <c:v>-8.9704227491321231E-2</c:v>
                </c:pt>
                <c:pt idx="4625">
                  <c:v>17.135020261272466</c:v>
                </c:pt>
                <c:pt idx="4626">
                  <c:v>5.0789964776897296</c:v>
                </c:pt>
                <c:pt idx="4627">
                  <c:v>28.390053992886731</c:v>
                </c:pt>
                <c:pt idx="4628">
                  <c:v>-0.19185532766344426</c:v>
                </c:pt>
                <c:pt idx="4629">
                  <c:v>-0.20234850839225069</c:v>
                </c:pt>
                <c:pt idx="4630">
                  <c:v>-0.29915429243168146</c:v>
                </c:pt>
                <c:pt idx="4631">
                  <c:v>31.375595467581491</c:v>
                </c:pt>
                <c:pt idx="4632">
                  <c:v>-0.29994754674869739</c:v>
                </c:pt>
                <c:pt idx="4633">
                  <c:v>-1.4149318285002819</c:v>
                </c:pt>
                <c:pt idx="4634">
                  <c:v>-9.7908936637635602</c:v>
                </c:pt>
                <c:pt idx="4635">
                  <c:v>30.38984966090041</c:v>
                </c:pt>
                <c:pt idx="4636">
                  <c:v>-0.30794789098382047</c:v>
                </c:pt>
                <c:pt idx="4637">
                  <c:v>0.80528385979628592</c:v>
                </c:pt>
                <c:pt idx="4638">
                  <c:v>-0.69209974596059554</c:v>
                </c:pt>
                <c:pt idx="4639">
                  <c:v>0.51972440442903611</c:v>
                </c:pt>
                <c:pt idx="4640">
                  <c:v>0.52905710353442759</c:v>
                </c:pt>
                <c:pt idx="4641">
                  <c:v>-8.0846315866194303</c:v>
                </c:pt>
                <c:pt idx="4642">
                  <c:v>4.4728234583927682</c:v>
                </c:pt>
                <c:pt idx="4643">
                  <c:v>-4.1755556940096916</c:v>
                </c:pt>
                <c:pt idx="4644">
                  <c:v>-1.2877918563616895</c:v>
                </c:pt>
                <c:pt idx="4645">
                  <c:v>-14.560836458594256</c:v>
                </c:pt>
                <c:pt idx="4646">
                  <c:v>-3.2717952987853032</c:v>
                </c:pt>
                <c:pt idx="4647">
                  <c:v>-6.2614361242063694</c:v>
                </c:pt>
                <c:pt idx="4648">
                  <c:v>-3.0938719758558957</c:v>
                </c:pt>
                <c:pt idx="4649">
                  <c:v>0.41577384238863724</c:v>
                </c:pt>
                <c:pt idx="4650">
                  <c:v>-0.39041622352232735</c:v>
                </c:pt>
                <c:pt idx="4651">
                  <c:v>5.4402898546934102</c:v>
                </c:pt>
                <c:pt idx="4652">
                  <c:v>7.1661429535566539</c:v>
                </c:pt>
                <c:pt idx="4653">
                  <c:v>1.8831198542716296</c:v>
                </c:pt>
                <c:pt idx="4654">
                  <c:v>0.79224488840723539</c:v>
                </c:pt>
                <c:pt idx="4655">
                  <c:v>26.137910918113576</c:v>
                </c:pt>
                <c:pt idx="4656">
                  <c:v>6.010970307251303</c:v>
                </c:pt>
                <c:pt idx="4657">
                  <c:v>-0.61990258044176638</c:v>
                </c:pt>
                <c:pt idx="4658">
                  <c:v>-0.57719819193886335</c:v>
                </c:pt>
                <c:pt idx="4659">
                  <c:v>-7.9496905848889128</c:v>
                </c:pt>
                <c:pt idx="4660">
                  <c:v>-0.37691132313201936</c:v>
                </c:pt>
                <c:pt idx="4661">
                  <c:v>10.601866378293195</c:v>
                </c:pt>
                <c:pt idx="4662">
                  <c:v>-4.446648562915815</c:v>
                </c:pt>
                <c:pt idx="4663">
                  <c:v>-1.1413655865313821</c:v>
                </c:pt>
                <c:pt idx="4664">
                  <c:v>7.2955838800241701E-2</c:v>
                </c:pt>
                <c:pt idx="4665">
                  <c:v>-0.60889677274609044</c:v>
                </c:pt>
                <c:pt idx="4666">
                  <c:v>-3.8792318225445124</c:v>
                </c:pt>
                <c:pt idx="4667">
                  <c:v>0.11283165360986513</c:v>
                </c:pt>
                <c:pt idx="4668">
                  <c:v>30.769170660470884</c:v>
                </c:pt>
                <c:pt idx="4669">
                  <c:v>-12.24764683375756</c:v>
                </c:pt>
                <c:pt idx="4670">
                  <c:v>-0.98654916218795741</c:v>
                </c:pt>
                <c:pt idx="4671">
                  <c:v>-0.70563273705714946</c:v>
                </c:pt>
                <c:pt idx="4672">
                  <c:v>-0.28628071548909489</c:v>
                </c:pt>
                <c:pt idx="4673">
                  <c:v>-4.890494164100569</c:v>
                </c:pt>
                <c:pt idx="4674">
                  <c:v>17.637295379054017</c:v>
                </c:pt>
                <c:pt idx="4675">
                  <c:v>23.984215034121455</c:v>
                </c:pt>
                <c:pt idx="4676">
                  <c:v>-0.44639171291763241</c:v>
                </c:pt>
                <c:pt idx="4677">
                  <c:v>-0.25950607141207821</c:v>
                </c:pt>
                <c:pt idx="4678">
                  <c:v>-0.46469175936654278</c:v>
                </c:pt>
                <c:pt idx="4679">
                  <c:v>0.27366638613851713</c:v>
                </c:pt>
                <c:pt idx="4680">
                  <c:v>-0.18683638462798335</c:v>
                </c:pt>
                <c:pt idx="4681">
                  <c:v>2.4249409542566509</c:v>
                </c:pt>
                <c:pt idx="4682">
                  <c:v>6.6393064541986888</c:v>
                </c:pt>
                <c:pt idx="4683">
                  <c:v>2.3315906264446857</c:v>
                </c:pt>
                <c:pt idx="4684">
                  <c:v>-7.8964193246296785</c:v>
                </c:pt>
                <c:pt idx="4685">
                  <c:v>-0.19982913184275147</c:v>
                </c:pt>
                <c:pt idx="4686">
                  <c:v>5.400052262251303</c:v>
                </c:pt>
                <c:pt idx="4687">
                  <c:v>-0.54947578516432738</c:v>
                </c:pt>
                <c:pt idx="4688">
                  <c:v>-0.98845208022857389</c:v>
                </c:pt>
                <c:pt idx="4689">
                  <c:v>1.7300657506540347</c:v>
                </c:pt>
                <c:pt idx="4690">
                  <c:v>0.35528440729135724</c:v>
                </c:pt>
                <c:pt idx="4691">
                  <c:v>29.848009638899963</c:v>
                </c:pt>
                <c:pt idx="4692">
                  <c:v>2.2578462756125255</c:v>
                </c:pt>
                <c:pt idx="4693">
                  <c:v>-1.8551419599381718</c:v>
                </c:pt>
                <c:pt idx="4694">
                  <c:v>4.2645242851559644</c:v>
                </c:pt>
                <c:pt idx="4695">
                  <c:v>8.3829443618450905E-2</c:v>
                </c:pt>
                <c:pt idx="4696">
                  <c:v>2.4530599275369664</c:v>
                </c:pt>
                <c:pt idx="4697">
                  <c:v>-6.6763844464366473</c:v>
                </c:pt>
                <c:pt idx="4698">
                  <c:v>0.31589820160645699</c:v>
                </c:pt>
                <c:pt idx="4699">
                  <c:v>1.2671482394207452</c:v>
                </c:pt>
                <c:pt idx="4700">
                  <c:v>-0.55512040323177603</c:v>
                </c:pt>
                <c:pt idx="4701">
                  <c:v>-0.54214923212767585</c:v>
                </c:pt>
                <c:pt idx="4702">
                  <c:v>-0.60436854310523724</c:v>
                </c:pt>
                <c:pt idx="4703">
                  <c:v>-0.37167536509157417</c:v>
                </c:pt>
                <c:pt idx="4704">
                  <c:v>-11.35475080717459</c:v>
                </c:pt>
                <c:pt idx="4705">
                  <c:v>0.6690970767678871</c:v>
                </c:pt>
                <c:pt idx="4706">
                  <c:v>-1.7749515539977827</c:v>
                </c:pt>
                <c:pt idx="4707">
                  <c:v>-8.6984666684717808</c:v>
                </c:pt>
                <c:pt idx="4708">
                  <c:v>-0.39457080011220352</c:v>
                </c:pt>
                <c:pt idx="4709">
                  <c:v>-8.291787795626842</c:v>
                </c:pt>
                <c:pt idx="4710">
                  <c:v>3.2445953248099366</c:v>
                </c:pt>
                <c:pt idx="4711">
                  <c:v>0.64441902913375237</c:v>
                </c:pt>
                <c:pt idx="4712">
                  <c:v>-8.8109611645761916</c:v>
                </c:pt>
                <c:pt idx="4713">
                  <c:v>-27.714351148003384</c:v>
                </c:pt>
                <c:pt idx="4714">
                  <c:v>1.5056111867205502</c:v>
                </c:pt>
                <c:pt idx="4715">
                  <c:v>0.64626709113775238</c:v>
                </c:pt>
                <c:pt idx="4716">
                  <c:v>1.0746379832798709</c:v>
                </c:pt>
                <c:pt idx="4717">
                  <c:v>-4.4675013868189097</c:v>
                </c:pt>
                <c:pt idx="4718">
                  <c:v>-0.53020251423093345</c:v>
                </c:pt>
                <c:pt idx="4719">
                  <c:v>12.60060138332612</c:v>
                </c:pt>
                <c:pt idx="4720">
                  <c:v>6.6305776436245614</c:v>
                </c:pt>
                <c:pt idx="4721">
                  <c:v>13.222609380723952</c:v>
                </c:pt>
                <c:pt idx="4722">
                  <c:v>-2.9129673453240095</c:v>
                </c:pt>
                <c:pt idx="4723">
                  <c:v>-0.88438179116324911</c:v>
                </c:pt>
                <c:pt idx="4724">
                  <c:v>32.54122038591764</c:v>
                </c:pt>
                <c:pt idx="4725">
                  <c:v>1.3459508025547502</c:v>
                </c:pt>
                <c:pt idx="4726">
                  <c:v>-2.1209046210259883</c:v>
                </c:pt>
                <c:pt idx="4727">
                  <c:v>-6.0337232731072348</c:v>
                </c:pt>
                <c:pt idx="4728">
                  <c:v>-5.1174776842847693</c:v>
                </c:pt>
                <c:pt idx="4729">
                  <c:v>0.67264729587918382</c:v>
                </c:pt>
                <c:pt idx="4730">
                  <c:v>2.6787758112980349</c:v>
                </c:pt>
                <c:pt idx="4731">
                  <c:v>-3.5792187883834501</c:v>
                </c:pt>
                <c:pt idx="4732">
                  <c:v>-5.0968933270087842</c:v>
                </c:pt>
                <c:pt idx="4733">
                  <c:v>-0.50753972133654301</c:v>
                </c:pt>
                <c:pt idx="4734">
                  <c:v>-0.53687730576355963</c:v>
                </c:pt>
                <c:pt idx="4735">
                  <c:v>-1.3637526674713072</c:v>
                </c:pt>
                <c:pt idx="4736">
                  <c:v>-1.7673247503021121</c:v>
                </c:pt>
                <c:pt idx="4737">
                  <c:v>45.296109334082168</c:v>
                </c:pt>
                <c:pt idx="4738">
                  <c:v>-0.87700602018743412</c:v>
                </c:pt>
                <c:pt idx="4739">
                  <c:v>-17.898053069434546</c:v>
                </c:pt>
                <c:pt idx="4740">
                  <c:v>-0.34027932298641816</c:v>
                </c:pt>
                <c:pt idx="4741">
                  <c:v>-0.32278940833284808</c:v>
                </c:pt>
                <c:pt idx="4742">
                  <c:v>5.0755170442871211</c:v>
                </c:pt>
                <c:pt idx="4743">
                  <c:v>-2.3417770352060643</c:v>
                </c:pt>
                <c:pt idx="4744">
                  <c:v>-0.44543177842227166</c:v>
                </c:pt>
                <c:pt idx="4745">
                  <c:v>0.2250178665547502</c:v>
                </c:pt>
                <c:pt idx="4746">
                  <c:v>-2.9821946546099061</c:v>
                </c:pt>
                <c:pt idx="4747">
                  <c:v>14.426980249133438</c:v>
                </c:pt>
                <c:pt idx="4748">
                  <c:v>-2.331297576998943</c:v>
                </c:pt>
                <c:pt idx="4749">
                  <c:v>-4.6307529294136351</c:v>
                </c:pt>
                <c:pt idx="4750">
                  <c:v>3.373896016503628</c:v>
                </c:pt>
                <c:pt idx="4751">
                  <c:v>3.4344925145667347</c:v>
                </c:pt>
                <c:pt idx="4752">
                  <c:v>-11.616901188678863</c:v>
                </c:pt>
                <c:pt idx="4753">
                  <c:v>-0.7079242543994827</c:v>
                </c:pt>
                <c:pt idx="4754">
                  <c:v>28.972348896600124</c:v>
                </c:pt>
                <c:pt idx="4755">
                  <c:v>-0.68498251049723957</c:v>
                </c:pt>
                <c:pt idx="4756">
                  <c:v>10.785794563013148</c:v>
                </c:pt>
                <c:pt idx="4757">
                  <c:v>-1.6794896617157589</c:v>
                </c:pt>
                <c:pt idx="4758">
                  <c:v>0.23908414576817627</c:v>
                </c:pt>
                <c:pt idx="4759">
                  <c:v>-1.0488894016917518</c:v>
                </c:pt>
                <c:pt idx="4760">
                  <c:v>-0.24646315181363398</c:v>
                </c:pt>
                <c:pt idx="4761">
                  <c:v>-4.6811687396936676</c:v>
                </c:pt>
                <c:pt idx="4762">
                  <c:v>-2.0467808851544111</c:v>
                </c:pt>
                <c:pt idx="4763">
                  <c:v>-0.10276165044524985</c:v>
                </c:pt>
                <c:pt idx="4764">
                  <c:v>14.472487140970252</c:v>
                </c:pt>
                <c:pt idx="4765">
                  <c:v>-1.3117923507747664</c:v>
                </c:pt>
                <c:pt idx="4766">
                  <c:v>-0.28756190967581741</c:v>
                </c:pt>
                <c:pt idx="4767">
                  <c:v>2.6422448105681866</c:v>
                </c:pt>
                <c:pt idx="4768">
                  <c:v>2.5900845029310702</c:v>
                </c:pt>
                <c:pt idx="4769">
                  <c:v>22.129868380420739</c:v>
                </c:pt>
                <c:pt idx="4770">
                  <c:v>1.1987140600187995</c:v>
                </c:pt>
                <c:pt idx="4771">
                  <c:v>25.769721546832777</c:v>
                </c:pt>
                <c:pt idx="4772">
                  <c:v>2.7946042968175533</c:v>
                </c:pt>
                <c:pt idx="4773">
                  <c:v>-0.92991243292264869</c:v>
                </c:pt>
                <c:pt idx="4774">
                  <c:v>-7.4809169668116251</c:v>
                </c:pt>
                <c:pt idx="4775">
                  <c:v>-1.5192294963156443</c:v>
                </c:pt>
                <c:pt idx="4776">
                  <c:v>-3.7010291752299755</c:v>
                </c:pt>
                <c:pt idx="4777">
                  <c:v>18.080667040742135</c:v>
                </c:pt>
                <c:pt idx="4778">
                  <c:v>-0.30063969516121181</c:v>
                </c:pt>
                <c:pt idx="4779">
                  <c:v>7.4471657032210068</c:v>
                </c:pt>
                <c:pt idx="4780">
                  <c:v>-20.588161083223618</c:v>
                </c:pt>
                <c:pt idx="4781">
                  <c:v>29.042354566859661</c:v>
                </c:pt>
                <c:pt idx="4782">
                  <c:v>11.372816811465992</c:v>
                </c:pt>
                <c:pt idx="4783">
                  <c:v>12.053541866435701</c:v>
                </c:pt>
                <c:pt idx="4784">
                  <c:v>-2.3548825723786448</c:v>
                </c:pt>
                <c:pt idx="4785">
                  <c:v>-0.3711495570819332</c:v>
                </c:pt>
                <c:pt idx="4786">
                  <c:v>0.69314142155475023</c:v>
                </c:pt>
                <c:pt idx="4787">
                  <c:v>-3.3002661779006699</c:v>
                </c:pt>
                <c:pt idx="4788">
                  <c:v>-0.10703587654820679</c:v>
                </c:pt>
                <c:pt idx="4789">
                  <c:v>17.996566128908949</c:v>
                </c:pt>
                <c:pt idx="4790">
                  <c:v>0.29164066599891969</c:v>
                </c:pt>
                <c:pt idx="4791">
                  <c:v>2.7340608424039345</c:v>
                </c:pt>
                <c:pt idx="4792">
                  <c:v>-12.060592159598269</c:v>
                </c:pt>
                <c:pt idx="4793">
                  <c:v>40.514818568236187</c:v>
                </c:pt>
                <c:pt idx="4794">
                  <c:v>0.70941747625116924</c:v>
                </c:pt>
                <c:pt idx="4795">
                  <c:v>-0.4529220249161523</c:v>
                </c:pt>
                <c:pt idx="4796">
                  <c:v>2.8759083253375164</c:v>
                </c:pt>
                <c:pt idx="4797">
                  <c:v>0.1365098513376638</c:v>
                </c:pt>
                <c:pt idx="4798">
                  <c:v>-6.6703327845470604</c:v>
                </c:pt>
                <c:pt idx="4799">
                  <c:v>-25.387045906636999</c:v>
                </c:pt>
                <c:pt idx="4800">
                  <c:v>-12.036136315546162</c:v>
                </c:pt>
                <c:pt idx="4801">
                  <c:v>-13.616832233946553</c:v>
                </c:pt>
                <c:pt idx="4802">
                  <c:v>19.667358402906924</c:v>
                </c:pt>
                <c:pt idx="4803">
                  <c:v>-3.9219678691696869</c:v>
                </c:pt>
                <c:pt idx="4804">
                  <c:v>-1.5306891095160615</c:v>
                </c:pt>
                <c:pt idx="4805">
                  <c:v>-0.59696831399259098</c:v>
                </c:pt>
                <c:pt idx="4806">
                  <c:v>1.9323948611452226</c:v>
                </c:pt>
                <c:pt idx="4807">
                  <c:v>-14.157818182698918</c:v>
                </c:pt>
                <c:pt idx="4808">
                  <c:v>2.2234547416201798</c:v>
                </c:pt>
                <c:pt idx="4809">
                  <c:v>-0.48302395132842685</c:v>
                </c:pt>
                <c:pt idx="4810">
                  <c:v>0.5530748643784662</c:v>
                </c:pt>
                <c:pt idx="4811">
                  <c:v>5.1211053559132687</c:v>
                </c:pt>
                <c:pt idx="4812">
                  <c:v>-1.1015368633051921</c:v>
                </c:pt>
                <c:pt idx="4813">
                  <c:v>-2.0958258096306421</c:v>
                </c:pt>
                <c:pt idx="4814">
                  <c:v>-0.36645617100779526</c:v>
                </c:pt>
                <c:pt idx="4815">
                  <c:v>1.3838677795706644</c:v>
                </c:pt>
                <c:pt idx="4816">
                  <c:v>45.028129488316424</c:v>
                </c:pt>
                <c:pt idx="4817">
                  <c:v>-2.6715161117049959</c:v>
                </c:pt>
                <c:pt idx="4818">
                  <c:v>-0.657356555417556</c:v>
                </c:pt>
                <c:pt idx="4819">
                  <c:v>-0.39753608141643848</c:v>
                </c:pt>
                <c:pt idx="4820">
                  <c:v>7.4823499886907285E-2</c:v>
                </c:pt>
                <c:pt idx="4821">
                  <c:v>-5.189778103684425</c:v>
                </c:pt>
                <c:pt idx="4822">
                  <c:v>-0.95760583954092127</c:v>
                </c:pt>
                <c:pt idx="4823">
                  <c:v>-0.39785744001083806</c:v>
                </c:pt>
                <c:pt idx="4824">
                  <c:v>-0.42279450306142186</c:v>
                </c:pt>
                <c:pt idx="4825">
                  <c:v>16.326867491401931</c:v>
                </c:pt>
                <c:pt idx="4826">
                  <c:v>-0.95439478021338875</c:v>
                </c:pt>
                <c:pt idx="4827">
                  <c:v>-0.26875842270139433</c:v>
                </c:pt>
                <c:pt idx="4828">
                  <c:v>-0.52730177955968216</c:v>
                </c:pt>
                <c:pt idx="4829">
                  <c:v>1.5635982295765163</c:v>
                </c:pt>
                <c:pt idx="4830">
                  <c:v>-3.6985057252052309</c:v>
                </c:pt>
                <c:pt idx="4831">
                  <c:v>-2.2032624989316538</c:v>
                </c:pt>
                <c:pt idx="4832">
                  <c:v>0.87767502016194499</c:v>
                </c:pt>
                <c:pt idx="4833">
                  <c:v>5.2010688941129413</c:v>
                </c:pt>
                <c:pt idx="4834">
                  <c:v>-0.85399081131234356</c:v>
                </c:pt>
                <c:pt idx="4835">
                  <c:v>-0.67973772237293417</c:v>
                </c:pt>
                <c:pt idx="4836">
                  <c:v>6.29061445815009E-2</c:v>
                </c:pt>
                <c:pt idx="4837">
                  <c:v>28.70494626826429</c:v>
                </c:pt>
                <c:pt idx="4838">
                  <c:v>-1.9974504870528436</c:v>
                </c:pt>
                <c:pt idx="4839">
                  <c:v>-6.7813700139387016</c:v>
                </c:pt>
                <c:pt idx="4840">
                  <c:v>-0.63956525635915029</c:v>
                </c:pt>
                <c:pt idx="4841">
                  <c:v>-0.37160472558452268</c:v>
                </c:pt>
                <c:pt idx="4842">
                  <c:v>-1.093364464057113</c:v>
                </c:pt>
                <c:pt idx="4843">
                  <c:v>-5.4004817688640849E-2</c:v>
                </c:pt>
                <c:pt idx="4844">
                  <c:v>29.465207820418506</c:v>
                </c:pt>
                <c:pt idx="4845">
                  <c:v>7.1821477896271411</c:v>
                </c:pt>
                <c:pt idx="4846">
                  <c:v>32.838796505085753</c:v>
                </c:pt>
                <c:pt idx="4847">
                  <c:v>-0.52123472840956997</c:v>
                </c:pt>
                <c:pt idx="4848">
                  <c:v>-0.40063989962704172</c:v>
                </c:pt>
                <c:pt idx="4849">
                  <c:v>-0.52103583522057484</c:v>
                </c:pt>
                <c:pt idx="4850">
                  <c:v>38.494208215227971</c:v>
                </c:pt>
                <c:pt idx="4851">
                  <c:v>-0.32985178544524985</c:v>
                </c:pt>
                <c:pt idx="4852">
                  <c:v>9.5229612777912322</c:v>
                </c:pt>
                <c:pt idx="4853">
                  <c:v>-12.630663820620647</c:v>
                </c:pt>
                <c:pt idx="4854">
                  <c:v>37.550379972325167</c:v>
                </c:pt>
                <c:pt idx="4855">
                  <c:v>-1.7718157507845547</c:v>
                </c:pt>
                <c:pt idx="4856">
                  <c:v>1.7713087038087627</c:v>
                </c:pt>
                <c:pt idx="4857">
                  <c:v>14.665200683318201</c:v>
                </c:pt>
                <c:pt idx="4858">
                  <c:v>-0.35106927228337526</c:v>
                </c:pt>
                <c:pt idx="4859">
                  <c:v>1.1862648774949598</c:v>
                </c:pt>
                <c:pt idx="4860">
                  <c:v>0.88866681053804619</c:v>
                </c:pt>
                <c:pt idx="4861">
                  <c:v>-11.171232691643917</c:v>
                </c:pt>
                <c:pt idx="4862">
                  <c:v>5.0675547712335813</c:v>
                </c:pt>
                <c:pt idx="4863">
                  <c:v>-3.9255572352126258</c:v>
                </c:pt>
                <c:pt idx="4864">
                  <c:v>5.677740343971589</c:v>
                </c:pt>
                <c:pt idx="4865">
                  <c:v>-15.964993944467327</c:v>
                </c:pt>
                <c:pt idx="4866">
                  <c:v>-1.6291898090668226</c:v>
                </c:pt>
                <c:pt idx="4867">
                  <c:v>-7.5547049090792751</c:v>
                </c:pt>
                <c:pt idx="4868">
                  <c:v>-3.5563777781830064</c:v>
                </c:pt>
                <c:pt idx="4869">
                  <c:v>-1.2864012238265445</c:v>
                </c:pt>
                <c:pt idx="4870">
                  <c:v>-0.44704853776921522</c:v>
                </c:pt>
                <c:pt idx="4871">
                  <c:v>16.18027983715389</c:v>
                </c:pt>
                <c:pt idx="4872">
                  <c:v>10.546466716315905</c:v>
                </c:pt>
                <c:pt idx="4873">
                  <c:v>1.3474834472803439</c:v>
                </c:pt>
                <c:pt idx="4874">
                  <c:v>1.2731679620755851</c:v>
                </c:pt>
                <c:pt idx="4875">
                  <c:v>25.56221386816102</c:v>
                </c:pt>
                <c:pt idx="4876">
                  <c:v>6.6877077625065784</c:v>
                </c:pt>
                <c:pt idx="4877">
                  <c:v>-3.5758832523840498</c:v>
                </c:pt>
                <c:pt idx="4878">
                  <c:v>-1.5801750590129302</c:v>
                </c:pt>
                <c:pt idx="4879">
                  <c:v>-8.3352904498657985</c:v>
                </c:pt>
                <c:pt idx="4880">
                  <c:v>-0.71943477841657422</c:v>
                </c:pt>
                <c:pt idx="4881">
                  <c:v>12.822359619434032</c:v>
                </c:pt>
                <c:pt idx="4882">
                  <c:v>17.109267851360659</c:v>
                </c:pt>
                <c:pt idx="4883">
                  <c:v>-7.6713740243407607</c:v>
                </c:pt>
                <c:pt idx="4884">
                  <c:v>7.5861298330083482E-2</c:v>
                </c:pt>
                <c:pt idx="4885">
                  <c:v>-0.65557989535462324</c:v>
                </c:pt>
                <c:pt idx="4886">
                  <c:v>-6.0693825392365879</c:v>
                </c:pt>
                <c:pt idx="4887">
                  <c:v>0.64864842536356848</c:v>
                </c:pt>
                <c:pt idx="4888">
                  <c:v>30.815046370265023</c:v>
                </c:pt>
                <c:pt idx="4889">
                  <c:v>-13.481934932253353</c:v>
                </c:pt>
                <c:pt idx="4890">
                  <c:v>-1.3283195413933866</c:v>
                </c:pt>
                <c:pt idx="4891">
                  <c:v>-1.0039146840226274</c:v>
                </c:pt>
                <c:pt idx="4892">
                  <c:v>-0.11640691807431081</c:v>
                </c:pt>
                <c:pt idx="4893">
                  <c:v>-5.591145639758456</c:v>
                </c:pt>
                <c:pt idx="4894">
                  <c:v>32.874405799364133</c:v>
                </c:pt>
                <c:pt idx="4895">
                  <c:v>27.755691927714714</c:v>
                </c:pt>
                <c:pt idx="4896">
                  <c:v>0.78146756636909331</c:v>
                </c:pt>
                <c:pt idx="4897">
                  <c:v>-0.36051513544264163</c:v>
                </c:pt>
                <c:pt idx="4898">
                  <c:v>-0.82755534999807823</c:v>
                </c:pt>
                <c:pt idx="4899">
                  <c:v>-4.2196162373982187</c:v>
                </c:pt>
                <c:pt idx="4900">
                  <c:v>-0.6623059267279785</c:v>
                </c:pt>
                <c:pt idx="4901">
                  <c:v>1.1571068541236389</c:v>
                </c:pt>
                <c:pt idx="4902">
                  <c:v>13.041496804589791</c:v>
                </c:pt>
                <c:pt idx="4903">
                  <c:v>2.4832430757290949</c:v>
                </c:pt>
                <c:pt idx="4904">
                  <c:v>-3.9627176061544809</c:v>
                </c:pt>
                <c:pt idx="4905">
                  <c:v>-0.10206287247446644</c:v>
                </c:pt>
                <c:pt idx="4906">
                  <c:v>-16.668588763096082</c:v>
                </c:pt>
                <c:pt idx="4907">
                  <c:v>5.9701484055547498</c:v>
                </c:pt>
                <c:pt idx="4908">
                  <c:v>-0.60108770652094012</c:v>
                </c:pt>
                <c:pt idx="4909">
                  <c:v>-1.6833312257103348</c:v>
                </c:pt>
                <c:pt idx="4910">
                  <c:v>-1.2815221295789563</c:v>
                </c:pt>
                <c:pt idx="4911">
                  <c:v>21.354451234476976</c:v>
                </c:pt>
                <c:pt idx="4912">
                  <c:v>37.757360067787289</c:v>
                </c:pt>
                <c:pt idx="4913">
                  <c:v>9.7246620313018539</c:v>
                </c:pt>
                <c:pt idx="4914">
                  <c:v>-1.5321516775708508</c:v>
                </c:pt>
                <c:pt idx="4915">
                  <c:v>4.615252545155629</c:v>
                </c:pt>
                <c:pt idx="4916">
                  <c:v>0.44390799673368586</c:v>
                </c:pt>
                <c:pt idx="4917">
                  <c:v>2.1206061553346953</c:v>
                </c:pt>
                <c:pt idx="4918">
                  <c:v>-6.3484771031090137</c:v>
                </c:pt>
                <c:pt idx="4919">
                  <c:v>0.54674225397398457</c:v>
                </c:pt>
                <c:pt idx="4920">
                  <c:v>2.4328924925839672</c:v>
                </c:pt>
                <c:pt idx="4921">
                  <c:v>-0.91753840083000759</c:v>
                </c:pt>
                <c:pt idx="4922">
                  <c:v>-0.38370566009656132</c:v>
                </c:pt>
                <c:pt idx="4923">
                  <c:v>-0.41822606750261948</c:v>
                </c:pt>
                <c:pt idx="4924">
                  <c:v>-0.62601936942108138</c:v>
                </c:pt>
                <c:pt idx="4925">
                  <c:v>-14.181458117768807</c:v>
                </c:pt>
                <c:pt idx="4926">
                  <c:v>-4.4954854715378634E-2</c:v>
                </c:pt>
                <c:pt idx="4927">
                  <c:v>-1.83966052925602</c:v>
                </c:pt>
                <c:pt idx="4928">
                  <c:v>-16.548146779040682</c:v>
                </c:pt>
                <c:pt idx="4929">
                  <c:v>-0.79898061070367199</c:v>
                </c:pt>
                <c:pt idx="4930">
                  <c:v>-7.5085582461059346</c:v>
                </c:pt>
                <c:pt idx="4931">
                  <c:v>2.9199084881735509</c:v>
                </c:pt>
                <c:pt idx="4932">
                  <c:v>2.6261922396178434</c:v>
                </c:pt>
                <c:pt idx="4933">
                  <c:v>-9.7949575211579862</c:v>
                </c:pt>
                <c:pt idx="4934">
                  <c:v>-31.016812241514739</c:v>
                </c:pt>
                <c:pt idx="4935">
                  <c:v>5.0323421998921276</c:v>
                </c:pt>
                <c:pt idx="4936">
                  <c:v>-5.6612210745577247</c:v>
                </c:pt>
                <c:pt idx="4937">
                  <c:v>3.2717777995468502</c:v>
                </c:pt>
                <c:pt idx="4938">
                  <c:v>-2.6662428555029329</c:v>
                </c:pt>
                <c:pt idx="4939">
                  <c:v>-0.62052760065261636</c:v>
                </c:pt>
                <c:pt idx="4940">
                  <c:v>17.929720822889387</c:v>
                </c:pt>
                <c:pt idx="4941">
                  <c:v>-5.203278651956583</c:v>
                </c:pt>
                <c:pt idx="4942">
                  <c:v>14.974371312008834</c:v>
                </c:pt>
                <c:pt idx="4943">
                  <c:v>-9.7609098858528771</c:v>
                </c:pt>
                <c:pt idx="4944">
                  <c:v>-0.72530404462351017</c:v>
                </c:pt>
                <c:pt idx="4945">
                  <c:v>30.726077644543626</c:v>
                </c:pt>
                <c:pt idx="4946">
                  <c:v>1.926544545448412</c:v>
                </c:pt>
                <c:pt idx="4947">
                  <c:v>-2.8726507152701544</c:v>
                </c:pt>
                <c:pt idx="4948">
                  <c:v>-8.374404660819641</c:v>
                </c:pt>
                <c:pt idx="4949">
                  <c:v>-7.77303145449374</c:v>
                </c:pt>
                <c:pt idx="4950">
                  <c:v>2.1520550039052502</c:v>
                </c:pt>
                <c:pt idx="4951">
                  <c:v>-1.816757102491664</c:v>
                </c:pt>
                <c:pt idx="4952">
                  <c:v>-7.1303195018065537</c:v>
                </c:pt>
                <c:pt idx="4953">
                  <c:v>-0.77528456689625447</c:v>
                </c:pt>
                <c:pt idx="4954">
                  <c:v>-0.54691539987420312</c:v>
                </c:pt>
                <c:pt idx="4955">
                  <c:v>-1.7247972944648031</c:v>
                </c:pt>
                <c:pt idx="4956">
                  <c:v>-2.4602284183442138</c:v>
                </c:pt>
                <c:pt idx="4957">
                  <c:v>46.140272988525268</c:v>
                </c:pt>
                <c:pt idx="4958">
                  <c:v>-1.006341607716017</c:v>
                </c:pt>
                <c:pt idx="4959">
                  <c:v>-19.279804812251644</c:v>
                </c:pt>
                <c:pt idx="4960">
                  <c:v>-0.64036471448482535</c:v>
                </c:pt>
                <c:pt idx="4961">
                  <c:v>-0.3302196309109402</c:v>
                </c:pt>
                <c:pt idx="4962">
                  <c:v>5.8843225157482202</c:v>
                </c:pt>
                <c:pt idx="4963">
                  <c:v>-2.7661799094633421</c:v>
                </c:pt>
                <c:pt idx="4964">
                  <c:v>0.77591913126092926</c:v>
                </c:pt>
                <c:pt idx="4965">
                  <c:v>0.34463135612831375</c:v>
                </c:pt>
                <c:pt idx="4966">
                  <c:v>-3.9614833239647007</c:v>
                </c:pt>
                <c:pt idx="4967">
                  <c:v>12.136119562509382</c:v>
                </c:pt>
                <c:pt idx="4968">
                  <c:v>-2.6525174569371517</c:v>
                </c:pt>
                <c:pt idx="4969">
                  <c:v>-1.8522430643032699</c:v>
                </c:pt>
                <c:pt idx="4970">
                  <c:v>4.7494822085176693</c:v>
                </c:pt>
                <c:pt idx="4971">
                  <c:v>-2.2753771461354688</c:v>
                </c:pt>
                <c:pt idx="4972">
                  <c:v>-5.8207812617727512</c:v>
                </c:pt>
                <c:pt idx="4973">
                  <c:v>-1.2410379935345244</c:v>
                </c:pt>
                <c:pt idx="4974">
                  <c:v>38.792000297538124</c:v>
                </c:pt>
                <c:pt idx="4975">
                  <c:v>-1.0034540331882409</c:v>
                </c:pt>
                <c:pt idx="4976">
                  <c:v>9.032006283621298</c:v>
                </c:pt>
                <c:pt idx="4977">
                  <c:v>-2.3730039342398266</c:v>
                </c:pt>
                <c:pt idx="4978">
                  <c:v>-7.9993497967349114E-2</c:v>
                </c:pt>
                <c:pt idx="4979">
                  <c:v>-3.4212610460928188</c:v>
                </c:pt>
                <c:pt idx="4980">
                  <c:v>0.33989713554535905</c:v>
                </c:pt>
                <c:pt idx="4981">
                  <c:v>-5.9034724605084534</c:v>
                </c:pt>
                <c:pt idx="4982">
                  <c:v>-2.3735687174945679</c:v>
                </c:pt>
                <c:pt idx="4983">
                  <c:v>-0.3597560241418023</c:v>
                </c:pt>
                <c:pt idx="4984">
                  <c:v>12.88220696014772</c:v>
                </c:pt>
                <c:pt idx="4985">
                  <c:v>-1.4075627549605376</c:v>
                </c:pt>
                <c:pt idx="4986">
                  <c:v>-0.28376527357102488</c:v>
                </c:pt>
                <c:pt idx="4987">
                  <c:v>4.7771878310259552</c:v>
                </c:pt>
                <c:pt idx="4988">
                  <c:v>6.1627822436684951</c:v>
                </c:pt>
                <c:pt idx="4989">
                  <c:v>24.935048788154198</c:v>
                </c:pt>
                <c:pt idx="4990">
                  <c:v>0.7194757776909908</c:v>
                </c:pt>
                <c:pt idx="4991">
                  <c:v>30.777252793435586</c:v>
                </c:pt>
                <c:pt idx="4992">
                  <c:v>6.7568005838027467</c:v>
                </c:pt>
                <c:pt idx="4993">
                  <c:v>3.7915646732202752</c:v>
                </c:pt>
                <c:pt idx="4994">
                  <c:v>-7.2308375880805249</c:v>
                </c:pt>
                <c:pt idx="4995">
                  <c:v>-2.2408969351353449</c:v>
                </c:pt>
                <c:pt idx="4996">
                  <c:v>-4.836696246331508</c:v>
                </c:pt>
                <c:pt idx="4997">
                  <c:v>22.246023059094327</c:v>
                </c:pt>
                <c:pt idx="4998">
                  <c:v>-0.77435070610286405</c:v>
                </c:pt>
                <c:pt idx="4999">
                  <c:v>7.4855503675515109</c:v>
                </c:pt>
                <c:pt idx="5000">
                  <c:v>-15.961093924310525</c:v>
                </c:pt>
                <c:pt idx="5001">
                  <c:v>32.176231269636908</c:v>
                </c:pt>
                <c:pt idx="5002">
                  <c:v>1.2334454455793171</c:v>
                </c:pt>
                <c:pt idx="5003">
                  <c:v>12.139879958509578</c:v>
                </c:pt>
                <c:pt idx="5004">
                  <c:v>-2.6366538965782222</c:v>
                </c:pt>
                <c:pt idx="5005">
                  <c:v>-0.44295874245482031</c:v>
                </c:pt>
                <c:pt idx="5006">
                  <c:v>0.95277940683229256</c:v>
                </c:pt>
                <c:pt idx="5007">
                  <c:v>-5.7232708747287484</c:v>
                </c:pt>
                <c:pt idx="5008">
                  <c:v>-0.22009947136128072</c:v>
                </c:pt>
                <c:pt idx="5009">
                  <c:v>20.182429422049481</c:v>
                </c:pt>
                <c:pt idx="5010">
                  <c:v>2.2016793394942935</c:v>
                </c:pt>
                <c:pt idx="5011">
                  <c:v>6.0124550746937757</c:v>
                </c:pt>
                <c:pt idx="5012">
                  <c:v>-11.579834530942239</c:v>
                </c:pt>
                <c:pt idx="5013">
                  <c:v>42.052876785653112</c:v>
                </c:pt>
                <c:pt idx="5014">
                  <c:v>5.574121267446186E-2</c:v>
                </c:pt>
                <c:pt idx="5015">
                  <c:v>-1.4931007093856348</c:v>
                </c:pt>
                <c:pt idx="5016">
                  <c:v>4.4503760618159589</c:v>
                </c:pt>
                <c:pt idx="5017">
                  <c:v>0.10942936698673844</c:v>
                </c:pt>
                <c:pt idx="5018">
                  <c:v>-2.9251961374574051</c:v>
                </c:pt>
                <c:pt idx="5019">
                  <c:v>-24.970632981117529</c:v>
                </c:pt>
                <c:pt idx="5020">
                  <c:v>-12.674376571310052</c:v>
                </c:pt>
                <c:pt idx="5021">
                  <c:v>-16.956781916322992</c:v>
                </c:pt>
                <c:pt idx="5022">
                  <c:v>19.699834378282169</c:v>
                </c:pt>
                <c:pt idx="5023">
                  <c:v>-2.1209563662819502</c:v>
                </c:pt>
                <c:pt idx="5024">
                  <c:v>-2.0548340657643873</c:v>
                </c:pt>
                <c:pt idx="5025">
                  <c:v>0.65857575524948953</c:v>
                </c:pt>
                <c:pt idx="5026">
                  <c:v>2.3919522837260105</c:v>
                </c:pt>
                <c:pt idx="5027">
                  <c:v>-5.50343945467975</c:v>
                </c:pt>
                <c:pt idx="5028">
                  <c:v>2.3924369639285148</c:v>
                </c:pt>
                <c:pt idx="5029">
                  <c:v>-0.8700934020197455</c:v>
                </c:pt>
                <c:pt idx="5030">
                  <c:v>1.126275710710356</c:v>
                </c:pt>
                <c:pt idx="5031">
                  <c:v>4.4418810164998384</c:v>
                </c:pt>
                <c:pt idx="5032">
                  <c:v>3.9166262974367427E-2</c:v>
                </c:pt>
                <c:pt idx="5033">
                  <c:v>-1.4440121521799014</c:v>
                </c:pt>
                <c:pt idx="5034">
                  <c:v>-0.97179931536963415</c:v>
                </c:pt>
                <c:pt idx="5035">
                  <c:v>1.5072478375676996</c:v>
                </c:pt>
                <c:pt idx="5036">
                  <c:v>27.77440756241182</c:v>
                </c:pt>
                <c:pt idx="5037">
                  <c:v>-0.26796269691031682</c:v>
                </c:pt>
                <c:pt idx="5038">
                  <c:v>-1.0036001261848515</c:v>
                </c:pt>
                <c:pt idx="5039">
                  <c:v>-0.65920642511783401</c:v>
                </c:pt>
                <c:pt idx="5040">
                  <c:v>-0.23344999629881968</c:v>
                </c:pt>
                <c:pt idx="5041">
                  <c:v>3.6625972843542698</c:v>
                </c:pt>
                <c:pt idx="5042">
                  <c:v>-7.7906752387752078</c:v>
                </c:pt>
                <c:pt idx="5043">
                  <c:v>-0.62491123598046816</c:v>
                </c:pt>
                <c:pt idx="5044">
                  <c:v>-0.55308343023975781</c:v>
                </c:pt>
                <c:pt idx="5045">
                  <c:v>15.725164710674065</c:v>
                </c:pt>
                <c:pt idx="5046">
                  <c:v>-3.5913058297965792</c:v>
                </c:pt>
                <c:pt idx="5047">
                  <c:v>-0.91454852564148292</c:v>
                </c:pt>
                <c:pt idx="5048">
                  <c:v>0.94448003634913746</c:v>
                </c:pt>
                <c:pt idx="5049">
                  <c:v>1.7408944625895169</c:v>
                </c:pt>
                <c:pt idx="5050">
                  <c:v>-5.0865906544642243</c:v>
                </c:pt>
                <c:pt idx="5051">
                  <c:v>-4.2109724075901767</c:v>
                </c:pt>
                <c:pt idx="5052">
                  <c:v>0.29647371092127806</c:v>
                </c:pt>
                <c:pt idx="5053">
                  <c:v>6.5705466914906818</c:v>
                </c:pt>
                <c:pt idx="5054">
                  <c:v>-0.78565459148362127</c:v>
                </c:pt>
                <c:pt idx="5055">
                  <c:v>-1.0343478687778278</c:v>
                </c:pt>
                <c:pt idx="5056">
                  <c:v>2.2654791556590634</c:v>
                </c:pt>
                <c:pt idx="5057">
                  <c:v>30.056266852184176</c:v>
                </c:pt>
                <c:pt idx="5058">
                  <c:v>-5.7781679197812741</c:v>
                </c:pt>
                <c:pt idx="5059">
                  <c:v>-7.3688753266655489</c:v>
                </c:pt>
                <c:pt idx="5060">
                  <c:v>-0.88547079865031386</c:v>
                </c:pt>
                <c:pt idx="5061">
                  <c:v>-0.3936223135628063</c:v>
                </c:pt>
                <c:pt idx="5062">
                  <c:v>-1.9912477167135401</c:v>
                </c:pt>
                <c:pt idx="5063">
                  <c:v>-0.11382093775153351</c:v>
                </c:pt>
                <c:pt idx="5064">
                  <c:v>29.824254653160331</c:v>
                </c:pt>
                <c:pt idx="5065">
                  <c:v>8.284612614424514</c:v>
                </c:pt>
                <c:pt idx="5066">
                  <c:v>33.506026447590656</c:v>
                </c:pt>
                <c:pt idx="5067">
                  <c:v>-2.1774073464541592</c:v>
                </c:pt>
                <c:pt idx="5068">
                  <c:v>-0.47713231899049124</c:v>
                </c:pt>
                <c:pt idx="5069">
                  <c:v>-0.80245061225224079</c:v>
                </c:pt>
                <c:pt idx="5070">
                  <c:v>38.881567204645606</c:v>
                </c:pt>
                <c:pt idx="5071">
                  <c:v>-0.3597560241418023</c:v>
                </c:pt>
                <c:pt idx="5072">
                  <c:v>2.863384548587284</c:v>
                </c:pt>
                <c:pt idx="5073">
                  <c:v>-13.833426914515474</c:v>
                </c:pt>
                <c:pt idx="5074">
                  <c:v>40.509716648535857</c:v>
                </c:pt>
                <c:pt idx="5075">
                  <c:v>-3.5427110760486196</c:v>
                </c:pt>
                <c:pt idx="5076">
                  <c:v>4.0228186054559281</c:v>
                </c:pt>
                <c:pt idx="5077">
                  <c:v>12.93509956014452</c:v>
                </c:pt>
                <c:pt idx="5078">
                  <c:v>0.55334711463050823</c:v>
                </c:pt>
                <c:pt idx="5079">
                  <c:v>0.57982277459978349</c:v>
                </c:pt>
                <c:pt idx="5080">
                  <c:v>0.89673271099201257</c:v>
                </c:pt>
                <c:pt idx="5081">
                  <c:v>-11.426740298198137</c:v>
                </c:pt>
                <c:pt idx="5082">
                  <c:v>6.7510450628314054</c:v>
                </c:pt>
                <c:pt idx="5083">
                  <c:v>-6.8672979059132944</c:v>
                </c:pt>
                <c:pt idx="5084">
                  <c:v>5.5284917463551686</c:v>
                </c:pt>
                <c:pt idx="5085">
                  <c:v>-10.906772092086875</c:v>
                </c:pt>
                <c:pt idx="5086">
                  <c:v>-0.26782825624634299</c:v>
                </c:pt>
                <c:pt idx="5087">
                  <c:v>-4.2762459303877662</c:v>
                </c:pt>
                <c:pt idx="5088">
                  <c:v>-5.0509923990777494</c:v>
                </c:pt>
                <c:pt idx="5089">
                  <c:v>-2.5391573021209339</c:v>
                </c:pt>
                <c:pt idx="5090">
                  <c:v>-0.64341685900102441</c:v>
                </c:pt>
                <c:pt idx="5091">
                  <c:v>2.4435473450815834</c:v>
                </c:pt>
                <c:pt idx="5092">
                  <c:v>-5.2379386641181114</c:v>
                </c:pt>
                <c:pt idx="5093">
                  <c:v>-18.250591679633068</c:v>
                </c:pt>
                <c:pt idx="5094">
                  <c:v>-4.0919226757027527E-2</c:v>
                </c:pt>
                <c:pt idx="5095">
                  <c:v>24.83187549528364</c:v>
                </c:pt>
                <c:pt idx="5096">
                  <c:v>8.4586233039432948</c:v>
                </c:pt>
                <c:pt idx="5097">
                  <c:v>-5.8741557358608603</c:v>
                </c:pt>
                <c:pt idx="5098">
                  <c:v>-1.370760536242555</c:v>
                </c:pt>
                <c:pt idx="5099">
                  <c:v>-9.8243729746656285</c:v>
                </c:pt>
                <c:pt idx="5100">
                  <c:v>-1.0823667006973805</c:v>
                </c:pt>
                <c:pt idx="5101">
                  <c:v>17.152742285393792</c:v>
                </c:pt>
                <c:pt idx="5102">
                  <c:v>14.112019562713051</c:v>
                </c:pt>
                <c:pt idx="5103">
                  <c:v>-5.1918071064772811</c:v>
                </c:pt>
                <c:pt idx="5104">
                  <c:v>9.641814579062985E-2</c:v>
                </c:pt>
                <c:pt idx="5105">
                  <c:v>-0.83799893816871229</c:v>
                </c:pt>
                <c:pt idx="5106">
                  <c:v>-8.4849858270420846</c:v>
                </c:pt>
                <c:pt idx="5107">
                  <c:v>0.3673026333598457</c:v>
                </c:pt>
                <c:pt idx="5108">
                  <c:v>35.952675544449775</c:v>
                </c:pt>
                <c:pt idx="5109">
                  <c:v>2.9297250533225423</c:v>
                </c:pt>
                <c:pt idx="5110">
                  <c:v>-1.9406095606363627</c:v>
                </c:pt>
                <c:pt idx="5111">
                  <c:v>-1.3339784431663264</c:v>
                </c:pt>
                <c:pt idx="5112">
                  <c:v>-0.42872959482037665</c:v>
                </c:pt>
                <c:pt idx="5113">
                  <c:v>-10.122560723207759</c:v>
                </c:pt>
                <c:pt idx="5114">
                  <c:v>37.541520551962734</c:v>
                </c:pt>
                <c:pt idx="5115">
                  <c:v>29.033957467681162</c:v>
                </c:pt>
                <c:pt idx="5116">
                  <c:v>0.1848991845743444</c:v>
                </c:pt>
                <c:pt idx="5117">
                  <c:v>-0.60041270859927165</c:v>
                </c:pt>
                <c:pt idx="5118">
                  <c:v>-1.1806724647486067</c:v>
                </c:pt>
                <c:pt idx="5119">
                  <c:v>-5.1036932200012686</c:v>
                </c:pt>
                <c:pt idx="5120">
                  <c:v>-1.2478290376576764</c:v>
                </c:pt>
                <c:pt idx="5121">
                  <c:v>-1.0761365179329594</c:v>
                </c:pt>
                <c:pt idx="5122">
                  <c:v>-2.089866810286666</c:v>
                </c:pt>
                <c:pt idx="5123">
                  <c:v>14.623499303791354</c:v>
                </c:pt>
                <c:pt idx="5124">
                  <c:v>-1.9540189116861377</c:v>
                </c:pt>
                <c:pt idx="5125">
                  <c:v>-5.7242788870859211</c:v>
                </c:pt>
                <c:pt idx="5126">
                  <c:v>-1.7319051211623859E-2</c:v>
                </c:pt>
                <c:pt idx="5127">
                  <c:v>-32.820412389069865</c:v>
                </c:pt>
                <c:pt idx="5128">
                  <c:v>6.5402440708581979</c:v>
                </c:pt>
                <c:pt idx="5129">
                  <c:v>-1.1476678683834804</c:v>
                </c:pt>
                <c:pt idx="5130">
                  <c:v>-2.9387841228437437</c:v>
                </c:pt>
                <c:pt idx="5131">
                  <c:v>-4.4600277318023593</c:v>
                </c:pt>
                <c:pt idx="5132">
                  <c:v>26.261863264707607</c:v>
                </c:pt>
                <c:pt idx="5133">
                  <c:v>38.094776214603257</c:v>
                </c:pt>
                <c:pt idx="5134">
                  <c:v>7.9910695151893272</c:v>
                </c:pt>
                <c:pt idx="5135">
                  <c:v>-1.9273635885581806</c:v>
                </c:pt>
                <c:pt idx="5136">
                  <c:v>9.3002352047878123</c:v>
                </c:pt>
                <c:pt idx="5137">
                  <c:v>1.0303790152131043</c:v>
                </c:pt>
                <c:pt idx="5138">
                  <c:v>1.8995785611027527</c:v>
                </c:pt>
                <c:pt idx="5139">
                  <c:v>-4.3724930936777469</c:v>
                </c:pt>
                <c:pt idx="5140">
                  <c:v>2.0234507474352599</c:v>
                </c:pt>
                <c:pt idx="5141">
                  <c:v>2.5310553896493939</c:v>
                </c:pt>
                <c:pt idx="5142">
                  <c:v>-1.2462976048551608</c:v>
                </c:pt>
                <c:pt idx="5143">
                  <c:v>-0.27704246384438147</c:v>
                </c:pt>
                <c:pt idx="5144">
                  <c:v>0.1675971032932837</c:v>
                </c:pt>
                <c:pt idx="5145">
                  <c:v>-1.3013782248071868</c:v>
                </c:pt>
                <c:pt idx="5146">
                  <c:v>-14.980797965574464</c:v>
                </c:pt>
                <c:pt idx="5147">
                  <c:v>-2.0177393917356845</c:v>
                </c:pt>
                <c:pt idx="5148">
                  <c:v>-1.9705696584974179</c:v>
                </c:pt>
                <c:pt idx="5149">
                  <c:v>-5.6524294095198293</c:v>
                </c:pt>
                <c:pt idx="5150">
                  <c:v>-1.5791003746976948</c:v>
                </c:pt>
                <c:pt idx="5151">
                  <c:v>-4.309809346157575</c:v>
                </c:pt>
                <c:pt idx="5152">
                  <c:v>0.92653095180070544</c:v>
                </c:pt>
                <c:pt idx="5153">
                  <c:v>1.6682147254438999</c:v>
                </c:pt>
                <c:pt idx="5154">
                  <c:v>-19.175309514251744</c:v>
                </c:pt>
                <c:pt idx="5155">
                  <c:v>-35.152004412928335</c:v>
                </c:pt>
                <c:pt idx="5156">
                  <c:v>13.104156593220786</c:v>
                </c:pt>
                <c:pt idx="5157">
                  <c:v>-7.618612714846706</c:v>
                </c:pt>
                <c:pt idx="5158">
                  <c:v>-2.8489297028256715</c:v>
                </c:pt>
                <c:pt idx="5159">
                  <c:v>-11.764673367836934</c:v>
                </c:pt>
                <c:pt idx="5160">
                  <c:v>-1.0420980197995684</c:v>
                </c:pt>
                <c:pt idx="5161">
                  <c:v>18.92373016124899</c:v>
                </c:pt>
                <c:pt idx="5162">
                  <c:v>-10.154097408062738</c:v>
                </c:pt>
                <c:pt idx="5163">
                  <c:v>16.932213686888538</c:v>
                </c:pt>
                <c:pt idx="5164">
                  <c:v>-1.9638481147193865</c:v>
                </c:pt>
                <c:pt idx="5165">
                  <c:v>-1.6924024293819888</c:v>
                </c:pt>
                <c:pt idx="5166">
                  <c:v>29.539395735436472</c:v>
                </c:pt>
                <c:pt idx="5167">
                  <c:v>1.5110566558090675</c:v>
                </c:pt>
                <c:pt idx="5168">
                  <c:v>-4.2762280859188042</c:v>
                </c:pt>
                <c:pt idx="5169">
                  <c:v>-0.59970333215818172</c:v>
                </c:pt>
                <c:pt idx="5170">
                  <c:v>-9.5028666626140179</c:v>
                </c:pt>
                <c:pt idx="5171">
                  <c:v>3.7332125463264862</c:v>
                </c:pt>
                <c:pt idx="5172">
                  <c:v>5.7065389209930757</c:v>
                </c:pt>
                <c:pt idx="5173">
                  <c:v>-7.8688722415128041</c:v>
                </c:pt>
                <c:pt idx="5174">
                  <c:v>-1.2635293533573737</c:v>
                </c:pt>
                <c:pt idx="5175">
                  <c:v>-0.63187975508034167</c:v>
                </c:pt>
                <c:pt idx="5176">
                  <c:v>-2.8539846534282551</c:v>
                </c:pt>
                <c:pt idx="5177">
                  <c:v>-3.1329990685548328</c:v>
                </c:pt>
                <c:pt idx="5178">
                  <c:v>45.769648242244578</c:v>
                </c:pt>
                <c:pt idx="5179">
                  <c:v>-1.1117382111186505</c:v>
                </c:pt>
                <c:pt idx="5180">
                  <c:v>-29.978205750942106</c:v>
                </c:pt>
                <c:pt idx="5181">
                  <c:v>-0.80163414529839105</c:v>
                </c:pt>
                <c:pt idx="5182">
                  <c:v>-0.55857448831039558</c:v>
                </c:pt>
                <c:pt idx="5183">
                  <c:v>3.5383290469901674</c:v>
                </c:pt>
                <c:pt idx="5184">
                  <c:v>-3.7014713410308273</c:v>
                </c:pt>
                <c:pt idx="5185">
                  <c:v>-1.6363214316306038</c:v>
                </c:pt>
                <c:pt idx="5186">
                  <c:v>0.34941845758102663</c:v>
                </c:pt>
                <c:pt idx="5187">
                  <c:v>-3.89498926207084</c:v>
                </c:pt>
                <c:pt idx="5188">
                  <c:v>11.241304306667994</c:v>
                </c:pt>
                <c:pt idx="5189">
                  <c:v>-3.447366319330186</c:v>
                </c:pt>
                <c:pt idx="5190">
                  <c:v>3.3977387013913685</c:v>
                </c:pt>
                <c:pt idx="5191">
                  <c:v>7.7358065848012858</c:v>
                </c:pt>
                <c:pt idx="5192">
                  <c:v>-4.2158940731145407</c:v>
                </c:pt>
                <c:pt idx="5193">
                  <c:v>-9.0473715933009728</c:v>
                </c:pt>
                <c:pt idx="5194">
                  <c:v>-1.7664609932710442</c:v>
                </c:pt>
                <c:pt idx="5195">
                  <c:v>40.437432194011237</c:v>
                </c:pt>
                <c:pt idx="5196">
                  <c:v>-1.4822977372750061</c:v>
                </c:pt>
                <c:pt idx="5197">
                  <c:v>5.0029610085761114</c:v>
                </c:pt>
                <c:pt idx="5198">
                  <c:v>-3.3646165586024015</c:v>
                </c:pt>
                <c:pt idx="5199">
                  <c:v>-8.9336466877750098E-2</c:v>
                </c:pt>
                <c:pt idx="5200">
                  <c:v>-6.4860199344790184</c:v>
                </c:pt>
                <c:pt idx="5201">
                  <c:v>7.2093084486395256</c:v>
                </c:pt>
                <c:pt idx="5202">
                  <c:v>-9.9467886487390906</c:v>
                </c:pt>
                <c:pt idx="5203">
                  <c:v>-3.1661832171876498</c:v>
                </c:pt>
                <c:pt idx="5204">
                  <c:v>-0.69801676233517118</c:v>
                </c:pt>
                <c:pt idx="5205">
                  <c:v>14.193092730104453</c:v>
                </c:pt>
                <c:pt idx="5206">
                  <c:v>-3.0855903996783671</c:v>
                </c:pt>
                <c:pt idx="5207">
                  <c:v>-0.32217757706283601</c:v>
                </c:pt>
                <c:pt idx="5208">
                  <c:v>4.0865121014367141</c:v>
                </c:pt>
                <c:pt idx="5209">
                  <c:v>8.3416651613579305</c:v>
                </c:pt>
                <c:pt idx="5210">
                  <c:v>29.76226993024062</c:v>
                </c:pt>
                <c:pt idx="5211">
                  <c:v>-0.26710489436555651</c:v>
                </c:pt>
                <c:pt idx="5212">
                  <c:v>32.100063312213067</c:v>
                </c:pt>
                <c:pt idx="5213">
                  <c:v>7.9869372699657291</c:v>
                </c:pt>
                <c:pt idx="5214">
                  <c:v>1.7693432016427053</c:v>
                </c:pt>
                <c:pt idx="5215">
                  <c:v>-12.568605676155251</c:v>
                </c:pt>
                <c:pt idx="5216">
                  <c:v>-1.9852457208183187</c:v>
                </c:pt>
                <c:pt idx="5217">
                  <c:v>-4.8452934811671069</c:v>
                </c:pt>
                <c:pt idx="5218">
                  <c:v>27.7095240476973</c:v>
                </c:pt>
                <c:pt idx="5219">
                  <c:v>-2.0141614813207056</c:v>
                </c:pt>
                <c:pt idx="5220">
                  <c:v>9.074412274621622</c:v>
                </c:pt>
                <c:pt idx="5221">
                  <c:v>-13.771777631816178</c:v>
                </c:pt>
                <c:pt idx="5222">
                  <c:v>26.923575258115395</c:v>
                </c:pt>
                <c:pt idx="5223">
                  <c:v>1.7749660303353316</c:v>
                </c:pt>
                <c:pt idx="5224">
                  <c:v>9.7793924858538723</c:v>
                </c:pt>
                <c:pt idx="5225">
                  <c:v>-5.6715210391360182</c:v>
                </c:pt>
                <c:pt idx="5226">
                  <c:v>-0.60856642095828239</c:v>
                </c:pt>
                <c:pt idx="5227">
                  <c:v>0.1590022847143393</c:v>
                </c:pt>
                <c:pt idx="5228">
                  <c:v>-6.3420278023111383</c:v>
                </c:pt>
                <c:pt idx="5229">
                  <c:v>3.1575907317443468</c:v>
                </c:pt>
                <c:pt idx="5230">
                  <c:v>22.531587757557332</c:v>
                </c:pt>
                <c:pt idx="5231">
                  <c:v>1.1384508700292715</c:v>
                </c:pt>
                <c:pt idx="5232">
                  <c:v>4.9410171958494047</c:v>
                </c:pt>
                <c:pt idx="5233">
                  <c:v>-8.8315582535177022</c:v>
                </c:pt>
                <c:pt idx="5234">
                  <c:v>41.70612740739076</c:v>
                </c:pt>
                <c:pt idx="5235">
                  <c:v>-0.35201449968550502</c:v>
                </c:pt>
                <c:pt idx="5236">
                  <c:v>-3.486642986589306</c:v>
                </c:pt>
                <c:pt idx="5237">
                  <c:v>4.0135125586652469</c:v>
                </c:pt>
                <c:pt idx="5238">
                  <c:v>-0.40438040332577752</c:v>
                </c:pt>
                <c:pt idx="5239">
                  <c:v>-3.2857872356848219</c:v>
                </c:pt>
                <c:pt idx="5240">
                  <c:v>-24.963939890184591</c:v>
                </c:pt>
                <c:pt idx="5241">
                  <c:v>-12.557688648983159</c:v>
                </c:pt>
                <c:pt idx="5242">
                  <c:v>-18.666528257073747</c:v>
                </c:pt>
                <c:pt idx="5243">
                  <c:v>32.084652927983385</c:v>
                </c:pt>
                <c:pt idx="5244">
                  <c:v>-0.93549811574958497</c:v>
                </c:pt>
                <c:pt idx="5245">
                  <c:v>-4.4678581180635941</c:v>
                </c:pt>
                <c:pt idx="5246">
                  <c:v>-0.3622966564209662</c:v>
                </c:pt>
                <c:pt idx="5247">
                  <c:v>2.8253744857472465</c:v>
                </c:pt>
                <c:pt idx="5248">
                  <c:v>-11.279399354125012</c:v>
                </c:pt>
                <c:pt idx="5249">
                  <c:v>2.5089786348359437</c:v>
                </c:pt>
                <c:pt idx="5250">
                  <c:v>-1.5404330883378252</c:v>
                </c:pt>
                <c:pt idx="5251">
                  <c:v>0.64790239357302504</c:v>
                </c:pt>
                <c:pt idx="5252">
                  <c:v>9.9139630620395067</c:v>
                </c:pt>
                <c:pt idx="5253">
                  <c:v>0.49373677416761907</c:v>
                </c:pt>
                <c:pt idx="5254">
                  <c:v>-2.3158975653310865</c:v>
                </c:pt>
                <c:pt idx="5255">
                  <c:v>-1.6206706335507104</c:v>
                </c:pt>
                <c:pt idx="5256">
                  <c:v>-0.52865366018509441</c:v>
                </c:pt>
                <c:pt idx="5257">
                  <c:v>32.580317644573626</c:v>
                </c:pt>
                <c:pt idx="5258">
                  <c:v>-7.0007404726131028</c:v>
                </c:pt>
                <c:pt idx="5259">
                  <c:v>-1.7636025739052226</c:v>
                </c:pt>
                <c:pt idx="5260">
                  <c:v>-1.0569709699563945</c:v>
                </c:pt>
                <c:pt idx="5261">
                  <c:v>-0.68986160144466835</c:v>
                </c:pt>
                <c:pt idx="5262">
                  <c:v>21.869507614967183</c:v>
                </c:pt>
                <c:pt idx="5263">
                  <c:v>-7.3581387742281628</c:v>
                </c:pt>
                <c:pt idx="5264">
                  <c:v>-0.65075140826442934</c:v>
                </c:pt>
                <c:pt idx="5265">
                  <c:v>-0.79934958957980018</c:v>
                </c:pt>
                <c:pt idx="5266">
                  <c:v>17.540504843457569</c:v>
                </c:pt>
                <c:pt idx="5267">
                  <c:v>-9.0578427372192127</c:v>
                </c:pt>
                <c:pt idx="5268">
                  <c:v>-1.336175043178907</c:v>
                </c:pt>
                <c:pt idx="5269">
                  <c:v>2.3686140692952762</c:v>
                </c:pt>
                <c:pt idx="5270">
                  <c:v>2.7143910515864169</c:v>
                </c:pt>
                <c:pt idx="5271">
                  <c:v>-7.3611302326643537</c:v>
                </c:pt>
                <c:pt idx="5272">
                  <c:v>-5.5944342197603643</c:v>
                </c:pt>
                <c:pt idx="5273">
                  <c:v>-1.7170117801393214</c:v>
                </c:pt>
                <c:pt idx="5274">
                  <c:v>5.6013061585949586</c:v>
                </c:pt>
                <c:pt idx="5275">
                  <c:v>0.31434308622014839</c:v>
                </c:pt>
                <c:pt idx="5276">
                  <c:v>-1.8206160009707926</c:v>
                </c:pt>
                <c:pt idx="5277">
                  <c:v>2.3217972410723409</c:v>
                </c:pt>
                <c:pt idx="5278">
                  <c:v>32.385557056219156</c:v>
                </c:pt>
                <c:pt idx="5279">
                  <c:v>-7.5907190982642101</c:v>
                </c:pt>
                <c:pt idx="5280">
                  <c:v>-8.0179467289956428</c:v>
                </c:pt>
                <c:pt idx="5281">
                  <c:v>-1.7827107526301162</c:v>
                </c:pt>
                <c:pt idx="5282">
                  <c:v>-1.2013252737574276</c:v>
                </c:pt>
                <c:pt idx="5283">
                  <c:v>-0.44515139387975605</c:v>
                </c:pt>
                <c:pt idx="5284">
                  <c:v>-2.8734942414850542</c:v>
                </c:pt>
                <c:pt idx="5285">
                  <c:v>-0.13246139156665954</c:v>
                </c:pt>
                <c:pt idx="5286">
                  <c:v>30.025832096058117</c:v>
                </c:pt>
                <c:pt idx="5287">
                  <c:v>8.9413925923011526</c:v>
                </c:pt>
                <c:pt idx="5288">
                  <c:v>30.350392145845387</c:v>
                </c:pt>
                <c:pt idx="5289">
                  <c:v>-3.8422343315699337</c:v>
                </c:pt>
                <c:pt idx="5290">
                  <c:v>-0.75056095254225197</c:v>
                </c:pt>
                <c:pt idx="5291">
                  <c:v>-1.9380836294515367</c:v>
                </c:pt>
                <c:pt idx="5292">
                  <c:v>38.633861688314632</c:v>
                </c:pt>
                <c:pt idx="5293">
                  <c:v>-0.38966026283834765</c:v>
                </c:pt>
                <c:pt idx="5294">
                  <c:v>3.9586347509120579</c:v>
                </c:pt>
                <c:pt idx="5295">
                  <c:v>-15.387134513866549</c:v>
                </c:pt>
                <c:pt idx="5296">
                  <c:v>36.03685185828931</c:v>
                </c:pt>
                <c:pt idx="5297">
                  <c:v>-7.456145890179295</c:v>
                </c:pt>
                <c:pt idx="5298">
                  <c:v>4.4302107865374918</c:v>
                </c:pt>
                <c:pt idx="5299">
                  <c:v>18.298252612836219</c:v>
                </c:pt>
                <c:pt idx="5300">
                  <c:v>-1.2120449444965198</c:v>
                </c:pt>
                <c:pt idx="5301">
                  <c:v>-5.4091547955332242</c:v>
                </c:pt>
                <c:pt idx="5302">
                  <c:v>0.79943463620070498</c:v>
                </c:pt>
                <c:pt idx="5303">
                  <c:v>-9.735927228485787</c:v>
                </c:pt>
                <c:pt idx="5304">
                  <c:v>7.4978531048767527</c:v>
                </c:pt>
                <c:pt idx="5305">
                  <c:v>-11.449962301106929</c:v>
                </c:pt>
                <c:pt idx="5306">
                  <c:v>6.9187570906595859</c:v>
                </c:pt>
                <c:pt idx="5307">
                  <c:v>-10.944296817372525</c:v>
                </c:pt>
                <c:pt idx="5308">
                  <c:v>0.46435624363262917</c:v>
                </c:pt>
                <c:pt idx="5309">
                  <c:v>-6.9818180680564943</c:v>
                </c:pt>
                <c:pt idx="5310">
                  <c:v>-5.2417645986148749</c:v>
                </c:pt>
                <c:pt idx="5311">
                  <c:v>-8.9864962773137034</c:v>
                </c:pt>
                <c:pt idx="5312">
                  <c:v>-0.62192796289459451</c:v>
                </c:pt>
                <c:pt idx="5313">
                  <c:v>-1.9033854519272033</c:v>
                </c:pt>
                <c:pt idx="5314">
                  <c:v>-5.1678677445687455</c:v>
                </c:pt>
                <c:pt idx="5315">
                  <c:v>-20.842221382347354</c:v>
                </c:pt>
                <c:pt idx="5316">
                  <c:v>-1.0709769780481002</c:v>
                </c:pt>
                <c:pt idx="5317">
                  <c:v>25.420877942750099</c:v>
                </c:pt>
                <c:pt idx="5318">
                  <c:v>10.820659564198706</c:v>
                </c:pt>
                <c:pt idx="5319">
                  <c:v>-6.7883645501787058</c:v>
                </c:pt>
                <c:pt idx="5320">
                  <c:v>-0.3533310767216733</c:v>
                </c:pt>
                <c:pt idx="5321">
                  <c:v>1.6522348466169419</c:v>
                </c:pt>
                <c:pt idx="5322">
                  <c:v>-2.2051897325590168</c:v>
                </c:pt>
                <c:pt idx="5323">
                  <c:v>21.549227121403753</c:v>
                </c:pt>
                <c:pt idx="5324">
                  <c:v>19.297942070436278</c:v>
                </c:pt>
                <c:pt idx="5325">
                  <c:v>1.470052738682611</c:v>
                </c:pt>
                <c:pt idx="5326">
                  <c:v>-1.4337930638030016E-2</c:v>
                </c:pt>
                <c:pt idx="5327">
                  <c:v>-1.4059211650652088</c:v>
                </c:pt>
                <c:pt idx="5328">
                  <c:v>-10.442472556482288</c:v>
                </c:pt>
                <c:pt idx="5329">
                  <c:v>2.947051749411056E-2</c:v>
                </c:pt>
                <c:pt idx="5330">
                  <c:v>40.673498236556028</c:v>
                </c:pt>
                <c:pt idx="5331">
                  <c:v>6.223898975507403</c:v>
                </c:pt>
                <c:pt idx="5332">
                  <c:v>-3.7261248626896002</c:v>
                </c:pt>
                <c:pt idx="5333">
                  <c:v>-2.0039511324997754</c:v>
                </c:pt>
                <c:pt idx="5334">
                  <c:v>-0.77289257189285854</c:v>
                </c:pt>
                <c:pt idx="5335">
                  <c:v>-12.390609240236166</c:v>
                </c:pt>
                <c:pt idx="5336">
                  <c:v>42.526088231423564</c:v>
                </c:pt>
                <c:pt idx="5337">
                  <c:v>31.482997983822848</c:v>
                </c:pt>
                <c:pt idx="5338">
                  <c:v>-1.5861743849923471</c:v>
                </c:pt>
                <c:pt idx="5339">
                  <c:v>-1.1618778503384761</c:v>
                </c:pt>
                <c:pt idx="5340">
                  <c:v>-1.6906636349337725</c:v>
                </c:pt>
                <c:pt idx="5341">
                  <c:v>-7.1098980818365689</c:v>
                </c:pt>
                <c:pt idx="5342">
                  <c:v>-1.4994656447970223</c:v>
                </c:pt>
                <c:pt idx="5343">
                  <c:v>-1.4401711186614281</c:v>
                </c:pt>
                <c:pt idx="5344">
                  <c:v>-3.2994122628606997</c:v>
                </c:pt>
                <c:pt idx="5345">
                  <c:v>5.4687221979713065</c:v>
                </c:pt>
                <c:pt idx="5346">
                  <c:v>-7.4910788137992395</c:v>
                </c:pt>
                <c:pt idx="5347">
                  <c:v>-7.528611155520343</c:v>
                </c:pt>
                <c:pt idx="5348">
                  <c:v>-8.2275707195223924E-2</c:v>
                </c:pt>
                <c:pt idx="5349">
                  <c:v>-39.786681619038056</c:v>
                </c:pt>
                <c:pt idx="5350">
                  <c:v>5.0858363177375416</c:v>
                </c:pt>
                <c:pt idx="5351">
                  <c:v>-1.4911500186755924</c:v>
                </c:pt>
                <c:pt idx="5352">
                  <c:v>-9.0985114735954014</c:v>
                </c:pt>
                <c:pt idx="5353">
                  <c:v>-8.2190708824139911</c:v>
                </c:pt>
                <c:pt idx="5354">
                  <c:v>23.41634969168674</c:v>
                </c:pt>
                <c:pt idx="5355">
                  <c:v>37.85936231841864</c:v>
                </c:pt>
                <c:pt idx="5356">
                  <c:v>2.081460919662657</c:v>
                </c:pt>
                <c:pt idx="5357">
                  <c:v>-3.0917336591432782</c:v>
                </c:pt>
                <c:pt idx="5358">
                  <c:v>9.1014014935041203</c:v>
                </c:pt>
                <c:pt idx="5359">
                  <c:v>1.3291387589901256</c:v>
                </c:pt>
                <c:pt idx="5360">
                  <c:v>2.1991243702678069</c:v>
                </c:pt>
                <c:pt idx="5361">
                  <c:v>-5.5685357728702005</c:v>
                </c:pt>
                <c:pt idx="5362">
                  <c:v>4.7487410126955867</c:v>
                </c:pt>
                <c:pt idx="5363">
                  <c:v>2.2614156555250258</c:v>
                </c:pt>
                <c:pt idx="5364">
                  <c:v>-2.6759631857500614</c:v>
                </c:pt>
                <c:pt idx="5365">
                  <c:v>-0.97545073829710272</c:v>
                </c:pt>
                <c:pt idx="5366">
                  <c:v>0.22505796725768357</c:v>
                </c:pt>
                <c:pt idx="5367">
                  <c:v>-1.1568880916963316</c:v>
                </c:pt>
                <c:pt idx="5368">
                  <c:v>-15.163608574306453</c:v>
                </c:pt>
                <c:pt idx="5369">
                  <c:v>-11.856842879549765</c:v>
                </c:pt>
                <c:pt idx="5370">
                  <c:v>2.8597643177564933</c:v>
                </c:pt>
                <c:pt idx="5371">
                  <c:v>-2.7526366958261361</c:v>
                </c:pt>
                <c:pt idx="5372">
                  <c:v>-17.687365845958205</c:v>
                </c:pt>
                <c:pt idx="5373">
                  <c:v>-6.5875207609158473</c:v>
                </c:pt>
                <c:pt idx="5374">
                  <c:v>0.35992778006800474</c:v>
                </c:pt>
                <c:pt idx="5375">
                  <c:v>-18.372436347891341</c:v>
                </c:pt>
                <c:pt idx="5376">
                  <c:v>24.30144954165106</c:v>
                </c:pt>
                <c:pt idx="5377">
                  <c:v>13.557087021618123</c:v>
                </c:pt>
                <c:pt idx="5378">
                  <c:v>-3.3997450613670459</c:v>
                </c:pt>
                <c:pt idx="5379">
                  <c:v>-4.8206968695143537</c:v>
                </c:pt>
                <c:pt idx="5380">
                  <c:v>-15.292814356530272</c:v>
                </c:pt>
                <c:pt idx="5381">
                  <c:v>-2.8923489364707975</c:v>
                </c:pt>
                <c:pt idx="5382">
                  <c:v>20.790036186154932</c:v>
                </c:pt>
                <c:pt idx="5383">
                  <c:v>-18.397454448498582</c:v>
                </c:pt>
                <c:pt idx="5384">
                  <c:v>17.21305387145064</c:v>
                </c:pt>
                <c:pt idx="5385">
                  <c:v>2.3957608804916983</c:v>
                </c:pt>
                <c:pt idx="5386">
                  <c:v>-2.2809342436323279</c:v>
                </c:pt>
                <c:pt idx="5387">
                  <c:v>31.661498333003912</c:v>
                </c:pt>
                <c:pt idx="5388">
                  <c:v>1.1005599952660869</c:v>
                </c:pt>
                <c:pt idx="5389">
                  <c:v>-6.1900707077487951</c:v>
                </c:pt>
                <c:pt idx="5390">
                  <c:v>3.1511133967571254</c:v>
                </c:pt>
                <c:pt idx="5391">
                  <c:v>-10.297809621639502</c:v>
                </c:pt>
                <c:pt idx="5392">
                  <c:v>1.180451964096136</c:v>
                </c:pt>
                <c:pt idx="5393">
                  <c:v>9.2981975700207116</c:v>
                </c:pt>
                <c:pt idx="5394">
                  <c:v>-14.516481251539723</c:v>
                </c:pt>
                <c:pt idx="5395">
                  <c:v>-1.9290301331524158</c:v>
                </c:pt>
                <c:pt idx="5396">
                  <c:v>-0.74856042124324551</c:v>
                </c:pt>
                <c:pt idx="5397">
                  <c:v>-3.4573342961882321</c:v>
                </c:pt>
                <c:pt idx="5398">
                  <c:v>-4.3433208750104626</c:v>
                </c:pt>
                <c:pt idx="5399">
                  <c:v>49.055455770570212</c:v>
                </c:pt>
                <c:pt idx="5400">
                  <c:v>-1.7463552737156984</c:v>
                </c:pt>
                <c:pt idx="5401">
                  <c:v>-31.289648019437813</c:v>
                </c:pt>
                <c:pt idx="5402">
                  <c:v>-1.1897413279299787</c:v>
                </c:pt>
                <c:pt idx="5403">
                  <c:v>-0.89248106224062407</c:v>
                </c:pt>
                <c:pt idx="5404">
                  <c:v>3.3673985924134762</c:v>
                </c:pt>
                <c:pt idx="5405">
                  <c:v>-4.2927318060426298</c:v>
                </c:pt>
                <c:pt idx="5406">
                  <c:v>-10.896343319188894</c:v>
                </c:pt>
                <c:pt idx="5407">
                  <c:v>0.51617099688679446</c:v>
                </c:pt>
                <c:pt idx="5408">
                  <c:v>-5.417189813057357</c:v>
                </c:pt>
                <c:pt idx="5409">
                  <c:v>10.874215135293358</c:v>
                </c:pt>
                <c:pt idx="5410">
                  <c:v>-4.7479470013866267</c:v>
                </c:pt>
                <c:pt idx="5411">
                  <c:v>-2.2367318874414934</c:v>
                </c:pt>
                <c:pt idx="5412">
                  <c:v>8.8138251698804719</c:v>
                </c:pt>
                <c:pt idx="5413">
                  <c:v>-11.713120477841045</c:v>
                </c:pt>
                <c:pt idx="5414">
                  <c:v>-13.287126425346429</c:v>
                </c:pt>
                <c:pt idx="5415">
                  <c:v>-2.2834028077437303</c:v>
                </c:pt>
                <c:pt idx="5416">
                  <c:v>40.174261792899131</c:v>
                </c:pt>
                <c:pt idx="5417">
                  <c:v>-1.8244396576977642</c:v>
                </c:pt>
                <c:pt idx="5418">
                  <c:v>7.2334414709686072</c:v>
                </c:pt>
                <c:pt idx="5419">
                  <c:v>-5.6377739324753389</c:v>
                </c:pt>
                <c:pt idx="5420">
                  <c:v>7.8706576435248365E-2</c:v>
                </c:pt>
                <c:pt idx="5421">
                  <c:v>-13.370277320600231</c:v>
                </c:pt>
                <c:pt idx="5422">
                  <c:v>4.762782138522188</c:v>
                </c:pt>
                <c:pt idx="5423">
                  <c:v>-12.929917448080975</c:v>
                </c:pt>
                <c:pt idx="5424">
                  <c:v>-4.6909372760405468</c:v>
                </c:pt>
                <c:pt idx="5425">
                  <c:v>-1.0194616482259362</c:v>
                </c:pt>
                <c:pt idx="5426">
                  <c:v>16.323839311196352</c:v>
                </c:pt>
                <c:pt idx="5427">
                  <c:v>-4.8604454398847876</c:v>
                </c:pt>
                <c:pt idx="5428">
                  <c:v>-0.4254444789626583</c:v>
                </c:pt>
                <c:pt idx="5429">
                  <c:v>0.66530227876548054</c:v>
                </c:pt>
                <c:pt idx="5430">
                  <c:v>8.2080079290734318</c:v>
                </c:pt>
                <c:pt idx="5431">
                  <c:v>30.549442596911291</c:v>
                </c:pt>
                <c:pt idx="5432">
                  <c:v>-2.4288232760795267</c:v>
                </c:pt>
                <c:pt idx="5433">
                  <c:v>32.038699635605532</c:v>
                </c:pt>
                <c:pt idx="5434">
                  <c:v>9.4581013080939371</c:v>
                </c:pt>
                <c:pt idx="5435">
                  <c:v>1.677478881043303</c:v>
                </c:pt>
                <c:pt idx="5436">
                  <c:v>-17.74194970153188</c:v>
                </c:pt>
                <c:pt idx="5437">
                  <c:v>-3.3429380396317931</c:v>
                </c:pt>
                <c:pt idx="5438">
                  <c:v>-6.0362627210842437</c:v>
                </c:pt>
                <c:pt idx="5439">
                  <c:v>27.555207393524121</c:v>
                </c:pt>
                <c:pt idx="5440">
                  <c:v>-4.1140227581724345</c:v>
                </c:pt>
                <c:pt idx="5441">
                  <c:v>13.403901197776449</c:v>
                </c:pt>
                <c:pt idx="5442">
                  <c:v>-14.750234633832498</c:v>
                </c:pt>
                <c:pt idx="5443">
                  <c:v>23.060267551522692</c:v>
                </c:pt>
                <c:pt idx="5444">
                  <c:v>1.2941273324544262</c:v>
                </c:pt>
                <c:pt idx="5445">
                  <c:v>-9.1607870125138859</c:v>
                </c:pt>
                <c:pt idx="5446">
                  <c:v>-0.74731973774399985</c:v>
                </c:pt>
                <c:pt idx="5447">
                  <c:v>-1.5994546455907839</c:v>
                </c:pt>
                <c:pt idx="5448">
                  <c:v>-10.532102064350614</c:v>
                </c:pt>
                <c:pt idx="5449">
                  <c:v>3.6755656263179683</c:v>
                </c:pt>
                <c:pt idx="5450">
                  <c:v>23.157275615547888</c:v>
                </c:pt>
                <c:pt idx="5451">
                  <c:v>-1.1237778139705803</c:v>
                </c:pt>
                <c:pt idx="5452">
                  <c:v>3.5539095349312362</c:v>
                </c:pt>
                <c:pt idx="5453">
                  <c:v>-0.19853771000844489</c:v>
                </c:pt>
                <c:pt idx="5454">
                  <c:v>46.33453955993172</c:v>
                </c:pt>
                <c:pt idx="5455">
                  <c:v>-1.3251876069092376</c:v>
                </c:pt>
                <c:pt idx="5456">
                  <c:v>-5.5103732299388444</c:v>
                </c:pt>
                <c:pt idx="5457">
                  <c:v>2.5648518981498007</c:v>
                </c:pt>
                <c:pt idx="5458">
                  <c:v>-1.9073252177993005</c:v>
                </c:pt>
                <c:pt idx="5459">
                  <c:v>-2.0469865850203064</c:v>
                </c:pt>
                <c:pt idx="5460">
                  <c:v>-25.042319661768715</c:v>
                </c:pt>
                <c:pt idx="5461">
                  <c:v>-16.863954268105687</c:v>
                </c:pt>
                <c:pt idx="5462">
                  <c:v>-17.944206983461662</c:v>
                </c:pt>
                <c:pt idx="5463">
                  <c:v>34.97318250235908</c:v>
                </c:pt>
                <c:pt idx="5464">
                  <c:v>-10.307195500212167</c:v>
                </c:pt>
                <c:pt idx="5465">
                  <c:v>-12.153667381595522</c:v>
                </c:pt>
                <c:pt idx="5466">
                  <c:v>-2.5981130432728055</c:v>
                </c:pt>
                <c:pt idx="5467">
                  <c:v>3.2852094947401049</c:v>
                </c:pt>
                <c:pt idx="5468">
                  <c:v>-13.964948587174687</c:v>
                </c:pt>
                <c:pt idx="5469">
                  <c:v>-2.2305519102534532E-2</c:v>
                </c:pt>
                <c:pt idx="5470">
                  <c:v>5.6390084864149976</c:v>
                </c:pt>
                <c:pt idx="5471">
                  <c:v>-4.3630122307627186</c:v>
                </c:pt>
                <c:pt idx="5472">
                  <c:v>-1.9691838177460284</c:v>
                </c:pt>
                <c:pt idx="5473">
                  <c:v>10.730095484150873</c:v>
                </c:pt>
                <c:pt idx="5474">
                  <c:v>0.85357653238709652</c:v>
                </c:pt>
                <c:pt idx="5475">
                  <c:v>-3.0867084296312344</c:v>
                </c:pt>
                <c:pt idx="5476">
                  <c:v>-2.5044338937170694</c:v>
                </c:pt>
                <c:pt idx="5477">
                  <c:v>-10.965041749899639</c:v>
                </c:pt>
                <c:pt idx="5478">
                  <c:v>29.728056284662308</c:v>
                </c:pt>
                <c:pt idx="5479">
                  <c:v>-18.787003529400963</c:v>
                </c:pt>
                <c:pt idx="5480">
                  <c:v>-3.3896516851007865</c:v>
                </c:pt>
                <c:pt idx="5481">
                  <c:v>-1.3805915365475077</c:v>
                </c:pt>
                <c:pt idx="5482">
                  <c:v>-2.0971950337695779</c:v>
                </c:pt>
                <c:pt idx="5483">
                  <c:v>22.869871463416438</c:v>
                </c:pt>
                <c:pt idx="5484">
                  <c:v>-11.823613964080337</c:v>
                </c:pt>
                <c:pt idx="5485">
                  <c:v>-1.0187544339029195</c:v>
                </c:pt>
                <c:pt idx="5486">
                  <c:v>-1.4338462417060871</c:v>
                </c:pt>
                <c:pt idx="5487">
                  <c:v>16.307320042219374</c:v>
                </c:pt>
                <c:pt idx="5488">
                  <c:v>-20.265461465752324</c:v>
                </c:pt>
                <c:pt idx="5489">
                  <c:v>-2.4135901148367012</c:v>
                </c:pt>
                <c:pt idx="5490">
                  <c:v>7.2469858159108469</c:v>
                </c:pt>
                <c:pt idx="5491">
                  <c:v>2.9582859929160312</c:v>
                </c:pt>
                <c:pt idx="5492">
                  <c:v>-10.088288601971382</c:v>
                </c:pt>
                <c:pt idx="5493">
                  <c:v>-7.7866108173663378</c:v>
                </c:pt>
                <c:pt idx="5494">
                  <c:v>-1.8527143613030219</c:v>
                </c:pt>
                <c:pt idx="5495">
                  <c:v>5.8930154507394867</c:v>
                </c:pt>
                <c:pt idx="5496">
                  <c:v>-2.4677083460254909</c:v>
                </c:pt>
                <c:pt idx="5497">
                  <c:v>-3.5674056485885117</c:v>
                </c:pt>
                <c:pt idx="5498">
                  <c:v>3.2234849212330392</c:v>
                </c:pt>
                <c:pt idx="5499">
                  <c:v>33.744610462437137</c:v>
                </c:pt>
                <c:pt idx="5500">
                  <c:v>-9.6680556909670408</c:v>
                </c:pt>
                <c:pt idx="5501">
                  <c:v>-10.275144068054122</c:v>
                </c:pt>
                <c:pt idx="5502">
                  <c:v>-2.3984420496349959</c:v>
                </c:pt>
                <c:pt idx="5503">
                  <c:v>-2.6424857125613093</c:v>
                </c:pt>
                <c:pt idx="5504">
                  <c:v>-0.46457779558324042</c:v>
                </c:pt>
                <c:pt idx="5505">
                  <c:v>-6.1200514981143872</c:v>
                </c:pt>
                <c:pt idx="5506">
                  <c:v>3.6727345809518752E-2</c:v>
                </c:pt>
                <c:pt idx="5507">
                  <c:v>40.012965135105837</c:v>
                </c:pt>
                <c:pt idx="5508">
                  <c:v>8.1272952212842817</c:v>
                </c:pt>
                <c:pt idx="5509">
                  <c:v>26.505639449102055</c:v>
                </c:pt>
                <c:pt idx="5510">
                  <c:v>-6.4838610793338738</c:v>
                </c:pt>
                <c:pt idx="5511">
                  <c:v>-1.1949793917058662</c:v>
                </c:pt>
                <c:pt idx="5512">
                  <c:v>-2.4831758159700703</c:v>
                </c:pt>
                <c:pt idx="5513">
                  <c:v>39.619498735026262</c:v>
                </c:pt>
                <c:pt idx="5514">
                  <c:v>-0.4195645015349001</c:v>
                </c:pt>
                <c:pt idx="5515">
                  <c:v>3.010682263082785</c:v>
                </c:pt>
                <c:pt idx="5516">
                  <c:v>38.531803587188222</c:v>
                </c:pt>
                <c:pt idx="5517">
                  <c:v>-15.998480000470785</c:v>
                </c:pt>
                <c:pt idx="5518">
                  <c:v>2.5719839254160366</c:v>
                </c:pt>
                <c:pt idx="5519">
                  <c:v>-13.246988851519339</c:v>
                </c:pt>
                <c:pt idx="5520">
                  <c:v>8.933391014192992</c:v>
                </c:pt>
                <c:pt idx="5521">
                  <c:v>-10.955348740809521</c:v>
                </c:pt>
                <c:pt idx="5522">
                  <c:v>0.81239879440992402</c:v>
                </c:pt>
                <c:pt idx="5523">
                  <c:v>-6.0989427120318682</c:v>
                </c:pt>
                <c:pt idx="5524">
                  <c:v>8.2785077991918463</c:v>
                </c:pt>
                <c:pt idx="5525">
                  <c:v>-11.916014806534459</c:v>
                </c:pt>
                <c:pt idx="5526">
                  <c:v>6.5144723307477008</c:v>
                </c:pt>
                <c:pt idx="5527">
                  <c:v>-11.109300314510676</c:v>
                </c:pt>
                <c:pt idx="5528">
                  <c:v>-3.5871354872686112E-2</c:v>
                </c:pt>
                <c:pt idx="5529">
                  <c:v>-10.416585332462748</c:v>
                </c:pt>
                <c:pt idx="5530">
                  <c:v>-5.0659631339505609</c:v>
                </c:pt>
                <c:pt idx="5531">
                  <c:v>-20.21717878752623</c:v>
                </c:pt>
                <c:pt idx="5532">
                  <c:v>-0.92121662554866501</c:v>
                </c:pt>
                <c:pt idx="5533">
                  <c:v>-12.060680452226215</c:v>
                </c:pt>
                <c:pt idx="5534">
                  <c:v>-5.9637271890753034</c:v>
                </c:pt>
                <c:pt idx="5535">
                  <c:v>-18.486094421047149</c:v>
                </c:pt>
                <c:pt idx="5536">
                  <c:v>-2.6665911079614366</c:v>
                </c:pt>
                <c:pt idx="5537">
                  <c:v>25.315426050075025</c:v>
                </c:pt>
                <c:pt idx="5538">
                  <c:v>10.156938238724026</c:v>
                </c:pt>
                <c:pt idx="5539">
                  <c:v>-12.653580811666233</c:v>
                </c:pt>
                <c:pt idx="5540">
                  <c:v>-2.174679336271125</c:v>
                </c:pt>
                <c:pt idx="5541">
                  <c:v>-5.0329084429405562</c:v>
                </c:pt>
                <c:pt idx="5542">
                  <c:v>-2.823486225548173</c:v>
                </c:pt>
                <c:pt idx="5543">
                  <c:v>17.478025123804464</c:v>
                </c:pt>
                <c:pt idx="5544">
                  <c:v>19.505600146657656</c:v>
                </c:pt>
                <c:pt idx="5545">
                  <c:v>9.4122188996102949</c:v>
                </c:pt>
                <c:pt idx="5546">
                  <c:v>-0.1106709005353298</c:v>
                </c:pt>
                <c:pt idx="5547">
                  <c:v>-1.3492240658447086</c:v>
                </c:pt>
                <c:pt idx="5548">
                  <c:v>-22.672879557546675</c:v>
                </c:pt>
                <c:pt idx="5549">
                  <c:v>-1.0924504096268977</c:v>
                </c:pt>
                <c:pt idx="5550">
                  <c:v>40.066260978008941</c:v>
                </c:pt>
                <c:pt idx="5551">
                  <c:v>6.7892171403839612</c:v>
                </c:pt>
                <c:pt idx="5552">
                  <c:v>-5.8401499020575889</c:v>
                </c:pt>
                <c:pt idx="5553">
                  <c:v>-3.4419631478100503</c:v>
                </c:pt>
                <c:pt idx="5554">
                  <c:v>-1.11923310222439</c:v>
                </c:pt>
                <c:pt idx="5555">
                  <c:v>-13.560384367705748</c:v>
                </c:pt>
                <c:pt idx="5556">
                  <c:v>42.173684907212937</c:v>
                </c:pt>
                <c:pt idx="5557">
                  <c:v>30.883889622612813</c:v>
                </c:pt>
                <c:pt idx="5558">
                  <c:v>-1.5086993577230094</c:v>
                </c:pt>
                <c:pt idx="5559">
                  <c:v>-1.7576159022464712</c:v>
                </c:pt>
                <c:pt idx="5560">
                  <c:v>-2.5520664973385232</c:v>
                </c:pt>
                <c:pt idx="5561">
                  <c:v>-4.9193499060693551</c:v>
                </c:pt>
                <c:pt idx="5562">
                  <c:v>-1.7141354833786666</c:v>
                </c:pt>
                <c:pt idx="5563">
                  <c:v>-1.8599381681852487</c:v>
                </c:pt>
                <c:pt idx="5564">
                  <c:v>-7.9257936835672966</c:v>
                </c:pt>
                <c:pt idx="5565">
                  <c:v>-1.3315041448971172</c:v>
                </c:pt>
                <c:pt idx="5566">
                  <c:v>-14.334064579730665</c:v>
                </c:pt>
                <c:pt idx="5567">
                  <c:v>-11.890062097064394</c:v>
                </c:pt>
                <c:pt idx="5568">
                  <c:v>-0.34835205023753291</c:v>
                </c:pt>
                <c:pt idx="5569">
                  <c:v>2.4290877307014114</c:v>
                </c:pt>
                <c:pt idx="5570">
                  <c:v>-0.66962518003042515</c:v>
                </c:pt>
                <c:pt idx="5571">
                  <c:v>-23.509454478580977</c:v>
                </c:pt>
                <c:pt idx="5572">
                  <c:v>-1.8587362245831685</c:v>
                </c:pt>
                <c:pt idx="5573">
                  <c:v>24.041446610037319</c:v>
                </c:pt>
                <c:pt idx="5574">
                  <c:v>38.59245382717166</c:v>
                </c:pt>
                <c:pt idx="5575">
                  <c:v>-4.3131211307126769</c:v>
                </c:pt>
                <c:pt idx="5576">
                  <c:v>-5.252936509864794</c:v>
                </c:pt>
                <c:pt idx="5577">
                  <c:v>5.0892236729505456</c:v>
                </c:pt>
                <c:pt idx="5578">
                  <c:v>1.7815084944525625</c:v>
                </c:pt>
                <c:pt idx="5579">
                  <c:v>2.1196969826769085</c:v>
                </c:pt>
                <c:pt idx="5580">
                  <c:v>-7.6902569515186698</c:v>
                </c:pt>
                <c:pt idx="5581">
                  <c:v>7.5218061849979492</c:v>
                </c:pt>
                <c:pt idx="5582">
                  <c:v>1.1172602931988909</c:v>
                </c:pt>
                <c:pt idx="5583">
                  <c:v>-4.1207530427581318</c:v>
                </c:pt>
                <c:pt idx="5584">
                  <c:v>-2.4779865593234707</c:v>
                </c:pt>
                <c:pt idx="5585">
                  <c:v>-0.26649891905384582</c:v>
                </c:pt>
                <c:pt idx="5586">
                  <c:v>-2.3406591329279718</c:v>
                </c:pt>
                <c:pt idx="5587">
                  <c:v>-16.986233018084157</c:v>
                </c:pt>
                <c:pt idx="5588">
                  <c:v>-19.24739433273939</c:v>
                </c:pt>
                <c:pt idx="5589">
                  <c:v>12.761136934762071</c:v>
                </c:pt>
                <c:pt idx="5590">
                  <c:v>-5.3063607145206619</c:v>
                </c:pt>
                <c:pt idx="5591">
                  <c:v>-26.312559550675829</c:v>
                </c:pt>
                <c:pt idx="5592">
                  <c:v>-13.152792824978821</c:v>
                </c:pt>
                <c:pt idx="5593">
                  <c:v>-12.674569796854382</c:v>
                </c:pt>
                <c:pt idx="5594">
                  <c:v>-17.791353953382796</c:v>
                </c:pt>
                <c:pt idx="5595">
                  <c:v>25.182576847670958</c:v>
                </c:pt>
                <c:pt idx="5596">
                  <c:v>16.177904050700946</c:v>
                </c:pt>
                <c:pt idx="5597">
                  <c:v>-4.6060113823911539</c:v>
                </c:pt>
                <c:pt idx="5598">
                  <c:v>-6.4964757443589605</c:v>
                </c:pt>
                <c:pt idx="5599">
                  <c:v>-11.908228357134188</c:v>
                </c:pt>
                <c:pt idx="5600">
                  <c:v>-5.1422122703223812</c:v>
                </c:pt>
                <c:pt idx="5601">
                  <c:v>19.016150028210561</c:v>
                </c:pt>
                <c:pt idx="5602">
                  <c:v>-10.510517182376645</c:v>
                </c:pt>
                <c:pt idx="5603">
                  <c:v>20.385902687271674</c:v>
                </c:pt>
                <c:pt idx="5604">
                  <c:v>6.5657932830205787</c:v>
                </c:pt>
                <c:pt idx="5605">
                  <c:v>-4.299326145885372</c:v>
                </c:pt>
                <c:pt idx="5606">
                  <c:v>31.408285259101547</c:v>
                </c:pt>
                <c:pt idx="5607">
                  <c:v>-1.1665652807516027</c:v>
                </c:pt>
                <c:pt idx="5608">
                  <c:v>-7.0855045711270659</c:v>
                </c:pt>
                <c:pt idx="5609">
                  <c:v>3.6493087861309199</c:v>
                </c:pt>
                <c:pt idx="5610">
                  <c:v>-14.959040703894622</c:v>
                </c:pt>
                <c:pt idx="5611">
                  <c:v>5.4618612221076397</c:v>
                </c:pt>
                <c:pt idx="5612">
                  <c:v>7.6023850215915587</c:v>
                </c:pt>
                <c:pt idx="5613">
                  <c:v>-18.713107915984587</c:v>
                </c:pt>
                <c:pt idx="5614">
                  <c:v>-2.899356321788936</c:v>
                </c:pt>
                <c:pt idx="5615">
                  <c:v>-0.89424942775720206</c:v>
                </c:pt>
                <c:pt idx="5616">
                  <c:v>-5.3377136470800766</c:v>
                </c:pt>
                <c:pt idx="5617">
                  <c:v>-5.636668269686691</c:v>
                </c:pt>
                <c:pt idx="5618">
                  <c:v>47.786821325500867</c:v>
                </c:pt>
                <c:pt idx="5619">
                  <c:v>-3.3700614295124058</c:v>
                </c:pt>
                <c:pt idx="5620">
                  <c:v>-32.443711242826453</c:v>
                </c:pt>
                <c:pt idx="5621">
                  <c:v>-1.2584168010842918</c:v>
                </c:pt>
                <c:pt idx="5622">
                  <c:v>-1.7374527685411607</c:v>
                </c:pt>
                <c:pt idx="5623">
                  <c:v>2.1240486934079001</c:v>
                </c:pt>
                <c:pt idx="5624">
                  <c:v>-4.3716433697495027</c:v>
                </c:pt>
                <c:pt idx="5625">
                  <c:v>-13.997315360762396</c:v>
                </c:pt>
                <c:pt idx="5626">
                  <c:v>-0.71804789371263</c:v>
                </c:pt>
                <c:pt idx="5627">
                  <c:v>-8.7144946040761795</c:v>
                </c:pt>
                <c:pt idx="5628">
                  <c:v>10.718589597931787</c:v>
                </c:pt>
                <c:pt idx="5629">
                  <c:v>-8.0142970633739026</c:v>
                </c:pt>
                <c:pt idx="5630">
                  <c:v>-4.6372294455843885</c:v>
                </c:pt>
                <c:pt idx="5631">
                  <c:v>10.141468477352992</c:v>
                </c:pt>
                <c:pt idx="5632">
                  <c:v>-12.632680147293115</c:v>
                </c:pt>
                <c:pt idx="5633">
                  <c:v>-3.0344868593236995</c:v>
                </c:pt>
                <c:pt idx="5634">
                  <c:v>-3.4259901732264102</c:v>
                </c:pt>
                <c:pt idx="5635">
                  <c:v>41.310403423767042</c:v>
                </c:pt>
                <c:pt idx="5636">
                  <c:v>-1.5446664775139527</c:v>
                </c:pt>
                <c:pt idx="5637">
                  <c:v>-3.4484389890665526</c:v>
                </c:pt>
                <c:pt idx="5638">
                  <c:v>-6.5545051520405586</c:v>
                </c:pt>
                <c:pt idx="5639">
                  <c:v>-0.25690016026180018</c:v>
                </c:pt>
                <c:pt idx="5640">
                  <c:v>-18.556934709419451</c:v>
                </c:pt>
                <c:pt idx="5641">
                  <c:v>3.3911937243988817</c:v>
                </c:pt>
                <c:pt idx="5642">
                  <c:v>-21.516457544822504</c:v>
                </c:pt>
                <c:pt idx="5643">
                  <c:v>-5.5846015331116652</c:v>
                </c:pt>
                <c:pt idx="5644">
                  <c:v>-1.3403266163661725</c:v>
                </c:pt>
                <c:pt idx="5645">
                  <c:v>11.513980755715053</c:v>
                </c:pt>
                <c:pt idx="5646">
                  <c:v>-6.871106266156298</c:v>
                </c:pt>
                <c:pt idx="5647">
                  <c:v>-0.60191704771279753</c:v>
                </c:pt>
                <c:pt idx="5648">
                  <c:v>-2.182577332451622</c:v>
                </c:pt>
                <c:pt idx="5649">
                  <c:v>8.3767947032002752</c:v>
                </c:pt>
                <c:pt idx="5650">
                  <c:v>25.069906128776275</c:v>
                </c:pt>
                <c:pt idx="5651">
                  <c:v>-5.2681392828429381</c:v>
                </c:pt>
                <c:pt idx="5652">
                  <c:v>34.158324231185468</c:v>
                </c:pt>
                <c:pt idx="5653">
                  <c:v>11.20018522894744</c:v>
                </c:pt>
                <c:pt idx="5654">
                  <c:v>0.23841961132882616</c:v>
                </c:pt>
                <c:pt idx="5655">
                  <c:v>-21.290119211331941</c:v>
                </c:pt>
                <c:pt idx="5656">
                  <c:v>-5.865981784359378</c:v>
                </c:pt>
                <c:pt idx="5657">
                  <c:v>-9.9762116315959553</c:v>
                </c:pt>
                <c:pt idx="5658">
                  <c:v>27.625776504964747</c:v>
                </c:pt>
                <c:pt idx="5659">
                  <c:v>-7.4835235317285784</c:v>
                </c:pt>
                <c:pt idx="5660">
                  <c:v>17.242398785316492</c:v>
                </c:pt>
                <c:pt idx="5661">
                  <c:v>-9.3628635590707461</c:v>
                </c:pt>
                <c:pt idx="5662">
                  <c:v>19.239179761989448</c:v>
                </c:pt>
                <c:pt idx="5663">
                  <c:v>2.4868219169699941</c:v>
                </c:pt>
                <c:pt idx="5664">
                  <c:v>-16.419353343394945</c:v>
                </c:pt>
                <c:pt idx="5665">
                  <c:v>-3.1813835974531273</c:v>
                </c:pt>
                <c:pt idx="5666">
                  <c:v>-14.023557560726752</c:v>
                </c:pt>
                <c:pt idx="5667">
                  <c:v>0.96169576231662557</c:v>
                </c:pt>
                <c:pt idx="5668">
                  <c:v>22.617743145038901</c:v>
                </c:pt>
                <c:pt idx="5669">
                  <c:v>-4.9574269493398448</c:v>
                </c:pt>
                <c:pt idx="5670">
                  <c:v>2.1293168076457647</c:v>
                </c:pt>
                <c:pt idx="5671">
                  <c:v>5.0521209855246383</c:v>
                </c:pt>
                <c:pt idx="5672">
                  <c:v>46.819007652443354</c:v>
                </c:pt>
                <c:pt idx="5673">
                  <c:v>-3.6183408426569139</c:v>
                </c:pt>
                <c:pt idx="5674">
                  <c:v>-7.3517608192532764</c:v>
                </c:pt>
                <c:pt idx="5675">
                  <c:v>-0.83354599082521297</c:v>
                </c:pt>
                <c:pt idx="5676">
                  <c:v>-13.774369939143259</c:v>
                </c:pt>
                <c:pt idx="5677">
                  <c:v>7.8824568045717172</c:v>
                </c:pt>
                <c:pt idx="5678">
                  <c:v>-25.31767867030737</c:v>
                </c:pt>
                <c:pt idx="5679">
                  <c:v>-20.062012681928664</c:v>
                </c:pt>
                <c:pt idx="5680">
                  <c:v>-18.67903405006118</c:v>
                </c:pt>
                <c:pt idx="5681">
                  <c:v>35.639952448426499</c:v>
                </c:pt>
                <c:pt idx="5682">
                  <c:v>-16.978743451263952</c:v>
                </c:pt>
                <c:pt idx="5683">
                  <c:v>-18.14810103699342</c:v>
                </c:pt>
                <c:pt idx="5684">
                  <c:v>-5.025104688484924</c:v>
                </c:pt>
                <c:pt idx="5685">
                  <c:v>3.7393962207971758</c:v>
                </c:pt>
                <c:pt idx="5686">
                  <c:v>-13.99485282587124</c:v>
                </c:pt>
                <c:pt idx="5687">
                  <c:v>7.5033153141650608</c:v>
                </c:pt>
                <c:pt idx="5688">
                  <c:v>1.5323258945884977</c:v>
                </c:pt>
                <c:pt idx="5689">
                  <c:v>-6.5211089280670516</c:v>
                </c:pt>
                <c:pt idx="5690">
                  <c:v>-2.5451039142487524</c:v>
                </c:pt>
                <c:pt idx="5691">
                  <c:v>12.026741712536378</c:v>
                </c:pt>
                <c:pt idx="5692">
                  <c:v>4.8028686754019869</c:v>
                </c:pt>
                <c:pt idx="5693">
                  <c:v>-5.0119645262495176</c:v>
                </c:pt>
                <c:pt idx="5694">
                  <c:v>-3.9762398324620518</c:v>
                </c:pt>
                <c:pt idx="5695">
                  <c:v>-24.125280158523054</c:v>
                </c:pt>
                <c:pt idx="5696">
                  <c:v>29.283820240497256</c:v>
                </c:pt>
                <c:pt idx="5697">
                  <c:v>-16.443789286539463</c:v>
                </c:pt>
                <c:pt idx="5698">
                  <c:v>-5.1165631139613801</c:v>
                </c:pt>
                <c:pt idx="5699">
                  <c:v>-2.3818814624366373</c:v>
                </c:pt>
                <c:pt idx="5700">
                  <c:v>-4.7342309172866388</c:v>
                </c:pt>
                <c:pt idx="5701">
                  <c:v>7.846821972230444</c:v>
                </c:pt>
                <c:pt idx="5702">
                  <c:v>-8.0880986214307242</c:v>
                </c:pt>
                <c:pt idx="5703">
                  <c:v>-2.1648542338695376</c:v>
                </c:pt>
                <c:pt idx="5704">
                  <c:v>-2.0288152344054793</c:v>
                </c:pt>
                <c:pt idx="5705">
                  <c:v>20.038907973689355</c:v>
                </c:pt>
                <c:pt idx="5706">
                  <c:v>-24.120406776632976</c:v>
                </c:pt>
                <c:pt idx="5707">
                  <c:v>-4.5249089111613676</c:v>
                </c:pt>
                <c:pt idx="5708">
                  <c:v>4.173426220539632</c:v>
                </c:pt>
                <c:pt idx="5709">
                  <c:v>-13.755126306216606</c:v>
                </c:pt>
                <c:pt idx="5710">
                  <c:v>-10.123113822575689</c:v>
                </c:pt>
                <c:pt idx="5711">
                  <c:v>-2.525965509842532</c:v>
                </c:pt>
                <c:pt idx="5712">
                  <c:v>4.8924465787685003</c:v>
                </c:pt>
                <c:pt idx="5713">
                  <c:v>-5.5873843506307015</c:v>
                </c:pt>
                <c:pt idx="5714">
                  <c:v>-5.416202354476269</c:v>
                </c:pt>
                <c:pt idx="5715">
                  <c:v>5.4354445577116408</c:v>
                </c:pt>
                <c:pt idx="5716">
                  <c:v>38.573351535368914</c:v>
                </c:pt>
                <c:pt idx="5717">
                  <c:v>-13.148200934220828</c:v>
                </c:pt>
                <c:pt idx="5718">
                  <c:v>-15.235355591834395</c:v>
                </c:pt>
                <c:pt idx="5719">
                  <c:v>-2.4650150032368607</c:v>
                </c:pt>
                <c:pt idx="5720">
                  <c:v>-4.259982335781995</c:v>
                </c:pt>
                <c:pt idx="5721">
                  <c:v>-0.44962202983649191</c:v>
                </c:pt>
                <c:pt idx="5722">
                  <c:v>-9.0018438897828386</c:v>
                </c:pt>
                <c:pt idx="5723">
                  <c:v>-1.1695077228653195</c:v>
                </c:pt>
                <c:pt idx="5724">
                  <c:v>39.133946670653103</c:v>
                </c:pt>
                <c:pt idx="5725">
                  <c:v>5.9763306484188163</c:v>
                </c:pt>
                <c:pt idx="5726">
                  <c:v>30.459899007042303</c:v>
                </c:pt>
                <c:pt idx="5727">
                  <c:v>-11.563143098502925</c:v>
                </c:pt>
                <c:pt idx="5728">
                  <c:v>-1.5874127368474924</c:v>
                </c:pt>
                <c:pt idx="5729">
                  <c:v>-4.4133240390656541</c:v>
                </c:pt>
                <c:pt idx="5730">
                  <c:v>37.292546909590612</c:v>
                </c:pt>
                <c:pt idx="5731">
                  <c:v>-0.44946874023145256</c:v>
                </c:pt>
                <c:pt idx="5732">
                  <c:v>2.4827757298116282</c:v>
                </c:pt>
                <c:pt idx="5733">
                  <c:v>38.408969127063521</c:v>
                </c:pt>
                <c:pt idx="5734">
                  <c:v>-21.689914750482973</c:v>
                </c:pt>
                <c:pt idx="5735">
                  <c:v>-2.7712935508663339</c:v>
                </c:pt>
                <c:pt idx="5736">
                  <c:v>-18.360242844296593</c:v>
                </c:pt>
                <c:pt idx="5737">
                  <c:v>8.5512095143775806</c:v>
                </c:pt>
                <c:pt idx="5738">
                  <c:v>-9.9841010579431142</c:v>
                </c:pt>
                <c:pt idx="5739">
                  <c:v>0.67414582650845722</c:v>
                </c:pt>
                <c:pt idx="5740">
                  <c:v>-15.41305206232779</c:v>
                </c:pt>
                <c:pt idx="5741">
                  <c:v>6.6418120265514187</c:v>
                </c:pt>
                <c:pt idx="5742">
                  <c:v>-15.162497175454501</c:v>
                </c:pt>
                <c:pt idx="5743">
                  <c:v>3.9562239716755627</c:v>
                </c:pt>
                <c:pt idx="5744">
                  <c:v>-11.069364962988402</c:v>
                </c:pt>
                <c:pt idx="5745">
                  <c:v>-0.45151612447873291</c:v>
                </c:pt>
                <c:pt idx="5746">
                  <c:v>-9.1881123873425175</c:v>
                </c:pt>
                <c:pt idx="5747">
                  <c:v>-7.3684517781962953</c:v>
                </c:pt>
                <c:pt idx="5748">
                  <c:v>-26.485720449613854</c:v>
                </c:pt>
                <c:pt idx="5749">
                  <c:v>-1.906401101507001</c:v>
                </c:pt>
                <c:pt idx="5750">
                  <c:v>-7.1258717864104142</c:v>
                </c:pt>
                <c:pt idx="5751">
                  <c:v>-2.7250466231798214</c:v>
                </c:pt>
                <c:pt idx="5752">
                  <c:v>-22.286431012819548</c:v>
                </c:pt>
                <c:pt idx="5753">
                  <c:v>-6.5288021848724167</c:v>
                </c:pt>
                <c:pt idx="5754">
                  <c:v>25.206240983797738</c:v>
                </c:pt>
                <c:pt idx="5755">
                  <c:v>8.9541187300902543</c:v>
                </c:pt>
                <c:pt idx="5756">
                  <c:v>-14.710154248285651</c:v>
                </c:pt>
                <c:pt idx="5757">
                  <c:v>-5.8260199928458256</c:v>
                </c:pt>
                <c:pt idx="5758">
                  <c:v>-10.727843513833143</c:v>
                </c:pt>
                <c:pt idx="5759">
                  <c:v>1.5556678901141296</c:v>
                </c:pt>
                <c:pt idx="5760">
                  <c:v>12.937764037734091</c:v>
                </c:pt>
                <c:pt idx="5761">
                  <c:v>17.623030618411327</c:v>
                </c:pt>
                <c:pt idx="5762">
                  <c:v>15.456364422828187</c:v>
                </c:pt>
                <c:pt idx="5763">
                  <c:v>0.58672016105103664</c:v>
                </c:pt>
                <c:pt idx="5764">
                  <c:v>-1.4919129210223334</c:v>
                </c:pt>
                <c:pt idx="5765">
                  <c:v>-27.141831997523745</c:v>
                </c:pt>
                <c:pt idx="5766">
                  <c:v>-3.6817493712225198</c:v>
                </c:pt>
                <c:pt idx="5767">
                  <c:v>43.166323542362029</c:v>
                </c:pt>
                <c:pt idx="5768">
                  <c:v>7.0809844846146319</c:v>
                </c:pt>
                <c:pt idx="5769">
                  <c:v>-9.4353044583319345</c:v>
                </c:pt>
                <c:pt idx="5770">
                  <c:v>-5.2058255636387347</c:v>
                </c:pt>
                <c:pt idx="5771">
                  <c:v>-5.412407246173955</c:v>
                </c:pt>
                <c:pt idx="5772">
                  <c:v>-17.50601690737755</c:v>
                </c:pt>
                <c:pt idx="5773">
                  <c:v>43.022131956543866</c:v>
                </c:pt>
                <c:pt idx="5774">
                  <c:v>33.439662326828078</c:v>
                </c:pt>
                <c:pt idx="5775">
                  <c:v>-2.9026719318261494</c:v>
                </c:pt>
                <c:pt idx="5776">
                  <c:v>-9.7006485080246172</c:v>
                </c:pt>
                <c:pt idx="5777">
                  <c:v>-5.0966912924844374</c:v>
                </c:pt>
                <c:pt idx="5778">
                  <c:v>-8.855299342838741</c:v>
                </c:pt>
                <c:pt idx="5779">
                  <c:v>-1.9751154824090773</c:v>
                </c:pt>
                <c:pt idx="5780">
                  <c:v>-3.6012124476730722</c:v>
                </c:pt>
                <c:pt idx="5781">
                  <c:v>-6.9855704561661813</c:v>
                </c:pt>
                <c:pt idx="5782">
                  <c:v>-19.340565907891371</c:v>
                </c:pt>
                <c:pt idx="5783">
                  <c:v>-17.63118859160496</c:v>
                </c:pt>
                <c:pt idx="5784">
                  <c:v>-14.327429339779865</c:v>
                </c:pt>
                <c:pt idx="5785">
                  <c:v>-1.0205018148573566</c:v>
                </c:pt>
                <c:pt idx="5786">
                  <c:v>2.0207377025435447</c:v>
                </c:pt>
                <c:pt idx="5787">
                  <c:v>-0.86838383380932171</c:v>
                </c:pt>
                <c:pt idx="5788">
                  <c:v>-40.089531802510265</c:v>
                </c:pt>
                <c:pt idx="5789">
                  <c:v>7.8834788598955683</c:v>
                </c:pt>
                <c:pt idx="5790">
                  <c:v>20.055118087201684</c:v>
                </c:pt>
                <c:pt idx="5791">
                  <c:v>36.147116547256694</c:v>
                </c:pt>
                <c:pt idx="5792">
                  <c:v>-6.2142122572851211</c:v>
                </c:pt>
                <c:pt idx="5793">
                  <c:v>-0.43100597219806502</c:v>
                </c:pt>
                <c:pt idx="5794">
                  <c:v>1.980240847471161</c:v>
                </c:pt>
                <c:pt idx="5795">
                  <c:v>2.4669291711105843</c:v>
                </c:pt>
                <c:pt idx="5796">
                  <c:v>-14.569313833696791</c:v>
                </c:pt>
                <c:pt idx="5797">
                  <c:v>7.4426517204644735</c:v>
                </c:pt>
                <c:pt idx="5798">
                  <c:v>-0.40376905158409571</c:v>
                </c:pt>
                <c:pt idx="5799">
                  <c:v>-5.2375472847111251</c:v>
                </c:pt>
                <c:pt idx="5800">
                  <c:v>-4.5790446184666802</c:v>
                </c:pt>
                <c:pt idx="5801">
                  <c:v>-0.97881282590708008</c:v>
                </c:pt>
                <c:pt idx="5802">
                  <c:v>-5.8024532000150062</c:v>
                </c:pt>
                <c:pt idx="5803">
                  <c:v>-17.542073281507157</c:v>
                </c:pt>
                <c:pt idx="5804">
                  <c:v>-24.856167157884631</c:v>
                </c:pt>
                <c:pt idx="5805">
                  <c:v>38.184887884301077</c:v>
                </c:pt>
                <c:pt idx="5806">
                  <c:v>-8.7315703171479786</c:v>
                </c:pt>
                <c:pt idx="5807">
                  <c:v>-22.563475609125348</c:v>
                </c:pt>
                <c:pt idx="5808">
                  <c:v>-17.224326562587169</c:v>
                </c:pt>
                <c:pt idx="5809">
                  <c:v>-21.288883049241036</c:v>
                </c:pt>
                <c:pt idx="5810">
                  <c:v>-16.634879277621803</c:v>
                </c:pt>
                <c:pt idx="5811">
                  <c:v>26.348209354926105</c:v>
                </c:pt>
                <c:pt idx="5812">
                  <c:v>18.89574516584765</c:v>
                </c:pt>
                <c:pt idx="5813">
                  <c:v>-7.6601394156276967</c:v>
                </c:pt>
                <c:pt idx="5814">
                  <c:v>-19.963006539944516</c:v>
                </c:pt>
                <c:pt idx="5815">
                  <c:v>-12.743603896812289</c:v>
                </c:pt>
                <c:pt idx="5816">
                  <c:v>-8.7820559847859645</c:v>
                </c:pt>
                <c:pt idx="5817">
                  <c:v>18.962509844407329</c:v>
                </c:pt>
                <c:pt idx="5818">
                  <c:v>-11.564280786982884</c:v>
                </c:pt>
                <c:pt idx="5819">
                  <c:v>21.868234394783087</c:v>
                </c:pt>
                <c:pt idx="5820">
                  <c:v>7.5289914847248625</c:v>
                </c:pt>
                <c:pt idx="5821">
                  <c:v>-8.8656175418310799</c:v>
                </c:pt>
                <c:pt idx="5822">
                  <c:v>30.11722808114726</c:v>
                </c:pt>
                <c:pt idx="5823">
                  <c:v>-3.9844268956341056</c:v>
                </c:pt>
                <c:pt idx="5824">
                  <c:v>-4.2574201178109323</c:v>
                </c:pt>
                <c:pt idx="5825">
                  <c:v>0.13246547160049715</c:v>
                </c:pt>
                <c:pt idx="5826">
                  <c:v>-20.951632779708504</c:v>
                </c:pt>
                <c:pt idx="5827">
                  <c:v>3.7183517540676299</c:v>
                </c:pt>
                <c:pt idx="5828">
                  <c:v>-35.135114317186456</c:v>
                </c:pt>
                <c:pt idx="5829">
                  <c:v>3.2543316395683064</c:v>
                </c:pt>
                <c:pt idx="5830">
                  <c:v>-21.617426256588445</c:v>
                </c:pt>
                <c:pt idx="5831">
                  <c:v>-5.1962421875270071</c:v>
                </c:pt>
                <c:pt idx="5832">
                  <c:v>-1.2194292134438598</c:v>
                </c:pt>
                <c:pt idx="5833">
                  <c:v>-7.9080668115979931</c:v>
                </c:pt>
                <c:pt idx="5834">
                  <c:v>-7.7045918477414919</c:v>
                </c:pt>
                <c:pt idx="5835">
                  <c:v>46.899768453823164</c:v>
                </c:pt>
                <c:pt idx="5836">
                  <c:v>-5.6318738601396419</c:v>
                </c:pt>
                <c:pt idx="5837">
                  <c:v>-29.889450776758892</c:v>
                </c:pt>
                <c:pt idx="5838">
                  <c:v>-3.499778382251177</c:v>
                </c:pt>
                <c:pt idx="5839">
                  <c:v>-3.1919327838218909</c:v>
                </c:pt>
                <c:pt idx="5840">
                  <c:v>1.937138288123208E-2</c:v>
                </c:pt>
                <c:pt idx="5841">
                  <c:v>-1.5302878164686398</c:v>
                </c:pt>
                <c:pt idx="5842">
                  <c:v>-11.220501292179009</c:v>
                </c:pt>
                <c:pt idx="5843">
                  <c:v>-2.0382159356890721</c:v>
                </c:pt>
                <c:pt idx="5844">
                  <c:v>-11.649788686703223</c:v>
                </c:pt>
                <c:pt idx="5845">
                  <c:v>13.561907046486381</c:v>
                </c:pt>
                <c:pt idx="5846">
                  <c:v>-15.013568645941476</c:v>
                </c:pt>
                <c:pt idx="5847">
                  <c:v>-7.4338635424488828</c:v>
                </c:pt>
                <c:pt idx="5848">
                  <c:v>10.471732356190758</c:v>
                </c:pt>
                <c:pt idx="5849">
                  <c:v>-13.088209297229845</c:v>
                </c:pt>
                <c:pt idx="5850">
                  <c:v>-2.1067030173105366</c:v>
                </c:pt>
                <c:pt idx="5851">
                  <c:v>-4.8383354111690569</c:v>
                </c:pt>
                <c:pt idx="5852">
                  <c:v>36.192307559260882</c:v>
                </c:pt>
                <c:pt idx="5853">
                  <c:v>-2.4797170572930614</c:v>
                </c:pt>
                <c:pt idx="5854">
                  <c:v>-12.921580808905475</c:v>
                </c:pt>
                <c:pt idx="5855">
                  <c:v>-7.5732663597153049</c:v>
                </c:pt>
                <c:pt idx="5856">
                  <c:v>0.29240156738338285</c:v>
                </c:pt>
                <c:pt idx="5857">
                  <c:v>-18.834468647589034</c:v>
                </c:pt>
                <c:pt idx="5858">
                  <c:v>-0.57997608864464922</c:v>
                </c:pt>
                <c:pt idx="5859">
                  <c:v>-36.519642691955923</c:v>
                </c:pt>
                <c:pt idx="5860">
                  <c:v>-6.5772536859168076</c:v>
                </c:pt>
                <c:pt idx="5861">
                  <c:v>-1.2497367214411361</c:v>
                </c:pt>
                <c:pt idx="5862">
                  <c:v>13.247685520487224</c:v>
                </c:pt>
                <c:pt idx="5863">
                  <c:v>-11.662238029338052</c:v>
                </c:pt>
                <c:pt idx="5864">
                  <c:v>-0.73753405397772043</c:v>
                </c:pt>
                <c:pt idx="5865">
                  <c:v>-1.5453074450237594</c:v>
                </c:pt>
                <c:pt idx="5866">
                  <c:v>9.4501970345831054</c:v>
                </c:pt>
                <c:pt idx="5867">
                  <c:v>29.758321603356954</c:v>
                </c:pt>
                <c:pt idx="5868">
                  <c:v>-16.162510025397207</c:v>
                </c:pt>
                <c:pt idx="5869">
                  <c:v>32.175313434792727</c:v>
                </c:pt>
                <c:pt idx="5870">
                  <c:v>28.090260631342794</c:v>
                </c:pt>
                <c:pt idx="5871">
                  <c:v>0.20293231054514749</c:v>
                </c:pt>
                <c:pt idx="5872">
                  <c:v>-28.001129787886811</c:v>
                </c:pt>
                <c:pt idx="5873">
                  <c:v>-14.741057502496911</c:v>
                </c:pt>
                <c:pt idx="5874">
                  <c:v>-18.381706938817189</c:v>
                </c:pt>
                <c:pt idx="5875">
                  <c:v>25.031442971185086</c:v>
                </c:pt>
                <c:pt idx="5876">
                  <c:v>-10.514797757229928</c:v>
                </c:pt>
                <c:pt idx="5877">
                  <c:v>21.103993575759709</c:v>
                </c:pt>
                <c:pt idx="5878">
                  <c:v>-10.961909981190566</c:v>
                </c:pt>
                <c:pt idx="5879">
                  <c:v>11.679199818991457</c:v>
                </c:pt>
                <c:pt idx="5880">
                  <c:v>1.3278598982001171</c:v>
                </c:pt>
                <c:pt idx="5881">
                  <c:v>-29.594986676071397</c:v>
                </c:pt>
                <c:pt idx="5882">
                  <c:v>-8.5105965067018978</c:v>
                </c:pt>
                <c:pt idx="5883">
                  <c:v>-7.0731222059802743</c:v>
                </c:pt>
                <c:pt idx="5884">
                  <c:v>-16.945196917597059</c:v>
                </c:pt>
                <c:pt idx="5885">
                  <c:v>-4.3199199483223429</c:v>
                </c:pt>
                <c:pt idx="5886">
                  <c:v>24.494597426534547</c:v>
                </c:pt>
                <c:pt idx="5887">
                  <c:v>-13.552845939677676</c:v>
                </c:pt>
                <c:pt idx="5888">
                  <c:v>-1.5933451273065486</c:v>
                </c:pt>
                <c:pt idx="5889">
                  <c:v>6.6797558476552936</c:v>
                </c:pt>
                <c:pt idx="5890">
                  <c:v>45.313369948879483</c:v>
                </c:pt>
                <c:pt idx="5891">
                  <c:v>-4.8089650001257702</c:v>
                </c:pt>
                <c:pt idx="5892">
                  <c:v>-11.545368751545915</c:v>
                </c:pt>
                <c:pt idx="5893">
                  <c:v>-8.5089576946531729</c:v>
                </c:pt>
                <c:pt idx="5894">
                  <c:v>-20.61466373807772</c:v>
                </c:pt>
                <c:pt idx="5895">
                  <c:v>12.480875681573607</c:v>
                </c:pt>
                <c:pt idx="5896">
                  <c:v>-6.8691787500078405</c:v>
                </c:pt>
                <c:pt idx="5897">
                  <c:v>-23.788140179351174</c:v>
                </c:pt>
                <c:pt idx="5898">
                  <c:v>-20.041950801825568</c:v>
                </c:pt>
                <c:pt idx="5899">
                  <c:v>38.791041466598102</c:v>
                </c:pt>
                <c:pt idx="5900">
                  <c:v>-12.466966379041324</c:v>
                </c:pt>
                <c:pt idx="5901">
                  <c:v>-29.367846904639812</c:v>
                </c:pt>
                <c:pt idx="5902">
                  <c:v>-8.3751612671320963</c:v>
                </c:pt>
                <c:pt idx="5903">
                  <c:v>5.1948105660931692</c:v>
                </c:pt>
                <c:pt idx="5904">
                  <c:v>-14.024757064567785</c:v>
                </c:pt>
                <c:pt idx="5905">
                  <c:v>10.433563501545581</c:v>
                </c:pt>
                <c:pt idx="5906">
                  <c:v>-3.9876901679271484</c:v>
                </c:pt>
                <c:pt idx="5907">
                  <c:v>-9.267518285362728</c:v>
                </c:pt>
                <c:pt idx="5908">
                  <c:v>-4.9190175495516151</c:v>
                </c:pt>
                <c:pt idx="5909">
                  <c:v>16.396257137776097</c:v>
                </c:pt>
                <c:pt idx="5910">
                  <c:v>7.1776961093791467</c:v>
                </c:pt>
                <c:pt idx="5911">
                  <c:v>-7.2160225394692121</c:v>
                </c:pt>
                <c:pt idx="5912">
                  <c:v>-6.7475041305897836</c:v>
                </c:pt>
                <c:pt idx="5913">
                  <c:v>-27.340173422426073</c:v>
                </c:pt>
                <c:pt idx="5914">
                  <c:v>26.482450168174935</c:v>
                </c:pt>
                <c:pt idx="5915">
                  <c:v>-13.783291492695135</c:v>
                </c:pt>
                <c:pt idx="5916">
                  <c:v>-6.2857037282406445</c:v>
                </c:pt>
                <c:pt idx="5917">
                  <c:v>-3.1698766718969194</c:v>
                </c:pt>
                <c:pt idx="5918">
                  <c:v>-7.6368666041855215</c:v>
                </c:pt>
                <c:pt idx="5919">
                  <c:v>18.001506176660726</c:v>
                </c:pt>
                <c:pt idx="5920">
                  <c:v>-19.174125482394871</c:v>
                </c:pt>
                <c:pt idx="5921">
                  <c:v>-4.6145105870614502</c:v>
                </c:pt>
                <c:pt idx="5922">
                  <c:v>-2.8163477876649008</c:v>
                </c:pt>
                <c:pt idx="5923">
                  <c:v>18.581157907858348</c:v>
                </c:pt>
                <c:pt idx="5924">
                  <c:v>-23.406661132541515</c:v>
                </c:pt>
                <c:pt idx="5925">
                  <c:v>-7.4435558833893678</c:v>
                </c:pt>
                <c:pt idx="5926">
                  <c:v>8.5300881174257555</c:v>
                </c:pt>
                <c:pt idx="5927">
                  <c:v>-17.56010620867827</c:v>
                </c:pt>
                <c:pt idx="5928">
                  <c:v>-11.818386726169088</c:v>
                </c:pt>
                <c:pt idx="5929">
                  <c:v>-5.2355065067547031</c:v>
                </c:pt>
                <c:pt idx="5930">
                  <c:v>2.1264209265677962</c:v>
                </c:pt>
                <c:pt idx="5931">
                  <c:v>-8.9017744874326681</c:v>
                </c:pt>
                <c:pt idx="5932">
                  <c:v>-6.5757185222713179</c:v>
                </c:pt>
                <c:pt idx="5933">
                  <c:v>0.85417433145444122</c:v>
                </c:pt>
                <c:pt idx="5934">
                  <c:v>39.120839132127976</c:v>
                </c:pt>
                <c:pt idx="5935">
                  <c:v>-10.791808790900294</c:v>
                </c:pt>
                <c:pt idx="5936">
                  <c:v>-30.594223922345869</c:v>
                </c:pt>
                <c:pt idx="5937">
                  <c:v>-5.9305474850114983</c:v>
                </c:pt>
                <c:pt idx="5938">
                  <c:v>-5.5281248190931267</c:v>
                </c:pt>
                <c:pt idx="5939">
                  <c:v>-0.47151764471782515</c:v>
                </c:pt>
                <c:pt idx="5940">
                  <c:v>-12.368329215343103</c:v>
                </c:pt>
                <c:pt idx="5941">
                  <c:v>-4.2650750600188552</c:v>
                </c:pt>
                <c:pt idx="5942">
                  <c:v>36.349083748247914</c:v>
                </c:pt>
                <c:pt idx="5943">
                  <c:v>4.1800754672268958</c:v>
                </c:pt>
                <c:pt idx="5944">
                  <c:v>27.167275674687041</c:v>
                </c:pt>
                <c:pt idx="5945">
                  <c:v>-15.350076639806474</c:v>
                </c:pt>
                <c:pt idx="5946">
                  <c:v>-2.6588887619981305</c:v>
                </c:pt>
                <c:pt idx="5947">
                  <c:v>-5.2846598286906392</c:v>
                </c:pt>
                <c:pt idx="5948">
                  <c:v>40.448868718711125</c:v>
                </c:pt>
                <c:pt idx="5949">
                  <c:v>-0.47937297892799791</c:v>
                </c:pt>
                <c:pt idx="5950">
                  <c:v>-0.61096797265842895</c:v>
                </c:pt>
                <c:pt idx="5951">
                  <c:v>41.689444485154652</c:v>
                </c:pt>
                <c:pt idx="5952">
                  <c:v>-23.252659555369252</c:v>
                </c:pt>
                <c:pt idx="5953">
                  <c:v>-9.386590255560769</c:v>
                </c:pt>
                <c:pt idx="5954">
                  <c:v>-23.880065416850684</c:v>
                </c:pt>
                <c:pt idx="5955">
                  <c:v>9.2938125288674023</c:v>
                </c:pt>
                <c:pt idx="5956">
                  <c:v>-14.743565443493228</c:v>
                </c:pt>
                <c:pt idx="5957">
                  <c:v>-0.53650502541176492</c:v>
                </c:pt>
                <c:pt idx="5958">
                  <c:v>-22.086430960859975</c:v>
                </c:pt>
                <c:pt idx="5959">
                  <c:v>1.9028147816708483</c:v>
                </c:pt>
                <c:pt idx="5960">
                  <c:v>-21.405549079002292</c:v>
                </c:pt>
                <c:pt idx="5961">
                  <c:v>2.8683997719349392</c:v>
                </c:pt>
                <c:pt idx="5962">
                  <c:v>-11.841255321604301</c:v>
                </c:pt>
                <c:pt idx="5963">
                  <c:v>-0.81408636049895478</c:v>
                </c:pt>
                <c:pt idx="5964">
                  <c:v>-6.9880999930295431</c:v>
                </c:pt>
                <c:pt idx="5965">
                  <c:v>-12.848510441781386</c:v>
                </c:pt>
                <c:pt idx="5966">
                  <c:v>-25.928925915929135</c:v>
                </c:pt>
                <c:pt idx="5967">
                  <c:v>-1.2359052969235735</c:v>
                </c:pt>
                <c:pt idx="5968">
                  <c:v>-13.589262522759917</c:v>
                </c:pt>
                <c:pt idx="5969">
                  <c:v>-9.3501507897335863</c:v>
                </c:pt>
                <c:pt idx="5970">
                  <c:v>-27.175223584028757</c:v>
                </c:pt>
                <c:pt idx="5971">
                  <c:v>-15.539087707945939</c:v>
                </c:pt>
                <c:pt idx="5972">
                  <c:v>25.475533477261948</c:v>
                </c:pt>
                <c:pt idx="5973">
                  <c:v>6.5214847590321749</c:v>
                </c:pt>
                <c:pt idx="5974">
                  <c:v>-17.766605090187042</c:v>
                </c:pt>
                <c:pt idx="5975">
                  <c:v>-6.6167605127669624</c:v>
                </c:pt>
                <c:pt idx="5976">
                  <c:v>-15.257669709771136</c:v>
                </c:pt>
                <c:pt idx="5977">
                  <c:v>1.9298788208099467</c:v>
                </c:pt>
                <c:pt idx="5978">
                  <c:v>-5.6723176883474178</c:v>
                </c:pt>
                <c:pt idx="5979">
                  <c:v>15.164677224558098</c:v>
                </c:pt>
                <c:pt idx="5980">
                  <c:v>14.187950767139817</c:v>
                </c:pt>
                <c:pt idx="5981">
                  <c:v>16.0716541360664</c:v>
                </c:pt>
                <c:pt idx="5982">
                  <c:v>0.59186291762926979</c:v>
                </c:pt>
                <c:pt idx="5983">
                  <c:v>-1.6278767892612933</c:v>
                </c:pt>
                <c:pt idx="5984">
                  <c:v>-28.525428335777782</c:v>
                </c:pt>
                <c:pt idx="5985">
                  <c:v>-5.7816070361304792</c:v>
                </c:pt>
                <c:pt idx="5986">
                  <c:v>40.377135352381288</c:v>
                </c:pt>
                <c:pt idx="5987">
                  <c:v>9.9341211708083748</c:v>
                </c:pt>
                <c:pt idx="5988">
                  <c:v>-13.47138463132263</c:v>
                </c:pt>
                <c:pt idx="5989">
                  <c:v>-6.7160436349207506</c:v>
                </c:pt>
                <c:pt idx="5990">
                  <c:v>-0.29156673811674949</c:v>
                </c:pt>
                <c:pt idx="5991">
                  <c:v>-17.541716440898352</c:v>
                </c:pt>
                <c:pt idx="5992">
                  <c:v>35.231676533936266</c:v>
                </c:pt>
                <c:pt idx="5993">
                  <c:v>31.04892302299082</c:v>
                </c:pt>
                <c:pt idx="5994">
                  <c:v>-2.1315190349688322</c:v>
                </c:pt>
                <c:pt idx="5995">
                  <c:v>-5.9447227159620439</c:v>
                </c:pt>
                <c:pt idx="5996">
                  <c:v>-7.3853404335220603</c:v>
                </c:pt>
                <c:pt idx="5997">
                  <c:v>-14.014086449027857</c:v>
                </c:pt>
                <c:pt idx="5998">
                  <c:v>-2.6440293214010091</c:v>
                </c:pt>
                <c:pt idx="5999">
                  <c:v>-6.7103103751371922</c:v>
                </c:pt>
                <c:pt idx="6000">
                  <c:v>-12.318172243501095</c:v>
                </c:pt>
                <c:pt idx="6001">
                  <c:v>-16.565685575043176</c:v>
                </c:pt>
                <c:pt idx="6002">
                  <c:v>-15.293664369040254</c:v>
                </c:pt>
                <c:pt idx="6003">
                  <c:v>-9.1990460003045875</c:v>
                </c:pt>
                <c:pt idx="6004">
                  <c:v>-2.3593109452208525</c:v>
                </c:pt>
                <c:pt idx="6005">
                  <c:v>2.1358110288037633</c:v>
                </c:pt>
                <c:pt idx="6006">
                  <c:v>-2.7736441722604761</c:v>
                </c:pt>
                <c:pt idx="6007">
                  <c:v>-43.866910512562974</c:v>
                </c:pt>
                <c:pt idx="6008">
                  <c:v>7.9647379332578652</c:v>
                </c:pt>
                <c:pt idx="6009">
                  <c:v>24.229065629441685</c:v>
                </c:pt>
                <c:pt idx="6010">
                  <c:v>39.744462034955411</c:v>
                </c:pt>
                <c:pt idx="6011">
                  <c:v>-5.3193759074340363</c:v>
                </c:pt>
                <c:pt idx="6012">
                  <c:v>-4.2918288789011143</c:v>
                </c:pt>
                <c:pt idx="6013">
                  <c:v>-1.7616033216019593</c:v>
                </c:pt>
                <c:pt idx="6014">
                  <c:v>1.3529337972258801</c:v>
                </c:pt>
                <c:pt idx="6015">
                  <c:v>-16.30800974576433</c:v>
                </c:pt>
                <c:pt idx="6016">
                  <c:v>-1.8267424842131454</c:v>
                </c:pt>
                <c:pt idx="6017">
                  <c:v>-1.1533997714345148</c:v>
                </c:pt>
                <c:pt idx="6018">
                  <c:v>-4.0383106190254248</c:v>
                </c:pt>
                <c:pt idx="6019">
                  <c:v>-7.4303551406624528</c:v>
                </c:pt>
                <c:pt idx="6020">
                  <c:v>-1.6729291126332759</c:v>
                </c:pt>
                <c:pt idx="6021">
                  <c:v>-10.617375521297124</c:v>
                </c:pt>
                <c:pt idx="6022">
                  <c:v>-2.6196867069202874</c:v>
                </c:pt>
                <c:pt idx="6023">
                  <c:v>-22.966849595741703</c:v>
                </c:pt>
                <c:pt idx="6024">
                  <c:v>37.427851078892637</c:v>
                </c:pt>
                <c:pt idx="6025">
                  <c:v>-11.700858754750007</c:v>
                </c:pt>
                <c:pt idx="6026">
                  <c:v>-29.581579403280472</c:v>
                </c:pt>
                <c:pt idx="6027">
                  <c:v>-21.055969014047047</c:v>
                </c:pt>
                <c:pt idx="6028">
                  <c:v>-15.095691865206195</c:v>
                </c:pt>
                <c:pt idx="6029">
                  <c:v>1.511325834102955</c:v>
                </c:pt>
                <c:pt idx="6030">
                  <c:v>27.678835788554615</c:v>
                </c:pt>
                <c:pt idx="6031">
                  <c:v>17.98796255406738</c:v>
                </c:pt>
                <c:pt idx="6032">
                  <c:v>-14.554210469925341</c:v>
                </c:pt>
                <c:pt idx="6033">
                  <c:v>-12.655921009795112</c:v>
                </c:pt>
                <c:pt idx="6034">
                  <c:v>-2.7623374643722514</c:v>
                </c:pt>
                <c:pt idx="6035">
                  <c:v>-10.981245295772259</c:v>
                </c:pt>
                <c:pt idx="6036">
                  <c:v>17.65169879678983</c:v>
                </c:pt>
                <c:pt idx="6037">
                  <c:v>-13.565584513497036</c:v>
                </c:pt>
                <c:pt idx="6038">
                  <c:v>21.367205241651391</c:v>
                </c:pt>
                <c:pt idx="6039">
                  <c:v>3.9191773208457228</c:v>
                </c:pt>
                <c:pt idx="6040">
                  <c:v>-16.139497004948211</c:v>
                </c:pt>
                <c:pt idx="6041">
                  <c:v>31.545133776461</c:v>
                </c:pt>
                <c:pt idx="6042">
                  <c:v>-9.7826023267098812</c:v>
                </c:pt>
                <c:pt idx="6043">
                  <c:v>-9.7432549938424131</c:v>
                </c:pt>
                <c:pt idx="6044">
                  <c:v>-1.3576172381943366</c:v>
                </c:pt>
                <c:pt idx="6045">
                  <c:v>-26.783327077331123</c:v>
                </c:pt>
                <c:pt idx="6046">
                  <c:v>0.42533891407135371</c:v>
                </c:pt>
                <c:pt idx="6047">
                  <c:v>-37.466370420597023</c:v>
                </c:pt>
                <c:pt idx="6048">
                  <c:v>1.4092180255675615</c:v>
                </c:pt>
                <c:pt idx="6049">
                  <c:v>-18.962531136325993</c:v>
                </c:pt>
                <c:pt idx="6050">
                  <c:v>-8.2220484673140373</c:v>
                </c:pt>
                <c:pt idx="6051">
                  <c:v>-2.1792538094318106</c:v>
                </c:pt>
                <c:pt idx="6052">
                  <c:v>-12.796319726797471</c:v>
                </c:pt>
                <c:pt idx="6053">
                  <c:v>-10.528066169055631</c:v>
                </c:pt>
                <c:pt idx="6054">
                  <c:v>48.401868081679901</c:v>
                </c:pt>
                <c:pt idx="6055">
                  <c:v>-10.724424913297248</c:v>
                </c:pt>
                <c:pt idx="6056">
                  <c:v>-16.086342385224611</c:v>
                </c:pt>
                <c:pt idx="6057">
                  <c:v>-5.1025411074280562</c:v>
                </c:pt>
                <c:pt idx="6058">
                  <c:v>-5.3185605536651126</c:v>
                </c:pt>
                <c:pt idx="6059">
                  <c:v>-0.3449351233865201</c:v>
                </c:pt>
                <c:pt idx="6060">
                  <c:v>2.2250171389535964</c:v>
                </c:pt>
                <c:pt idx="6061">
                  <c:v>-14.104117254666019</c:v>
                </c:pt>
                <c:pt idx="6062">
                  <c:v>-3.3626651914220531</c:v>
                </c:pt>
                <c:pt idx="6063">
                  <c:v>-15.110960745419211</c:v>
                </c:pt>
                <c:pt idx="6064">
                  <c:v>14.055390370422987</c:v>
                </c:pt>
                <c:pt idx="6065">
                  <c:v>-20.958237511586617</c:v>
                </c:pt>
                <c:pt idx="6066">
                  <c:v>-0.15015420970571824</c:v>
                </c:pt>
                <c:pt idx="6067">
                  <c:v>11.192770099694632</c:v>
                </c:pt>
                <c:pt idx="6068">
                  <c:v>-11.700807749838674</c:v>
                </c:pt>
                <c:pt idx="6069">
                  <c:v>7.0329000114424574</c:v>
                </c:pt>
                <c:pt idx="6070">
                  <c:v>-6.9673157836234978</c:v>
                </c:pt>
                <c:pt idx="6071">
                  <c:v>34.497867719413804</c:v>
                </c:pt>
                <c:pt idx="6072">
                  <c:v>-4.0458829924209727</c:v>
                </c:pt>
                <c:pt idx="6073">
                  <c:v>-13.226236978274287</c:v>
                </c:pt>
                <c:pt idx="6074">
                  <c:v>-11.657771295688779</c:v>
                </c:pt>
                <c:pt idx="6075">
                  <c:v>0.97113991528952326</c:v>
                </c:pt>
                <c:pt idx="6076">
                  <c:v>-15.41726176006938</c:v>
                </c:pt>
                <c:pt idx="6077">
                  <c:v>-4.2393221728273396</c:v>
                </c:pt>
                <c:pt idx="6078">
                  <c:v>-37.963220979586481</c:v>
                </c:pt>
                <c:pt idx="6079">
                  <c:v>-7.457480643312004</c:v>
                </c:pt>
                <c:pt idx="6080">
                  <c:v>-1.5265775318709935</c:v>
                </c:pt>
                <c:pt idx="6081">
                  <c:v>19.238108470666454</c:v>
                </c:pt>
                <c:pt idx="6082">
                  <c:v>-14.892411279061065</c:v>
                </c:pt>
                <c:pt idx="6083">
                  <c:v>-1.047745272938414</c:v>
                </c:pt>
                <c:pt idx="6084">
                  <c:v>-0.69275818526805466</c:v>
                </c:pt>
                <c:pt idx="6085">
                  <c:v>10.873937856605757</c:v>
                </c:pt>
                <c:pt idx="6086">
                  <c:v>26.9538890854068</c:v>
                </c:pt>
                <c:pt idx="6087">
                  <c:v>-17.271789304536913</c:v>
                </c:pt>
                <c:pt idx="6088">
                  <c:v>29.319535561104423</c:v>
                </c:pt>
                <c:pt idx="6089">
                  <c:v>31.093455775604376</c:v>
                </c:pt>
                <c:pt idx="6090">
                  <c:v>3.6415405117689232</c:v>
                </c:pt>
                <c:pt idx="6091">
                  <c:v>-28.907889395803217</c:v>
                </c:pt>
                <c:pt idx="6092">
                  <c:v>-22.57649412328044</c:v>
                </c:pt>
                <c:pt idx="6093">
                  <c:v>-18.38726115773623</c:v>
                </c:pt>
                <c:pt idx="6094">
                  <c:v>22.906072282794</c:v>
                </c:pt>
                <c:pt idx="6095">
                  <c:v>-16.829652661536457</c:v>
                </c:pt>
                <c:pt idx="6096">
                  <c:v>25.002578309866166</c:v>
                </c:pt>
                <c:pt idx="6097">
                  <c:v>-14.72211026590211</c:v>
                </c:pt>
                <c:pt idx="6098">
                  <c:v>21.133452425636953</c:v>
                </c:pt>
                <c:pt idx="6099">
                  <c:v>-1.1963810326572499</c:v>
                </c:pt>
                <c:pt idx="6100">
                  <c:v>-36.963584674429747</c:v>
                </c:pt>
                <c:pt idx="6101">
                  <c:v>-11.430271239193493</c:v>
                </c:pt>
                <c:pt idx="6102">
                  <c:v>-12.649337768387547</c:v>
                </c:pt>
                <c:pt idx="6103">
                  <c:v>-7.4513080868290018</c:v>
                </c:pt>
                <c:pt idx="6104">
                  <c:v>-6.8195987004218876</c:v>
                </c:pt>
                <c:pt idx="6105">
                  <c:v>24.688073593116172</c:v>
                </c:pt>
                <c:pt idx="6106">
                  <c:v>-23.541525939605712</c:v>
                </c:pt>
                <c:pt idx="6107">
                  <c:v>-4.3709217205011583</c:v>
                </c:pt>
                <c:pt idx="6108">
                  <c:v>9.1888699979506967</c:v>
                </c:pt>
                <c:pt idx="6109">
                  <c:v>45.041060646069226</c:v>
                </c:pt>
                <c:pt idx="6110">
                  <c:v>-8.2444260187840612</c:v>
                </c:pt>
                <c:pt idx="6111">
                  <c:v>-17.626562671616437</c:v>
                </c:pt>
                <c:pt idx="6112">
                  <c:v>-13.490983691678315</c:v>
                </c:pt>
                <c:pt idx="6113">
                  <c:v>-25.404365350272194</c:v>
                </c:pt>
                <c:pt idx="6114">
                  <c:v>16.893331745213771</c:v>
                </c:pt>
                <c:pt idx="6115">
                  <c:v>5.2338059231760923</c:v>
                </c:pt>
                <c:pt idx="6116">
                  <c:v>-20.272792399531653</c:v>
                </c:pt>
                <c:pt idx="6117">
                  <c:v>-17.960105413819687</c:v>
                </c:pt>
                <c:pt idx="6118">
                  <c:v>38.876321029253965</c:v>
                </c:pt>
                <c:pt idx="6119">
                  <c:v>-11.493383423292016</c:v>
                </c:pt>
                <c:pt idx="6120">
                  <c:v>-28.927186596051435</c:v>
                </c:pt>
                <c:pt idx="6121">
                  <c:v>-12.490252086656284</c:v>
                </c:pt>
                <c:pt idx="6122">
                  <c:v>6.0661275778189472</c:v>
                </c:pt>
                <c:pt idx="6123">
                  <c:v>-14.054661303264337</c:v>
                </c:pt>
                <c:pt idx="6124">
                  <c:v>17.809899234768551</c:v>
                </c:pt>
                <c:pt idx="6125">
                  <c:v>-11.892693656219643</c:v>
                </c:pt>
                <c:pt idx="6126">
                  <c:v>-10.982814348695129</c:v>
                </c:pt>
                <c:pt idx="6127">
                  <c:v>-7.5002108371566329</c:v>
                </c:pt>
                <c:pt idx="6128">
                  <c:v>18.507753139071646</c:v>
                </c:pt>
                <c:pt idx="6129">
                  <c:v>9.4620080436639498</c:v>
                </c:pt>
                <c:pt idx="6130">
                  <c:v>-9.4476347537995906</c:v>
                </c:pt>
                <c:pt idx="6131">
                  <c:v>-9.912438190304961</c:v>
                </c:pt>
                <c:pt idx="6132">
                  <c:v>-42.581169836555468</c:v>
                </c:pt>
                <c:pt idx="6133">
                  <c:v>29.296277470999037</c:v>
                </c:pt>
                <c:pt idx="6134">
                  <c:v>-10.843391153533986</c:v>
                </c:pt>
                <c:pt idx="6135">
                  <c:v>-7.8019091369511049</c:v>
                </c:pt>
                <c:pt idx="6136">
                  <c:v>-5.8083535525553263</c:v>
                </c:pt>
                <c:pt idx="6137">
                  <c:v>-11.456243364072453</c:v>
                </c:pt>
                <c:pt idx="6138">
                  <c:v>20.644005771275793</c:v>
                </c:pt>
                <c:pt idx="6139">
                  <c:v>-27.16990667135196</c:v>
                </c:pt>
                <c:pt idx="6140">
                  <c:v>-8.9989773303891702</c:v>
                </c:pt>
                <c:pt idx="6141">
                  <c:v>-4.4146743358919798</c:v>
                </c:pt>
                <c:pt idx="6142">
                  <c:v>12.62288103015505</c:v>
                </c:pt>
                <c:pt idx="6143">
                  <c:v>-30.496742617497844</c:v>
                </c:pt>
                <c:pt idx="6144">
                  <c:v>-9.1557516865740887</c:v>
                </c:pt>
                <c:pt idx="6145">
                  <c:v>10.080121466985013</c:v>
                </c:pt>
                <c:pt idx="6146">
                  <c:v>-25.252778574370886</c:v>
                </c:pt>
                <c:pt idx="6147">
                  <c:v>-13.663498907450695</c:v>
                </c:pt>
                <c:pt idx="6148">
                  <c:v>-7.294755316126885</c:v>
                </c:pt>
                <c:pt idx="6149">
                  <c:v>2.8436130661195254</c:v>
                </c:pt>
                <c:pt idx="6150">
                  <c:v>-10.20412050282474</c:v>
                </c:pt>
                <c:pt idx="6151">
                  <c:v>-8.0813469206127877</c:v>
                </c:pt>
                <c:pt idx="6152">
                  <c:v>-1.8274903098615702</c:v>
                </c:pt>
                <c:pt idx="6153">
                  <c:v>40.285807535986727</c:v>
                </c:pt>
                <c:pt idx="6154">
                  <c:v>-18.801601641261549</c:v>
                </c:pt>
                <c:pt idx="6155">
                  <c:v>-45.765896224949643</c:v>
                </c:pt>
                <c:pt idx="6156">
                  <c:v>2.2534542691722379</c:v>
                </c:pt>
                <c:pt idx="6157">
                  <c:v>-7.2412569114436147</c:v>
                </c:pt>
                <c:pt idx="6158">
                  <c:v>-0.59782829853541408</c:v>
                </c:pt>
                <c:pt idx="6159">
                  <c:v>-16.768858847535743</c:v>
                </c:pt>
                <c:pt idx="6160">
                  <c:v>-5.383817314549364</c:v>
                </c:pt>
                <c:pt idx="6161">
                  <c:v>34.704313504986182</c:v>
                </c:pt>
                <c:pt idx="6162">
                  <c:v>0.60388853263204822</c:v>
                </c:pt>
                <c:pt idx="6163">
                  <c:v>26.236592751845521</c:v>
                </c:pt>
                <c:pt idx="6164">
                  <c:v>-18.205447618521582</c:v>
                </c:pt>
                <c:pt idx="6165">
                  <c:v>-5.0269390559179987</c:v>
                </c:pt>
                <c:pt idx="6166">
                  <c:v>-10.086513234446482</c:v>
                </c:pt>
                <c:pt idx="6167">
                  <c:v>38.475157331756328</c:v>
                </c:pt>
                <c:pt idx="6168">
                  <c:v>-0.50927721762455036</c:v>
                </c:pt>
                <c:pt idx="6169">
                  <c:v>5.6212595901222286</c:v>
                </c:pt>
                <c:pt idx="6170">
                  <c:v>44.258376238385821</c:v>
                </c:pt>
                <c:pt idx="6171">
                  <c:v>-29.582417508232908</c:v>
                </c:pt>
                <c:pt idx="6172">
                  <c:v>-15.012295034359557</c:v>
                </c:pt>
                <c:pt idx="6173">
                  <c:v>-26.666116661631882</c:v>
                </c:pt>
                <c:pt idx="6174">
                  <c:v>9.557262796594614</c:v>
                </c:pt>
                <c:pt idx="6175">
                  <c:v>-13.381605755414995</c:v>
                </c:pt>
                <c:pt idx="6176">
                  <c:v>-4.6128288558734365</c:v>
                </c:pt>
                <c:pt idx="6177">
                  <c:v>-26.169331361726698</c:v>
                </c:pt>
                <c:pt idx="6178">
                  <c:v>-0.69947814620377713</c:v>
                </c:pt>
                <c:pt idx="6179">
                  <c:v>-25.712004865344731</c:v>
                </c:pt>
                <c:pt idx="6180">
                  <c:v>4.5983511346731305</c:v>
                </c:pt>
                <c:pt idx="6181">
                  <c:v>-11.982234462225705</c:v>
                </c:pt>
                <c:pt idx="6182">
                  <c:v>7.9285200652600878</c:v>
                </c:pt>
                <c:pt idx="6183">
                  <c:v>2.0668186419468171</c:v>
                </c:pt>
                <c:pt idx="6184">
                  <c:v>-17.351652860527835</c:v>
                </c:pt>
                <c:pt idx="6185">
                  <c:v>-26.915779710858963</c:v>
                </c:pt>
                <c:pt idx="6186">
                  <c:v>-1.8324205132985574</c:v>
                </c:pt>
                <c:pt idx="6187">
                  <c:v>-16.143594706523025</c:v>
                </c:pt>
                <c:pt idx="6188">
                  <c:v>-13.684365382605876</c:v>
                </c:pt>
                <c:pt idx="6189">
                  <c:v>-29.839624273661663</c:v>
                </c:pt>
                <c:pt idx="6190">
                  <c:v>20.388460648578807</c:v>
                </c:pt>
                <c:pt idx="6191">
                  <c:v>2.5830549581890807</c:v>
                </c:pt>
                <c:pt idx="6192">
                  <c:v>-22.820947013432161</c:v>
                </c:pt>
                <c:pt idx="6193">
                  <c:v>-12.213979934683289</c:v>
                </c:pt>
                <c:pt idx="6194">
                  <c:v>-19.714032494988025</c:v>
                </c:pt>
                <c:pt idx="6195">
                  <c:v>-3.4060833380755753</c:v>
                </c:pt>
                <c:pt idx="6196">
                  <c:v>-7.1561144554937908</c:v>
                </c:pt>
                <c:pt idx="6197">
                  <c:v>12.166246360545522</c:v>
                </c:pt>
                <c:pt idx="6198">
                  <c:v>22.6700992249012</c:v>
                </c:pt>
                <c:pt idx="6199">
                  <c:v>14.897159173700636</c:v>
                </c:pt>
                <c:pt idx="6200">
                  <c:v>-8.4892105598273204E-3</c:v>
                </c:pt>
                <c:pt idx="6201">
                  <c:v>-1.6734984876273828</c:v>
                </c:pt>
                <c:pt idx="6202">
                  <c:v>-29.986571913261649</c:v>
                </c:pt>
                <c:pt idx="6203">
                  <c:v>-9.3605302742260204</c:v>
                </c:pt>
                <c:pt idx="6204">
                  <c:v>41.605760268952579</c:v>
                </c:pt>
                <c:pt idx="6205">
                  <c:v>13.921820477057672</c:v>
                </c:pt>
                <c:pt idx="6206">
                  <c:v>-23.764174214025743</c:v>
                </c:pt>
                <c:pt idx="6207">
                  <c:v>-10.140527597456831</c:v>
                </c:pt>
                <c:pt idx="6208">
                  <c:v>-12.539668725681608</c:v>
                </c:pt>
                <c:pt idx="6209">
                  <c:v>-32.733928064833378</c:v>
                </c:pt>
                <c:pt idx="6210">
                  <c:v>44.027095844136369</c:v>
                </c:pt>
                <c:pt idx="6211">
                  <c:v>29.74958123271491</c:v>
                </c:pt>
                <c:pt idx="6212">
                  <c:v>-0.82830989622074824</c:v>
                </c:pt>
                <c:pt idx="6213">
                  <c:v>-13.094720379339574</c:v>
                </c:pt>
                <c:pt idx="6214">
                  <c:v>-11.64077650097523</c:v>
                </c:pt>
                <c:pt idx="6215">
                  <c:v>-21.284279170429748</c:v>
                </c:pt>
                <c:pt idx="6216">
                  <c:v>-3.9757453162166021</c:v>
                </c:pt>
                <c:pt idx="6217">
                  <c:v>-8.790379737692227</c:v>
                </c:pt>
                <c:pt idx="6218">
                  <c:v>-12.871378099697267</c:v>
                </c:pt>
                <c:pt idx="6219">
                  <c:v>-23.328235846820867</c:v>
                </c:pt>
                <c:pt idx="6220">
                  <c:v>-7.6156686920910772</c:v>
                </c:pt>
                <c:pt idx="6221">
                  <c:v>-5.3367581005805889</c:v>
                </c:pt>
                <c:pt idx="6222">
                  <c:v>-8.403320307423531</c:v>
                </c:pt>
                <c:pt idx="6223">
                  <c:v>-8.4174616239840834</c:v>
                </c:pt>
                <c:pt idx="6224">
                  <c:v>-40.063435486391803</c:v>
                </c:pt>
                <c:pt idx="6225">
                  <c:v>7.1408713502351659</c:v>
                </c:pt>
                <c:pt idx="6226">
                  <c:v>27.313069385270403</c:v>
                </c:pt>
                <c:pt idx="6227">
                  <c:v>37.386228111714303</c:v>
                </c:pt>
                <c:pt idx="6228">
                  <c:v>-4.1277688330060371</c:v>
                </c:pt>
                <c:pt idx="6229">
                  <c:v>-5.246725611164841</c:v>
                </c:pt>
                <c:pt idx="6230">
                  <c:v>-10.212897229709572</c:v>
                </c:pt>
                <c:pt idx="6231">
                  <c:v>4.1653211601024864E-2</c:v>
                </c:pt>
                <c:pt idx="6232">
                  <c:v>-16.22669837372489</c:v>
                </c:pt>
                <c:pt idx="6233">
                  <c:v>-12.993843952996407</c:v>
                </c:pt>
                <c:pt idx="6234">
                  <c:v>-2.3150983988140759</c:v>
                </c:pt>
                <c:pt idx="6235">
                  <c:v>-5.9643920513596385</c:v>
                </c:pt>
                <c:pt idx="6236">
                  <c:v>-9.8594385489447429</c:v>
                </c:pt>
                <c:pt idx="6237">
                  <c:v>-2.6143404075110848</c:v>
                </c:pt>
                <c:pt idx="6238">
                  <c:v>-12.495576118725914</c:v>
                </c:pt>
                <c:pt idx="6239">
                  <c:v>5.9109107098456235</c:v>
                </c:pt>
                <c:pt idx="6240">
                  <c:v>-28.152192428357544</c:v>
                </c:pt>
                <c:pt idx="6241">
                  <c:v>45.944098251363876</c:v>
                </c:pt>
                <c:pt idx="6242">
                  <c:v>-13.343192983271541</c:v>
                </c:pt>
                <c:pt idx="6243">
                  <c:v>-23.762594655856404</c:v>
                </c:pt>
                <c:pt idx="6244">
                  <c:v>-20.902628164834539</c:v>
                </c:pt>
                <c:pt idx="6245">
                  <c:v>-17.058509162801307</c:v>
                </c:pt>
                <c:pt idx="6246">
                  <c:v>4.5557773703907216</c:v>
                </c:pt>
                <c:pt idx="6247">
                  <c:v>30.911458833806719</c:v>
                </c:pt>
                <c:pt idx="6248">
                  <c:v>15.645044000980214</c:v>
                </c:pt>
                <c:pt idx="6249">
                  <c:v>-9.5879305437353004</c:v>
                </c:pt>
                <c:pt idx="6250">
                  <c:v>-9.6970839122495391</c:v>
                </c:pt>
                <c:pt idx="6251">
                  <c:v>2.8525238689039654</c:v>
                </c:pt>
                <c:pt idx="6252">
                  <c:v>-12.197969613857737</c:v>
                </c:pt>
                <c:pt idx="6253">
                  <c:v>13.880031506214621</c:v>
                </c:pt>
                <c:pt idx="6254">
                  <c:v>-16.167508818312182</c:v>
                </c:pt>
                <c:pt idx="6255">
                  <c:v>23.993128506138916</c:v>
                </c:pt>
                <c:pt idx="6256">
                  <c:v>5.100320239014021</c:v>
                </c:pt>
                <c:pt idx="6257">
                  <c:v>-21.895889835288639</c:v>
                </c:pt>
                <c:pt idx="6258">
                  <c:v>28.437546397694945</c:v>
                </c:pt>
                <c:pt idx="6259">
                  <c:v>-14.322088259802577</c:v>
                </c:pt>
                <c:pt idx="6260">
                  <c:v>-11.162565481960925</c:v>
                </c:pt>
                <c:pt idx="6261">
                  <c:v>0.64045545195644138</c:v>
                </c:pt>
                <c:pt idx="6262">
                  <c:v>-34.618303539925463</c:v>
                </c:pt>
                <c:pt idx="6263">
                  <c:v>2.0463919386392249</c:v>
                </c:pt>
                <c:pt idx="6264">
                  <c:v>-37.477232798871697</c:v>
                </c:pt>
                <c:pt idx="6265">
                  <c:v>3.3623688507744447</c:v>
                </c:pt>
                <c:pt idx="6266">
                  <c:v>-14.200576022672536</c:v>
                </c:pt>
                <c:pt idx="6267">
                  <c:v>-9.9987554199930653</c:v>
                </c:pt>
                <c:pt idx="6268">
                  <c:v>-4.2369075419945412</c:v>
                </c:pt>
                <c:pt idx="6269">
                  <c:v>-18.658693770981454</c:v>
                </c:pt>
                <c:pt idx="6270">
                  <c:v>-13.659349140649162</c:v>
                </c:pt>
                <c:pt idx="6271">
                  <c:v>50.171767423523733</c:v>
                </c:pt>
                <c:pt idx="6272">
                  <c:v>-4.580204195368637</c:v>
                </c:pt>
                <c:pt idx="6273">
                  <c:v>-18.431786433975773</c:v>
                </c:pt>
                <c:pt idx="6274">
                  <c:v>-7.08832246203837</c:v>
                </c:pt>
                <c:pt idx="6275">
                  <c:v>-7.3144745086517027</c:v>
                </c:pt>
                <c:pt idx="6276">
                  <c:v>0.16999997738059847</c:v>
                </c:pt>
                <c:pt idx="6277">
                  <c:v>5.3414512810951642</c:v>
                </c:pt>
                <c:pt idx="6278">
                  <c:v>-10.04523066907182</c:v>
                </c:pt>
                <c:pt idx="6279">
                  <c:v>-4.6750632038007343</c:v>
                </c:pt>
                <c:pt idx="6280">
                  <c:v>-25.8632794507024</c:v>
                </c:pt>
                <c:pt idx="6281">
                  <c:v>15.70007624387188</c:v>
                </c:pt>
                <c:pt idx="6282">
                  <c:v>-26.100846683811159</c:v>
                </c:pt>
                <c:pt idx="6283">
                  <c:v>4.8835649356044186</c:v>
                </c:pt>
                <c:pt idx="6284">
                  <c:v>11.47070749333338</c:v>
                </c:pt>
                <c:pt idx="6285">
                  <c:v>-58.548840327129774</c:v>
                </c:pt>
                <c:pt idx="6286">
                  <c:v>-0.7729143464042707</c:v>
                </c:pt>
                <c:pt idx="6287">
                  <c:v>11.664230432279389</c:v>
                </c:pt>
                <c:pt idx="6288">
                  <c:v>-6.3304855076118036</c:v>
                </c:pt>
                <c:pt idx="6289">
                  <c:v>34.447801802678619</c:v>
                </c:pt>
                <c:pt idx="6290">
                  <c:v>-3.0623409900564864</c:v>
                </c:pt>
                <c:pt idx="6291">
                  <c:v>-16.816799607297433</c:v>
                </c:pt>
                <c:pt idx="6292">
                  <c:v>-10.606360628044058</c:v>
                </c:pt>
                <c:pt idx="6293">
                  <c:v>1.9258353944278959</c:v>
                </c:pt>
                <c:pt idx="6294">
                  <c:v>-13.5225437889864</c:v>
                </c:pt>
                <c:pt idx="6295">
                  <c:v>-9.1472504736429308</c:v>
                </c:pt>
                <c:pt idx="6296">
                  <c:v>-39.954823401015915</c:v>
                </c:pt>
                <c:pt idx="6297">
                  <c:v>-7.7111978874298419</c:v>
                </c:pt>
                <c:pt idx="6298">
                  <c:v>-1.8960464420186653</c:v>
                </c:pt>
                <c:pt idx="6299">
                  <c:v>22.670835037168189</c:v>
                </c:pt>
                <c:pt idx="6300">
                  <c:v>-17.94697603445448</c:v>
                </c:pt>
                <c:pt idx="6301">
                  <c:v>-1.9925413644650511</c:v>
                </c:pt>
                <c:pt idx="6302">
                  <c:v>2.0137207361548306</c:v>
                </c:pt>
                <c:pt idx="6303">
                  <c:v>13.691195153526891</c:v>
                </c:pt>
                <c:pt idx="6304">
                  <c:v>24.651008279267664</c:v>
                </c:pt>
                <c:pt idx="6305">
                  <c:v>-14.97807799464805</c:v>
                </c:pt>
                <c:pt idx="6306">
                  <c:v>21.510590430164427</c:v>
                </c:pt>
                <c:pt idx="6307">
                  <c:v>32.208255470420326</c:v>
                </c:pt>
                <c:pt idx="6308">
                  <c:v>11.137274558032992</c:v>
                </c:pt>
                <c:pt idx="6309">
                  <c:v>-29.793984952460129</c:v>
                </c:pt>
                <c:pt idx="6310">
                  <c:v>-24.543953065308571</c:v>
                </c:pt>
                <c:pt idx="6311">
                  <c:v>-9.347774488004756</c:v>
                </c:pt>
                <c:pt idx="6312">
                  <c:v>24.035427581241791</c:v>
                </c:pt>
                <c:pt idx="6313">
                  <c:v>-21.311190623276861</c:v>
                </c:pt>
                <c:pt idx="6314">
                  <c:v>28.800247609372526</c:v>
                </c:pt>
                <c:pt idx="6315">
                  <c:v>-9.0101744801956087</c:v>
                </c:pt>
                <c:pt idx="6316">
                  <c:v>22.767171987244659</c:v>
                </c:pt>
                <c:pt idx="6317">
                  <c:v>-21.845435337620124</c:v>
                </c:pt>
                <c:pt idx="6318">
                  <c:v>-41.934072120060037</c:v>
                </c:pt>
                <c:pt idx="6319">
                  <c:v>-14.281929318149354</c:v>
                </c:pt>
                <c:pt idx="6320">
                  <c:v>-14.070434802551439</c:v>
                </c:pt>
                <c:pt idx="6321">
                  <c:v>-4.0370413414898572</c:v>
                </c:pt>
                <c:pt idx="6322">
                  <c:v>-8.0518057845108064</c:v>
                </c:pt>
                <c:pt idx="6323">
                  <c:v>24.657427678453594</c:v>
                </c:pt>
                <c:pt idx="6324">
                  <c:v>-33.907256606621047</c:v>
                </c:pt>
                <c:pt idx="6325">
                  <c:v>-7.4236720037763462</c:v>
                </c:pt>
                <c:pt idx="6326">
                  <c:v>11.809516130118439</c:v>
                </c:pt>
                <c:pt idx="6327">
                  <c:v>47.389217116872366</c:v>
                </c:pt>
                <c:pt idx="6328">
                  <c:v>-13.501105314297225</c:v>
                </c:pt>
                <c:pt idx="6329">
                  <c:v>-22.382581257340348</c:v>
                </c:pt>
                <c:pt idx="6330">
                  <c:v>-16.959505404751503</c:v>
                </c:pt>
                <c:pt idx="6331">
                  <c:v>-28.59474401627137</c:v>
                </c:pt>
                <c:pt idx="6332">
                  <c:v>22.948851637789801</c:v>
                </c:pt>
                <c:pt idx="6333">
                  <c:v>9.9630481643128803</c:v>
                </c:pt>
                <c:pt idx="6334">
                  <c:v>-15.584472462848751</c:v>
                </c:pt>
                <c:pt idx="6335">
                  <c:v>-20.57575181204286</c:v>
                </c:pt>
                <c:pt idx="6336">
                  <c:v>39.526403346934316</c:v>
                </c:pt>
                <c:pt idx="6337">
                  <c:v>-11.126093751661287</c:v>
                </c:pt>
                <c:pt idx="6338">
                  <c:v>-26.939222828780423</c:v>
                </c:pt>
                <c:pt idx="6339">
                  <c:v>-14.292167286195671</c:v>
                </c:pt>
                <c:pt idx="6340">
                  <c:v>4.3147517464905034</c:v>
                </c:pt>
                <c:pt idx="6341">
                  <c:v>-14.08456554196089</c:v>
                </c:pt>
                <c:pt idx="6342">
                  <c:v>11.33939641189383</c:v>
                </c:pt>
                <c:pt idx="6343">
                  <c:v>-19.810177226720022</c:v>
                </c:pt>
                <c:pt idx="6344">
                  <c:v>-16.599353397999156</c:v>
                </c:pt>
                <c:pt idx="6345">
                  <c:v>-6.4673514832606962</c:v>
                </c:pt>
                <c:pt idx="6346">
                  <c:v>21.262322679967824</c:v>
                </c:pt>
                <c:pt idx="6347">
                  <c:v>8.7752019328129975</c:v>
                </c:pt>
                <c:pt idx="6348">
                  <c:v>-10.746911631924586</c:v>
                </c:pt>
                <c:pt idx="6349">
                  <c:v>-10.659260440580836</c:v>
                </c:pt>
                <c:pt idx="6350">
                  <c:v>-54.916608194413094</c:v>
                </c:pt>
                <c:pt idx="6351">
                  <c:v>33.3806654768957</c:v>
                </c:pt>
                <c:pt idx="6352">
                  <c:v>-6.467641940328015</c:v>
                </c:pt>
                <c:pt idx="6353">
                  <c:v>-8.8284319189517646</c:v>
                </c:pt>
                <c:pt idx="6354">
                  <c:v>-7.0322092829530352</c:v>
                </c:pt>
                <c:pt idx="6355">
                  <c:v>-15.181620383292806</c:v>
                </c:pt>
                <c:pt idx="6356">
                  <c:v>25.964293136025624</c:v>
                </c:pt>
                <c:pt idx="6357">
                  <c:v>-29.177701395008086</c:v>
                </c:pt>
                <c:pt idx="6358">
                  <c:v>-11.719714474187745</c:v>
                </c:pt>
                <c:pt idx="6359">
                  <c:v>-6.8467694501374723</c:v>
                </c:pt>
                <c:pt idx="6360">
                  <c:v>9.7851963657634968</c:v>
                </c:pt>
                <c:pt idx="6361">
                  <c:v>-30.057186530183728</c:v>
                </c:pt>
                <c:pt idx="6362">
                  <c:v>-11.566863392756492</c:v>
                </c:pt>
                <c:pt idx="6363">
                  <c:v>15.314358038307361</c:v>
                </c:pt>
                <c:pt idx="6364">
                  <c:v>-25.225933226583461</c:v>
                </c:pt>
                <c:pt idx="6365">
                  <c:v>-14.662153386302034</c:v>
                </c:pt>
                <c:pt idx="6366">
                  <c:v>-5.2188553611620314</c:v>
                </c:pt>
                <c:pt idx="6367">
                  <c:v>3.612277895354854</c:v>
                </c:pt>
                <c:pt idx="6368">
                  <c:v>-13.090497044603676</c:v>
                </c:pt>
                <c:pt idx="6369">
                  <c:v>-9.110876334650893</c:v>
                </c:pt>
                <c:pt idx="6370">
                  <c:v>5.0970976544796933</c:v>
                </c:pt>
                <c:pt idx="6371">
                  <c:v>42.181346901207078</c:v>
                </c:pt>
                <c:pt idx="6372">
                  <c:v>-25.810865069418767</c:v>
                </c:pt>
                <c:pt idx="6373">
                  <c:v>-52.556671723640804</c:v>
                </c:pt>
                <c:pt idx="6374">
                  <c:v>7.5194216494694999</c:v>
                </c:pt>
                <c:pt idx="6375">
                  <c:v>-8.795132097707814</c:v>
                </c:pt>
                <c:pt idx="6376">
                  <c:v>-0.73809978578310487</c:v>
                </c:pt>
                <c:pt idx="6377">
                  <c:v>-26.915758658103854</c:v>
                </c:pt>
                <c:pt idx="6378">
                  <c:v>-7.3008604627370701</c:v>
                </c:pt>
                <c:pt idx="6379">
                  <c:v>38.272938671113238</c:v>
                </c:pt>
                <c:pt idx="6380">
                  <c:v>-1.6933917566849175</c:v>
                </c:pt>
                <c:pt idx="6381">
                  <c:v>33.573994339655187</c:v>
                </c:pt>
                <c:pt idx="6382">
                  <c:v>-17.649313147990526</c:v>
                </c:pt>
                <c:pt idx="6383">
                  <c:v>-6.6581883849666843</c:v>
                </c:pt>
                <c:pt idx="6384">
                  <c:v>-11.487417369733533</c:v>
                </c:pt>
                <c:pt idx="6385">
                  <c:v>34.623197870716616</c:v>
                </c:pt>
                <c:pt idx="6386">
                  <c:v>-0.65807419164861691</c:v>
                </c:pt>
                <c:pt idx="6387">
                  <c:v>11.847442522380383</c:v>
                </c:pt>
                <c:pt idx="6388">
                  <c:v>45.022906640025383</c:v>
                </c:pt>
                <c:pt idx="6389">
                  <c:v>-31.628132727947786</c:v>
                </c:pt>
                <c:pt idx="6390">
                  <c:v>-15.577695158836384</c:v>
                </c:pt>
                <c:pt idx="6391">
                  <c:v>-29.76531386377955</c:v>
                </c:pt>
                <c:pt idx="6392">
                  <c:v>12.618940033752747</c:v>
                </c:pt>
                <c:pt idx="6393">
                  <c:v>-32.535359345986606</c:v>
                </c:pt>
                <c:pt idx="6394">
                  <c:v>-7.2489091321521313</c:v>
                </c:pt>
                <c:pt idx="6395">
                  <c:v>-19.862730880363362</c:v>
                </c:pt>
                <c:pt idx="6396">
                  <c:v>-5.1126344887427386</c:v>
                </c:pt>
                <c:pt idx="6397">
                  <c:v>-25.837049474907317</c:v>
                </c:pt>
                <c:pt idx="6398">
                  <c:v>9.4398782522684428</c:v>
                </c:pt>
                <c:pt idx="6399">
                  <c:v>1.0875003649096868</c:v>
                </c:pt>
                <c:pt idx="6400">
                  <c:v>9.3379992868787198</c:v>
                </c:pt>
                <c:pt idx="6401">
                  <c:v>3.1825017099160036</c:v>
                </c:pt>
                <c:pt idx="6402">
                  <c:v>-14.938791318387054</c:v>
                </c:pt>
                <c:pt idx="6403">
                  <c:v>-25.295376498953168</c:v>
                </c:pt>
                <c:pt idx="6404">
                  <c:v>-3.2520712292729277</c:v>
                </c:pt>
                <c:pt idx="6405">
                  <c:v>-9.984045465052013</c:v>
                </c:pt>
                <c:pt idx="6406">
                  <c:v>-15.73777623520661</c:v>
                </c:pt>
                <c:pt idx="6407">
                  <c:v>-16.439801244670655</c:v>
                </c:pt>
                <c:pt idx="6408">
                  <c:v>12.917159456449404</c:v>
                </c:pt>
                <c:pt idx="6409">
                  <c:v>-3.4009323269459699</c:v>
                </c:pt>
                <c:pt idx="6410">
                  <c:v>-33.184906051651183</c:v>
                </c:pt>
                <c:pt idx="6411">
                  <c:v>-16.500986314402404</c:v>
                </c:pt>
                <c:pt idx="6412">
                  <c:v>-19.184907038050312</c:v>
                </c:pt>
                <c:pt idx="6413">
                  <c:v>-51.646982649391191</c:v>
                </c:pt>
                <c:pt idx="6414">
                  <c:v>-8.0338216425912492</c:v>
                </c:pt>
                <c:pt idx="6415">
                  <c:v>10.332006121992968</c:v>
                </c:pt>
                <c:pt idx="6416">
                  <c:v>26.777653057544399</c:v>
                </c:pt>
                <c:pt idx="6417">
                  <c:v>20.153559008894781</c:v>
                </c:pt>
                <c:pt idx="6418">
                  <c:v>-0.60895951139263715</c:v>
                </c:pt>
                <c:pt idx="6419">
                  <c:v>-1.6724816640073787</c:v>
                </c:pt>
                <c:pt idx="6420">
                  <c:v>-29.115584168515042</c:v>
                </c:pt>
                <c:pt idx="6421">
                  <c:v>-13.690106365228438</c:v>
                </c:pt>
                <c:pt idx="6422">
                  <c:v>40.319786357247779</c:v>
                </c:pt>
                <c:pt idx="6423">
                  <c:v>15.904368300439259</c:v>
                </c:pt>
                <c:pt idx="6424">
                  <c:v>-34.516473221246095</c:v>
                </c:pt>
                <c:pt idx="6425">
                  <c:v>-11.9268393366212</c:v>
                </c:pt>
                <c:pt idx="6426">
                  <c:v>-15.524364121192187</c:v>
                </c:pt>
                <c:pt idx="6427">
                  <c:v>-30.415634267035493</c:v>
                </c:pt>
                <c:pt idx="6428">
                  <c:v>43.453292035042466</c:v>
                </c:pt>
                <c:pt idx="6429">
                  <c:v>30.082435743221268</c:v>
                </c:pt>
                <c:pt idx="6430">
                  <c:v>-3.0568608284701391</c:v>
                </c:pt>
                <c:pt idx="6431">
                  <c:v>-18.368811269482734</c:v>
                </c:pt>
                <c:pt idx="6432">
                  <c:v>-15.146159051376035</c:v>
                </c:pt>
                <c:pt idx="6433">
                  <c:v>-21.799110131015755</c:v>
                </c:pt>
                <c:pt idx="6434">
                  <c:v>-12.235898915620112</c:v>
                </c:pt>
                <c:pt idx="6435">
                  <c:v>-12.612813096797847</c:v>
                </c:pt>
                <c:pt idx="6436">
                  <c:v>-11.931736546242146</c:v>
                </c:pt>
                <c:pt idx="6437">
                  <c:v>-14.852133462903886</c:v>
                </c:pt>
                <c:pt idx="6438">
                  <c:v>-5.4996789832925899</c:v>
                </c:pt>
                <c:pt idx="6439">
                  <c:v>-1.0504436134574959</c:v>
                </c:pt>
                <c:pt idx="6440">
                  <c:v>-16.448655250179357</c:v>
                </c:pt>
                <c:pt idx="6441">
                  <c:v>8.2380399253990539</c:v>
                </c:pt>
                <c:pt idx="6442">
                  <c:v>-8.9663569945405897</c:v>
                </c:pt>
                <c:pt idx="6443">
                  <c:v>-32.731375392815806</c:v>
                </c:pt>
                <c:pt idx="6444">
                  <c:v>6.9384481688522897</c:v>
                </c:pt>
                <c:pt idx="6445">
                  <c:v>31.975381434332057</c:v>
                </c:pt>
                <c:pt idx="6446">
                  <c:v>32.911531234247882</c:v>
                </c:pt>
                <c:pt idx="6447">
                  <c:v>-1.9047448423410209</c:v>
                </c:pt>
                <c:pt idx="6448">
                  <c:v>-10.210391440712527</c:v>
                </c:pt>
                <c:pt idx="6449">
                  <c:v>-13.169674982461292</c:v>
                </c:pt>
                <c:pt idx="6450">
                  <c:v>-17.021599999464375</c:v>
                </c:pt>
                <c:pt idx="6451">
                  <c:v>-9.9110940419262334</c:v>
                </c:pt>
                <c:pt idx="6452">
                  <c:v>-21.282368164020376</c:v>
                </c:pt>
                <c:pt idx="6453">
                  <c:v>-3.1738721829791459</c:v>
                </c:pt>
                <c:pt idx="6454">
                  <c:v>-6.0608664855859615</c:v>
                </c:pt>
                <c:pt idx="6455">
                  <c:v>-12.02218701251625</c:v>
                </c:pt>
                <c:pt idx="6456">
                  <c:v>-9.8988696257970137</c:v>
                </c:pt>
                <c:pt idx="6457">
                  <c:v>-11.247103436995465</c:v>
                </c:pt>
                <c:pt idx="6458">
                  <c:v>6.1339132659889444</c:v>
                </c:pt>
                <c:pt idx="6459">
                  <c:v>-26.275937759270221</c:v>
                </c:pt>
                <c:pt idx="6460">
                  <c:v>47.9091423245671</c:v>
                </c:pt>
                <c:pt idx="6461">
                  <c:v>-14.651743073633288</c:v>
                </c:pt>
                <c:pt idx="6462">
                  <c:v>-33.58409066987204</c:v>
                </c:pt>
                <c:pt idx="6463">
                  <c:v>-14.099796564424253</c:v>
                </c:pt>
                <c:pt idx="6464">
                  <c:v>-31.901944235269319</c:v>
                </c:pt>
                <c:pt idx="6465">
                  <c:v>7.0699182289770519</c:v>
                </c:pt>
                <c:pt idx="6466">
                  <c:v>32.843858012299357</c:v>
                </c:pt>
                <c:pt idx="6467">
                  <c:v>13.565187540469417</c:v>
                </c:pt>
                <c:pt idx="6468">
                  <c:v>3.183393123238659</c:v>
                </c:pt>
                <c:pt idx="6469">
                  <c:v>-8.1782649638674982</c:v>
                </c:pt>
                <c:pt idx="6470">
                  <c:v>1.4759389521256807</c:v>
                </c:pt>
                <c:pt idx="6471">
                  <c:v>-16.169605785208038</c:v>
                </c:pt>
                <c:pt idx="6472">
                  <c:v>12.500954558322341</c:v>
                </c:pt>
                <c:pt idx="6473">
                  <c:v>-14.763535968601495</c:v>
                </c:pt>
                <c:pt idx="6474">
                  <c:v>27.83863038906761</c:v>
                </c:pt>
                <c:pt idx="6475">
                  <c:v>2.3768802628644004</c:v>
                </c:pt>
                <c:pt idx="6476">
                  <c:v>-29.689022157918583</c:v>
                </c:pt>
                <c:pt idx="6477">
                  <c:v>27.078955279345756</c:v>
                </c:pt>
                <c:pt idx="6478">
                  <c:v>-11.090100945663281</c:v>
                </c:pt>
                <c:pt idx="6479">
                  <c:v>-8.1287626490896123</c:v>
                </c:pt>
                <c:pt idx="6480">
                  <c:v>6.983565683598151</c:v>
                </c:pt>
                <c:pt idx="6481">
                  <c:v>-44.443636238997563</c:v>
                </c:pt>
                <c:pt idx="6482">
                  <c:v>-2.1131423838588006</c:v>
                </c:pt>
                <c:pt idx="6483">
                  <c:v>-35.26963454673745</c:v>
                </c:pt>
                <c:pt idx="6484">
                  <c:v>5.4848233556381487</c:v>
                </c:pt>
                <c:pt idx="6485">
                  <c:v>-11.944235969501648</c:v>
                </c:pt>
                <c:pt idx="6486">
                  <c:v>-13.506893186093386</c:v>
                </c:pt>
                <c:pt idx="6487">
                  <c:v>-7.679824399798461</c:v>
                </c:pt>
                <c:pt idx="6488">
                  <c:v>-23.190063456091927</c:v>
                </c:pt>
                <c:pt idx="6489">
                  <c:v>-14.073533536027071</c:v>
                </c:pt>
                <c:pt idx="6490">
                  <c:v>48.017146106340249</c:v>
                </c:pt>
                <c:pt idx="6491">
                  <c:v>-2.2217925121365454</c:v>
                </c:pt>
                <c:pt idx="6492">
                  <c:v>-8.9826010566264074</c:v>
                </c:pt>
                <c:pt idx="6493">
                  <c:v>-7.9296384454932749</c:v>
                </c:pt>
                <c:pt idx="6494">
                  <c:v>-8.9569399949252535</c:v>
                </c:pt>
                <c:pt idx="6495">
                  <c:v>-4.3586045120308299</c:v>
                </c:pt>
                <c:pt idx="6496">
                  <c:v>7.4153984031970559</c:v>
                </c:pt>
                <c:pt idx="6497">
                  <c:v>-5.3116751977684942</c:v>
                </c:pt>
                <c:pt idx="6498">
                  <c:v>-5.5180298419327558</c:v>
                </c:pt>
                <c:pt idx="6499">
                  <c:v>-32.057089420702539</c:v>
                </c:pt>
                <c:pt idx="6500">
                  <c:v>7.2718393605032929</c:v>
                </c:pt>
                <c:pt idx="6501">
                  <c:v>-29.726254486301379</c:v>
                </c:pt>
                <c:pt idx="6502">
                  <c:v>8.232551742157689</c:v>
                </c:pt>
                <c:pt idx="6503">
                  <c:v>11.584209552128387</c:v>
                </c:pt>
                <c:pt idx="6504">
                  <c:v>-57.914179835731197</c:v>
                </c:pt>
                <c:pt idx="6505">
                  <c:v>0.78700155220218448</c:v>
                </c:pt>
                <c:pt idx="6506">
                  <c:v>16.775523293172434</c:v>
                </c:pt>
                <c:pt idx="6507">
                  <c:v>-7.5262595669534056</c:v>
                </c:pt>
                <c:pt idx="6508">
                  <c:v>39.680453327100025</c:v>
                </c:pt>
                <c:pt idx="6509">
                  <c:v>-2.3346657703826263</c:v>
                </c:pt>
                <c:pt idx="6510">
                  <c:v>-15.575534429661502</c:v>
                </c:pt>
                <c:pt idx="6511">
                  <c:v>-7.6322506952849345</c:v>
                </c:pt>
                <c:pt idx="6512">
                  <c:v>2.9370938297325537</c:v>
                </c:pt>
                <c:pt idx="6513">
                  <c:v>-12.828946890575644</c:v>
                </c:pt>
                <c:pt idx="6514">
                  <c:v>-14.771588278778086</c:v>
                </c:pt>
                <c:pt idx="6515">
                  <c:v>-36.88579833125371</c:v>
                </c:pt>
                <c:pt idx="6516">
                  <c:v>-12.312741233900127</c:v>
                </c:pt>
                <c:pt idx="6517">
                  <c:v>-2.4096072139698843</c:v>
                </c:pt>
                <c:pt idx="6518">
                  <c:v>21.501843966708535</c:v>
                </c:pt>
                <c:pt idx="6519">
                  <c:v>-18.11128226913949</c:v>
                </c:pt>
                <c:pt idx="6520">
                  <c:v>-3.0985465708986037</c:v>
                </c:pt>
                <c:pt idx="6521">
                  <c:v>5.9776018441349166</c:v>
                </c:pt>
                <c:pt idx="6522">
                  <c:v>18.441740122111597</c:v>
                </c:pt>
                <c:pt idx="6523">
                  <c:v>22.496061849109587</c:v>
                </c:pt>
                <c:pt idx="6524">
                  <c:v>-14.60674445020134</c:v>
                </c:pt>
                <c:pt idx="6525">
                  <c:v>20.753284857150348</c:v>
                </c:pt>
                <c:pt idx="6526">
                  <c:v>38.174936323827254</c:v>
                </c:pt>
                <c:pt idx="6527">
                  <c:v>14.455151789926845</c:v>
                </c:pt>
                <c:pt idx="6528">
                  <c:v>-29.137453458926196</c:v>
                </c:pt>
                <c:pt idx="6529">
                  <c:v>-25.939864263615519</c:v>
                </c:pt>
                <c:pt idx="6530">
                  <c:v>-14.366174782583517</c:v>
                </c:pt>
                <c:pt idx="6531">
                  <c:v>35.568559381061966</c:v>
                </c:pt>
                <c:pt idx="6532">
                  <c:v>-22.276859073898301</c:v>
                </c:pt>
                <c:pt idx="6533">
                  <c:v>26.973615548627571</c:v>
                </c:pt>
                <c:pt idx="6534">
                  <c:v>-3.5141558329212117</c:v>
                </c:pt>
                <c:pt idx="6535">
                  <c:v>19.971060897772183</c:v>
                </c:pt>
                <c:pt idx="6536">
                  <c:v>-21.70493643943702</c:v>
                </c:pt>
                <c:pt idx="6537">
                  <c:v>-41.855186079697759</c:v>
                </c:pt>
                <c:pt idx="6538">
                  <c:v>-16.026197188182334</c:v>
                </c:pt>
                <c:pt idx="6539">
                  <c:v>-16.774193452016902</c:v>
                </c:pt>
                <c:pt idx="6540">
                  <c:v>-2.0251695594853274</c:v>
                </c:pt>
                <c:pt idx="6541">
                  <c:v>-9.0579005958394259</c:v>
                </c:pt>
                <c:pt idx="6542">
                  <c:v>25.930311931126099</c:v>
                </c:pt>
                <c:pt idx="6543">
                  <c:v>-37.399951899321721</c:v>
                </c:pt>
                <c:pt idx="6544">
                  <c:v>-11.599675930057344</c:v>
                </c:pt>
                <c:pt idx="6545">
                  <c:v>13.692689343448926</c:v>
                </c:pt>
                <c:pt idx="6546">
                  <c:v>48.17126052208814</c:v>
                </c:pt>
                <c:pt idx="6547">
                  <c:v>-18.623974864151609</c:v>
                </c:pt>
                <c:pt idx="6548">
                  <c:v>-26.286280808461903</c:v>
                </c:pt>
                <c:pt idx="6549">
                  <c:v>-15.397114854943002</c:v>
                </c:pt>
                <c:pt idx="6550">
                  <c:v>-30.869757065625862</c:v>
                </c:pt>
                <c:pt idx="6551">
                  <c:v>25.992570549818183</c:v>
                </c:pt>
                <c:pt idx="6552">
                  <c:v>14.925411296533255</c:v>
                </c:pt>
                <c:pt idx="6553">
                  <c:v>-13.096023948121427</c:v>
                </c:pt>
                <c:pt idx="6554">
                  <c:v>-20.376015116349478</c:v>
                </c:pt>
                <c:pt idx="6555">
                  <c:v>37.421843307506776</c:v>
                </c:pt>
                <c:pt idx="6556">
                  <c:v>-11.597813594096309</c:v>
                </c:pt>
                <c:pt idx="6557">
                  <c:v>-19.030857037160228</c:v>
                </c:pt>
                <c:pt idx="6558">
                  <c:v>-18.280216744798054</c:v>
                </c:pt>
                <c:pt idx="6559">
                  <c:v>4.1844095943456141</c:v>
                </c:pt>
                <c:pt idx="6560">
                  <c:v>-14.114469780657442</c:v>
                </c:pt>
                <c:pt idx="6561">
                  <c:v>5.0602838695959491</c:v>
                </c:pt>
                <c:pt idx="6562">
                  <c:v>-25.067128067396901</c:v>
                </c:pt>
                <c:pt idx="6563">
                  <c:v>-20.432859397633397</c:v>
                </c:pt>
                <c:pt idx="6564">
                  <c:v>-6.6094695965771848</c:v>
                </c:pt>
                <c:pt idx="6565">
                  <c:v>22.211901667138925</c:v>
                </c:pt>
                <c:pt idx="6566">
                  <c:v>18.866655182252384</c:v>
                </c:pt>
                <c:pt idx="6567">
                  <c:v>-17.458480839863547</c:v>
                </c:pt>
                <c:pt idx="6568">
                  <c:v>-15.201579674073319</c:v>
                </c:pt>
                <c:pt idx="6569">
                  <c:v>-60.318586577207554</c:v>
                </c:pt>
                <c:pt idx="6570">
                  <c:v>38.072984792138939</c:v>
                </c:pt>
                <c:pt idx="6571">
                  <c:v>-4.1045547240467002</c:v>
                </c:pt>
                <c:pt idx="6572">
                  <c:v>-9.5743027340891729</c:v>
                </c:pt>
                <c:pt idx="6573">
                  <c:v>-8.7926559285408707</c:v>
                </c:pt>
                <c:pt idx="6574">
                  <c:v>-17.898097771579703</c:v>
                </c:pt>
                <c:pt idx="6575">
                  <c:v>30.026749489378325</c:v>
                </c:pt>
                <c:pt idx="6576">
                  <c:v>-32.808115493639583</c:v>
                </c:pt>
                <c:pt idx="6577">
                  <c:v>-14.157688490008566</c:v>
                </c:pt>
                <c:pt idx="6578">
                  <c:v>-7.2998214714640168</c:v>
                </c:pt>
                <c:pt idx="6579">
                  <c:v>5.3973128309493177</c:v>
                </c:pt>
                <c:pt idx="6580">
                  <c:v>-30.719185688085823</c:v>
                </c:pt>
                <c:pt idx="6581">
                  <c:v>-19.300934351194996</c:v>
                </c:pt>
                <c:pt idx="6582">
                  <c:v>16.314176002576382</c:v>
                </c:pt>
                <c:pt idx="6583">
                  <c:v>-29.884154574417117</c:v>
                </c:pt>
                <c:pt idx="6584">
                  <c:v>-12.255386243235641</c:v>
                </c:pt>
                <c:pt idx="6585">
                  <c:v>-3.1059491483398531</c:v>
                </c:pt>
                <c:pt idx="6586">
                  <c:v>8.218074147748478</c:v>
                </c:pt>
                <c:pt idx="6587">
                  <c:v>-14.022357201684095</c:v>
                </c:pt>
                <c:pt idx="6588">
                  <c:v>-9.8236822149388594</c:v>
                </c:pt>
                <c:pt idx="6589">
                  <c:v>5.5554383618638248</c:v>
                </c:pt>
                <c:pt idx="6590">
                  <c:v>46.860723026711071</c:v>
                </c:pt>
                <c:pt idx="6591">
                  <c:v>-29.073747249436941</c:v>
                </c:pt>
                <c:pt idx="6592">
                  <c:v>-41.659661373668371</c:v>
                </c:pt>
                <c:pt idx="6593">
                  <c:v>9.9656493526885086</c:v>
                </c:pt>
                <c:pt idx="6594">
                  <c:v>-9.2726226194644674</c:v>
                </c:pt>
                <c:pt idx="6595">
                  <c:v>-0.81133991981532017</c:v>
                </c:pt>
                <c:pt idx="6596">
                  <c:v>-27.561865079969618</c:v>
                </c:pt>
                <c:pt idx="6597">
                  <c:v>-26.554829886793257</c:v>
                </c:pt>
                <c:pt idx="6598">
                  <c:v>-6.9136423185218412</c:v>
                </c:pt>
                <c:pt idx="6599">
                  <c:v>41.943426771965242</c:v>
                </c:pt>
                <c:pt idx="6600">
                  <c:v>4.908704004051252</c:v>
                </c:pt>
                <c:pt idx="6601">
                  <c:v>34.695551473138607</c:v>
                </c:pt>
                <c:pt idx="6602">
                  <c:v>-19.097384160609611</c:v>
                </c:pt>
                <c:pt idx="6603">
                  <c:v>-9.0829790760377804</c:v>
                </c:pt>
                <c:pt idx="6604">
                  <c:v>-12.164500781211235</c:v>
                </c:pt>
                <c:pt idx="6605">
                  <c:v>33.979622151060504</c:v>
                </c:pt>
                <c:pt idx="6606">
                  <c:v>-1.3068743427940253</c:v>
                </c:pt>
                <c:pt idx="6607">
                  <c:v>7.7230818892533151</c:v>
                </c:pt>
                <c:pt idx="6608">
                  <c:v>44.764587130718532</c:v>
                </c:pt>
                <c:pt idx="6609">
                  <c:v>-28.247849360416545</c:v>
                </c:pt>
                <c:pt idx="6610">
                  <c:v>-15.749871645272865</c:v>
                </c:pt>
                <c:pt idx="6611">
                  <c:v>-34.46149128361472</c:v>
                </c:pt>
                <c:pt idx="6612">
                  <c:v>9.9110205722246398</c:v>
                </c:pt>
                <c:pt idx="6613">
                  <c:v>-36.979716353776354</c:v>
                </c:pt>
                <c:pt idx="6614">
                  <c:v>-10.239655488345855</c:v>
                </c:pt>
                <c:pt idx="6615">
                  <c:v>-20.5067914666581</c:v>
                </c:pt>
                <c:pt idx="6616">
                  <c:v>-7.8588989783607488</c:v>
                </c:pt>
                <c:pt idx="6617">
                  <c:v>-12.675517526984315</c:v>
                </c:pt>
                <c:pt idx="6618">
                  <c:v>10.384490371387052</c:v>
                </c:pt>
                <c:pt idx="6619">
                  <c:v>4.4088685724888421</c:v>
                </c:pt>
                <c:pt idx="6620">
                  <c:v>10.362843989918979</c:v>
                </c:pt>
                <c:pt idx="6621">
                  <c:v>19.040230647503037</c:v>
                </c:pt>
                <c:pt idx="6622">
                  <c:v>-10.536776230147382</c:v>
                </c:pt>
                <c:pt idx="6623">
                  <c:v>-21.036455889338782</c:v>
                </c:pt>
                <c:pt idx="6624">
                  <c:v>-7.3919534973672629</c:v>
                </c:pt>
                <c:pt idx="6625">
                  <c:v>-6.0095036621936515</c:v>
                </c:pt>
                <c:pt idx="6626">
                  <c:v>-15.814222648123689</c:v>
                </c:pt>
                <c:pt idx="6627">
                  <c:v>-17.919388874161598</c:v>
                </c:pt>
                <c:pt idx="6628">
                  <c:v>-13.865027686006957</c:v>
                </c:pt>
                <c:pt idx="6629">
                  <c:v>-41.640472767842546</c:v>
                </c:pt>
                <c:pt idx="6630">
                  <c:v>-5.7022085557070454</c:v>
                </c:pt>
                <c:pt idx="6631">
                  <c:v>-38.422359651262013</c:v>
                </c:pt>
                <c:pt idx="6632">
                  <c:v>-20.166240405402505</c:v>
                </c:pt>
                <c:pt idx="6633">
                  <c:v>-16.704879473646194</c:v>
                </c:pt>
                <c:pt idx="6634">
                  <c:v>-13.59726829791714</c:v>
                </c:pt>
                <c:pt idx="6635">
                  <c:v>-13.061354042827743</c:v>
                </c:pt>
                <c:pt idx="6636">
                  <c:v>10.081790671486502</c:v>
                </c:pt>
                <c:pt idx="6637">
                  <c:v>29.167070386017095</c:v>
                </c:pt>
                <c:pt idx="6638">
                  <c:v>25.884170386951858</c:v>
                </c:pt>
                <c:pt idx="6639">
                  <c:v>-4.7444424179372167</c:v>
                </c:pt>
                <c:pt idx="6640">
                  <c:v>-2.8259375387638253</c:v>
                </c:pt>
                <c:pt idx="6641">
                  <c:v>-17.81072501523925</c:v>
                </c:pt>
                <c:pt idx="6642">
                  <c:v>-17.895865940118302</c:v>
                </c:pt>
                <c:pt idx="6643">
                  <c:v>40.163548381307535</c:v>
                </c:pt>
                <c:pt idx="6644">
                  <c:v>-7.1843317593254756</c:v>
                </c:pt>
                <c:pt idx="6645">
                  <c:v>19.313832574893816</c:v>
                </c:pt>
                <c:pt idx="6646">
                  <c:v>-36.495707465109966</c:v>
                </c:pt>
                <c:pt idx="6647">
                  <c:v>-13.140766316000619</c:v>
                </c:pt>
                <c:pt idx="6648">
                  <c:v>-22.532068673787283</c:v>
                </c:pt>
                <c:pt idx="6649">
                  <c:v>-10.281309402021598</c:v>
                </c:pt>
                <c:pt idx="6650">
                  <c:v>40.342388716963413</c:v>
                </c:pt>
                <c:pt idx="6651">
                  <c:v>31.54072995854127</c:v>
                </c:pt>
                <c:pt idx="6652">
                  <c:v>-2.8276769239416559</c:v>
                </c:pt>
                <c:pt idx="6653">
                  <c:v>-22.11420150577851</c:v>
                </c:pt>
                <c:pt idx="6654">
                  <c:v>-17.511120239391513</c:v>
                </c:pt>
                <c:pt idx="6655">
                  <c:v>-22.930297729212288</c:v>
                </c:pt>
                <c:pt idx="6656">
                  <c:v>-15.708034794887201</c:v>
                </c:pt>
                <c:pt idx="6657">
                  <c:v>-14.561946612138673</c:v>
                </c:pt>
                <c:pt idx="6658">
                  <c:v>-6.4661301585073971</c:v>
                </c:pt>
                <c:pt idx="6659">
                  <c:v>-11.875728626224465</c:v>
                </c:pt>
                <c:pt idx="6660">
                  <c:v>-7.5910186113511244</c:v>
                </c:pt>
                <c:pt idx="6661">
                  <c:v>3.4383685286588701</c:v>
                </c:pt>
                <c:pt idx="6662">
                  <c:v>-23.926816775684156</c:v>
                </c:pt>
                <c:pt idx="6663">
                  <c:v>7.6592608881419517</c:v>
                </c:pt>
                <c:pt idx="6664">
                  <c:v>-12.857544546701558</c:v>
                </c:pt>
                <c:pt idx="6665">
                  <c:v>-26.653192432183033</c:v>
                </c:pt>
                <c:pt idx="6666">
                  <c:v>13.844214693671638</c:v>
                </c:pt>
                <c:pt idx="6667">
                  <c:v>33.728805907479455</c:v>
                </c:pt>
                <c:pt idx="6668">
                  <c:v>32.429861865394585</c:v>
                </c:pt>
                <c:pt idx="6669">
                  <c:v>-0.14234050828179079</c:v>
                </c:pt>
                <c:pt idx="6670">
                  <c:v>-9.5576211298807507</c:v>
                </c:pt>
                <c:pt idx="6671">
                  <c:v>-15.479591984161022</c:v>
                </c:pt>
                <c:pt idx="6672">
                  <c:v>-22.736858658811755</c:v>
                </c:pt>
                <c:pt idx="6673">
                  <c:v>-4.3071214512244893</c:v>
                </c:pt>
                <c:pt idx="6674">
                  <c:v>-23.103669687890697</c:v>
                </c:pt>
                <c:pt idx="6675">
                  <c:v>-3.5731187030329963</c:v>
                </c:pt>
                <c:pt idx="6676">
                  <c:v>-8.2940218685244389</c:v>
                </c:pt>
                <c:pt idx="6677">
                  <c:v>-14.356633588430693</c:v>
                </c:pt>
                <c:pt idx="6678">
                  <c:v>-19.597859624683746</c:v>
                </c:pt>
                <c:pt idx="6679">
                  <c:v>-14.810221701466002</c:v>
                </c:pt>
                <c:pt idx="6680">
                  <c:v>2.013236168854597</c:v>
                </c:pt>
                <c:pt idx="6681">
                  <c:v>-26.436568958563914</c:v>
                </c:pt>
                <c:pt idx="6682">
                  <c:v>47.832451988461386</c:v>
                </c:pt>
                <c:pt idx="6683">
                  <c:v>-16.801460541619605</c:v>
                </c:pt>
                <c:pt idx="6684">
                  <c:v>-31.292255747145646</c:v>
                </c:pt>
                <c:pt idx="6685">
                  <c:v>-11.222477989071109</c:v>
                </c:pt>
                <c:pt idx="6686">
                  <c:v>-15.411271508994346</c:v>
                </c:pt>
                <c:pt idx="6687">
                  <c:v>34.627698999009652</c:v>
                </c:pt>
                <c:pt idx="6688">
                  <c:v>13.54272407213152</c:v>
                </c:pt>
                <c:pt idx="6689">
                  <c:v>3.0027905314267116</c:v>
                </c:pt>
                <c:pt idx="6690">
                  <c:v>29.556569500732536</c:v>
                </c:pt>
                <c:pt idx="6691">
                  <c:v>20.835887762276833</c:v>
                </c:pt>
                <c:pt idx="6692">
                  <c:v>-19.799639341945269</c:v>
                </c:pt>
                <c:pt idx="6693">
                  <c:v>14.346136782298601</c:v>
                </c:pt>
                <c:pt idx="6694">
                  <c:v>-8.5824638268753191</c:v>
                </c:pt>
                <c:pt idx="6695">
                  <c:v>33.434774642011455</c:v>
                </c:pt>
                <c:pt idx="6696">
                  <c:v>1.8598018728334402</c:v>
                </c:pt>
                <c:pt idx="6697">
                  <c:v>-30.868558634465636</c:v>
                </c:pt>
                <c:pt idx="6698">
                  <c:v>-15.484683494808344</c:v>
                </c:pt>
                <c:pt idx="6699">
                  <c:v>-4.8967587755076636</c:v>
                </c:pt>
                <c:pt idx="6700">
                  <c:v>6.9662529425525506</c:v>
                </c:pt>
                <c:pt idx="6701">
                  <c:v>-51.943257087113928</c:v>
                </c:pt>
                <c:pt idx="6702">
                  <c:v>-4.6644075023350453</c:v>
                </c:pt>
                <c:pt idx="6703">
                  <c:v>-32.197640252710102</c:v>
                </c:pt>
                <c:pt idx="6704">
                  <c:v>8.19797628865593</c:v>
                </c:pt>
                <c:pt idx="6705">
                  <c:v>-12.149716910443942</c:v>
                </c:pt>
                <c:pt idx="6706">
                  <c:v>-17.629997340636738</c:v>
                </c:pt>
                <c:pt idx="6707">
                  <c:v>-8.4509850600989562</c:v>
                </c:pt>
                <c:pt idx="6708">
                  <c:v>-37.170377413177647</c:v>
                </c:pt>
                <c:pt idx="6709">
                  <c:v>-16.632745515751459</c:v>
                </c:pt>
                <c:pt idx="6710">
                  <c:v>49.814990385833624</c:v>
                </c:pt>
                <c:pt idx="6711">
                  <c:v>-1.9224344947514567</c:v>
                </c:pt>
                <c:pt idx="6712">
                  <c:v>-1.2493829008116677</c:v>
                </c:pt>
                <c:pt idx="6713">
                  <c:v>-7.8174141964401898</c:v>
                </c:pt>
                <c:pt idx="6714">
                  <c:v>-11.134385600937513</c:v>
                </c:pt>
                <c:pt idx="6715">
                  <c:v>-2.6477628500600758</c:v>
                </c:pt>
                <c:pt idx="6716">
                  <c:v>7.6559250715534866</c:v>
                </c:pt>
                <c:pt idx="6717">
                  <c:v>-2.6752839856067467</c:v>
                </c:pt>
                <c:pt idx="6718">
                  <c:v>-7.9441486256514668</c:v>
                </c:pt>
                <c:pt idx="6719">
                  <c:v>-32.065437410119848</c:v>
                </c:pt>
                <c:pt idx="6720">
                  <c:v>1.0243473610743479</c:v>
                </c:pt>
                <c:pt idx="6721">
                  <c:v>-32.28531026094317</c:v>
                </c:pt>
                <c:pt idx="6722">
                  <c:v>7.4598223448598588</c:v>
                </c:pt>
                <c:pt idx="6723">
                  <c:v>10.510405886394818</c:v>
                </c:pt>
                <c:pt idx="6724">
                  <c:v>-57.393253290869595</c:v>
                </c:pt>
                <c:pt idx="6725">
                  <c:v>3.1900894240442526</c:v>
                </c:pt>
                <c:pt idx="6726">
                  <c:v>17.634711126181635</c:v>
                </c:pt>
                <c:pt idx="6727">
                  <c:v>-9.2265997754781832</c:v>
                </c:pt>
                <c:pt idx="6728">
                  <c:v>35.33361538450108</c:v>
                </c:pt>
                <c:pt idx="6729">
                  <c:v>-3.0817779198082675</c:v>
                </c:pt>
                <c:pt idx="6730">
                  <c:v>-16.40700721548501</c:v>
                </c:pt>
                <c:pt idx="6731">
                  <c:v>-7.7957332743807228E-2</c:v>
                </c:pt>
                <c:pt idx="6732">
                  <c:v>2.0484728187505326</c:v>
                </c:pt>
                <c:pt idx="6733">
                  <c:v>-11.409987941152103</c:v>
                </c:pt>
                <c:pt idx="6734">
                  <c:v>-16.384707908232333</c:v>
                </c:pt>
                <c:pt idx="6735">
                  <c:v>-37.849221820262159</c:v>
                </c:pt>
                <c:pt idx="6736">
                  <c:v>-9.4467520651918413</c:v>
                </c:pt>
                <c:pt idx="6737">
                  <c:v>-3.0556247235968099</c:v>
                </c:pt>
                <c:pt idx="6738">
                  <c:v>18.859180954135837</c:v>
                </c:pt>
                <c:pt idx="6739">
                  <c:v>-12.452828220947403</c:v>
                </c:pt>
                <c:pt idx="6740">
                  <c:v>-6.0707667199249542</c:v>
                </c:pt>
                <c:pt idx="6741">
                  <c:v>9.0982732767462338</c:v>
                </c:pt>
                <c:pt idx="6742">
                  <c:v>18.04405782857544</c:v>
                </c:pt>
                <c:pt idx="6743">
                  <c:v>28.859560919342186</c:v>
                </c:pt>
                <c:pt idx="6744">
                  <c:v>-7.9057823159519032</c:v>
                </c:pt>
                <c:pt idx="6745">
                  <c:v>18.559541773693979</c:v>
                </c:pt>
                <c:pt idx="6746">
                  <c:v>37.5468134138262</c:v>
                </c:pt>
                <c:pt idx="6747">
                  <c:v>13.496362473989677</c:v>
                </c:pt>
                <c:pt idx="6748">
                  <c:v>-41.59799046282923</c:v>
                </c:pt>
                <c:pt idx="6749">
                  <c:v>-21.520311877702834</c:v>
                </c:pt>
                <c:pt idx="6750">
                  <c:v>-14.601854071615428</c:v>
                </c:pt>
                <c:pt idx="6751">
                  <c:v>33.528339897947909</c:v>
                </c:pt>
                <c:pt idx="6752">
                  <c:v>-26.559080837825945</c:v>
                </c:pt>
                <c:pt idx="6753">
                  <c:v>23.85486602191628</c:v>
                </c:pt>
                <c:pt idx="6754">
                  <c:v>4.0878033323713296</c:v>
                </c:pt>
                <c:pt idx="6755">
                  <c:v>19.843673382435959</c:v>
                </c:pt>
                <c:pt idx="6756">
                  <c:v>-18.052702353756878</c:v>
                </c:pt>
                <c:pt idx="6757">
                  <c:v>-42.940561625210123</c:v>
                </c:pt>
                <c:pt idx="6758">
                  <c:v>-18.158687571258987</c:v>
                </c:pt>
                <c:pt idx="6759">
                  <c:v>-17.582833642889256</c:v>
                </c:pt>
                <c:pt idx="6760">
                  <c:v>-8.2736997774095045E-2</c:v>
                </c:pt>
                <c:pt idx="6761">
                  <c:v>-9.0361076098724062</c:v>
                </c:pt>
                <c:pt idx="6762">
                  <c:v>24.833823634392125</c:v>
                </c:pt>
                <c:pt idx="6763">
                  <c:v>-24.563411933816173</c:v>
                </c:pt>
                <c:pt idx="6764">
                  <c:v>-19.924970712842892</c:v>
                </c:pt>
                <c:pt idx="6765">
                  <c:v>17.884297625188452</c:v>
                </c:pt>
                <c:pt idx="6766">
                  <c:v>49.615350452595365</c:v>
                </c:pt>
                <c:pt idx="6767">
                  <c:v>-20.50827193236475</c:v>
                </c:pt>
                <c:pt idx="6768">
                  <c:v>-31.054719683539396</c:v>
                </c:pt>
                <c:pt idx="6769">
                  <c:v>-13.086598526490803</c:v>
                </c:pt>
                <c:pt idx="6770">
                  <c:v>-30.426954269716688</c:v>
                </c:pt>
                <c:pt idx="6771">
                  <c:v>29.478193125502308</c:v>
                </c:pt>
                <c:pt idx="6772">
                  <c:v>16.747903268186043</c:v>
                </c:pt>
                <c:pt idx="6773">
                  <c:v>-13.793969025363523</c:v>
                </c:pt>
                <c:pt idx="6774">
                  <c:v>-6.8665554935612079</c:v>
                </c:pt>
                <c:pt idx="6775">
                  <c:v>35.1307977449097</c:v>
                </c:pt>
                <c:pt idx="6776">
                  <c:v>-6.645859963036223</c:v>
                </c:pt>
                <c:pt idx="6777">
                  <c:v>-14.182783335714419</c:v>
                </c:pt>
                <c:pt idx="6778">
                  <c:v>-19.070193426144506</c:v>
                </c:pt>
                <c:pt idx="6779">
                  <c:v>3.8802479889041912</c:v>
                </c:pt>
                <c:pt idx="6780">
                  <c:v>-0.14002343624041202</c:v>
                </c:pt>
                <c:pt idx="6781">
                  <c:v>-30.801870972785103</c:v>
                </c:pt>
                <c:pt idx="6782">
                  <c:v>-27.80671538848005</c:v>
                </c:pt>
                <c:pt idx="6783">
                  <c:v>-5.6294530191164185</c:v>
                </c:pt>
                <c:pt idx="6784">
                  <c:v>22.903417493000198</c:v>
                </c:pt>
                <c:pt idx="6785">
                  <c:v>23.537010812403288</c:v>
                </c:pt>
                <c:pt idx="6786">
                  <c:v>-19.388569407159157</c:v>
                </c:pt>
                <c:pt idx="6787">
                  <c:v>-19.190084395439364</c:v>
                </c:pt>
                <c:pt idx="6788">
                  <c:v>-53.72000419059313</c:v>
                </c:pt>
                <c:pt idx="6789">
                  <c:v>41.685349598170454</c:v>
                </c:pt>
                <c:pt idx="6790">
                  <c:v>-4.1144774001516708</c:v>
                </c:pt>
                <c:pt idx="6791">
                  <c:v>-10.221535798024089</c:v>
                </c:pt>
                <c:pt idx="6792">
                  <c:v>-11.380269882952886</c:v>
                </c:pt>
                <c:pt idx="6793">
                  <c:v>-19.861399575871111</c:v>
                </c:pt>
                <c:pt idx="6794">
                  <c:v>27.660178741126437</c:v>
                </c:pt>
                <c:pt idx="6795">
                  <c:v>-43.410526556453526</c:v>
                </c:pt>
                <c:pt idx="6796">
                  <c:v>-15.439940512931162</c:v>
                </c:pt>
                <c:pt idx="6797">
                  <c:v>-8.3438297420598353</c:v>
                </c:pt>
                <c:pt idx="6798">
                  <c:v>6.7436577984876251</c:v>
                </c:pt>
                <c:pt idx="6799">
                  <c:v>-25.058510685658057</c:v>
                </c:pt>
                <c:pt idx="6800">
                  <c:v>-27.648928044561135</c:v>
                </c:pt>
                <c:pt idx="6801">
                  <c:v>15.0436276898674</c:v>
                </c:pt>
                <c:pt idx="6802">
                  <c:v>-34.724498208006864</c:v>
                </c:pt>
                <c:pt idx="6803">
                  <c:v>-9.0243707234629724</c:v>
                </c:pt>
                <c:pt idx="6804">
                  <c:v>2.2959145072503588</c:v>
                </c:pt>
                <c:pt idx="6805">
                  <c:v>11.013352187695547</c:v>
                </c:pt>
                <c:pt idx="6806">
                  <c:v>-13.824446585227584</c:v>
                </c:pt>
                <c:pt idx="6807">
                  <c:v>-10.263282183694905</c:v>
                </c:pt>
                <c:pt idx="6808">
                  <c:v>4.3278506400122723</c:v>
                </c:pt>
                <c:pt idx="6809">
                  <c:v>42.697284185047586</c:v>
                </c:pt>
                <c:pt idx="6810">
                  <c:v>-32.635189636534214</c:v>
                </c:pt>
                <c:pt idx="6811">
                  <c:v>-42.722763516518867</c:v>
                </c:pt>
                <c:pt idx="6812">
                  <c:v>-1.2500825059728484</c:v>
                </c:pt>
                <c:pt idx="6813">
                  <c:v>-9.617667743453584</c:v>
                </c:pt>
                <c:pt idx="6814">
                  <c:v>-0.641712020805012</c:v>
                </c:pt>
                <c:pt idx="6815">
                  <c:v>-31.267336433624159</c:v>
                </c:pt>
                <c:pt idx="6816">
                  <c:v>25.50090067257667</c:v>
                </c:pt>
                <c:pt idx="6817">
                  <c:v>-12.308086995011248</c:v>
                </c:pt>
                <c:pt idx="6818">
                  <c:v>41.143529414296601</c:v>
                </c:pt>
                <c:pt idx="6819">
                  <c:v>12.319727680079296</c:v>
                </c:pt>
                <c:pt idx="6820">
                  <c:v>34.88900535331085</c:v>
                </c:pt>
                <c:pt idx="6821">
                  <c:v>-24.263949902312373</c:v>
                </c:pt>
                <c:pt idx="6822">
                  <c:v>-11.319672003807739</c:v>
                </c:pt>
                <c:pt idx="6823">
                  <c:v>-11.311082300927419</c:v>
                </c:pt>
                <c:pt idx="6824">
                  <c:v>31.175230822290921</c:v>
                </c:pt>
                <c:pt idx="6825">
                  <c:v>-2.2985308872654047</c:v>
                </c:pt>
                <c:pt idx="6826">
                  <c:v>11.319998911835683</c:v>
                </c:pt>
                <c:pt idx="6827">
                  <c:v>44.372055153415651</c:v>
                </c:pt>
                <c:pt idx="6828">
                  <c:v>-14.629642438919944</c:v>
                </c:pt>
                <c:pt idx="6829">
                  <c:v>-17.505273898384189</c:v>
                </c:pt>
                <c:pt idx="6830">
                  <c:v>-37.097276109332547</c:v>
                </c:pt>
                <c:pt idx="6831">
                  <c:v>11.327586053878584</c:v>
                </c:pt>
                <c:pt idx="6832">
                  <c:v>-34.100537021104905</c:v>
                </c:pt>
                <c:pt idx="6833">
                  <c:v>-12.06761878010723</c:v>
                </c:pt>
                <c:pt idx="6834">
                  <c:v>-19.060407196490267</c:v>
                </c:pt>
                <c:pt idx="6835">
                  <c:v>-11.103622881094516</c:v>
                </c:pt>
                <c:pt idx="6836">
                  <c:v>-12.926817530850464</c:v>
                </c:pt>
                <c:pt idx="6837">
                  <c:v>6.4132955152661921</c:v>
                </c:pt>
                <c:pt idx="6838">
                  <c:v>5.7141643413525713</c:v>
                </c:pt>
                <c:pt idx="6839">
                  <c:v>10.785886625924562</c:v>
                </c:pt>
                <c:pt idx="6840">
                  <c:v>20.98139222144885</c:v>
                </c:pt>
                <c:pt idx="6841">
                  <c:v>-8.8800324640266908</c:v>
                </c:pt>
                <c:pt idx="6842">
                  <c:v>-2.0549994804728016</c:v>
                </c:pt>
                <c:pt idx="6843">
                  <c:v>-11.712100143267211</c:v>
                </c:pt>
                <c:pt idx="6844">
                  <c:v>-2.6987113064455102</c:v>
                </c:pt>
                <c:pt idx="6845">
                  <c:v>-18.323053307688433</c:v>
                </c:pt>
                <c:pt idx="6846">
                  <c:v>-14.927512503689577</c:v>
                </c:pt>
                <c:pt idx="6847">
                  <c:v>2.0293522326856035</c:v>
                </c:pt>
                <c:pt idx="6848">
                  <c:v>-6.5804042636224622</c:v>
                </c:pt>
                <c:pt idx="6849">
                  <c:v>-33.205084458886233</c:v>
                </c:pt>
                <c:pt idx="6850">
                  <c:v>-20.889807511818411</c:v>
                </c:pt>
                <c:pt idx="6851">
                  <c:v>-17.543364447055374</c:v>
                </c:pt>
                <c:pt idx="6852">
                  <c:v>-15.209791654838412</c:v>
                </c:pt>
                <c:pt idx="6853">
                  <c:v>-13.352578083814786</c:v>
                </c:pt>
                <c:pt idx="6854">
                  <c:v>8.3066985227557879</c:v>
                </c:pt>
                <c:pt idx="6855">
                  <c:v>27.456609414715338</c:v>
                </c:pt>
                <c:pt idx="6856">
                  <c:v>22.410451408567283</c:v>
                </c:pt>
                <c:pt idx="6857">
                  <c:v>-15.884092807924851</c:v>
                </c:pt>
                <c:pt idx="6858">
                  <c:v>-5.4477589677182854</c:v>
                </c:pt>
                <c:pt idx="6859">
                  <c:v>-18.235658148065376</c:v>
                </c:pt>
                <c:pt idx="6860">
                  <c:v>-19.980064930283767</c:v>
                </c:pt>
                <c:pt idx="6861">
                  <c:v>38.935170427610281</c:v>
                </c:pt>
                <c:pt idx="6862">
                  <c:v>-8.276999643705679</c:v>
                </c:pt>
                <c:pt idx="6863">
                  <c:v>19.653652152804788</c:v>
                </c:pt>
                <c:pt idx="6864">
                  <c:v>-38.258508023490222</c:v>
                </c:pt>
                <c:pt idx="6865">
                  <c:v>-15.137786403693003</c:v>
                </c:pt>
                <c:pt idx="6866">
                  <c:v>-30.321808701399959</c:v>
                </c:pt>
                <c:pt idx="6867">
                  <c:v>-10.402603074956275</c:v>
                </c:pt>
                <c:pt idx="6868">
                  <c:v>41.433599532700242</c:v>
                </c:pt>
                <c:pt idx="6869">
                  <c:v>31.122422613792352</c:v>
                </c:pt>
                <c:pt idx="6870">
                  <c:v>-3.7919547102114279</c:v>
                </c:pt>
                <c:pt idx="6871">
                  <c:v>-22.020016778543088</c:v>
                </c:pt>
                <c:pt idx="6872">
                  <c:v>-20.963695998109444</c:v>
                </c:pt>
                <c:pt idx="6873">
                  <c:v>-25.030084564820307</c:v>
                </c:pt>
                <c:pt idx="6874">
                  <c:v>-19.734635812689707</c:v>
                </c:pt>
                <c:pt idx="6875">
                  <c:v>-14.234475821930655</c:v>
                </c:pt>
                <c:pt idx="6876">
                  <c:v>2.1308765603748547</c:v>
                </c:pt>
                <c:pt idx="6877">
                  <c:v>-2.7108557132146842</c:v>
                </c:pt>
                <c:pt idx="6878">
                  <c:v>-9.8571081733846242</c:v>
                </c:pt>
                <c:pt idx="6879">
                  <c:v>5.170362467055007</c:v>
                </c:pt>
                <c:pt idx="6880">
                  <c:v>-38.552915905605786</c:v>
                </c:pt>
                <c:pt idx="6881">
                  <c:v>7.5009119667821995</c:v>
                </c:pt>
                <c:pt idx="6882">
                  <c:v>-16.913862408992856</c:v>
                </c:pt>
                <c:pt idx="6883">
                  <c:v>-23.025043250989505</c:v>
                </c:pt>
                <c:pt idx="6884">
                  <c:v>22.434808442973548</c:v>
                </c:pt>
                <c:pt idx="6885">
                  <c:v>34.240801059750432</c:v>
                </c:pt>
                <c:pt idx="6886">
                  <c:v>29.105398875065688</c:v>
                </c:pt>
                <c:pt idx="6887">
                  <c:v>1.3419918025010844</c:v>
                </c:pt>
                <c:pt idx="6888">
                  <c:v>-8.4104590948953657</c:v>
                </c:pt>
                <c:pt idx="6889">
                  <c:v>-18.816517887187853</c:v>
                </c:pt>
                <c:pt idx="6890">
                  <c:v>-15.066683874321809</c:v>
                </c:pt>
                <c:pt idx="6891">
                  <c:v>-2.1587481149323793</c:v>
                </c:pt>
                <c:pt idx="6892">
                  <c:v>-25.603271128567314</c:v>
                </c:pt>
                <c:pt idx="6893">
                  <c:v>-4.333384925398903</c:v>
                </c:pt>
                <c:pt idx="6894">
                  <c:v>-6.2453985421679157</c:v>
                </c:pt>
                <c:pt idx="6895">
                  <c:v>-21.513372043686566</c:v>
                </c:pt>
                <c:pt idx="6896">
                  <c:v>-22.11818335054614</c:v>
                </c:pt>
                <c:pt idx="6897">
                  <c:v>-15.817336060682047</c:v>
                </c:pt>
                <c:pt idx="6898">
                  <c:v>-1.5934174696101309</c:v>
                </c:pt>
                <c:pt idx="6899">
                  <c:v>-24.523649541367497</c:v>
                </c:pt>
                <c:pt idx="6900">
                  <c:v>49.580782802103307</c:v>
                </c:pt>
                <c:pt idx="6901">
                  <c:v>-14.281656957312446</c:v>
                </c:pt>
                <c:pt idx="6902">
                  <c:v>-1.7106725396772404</c:v>
                </c:pt>
                <c:pt idx="6903">
                  <c:v>-9.4311510599093893</c:v>
                </c:pt>
                <c:pt idx="6904">
                  <c:v>-11.439124228805994</c:v>
                </c:pt>
                <c:pt idx="6905">
                  <c:v>18.174000242717717</c:v>
                </c:pt>
                <c:pt idx="6906">
                  <c:v>33.812142285739739</c:v>
                </c:pt>
                <c:pt idx="6907">
                  <c:v>12.384340463290243</c:v>
                </c:pt>
                <c:pt idx="6908">
                  <c:v>7.7428654443927911</c:v>
                </c:pt>
                <c:pt idx="6909">
                  <c:v>36.519231210907236</c:v>
                </c:pt>
                <c:pt idx="6910">
                  <c:v>18.858486769504836</c:v>
                </c:pt>
                <c:pt idx="6911">
                  <c:v>-22.615235030642118</c:v>
                </c:pt>
                <c:pt idx="6912">
                  <c:v>18.942153642197155</c:v>
                </c:pt>
                <c:pt idx="6913">
                  <c:v>-1.2604714430524453</c:v>
                </c:pt>
                <c:pt idx="6914">
                  <c:v>33.51233878635616</c:v>
                </c:pt>
                <c:pt idx="6915">
                  <c:v>8.9797136695349025</c:v>
                </c:pt>
                <c:pt idx="6916">
                  <c:v>-32.367041465722075</c:v>
                </c:pt>
                <c:pt idx="6917">
                  <c:v>31.72508377515188</c:v>
                </c:pt>
                <c:pt idx="6918">
                  <c:v>-18.553249187238681</c:v>
                </c:pt>
                <c:pt idx="6919">
                  <c:v>-3.6484343509242478</c:v>
                </c:pt>
                <c:pt idx="6920">
                  <c:v>5.3803035838712532</c:v>
                </c:pt>
                <c:pt idx="6921">
                  <c:v>-47.989443981133483</c:v>
                </c:pt>
                <c:pt idx="6922">
                  <c:v>-4.3204355238935221</c:v>
                </c:pt>
                <c:pt idx="6923">
                  <c:v>-34.312829479726616</c:v>
                </c:pt>
                <c:pt idx="6924">
                  <c:v>10.274847356420807</c:v>
                </c:pt>
                <c:pt idx="6925">
                  <c:v>-10.369627207397414</c:v>
                </c:pt>
                <c:pt idx="6926">
                  <c:v>-22.148326613326951</c:v>
                </c:pt>
                <c:pt idx="6927">
                  <c:v>-9.6003129172778632</c:v>
                </c:pt>
                <c:pt idx="6928">
                  <c:v>-49.89178235636161</c:v>
                </c:pt>
                <c:pt idx="6929">
                  <c:v>-18.712290419279725</c:v>
                </c:pt>
                <c:pt idx="6930">
                  <c:v>49.085665372393265</c:v>
                </c:pt>
                <c:pt idx="6931">
                  <c:v>-1.1887296675216561</c:v>
                </c:pt>
                <c:pt idx="6932">
                  <c:v>-1.2238540785321561</c:v>
                </c:pt>
                <c:pt idx="6933">
                  <c:v>-9.0337211860390774</c:v>
                </c:pt>
                <c:pt idx="6934">
                  <c:v>-12.968195427535456</c:v>
                </c:pt>
                <c:pt idx="6935">
                  <c:v>-3.2747248171137926</c:v>
                </c:pt>
                <c:pt idx="6936">
                  <c:v>7.9793606471157688</c:v>
                </c:pt>
                <c:pt idx="6937">
                  <c:v>3.6958822589514568</c:v>
                </c:pt>
                <c:pt idx="6938">
                  <c:v>-11.077232029812892</c:v>
                </c:pt>
                <c:pt idx="6939">
                  <c:v>-34.344515051654305</c:v>
                </c:pt>
                <c:pt idx="6940">
                  <c:v>-1.2350173326072706</c:v>
                </c:pt>
                <c:pt idx="6941">
                  <c:v>-31.452783827562182</c:v>
                </c:pt>
                <c:pt idx="6942">
                  <c:v>12.784122853409244</c:v>
                </c:pt>
                <c:pt idx="6943">
                  <c:v>14.30686941335042</c:v>
                </c:pt>
                <c:pt idx="6944">
                  <c:v>-56.074096599368374</c:v>
                </c:pt>
                <c:pt idx="6945">
                  <c:v>6.2610727179440602</c:v>
                </c:pt>
                <c:pt idx="6946">
                  <c:v>19.214103796845905</c:v>
                </c:pt>
                <c:pt idx="6947">
                  <c:v>-11.156208241508914</c:v>
                </c:pt>
                <c:pt idx="6948">
                  <c:v>37.128232004647032</c:v>
                </c:pt>
                <c:pt idx="6949">
                  <c:v>-1.4916936774246423</c:v>
                </c:pt>
                <c:pt idx="6950">
                  <c:v>-15.414617247350797</c:v>
                </c:pt>
                <c:pt idx="6951">
                  <c:v>3.9663255590020583</c:v>
                </c:pt>
                <c:pt idx="6952">
                  <c:v>1.5695436333281165</c:v>
                </c:pt>
                <c:pt idx="6953">
                  <c:v>-10.090058857461898</c:v>
                </c:pt>
                <c:pt idx="6954">
                  <c:v>-21.197210815116616</c:v>
                </c:pt>
                <c:pt idx="6955">
                  <c:v>-38.44903223940679</c:v>
                </c:pt>
                <c:pt idx="6956">
                  <c:v>-7.0620389788245816</c:v>
                </c:pt>
                <c:pt idx="6957">
                  <c:v>-3.7677169772509318</c:v>
                </c:pt>
                <c:pt idx="6958">
                  <c:v>14.385116213916035</c:v>
                </c:pt>
                <c:pt idx="6959">
                  <c:v>-11.123680900128555</c:v>
                </c:pt>
                <c:pt idx="6960">
                  <c:v>-7.0103065358474206</c:v>
                </c:pt>
                <c:pt idx="6961">
                  <c:v>11.874122093564679</c:v>
                </c:pt>
                <c:pt idx="6962">
                  <c:v>19.356144753672986</c:v>
                </c:pt>
                <c:pt idx="6963">
                  <c:v>33.237620209729052</c:v>
                </c:pt>
                <c:pt idx="6964">
                  <c:v>-8.5165372870950691</c:v>
                </c:pt>
                <c:pt idx="6965">
                  <c:v>17.074496730787345</c:v>
                </c:pt>
                <c:pt idx="6966">
                  <c:v>39.738060777076285</c:v>
                </c:pt>
                <c:pt idx="6967">
                  <c:v>16.767567591970852</c:v>
                </c:pt>
                <c:pt idx="6968">
                  <c:v>-37.92823237230548</c:v>
                </c:pt>
                <c:pt idx="6969">
                  <c:v>-21.774421171494673</c:v>
                </c:pt>
                <c:pt idx="6970">
                  <c:v>-12.168865981402746</c:v>
                </c:pt>
                <c:pt idx="6971">
                  <c:v>33.869745229633068</c:v>
                </c:pt>
                <c:pt idx="6972">
                  <c:v>-31.352571940894453</c:v>
                </c:pt>
                <c:pt idx="6973">
                  <c:v>21.078729879131593</c:v>
                </c:pt>
                <c:pt idx="6974">
                  <c:v>2.4759664399197163</c:v>
                </c:pt>
                <c:pt idx="6975">
                  <c:v>20.117071281025552</c:v>
                </c:pt>
                <c:pt idx="6976">
                  <c:v>-19.330250745163234</c:v>
                </c:pt>
                <c:pt idx="6977">
                  <c:v>-41.71009346465371</c:v>
                </c:pt>
                <c:pt idx="6978">
                  <c:v>-19.513971391723466</c:v>
                </c:pt>
                <c:pt idx="6979">
                  <c:v>-25.147271843498203</c:v>
                </c:pt>
                <c:pt idx="6980">
                  <c:v>-0.49637504620152839</c:v>
                </c:pt>
                <c:pt idx="6981">
                  <c:v>-15.761474330291355</c:v>
                </c:pt>
                <c:pt idx="6982">
                  <c:v>26.472760017237846</c:v>
                </c:pt>
                <c:pt idx="6983">
                  <c:v>-18.275814039720824</c:v>
                </c:pt>
                <c:pt idx="6984">
                  <c:v>-25.245659696437926</c:v>
                </c:pt>
                <c:pt idx="6985">
                  <c:v>20.726901121951684</c:v>
                </c:pt>
                <c:pt idx="6986">
                  <c:v>50.240009915423506</c:v>
                </c:pt>
                <c:pt idx="6987">
                  <c:v>-18.175830715204679</c:v>
                </c:pt>
                <c:pt idx="6988">
                  <c:v>-33.698453471985147</c:v>
                </c:pt>
                <c:pt idx="6989">
                  <c:v>-10.18311456469722</c:v>
                </c:pt>
                <c:pt idx="6990">
                  <c:v>-28.711423881603675</c:v>
                </c:pt>
                <c:pt idx="6991">
                  <c:v>30.667902729715074</c:v>
                </c:pt>
                <c:pt idx="6992">
                  <c:v>19.37157315069841</c:v>
                </c:pt>
                <c:pt idx="6993">
                  <c:v>-12.859848933185638</c:v>
                </c:pt>
                <c:pt idx="6994">
                  <c:v>-6.8956900569564255</c:v>
                </c:pt>
                <c:pt idx="6995">
                  <c:v>32.785334542859395</c:v>
                </c:pt>
                <c:pt idx="6996">
                  <c:v>-10.197794657056704</c:v>
                </c:pt>
                <c:pt idx="6997">
                  <c:v>-14.409378494487299</c:v>
                </c:pt>
                <c:pt idx="6998">
                  <c:v>-19.190408241881055</c:v>
                </c:pt>
                <c:pt idx="6999">
                  <c:v>3.0218989169939112</c:v>
                </c:pt>
                <c:pt idx="7000">
                  <c:v>5.9602578162905075</c:v>
                </c:pt>
                <c:pt idx="7001">
                  <c:v>-31.536624466394606</c:v>
                </c:pt>
                <c:pt idx="7002">
                  <c:v>-17.860576733517338</c:v>
                </c:pt>
                <c:pt idx="7003">
                  <c:v>-3.7575382697241579</c:v>
                </c:pt>
                <c:pt idx="7004">
                  <c:v>19.170255076947939</c:v>
                </c:pt>
                <c:pt idx="7005">
                  <c:v>32.18495660978445</c:v>
                </c:pt>
                <c:pt idx="7006">
                  <c:v>-22.777583513641972</c:v>
                </c:pt>
                <c:pt idx="7007">
                  <c:v>-22.159851626162389</c:v>
                </c:pt>
                <c:pt idx="7008">
                  <c:v>-49.385634195319348</c:v>
                </c:pt>
                <c:pt idx="7009">
                  <c:v>47.458070584442197</c:v>
                </c:pt>
                <c:pt idx="7010">
                  <c:v>-2.204795615777698</c:v>
                </c:pt>
                <c:pt idx="7011">
                  <c:v>-9.6745090144026165</c:v>
                </c:pt>
                <c:pt idx="7012">
                  <c:v>-12.693742597971077</c:v>
                </c:pt>
                <c:pt idx="7013">
                  <c:v>-19.477070355997483</c:v>
                </c:pt>
                <c:pt idx="7014">
                  <c:v>31.1833232687136</c:v>
                </c:pt>
                <c:pt idx="7015">
                  <c:v>-59.271262697686815</c:v>
                </c:pt>
                <c:pt idx="7016">
                  <c:v>-14.80192367477509</c:v>
                </c:pt>
                <c:pt idx="7017">
                  <c:v>-8.9348346516432802</c:v>
                </c:pt>
                <c:pt idx="7018">
                  <c:v>5.5565563943422021</c:v>
                </c:pt>
                <c:pt idx="7019">
                  <c:v>-20.871701011031263</c:v>
                </c:pt>
                <c:pt idx="7020">
                  <c:v>-36.175944604988288</c:v>
                </c:pt>
                <c:pt idx="7021">
                  <c:v>14.660411196535755</c:v>
                </c:pt>
                <c:pt idx="7022">
                  <c:v>-41.170416889303212</c:v>
                </c:pt>
                <c:pt idx="7023">
                  <c:v>-14.913968541364511</c:v>
                </c:pt>
                <c:pt idx="7024">
                  <c:v>3.1043062912521862</c:v>
                </c:pt>
                <c:pt idx="7025">
                  <c:v>12.821188185276725</c:v>
                </c:pt>
                <c:pt idx="7026">
                  <c:v>-12.411474446176044</c:v>
                </c:pt>
                <c:pt idx="7027">
                  <c:v>-9.543516128972751</c:v>
                </c:pt>
                <c:pt idx="7028">
                  <c:v>5.8646523050213091</c:v>
                </c:pt>
                <c:pt idx="7029">
                  <c:v>48.192807232042824</c:v>
                </c:pt>
                <c:pt idx="7030">
                  <c:v>-34.334774556624851</c:v>
                </c:pt>
                <c:pt idx="7031">
                  <c:v>-10.172746881493381</c:v>
                </c:pt>
                <c:pt idx="7032">
                  <c:v>5.5694731676444817</c:v>
                </c:pt>
                <c:pt idx="7033">
                  <c:v>-10.479410050050761</c:v>
                </c:pt>
                <c:pt idx="7034">
                  <c:v>-2.2708010230988878</c:v>
                </c:pt>
                <c:pt idx="7035">
                  <c:v>-28.704810845102266</c:v>
                </c:pt>
                <c:pt idx="7036">
                  <c:v>-28.749941817835477</c:v>
                </c:pt>
                <c:pt idx="7037">
                  <c:v>-15.284645685197983</c:v>
                </c:pt>
                <c:pt idx="7038">
                  <c:v>42.992793073324918</c:v>
                </c:pt>
                <c:pt idx="7039">
                  <c:v>20.208187719335463</c:v>
                </c:pt>
                <c:pt idx="7040">
                  <c:v>34.825935978328374</c:v>
                </c:pt>
                <c:pt idx="7041">
                  <c:v>-28.145500175750094</c:v>
                </c:pt>
                <c:pt idx="7042">
                  <c:v>-12.293190851491316</c:v>
                </c:pt>
                <c:pt idx="7043">
                  <c:v>-12.808481162221966</c:v>
                </c:pt>
                <c:pt idx="7044">
                  <c:v>34.939326483112239</c:v>
                </c:pt>
                <c:pt idx="7045">
                  <c:v>-3.5032895250767466</c:v>
                </c:pt>
                <c:pt idx="7046">
                  <c:v>11.629165671400308</c:v>
                </c:pt>
                <c:pt idx="7047">
                  <c:v>45.53218488837458</c:v>
                </c:pt>
                <c:pt idx="7048">
                  <c:v>-3.8952575619739065</c:v>
                </c:pt>
                <c:pt idx="7049">
                  <c:v>-19.431669771032439</c:v>
                </c:pt>
                <c:pt idx="7050">
                  <c:v>-41.399898767865672</c:v>
                </c:pt>
                <c:pt idx="7051">
                  <c:v>11.780537047290796</c:v>
                </c:pt>
                <c:pt idx="7052">
                  <c:v>-29.428564950581659</c:v>
                </c:pt>
                <c:pt idx="7053">
                  <c:v>-12.015238652915379</c:v>
                </c:pt>
                <c:pt idx="7054">
                  <c:v>-15.652794999459921</c:v>
                </c:pt>
                <c:pt idx="7055">
                  <c:v>-4.1936322491368898</c:v>
                </c:pt>
                <c:pt idx="7056">
                  <c:v>-13.818065638095462</c:v>
                </c:pt>
                <c:pt idx="7057">
                  <c:v>2.3508250720218342</c:v>
                </c:pt>
                <c:pt idx="7058">
                  <c:v>12.235333971106428</c:v>
                </c:pt>
                <c:pt idx="7059">
                  <c:v>32.210563915013147</c:v>
                </c:pt>
                <c:pt idx="7060">
                  <c:v>19.001676203253744</c:v>
                </c:pt>
                <c:pt idx="7061">
                  <c:v>-2.0983681995744732</c:v>
                </c:pt>
                <c:pt idx="7062">
                  <c:v>4.7790553684779624</c:v>
                </c:pt>
                <c:pt idx="7063">
                  <c:v>-15.224963789354845</c:v>
                </c:pt>
                <c:pt idx="7064">
                  <c:v>-0.5121084045907196</c:v>
                </c:pt>
                <c:pt idx="7065">
                  <c:v>-17.084465269990154</c:v>
                </c:pt>
                <c:pt idx="7066">
                  <c:v>-9.738611707885596</c:v>
                </c:pt>
                <c:pt idx="7067">
                  <c:v>-9.9499420418752091</c:v>
                </c:pt>
                <c:pt idx="7068">
                  <c:v>-47.649732830829038</c:v>
                </c:pt>
                <c:pt idx="7069">
                  <c:v>-6.2485552242801887</c:v>
                </c:pt>
                <c:pt idx="7070">
                  <c:v>-22.858710781377098</c:v>
                </c:pt>
                <c:pt idx="7071">
                  <c:v>-25.719357624041031</c:v>
                </c:pt>
                <c:pt idx="7072">
                  <c:v>-5.8678952039664338</c:v>
                </c:pt>
                <c:pt idx="7073">
                  <c:v>-15.355176292588446</c:v>
                </c:pt>
                <c:pt idx="7074">
                  <c:v>-11.934741864575443</c:v>
                </c:pt>
                <c:pt idx="7075">
                  <c:v>8.366397788888321</c:v>
                </c:pt>
                <c:pt idx="7076">
                  <c:v>-82.793762463603628</c:v>
                </c:pt>
                <c:pt idx="7077">
                  <c:v>28.88493875000497</c:v>
                </c:pt>
                <c:pt idx="7078">
                  <c:v>22.051671167853783</c:v>
                </c:pt>
                <c:pt idx="7079">
                  <c:v>-16.416799601516775</c:v>
                </c:pt>
                <c:pt idx="7080">
                  <c:v>-6.8371811226847683</c:v>
                </c:pt>
                <c:pt idx="7081">
                  <c:v>-13.913427754941374</c:v>
                </c:pt>
                <c:pt idx="7082">
                  <c:v>-18.768617699929827</c:v>
                </c:pt>
                <c:pt idx="7083">
                  <c:v>38.522441867433066</c:v>
                </c:pt>
                <c:pt idx="7084">
                  <c:v>-10.165207509988072</c:v>
                </c:pt>
                <c:pt idx="7085">
                  <c:v>24.038222273479661</c:v>
                </c:pt>
                <c:pt idx="7086">
                  <c:v>-40.112094211152723</c:v>
                </c:pt>
                <c:pt idx="7087">
                  <c:v>-16.200734149250479</c:v>
                </c:pt>
                <c:pt idx="7088">
                  <c:v>-32.673629696290774</c:v>
                </c:pt>
                <c:pt idx="7089">
                  <c:v>-10.036831060956523</c:v>
                </c:pt>
                <c:pt idx="7090">
                  <c:v>40.486113495176262</c:v>
                </c:pt>
                <c:pt idx="7091">
                  <c:v>29.268702897290147</c:v>
                </c:pt>
                <c:pt idx="7092">
                  <c:v>-2.9592529261129918</c:v>
                </c:pt>
                <c:pt idx="7093">
                  <c:v>-20.880451073009244</c:v>
                </c:pt>
                <c:pt idx="7094">
                  <c:v>-20.936595281270201</c:v>
                </c:pt>
                <c:pt idx="7095">
                  <c:v>-26.719873270516072</c:v>
                </c:pt>
                <c:pt idx="7096">
                  <c:v>-16.612837160202325</c:v>
                </c:pt>
                <c:pt idx="7097">
                  <c:v>-17.133398043724398</c:v>
                </c:pt>
                <c:pt idx="7098">
                  <c:v>6.5139754255300346</c:v>
                </c:pt>
                <c:pt idx="7099">
                  <c:v>-1.8649148827768016</c:v>
                </c:pt>
                <c:pt idx="7100">
                  <c:v>-8.8405089575040705</c:v>
                </c:pt>
                <c:pt idx="7101">
                  <c:v>6.4831748108703948</c:v>
                </c:pt>
                <c:pt idx="7102">
                  <c:v>-40.398172967697015</c:v>
                </c:pt>
                <c:pt idx="7103">
                  <c:v>7.137719291713255</c:v>
                </c:pt>
                <c:pt idx="7104">
                  <c:v>-15.675693933376145</c:v>
                </c:pt>
                <c:pt idx="7105">
                  <c:v>-20.232591663811419</c:v>
                </c:pt>
                <c:pt idx="7106">
                  <c:v>21.182592217576527</c:v>
                </c:pt>
                <c:pt idx="7107">
                  <c:v>35.946741818865902</c:v>
                </c:pt>
                <c:pt idx="7108">
                  <c:v>33.366895695665484</c:v>
                </c:pt>
                <c:pt idx="7109">
                  <c:v>2.5519695051955225</c:v>
                </c:pt>
                <c:pt idx="7110">
                  <c:v>-8.1693117150503909</c:v>
                </c:pt>
                <c:pt idx="7111">
                  <c:v>-5.8974632086628596</c:v>
                </c:pt>
                <c:pt idx="7112">
                  <c:v>-14.583320328720562</c:v>
                </c:pt>
                <c:pt idx="7113">
                  <c:v>4.7621283476907053</c:v>
                </c:pt>
                <c:pt idx="7114">
                  <c:v>-25.314577733716391</c:v>
                </c:pt>
                <c:pt idx="7115">
                  <c:v>-3.6140552614459551</c:v>
                </c:pt>
                <c:pt idx="7116">
                  <c:v>-6.9992802074420126</c:v>
                </c:pt>
                <c:pt idx="7117">
                  <c:v>-27.039184065937164</c:v>
                </c:pt>
                <c:pt idx="7118">
                  <c:v>-28.959791465867745</c:v>
                </c:pt>
                <c:pt idx="7119">
                  <c:v>-16.599236531721388</c:v>
                </c:pt>
                <c:pt idx="7120">
                  <c:v>-2.0878430134627735</c:v>
                </c:pt>
                <c:pt idx="7121">
                  <c:v>-21.606099468675716</c:v>
                </c:pt>
                <c:pt idx="7122">
                  <c:v>50.551721504778179</c:v>
                </c:pt>
                <c:pt idx="7123">
                  <c:v>-9.0724990617064734</c:v>
                </c:pt>
                <c:pt idx="7124">
                  <c:v>10.341348760437718</c:v>
                </c:pt>
                <c:pt idx="7125">
                  <c:v>-7.701125596590515</c:v>
                </c:pt>
                <c:pt idx="7126">
                  <c:v>-7.1855730667176871</c:v>
                </c:pt>
                <c:pt idx="7127">
                  <c:v>21.819929627365745</c:v>
                </c:pt>
                <c:pt idx="7128">
                  <c:v>37.822692193951568</c:v>
                </c:pt>
                <c:pt idx="7129">
                  <c:v>14.914605746967695</c:v>
                </c:pt>
                <c:pt idx="7130">
                  <c:v>27.080795325408026</c:v>
                </c:pt>
                <c:pt idx="7131">
                  <c:v>38.563654530211409</c:v>
                </c:pt>
                <c:pt idx="7132">
                  <c:v>18.862984033331827</c:v>
                </c:pt>
                <c:pt idx="7133">
                  <c:v>-26.022950192983103</c:v>
                </c:pt>
                <c:pt idx="7134">
                  <c:v>25.754507290781476</c:v>
                </c:pt>
                <c:pt idx="7135">
                  <c:v>4.0533058872949894</c:v>
                </c:pt>
                <c:pt idx="7136">
                  <c:v>35.212397519894921</c:v>
                </c:pt>
                <c:pt idx="7137">
                  <c:v>11.761301914462653</c:v>
                </c:pt>
                <c:pt idx="7138">
                  <c:v>-36.1114762229262</c:v>
                </c:pt>
                <c:pt idx="7139">
                  <c:v>33.225310707023738</c:v>
                </c:pt>
                <c:pt idx="7140">
                  <c:v>-10.397263269606224</c:v>
                </c:pt>
                <c:pt idx="7141">
                  <c:v>-5.1381631476116354</c:v>
                </c:pt>
                <c:pt idx="7142">
                  <c:v>6.5716574416919471</c:v>
                </c:pt>
                <c:pt idx="7143">
                  <c:v>-36.668879615995479</c:v>
                </c:pt>
                <c:pt idx="7144">
                  <c:v>-6.1666468372914807</c:v>
                </c:pt>
                <c:pt idx="7145">
                  <c:v>-78.292441030534093</c:v>
                </c:pt>
                <c:pt idx="7146">
                  <c:v>15.230998572966179</c:v>
                </c:pt>
                <c:pt idx="7147">
                  <c:v>-7.9187478105573774</c:v>
                </c:pt>
                <c:pt idx="7148">
                  <c:v>-23.268183920926184</c:v>
                </c:pt>
                <c:pt idx="7149">
                  <c:v>-10.544981164542641</c:v>
                </c:pt>
                <c:pt idx="7150">
                  <c:v>-51.210250133822974</c:v>
                </c:pt>
                <c:pt idx="7151">
                  <c:v>-20.412147792697031</c:v>
                </c:pt>
                <c:pt idx="7152">
                  <c:v>51.448583744624983</c:v>
                </c:pt>
                <c:pt idx="7153">
                  <c:v>-4.0851818590884079</c:v>
                </c:pt>
                <c:pt idx="7154">
                  <c:v>2.1470091254840895</c:v>
                </c:pt>
                <c:pt idx="7155">
                  <c:v>-10.983165058088227</c:v>
                </c:pt>
                <c:pt idx="7156">
                  <c:v>-12.626451482637396</c:v>
                </c:pt>
                <c:pt idx="7157">
                  <c:v>0.87470325343194588</c:v>
                </c:pt>
                <c:pt idx="7158">
                  <c:v>8.1115578248629063</c:v>
                </c:pt>
                <c:pt idx="7159">
                  <c:v>5.6809469317892365</c:v>
                </c:pt>
                <c:pt idx="7160">
                  <c:v>-13.810550189830963</c:v>
                </c:pt>
                <c:pt idx="7161">
                  <c:v>-36.327873143543464</c:v>
                </c:pt>
                <c:pt idx="7162">
                  <c:v>-17.588538483291345</c:v>
                </c:pt>
                <c:pt idx="7163">
                  <c:v>-30.872705265917968</c:v>
                </c:pt>
                <c:pt idx="7164">
                  <c:v>19.797696691153725</c:v>
                </c:pt>
                <c:pt idx="7165">
                  <c:v>19.853977324315419</c:v>
                </c:pt>
                <c:pt idx="7166">
                  <c:v>-55.083965407010197</c:v>
                </c:pt>
                <c:pt idx="7167">
                  <c:v>11.053702632714938</c:v>
                </c:pt>
                <c:pt idx="7168">
                  <c:v>19.109209813074713</c:v>
                </c:pt>
                <c:pt idx="7169">
                  <c:v>-15.049053796870748</c:v>
                </c:pt>
                <c:pt idx="7170">
                  <c:v>41.677029070177348</c:v>
                </c:pt>
                <c:pt idx="7171">
                  <c:v>0.45170741604033005</c:v>
                </c:pt>
                <c:pt idx="7172">
                  <c:v>-4.9128573731124732</c:v>
                </c:pt>
                <c:pt idx="7173">
                  <c:v>6.8459013732814995</c:v>
                </c:pt>
                <c:pt idx="7174">
                  <c:v>1.6204129531434077</c:v>
                </c:pt>
                <c:pt idx="7175">
                  <c:v>-4.7657968857009223</c:v>
                </c:pt>
                <c:pt idx="7176">
                  <c:v>-18.552391073896732</c:v>
                </c:pt>
                <c:pt idx="7177">
                  <c:v>-37.724587654220969</c:v>
                </c:pt>
                <c:pt idx="7178">
                  <c:v>-4.1571933361359115</c:v>
                </c:pt>
                <c:pt idx="7179">
                  <c:v>-4.293329355587729</c:v>
                </c:pt>
                <c:pt idx="7180">
                  <c:v>18.072048446570378</c:v>
                </c:pt>
                <c:pt idx="7181">
                  <c:v>-10.413237847447931</c:v>
                </c:pt>
                <c:pt idx="7182">
                  <c:v>-7.3336572736510037</c:v>
                </c:pt>
                <c:pt idx="7183">
                  <c:v>13.184421221424486</c:v>
                </c:pt>
                <c:pt idx="7184">
                  <c:v>20.519311867172512</c:v>
                </c:pt>
                <c:pt idx="7185">
                  <c:v>38.775378777363954</c:v>
                </c:pt>
                <c:pt idx="7186">
                  <c:v>-10.531314065701984</c:v>
                </c:pt>
                <c:pt idx="7187">
                  <c:v>33.716754526328714</c:v>
                </c:pt>
                <c:pt idx="7188">
                  <c:v>39.701335632697464</c:v>
                </c:pt>
                <c:pt idx="7189">
                  <c:v>18.385618318005285</c:v>
                </c:pt>
                <c:pt idx="7190">
                  <c:v>-33.473771820990578</c:v>
                </c:pt>
                <c:pt idx="7191">
                  <c:v>-26.139547813147793</c:v>
                </c:pt>
                <c:pt idx="7192">
                  <c:v>-9.0738278164422539</c:v>
                </c:pt>
                <c:pt idx="7193">
                  <c:v>31.835154164078773</c:v>
                </c:pt>
                <c:pt idx="7194">
                  <c:v>-29.828321428792862</c:v>
                </c:pt>
                <c:pt idx="7195">
                  <c:v>10.331757984417102</c:v>
                </c:pt>
                <c:pt idx="7196">
                  <c:v>20.24490069879208</c:v>
                </c:pt>
                <c:pt idx="7197">
                  <c:v>-17.217901144375034</c:v>
                </c:pt>
                <c:pt idx="7198">
                  <c:v>-39.348926265945536</c:v>
                </c:pt>
                <c:pt idx="7199">
                  <c:v>-24.786549323147057</c:v>
                </c:pt>
                <c:pt idx="7200">
                  <c:v>-21.471132284840049</c:v>
                </c:pt>
                <c:pt idx="7201">
                  <c:v>-0.31201870781551477</c:v>
                </c:pt>
                <c:pt idx="7202">
                  <c:v>-18.927293862548659</c:v>
                </c:pt>
                <c:pt idx="7203">
                  <c:v>27.04626452192128</c:v>
                </c:pt>
                <c:pt idx="7204">
                  <c:v>-19.877171152604717</c:v>
                </c:pt>
                <c:pt idx="7205">
                  <c:v>-26.86284393074375</c:v>
                </c:pt>
                <c:pt idx="7206">
                  <c:v>22.562064958885543</c:v>
                </c:pt>
                <c:pt idx="7207">
                  <c:v>50.227941501112923</c:v>
                </c:pt>
                <c:pt idx="7208">
                  <c:v>-17.375480950099529</c:v>
                </c:pt>
                <c:pt idx="7209">
                  <c:v>-37.880861198256426</c:v>
                </c:pt>
                <c:pt idx="7210">
                  <c:v>-6.4819217366004267</c:v>
                </c:pt>
                <c:pt idx="7211">
                  <c:v>-32.498042627782233</c:v>
                </c:pt>
                <c:pt idx="7212">
                  <c:v>33.244439726920568</c:v>
                </c:pt>
                <c:pt idx="7213">
                  <c:v>18.088485237131508</c:v>
                </c:pt>
                <c:pt idx="7214">
                  <c:v>-9.7085188750380667</c:v>
                </c:pt>
                <c:pt idx="7215">
                  <c:v>-5.3086525848752544</c:v>
                </c:pt>
                <c:pt idx="7216">
                  <c:v>39.230542675687396</c:v>
                </c:pt>
                <c:pt idx="7217">
                  <c:v>-10.02783399350669</c:v>
                </c:pt>
                <c:pt idx="7218">
                  <c:v>-12.139970759241315</c:v>
                </c:pt>
                <c:pt idx="7219">
                  <c:v>-16.980905657256802</c:v>
                </c:pt>
                <c:pt idx="7220">
                  <c:v>3.0678312980981595</c:v>
                </c:pt>
                <c:pt idx="7221">
                  <c:v>-1.4224861508946987</c:v>
                </c:pt>
                <c:pt idx="7222">
                  <c:v>-26.954054293629952</c:v>
                </c:pt>
                <c:pt idx="7223">
                  <c:v>-17.728241071833388</c:v>
                </c:pt>
                <c:pt idx="7224">
                  <c:v>-3.0790719232531032</c:v>
                </c:pt>
                <c:pt idx="7225">
                  <c:v>22.121805458122914</c:v>
                </c:pt>
                <c:pt idx="7226">
                  <c:v>42.291626394452344</c:v>
                </c:pt>
                <c:pt idx="7227">
                  <c:v>-22.667489406664913</c:v>
                </c:pt>
                <c:pt idx="7228">
                  <c:v>-22.636381859593921</c:v>
                </c:pt>
                <c:pt idx="7229">
                  <c:v>-52.066544663777478</c:v>
                </c:pt>
                <c:pt idx="7230">
                  <c:v>49.512665047879125</c:v>
                </c:pt>
                <c:pt idx="7231">
                  <c:v>4.1612338202909456</c:v>
                </c:pt>
                <c:pt idx="7232">
                  <c:v>-9.7301660007315824</c:v>
                </c:pt>
                <c:pt idx="7233">
                  <c:v>-14.662697151400064</c:v>
                </c:pt>
                <c:pt idx="7234">
                  <c:v>-19.172649239285651</c:v>
                </c:pt>
                <c:pt idx="7235">
                  <c:v>32.185981741023525</c:v>
                </c:pt>
                <c:pt idx="7236">
                  <c:v>-59.94221528215256</c:v>
                </c:pt>
                <c:pt idx="7237">
                  <c:v>-13.111085402973352</c:v>
                </c:pt>
                <c:pt idx="7238">
                  <c:v>-9.6138339397938815</c:v>
                </c:pt>
                <c:pt idx="7239">
                  <c:v>-4.7961893487414855</c:v>
                </c:pt>
                <c:pt idx="7240">
                  <c:v>-19.637711812089819</c:v>
                </c:pt>
                <c:pt idx="7241">
                  <c:v>-47.503267058231252</c:v>
                </c:pt>
                <c:pt idx="7242">
                  <c:v>13.480202492286281</c:v>
                </c:pt>
                <c:pt idx="7243">
                  <c:v>-38.267316249117634</c:v>
                </c:pt>
                <c:pt idx="7244">
                  <c:v>-11.765859952556568</c:v>
                </c:pt>
                <c:pt idx="7245">
                  <c:v>5.1306451049108901</c:v>
                </c:pt>
                <c:pt idx="7246">
                  <c:v>14.713499423652264</c:v>
                </c:pt>
                <c:pt idx="7247">
                  <c:v>-10.752296658632005</c:v>
                </c:pt>
                <c:pt idx="7248">
                  <c:v>-9.3709342251142438</c:v>
                </c:pt>
                <c:pt idx="7249">
                  <c:v>21.295423073297947</c:v>
                </c:pt>
                <c:pt idx="7250">
                  <c:v>49.740726287696432</c:v>
                </c:pt>
                <c:pt idx="7251">
                  <c:v>-24.831042655949222</c:v>
                </c:pt>
                <c:pt idx="7252">
                  <c:v>-6.8899759466783692</c:v>
                </c:pt>
                <c:pt idx="7253">
                  <c:v>2.5771873324325369</c:v>
                </c:pt>
                <c:pt idx="7254">
                  <c:v>-15.50361242006209</c:v>
                </c:pt>
                <c:pt idx="7255">
                  <c:v>-4.3841910749855257</c:v>
                </c:pt>
                <c:pt idx="7256">
                  <c:v>-37.974549673129118</c:v>
                </c:pt>
                <c:pt idx="7257">
                  <c:v>-20.638927893448312</c:v>
                </c:pt>
                <c:pt idx="7258">
                  <c:v>44.832713710637734</c:v>
                </c:pt>
                <c:pt idx="7259">
                  <c:v>27.175453719811969</c:v>
                </c:pt>
                <c:pt idx="7260">
                  <c:v>37.891003219424412</c:v>
                </c:pt>
                <c:pt idx="7261">
                  <c:v>-32.255526919863925</c:v>
                </c:pt>
                <c:pt idx="7262">
                  <c:v>-15.386112983807148</c:v>
                </c:pt>
                <c:pt idx="7263">
                  <c:v>-12.623578564344477</c:v>
                </c:pt>
                <c:pt idx="7264">
                  <c:v>31.760194443250924</c:v>
                </c:pt>
                <c:pt idx="7265">
                  <c:v>-4.7294354694621283</c:v>
                </c:pt>
                <c:pt idx="7266">
                  <c:v>19.392098494046493</c:v>
                </c:pt>
                <c:pt idx="7267">
                  <c:v>47.40385975569292</c:v>
                </c:pt>
                <c:pt idx="7268">
                  <c:v>3.222761877331628</c:v>
                </c:pt>
                <c:pt idx="7269">
                  <c:v>-19.664873962106547</c:v>
                </c:pt>
                <c:pt idx="7270">
                  <c:v>-43.39966591218397</c:v>
                </c:pt>
                <c:pt idx="7271">
                  <c:v>15.070829446691551</c:v>
                </c:pt>
                <c:pt idx="7272">
                  <c:v>-24.465112636195755</c:v>
                </c:pt>
                <c:pt idx="7273">
                  <c:v>-11.711109338568459</c:v>
                </c:pt>
                <c:pt idx="7274">
                  <c:v>-9.1899032579635858</c:v>
                </c:pt>
                <c:pt idx="7275">
                  <c:v>-3.4194404723845651</c:v>
                </c:pt>
                <c:pt idx="7276">
                  <c:v>-11.568372002572332</c:v>
                </c:pt>
                <c:pt idx="7277">
                  <c:v>-0.4193620092143604</c:v>
                </c:pt>
                <c:pt idx="7278">
                  <c:v>13.425472887020035</c:v>
                </c:pt>
                <c:pt idx="7279">
                  <c:v>31.418806418845435</c:v>
                </c:pt>
                <c:pt idx="7280">
                  <c:v>25.231782814991035</c:v>
                </c:pt>
                <c:pt idx="7281">
                  <c:v>1.3877292852009901</c:v>
                </c:pt>
                <c:pt idx="7282">
                  <c:v>3.8845049183011753</c:v>
                </c:pt>
                <c:pt idx="7283">
                  <c:v>-17.603251250355601</c:v>
                </c:pt>
                <c:pt idx="7284">
                  <c:v>-0.21161649920378522</c:v>
                </c:pt>
                <c:pt idx="7285">
                  <c:v>-14.753903280946105</c:v>
                </c:pt>
                <c:pt idx="7286">
                  <c:v>-5.5608858611469003</c:v>
                </c:pt>
                <c:pt idx="7287">
                  <c:v>-7.3210997562220204</c:v>
                </c:pt>
                <c:pt idx="7288">
                  <c:v>-48.037292838480838</c:v>
                </c:pt>
                <c:pt idx="7289">
                  <c:v>-5.0186762070881983</c:v>
                </c:pt>
                <c:pt idx="7290">
                  <c:v>-14.258004900256253</c:v>
                </c:pt>
                <c:pt idx="7291">
                  <c:v>-27.518701805458502</c:v>
                </c:pt>
                <c:pt idx="7292">
                  <c:v>-1.1634186212871143</c:v>
                </c:pt>
                <c:pt idx="7293">
                  <c:v>-11.676175298892332</c:v>
                </c:pt>
                <c:pt idx="7294">
                  <c:v>-21.095605789884459</c:v>
                </c:pt>
                <c:pt idx="7295">
                  <c:v>15.363226065822488</c:v>
                </c:pt>
                <c:pt idx="7296">
                  <c:v>29.205852316794392</c:v>
                </c:pt>
                <c:pt idx="7297">
                  <c:v>25.602366333666751</c:v>
                </c:pt>
                <c:pt idx="7298">
                  <c:v>-16.373225468109112</c:v>
                </c:pt>
                <c:pt idx="7299">
                  <c:v>-15.795817545626488</c:v>
                </c:pt>
                <c:pt idx="7300">
                  <c:v>-14.196025393615123</c:v>
                </c:pt>
                <c:pt idx="7301">
                  <c:v>-18.600843818553791</c:v>
                </c:pt>
                <c:pt idx="7302">
                  <c:v>38.566984936315016</c:v>
                </c:pt>
                <c:pt idx="7303">
                  <c:v>-10.013146784414252</c:v>
                </c:pt>
                <c:pt idx="7304">
                  <c:v>26.158352233938942</c:v>
                </c:pt>
                <c:pt idx="7305">
                  <c:v>-41.886226582981791</c:v>
                </c:pt>
                <c:pt idx="7306">
                  <c:v>-16.95039108403774</c:v>
                </c:pt>
                <c:pt idx="7307">
                  <c:v>-31.943131912096828</c:v>
                </c:pt>
                <c:pt idx="7308">
                  <c:v>-29.810942892368701</c:v>
                </c:pt>
                <c:pt idx="7309">
                  <c:v>41.743534793173389</c:v>
                </c:pt>
                <c:pt idx="7310">
                  <c:v>28.545374326964762</c:v>
                </c:pt>
                <c:pt idx="7311">
                  <c:v>-0.7841697357644648</c:v>
                </c:pt>
                <c:pt idx="7312">
                  <c:v>-23.872895219998441</c:v>
                </c:pt>
                <c:pt idx="7313">
                  <c:v>-19.994314948443705</c:v>
                </c:pt>
                <c:pt idx="7314">
                  <c:v>-29.469763957068658</c:v>
                </c:pt>
                <c:pt idx="7315">
                  <c:v>-13.292615111066123</c:v>
                </c:pt>
                <c:pt idx="7316">
                  <c:v>-21.862483934300574</c:v>
                </c:pt>
                <c:pt idx="7317">
                  <c:v>8.4023196511892166</c:v>
                </c:pt>
                <c:pt idx="7318">
                  <c:v>-0.97384557602661204</c:v>
                </c:pt>
                <c:pt idx="7319">
                  <c:v>-5.5281726693157438</c:v>
                </c:pt>
                <c:pt idx="7320">
                  <c:v>7.117543371212129</c:v>
                </c:pt>
                <c:pt idx="7321">
                  <c:v>-38.922541428422761</c:v>
                </c:pt>
                <c:pt idx="7322">
                  <c:v>7.4092396780352328</c:v>
                </c:pt>
                <c:pt idx="7323">
                  <c:v>-16.78560591905697</c:v>
                </c:pt>
                <c:pt idx="7324">
                  <c:v>-17.757807076230023</c:v>
                </c:pt>
                <c:pt idx="7325">
                  <c:v>14.107185956499023</c:v>
                </c:pt>
                <c:pt idx="7326">
                  <c:v>38.41788108022795</c:v>
                </c:pt>
                <c:pt idx="7327">
                  <c:v>29.563529965939367</c:v>
                </c:pt>
                <c:pt idx="7328">
                  <c:v>2.6449860048436591</c:v>
                </c:pt>
                <c:pt idx="7329">
                  <c:v>-8.1426883231061638</c:v>
                </c:pt>
                <c:pt idx="7330">
                  <c:v>-3.978739877692167</c:v>
                </c:pt>
                <c:pt idx="7331">
                  <c:v>-10.150114873171427</c:v>
                </c:pt>
                <c:pt idx="7332">
                  <c:v>10.73771648558391</c:v>
                </c:pt>
                <c:pt idx="7333">
                  <c:v>-19.332462964225456</c:v>
                </c:pt>
                <c:pt idx="7334">
                  <c:v>-3.5910520402128512</c:v>
                </c:pt>
                <c:pt idx="7335">
                  <c:v>-8.7477669956270709</c:v>
                </c:pt>
                <c:pt idx="7336">
                  <c:v>-25.063933829980076</c:v>
                </c:pt>
                <c:pt idx="7337">
                  <c:v>-27.980498625516859</c:v>
                </c:pt>
                <c:pt idx="7338">
                  <c:v>-16.818988155431338</c:v>
                </c:pt>
                <c:pt idx="7339">
                  <c:v>4.9693664356155054</c:v>
                </c:pt>
                <c:pt idx="7340">
                  <c:v>-17.834884630055122</c:v>
                </c:pt>
                <c:pt idx="7341">
                  <c:v>50.3449124327188</c:v>
                </c:pt>
                <c:pt idx="7342">
                  <c:v>-1.1607628124288212</c:v>
                </c:pt>
                <c:pt idx="7343">
                  <c:v>12.709012121077421</c:v>
                </c:pt>
                <c:pt idx="7344">
                  <c:v>3.7882282239669962</c:v>
                </c:pt>
                <c:pt idx="7345">
                  <c:v>4.1287598958905818</c:v>
                </c:pt>
                <c:pt idx="7346">
                  <c:v>26.640717324245934</c:v>
                </c:pt>
                <c:pt idx="7347">
                  <c:v>38.776916997434249</c:v>
                </c:pt>
                <c:pt idx="7348">
                  <c:v>17.261983677219185</c:v>
                </c:pt>
                <c:pt idx="7349">
                  <c:v>27.759544202580543</c:v>
                </c:pt>
                <c:pt idx="7350">
                  <c:v>40.610047083297111</c:v>
                </c:pt>
                <c:pt idx="7351">
                  <c:v>16.717678816994706</c:v>
                </c:pt>
                <c:pt idx="7352">
                  <c:v>-23.218048168063572</c:v>
                </c:pt>
                <c:pt idx="7353">
                  <c:v>29.500607682316129</c:v>
                </c:pt>
                <c:pt idx="7354">
                  <c:v>7.6383873043702977</c:v>
                </c:pt>
                <c:pt idx="7355">
                  <c:v>36.721967931039735</c:v>
                </c:pt>
                <c:pt idx="7356">
                  <c:v>17.564699392016337</c:v>
                </c:pt>
                <c:pt idx="7357">
                  <c:v>-29.992218981585566</c:v>
                </c:pt>
                <c:pt idx="7358">
                  <c:v>57.152284427828469</c:v>
                </c:pt>
                <c:pt idx="7359">
                  <c:v>-6.8100439892980731</c:v>
                </c:pt>
                <c:pt idx="7360">
                  <c:v>-7.0188051787187717</c:v>
                </c:pt>
                <c:pt idx="7361">
                  <c:v>7.1862007794219593</c:v>
                </c:pt>
                <c:pt idx="7362">
                  <c:v>-32.417133961539719</c:v>
                </c:pt>
                <c:pt idx="7363">
                  <c:v>-4.1950537025726646</c:v>
                </c:pt>
                <c:pt idx="7364">
                  <c:v>-79.906450040427899</c:v>
                </c:pt>
                <c:pt idx="7365">
                  <c:v>21.820639808144705</c:v>
                </c:pt>
                <c:pt idx="7366">
                  <c:v>-0.10333586600529543</c:v>
                </c:pt>
                <c:pt idx="7367">
                  <c:v>-24.481262260550761</c:v>
                </c:pt>
                <c:pt idx="7368">
                  <c:v>-12.890916957080135</c:v>
                </c:pt>
                <c:pt idx="7369">
                  <c:v>-42.836003637489512</c:v>
                </c:pt>
                <c:pt idx="7370">
                  <c:v>-15.975070963587314</c:v>
                </c:pt>
                <c:pt idx="7371">
                  <c:v>52.581745511550771</c:v>
                </c:pt>
                <c:pt idx="7372">
                  <c:v>-10.0572823381303</c:v>
                </c:pt>
                <c:pt idx="7373">
                  <c:v>10.657915889117156</c:v>
                </c:pt>
                <c:pt idx="7374">
                  <c:v>-8.8438166047936342</c:v>
                </c:pt>
                <c:pt idx="7375">
                  <c:v>-13.905725461670972</c:v>
                </c:pt>
                <c:pt idx="7376">
                  <c:v>4.505060910165632</c:v>
                </c:pt>
                <c:pt idx="7377">
                  <c:v>8.6746182787327228</c:v>
                </c:pt>
                <c:pt idx="7378">
                  <c:v>2.4816202520558264</c:v>
                </c:pt>
                <c:pt idx="7379">
                  <c:v>-14.857927793087969</c:v>
                </c:pt>
                <c:pt idx="7380">
                  <c:v>-37.22175401441811</c:v>
                </c:pt>
                <c:pt idx="7381">
                  <c:v>-9.0788489007943127</c:v>
                </c:pt>
                <c:pt idx="7382">
                  <c:v>-31.616551361409442</c:v>
                </c:pt>
                <c:pt idx="7383">
                  <c:v>23.919521664343755</c:v>
                </c:pt>
                <c:pt idx="7384">
                  <c:v>18.995787059739676</c:v>
                </c:pt>
                <c:pt idx="7385">
                  <c:v>-51.660675708860417</c:v>
                </c:pt>
                <c:pt idx="7386">
                  <c:v>13.647487905209921</c:v>
                </c:pt>
                <c:pt idx="7387">
                  <c:v>18.456777939254877</c:v>
                </c:pt>
                <c:pt idx="7388">
                  <c:v>-18.780049852793763</c:v>
                </c:pt>
                <c:pt idx="7389">
                  <c:v>42.292316204586335</c:v>
                </c:pt>
                <c:pt idx="7390">
                  <c:v>2.9174833860640899</c:v>
                </c:pt>
                <c:pt idx="7391">
                  <c:v>13.225525554791034</c:v>
                </c:pt>
                <c:pt idx="7392">
                  <c:v>14.63752667075385</c:v>
                </c:pt>
                <c:pt idx="7393">
                  <c:v>2.2352651686857214</c:v>
                </c:pt>
                <c:pt idx="7394">
                  <c:v>1.2493060420862818</c:v>
                </c:pt>
                <c:pt idx="7395">
                  <c:v>-10.995867373534075</c:v>
                </c:pt>
                <c:pt idx="7396">
                  <c:v>-37.166175214181735</c:v>
                </c:pt>
                <c:pt idx="7397">
                  <c:v>-1.1290190230291905</c:v>
                </c:pt>
                <c:pt idx="7398">
                  <c:v>-4.9843105199365452</c:v>
                </c:pt>
                <c:pt idx="7399">
                  <c:v>23.101379721171412</c:v>
                </c:pt>
                <c:pt idx="7400">
                  <c:v>-10.797300378498122</c:v>
                </c:pt>
                <c:pt idx="7401">
                  <c:v>-6.0226023496274967</c:v>
                </c:pt>
                <c:pt idx="7402">
                  <c:v>15.900509781507857</c:v>
                </c:pt>
                <c:pt idx="7403">
                  <c:v>22.664004754242484</c:v>
                </c:pt>
                <c:pt idx="7404">
                  <c:v>41.65289541074138</c:v>
                </c:pt>
                <c:pt idx="7405">
                  <c:v>-5.6927081089835667</c:v>
                </c:pt>
                <c:pt idx="7406">
                  <c:v>27.467912502418677</c:v>
                </c:pt>
                <c:pt idx="7407">
                  <c:v>40.32342435842012</c:v>
                </c:pt>
                <c:pt idx="7408">
                  <c:v>20.617026297019102</c:v>
                </c:pt>
                <c:pt idx="7409">
                  <c:v>-27.900176554220479</c:v>
                </c:pt>
                <c:pt idx="7410">
                  <c:v>-32.441470887041604</c:v>
                </c:pt>
                <c:pt idx="7411">
                  <c:v>-12.811446027803868</c:v>
                </c:pt>
                <c:pt idx="7412">
                  <c:v>34.259845970282548</c:v>
                </c:pt>
                <c:pt idx="7413">
                  <c:v>-28.452940824588282</c:v>
                </c:pt>
                <c:pt idx="7414">
                  <c:v>-47.937655521496794</c:v>
                </c:pt>
                <c:pt idx="7415">
                  <c:v>14.932926825681491</c:v>
                </c:pt>
                <c:pt idx="7416">
                  <c:v>20.79121161562901</c:v>
                </c:pt>
                <c:pt idx="7417">
                  <c:v>5.8015175133648071</c:v>
                </c:pt>
                <c:pt idx="7418">
                  <c:v>-21.825537243949217</c:v>
                </c:pt>
                <c:pt idx="7419">
                  <c:v>-26.943141780598932</c:v>
                </c:pt>
                <c:pt idx="7420">
                  <c:v>-24.828935153126373</c:v>
                </c:pt>
                <c:pt idx="7421">
                  <c:v>0.17047661425058891</c:v>
                </c:pt>
                <c:pt idx="7422">
                  <c:v>-16.197445643953429</c:v>
                </c:pt>
                <c:pt idx="7423">
                  <c:v>26.907097304735942</c:v>
                </c:pt>
                <c:pt idx="7424">
                  <c:v>-13.860497125390417</c:v>
                </c:pt>
                <c:pt idx="7425">
                  <c:v>-20.500258496277823</c:v>
                </c:pt>
                <c:pt idx="7426">
                  <c:v>24.813285153631625</c:v>
                </c:pt>
                <c:pt idx="7427">
                  <c:v>50.247839899561754</c:v>
                </c:pt>
                <c:pt idx="7428">
                  <c:v>-17.742508890133927</c:v>
                </c:pt>
                <c:pt idx="7429">
                  <c:v>-37.062254839132251</c:v>
                </c:pt>
                <c:pt idx="7430">
                  <c:v>1.3694280133030148</c:v>
                </c:pt>
                <c:pt idx="7431">
                  <c:v>-27.691585302512603</c:v>
                </c:pt>
                <c:pt idx="7432">
                  <c:v>38.279564615146313</c:v>
                </c:pt>
                <c:pt idx="7433">
                  <c:v>23.608789899458152</c:v>
                </c:pt>
                <c:pt idx="7434">
                  <c:v>-7.4646260897941588</c:v>
                </c:pt>
                <c:pt idx="7435">
                  <c:v>-4.1205608726434946</c:v>
                </c:pt>
                <c:pt idx="7436">
                  <c:v>36.771561058660474</c:v>
                </c:pt>
                <c:pt idx="7437">
                  <c:v>-6.6415983604950952</c:v>
                </c:pt>
                <c:pt idx="7438">
                  <c:v>-3.9910610026811071</c:v>
                </c:pt>
                <c:pt idx="7439">
                  <c:v>-14.388497087301751</c:v>
                </c:pt>
                <c:pt idx="7440">
                  <c:v>6.1234106024325996E-2</c:v>
                </c:pt>
                <c:pt idx="7441">
                  <c:v>-8.3336736022594806</c:v>
                </c:pt>
                <c:pt idx="7442">
                  <c:v>-26.655026764478215</c:v>
                </c:pt>
                <c:pt idx="7443">
                  <c:v>-15.597430359471755</c:v>
                </c:pt>
                <c:pt idx="7444">
                  <c:v>-0.37971129200342091</c:v>
                </c:pt>
                <c:pt idx="7445">
                  <c:v>25.68137694588988</c:v>
                </c:pt>
                <c:pt idx="7446">
                  <c:v>42.927450627912378</c:v>
                </c:pt>
                <c:pt idx="7447">
                  <c:v>-22.578699246480845</c:v>
                </c:pt>
                <c:pt idx="7448">
                  <c:v>-26.30198562902676</c:v>
                </c:pt>
                <c:pt idx="7449">
                  <c:v>-38.934640519893463</c:v>
                </c:pt>
                <c:pt idx="7450">
                  <c:v>48.724923196231487</c:v>
                </c:pt>
                <c:pt idx="7451">
                  <c:v>11.217492717792901</c:v>
                </c:pt>
                <c:pt idx="7452">
                  <c:v>-8.8526985084200014</c:v>
                </c:pt>
                <c:pt idx="7453">
                  <c:v>-15.530197076415512</c:v>
                </c:pt>
                <c:pt idx="7454">
                  <c:v>-18.626442084584532</c:v>
                </c:pt>
                <c:pt idx="7455">
                  <c:v>33.302436160785113</c:v>
                </c:pt>
                <c:pt idx="7456">
                  <c:v>-62.80707658263043</c:v>
                </c:pt>
                <c:pt idx="7457">
                  <c:v>-14.256126303109813</c:v>
                </c:pt>
                <c:pt idx="7458">
                  <c:v>-9.3582253084233749</c:v>
                </c:pt>
                <c:pt idx="7459">
                  <c:v>-0.10414171142215167</c:v>
                </c:pt>
                <c:pt idx="7460">
                  <c:v>-15.590499374314675</c:v>
                </c:pt>
                <c:pt idx="7461">
                  <c:v>-51.894476656836808</c:v>
                </c:pt>
                <c:pt idx="7462">
                  <c:v>19.237630994881499</c:v>
                </c:pt>
                <c:pt idx="7463">
                  <c:v>4.7440389633887321</c:v>
                </c:pt>
                <c:pt idx="7464">
                  <c:v>-28.927935281213749</c:v>
                </c:pt>
                <c:pt idx="7465">
                  <c:v>-10.980488308368393</c:v>
                </c:pt>
                <c:pt idx="7466">
                  <c:v>7.1357971425507998</c:v>
                </c:pt>
                <c:pt idx="7467">
                  <c:v>-6.0947102628965979</c:v>
                </c:pt>
                <c:pt idx="7468">
                  <c:v>-8.4258832160611306</c:v>
                </c:pt>
                <c:pt idx="7469">
                  <c:v>27.829391419174442</c:v>
                </c:pt>
                <c:pt idx="7470">
                  <c:v>53.875469130746623</c:v>
                </c:pt>
                <c:pt idx="7471">
                  <c:v>-23.92246927747312</c:v>
                </c:pt>
                <c:pt idx="7472">
                  <c:v>-7.4958255316447548</c:v>
                </c:pt>
                <c:pt idx="7473">
                  <c:v>2.0093132612299129</c:v>
                </c:pt>
                <c:pt idx="7474">
                  <c:v>-24.17341269448066</c:v>
                </c:pt>
                <c:pt idx="7475">
                  <c:v>-16.572580120443725</c:v>
                </c:pt>
                <c:pt idx="7476">
                  <c:v>-35.115171365293754</c:v>
                </c:pt>
                <c:pt idx="7477">
                  <c:v>-21.127870096919757</c:v>
                </c:pt>
                <c:pt idx="7478">
                  <c:v>42.417894165978801</c:v>
                </c:pt>
                <c:pt idx="7479">
                  <c:v>31.236827799032845</c:v>
                </c:pt>
                <c:pt idx="7480">
                  <c:v>36.489334768009485</c:v>
                </c:pt>
                <c:pt idx="7481">
                  <c:v>-31.337554383461448</c:v>
                </c:pt>
                <c:pt idx="7482">
                  <c:v>-17.391036644030468</c:v>
                </c:pt>
                <c:pt idx="7483">
                  <c:v>-12.721141794182202</c:v>
                </c:pt>
                <c:pt idx="7484">
                  <c:v>28.259734149694765</c:v>
                </c:pt>
                <c:pt idx="7485">
                  <c:v>-5.3744169815544964</c:v>
                </c:pt>
                <c:pt idx="7486">
                  <c:v>22.477889493738658</c:v>
                </c:pt>
                <c:pt idx="7487">
                  <c:v>48.820153197750777</c:v>
                </c:pt>
                <c:pt idx="7488">
                  <c:v>5.035130160853754</c:v>
                </c:pt>
                <c:pt idx="7489">
                  <c:v>-19.837825474893162</c:v>
                </c:pt>
                <c:pt idx="7490">
                  <c:v>-46.16220252433105</c:v>
                </c:pt>
                <c:pt idx="7491">
                  <c:v>22.7046610624107</c:v>
                </c:pt>
                <c:pt idx="7492">
                  <c:v>-29.999119337171962</c:v>
                </c:pt>
                <c:pt idx="7493">
                  <c:v>-11.913005819565818</c:v>
                </c:pt>
                <c:pt idx="7494">
                  <c:v>-4.1064952914423216</c:v>
                </c:pt>
                <c:pt idx="7495">
                  <c:v>-4.9162234941409011</c:v>
                </c:pt>
                <c:pt idx="7496">
                  <c:v>-12.433221232480768</c:v>
                </c:pt>
                <c:pt idx="7497">
                  <c:v>3.2657887979295523</c:v>
                </c:pt>
                <c:pt idx="7498">
                  <c:v>16.02125960944106</c:v>
                </c:pt>
                <c:pt idx="7499">
                  <c:v>29.350723336455061</c:v>
                </c:pt>
                <c:pt idx="7500">
                  <c:v>34.43149154295768</c:v>
                </c:pt>
                <c:pt idx="7501">
                  <c:v>5.4217463760044637</c:v>
                </c:pt>
                <c:pt idx="7502">
                  <c:v>5.7620678984979889</c:v>
                </c:pt>
                <c:pt idx="7503">
                  <c:v>-19.398521129318148</c:v>
                </c:pt>
                <c:pt idx="7504">
                  <c:v>13.628821245393191</c:v>
                </c:pt>
                <c:pt idx="7505">
                  <c:v>-5.2869826432004103</c:v>
                </c:pt>
                <c:pt idx="7506">
                  <c:v>2.406552366852587</c:v>
                </c:pt>
                <c:pt idx="7507">
                  <c:v>-2.727153050015815</c:v>
                </c:pt>
                <c:pt idx="7508">
                  <c:v>-48.542822657767367</c:v>
                </c:pt>
                <c:pt idx="7509">
                  <c:v>-3.8091303735596895</c:v>
                </c:pt>
                <c:pt idx="7510">
                  <c:v>-7.5016857681344078</c:v>
                </c:pt>
                <c:pt idx="7511">
                  <c:v>-25.52857538210003</c:v>
                </c:pt>
                <c:pt idx="7512">
                  <c:v>6.3054892515223671</c:v>
                </c:pt>
                <c:pt idx="7513">
                  <c:v>-16.791004168756182</c:v>
                </c:pt>
                <c:pt idx="7514">
                  <c:v>-23.057341401352446</c:v>
                </c:pt>
                <c:pt idx="7515">
                  <c:v>19.912336093203173</c:v>
                </c:pt>
                <c:pt idx="7516">
                  <c:v>30.025282922783106</c:v>
                </c:pt>
                <c:pt idx="7517">
                  <c:v>23.716796466498032</c:v>
                </c:pt>
                <c:pt idx="7518">
                  <c:v>-18.595068207869357</c:v>
                </c:pt>
                <c:pt idx="7519">
                  <c:v>-16.239973265549548</c:v>
                </c:pt>
                <c:pt idx="7520">
                  <c:v>-12.639551019134636</c:v>
                </c:pt>
                <c:pt idx="7521">
                  <c:v>-18.704314573983122</c:v>
                </c:pt>
                <c:pt idx="7522">
                  <c:v>39.397631675542478</c:v>
                </c:pt>
                <c:pt idx="7523">
                  <c:v>-9.5151388338279261</c:v>
                </c:pt>
                <c:pt idx="7524">
                  <c:v>29.956715344689378</c:v>
                </c:pt>
                <c:pt idx="7525">
                  <c:v>-34.814006202903748</c:v>
                </c:pt>
                <c:pt idx="7526">
                  <c:v>-16.750678929719044</c:v>
                </c:pt>
                <c:pt idx="7527">
                  <c:v>-31.380637287512162</c:v>
                </c:pt>
                <c:pt idx="7528">
                  <c:v>-30.928144879355344</c:v>
                </c:pt>
                <c:pt idx="7529">
                  <c:v>38.560560461124695</c:v>
                </c:pt>
                <c:pt idx="7530">
                  <c:v>29.733743047485071</c:v>
                </c:pt>
                <c:pt idx="7531">
                  <c:v>-4.0638394328045351</c:v>
                </c:pt>
                <c:pt idx="7532">
                  <c:v>-23.842907687614076</c:v>
                </c:pt>
                <c:pt idx="7533">
                  <c:v>-20.432015912156082</c:v>
                </c:pt>
                <c:pt idx="7534">
                  <c:v>-25.290877342455012</c:v>
                </c:pt>
                <c:pt idx="7535">
                  <c:v>-32.314458134840265</c:v>
                </c:pt>
                <c:pt idx="7536">
                  <c:v>-21.519415147201961</c:v>
                </c:pt>
                <c:pt idx="7537">
                  <c:v>7.0411432673503107</c:v>
                </c:pt>
                <c:pt idx="7538">
                  <c:v>0.74879879973829588</c:v>
                </c:pt>
                <c:pt idx="7539">
                  <c:v>-8.668725425159117</c:v>
                </c:pt>
                <c:pt idx="7540">
                  <c:v>11.317787342599161</c:v>
                </c:pt>
                <c:pt idx="7541">
                  <c:v>-43.768336716890673</c:v>
                </c:pt>
                <c:pt idx="7542">
                  <c:v>8.8882301341610059</c:v>
                </c:pt>
                <c:pt idx="7543">
                  <c:v>-18.425490575043611</c:v>
                </c:pt>
                <c:pt idx="7544">
                  <c:v>-14.953820743357966</c:v>
                </c:pt>
                <c:pt idx="7545">
                  <c:v>13.168401922932702</c:v>
                </c:pt>
                <c:pt idx="7546">
                  <c:v>40.631271254201238</c:v>
                </c:pt>
                <c:pt idx="7547">
                  <c:v>25.531933026696414</c:v>
                </c:pt>
                <c:pt idx="7548">
                  <c:v>4.2817362023269396</c:v>
                </c:pt>
                <c:pt idx="7549">
                  <c:v>-7.0176865881106067</c:v>
                </c:pt>
                <c:pt idx="7550">
                  <c:v>4.9882967037722636</c:v>
                </c:pt>
                <c:pt idx="7551">
                  <c:v>-6.6861786704974584</c:v>
                </c:pt>
                <c:pt idx="7552">
                  <c:v>13.700822402149875</c:v>
                </c:pt>
                <c:pt idx="7553">
                  <c:v>-21.938409018309564</c:v>
                </c:pt>
                <c:pt idx="7554">
                  <c:v>-2.9011673430666107</c:v>
                </c:pt>
                <c:pt idx="7555">
                  <c:v>-5.9065262718878948</c:v>
                </c:pt>
                <c:pt idx="7556">
                  <c:v>-21.731370625752817</c:v>
                </c:pt>
                <c:pt idx="7557">
                  <c:v>-20.738830738047341</c:v>
                </c:pt>
                <c:pt idx="7558">
                  <c:v>-16.474339178368464</c:v>
                </c:pt>
                <c:pt idx="7559">
                  <c:v>6.8428302735178832</c:v>
                </c:pt>
                <c:pt idx="7560">
                  <c:v>-8.1459428327566812</c:v>
                </c:pt>
                <c:pt idx="7561">
                  <c:v>48.835979082628135</c:v>
                </c:pt>
                <c:pt idx="7562">
                  <c:v>0.40137835676052092</c:v>
                </c:pt>
                <c:pt idx="7563">
                  <c:v>-9.5964704077161258</c:v>
                </c:pt>
                <c:pt idx="7564">
                  <c:v>7.1219330463925559</c:v>
                </c:pt>
                <c:pt idx="7565">
                  <c:v>8.7239213670168425</c:v>
                </c:pt>
                <c:pt idx="7566">
                  <c:v>31.276344058661941</c:v>
                </c:pt>
                <c:pt idx="7567">
                  <c:v>38.688883440772194</c:v>
                </c:pt>
                <c:pt idx="7568">
                  <c:v>18.134338090558231</c:v>
                </c:pt>
                <c:pt idx="7569">
                  <c:v>29.66604567457437</c:v>
                </c:pt>
                <c:pt idx="7570">
                  <c:v>42.411188842298188</c:v>
                </c:pt>
                <c:pt idx="7571">
                  <c:v>15.75960353916129</c:v>
                </c:pt>
                <c:pt idx="7572">
                  <c:v>-23.075027174407037</c:v>
                </c:pt>
                <c:pt idx="7573">
                  <c:v>26.187742457809804</c:v>
                </c:pt>
                <c:pt idx="7574">
                  <c:v>10.654210189109293</c:v>
                </c:pt>
                <c:pt idx="7575">
                  <c:v>36.880003591466973</c:v>
                </c:pt>
                <c:pt idx="7576">
                  <c:v>16.247359915760256</c:v>
                </c:pt>
                <c:pt idx="7577">
                  <c:v>-26.409131020474582</c:v>
                </c:pt>
                <c:pt idx="7578">
                  <c:v>72.586616794787645</c:v>
                </c:pt>
                <c:pt idx="7579">
                  <c:v>0.15113460046739391</c:v>
                </c:pt>
                <c:pt idx="7580">
                  <c:v>-2.4349565912513285</c:v>
                </c:pt>
                <c:pt idx="7581">
                  <c:v>9.7748141625608298</c:v>
                </c:pt>
                <c:pt idx="7582">
                  <c:v>-32.125061747622489</c:v>
                </c:pt>
                <c:pt idx="7583">
                  <c:v>4.7363203319046647</c:v>
                </c:pt>
                <c:pt idx="7584">
                  <c:v>-82.990266750737888</c:v>
                </c:pt>
                <c:pt idx="7585">
                  <c:v>23.648514803235294</c:v>
                </c:pt>
                <c:pt idx="7586">
                  <c:v>2.3853484248272423</c:v>
                </c:pt>
                <c:pt idx="7587">
                  <c:v>-26.16903679687352</c:v>
                </c:pt>
                <c:pt idx="7588">
                  <c:v>-19.345575539115003</c:v>
                </c:pt>
                <c:pt idx="7589">
                  <c:v>-39.049417860525303</c:v>
                </c:pt>
                <c:pt idx="7590">
                  <c:v>-15.104988368338041</c:v>
                </c:pt>
                <c:pt idx="7591">
                  <c:v>54.636260545056764</c:v>
                </c:pt>
                <c:pt idx="7592">
                  <c:v>-6.8994371828546477</c:v>
                </c:pt>
                <c:pt idx="7593">
                  <c:v>12.934197050536994</c:v>
                </c:pt>
                <c:pt idx="7594">
                  <c:v>-9.4144409246627632</c:v>
                </c:pt>
                <c:pt idx="7595">
                  <c:v>-13.461261849765968</c:v>
                </c:pt>
                <c:pt idx="7596">
                  <c:v>21.756432314958907</c:v>
                </c:pt>
                <c:pt idx="7597">
                  <c:v>11.071649590167752</c:v>
                </c:pt>
                <c:pt idx="7598">
                  <c:v>4.5991457134323781</c:v>
                </c:pt>
                <c:pt idx="7599">
                  <c:v>-16.171963335031695</c:v>
                </c:pt>
                <c:pt idx="7600">
                  <c:v>-38.143936848889616</c:v>
                </c:pt>
                <c:pt idx="7601">
                  <c:v>-6.1384960631820107</c:v>
                </c:pt>
                <c:pt idx="7602">
                  <c:v>-29.890562050312646</c:v>
                </c:pt>
                <c:pt idx="7603">
                  <c:v>25.382197758620698</c:v>
                </c:pt>
                <c:pt idx="7604">
                  <c:v>24.236356032101575</c:v>
                </c:pt>
                <c:pt idx="7605">
                  <c:v>-50.690517584488013</c:v>
                </c:pt>
                <c:pt idx="7606">
                  <c:v>16.071738973459034</c:v>
                </c:pt>
                <c:pt idx="7607">
                  <c:v>25.686606881973567</c:v>
                </c:pt>
                <c:pt idx="7608">
                  <c:v>-17.682116026758294</c:v>
                </c:pt>
                <c:pt idx="7609">
                  <c:v>43.428170654424179</c:v>
                </c:pt>
                <c:pt idx="7610">
                  <c:v>7.7592044554670796</c:v>
                </c:pt>
                <c:pt idx="7611">
                  <c:v>18.771559122224879</c:v>
                </c:pt>
                <c:pt idx="7612">
                  <c:v>17.61791941376628</c:v>
                </c:pt>
                <c:pt idx="7613">
                  <c:v>4.7056867658084798</c:v>
                </c:pt>
                <c:pt idx="7614">
                  <c:v>14.741867459909088</c:v>
                </c:pt>
                <c:pt idx="7615">
                  <c:v>-5.5464852774376112</c:v>
                </c:pt>
                <c:pt idx="7616">
                  <c:v>-35.798157479302667</c:v>
                </c:pt>
                <c:pt idx="7617">
                  <c:v>1.4629123921058671</c:v>
                </c:pt>
                <c:pt idx="7618">
                  <c:v>-5.5934353157881569</c:v>
                </c:pt>
                <c:pt idx="7619">
                  <c:v>27.00480473667416</c:v>
                </c:pt>
                <c:pt idx="7620">
                  <c:v>-10.816325570797989</c:v>
                </c:pt>
                <c:pt idx="7621">
                  <c:v>-4.4591507076258079</c:v>
                </c:pt>
                <c:pt idx="7622">
                  <c:v>17.146647214712473</c:v>
                </c:pt>
                <c:pt idx="7623">
                  <c:v>23.851314332617065</c:v>
                </c:pt>
                <c:pt idx="7624">
                  <c:v>47.043138091637424</c:v>
                </c:pt>
                <c:pt idx="7625">
                  <c:v>-4.8503729887419524</c:v>
                </c:pt>
                <c:pt idx="7626">
                  <c:v>29.118733038328614</c:v>
                </c:pt>
                <c:pt idx="7627">
                  <c:v>33.904569762225044</c:v>
                </c:pt>
                <c:pt idx="7628">
                  <c:v>22.643580594067757</c:v>
                </c:pt>
                <c:pt idx="7629">
                  <c:v>-15.681808233443718</c:v>
                </c:pt>
                <c:pt idx="7630">
                  <c:v>-37.113583871322163</c:v>
                </c:pt>
                <c:pt idx="7631">
                  <c:v>-10.989463485716925</c:v>
                </c:pt>
                <c:pt idx="7632">
                  <c:v>37.466193903551861</c:v>
                </c:pt>
                <c:pt idx="7633">
                  <c:v>-30.43186477631955</c:v>
                </c:pt>
                <c:pt idx="7634">
                  <c:v>-52.229275904758566</c:v>
                </c:pt>
                <c:pt idx="7635">
                  <c:v>16.681526887854268</c:v>
                </c:pt>
                <c:pt idx="7636">
                  <c:v>21.509783005749526</c:v>
                </c:pt>
                <c:pt idx="7637">
                  <c:v>5.9575893655415726</c:v>
                </c:pt>
                <c:pt idx="7638">
                  <c:v>-18.668282413619469</c:v>
                </c:pt>
                <c:pt idx="7639">
                  <c:v>-31.001474397316386</c:v>
                </c:pt>
                <c:pt idx="7640">
                  <c:v>-24.513965476439942</c:v>
                </c:pt>
                <c:pt idx="7641">
                  <c:v>3.633158881463487</c:v>
                </c:pt>
                <c:pt idx="7642">
                  <c:v>-15.139332398124511</c:v>
                </c:pt>
                <c:pt idx="7643">
                  <c:v>27.545237052725554</c:v>
                </c:pt>
                <c:pt idx="7644">
                  <c:v>-10.6535858915605</c:v>
                </c:pt>
                <c:pt idx="7645">
                  <c:v>-13.36470833016493</c:v>
                </c:pt>
                <c:pt idx="7646">
                  <c:v>29.656653734160422</c:v>
                </c:pt>
                <c:pt idx="7647">
                  <c:v>48.732297224878678</c:v>
                </c:pt>
                <c:pt idx="7648">
                  <c:v>-17.858946997313613</c:v>
                </c:pt>
                <c:pt idx="7649">
                  <c:v>-33.664354191066963</c:v>
                </c:pt>
                <c:pt idx="7650">
                  <c:v>4.9659307359864187</c:v>
                </c:pt>
                <c:pt idx="7651">
                  <c:v>-23.478772480498009</c:v>
                </c:pt>
                <c:pt idx="7652">
                  <c:v>38.593174298235333</c:v>
                </c:pt>
                <c:pt idx="7653">
                  <c:v>21.079542918678783</c:v>
                </c:pt>
                <c:pt idx="7654">
                  <c:v>-3.2782092560846081</c:v>
                </c:pt>
                <c:pt idx="7655">
                  <c:v>-4.0017770029082271</c:v>
                </c:pt>
                <c:pt idx="7656">
                  <c:v>37.733131959397234</c:v>
                </c:pt>
                <c:pt idx="7657">
                  <c:v>-8.9376767271196229</c:v>
                </c:pt>
                <c:pt idx="7658">
                  <c:v>7.3274317173528374</c:v>
                </c:pt>
                <c:pt idx="7659">
                  <c:v>-17.163636338685162</c:v>
                </c:pt>
                <c:pt idx="7660">
                  <c:v>-1.317312442108534</c:v>
                </c:pt>
                <c:pt idx="7661">
                  <c:v>-2.5151018670538576</c:v>
                </c:pt>
                <c:pt idx="7662">
                  <c:v>-23.806944426881728</c:v>
                </c:pt>
                <c:pt idx="7663">
                  <c:v>-5.7034375534292252</c:v>
                </c:pt>
                <c:pt idx="7664">
                  <c:v>6.9164496769378445</c:v>
                </c:pt>
                <c:pt idx="7665">
                  <c:v>24.11493481033844</c:v>
                </c:pt>
                <c:pt idx="7666">
                  <c:v>43.383798333053662</c:v>
                </c:pt>
                <c:pt idx="7667">
                  <c:v>-19.304119535210248</c:v>
                </c:pt>
                <c:pt idx="7668">
                  <c:v>-24.961242742750819</c:v>
                </c:pt>
                <c:pt idx="7669">
                  <c:v>-64.400222431610914</c:v>
                </c:pt>
                <c:pt idx="7670">
                  <c:v>50.094605130056514</c:v>
                </c:pt>
                <c:pt idx="7671">
                  <c:v>10.816702609021362</c:v>
                </c:pt>
                <c:pt idx="7672">
                  <c:v>-6.8103210138426249</c:v>
                </c:pt>
                <c:pt idx="7673">
                  <c:v>-14.718467224415244</c:v>
                </c:pt>
                <c:pt idx="7674">
                  <c:v>-17.242118140877601</c:v>
                </c:pt>
                <c:pt idx="7675">
                  <c:v>35.962577380458235</c:v>
                </c:pt>
                <c:pt idx="7676">
                  <c:v>-55.176047019966404</c:v>
                </c:pt>
                <c:pt idx="7677">
                  <c:v>-15.048586748630132</c:v>
                </c:pt>
                <c:pt idx="7678">
                  <c:v>-11.162898916325052</c:v>
                </c:pt>
                <c:pt idx="7679">
                  <c:v>9.2495219849152193</c:v>
                </c:pt>
                <c:pt idx="7680">
                  <c:v>-14.449483875163622</c:v>
                </c:pt>
                <c:pt idx="7681">
                  <c:v>-44.970627653959653</c:v>
                </c:pt>
                <c:pt idx="7682">
                  <c:v>24.545023764201737</c:v>
                </c:pt>
                <c:pt idx="7683">
                  <c:v>7.2480322022998873</c:v>
                </c:pt>
                <c:pt idx="7684">
                  <c:v>-20.887849891898593</c:v>
                </c:pt>
                <c:pt idx="7685">
                  <c:v>-9.2548666244435864</c:v>
                </c:pt>
                <c:pt idx="7686">
                  <c:v>19.655111761153584</c:v>
                </c:pt>
                <c:pt idx="7687">
                  <c:v>22.116216577481822</c:v>
                </c:pt>
                <c:pt idx="7688">
                  <c:v>-1.8286708579271647</c:v>
                </c:pt>
                <c:pt idx="7689">
                  <c:v>-6.2493296144271113</c:v>
                </c:pt>
                <c:pt idx="7690">
                  <c:v>30.031313772405369</c:v>
                </c:pt>
                <c:pt idx="7691">
                  <c:v>54.822547571692347</c:v>
                </c:pt>
                <c:pt idx="7692">
                  <c:v>-21.127048244704792</c:v>
                </c:pt>
                <c:pt idx="7693">
                  <c:v>-1.0728658293075455E-2</c:v>
                </c:pt>
                <c:pt idx="7694">
                  <c:v>4.2467835031335426</c:v>
                </c:pt>
                <c:pt idx="7695">
                  <c:v>-25.441408865506901</c:v>
                </c:pt>
                <c:pt idx="7696">
                  <c:v>-22.449285532020493</c:v>
                </c:pt>
                <c:pt idx="7697">
                  <c:v>-21.219544958478021</c:v>
                </c:pt>
                <c:pt idx="7698">
                  <c:v>-38.682045841739537</c:v>
                </c:pt>
                <c:pt idx="7699">
                  <c:v>-25.848139048113314</c:v>
                </c:pt>
                <c:pt idx="7700">
                  <c:v>39.490023170663498</c:v>
                </c:pt>
                <c:pt idx="7701">
                  <c:v>33.01859380139495</c:v>
                </c:pt>
                <c:pt idx="7702">
                  <c:v>33.592741946262329</c:v>
                </c:pt>
                <c:pt idx="7703">
                  <c:v>-29.961627704193496</c:v>
                </c:pt>
                <c:pt idx="7704">
                  <c:v>-17.024912045554252</c:v>
                </c:pt>
                <c:pt idx="7705">
                  <c:v>-11.135878792072972</c:v>
                </c:pt>
                <c:pt idx="7706">
                  <c:v>26.987738008617569</c:v>
                </c:pt>
                <c:pt idx="7707">
                  <c:v>-6.1135109614973651</c:v>
                </c:pt>
                <c:pt idx="7708">
                  <c:v>27.642339766367336</c:v>
                </c:pt>
                <c:pt idx="7709">
                  <c:v>50.004682433914525</c:v>
                </c:pt>
                <c:pt idx="7710">
                  <c:v>7.4974905930603057</c:v>
                </c:pt>
                <c:pt idx="7711">
                  <c:v>-16.191484427053521</c:v>
                </c:pt>
                <c:pt idx="7712">
                  <c:v>-57.080098843572706</c:v>
                </c:pt>
                <c:pt idx="7713">
                  <c:v>23.28950401102815</c:v>
                </c:pt>
                <c:pt idx="7714">
                  <c:v>-10.185892035147738</c:v>
                </c:pt>
                <c:pt idx="7715">
                  <c:v>-11.230941341549549</c:v>
                </c:pt>
                <c:pt idx="7716">
                  <c:v>2.5300766587092482</c:v>
                </c:pt>
                <c:pt idx="7717">
                  <c:v>-6.9809039271350102</c:v>
                </c:pt>
                <c:pt idx="7718">
                  <c:v>-12.209565768687249</c:v>
                </c:pt>
                <c:pt idx="7719">
                  <c:v>7.1498326282561635</c:v>
                </c:pt>
                <c:pt idx="7720">
                  <c:v>20.53569934757148</c:v>
                </c:pt>
                <c:pt idx="7721">
                  <c:v>23.003330532562842</c:v>
                </c:pt>
                <c:pt idx="7722">
                  <c:v>31.032750784282321</c:v>
                </c:pt>
                <c:pt idx="7723">
                  <c:v>6.3874489132834924</c:v>
                </c:pt>
                <c:pt idx="7724">
                  <c:v>3.6430175051346794</c:v>
                </c:pt>
                <c:pt idx="7725">
                  <c:v>-15.027403598250615</c:v>
                </c:pt>
                <c:pt idx="7726">
                  <c:v>15.189604527553719</c:v>
                </c:pt>
                <c:pt idx="7727">
                  <c:v>-2.9688257369498174</c:v>
                </c:pt>
                <c:pt idx="7728">
                  <c:v>5.1255200091722912</c:v>
                </c:pt>
                <c:pt idx="7729">
                  <c:v>-1.4271202679984363</c:v>
                </c:pt>
                <c:pt idx="7730">
                  <c:v>-46.876654163867613</c:v>
                </c:pt>
                <c:pt idx="7731">
                  <c:v>-13.791420718093416</c:v>
                </c:pt>
                <c:pt idx="7732">
                  <c:v>-0.90324774718128253</c:v>
                </c:pt>
                <c:pt idx="7733">
                  <c:v>-22.048012428698286</c:v>
                </c:pt>
                <c:pt idx="7734">
                  <c:v>10.343419413810238</c:v>
                </c:pt>
                <c:pt idx="7735">
                  <c:v>-11.909743234099878</c:v>
                </c:pt>
                <c:pt idx="7736">
                  <c:v>-27.450083500481252</c:v>
                </c:pt>
                <c:pt idx="7737">
                  <c:v>20.74446876434579</c:v>
                </c:pt>
                <c:pt idx="7738">
                  <c:v>25.416999931747362</c:v>
                </c:pt>
                <c:pt idx="7739">
                  <c:v>24.722525040297306</c:v>
                </c:pt>
                <c:pt idx="7740">
                  <c:v>-20.247417348496214</c:v>
                </c:pt>
                <c:pt idx="7741">
                  <c:v>-16.695798317033606</c:v>
                </c:pt>
                <c:pt idx="7742">
                  <c:v>-15.424585616545308</c:v>
                </c:pt>
                <c:pt idx="7743">
                  <c:v>-18.445941364985288</c:v>
                </c:pt>
                <c:pt idx="7744">
                  <c:v>40.551110118213295</c:v>
                </c:pt>
                <c:pt idx="7745">
                  <c:v>-9.0632256962367599</c:v>
                </c:pt>
                <c:pt idx="7746">
                  <c:v>32.088031506616794</c:v>
                </c:pt>
                <c:pt idx="7747">
                  <c:v>-36.552077972756067</c:v>
                </c:pt>
                <c:pt idx="7748">
                  <c:v>-16.273437261379449</c:v>
                </c:pt>
                <c:pt idx="7749">
                  <c:v>-30.833492753016952</c:v>
                </c:pt>
                <c:pt idx="7750">
                  <c:v>-14.23607133880607</c:v>
                </c:pt>
                <c:pt idx="7751">
                  <c:v>35.616905855855137</c:v>
                </c:pt>
                <c:pt idx="7752">
                  <c:v>29.935173381337535</c:v>
                </c:pt>
                <c:pt idx="7753">
                  <c:v>-4.085992659352577</c:v>
                </c:pt>
                <c:pt idx="7754">
                  <c:v>-23.845520696273766</c:v>
                </c:pt>
                <c:pt idx="7755">
                  <c:v>-23.026885313440104</c:v>
                </c:pt>
                <c:pt idx="7756">
                  <c:v>-24.223459570211645</c:v>
                </c:pt>
                <c:pt idx="7757">
                  <c:v>-30.374378647123745</c:v>
                </c:pt>
                <c:pt idx="7758">
                  <c:v>-21.40020773324715</c:v>
                </c:pt>
                <c:pt idx="7759">
                  <c:v>7.3533413297422818</c:v>
                </c:pt>
                <c:pt idx="7760">
                  <c:v>-0.59603629268126213</c:v>
                </c:pt>
                <c:pt idx="7761">
                  <c:v>-8.964421117058059</c:v>
                </c:pt>
                <c:pt idx="7762">
                  <c:v>13.704188890020937</c:v>
                </c:pt>
                <c:pt idx="7763">
                  <c:v>-44.809906766858937</c:v>
                </c:pt>
                <c:pt idx="7764">
                  <c:v>1.6457455019785385</c:v>
                </c:pt>
                <c:pt idx="7765">
                  <c:v>-17.200312815081674</c:v>
                </c:pt>
                <c:pt idx="7766">
                  <c:v>-11.380729735617379</c:v>
                </c:pt>
                <c:pt idx="7767">
                  <c:v>8.5548445454595736</c:v>
                </c:pt>
                <c:pt idx="7768">
                  <c:v>40.822361903217264</c:v>
                </c:pt>
                <c:pt idx="7769">
                  <c:v>23.87444079324441</c:v>
                </c:pt>
                <c:pt idx="7770">
                  <c:v>7.5926286811864543</c:v>
                </c:pt>
                <c:pt idx="7771">
                  <c:v>0.36871933508946597</c:v>
                </c:pt>
                <c:pt idx="7772">
                  <c:v>12.54819100261205</c:v>
                </c:pt>
                <c:pt idx="7773">
                  <c:v>-5.4048630160701627</c:v>
                </c:pt>
                <c:pt idx="7774">
                  <c:v>16.725635266957205</c:v>
                </c:pt>
                <c:pt idx="7775">
                  <c:v>-10.161433861583284</c:v>
                </c:pt>
                <c:pt idx="7776">
                  <c:v>-1.1133388649375391</c:v>
                </c:pt>
                <c:pt idx="7777">
                  <c:v>-0.40574268797349333</c:v>
                </c:pt>
                <c:pt idx="7778">
                  <c:v>-22.43968442848977</c:v>
                </c:pt>
                <c:pt idx="7779">
                  <c:v>-16.700112124699448</c:v>
                </c:pt>
                <c:pt idx="7780">
                  <c:v>-15.350824645945774</c:v>
                </c:pt>
                <c:pt idx="7781">
                  <c:v>9.8965183959701193</c:v>
                </c:pt>
                <c:pt idx="7782">
                  <c:v>-6.4475481628416915</c:v>
                </c:pt>
                <c:pt idx="7783">
                  <c:v>47.650048985290596</c:v>
                </c:pt>
                <c:pt idx="7784">
                  <c:v>3.5494479259710978</c:v>
                </c:pt>
                <c:pt idx="7785">
                  <c:v>-7.5989265304070557</c:v>
                </c:pt>
                <c:pt idx="7786">
                  <c:v>8.8073315739995266</c:v>
                </c:pt>
                <c:pt idx="7787">
                  <c:v>14.545677266133772</c:v>
                </c:pt>
                <c:pt idx="7788">
                  <c:v>39.903176011170935</c:v>
                </c:pt>
                <c:pt idx="7789">
                  <c:v>30.461716313457941</c:v>
                </c:pt>
                <c:pt idx="7790">
                  <c:v>33.567139128950842</c:v>
                </c:pt>
                <c:pt idx="7791">
                  <c:v>39.28528573880461</c:v>
                </c:pt>
                <c:pt idx="7792">
                  <c:v>9.1705880290714958</c:v>
                </c:pt>
                <c:pt idx="7793">
                  <c:v>-18.743522789697142</c:v>
                </c:pt>
                <c:pt idx="7794">
                  <c:v>30.057638198388524</c:v>
                </c:pt>
                <c:pt idx="7795">
                  <c:v>19.577836565157135</c:v>
                </c:pt>
                <c:pt idx="7796">
                  <c:v>39.416048635761783</c:v>
                </c:pt>
                <c:pt idx="7797">
                  <c:v>18.452259351253634</c:v>
                </c:pt>
                <c:pt idx="7798">
                  <c:v>-20.546763059059835</c:v>
                </c:pt>
                <c:pt idx="7799">
                  <c:v>54.967947154619807</c:v>
                </c:pt>
                <c:pt idx="7800">
                  <c:v>1.2727158404944916</c:v>
                </c:pt>
                <c:pt idx="7801">
                  <c:v>0.53388124141817173</c:v>
                </c:pt>
                <c:pt idx="7802">
                  <c:v>17.354439186216197</c:v>
                </c:pt>
                <c:pt idx="7803">
                  <c:v>-25.23883246517444</c:v>
                </c:pt>
                <c:pt idx="7804">
                  <c:v>10.480868112553786</c:v>
                </c:pt>
                <c:pt idx="7805">
                  <c:v>20.257418185681431</c:v>
                </c:pt>
                <c:pt idx="7806">
                  <c:v>36.964239151255235</c:v>
                </c:pt>
                <c:pt idx="7807">
                  <c:v>6.4613005600293647</c:v>
                </c:pt>
                <c:pt idx="7808">
                  <c:v>-23.390370842705721</c:v>
                </c:pt>
                <c:pt idx="7809">
                  <c:v>-19.970307480522894</c:v>
                </c:pt>
                <c:pt idx="7810">
                  <c:v>-21.319116900104078</c:v>
                </c:pt>
                <c:pt idx="7811">
                  <c:v>-12.952627730342737</c:v>
                </c:pt>
                <c:pt idx="7812">
                  <c:v>54.968033821483026</c:v>
                </c:pt>
                <c:pt idx="7813">
                  <c:v>2.0504832461235196</c:v>
                </c:pt>
                <c:pt idx="7814">
                  <c:v>14.143295707226741</c:v>
                </c:pt>
                <c:pt idx="7815">
                  <c:v>-9.1846662057993633</c:v>
                </c:pt>
                <c:pt idx="7816">
                  <c:v>-11.033766708289313</c:v>
                </c:pt>
                <c:pt idx="7817">
                  <c:v>29.146788094082844</c:v>
                </c:pt>
                <c:pt idx="7818">
                  <c:v>11.974552153267943</c:v>
                </c:pt>
                <c:pt idx="7819">
                  <c:v>6.3063353757016074</c:v>
                </c:pt>
                <c:pt idx="7820">
                  <c:v>-16.759771439305311</c:v>
                </c:pt>
                <c:pt idx="7821">
                  <c:v>-38.289519294553301</c:v>
                </c:pt>
                <c:pt idx="7822">
                  <c:v>-6.1701373780469737</c:v>
                </c:pt>
                <c:pt idx="7823">
                  <c:v>-23.769014799153261</c:v>
                </c:pt>
                <c:pt idx="7824">
                  <c:v>27.965324515899674</c:v>
                </c:pt>
                <c:pt idx="7825">
                  <c:v>27.477199318888054</c:v>
                </c:pt>
                <c:pt idx="7826">
                  <c:v>12.510111903600261</c:v>
                </c:pt>
                <c:pt idx="7827">
                  <c:v>19.532485806798647</c:v>
                </c:pt>
                <c:pt idx="7828">
                  <c:v>26.429743105046064</c:v>
                </c:pt>
                <c:pt idx="7829">
                  <c:v>-9.9141181813092931</c:v>
                </c:pt>
                <c:pt idx="7830">
                  <c:v>44.934268908436074</c:v>
                </c:pt>
                <c:pt idx="7831">
                  <c:v>14.469561977741257</c:v>
                </c:pt>
                <c:pt idx="7832">
                  <c:v>20.150992496422127</c:v>
                </c:pt>
                <c:pt idx="7833">
                  <c:v>28.003000076864978</c:v>
                </c:pt>
                <c:pt idx="7834">
                  <c:v>5.4631649613049191</c:v>
                </c:pt>
                <c:pt idx="7835">
                  <c:v>18.014690302094479</c:v>
                </c:pt>
                <c:pt idx="7836">
                  <c:v>-2.9187544986500598</c:v>
                </c:pt>
                <c:pt idx="7837">
                  <c:v>-35.331426521849728</c:v>
                </c:pt>
                <c:pt idx="7838">
                  <c:v>3.1669528702917269</c:v>
                </c:pt>
                <c:pt idx="7839">
                  <c:v>-5.855404200095963</c:v>
                </c:pt>
                <c:pt idx="7840">
                  <c:v>26.03918650019331</c:v>
                </c:pt>
                <c:pt idx="7841">
                  <c:v>-9.6326333198884875</c:v>
                </c:pt>
                <c:pt idx="7842">
                  <c:v>-6.1144736564662487</c:v>
                </c:pt>
                <c:pt idx="7843">
                  <c:v>19.583062784134491</c:v>
                </c:pt>
                <c:pt idx="7844">
                  <c:v>24.929045512795369</c:v>
                </c:pt>
                <c:pt idx="7845">
                  <c:v>46.930538051100307</c:v>
                </c:pt>
                <c:pt idx="7846">
                  <c:v>-1.5432001054632494</c:v>
                </c:pt>
                <c:pt idx="7847">
                  <c:v>31.884303452031439</c:v>
                </c:pt>
                <c:pt idx="7848">
                  <c:v>34.70515451405484</c:v>
                </c:pt>
                <c:pt idx="7849">
                  <c:v>24.913000948395478</c:v>
                </c:pt>
                <c:pt idx="7850">
                  <c:v>-14.566306743504718</c:v>
                </c:pt>
                <c:pt idx="7851">
                  <c:v>-34.72539034511577</c:v>
                </c:pt>
                <c:pt idx="7852">
                  <c:v>-5.8730580973822555E-2</c:v>
                </c:pt>
                <c:pt idx="7853">
                  <c:v>30.628584639426634</c:v>
                </c:pt>
                <c:pt idx="7854">
                  <c:v>-29.14437605362189</c:v>
                </c:pt>
                <c:pt idx="7855">
                  <c:v>42.565919659728429</c:v>
                </c:pt>
                <c:pt idx="7856">
                  <c:v>18.806546438356143</c:v>
                </c:pt>
                <c:pt idx="7857">
                  <c:v>7.3047747547884256</c:v>
                </c:pt>
                <c:pt idx="7858">
                  <c:v>-12.424479616001584</c:v>
                </c:pt>
                <c:pt idx="7859">
                  <c:v>-27.33700461670875</c:v>
                </c:pt>
                <c:pt idx="7860">
                  <c:v>-17.198927392768745</c:v>
                </c:pt>
                <c:pt idx="7861">
                  <c:v>3.1279990277532193</c:v>
                </c:pt>
                <c:pt idx="7862">
                  <c:v>-3.1086881645417144</c:v>
                </c:pt>
                <c:pt idx="7863">
                  <c:v>31.211606075147252</c:v>
                </c:pt>
                <c:pt idx="7864">
                  <c:v>-6.6776595133771153</c:v>
                </c:pt>
                <c:pt idx="7865">
                  <c:v>-15.069893318991333</c:v>
                </c:pt>
                <c:pt idx="7866">
                  <c:v>35.721733492535385</c:v>
                </c:pt>
                <c:pt idx="7867">
                  <c:v>46.797001454577959</c:v>
                </c:pt>
                <c:pt idx="7868">
                  <c:v>-19.95428742332259</c:v>
                </c:pt>
                <c:pt idx="7869">
                  <c:v>-37.117356927445464</c:v>
                </c:pt>
                <c:pt idx="7870">
                  <c:v>10.040828247211472</c:v>
                </c:pt>
                <c:pt idx="7871">
                  <c:v>-1.388365452556215</c:v>
                </c:pt>
                <c:pt idx="7872">
                  <c:v>39.21655982893737</c:v>
                </c:pt>
                <c:pt idx="7873">
                  <c:v>24.244681527055995</c:v>
                </c:pt>
                <c:pt idx="7874">
                  <c:v>1.1585714990459053</c:v>
                </c:pt>
                <c:pt idx="7875">
                  <c:v>-3.5254484382227886</c:v>
                </c:pt>
                <c:pt idx="7876">
                  <c:v>37.671126377762029</c:v>
                </c:pt>
                <c:pt idx="7877">
                  <c:v>12.308655446632315</c:v>
                </c:pt>
                <c:pt idx="7878">
                  <c:v>13.788285390941418</c:v>
                </c:pt>
                <c:pt idx="7879">
                  <c:v>-17.473817283223038</c:v>
                </c:pt>
                <c:pt idx="7880">
                  <c:v>-1.4269470788365091</c:v>
                </c:pt>
                <c:pt idx="7881">
                  <c:v>3.6804716584189521</c:v>
                </c:pt>
                <c:pt idx="7882">
                  <c:v>-18.807634667488813</c:v>
                </c:pt>
                <c:pt idx="7883">
                  <c:v>-3.1259098011847755</c:v>
                </c:pt>
                <c:pt idx="7884">
                  <c:v>10.703357538566934</c:v>
                </c:pt>
                <c:pt idx="7885">
                  <c:v>22.801739394656302</c:v>
                </c:pt>
                <c:pt idx="7886">
                  <c:v>48.649597832018571</c:v>
                </c:pt>
                <c:pt idx="7887">
                  <c:v>-14.429205547061557</c:v>
                </c:pt>
                <c:pt idx="7888">
                  <c:v>-13.544849095808198</c:v>
                </c:pt>
                <c:pt idx="7889">
                  <c:v>-50.225565438533565</c:v>
                </c:pt>
                <c:pt idx="7890">
                  <c:v>48.018082115550776</c:v>
                </c:pt>
                <c:pt idx="7891">
                  <c:v>12.609361596764515</c:v>
                </c:pt>
                <c:pt idx="7892">
                  <c:v>-5.6818404183165399</c:v>
                </c:pt>
                <c:pt idx="7893">
                  <c:v>-12.049811841640784</c:v>
                </c:pt>
                <c:pt idx="7894">
                  <c:v>-17.056626228243395</c:v>
                </c:pt>
                <c:pt idx="7895">
                  <c:v>42.081529823821448</c:v>
                </c:pt>
                <c:pt idx="7896">
                  <c:v>-53.90132483725904</c:v>
                </c:pt>
                <c:pt idx="7897">
                  <c:v>-9.5075447397236736</c:v>
                </c:pt>
                <c:pt idx="7898">
                  <c:v>-11.943996056569272</c:v>
                </c:pt>
                <c:pt idx="7899">
                  <c:v>18.641494904870378</c:v>
                </c:pt>
                <c:pt idx="7900">
                  <c:v>-13.274146117717471</c:v>
                </c:pt>
                <c:pt idx="7901">
                  <c:v>-33.938981392853492</c:v>
                </c:pt>
                <c:pt idx="7902">
                  <c:v>21.03004680991868</c:v>
                </c:pt>
                <c:pt idx="7903">
                  <c:v>-13.049011293099415</c:v>
                </c:pt>
                <c:pt idx="7904">
                  <c:v>-8.8388104496018443</c:v>
                </c:pt>
                <c:pt idx="7905">
                  <c:v>20.803430892986917</c:v>
                </c:pt>
                <c:pt idx="7906">
                  <c:v>23.696098685404959</c:v>
                </c:pt>
                <c:pt idx="7907">
                  <c:v>4.0325955348610023</c:v>
                </c:pt>
                <c:pt idx="7908">
                  <c:v>-5.1108816656245679</c:v>
                </c:pt>
                <c:pt idx="7909">
                  <c:v>31.180143401446365</c:v>
                </c:pt>
                <c:pt idx="7910">
                  <c:v>57.783595034842861</c:v>
                </c:pt>
                <c:pt idx="7911">
                  <c:v>-24.685987707096011</c:v>
                </c:pt>
                <c:pt idx="7912">
                  <c:v>-0.4422114318052337</c:v>
                </c:pt>
                <c:pt idx="7913">
                  <c:v>7.9637601173076433</c:v>
                </c:pt>
                <c:pt idx="7914">
                  <c:v>-16.388702365436398</c:v>
                </c:pt>
                <c:pt idx="7915">
                  <c:v>-24.738232076578036</c:v>
                </c:pt>
                <c:pt idx="7916">
                  <c:v>-17.017468819492056</c:v>
                </c:pt>
                <c:pt idx="7917">
                  <c:v>-40.380122013250634</c:v>
                </c:pt>
                <c:pt idx="7918">
                  <c:v>-29.452231049119987</c:v>
                </c:pt>
                <c:pt idx="7919">
                  <c:v>38.076882343009352</c:v>
                </c:pt>
                <c:pt idx="7920">
                  <c:v>30.85140975195764</c:v>
                </c:pt>
                <c:pt idx="7921">
                  <c:v>-27.699099696056912</c:v>
                </c:pt>
                <c:pt idx="7922">
                  <c:v>-11.497255042994631</c:v>
                </c:pt>
                <c:pt idx="7923">
                  <c:v>-9.8821801426977061</c:v>
                </c:pt>
                <c:pt idx="7924">
                  <c:v>35.575837004654112</c:v>
                </c:pt>
                <c:pt idx="7925">
                  <c:v>-6.7234600887372986</c:v>
                </c:pt>
                <c:pt idx="7926">
                  <c:v>30.084468540325432</c:v>
                </c:pt>
                <c:pt idx="7927">
                  <c:v>50.79404483397073</c:v>
                </c:pt>
                <c:pt idx="7928">
                  <c:v>11.81648863823807</c:v>
                </c:pt>
                <c:pt idx="7929">
                  <c:v>-16.470006650111152</c:v>
                </c:pt>
                <c:pt idx="7930">
                  <c:v>25.562519392271106</c:v>
                </c:pt>
                <c:pt idx="7931">
                  <c:v>-0.15645806166514831</c:v>
                </c:pt>
                <c:pt idx="7932">
                  <c:v>-10.319705844808025</c:v>
                </c:pt>
                <c:pt idx="7933">
                  <c:v>6.3196209341476504</c:v>
                </c:pt>
                <c:pt idx="7934">
                  <c:v>-5.365442185951899</c:v>
                </c:pt>
                <c:pt idx="7935">
                  <c:v>-10.129363325713491</c:v>
                </c:pt>
                <c:pt idx="7936">
                  <c:v>14.047512227363733</c:v>
                </c:pt>
                <c:pt idx="7937">
                  <c:v>22.679211613570963</c:v>
                </c:pt>
                <c:pt idx="7938">
                  <c:v>26.357144654810632</c:v>
                </c:pt>
                <c:pt idx="7939">
                  <c:v>36.673195325176351</c:v>
                </c:pt>
                <c:pt idx="7940">
                  <c:v>10.24755687852165</c:v>
                </c:pt>
                <c:pt idx="7941">
                  <c:v>6.2061293326799643</c:v>
                </c:pt>
                <c:pt idx="7942">
                  <c:v>-12.809198200966748</c:v>
                </c:pt>
                <c:pt idx="7943">
                  <c:v>13.863080443072818</c:v>
                </c:pt>
                <c:pt idx="7944">
                  <c:v>1.9044223580863573</c:v>
                </c:pt>
                <c:pt idx="7945">
                  <c:v>7.5959642537754561</c:v>
                </c:pt>
                <c:pt idx="7946">
                  <c:v>-3.8876634370051768</c:v>
                </c:pt>
                <c:pt idx="7947">
                  <c:v>-46.519347773249464</c:v>
                </c:pt>
                <c:pt idx="7948">
                  <c:v>-9.4863680899268346</c:v>
                </c:pt>
                <c:pt idx="7949">
                  <c:v>12.177550299298481</c:v>
                </c:pt>
                <c:pt idx="7950">
                  <c:v>-17.556870053152586</c:v>
                </c:pt>
                <c:pt idx="7951">
                  <c:v>12.139754976650245</c:v>
                </c:pt>
                <c:pt idx="7952">
                  <c:v>-10.766944017873428</c:v>
                </c:pt>
                <c:pt idx="7953">
                  <c:v>-24.903474167636851</c:v>
                </c:pt>
                <c:pt idx="7954">
                  <c:v>20.950085120867719</c:v>
                </c:pt>
                <c:pt idx="7955">
                  <c:v>25.866539774015266</c:v>
                </c:pt>
                <c:pt idx="7956">
                  <c:v>26.518129518656231</c:v>
                </c:pt>
                <c:pt idx="7957">
                  <c:v>-17.947848072817969</c:v>
                </c:pt>
                <c:pt idx="7958">
                  <c:v>-18.535229083540052</c:v>
                </c:pt>
                <c:pt idx="7959">
                  <c:v>-8.2322487617505615</c:v>
                </c:pt>
                <c:pt idx="7960">
                  <c:v>-19.692901411770691</c:v>
                </c:pt>
                <c:pt idx="7961">
                  <c:v>41.679472788206283</c:v>
                </c:pt>
                <c:pt idx="7962">
                  <c:v>-7.700402986154721</c:v>
                </c:pt>
                <c:pt idx="7963">
                  <c:v>33.484653243017775</c:v>
                </c:pt>
                <c:pt idx="7964">
                  <c:v>-37.109271163288582</c:v>
                </c:pt>
                <c:pt idx="7965">
                  <c:v>-13.679291829308408</c:v>
                </c:pt>
                <c:pt idx="7966">
                  <c:v>-15.911511518276257</c:v>
                </c:pt>
                <c:pt idx="7967">
                  <c:v>-15.245870967725764</c:v>
                </c:pt>
                <c:pt idx="7968">
                  <c:v>35.427576812014664</c:v>
                </c:pt>
                <c:pt idx="7969">
                  <c:v>32.130230089094489</c:v>
                </c:pt>
                <c:pt idx="7970">
                  <c:v>-0.930827603661875</c:v>
                </c:pt>
                <c:pt idx="7971">
                  <c:v>-25.77638051703665</c:v>
                </c:pt>
                <c:pt idx="7972">
                  <c:v>-18.897721365650014</c:v>
                </c:pt>
                <c:pt idx="7973">
                  <c:v>-26.000369986003378</c:v>
                </c:pt>
                <c:pt idx="7974">
                  <c:v>-30.865262146860914</c:v>
                </c:pt>
                <c:pt idx="7975">
                  <c:v>-20.179243782253344</c:v>
                </c:pt>
                <c:pt idx="7976">
                  <c:v>6.0305605744232125</c:v>
                </c:pt>
                <c:pt idx="7977">
                  <c:v>1.1222945900516805</c:v>
                </c:pt>
                <c:pt idx="7978">
                  <c:v>-4.1297322189206938</c:v>
                </c:pt>
                <c:pt idx="7979">
                  <c:v>18.169436352521544</c:v>
                </c:pt>
                <c:pt idx="7980">
                  <c:v>-46.261533046760974</c:v>
                </c:pt>
                <c:pt idx="7981">
                  <c:v>1.8600230988530804</c:v>
                </c:pt>
                <c:pt idx="7982">
                  <c:v>-18.902775153851426</c:v>
                </c:pt>
                <c:pt idx="7983">
                  <c:v>-3.5898761616194221</c:v>
                </c:pt>
                <c:pt idx="7984">
                  <c:v>0.68463830909743706</c:v>
                </c:pt>
                <c:pt idx="7985">
                  <c:v>44.103193846893163</c:v>
                </c:pt>
                <c:pt idx="7986">
                  <c:v>33.387787518607979</c:v>
                </c:pt>
                <c:pt idx="7987">
                  <c:v>10.037415903496971</c:v>
                </c:pt>
                <c:pt idx="7988">
                  <c:v>2.9896095440737156</c:v>
                </c:pt>
                <c:pt idx="7989">
                  <c:v>15.014034564103657</c:v>
                </c:pt>
                <c:pt idx="7990">
                  <c:v>-9.6834333807337458</c:v>
                </c:pt>
                <c:pt idx="7991">
                  <c:v>20.47923017308009</c:v>
                </c:pt>
                <c:pt idx="7992">
                  <c:v>-1.7549259106288559</c:v>
                </c:pt>
                <c:pt idx="7993">
                  <c:v>0.35447392293409763</c:v>
                </c:pt>
                <c:pt idx="7994">
                  <c:v>-1.5333091993513293</c:v>
                </c:pt>
                <c:pt idx="7995">
                  <c:v>-21.243692352426216</c:v>
                </c:pt>
                <c:pt idx="7996">
                  <c:v>-16.12068131245487</c:v>
                </c:pt>
                <c:pt idx="7997">
                  <c:v>-14.924771615647906</c:v>
                </c:pt>
                <c:pt idx="7998">
                  <c:v>8.9069046358011903</c:v>
                </c:pt>
                <c:pt idx="7999">
                  <c:v>0.46411510868326644</c:v>
                </c:pt>
                <c:pt idx="8000">
                  <c:v>47.038875604488361</c:v>
                </c:pt>
                <c:pt idx="8001">
                  <c:v>6.483159890382769</c:v>
                </c:pt>
                <c:pt idx="8002">
                  <c:v>-81.634303133753718</c:v>
                </c:pt>
                <c:pt idx="8003">
                  <c:v>14.441860023348411</c:v>
                </c:pt>
                <c:pt idx="8004">
                  <c:v>14.290330165522242</c:v>
                </c:pt>
                <c:pt idx="8005">
                  <c:v>40.29326108158066</c:v>
                </c:pt>
                <c:pt idx="8006">
                  <c:v>35.529007525625879</c:v>
                </c:pt>
                <c:pt idx="8007">
                  <c:v>35.088400477682839</c:v>
                </c:pt>
                <c:pt idx="8008">
                  <c:v>40.98738337514186</c:v>
                </c:pt>
                <c:pt idx="8009">
                  <c:v>28.737188538894785</c:v>
                </c:pt>
                <c:pt idx="8010">
                  <c:v>-20.616623901972652</c:v>
                </c:pt>
                <c:pt idx="8011">
                  <c:v>32.700566790391207</c:v>
                </c:pt>
                <c:pt idx="8012">
                  <c:v>23.005703953960001</c:v>
                </c:pt>
                <c:pt idx="8013">
                  <c:v>45.197180589451541</c:v>
                </c:pt>
                <c:pt idx="8014">
                  <c:v>19.584108402386263</c:v>
                </c:pt>
                <c:pt idx="8015">
                  <c:v>-14.998095548892685</c:v>
                </c:pt>
                <c:pt idx="8016">
                  <c:v>54.362540393225608</c:v>
                </c:pt>
                <c:pt idx="8017">
                  <c:v>4.3284241027701853</c:v>
                </c:pt>
                <c:pt idx="8018">
                  <c:v>1.9807133568007842</c:v>
                </c:pt>
                <c:pt idx="8019">
                  <c:v>21.072119075231321</c:v>
                </c:pt>
                <c:pt idx="8020">
                  <c:v>-20.990078697404392</c:v>
                </c:pt>
                <c:pt idx="8021">
                  <c:v>22.048640357502883</c:v>
                </c:pt>
                <c:pt idx="8022">
                  <c:v>14.482918273318639</c:v>
                </c:pt>
                <c:pt idx="8023">
                  <c:v>40.27451492901163</c:v>
                </c:pt>
                <c:pt idx="8024">
                  <c:v>12.252657155123643</c:v>
                </c:pt>
                <c:pt idx="8025">
                  <c:v>-23.187720432546833</c:v>
                </c:pt>
                <c:pt idx="8026">
                  <c:v>-21.048417241127812</c:v>
                </c:pt>
                <c:pt idx="8027">
                  <c:v>-16.526323290529795</c:v>
                </c:pt>
                <c:pt idx="8028">
                  <c:v>-11.945860775537028</c:v>
                </c:pt>
                <c:pt idx="8029">
                  <c:v>55.742151261862638</c:v>
                </c:pt>
                <c:pt idx="8030">
                  <c:v>8.6177327665619359</c:v>
                </c:pt>
                <c:pt idx="8031">
                  <c:v>16.341799116371419</c:v>
                </c:pt>
                <c:pt idx="8032">
                  <c:v>-7.5024937496876056</c:v>
                </c:pt>
                <c:pt idx="8033">
                  <c:v>-11.162375191561996</c:v>
                </c:pt>
                <c:pt idx="8034">
                  <c:v>29.30231215839774</c:v>
                </c:pt>
                <c:pt idx="8035">
                  <c:v>10.14628870725614</c:v>
                </c:pt>
                <c:pt idx="8036">
                  <c:v>8.1363770113501346</c:v>
                </c:pt>
                <c:pt idx="8037">
                  <c:v>-16.459690210248652</c:v>
                </c:pt>
                <c:pt idx="8038">
                  <c:v>-33.613087460180438</c:v>
                </c:pt>
                <c:pt idx="8039">
                  <c:v>-4.0875452909298104</c:v>
                </c:pt>
                <c:pt idx="8040">
                  <c:v>-20.455040156383888</c:v>
                </c:pt>
                <c:pt idx="8041">
                  <c:v>23.053773835977537</c:v>
                </c:pt>
                <c:pt idx="8042">
                  <c:v>39.307862734949907</c:v>
                </c:pt>
                <c:pt idx="8043">
                  <c:v>18.89561421964941</c:v>
                </c:pt>
                <c:pt idx="8044">
                  <c:v>22.863032996558637</c:v>
                </c:pt>
                <c:pt idx="8045">
                  <c:v>28.14426902570149</c:v>
                </c:pt>
                <c:pt idx="8046">
                  <c:v>-10.382448500405639</c:v>
                </c:pt>
                <c:pt idx="8047">
                  <c:v>44.083247192555227</c:v>
                </c:pt>
                <c:pt idx="8048">
                  <c:v>38.333378810349316</c:v>
                </c:pt>
                <c:pt idx="8049">
                  <c:v>24.694296282500972</c:v>
                </c:pt>
                <c:pt idx="8050">
                  <c:v>31.815553750613738</c:v>
                </c:pt>
                <c:pt idx="8051">
                  <c:v>4.9872157909667649</c:v>
                </c:pt>
                <c:pt idx="8052">
                  <c:v>18.41922231188412</c:v>
                </c:pt>
                <c:pt idx="8053">
                  <c:v>-0.59465490005524657</c:v>
                </c:pt>
                <c:pt idx="8054">
                  <c:v>-29.174217033923526</c:v>
                </c:pt>
                <c:pt idx="8055">
                  <c:v>6.6509409867805047</c:v>
                </c:pt>
                <c:pt idx="8056">
                  <c:v>-8.0088161811231604</c:v>
                </c:pt>
                <c:pt idx="8057">
                  <c:v>26.796748896605465</c:v>
                </c:pt>
                <c:pt idx="8058">
                  <c:v>-9.6976445611856263</c:v>
                </c:pt>
                <c:pt idx="8059">
                  <c:v>2.2328165282645678</c:v>
                </c:pt>
                <c:pt idx="8060">
                  <c:v>21.616088909209033</c:v>
                </c:pt>
                <c:pt idx="8061">
                  <c:v>26.540649238866969</c:v>
                </c:pt>
                <c:pt idx="8062">
                  <c:v>47.67918023932863</c:v>
                </c:pt>
                <c:pt idx="8063">
                  <c:v>15.591163486810053</c:v>
                </c:pt>
                <c:pt idx="8064">
                  <c:v>32.213418986962928</c:v>
                </c:pt>
                <c:pt idx="8065">
                  <c:v>35.090317263481928</c:v>
                </c:pt>
                <c:pt idx="8066">
                  <c:v>28.209456626248667</c:v>
                </c:pt>
                <c:pt idx="8067">
                  <c:v>-4.5447476699296132</c:v>
                </c:pt>
                <c:pt idx="8068">
                  <c:v>-31.857657476008409</c:v>
                </c:pt>
                <c:pt idx="8069">
                  <c:v>1.3689118131760765</c:v>
                </c:pt>
                <c:pt idx="8070">
                  <c:v>27.963822112346158</c:v>
                </c:pt>
                <c:pt idx="8071">
                  <c:v>-15.814952712229399</c:v>
                </c:pt>
                <c:pt idx="8072">
                  <c:v>-51.796528256672033</c:v>
                </c:pt>
                <c:pt idx="8073">
                  <c:v>17.787620017597121</c:v>
                </c:pt>
                <c:pt idx="8074">
                  <c:v>22.435523464081982</c:v>
                </c:pt>
                <c:pt idx="8075">
                  <c:v>10.617126032085793</c:v>
                </c:pt>
                <c:pt idx="8076">
                  <c:v>-12.426360704961212</c:v>
                </c:pt>
                <c:pt idx="8077">
                  <c:v>-22.734767033954604</c:v>
                </c:pt>
                <c:pt idx="8078">
                  <c:v>-18.889934784256631</c:v>
                </c:pt>
                <c:pt idx="8079">
                  <c:v>1.7547923923334636</c:v>
                </c:pt>
                <c:pt idx="8080">
                  <c:v>2.3442125758969148</c:v>
                </c:pt>
                <c:pt idx="8081">
                  <c:v>32.637154022357215</c:v>
                </c:pt>
                <c:pt idx="8082">
                  <c:v>-5.6950768946899899</c:v>
                </c:pt>
                <c:pt idx="8083">
                  <c:v>-16.936208064919001</c:v>
                </c:pt>
                <c:pt idx="8084">
                  <c:v>33.111162732203368</c:v>
                </c:pt>
                <c:pt idx="8085">
                  <c:v>47.161742929523413</c:v>
                </c:pt>
                <c:pt idx="8086">
                  <c:v>-19.1937491979279</c:v>
                </c:pt>
                <c:pt idx="8087">
                  <c:v>-37.398216452009365</c:v>
                </c:pt>
                <c:pt idx="8088">
                  <c:v>18.019458160264612</c:v>
                </c:pt>
                <c:pt idx="8089">
                  <c:v>3.8478356628653501</c:v>
                </c:pt>
                <c:pt idx="8090">
                  <c:v>40.117721923815743</c:v>
                </c:pt>
                <c:pt idx="8091">
                  <c:v>27.189637042613676</c:v>
                </c:pt>
                <c:pt idx="8092">
                  <c:v>4.3327506276118584</c:v>
                </c:pt>
                <c:pt idx="8093">
                  <c:v>9.9142152882434331</c:v>
                </c:pt>
                <c:pt idx="8094">
                  <c:v>34.120487355459396</c:v>
                </c:pt>
                <c:pt idx="8095">
                  <c:v>22.141901058552087</c:v>
                </c:pt>
                <c:pt idx="8096">
                  <c:v>13.73788520232663</c:v>
                </c:pt>
                <c:pt idx="8097">
                  <c:v>-18.70090168887247</c:v>
                </c:pt>
                <c:pt idx="8098">
                  <c:v>5.6793085626540005</c:v>
                </c:pt>
                <c:pt idx="8099">
                  <c:v>23.417688568466815</c:v>
                </c:pt>
                <c:pt idx="8100">
                  <c:v>-19.947114442826397</c:v>
                </c:pt>
                <c:pt idx="8101">
                  <c:v>2.3462406868232755</c:v>
                </c:pt>
                <c:pt idx="8102">
                  <c:v>16.914543901262832</c:v>
                </c:pt>
                <c:pt idx="8103">
                  <c:v>26.376157024171093</c:v>
                </c:pt>
                <c:pt idx="8104">
                  <c:v>50.351665800479708</c:v>
                </c:pt>
                <c:pt idx="8105">
                  <c:v>-9.5114750672641222</c:v>
                </c:pt>
                <c:pt idx="8106">
                  <c:v>-8.1997280089266233</c:v>
                </c:pt>
                <c:pt idx="8107">
                  <c:v>-39.138835491647406</c:v>
                </c:pt>
                <c:pt idx="8108">
                  <c:v>47.29212169798452</c:v>
                </c:pt>
                <c:pt idx="8109">
                  <c:v>12.563048225373663</c:v>
                </c:pt>
                <c:pt idx="8110">
                  <c:v>-4.051210075613902</c:v>
                </c:pt>
                <c:pt idx="8111">
                  <c:v>-9.3804149063282036</c:v>
                </c:pt>
                <c:pt idx="8112">
                  <c:v>-15.221476770516055</c:v>
                </c:pt>
                <c:pt idx="8113">
                  <c:v>40.334176878900635</c:v>
                </c:pt>
                <c:pt idx="8114">
                  <c:v>-55.47748715815149</c:v>
                </c:pt>
                <c:pt idx="8115">
                  <c:v>-5.2956850552936139</c:v>
                </c:pt>
                <c:pt idx="8116">
                  <c:v>-12.223475227954776</c:v>
                </c:pt>
                <c:pt idx="8117">
                  <c:v>22.283802316543053</c:v>
                </c:pt>
                <c:pt idx="8118">
                  <c:v>-15.565847196043734</c:v>
                </c:pt>
                <c:pt idx="8119">
                  <c:v>-31.788996471005508</c:v>
                </c:pt>
                <c:pt idx="8120">
                  <c:v>22.325943058109715</c:v>
                </c:pt>
                <c:pt idx="8121">
                  <c:v>26.366457707220661</c:v>
                </c:pt>
                <c:pt idx="8122">
                  <c:v>-16.471152946853117</c:v>
                </c:pt>
                <c:pt idx="8123">
                  <c:v>-6.376866286763736</c:v>
                </c:pt>
                <c:pt idx="8124">
                  <c:v>24.651597402078991</c:v>
                </c:pt>
                <c:pt idx="8125">
                  <c:v>25.829618899473566</c:v>
                </c:pt>
                <c:pt idx="8126">
                  <c:v>10.758418427366088</c:v>
                </c:pt>
                <c:pt idx="8127">
                  <c:v>-3.5826406109710049</c:v>
                </c:pt>
                <c:pt idx="8128">
                  <c:v>36.646123147044605</c:v>
                </c:pt>
                <c:pt idx="8129">
                  <c:v>60.254529156905029</c:v>
                </c:pt>
                <c:pt idx="8130">
                  <c:v>-29.399273131015505</c:v>
                </c:pt>
                <c:pt idx="8131">
                  <c:v>0.68932361771840078</c:v>
                </c:pt>
                <c:pt idx="8132">
                  <c:v>9.2275538514678246</c:v>
                </c:pt>
                <c:pt idx="8133">
                  <c:v>-10.360542231750618</c:v>
                </c:pt>
                <c:pt idx="8134">
                  <c:v>-14.820763850666928</c:v>
                </c:pt>
                <c:pt idx="8135">
                  <c:v>-10.718796286694975</c:v>
                </c:pt>
                <c:pt idx="8136">
                  <c:v>21.945831054665938</c:v>
                </c:pt>
                <c:pt idx="8137">
                  <c:v>-31.255809725585735</c:v>
                </c:pt>
                <c:pt idx="8138">
                  <c:v>41.836646473654952</c:v>
                </c:pt>
                <c:pt idx="8139">
                  <c:v>29.845417911640283</c:v>
                </c:pt>
                <c:pt idx="8140">
                  <c:v>-24.100991505013216</c:v>
                </c:pt>
                <c:pt idx="8141">
                  <c:v>-7.5952270102782133</c:v>
                </c:pt>
                <c:pt idx="8142">
                  <c:v>-4.6163086161960507</c:v>
                </c:pt>
                <c:pt idx="8143">
                  <c:v>37.018526091226143</c:v>
                </c:pt>
                <c:pt idx="8144">
                  <c:v>-7.0610551292846662</c:v>
                </c:pt>
                <c:pt idx="8145">
                  <c:v>33.295151860156601</c:v>
                </c:pt>
                <c:pt idx="8146">
                  <c:v>50.293973049991578</c:v>
                </c:pt>
                <c:pt idx="8147">
                  <c:v>17.0011876353853</c:v>
                </c:pt>
                <c:pt idx="8148">
                  <c:v>-16.148376668631641</c:v>
                </c:pt>
                <c:pt idx="8149">
                  <c:v>27.222095421724518</c:v>
                </c:pt>
                <c:pt idx="8150">
                  <c:v>5.2571391369284086</c:v>
                </c:pt>
                <c:pt idx="8151">
                  <c:v>-9.5369666053780229</c:v>
                </c:pt>
                <c:pt idx="8152">
                  <c:v>14.692603653082863</c:v>
                </c:pt>
                <c:pt idx="8153">
                  <c:v>-2.2247337043849029</c:v>
                </c:pt>
                <c:pt idx="8154">
                  <c:v>-7.0123623456639947</c:v>
                </c:pt>
                <c:pt idx="8155">
                  <c:v>19.456321323049714</c:v>
                </c:pt>
                <c:pt idx="8156">
                  <c:v>25.065263185318578</c:v>
                </c:pt>
                <c:pt idx="8157">
                  <c:v>23.036866630758318</c:v>
                </c:pt>
                <c:pt idx="8158">
                  <c:v>35.226633073012003</c:v>
                </c:pt>
                <c:pt idx="8159">
                  <c:v>15.176526428153579</c:v>
                </c:pt>
                <c:pt idx="8160">
                  <c:v>9.734962889034918</c:v>
                </c:pt>
                <c:pt idx="8161">
                  <c:v>-9.8781004373994961</c:v>
                </c:pt>
                <c:pt idx="8162">
                  <c:v>17.990004038762663</c:v>
                </c:pt>
                <c:pt idx="8163">
                  <c:v>4.2753305321943884</c:v>
                </c:pt>
                <c:pt idx="8164">
                  <c:v>8.6907675877063895</c:v>
                </c:pt>
                <c:pt idx="8165">
                  <c:v>6.1699087393599683</c:v>
                </c:pt>
                <c:pt idx="8166">
                  <c:v>12.079157673250933</c:v>
                </c:pt>
                <c:pt idx="8167">
                  <c:v>-6.0729512449280847</c:v>
                </c:pt>
                <c:pt idx="8168">
                  <c:v>42.456872863265716</c:v>
                </c:pt>
                <c:pt idx="8169">
                  <c:v>-13.990689835111159</c:v>
                </c:pt>
                <c:pt idx="8170">
                  <c:v>17.914418191498818</c:v>
                </c:pt>
                <c:pt idx="8171">
                  <c:v>-14.761726508627149</c:v>
                </c:pt>
                <c:pt idx="8172">
                  <c:v>-24.639959770046779</c:v>
                </c:pt>
                <c:pt idx="8173">
                  <c:v>22.097223563060915</c:v>
                </c:pt>
                <c:pt idx="8174">
                  <c:v>26.060647299978136</c:v>
                </c:pt>
                <c:pt idx="8175">
                  <c:v>28.766366895736972</c:v>
                </c:pt>
                <c:pt idx="8176">
                  <c:v>-19.533017131777861</c:v>
                </c:pt>
                <c:pt idx="8177">
                  <c:v>-19.236395567824008</c:v>
                </c:pt>
                <c:pt idx="8178">
                  <c:v>-9.7053134045393534</c:v>
                </c:pt>
                <c:pt idx="8179">
                  <c:v>-19.24756253313895</c:v>
                </c:pt>
                <c:pt idx="8180">
                  <c:v>42.048042236244264</c:v>
                </c:pt>
                <c:pt idx="8181">
                  <c:v>-7.3971502698779874</c:v>
                </c:pt>
                <c:pt idx="8182">
                  <c:v>36.623023485508675</c:v>
                </c:pt>
                <c:pt idx="8183">
                  <c:v>-35.445988603518586</c:v>
                </c:pt>
                <c:pt idx="8184">
                  <c:v>-10.502260280156403</c:v>
                </c:pt>
                <c:pt idx="8185">
                  <c:v>-11.608638296134426</c:v>
                </c:pt>
                <c:pt idx="8186">
                  <c:v>-10.332534234145179</c:v>
                </c:pt>
                <c:pt idx="8187">
                  <c:v>39.225984541719349</c:v>
                </c:pt>
                <c:pt idx="8188">
                  <c:v>33.917915610232157</c:v>
                </c:pt>
                <c:pt idx="8189">
                  <c:v>-5.8182471199985528</c:v>
                </c:pt>
                <c:pt idx="8190">
                  <c:v>-25.586020080974226</c:v>
                </c:pt>
                <c:pt idx="8191">
                  <c:v>-15.429579483549304</c:v>
                </c:pt>
                <c:pt idx="8192">
                  <c:v>-21.520147528698509</c:v>
                </c:pt>
                <c:pt idx="8193">
                  <c:v>-29.081282206122864</c:v>
                </c:pt>
                <c:pt idx="8194">
                  <c:v>-21.480850075709903</c:v>
                </c:pt>
                <c:pt idx="8195">
                  <c:v>-3.9051909633323589</c:v>
                </c:pt>
                <c:pt idx="8196">
                  <c:v>8.2984752894599083</c:v>
                </c:pt>
                <c:pt idx="8197">
                  <c:v>2.1498812160444629</c:v>
                </c:pt>
                <c:pt idx="8198">
                  <c:v>23.687117848543267</c:v>
                </c:pt>
                <c:pt idx="8199">
                  <c:v>-47.820688647888161</c:v>
                </c:pt>
                <c:pt idx="8200">
                  <c:v>4.9169631059070973</c:v>
                </c:pt>
                <c:pt idx="8201">
                  <c:v>-18.092045273957112</c:v>
                </c:pt>
                <c:pt idx="8202">
                  <c:v>3.028755801888444</c:v>
                </c:pt>
                <c:pt idx="8203">
                  <c:v>6.4095769737219825</c:v>
                </c:pt>
                <c:pt idx="8204">
                  <c:v>39.938064131968332</c:v>
                </c:pt>
                <c:pt idx="8205">
                  <c:v>34.899531216590439</c:v>
                </c:pt>
                <c:pt idx="8206">
                  <c:v>11.272025661952128</c:v>
                </c:pt>
                <c:pt idx="8207">
                  <c:v>7.3440672236945375</c:v>
                </c:pt>
                <c:pt idx="8208">
                  <c:v>16.083621152230378</c:v>
                </c:pt>
                <c:pt idx="8209">
                  <c:v>-8.5478104095297276</c:v>
                </c:pt>
                <c:pt idx="8210">
                  <c:v>25.888999504707485</c:v>
                </c:pt>
                <c:pt idx="8211">
                  <c:v>4.1622453735138052</c:v>
                </c:pt>
                <c:pt idx="8212">
                  <c:v>1.9247462253851779</c:v>
                </c:pt>
                <c:pt idx="8213">
                  <c:v>2.8031517938667392</c:v>
                </c:pt>
                <c:pt idx="8214">
                  <c:v>-22.014848667114585</c:v>
                </c:pt>
                <c:pt idx="8215">
                  <c:v>-17.886269354115175</c:v>
                </c:pt>
                <c:pt idx="8216">
                  <c:v>-8.7997298139630189</c:v>
                </c:pt>
                <c:pt idx="8217">
                  <c:v>25.100019822131749</c:v>
                </c:pt>
                <c:pt idx="8218">
                  <c:v>1.4052515174191029</c:v>
                </c:pt>
                <c:pt idx="8219">
                  <c:v>-45.795588343006941</c:v>
                </c:pt>
                <c:pt idx="8220">
                  <c:v>10.10556720666062</c:v>
                </c:pt>
                <c:pt idx="8221">
                  <c:v>21.500465781504502</c:v>
                </c:pt>
                <c:pt idx="8222">
                  <c:v>16.588644322267278</c:v>
                </c:pt>
                <c:pt idx="8223">
                  <c:v>40.240415965483898</c:v>
                </c:pt>
                <c:pt idx="8224">
                  <c:v>34.868218177274201</c:v>
                </c:pt>
                <c:pt idx="8225">
                  <c:v>35.413844621175357</c:v>
                </c:pt>
                <c:pt idx="8226">
                  <c:v>39.924406925272812</c:v>
                </c:pt>
                <c:pt idx="8227">
                  <c:v>41.921904746035594</c:v>
                </c:pt>
                <c:pt idx="8228">
                  <c:v>-21.044382710677155</c:v>
                </c:pt>
                <c:pt idx="8229">
                  <c:v>-48.986263141940242</c:v>
                </c:pt>
                <c:pt idx="8230">
                  <c:v>26.774788483996588</c:v>
                </c:pt>
                <c:pt idx="8231">
                  <c:v>46.032771158731371</c:v>
                </c:pt>
                <c:pt idx="8232">
                  <c:v>22.028872590170817</c:v>
                </c:pt>
                <c:pt idx="8233">
                  <c:v>-16.354892319913169</c:v>
                </c:pt>
                <c:pt idx="8234">
                  <c:v>9.5838952628225726</c:v>
                </c:pt>
                <c:pt idx="8235">
                  <c:v>1.2020277051487369</c:v>
                </c:pt>
                <c:pt idx="8236">
                  <c:v>25.648346845425593</c:v>
                </c:pt>
                <c:pt idx="8237">
                  <c:v>-5.7108302167053324</c:v>
                </c:pt>
                <c:pt idx="8238">
                  <c:v>27.704381042055061</c:v>
                </c:pt>
                <c:pt idx="8239">
                  <c:v>-57.026324407567103</c:v>
                </c:pt>
                <c:pt idx="8240">
                  <c:v>38.867115963312202</c:v>
                </c:pt>
                <c:pt idx="8241">
                  <c:v>14.098186205663616</c:v>
                </c:pt>
                <c:pt idx="8242">
                  <c:v>-24.466308520541322</c:v>
                </c:pt>
                <c:pt idx="8243">
                  <c:v>-20.415270069325981</c:v>
                </c:pt>
                <c:pt idx="8244">
                  <c:v>-50.915229787768013</c:v>
                </c:pt>
                <c:pt idx="8245">
                  <c:v>-1.799492058982203</c:v>
                </c:pt>
                <c:pt idx="8246">
                  <c:v>56.268142933368814</c:v>
                </c:pt>
                <c:pt idx="8247">
                  <c:v>11.625277735347922</c:v>
                </c:pt>
                <c:pt idx="8248">
                  <c:v>-7.2041599102985598</c:v>
                </c:pt>
                <c:pt idx="8249">
                  <c:v>-11.730257561528351</c:v>
                </c:pt>
                <c:pt idx="8250">
                  <c:v>27.717482458911306</c:v>
                </c:pt>
                <c:pt idx="8251">
                  <c:v>9.9477281078490734</c:v>
                </c:pt>
                <c:pt idx="8252">
                  <c:v>8.8428949353174318</c:v>
                </c:pt>
                <c:pt idx="8253">
                  <c:v>-25.94369035752403</c:v>
                </c:pt>
                <c:pt idx="8254">
                  <c:v>-40.787892475571503</c:v>
                </c:pt>
                <c:pt idx="8255">
                  <c:v>1.4136133154864154</c:v>
                </c:pt>
                <c:pt idx="8256">
                  <c:v>-19.812372008321489</c:v>
                </c:pt>
                <c:pt idx="8257">
                  <c:v>30.211522594457882</c:v>
                </c:pt>
                <c:pt idx="8258">
                  <c:v>41.997700577968956</c:v>
                </c:pt>
                <c:pt idx="8259">
                  <c:v>-48.832154373814909</c:v>
                </c:pt>
                <c:pt idx="8260">
                  <c:v>26.157538054280586</c:v>
                </c:pt>
                <c:pt idx="8261">
                  <c:v>29.931444913501245</c:v>
                </c:pt>
                <c:pt idx="8262">
                  <c:v>-7.2999768330898132</c:v>
                </c:pt>
                <c:pt idx="8263">
                  <c:v>43.904119613895318</c:v>
                </c:pt>
                <c:pt idx="8264">
                  <c:v>39.916818396907765</c:v>
                </c:pt>
                <c:pt idx="8265">
                  <c:v>-45.783219989290529</c:v>
                </c:pt>
                <c:pt idx="8266">
                  <c:v>38.746831685984347</c:v>
                </c:pt>
                <c:pt idx="8267">
                  <c:v>7.59108235771361</c:v>
                </c:pt>
                <c:pt idx="8268">
                  <c:v>17.977350838945185</c:v>
                </c:pt>
                <c:pt idx="8269">
                  <c:v>6.1590618254392382</c:v>
                </c:pt>
                <c:pt idx="8270">
                  <c:v>-18.617821225554025</c:v>
                </c:pt>
                <c:pt idx="8271">
                  <c:v>-19.748343020609859</c:v>
                </c:pt>
                <c:pt idx="8272">
                  <c:v>27.561344680227329</c:v>
                </c:pt>
                <c:pt idx="8273">
                  <c:v>26.261185804199442</c:v>
                </c:pt>
                <c:pt idx="8274">
                  <c:v>29.815693485610659</c:v>
                </c:pt>
                <c:pt idx="8275">
                  <c:v>-49.914124456034216</c:v>
                </c:pt>
                <c:pt idx="8276">
                  <c:v>19.915942703507042</c:v>
                </c:pt>
                <c:pt idx="8277">
                  <c:v>33.791010258919549</c:v>
                </c:pt>
                <c:pt idx="8278">
                  <c:v>35.796898381267162</c:v>
                </c:pt>
                <c:pt idx="8279">
                  <c:v>-46.516210667965758</c:v>
                </c:pt>
                <c:pt idx="8280">
                  <c:v>0.80570098560171033</c:v>
                </c:pt>
                <c:pt idx="8281">
                  <c:v>-26.717648085225697</c:v>
                </c:pt>
                <c:pt idx="8282">
                  <c:v>4.7204767333182005</c:v>
                </c:pt>
                <c:pt idx="8283">
                  <c:v>31.998688531249279</c:v>
                </c:pt>
                <c:pt idx="8284">
                  <c:v>-15.47400596722099</c:v>
                </c:pt>
                <c:pt idx="8285">
                  <c:v>-51.854000590997742</c:v>
                </c:pt>
                <c:pt idx="8286">
                  <c:v>22.926932852509033</c:v>
                </c:pt>
                <c:pt idx="8287">
                  <c:v>-46.322463010226514</c:v>
                </c:pt>
                <c:pt idx="8288">
                  <c:v>9.6240970058148463</c:v>
                </c:pt>
                <c:pt idx="8289">
                  <c:v>-9.0695168738542762</c:v>
                </c:pt>
                <c:pt idx="8290">
                  <c:v>-19.55624156242445</c:v>
                </c:pt>
                <c:pt idx="8291">
                  <c:v>-18.231080671119393</c:v>
                </c:pt>
                <c:pt idx="8292">
                  <c:v>6.7730142269905222</c:v>
                </c:pt>
                <c:pt idx="8293">
                  <c:v>35.855021846890473</c:v>
                </c:pt>
                <c:pt idx="8294">
                  <c:v>2.0012262063061073</c:v>
                </c:pt>
                <c:pt idx="8295">
                  <c:v>-23.493435234422975</c:v>
                </c:pt>
                <c:pt idx="8296">
                  <c:v>31.887917592296702</c:v>
                </c:pt>
                <c:pt idx="8297">
                  <c:v>46.972702970738268</c:v>
                </c:pt>
                <c:pt idx="8298">
                  <c:v>-17.185032653641553</c:v>
                </c:pt>
                <c:pt idx="8299">
                  <c:v>-10.946517840469816</c:v>
                </c:pt>
                <c:pt idx="8300">
                  <c:v>23.910222380758661</c:v>
                </c:pt>
                <c:pt idx="8301">
                  <c:v>2.6380683444243544</c:v>
                </c:pt>
                <c:pt idx="8302">
                  <c:v>42.928640935228835</c:v>
                </c:pt>
                <c:pt idx="8303">
                  <c:v>29.391812368843439</c:v>
                </c:pt>
                <c:pt idx="8304">
                  <c:v>15.934235723541015</c:v>
                </c:pt>
                <c:pt idx="8305">
                  <c:v>25.042291937488876</c:v>
                </c:pt>
                <c:pt idx="8306">
                  <c:v>31.174852385656351</c:v>
                </c:pt>
                <c:pt idx="8307">
                  <c:v>28.548968613719175</c:v>
                </c:pt>
                <c:pt idx="8308">
                  <c:v>18.431665809087896</c:v>
                </c:pt>
                <c:pt idx="8309">
                  <c:v>-21.698704086871984</c:v>
                </c:pt>
                <c:pt idx="8310">
                  <c:v>9.2847821355753766</c:v>
                </c:pt>
                <c:pt idx="8311">
                  <c:v>26.830498139997914</c:v>
                </c:pt>
                <c:pt idx="8312">
                  <c:v>-16.113842111789396</c:v>
                </c:pt>
                <c:pt idx="8313">
                  <c:v>6.5435798314076834</c:v>
                </c:pt>
                <c:pt idx="8314">
                  <c:v>20.672736273309823</c:v>
                </c:pt>
                <c:pt idx="8315">
                  <c:v>37.753749368784867</c:v>
                </c:pt>
                <c:pt idx="8316">
                  <c:v>53.045421976441553</c:v>
                </c:pt>
                <c:pt idx="8317">
                  <c:v>8.5237945311361898</c:v>
                </c:pt>
                <c:pt idx="8318">
                  <c:v>-53.097367348428449</c:v>
                </c:pt>
                <c:pt idx="8319">
                  <c:v>22.559134945751801</c:v>
                </c:pt>
                <c:pt idx="8320">
                  <c:v>-1.7518406758648766</c:v>
                </c:pt>
                <c:pt idx="8321">
                  <c:v>-9.8755555910673287</c:v>
                </c:pt>
                <c:pt idx="8322">
                  <c:v>-11.388668411395994</c:v>
                </c:pt>
                <c:pt idx="8323">
                  <c:v>40.831672284352557</c:v>
                </c:pt>
                <c:pt idx="8324">
                  <c:v>-61.82070152484448</c:v>
                </c:pt>
                <c:pt idx="8325">
                  <c:v>-2.8208624206223369</c:v>
                </c:pt>
                <c:pt idx="8326">
                  <c:v>-9.1647933269801598</c:v>
                </c:pt>
                <c:pt idx="8327">
                  <c:v>23.981342429872107</c:v>
                </c:pt>
                <c:pt idx="8328">
                  <c:v>-8.5005986403884322</c:v>
                </c:pt>
                <c:pt idx="8329">
                  <c:v>-27.667288164654725</c:v>
                </c:pt>
                <c:pt idx="8330">
                  <c:v>22.057382706476524</c:v>
                </c:pt>
                <c:pt idx="8331">
                  <c:v>-9.1958402245928212</c:v>
                </c:pt>
                <c:pt idx="8332">
                  <c:v>-5.6822438435390765</c:v>
                </c:pt>
                <c:pt idx="8333">
                  <c:v>25.033145656218892</c:v>
                </c:pt>
                <c:pt idx="8334">
                  <c:v>16.1852806002221</c:v>
                </c:pt>
                <c:pt idx="8335">
                  <c:v>-0.7557837837787531</c:v>
                </c:pt>
                <c:pt idx="8336">
                  <c:v>-38.446808905754565</c:v>
                </c:pt>
                <c:pt idx="8337">
                  <c:v>-36.245018262846855</c:v>
                </c:pt>
                <c:pt idx="8338">
                  <c:v>-9.5245875755032827</c:v>
                </c:pt>
                <c:pt idx="8339">
                  <c:v>-5.0623660583826933</c:v>
                </c:pt>
                <c:pt idx="8340">
                  <c:v>11.926132332700412</c:v>
                </c:pt>
                <c:pt idx="8341">
                  <c:v>-9.9171900545202938</c:v>
                </c:pt>
                <c:pt idx="8342">
                  <c:v>-19.847236438676823</c:v>
                </c:pt>
                <c:pt idx="8343">
                  <c:v>-8.0683035724116792</c:v>
                </c:pt>
                <c:pt idx="8344">
                  <c:v>-30.682985330767398</c:v>
                </c:pt>
                <c:pt idx="8345">
                  <c:v>39.198812450237341</c:v>
                </c:pt>
                <c:pt idx="8346">
                  <c:v>32.326170947676601</c:v>
                </c:pt>
                <c:pt idx="8347">
                  <c:v>-11.472001837231289</c:v>
                </c:pt>
                <c:pt idx="8348">
                  <c:v>-5.8870114449485307</c:v>
                </c:pt>
                <c:pt idx="8349">
                  <c:v>44.392332002919126</c:v>
                </c:pt>
                <c:pt idx="8350">
                  <c:v>38.71794210030906</c:v>
                </c:pt>
                <c:pt idx="8351">
                  <c:v>50.741710279900801</c:v>
                </c:pt>
                <c:pt idx="8352">
                  <c:v>25.998517092426113</c:v>
                </c:pt>
                <c:pt idx="8353">
                  <c:v>-15.893995010991441</c:v>
                </c:pt>
                <c:pt idx="8354">
                  <c:v>25.86174031796169</c:v>
                </c:pt>
                <c:pt idx="8355">
                  <c:v>3.5477950716781308</c:v>
                </c:pt>
                <c:pt idx="8356">
                  <c:v>-21.75963804933658</c:v>
                </c:pt>
                <c:pt idx="8357">
                  <c:v>19.336325523355036</c:v>
                </c:pt>
                <c:pt idx="8358">
                  <c:v>-1.0129983023488691</c:v>
                </c:pt>
                <c:pt idx="8359">
                  <c:v>-9.6302800630668983</c:v>
                </c:pt>
                <c:pt idx="8360">
                  <c:v>23.339578239269493</c:v>
                </c:pt>
                <c:pt idx="8361">
                  <c:v>25.363726580677081</c:v>
                </c:pt>
                <c:pt idx="8362">
                  <c:v>24.10435483718139</c:v>
                </c:pt>
                <c:pt idx="8363">
                  <c:v>39.359494365383405</c:v>
                </c:pt>
                <c:pt idx="8364">
                  <c:v>21.215306653459464</c:v>
                </c:pt>
                <c:pt idx="8365">
                  <c:v>14.040032635246945</c:v>
                </c:pt>
                <c:pt idx="8366">
                  <c:v>-8.8745654133283551</c:v>
                </c:pt>
                <c:pt idx="8367">
                  <c:v>-58.057096561960734</c:v>
                </c:pt>
                <c:pt idx="8368">
                  <c:v>4.8539213617651953</c:v>
                </c:pt>
                <c:pt idx="8369">
                  <c:v>12.40899526867404</c:v>
                </c:pt>
                <c:pt idx="8370">
                  <c:v>-22.188863043458355</c:v>
                </c:pt>
                <c:pt idx="8371">
                  <c:v>-48.593952902410464</c:v>
                </c:pt>
                <c:pt idx="8372">
                  <c:v>-1.2206070959913298</c:v>
                </c:pt>
                <c:pt idx="8373">
                  <c:v>41.102472648977482</c:v>
                </c:pt>
                <c:pt idx="8374">
                  <c:v>-9.3080719924820059</c:v>
                </c:pt>
                <c:pt idx="8375">
                  <c:v>21.781545839894328</c:v>
                </c:pt>
                <c:pt idx="8376">
                  <c:v>-7.9908312776962589</c:v>
                </c:pt>
                <c:pt idx="8377">
                  <c:v>-19.843373329253183</c:v>
                </c:pt>
                <c:pt idx="8378">
                  <c:v>24.951304748024143</c:v>
                </c:pt>
                <c:pt idx="8379">
                  <c:v>23.952222838834153</c:v>
                </c:pt>
                <c:pt idx="8380">
                  <c:v>29.177465684911645</c:v>
                </c:pt>
                <c:pt idx="8381">
                  <c:v>-31.769367070714946</c:v>
                </c:pt>
                <c:pt idx="8382">
                  <c:v>-22.191148919457799</c:v>
                </c:pt>
                <c:pt idx="8383">
                  <c:v>-5.4727564811482239</c:v>
                </c:pt>
                <c:pt idx="8384">
                  <c:v>-17.605061811950478</c:v>
                </c:pt>
                <c:pt idx="8385">
                  <c:v>40.838268696227907</c:v>
                </c:pt>
                <c:pt idx="8386">
                  <c:v>-3.3293571968742972</c:v>
                </c:pt>
                <c:pt idx="8387">
                  <c:v>36.65854704800936</c:v>
                </c:pt>
                <c:pt idx="8388">
                  <c:v>-34.626684653179495</c:v>
                </c:pt>
                <c:pt idx="8389">
                  <c:v>-10.56038802074222</c:v>
                </c:pt>
                <c:pt idx="8390">
                  <c:v>-6.4037178670211325</c:v>
                </c:pt>
                <c:pt idx="8391">
                  <c:v>-1.7753675574572227</c:v>
                </c:pt>
                <c:pt idx="8392">
                  <c:v>35.341697829659829</c:v>
                </c:pt>
                <c:pt idx="8393">
                  <c:v>37.927654631440241</c:v>
                </c:pt>
                <c:pt idx="8394">
                  <c:v>-9.4286364571750525</c:v>
                </c:pt>
                <c:pt idx="8395">
                  <c:v>-46.884801547392158</c:v>
                </c:pt>
                <c:pt idx="8396">
                  <c:v>-14.198281744405797</c:v>
                </c:pt>
                <c:pt idx="8397">
                  <c:v>-19.547617805199231</c:v>
                </c:pt>
                <c:pt idx="8398">
                  <c:v>-21.773172644581404</c:v>
                </c:pt>
                <c:pt idx="8399">
                  <c:v>-17.968645485251784</c:v>
                </c:pt>
                <c:pt idx="8400">
                  <c:v>-44.668239856575177</c:v>
                </c:pt>
                <c:pt idx="8401">
                  <c:v>-60.324181052125418</c:v>
                </c:pt>
                <c:pt idx="8402">
                  <c:v>9.8304623913166296</c:v>
                </c:pt>
                <c:pt idx="8403">
                  <c:v>29.432642402505294</c:v>
                </c:pt>
                <c:pt idx="8404">
                  <c:v>-68.013340223783146</c:v>
                </c:pt>
                <c:pt idx="8405">
                  <c:v>-31.781060396593656</c:v>
                </c:pt>
                <c:pt idx="8406">
                  <c:v>-13.924697158900994</c:v>
                </c:pt>
                <c:pt idx="8407">
                  <c:v>8.1732384884210134</c:v>
                </c:pt>
                <c:pt idx="8408">
                  <c:v>10.208422085232584</c:v>
                </c:pt>
                <c:pt idx="8409">
                  <c:v>40.612188025151738</c:v>
                </c:pt>
                <c:pt idx="8410">
                  <c:v>43.046271374783231</c:v>
                </c:pt>
                <c:pt idx="8411">
                  <c:v>12.765586405919066</c:v>
                </c:pt>
                <c:pt idx="8412">
                  <c:v>25.707728338507735</c:v>
                </c:pt>
                <c:pt idx="8413">
                  <c:v>24.401982649485436</c:v>
                </c:pt>
                <c:pt idx="8414">
                  <c:v>-36.831424899618177</c:v>
                </c:pt>
                <c:pt idx="8415">
                  <c:v>-30.90233344448901</c:v>
                </c:pt>
                <c:pt idx="8416">
                  <c:v>7.315563869662121</c:v>
                </c:pt>
                <c:pt idx="8417">
                  <c:v>4.3658832288348961</c:v>
                </c:pt>
                <c:pt idx="8418">
                  <c:v>-23.317745560172437</c:v>
                </c:pt>
                <c:pt idx="8419">
                  <c:v>-23.894942803442095</c:v>
                </c:pt>
                <c:pt idx="8420">
                  <c:v>-13.298861955574118</c:v>
                </c:pt>
                <c:pt idx="8421">
                  <c:v>-8.1282471514585382</c:v>
                </c:pt>
                <c:pt idx="8422">
                  <c:v>29.429861506136518</c:v>
                </c:pt>
                <c:pt idx="8423">
                  <c:v>12.817548557932021</c:v>
                </c:pt>
                <c:pt idx="8424">
                  <c:v>-48.624477798038839</c:v>
                </c:pt>
                <c:pt idx="8425">
                  <c:v>12.021363634857899</c:v>
                </c:pt>
                <c:pt idx="8426">
                  <c:v>-80.285435536407476</c:v>
                </c:pt>
                <c:pt idx="8427">
                  <c:v>26.29184477597407</c:v>
                </c:pt>
                <c:pt idx="8428">
                  <c:v>14.400680228913856</c:v>
                </c:pt>
                <c:pt idx="8429">
                  <c:v>-56.45287228005121</c:v>
                </c:pt>
                <c:pt idx="8430">
                  <c:v>41.948643655589379</c:v>
                </c:pt>
                <c:pt idx="8431">
                  <c:v>36.688070882936827</c:v>
                </c:pt>
                <c:pt idx="8432">
                  <c:v>35.396151669660178</c:v>
                </c:pt>
                <c:pt idx="8433">
                  <c:v>38.349710546714299</c:v>
                </c:pt>
                <c:pt idx="8434">
                  <c:v>50.30730581784178</c:v>
                </c:pt>
                <c:pt idx="8435">
                  <c:v>-19.62128501598238</c:v>
                </c:pt>
                <c:pt idx="8436">
                  <c:v>-48.951711732641968</c:v>
                </c:pt>
                <c:pt idx="8437">
                  <c:v>30.369317431986765</c:v>
                </c:pt>
                <c:pt idx="8438">
                  <c:v>47.611887952248736</c:v>
                </c:pt>
                <c:pt idx="8439">
                  <c:v>22.57725043797992</c:v>
                </c:pt>
                <c:pt idx="8440">
                  <c:v>-15.214699549745749</c:v>
                </c:pt>
                <c:pt idx="8441">
                  <c:v>-45.786563876928277</c:v>
                </c:pt>
                <c:pt idx="8442">
                  <c:v>12.588621496541201</c:v>
                </c:pt>
                <c:pt idx="8443">
                  <c:v>4.0630975528065463</c:v>
                </c:pt>
                <c:pt idx="8444">
                  <c:v>21.400785469877427</c:v>
                </c:pt>
                <c:pt idx="8445">
                  <c:v>-8.0392725764584725</c:v>
                </c:pt>
                <c:pt idx="8446">
                  <c:v>32.936990392958272</c:v>
                </c:pt>
                <c:pt idx="8447">
                  <c:v>-56.042911666100537</c:v>
                </c:pt>
                <c:pt idx="8448">
                  <c:v>38.532564653544185</c:v>
                </c:pt>
                <c:pt idx="8449">
                  <c:v>18.379444527887891</c:v>
                </c:pt>
                <c:pt idx="8450">
                  <c:v>-24.860670105976425</c:v>
                </c:pt>
                <c:pt idx="8451">
                  <c:v>-18.393395367501299</c:v>
                </c:pt>
                <c:pt idx="8452">
                  <c:v>-55.31654349459285</c:v>
                </c:pt>
                <c:pt idx="8453">
                  <c:v>-2.0187563102038908</c:v>
                </c:pt>
                <c:pt idx="8454">
                  <c:v>57.14041045479167</c:v>
                </c:pt>
                <c:pt idx="8455">
                  <c:v>15.683521111354096</c:v>
                </c:pt>
                <c:pt idx="8456">
                  <c:v>-64.757225084546263</c:v>
                </c:pt>
                <c:pt idx="8457">
                  <c:v>-6.6359197701385799</c:v>
                </c:pt>
                <c:pt idx="8458">
                  <c:v>-11.193463433892385</c:v>
                </c:pt>
                <c:pt idx="8459">
                  <c:v>29.83223580944636</c:v>
                </c:pt>
                <c:pt idx="8460">
                  <c:v>12.199912712155637</c:v>
                </c:pt>
                <c:pt idx="8461">
                  <c:v>8.9538819852599261</c:v>
                </c:pt>
                <c:pt idx="8462">
                  <c:v>-29.186173175432909</c:v>
                </c:pt>
                <c:pt idx="8463">
                  <c:v>-39.377502246879679</c:v>
                </c:pt>
                <c:pt idx="8464">
                  <c:v>9.3318202158233845</c:v>
                </c:pt>
                <c:pt idx="8465">
                  <c:v>-25.495631111583478</c:v>
                </c:pt>
                <c:pt idx="8466">
                  <c:v>33.522757785707874</c:v>
                </c:pt>
                <c:pt idx="8467">
                  <c:v>44.775093381119611</c:v>
                </c:pt>
                <c:pt idx="8468">
                  <c:v>-48.111881469126644</c:v>
                </c:pt>
                <c:pt idx="8469">
                  <c:v>26.520897413159801</c:v>
                </c:pt>
                <c:pt idx="8470">
                  <c:v>28.632478739054932</c:v>
                </c:pt>
                <c:pt idx="8471">
                  <c:v>-6.2745521011843621</c:v>
                </c:pt>
                <c:pt idx="8472">
                  <c:v>44.58347453746147</c:v>
                </c:pt>
                <c:pt idx="8473">
                  <c:v>40.335625889145682</c:v>
                </c:pt>
                <c:pt idx="8474">
                  <c:v>-46.464671139156692</c:v>
                </c:pt>
                <c:pt idx="8475">
                  <c:v>40.021242229022917</c:v>
                </c:pt>
                <c:pt idx="8476">
                  <c:v>9.4192251109147946</c:v>
                </c:pt>
                <c:pt idx="8477">
                  <c:v>22.498391497060204</c:v>
                </c:pt>
                <c:pt idx="8478">
                  <c:v>16.619736125190691</c:v>
                </c:pt>
                <c:pt idx="8479">
                  <c:v>-17.902538800533037</c:v>
                </c:pt>
                <c:pt idx="8480">
                  <c:v>-19.918757514148268</c:v>
                </c:pt>
                <c:pt idx="8481">
                  <c:v>-16.558243180985535</c:v>
                </c:pt>
                <c:pt idx="8482">
                  <c:v>27.674251400542389</c:v>
                </c:pt>
                <c:pt idx="8483">
                  <c:v>-43.789574388735247</c:v>
                </c:pt>
                <c:pt idx="8484">
                  <c:v>5.4777117925114567</c:v>
                </c:pt>
                <c:pt idx="8485">
                  <c:v>28.193501206645799</c:v>
                </c:pt>
                <c:pt idx="8486">
                  <c:v>31.928369057876473</c:v>
                </c:pt>
                <c:pt idx="8487">
                  <c:v>-48.182409331679295</c:v>
                </c:pt>
                <c:pt idx="8488">
                  <c:v>-49.370505501157787</c:v>
                </c:pt>
                <c:pt idx="8489">
                  <c:v>34.572542205519156</c:v>
                </c:pt>
                <c:pt idx="8490">
                  <c:v>36.118929619383835</c:v>
                </c:pt>
                <c:pt idx="8491">
                  <c:v>-48.584218209559658</c:v>
                </c:pt>
                <c:pt idx="8492">
                  <c:v>2.3968420918773035</c:v>
                </c:pt>
                <c:pt idx="8493">
                  <c:v>-12.504976334275717</c:v>
                </c:pt>
                <c:pt idx="8494">
                  <c:v>11.540739087388978</c:v>
                </c:pt>
                <c:pt idx="8495">
                  <c:v>33.471766408877663</c:v>
                </c:pt>
                <c:pt idx="8496">
                  <c:v>-4.162969016570905</c:v>
                </c:pt>
                <c:pt idx="8497">
                  <c:v>-51.277560369998419</c:v>
                </c:pt>
                <c:pt idx="8498">
                  <c:v>27.25970108681954</c:v>
                </c:pt>
                <c:pt idx="8499">
                  <c:v>-46.459491519926949</c:v>
                </c:pt>
                <c:pt idx="8500">
                  <c:v>11.662982882396427</c:v>
                </c:pt>
                <c:pt idx="8501">
                  <c:v>-6.22391350434674</c:v>
                </c:pt>
                <c:pt idx="8502">
                  <c:v>-20.105772438761875</c:v>
                </c:pt>
                <c:pt idx="8503">
                  <c:v>-16.156008967101425</c:v>
                </c:pt>
                <c:pt idx="8504">
                  <c:v>-42.516352095558403</c:v>
                </c:pt>
                <c:pt idx="8505">
                  <c:v>6.9832575535495245</c:v>
                </c:pt>
                <c:pt idx="8506">
                  <c:v>36.821840074572798</c:v>
                </c:pt>
                <c:pt idx="8507">
                  <c:v>6.023361556759582</c:v>
                </c:pt>
                <c:pt idx="8508">
                  <c:v>-30.086532954942413</c:v>
                </c:pt>
                <c:pt idx="8509">
                  <c:v>35.053994895916496</c:v>
                </c:pt>
                <c:pt idx="8510">
                  <c:v>47.024224986960377</c:v>
                </c:pt>
                <c:pt idx="8511">
                  <c:v>-6.7755440199063592</c:v>
                </c:pt>
                <c:pt idx="8512">
                  <c:v>-6.0285498079358248</c:v>
                </c:pt>
                <c:pt idx="8513">
                  <c:v>17.223425201238371</c:v>
                </c:pt>
                <c:pt idx="8514">
                  <c:v>19.452515838420595</c:v>
                </c:pt>
                <c:pt idx="8515">
                  <c:v>41.84236965556191</c:v>
                </c:pt>
                <c:pt idx="8516">
                  <c:v>28.360784133034599</c:v>
                </c:pt>
                <c:pt idx="8517">
                  <c:v>20.218041961859662</c:v>
                </c:pt>
                <c:pt idx="8518">
                  <c:v>-43.846844489185287</c:v>
                </c:pt>
                <c:pt idx="8519">
                  <c:v>30.240272285319406</c:v>
                </c:pt>
                <c:pt idx="8520">
                  <c:v>-33.128909493586626</c:v>
                </c:pt>
                <c:pt idx="8521">
                  <c:v>22.907381344710807</c:v>
                </c:pt>
                <c:pt idx="8522">
                  <c:v>-21.787030892136087</c:v>
                </c:pt>
                <c:pt idx="8523">
                  <c:v>16.572990223140291</c:v>
                </c:pt>
                <c:pt idx="8524">
                  <c:v>25.673439333348711</c:v>
                </c:pt>
                <c:pt idx="8525">
                  <c:v>-6.1945714032236623</c:v>
                </c:pt>
                <c:pt idx="8526">
                  <c:v>4.4877913773081595</c:v>
                </c:pt>
                <c:pt idx="8527">
                  <c:v>24.903935039643791</c:v>
                </c:pt>
                <c:pt idx="8528">
                  <c:v>39.733516792803115</c:v>
                </c:pt>
                <c:pt idx="8529">
                  <c:v>54.139988461782679</c:v>
                </c:pt>
                <c:pt idx="8530">
                  <c:v>8.2833809271346084</c:v>
                </c:pt>
                <c:pt idx="8531">
                  <c:v>4.7107064805516501</c:v>
                </c:pt>
                <c:pt idx="8532">
                  <c:v>-23.842231041408478</c:v>
                </c:pt>
                <c:pt idx="8533">
                  <c:v>-53.50236974060978</c:v>
                </c:pt>
                <c:pt idx="8534">
                  <c:v>24.45621825141157</c:v>
                </c:pt>
                <c:pt idx="8535">
                  <c:v>2.9325634833112062</c:v>
                </c:pt>
                <c:pt idx="8536">
                  <c:v>-5.9737743590673702</c:v>
                </c:pt>
                <c:pt idx="8537">
                  <c:v>-6.3005233953704334</c:v>
                </c:pt>
                <c:pt idx="8538">
                  <c:v>39.354496162714476</c:v>
                </c:pt>
                <c:pt idx="8539">
                  <c:v>-97.243324558095878</c:v>
                </c:pt>
                <c:pt idx="8540">
                  <c:v>-21.056044508197406</c:v>
                </c:pt>
                <c:pt idx="8541">
                  <c:v>-10.974500824472537</c:v>
                </c:pt>
                <c:pt idx="8542">
                  <c:v>24.811385854940454</c:v>
                </c:pt>
                <c:pt idx="8543">
                  <c:v>-3.7350757876076557</c:v>
                </c:pt>
                <c:pt idx="8544">
                  <c:v>-25.541616617414448</c:v>
                </c:pt>
                <c:pt idx="8545">
                  <c:v>24.532344050667291</c:v>
                </c:pt>
                <c:pt idx="8546">
                  <c:v>-12.250431985425166</c:v>
                </c:pt>
                <c:pt idx="8547">
                  <c:v>-7.7867741113888869</c:v>
                </c:pt>
                <c:pt idx="8548">
                  <c:v>-0.75664843828842976</c:v>
                </c:pt>
                <c:pt idx="8549">
                  <c:v>29.119319407384012</c:v>
                </c:pt>
                <c:pt idx="8550">
                  <c:v>-9.3122322325642415</c:v>
                </c:pt>
                <c:pt idx="8551">
                  <c:v>21.978766850005876</c:v>
                </c:pt>
                <c:pt idx="8552">
                  <c:v>3.3383955908330236</c:v>
                </c:pt>
                <c:pt idx="8553">
                  <c:v>-38.318106234297716</c:v>
                </c:pt>
                <c:pt idx="8554">
                  <c:v>-37.195825404795308</c:v>
                </c:pt>
                <c:pt idx="8555">
                  <c:v>-7.2127771224526853</c:v>
                </c:pt>
                <c:pt idx="8556">
                  <c:v>-4.2187411994250965</c:v>
                </c:pt>
                <c:pt idx="8557">
                  <c:v>19.882988436224565</c:v>
                </c:pt>
                <c:pt idx="8558">
                  <c:v>-6.1392422115665113</c:v>
                </c:pt>
                <c:pt idx="8559">
                  <c:v>-29.519131331544756</c:v>
                </c:pt>
                <c:pt idx="8560">
                  <c:v>-7.8043142198047875</c:v>
                </c:pt>
                <c:pt idx="8561">
                  <c:v>-39.824321617498768</c:v>
                </c:pt>
                <c:pt idx="8562">
                  <c:v>-24.757196374575422</c:v>
                </c:pt>
                <c:pt idx="8563">
                  <c:v>39.075579126078026</c:v>
                </c:pt>
                <c:pt idx="8564">
                  <c:v>-39.397715224495776</c:v>
                </c:pt>
                <c:pt idx="8565">
                  <c:v>37.364284292632263</c:v>
                </c:pt>
                <c:pt idx="8566">
                  <c:v>-0.12153852656352626</c:v>
                </c:pt>
                <c:pt idx="8567">
                  <c:v>-22.638989538663218</c:v>
                </c:pt>
                <c:pt idx="8568">
                  <c:v>-5.7555951910277585</c:v>
                </c:pt>
                <c:pt idx="8569">
                  <c:v>44.681470571267518</c:v>
                </c:pt>
                <c:pt idx="8570">
                  <c:v>-7.7867868462309859</c:v>
                </c:pt>
                <c:pt idx="8571">
                  <c:v>41.910734211320786</c:v>
                </c:pt>
                <c:pt idx="8572">
                  <c:v>52.133545233045183</c:v>
                </c:pt>
                <c:pt idx="8573">
                  <c:v>31.496289421472696</c:v>
                </c:pt>
                <c:pt idx="8574">
                  <c:v>-15.794781450036695</c:v>
                </c:pt>
                <c:pt idx="8575">
                  <c:v>-56.724643697320509</c:v>
                </c:pt>
                <c:pt idx="8576">
                  <c:v>33.585148634163005</c:v>
                </c:pt>
                <c:pt idx="8577">
                  <c:v>5.2618228959623607</c:v>
                </c:pt>
                <c:pt idx="8578">
                  <c:v>-22.507072520369498</c:v>
                </c:pt>
                <c:pt idx="8579">
                  <c:v>21.476730644942251</c:v>
                </c:pt>
                <c:pt idx="8580">
                  <c:v>7.7189023974788853</c:v>
                </c:pt>
                <c:pt idx="8581">
                  <c:v>-22.708265290689162</c:v>
                </c:pt>
                <c:pt idx="8582">
                  <c:v>26.037311974110068</c:v>
                </c:pt>
                <c:pt idx="8583">
                  <c:v>25.67109072801874</c:v>
                </c:pt>
                <c:pt idx="8584">
                  <c:v>28.69548728119301</c:v>
                </c:pt>
                <c:pt idx="8585">
                  <c:v>40.808444392296884</c:v>
                </c:pt>
                <c:pt idx="8586">
                  <c:v>23.725792409583683</c:v>
                </c:pt>
                <c:pt idx="8587">
                  <c:v>12.870535075382861</c:v>
                </c:pt>
                <c:pt idx="8588">
                  <c:v>-6.9137619194668503</c:v>
                </c:pt>
                <c:pt idx="8589">
                  <c:v>-52.6161820946555</c:v>
                </c:pt>
                <c:pt idx="8590">
                  <c:v>15.957604421620218</c:v>
                </c:pt>
                <c:pt idx="8591">
                  <c:v>-37.381206992042536</c:v>
                </c:pt>
                <c:pt idx="8592">
                  <c:v>-18.709675743314143</c:v>
                </c:pt>
                <c:pt idx="8593">
                  <c:v>-48.827621692653928</c:v>
                </c:pt>
                <c:pt idx="8594">
                  <c:v>-1.1597120458868417</c:v>
                </c:pt>
                <c:pt idx="8595">
                  <c:v>44.350528816699452</c:v>
                </c:pt>
                <c:pt idx="8596">
                  <c:v>-7.3481769904651628</c:v>
                </c:pt>
                <c:pt idx="8597">
                  <c:v>25.399722136160193</c:v>
                </c:pt>
                <c:pt idx="8598">
                  <c:v>-8.9302784039623759</c:v>
                </c:pt>
                <c:pt idx="8599">
                  <c:v>-20.157013605671374</c:v>
                </c:pt>
                <c:pt idx="8600">
                  <c:v>22.842707293502571</c:v>
                </c:pt>
                <c:pt idx="8601">
                  <c:v>25.155031713506403</c:v>
                </c:pt>
                <c:pt idx="8602">
                  <c:v>31.595068244690012</c:v>
                </c:pt>
                <c:pt idx="8603">
                  <c:v>-30.770089183223757</c:v>
                </c:pt>
                <c:pt idx="8604">
                  <c:v>-23.177703082752</c:v>
                </c:pt>
                <c:pt idx="8605">
                  <c:v>-2.0799901773069251</c:v>
                </c:pt>
                <c:pt idx="8606">
                  <c:v>-9.5223052821248046</c:v>
                </c:pt>
                <c:pt idx="8607">
                  <c:v>38.923367175228982</c:v>
                </c:pt>
                <c:pt idx="8608">
                  <c:v>-3.6610936265374709</c:v>
                </c:pt>
                <c:pt idx="8609">
                  <c:v>40.214554364288247</c:v>
                </c:pt>
                <c:pt idx="8610">
                  <c:v>-27.594017574996812</c:v>
                </c:pt>
                <c:pt idx="8611">
                  <c:v>-6.9034408406869119</c:v>
                </c:pt>
                <c:pt idx="8612">
                  <c:v>-7.2739587689750458</c:v>
                </c:pt>
                <c:pt idx="8613">
                  <c:v>9.2104931128784244</c:v>
                </c:pt>
                <c:pt idx="8614">
                  <c:v>39.77447496403434</c:v>
                </c:pt>
                <c:pt idx="8615">
                  <c:v>39.171409977234489</c:v>
                </c:pt>
                <c:pt idx="8616">
                  <c:v>-13.814621611431193</c:v>
                </c:pt>
                <c:pt idx="8617">
                  <c:v>-50.30258984871508</c:v>
                </c:pt>
                <c:pt idx="8618">
                  <c:v>-15.310944656965667</c:v>
                </c:pt>
                <c:pt idx="8619">
                  <c:v>-12.248513046790279</c:v>
                </c:pt>
                <c:pt idx="8620">
                  <c:v>-18.056628485186685</c:v>
                </c:pt>
                <c:pt idx="8621">
                  <c:v>-13.908751186411997</c:v>
                </c:pt>
                <c:pt idx="8622">
                  <c:v>-25.760561738354379</c:v>
                </c:pt>
                <c:pt idx="8623">
                  <c:v>-65.880660845013892</c:v>
                </c:pt>
                <c:pt idx="8624">
                  <c:v>12.897615838822553</c:v>
                </c:pt>
                <c:pt idx="8625">
                  <c:v>32.531315503649445</c:v>
                </c:pt>
                <c:pt idx="8626">
                  <c:v>-67.011909225775355</c:v>
                </c:pt>
                <c:pt idx="8627">
                  <c:v>-33.244287897942201</c:v>
                </c:pt>
                <c:pt idx="8628">
                  <c:v>-10.19358268561435</c:v>
                </c:pt>
                <c:pt idx="8629">
                  <c:v>14.509197971801996</c:v>
                </c:pt>
                <c:pt idx="8630">
                  <c:v>14.179833047048163</c:v>
                </c:pt>
                <c:pt idx="8631">
                  <c:v>42.098583855654788</c:v>
                </c:pt>
                <c:pt idx="8632">
                  <c:v>43.265085318502244</c:v>
                </c:pt>
                <c:pt idx="8633">
                  <c:v>-32.916439705451083</c:v>
                </c:pt>
                <c:pt idx="8634">
                  <c:v>15.796713645237979</c:v>
                </c:pt>
                <c:pt idx="8635">
                  <c:v>27.684009611298691</c:v>
                </c:pt>
                <c:pt idx="8636">
                  <c:v>27.121948506292924</c:v>
                </c:pt>
                <c:pt idx="8637">
                  <c:v>-37.924634656372177</c:v>
                </c:pt>
                <c:pt idx="8638">
                  <c:v>-28.008125903367951</c:v>
                </c:pt>
                <c:pt idx="8639">
                  <c:v>8.6020670329453424</c:v>
                </c:pt>
                <c:pt idx="8640">
                  <c:v>8.4900378473288427</c:v>
                </c:pt>
                <c:pt idx="8641">
                  <c:v>-22.749736997767755</c:v>
                </c:pt>
                <c:pt idx="8642">
                  <c:v>-24.468110446060138</c:v>
                </c:pt>
                <c:pt idx="8643">
                  <c:v>-13.521217301615916</c:v>
                </c:pt>
                <c:pt idx="8644">
                  <c:v>-6.89679850463531</c:v>
                </c:pt>
                <c:pt idx="8645">
                  <c:v>33.211199147657851</c:v>
                </c:pt>
                <c:pt idx="8646">
                  <c:v>18.4683429845497</c:v>
                </c:pt>
                <c:pt idx="8647">
                  <c:v>-51.884033512305955</c:v>
                </c:pt>
                <c:pt idx="8648">
                  <c:v>16.446534229013789</c:v>
                </c:pt>
                <c:pt idx="8649">
                  <c:v>-79.657391094425776</c:v>
                </c:pt>
                <c:pt idx="8650">
                  <c:v>33.820946815636105</c:v>
                </c:pt>
                <c:pt idx="8651">
                  <c:v>26.271208211510015</c:v>
                </c:pt>
                <c:pt idx="8652">
                  <c:v>-56.247329613466867</c:v>
                </c:pt>
                <c:pt idx="8653">
                  <c:v>43.586609005721236</c:v>
                </c:pt>
                <c:pt idx="8654">
                  <c:v>36.761281762380342</c:v>
                </c:pt>
                <c:pt idx="8655">
                  <c:v>40.950081043550895</c:v>
                </c:pt>
                <c:pt idx="8656">
                  <c:v>36.440114757720274</c:v>
                </c:pt>
                <c:pt idx="8657">
                  <c:v>55.707771383588934</c:v>
                </c:pt>
                <c:pt idx="8658">
                  <c:v>-20.95265950589723</c:v>
                </c:pt>
                <c:pt idx="8659">
                  <c:v>-43.914205736441978</c:v>
                </c:pt>
                <c:pt idx="8660">
                  <c:v>32.282426948538124</c:v>
                </c:pt>
                <c:pt idx="8661">
                  <c:v>48.941551060103443</c:v>
                </c:pt>
                <c:pt idx="8662">
                  <c:v>-28.709300558510339</c:v>
                </c:pt>
                <c:pt idx="8663">
                  <c:v>-13.603824066176244</c:v>
                </c:pt>
                <c:pt idx="8664">
                  <c:v>-46.654350025446234</c:v>
                </c:pt>
                <c:pt idx="8665">
                  <c:v>12.137005743394141</c:v>
                </c:pt>
                <c:pt idx="8666">
                  <c:v>16.666773248768955</c:v>
                </c:pt>
                <c:pt idx="8667">
                  <c:v>27.483337602850888</c:v>
                </c:pt>
                <c:pt idx="8668">
                  <c:v>-5.1528824727290896</c:v>
                </c:pt>
                <c:pt idx="8669">
                  <c:v>39.867750894444633</c:v>
                </c:pt>
                <c:pt idx="8670">
                  <c:v>-49.642754277640897</c:v>
                </c:pt>
                <c:pt idx="8671">
                  <c:v>42.698487626239327</c:v>
                </c:pt>
                <c:pt idx="8672">
                  <c:v>21.339819587967384</c:v>
                </c:pt>
                <c:pt idx="8673">
                  <c:v>-23.236834338391084</c:v>
                </c:pt>
                <c:pt idx="8674">
                  <c:v>-14.853214870029733</c:v>
                </c:pt>
                <c:pt idx="8675">
                  <c:v>-53.756677040691002</c:v>
                </c:pt>
                <c:pt idx="8676">
                  <c:v>1.6259745706291326</c:v>
                </c:pt>
                <c:pt idx="8677">
                  <c:v>60.148271942394715</c:v>
                </c:pt>
                <c:pt idx="8678">
                  <c:v>22.547521413945667</c:v>
                </c:pt>
                <c:pt idx="8679">
                  <c:v>-64.672403566844906</c:v>
                </c:pt>
                <c:pt idx="8680">
                  <c:v>-6.3654048446986344</c:v>
                </c:pt>
                <c:pt idx="8681">
                  <c:v>-12.645481593946823</c:v>
                </c:pt>
                <c:pt idx="8682">
                  <c:v>32.441973190119413</c:v>
                </c:pt>
                <c:pt idx="8683">
                  <c:v>19.4722415378683</c:v>
                </c:pt>
                <c:pt idx="8684">
                  <c:v>13.15177195972197</c:v>
                </c:pt>
                <c:pt idx="8685">
                  <c:v>-38.557021850504562</c:v>
                </c:pt>
                <c:pt idx="8686">
                  <c:v>-38.028569957360119</c:v>
                </c:pt>
                <c:pt idx="8687">
                  <c:v>17.822200482286078</c:v>
                </c:pt>
                <c:pt idx="8688">
                  <c:v>-64.60739443929846</c:v>
                </c:pt>
                <c:pt idx="8689">
                  <c:v>32.757015767284443</c:v>
                </c:pt>
                <c:pt idx="8690">
                  <c:v>48.468665135525683</c:v>
                </c:pt>
                <c:pt idx="8691">
                  <c:v>-47.377650136389285</c:v>
                </c:pt>
                <c:pt idx="8692">
                  <c:v>31.379998105737712</c:v>
                </c:pt>
                <c:pt idx="8693">
                  <c:v>29.567056125627282</c:v>
                </c:pt>
                <c:pt idx="8694">
                  <c:v>-6.3702996221581181</c:v>
                </c:pt>
                <c:pt idx="8695">
                  <c:v>43.17427856285974</c:v>
                </c:pt>
                <c:pt idx="8696">
                  <c:v>39.710229096881179</c:v>
                </c:pt>
                <c:pt idx="8697">
                  <c:v>-45.139819759910516</c:v>
                </c:pt>
                <c:pt idx="8698">
                  <c:v>41.281920065070068</c:v>
                </c:pt>
                <c:pt idx="8699">
                  <c:v>15.560180202101883</c:v>
                </c:pt>
                <c:pt idx="8700">
                  <c:v>26.926748815102641</c:v>
                </c:pt>
                <c:pt idx="8701">
                  <c:v>31.971571799650349</c:v>
                </c:pt>
                <c:pt idx="8702">
                  <c:v>-10.587240105047684</c:v>
                </c:pt>
                <c:pt idx="8703">
                  <c:v>-20.146362120088796</c:v>
                </c:pt>
                <c:pt idx="8704">
                  <c:v>-22.163438219458897</c:v>
                </c:pt>
                <c:pt idx="8705">
                  <c:v>27.313541572303045</c:v>
                </c:pt>
                <c:pt idx="8706">
                  <c:v>-45.795631302521706</c:v>
                </c:pt>
                <c:pt idx="8707">
                  <c:v>6.9003120181582354</c:v>
                </c:pt>
                <c:pt idx="8708">
                  <c:v>30.593733144350693</c:v>
                </c:pt>
                <c:pt idx="8709">
                  <c:v>32.929363394949291</c:v>
                </c:pt>
                <c:pt idx="8710">
                  <c:v>-51.683778496641445</c:v>
                </c:pt>
                <c:pt idx="8711">
                  <c:v>-47.248009408109304</c:v>
                </c:pt>
                <c:pt idx="8712">
                  <c:v>37.416067678109407</c:v>
                </c:pt>
                <c:pt idx="8713">
                  <c:v>37.194689820346362</c:v>
                </c:pt>
                <c:pt idx="8714">
                  <c:v>-50.87633125280658</c:v>
                </c:pt>
                <c:pt idx="8715">
                  <c:v>3.6778811053442482</c:v>
                </c:pt>
                <c:pt idx="8716">
                  <c:v>-10.835346208558683</c:v>
                </c:pt>
                <c:pt idx="8717">
                  <c:v>18.05206284531814</c:v>
                </c:pt>
                <c:pt idx="8718">
                  <c:v>35.191647287623496</c:v>
                </c:pt>
                <c:pt idx="8719">
                  <c:v>2.5282625527706202</c:v>
                </c:pt>
                <c:pt idx="8720">
                  <c:v>-44.975975639132855</c:v>
                </c:pt>
                <c:pt idx="8721">
                  <c:v>31.331594827578506</c:v>
                </c:pt>
                <c:pt idx="8722">
                  <c:v>-49.588334728971937</c:v>
                </c:pt>
                <c:pt idx="8723">
                  <c:v>10.566675640963275</c:v>
                </c:pt>
                <c:pt idx="8724">
                  <c:v>1.3751639634840629</c:v>
                </c:pt>
                <c:pt idx="8725">
                  <c:v>-18.916014962997593</c:v>
                </c:pt>
                <c:pt idx="8726">
                  <c:v>-18.747915049005965</c:v>
                </c:pt>
                <c:pt idx="8727">
                  <c:v>-46.504054810685624</c:v>
                </c:pt>
                <c:pt idx="8728">
                  <c:v>6.7158317730553776</c:v>
                </c:pt>
                <c:pt idx="8729">
                  <c:v>37.666432857356568</c:v>
                </c:pt>
                <c:pt idx="8730">
                  <c:v>11.712332042782144</c:v>
                </c:pt>
                <c:pt idx="8731">
                  <c:v>-30.755391031932518</c:v>
                </c:pt>
                <c:pt idx="8732">
                  <c:v>39.051231275077896</c:v>
                </c:pt>
                <c:pt idx="8733">
                  <c:v>46.350346472277522</c:v>
                </c:pt>
                <c:pt idx="8734">
                  <c:v>7.0747152221071303</c:v>
                </c:pt>
                <c:pt idx="8735">
                  <c:v>-1.6611988338788422</c:v>
                </c:pt>
                <c:pt idx="8736">
                  <c:v>19.526037162897808</c:v>
                </c:pt>
                <c:pt idx="8737">
                  <c:v>-39.937547592106</c:v>
                </c:pt>
                <c:pt idx="8738">
                  <c:v>46.682533258833331</c:v>
                </c:pt>
                <c:pt idx="8739">
                  <c:v>29.814779522245978</c:v>
                </c:pt>
                <c:pt idx="8740">
                  <c:v>15.808776331204115</c:v>
                </c:pt>
                <c:pt idx="8741">
                  <c:v>-41.556697142004985</c:v>
                </c:pt>
                <c:pt idx="8742">
                  <c:v>24.680611002835178</c:v>
                </c:pt>
                <c:pt idx="8743">
                  <c:v>-29.587378062179241</c:v>
                </c:pt>
                <c:pt idx="8744">
                  <c:v>30.819643196124332</c:v>
                </c:pt>
                <c:pt idx="8745">
                  <c:v>-19.257747183987256</c:v>
                </c:pt>
                <c:pt idx="8746">
                  <c:v>17.942727896764289</c:v>
                </c:pt>
                <c:pt idx="8747">
                  <c:v>31.758601160392544</c:v>
                </c:pt>
                <c:pt idx="8748">
                  <c:v>-55.571516236526051</c:v>
                </c:pt>
                <c:pt idx="8749">
                  <c:v>9.3010953625231352</c:v>
                </c:pt>
                <c:pt idx="8750">
                  <c:v>29.869711956041577</c:v>
                </c:pt>
                <c:pt idx="8751">
                  <c:v>42.426611683785453</c:v>
                </c:pt>
                <c:pt idx="8752">
                  <c:v>56.886352511510509</c:v>
                </c:pt>
                <c:pt idx="8753">
                  <c:v>11.543823911892812</c:v>
                </c:pt>
                <c:pt idx="8754">
                  <c:v>11.026779157080034</c:v>
                </c:pt>
                <c:pt idx="8755">
                  <c:v>-18.700222587425344</c:v>
                </c:pt>
                <c:pt idx="8756">
                  <c:v>-54.634399414200459</c:v>
                </c:pt>
                <c:pt idx="8757">
                  <c:v>25.624945134989702</c:v>
                </c:pt>
                <c:pt idx="8758">
                  <c:v>9.9580570909583201</c:v>
                </c:pt>
                <c:pt idx="8759">
                  <c:v>-4.5183594831004186</c:v>
                </c:pt>
                <c:pt idx="8760">
                  <c:v>2.0160162773684505</c:v>
                </c:pt>
                <c:pt idx="8761">
                  <c:v>38.334364081465921</c:v>
                </c:pt>
                <c:pt idx="8762">
                  <c:v>-93.137447595988078</c:v>
                </c:pt>
                <c:pt idx="8763">
                  <c:v>-24.899092317016414</c:v>
                </c:pt>
                <c:pt idx="8764">
                  <c:v>-22.79869607939991</c:v>
                </c:pt>
                <c:pt idx="8765">
                  <c:v>32.038510746660904</c:v>
                </c:pt>
                <c:pt idx="8766">
                  <c:v>6.3846845017321456</c:v>
                </c:pt>
                <c:pt idx="8767">
                  <c:v>-25.889193973412237</c:v>
                </c:pt>
                <c:pt idx="8768">
                  <c:v>25.862793505728327</c:v>
                </c:pt>
                <c:pt idx="8769">
                  <c:v>-12.203406625607171</c:v>
                </c:pt>
                <c:pt idx="8770">
                  <c:v>-4.5530549015307216</c:v>
                </c:pt>
                <c:pt idx="8771">
                  <c:v>0.94356410059649676</c:v>
                </c:pt>
                <c:pt idx="8772">
                  <c:v>31.129203703314438</c:v>
                </c:pt>
                <c:pt idx="8773">
                  <c:v>-8.8885746428523564</c:v>
                </c:pt>
                <c:pt idx="8774">
                  <c:v>30.48029001696964</c:v>
                </c:pt>
                <c:pt idx="8775">
                  <c:v>10.840026718270884</c:v>
                </c:pt>
                <c:pt idx="8776">
                  <c:v>-36.423350023039603</c:v>
                </c:pt>
                <c:pt idx="8777">
                  <c:v>-38.78689565826005</c:v>
                </c:pt>
                <c:pt idx="8778">
                  <c:v>5.8118955553726508</c:v>
                </c:pt>
                <c:pt idx="8779">
                  <c:v>4.6274574439020597</c:v>
                </c:pt>
                <c:pt idx="8780">
                  <c:v>27.105866453637518</c:v>
                </c:pt>
                <c:pt idx="8781">
                  <c:v>-5.1141638921899037</c:v>
                </c:pt>
                <c:pt idx="8782">
                  <c:v>-26.305056669537116</c:v>
                </c:pt>
                <c:pt idx="8783">
                  <c:v>-7.6969002864076757</c:v>
                </c:pt>
                <c:pt idx="8784">
                  <c:v>-39.60930269244389</c:v>
                </c:pt>
                <c:pt idx="8785">
                  <c:v>-18.163954169976968</c:v>
                </c:pt>
                <c:pt idx="8786">
                  <c:v>38.057185684915261</c:v>
                </c:pt>
                <c:pt idx="8787">
                  <c:v>-39.05647237961454</c:v>
                </c:pt>
                <c:pt idx="8788">
                  <c:v>37.16974537805676</c:v>
                </c:pt>
                <c:pt idx="8789">
                  <c:v>6.5007426530562142</c:v>
                </c:pt>
                <c:pt idx="8790">
                  <c:v>-25.53451013627992</c:v>
                </c:pt>
                <c:pt idx="8791">
                  <c:v>-6.9128500580190391</c:v>
                </c:pt>
                <c:pt idx="8792">
                  <c:v>47.003074442136452</c:v>
                </c:pt>
                <c:pt idx="8793">
                  <c:v>-10.628106246824542</c:v>
                </c:pt>
                <c:pt idx="8794">
                  <c:v>43.056928537205408</c:v>
                </c:pt>
                <c:pt idx="8795">
                  <c:v>51.07082165905139</c:v>
                </c:pt>
                <c:pt idx="8796">
                  <c:v>38.235235192629013</c:v>
                </c:pt>
                <c:pt idx="8797">
                  <c:v>-9.2080552716150166</c:v>
                </c:pt>
                <c:pt idx="8798">
                  <c:v>-56.488925513444904</c:v>
                </c:pt>
                <c:pt idx="8799">
                  <c:v>38.598759868103826</c:v>
                </c:pt>
                <c:pt idx="8800">
                  <c:v>6.7645152854847836</c:v>
                </c:pt>
                <c:pt idx="8801">
                  <c:v>-23.449417593588397</c:v>
                </c:pt>
                <c:pt idx="8802">
                  <c:v>26.849371290811597</c:v>
                </c:pt>
                <c:pt idx="8803">
                  <c:v>8.4228798620788439</c:v>
                </c:pt>
                <c:pt idx="8804">
                  <c:v>-8.3077559214722854</c:v>
                </c:pt>
                <c:pt idx="8805">
                  <c:v>27.636940355232106</c:v>
                </c:pt>
                <c:pt idx="8806">
                  <c:v>28.640450472234356</c:v>
                </c:pt>
                <c:pt idx="8807">
                  <c:v>-51.929155954765029</c:v>
                </c:pt>
                <c:pt idx="8808">
                  <c:v>43.497720601771171</c:v>
                </c:pt>
                <c:pt idx="8809">
                  <c:v>28.342123008678115</c:v>
                </c:pt>
                <c:pt idx="8810">
                  <c:v>15.527891600726946</c:v>
                </c:pt>
                <c:pt idx="8811">
                  <c:v>-8.7328000173377021</c:v>
                </c:pt>
                <c:pt idx="8812">
                  <c:v>-62.350649982075062</c:v>
                </c:pt>
                <c:pt idx="8813">
                  <c:v>6.0743655185891257</c:v>
                </c:pt>
                <c:pt idx="8814">
                  <c:v>-37.554790358342721</c:v>
                </c:pt>
                <c:pt idx="8815">
                  <c:v>-15.450807635617986</c:v>
                </c:pt>
                <c:pt idx="8816">
                  <c:v>-49.066070224787644</c:v>
                </c:pt>
                <c:pt idx="8817">
                  <c:v>-1.1997819662918872</c:v>
                </c:pt>
                <c:pt idx="8818">
                  <c:v>44.9387036458849</c:v>
                </c:pt>
                <c:pt idx="8819">
                  <c:v>-6.049395876887246</c:v>
                </c:pt>
                <c:pt idx="8820">
                  <c:v>27.08884291400534</c:v>
                </c:pt>
                <c:pt idx="8821">
                  <c:v>-0.10847348240048404</c:v>
                </c:pt>
                <c:pt idx="8822">
                  <c:v>-19.057032242139989</c:v>
                </c:pt>
                <c:pt idx="8823">
                  <c:v>30.606498363525866</c:v>
                </c:pt>
                <c:pt idx="8824">
                  <c:v>33.063296920346495</c:v>
                </c:pt>
                <c:pt idx="8825">
                  <c:v>34.280070433065042</c:v>
                </c:pt>
                <c:pt idx="8826">
                  <c:v>-29.805261009484425</c:v>
                </c:pt>
                <c:pt idx="8827">
                  <c:v>-24.202565277116214</c:v>
                </c:pt>
                <c:pt idx="8828">
                  <c:v>1.2849885395691132</c:v>
                </c:pt>
                <c:pt idx="8829">
                  <c:v>1.6040584829736417</c:v>
                </c:pt>
                <c:pt idx="8830">
                  <c:v>37.963271248996207</c:v>
                </c:pt>
                <c:pt idx="8831">
                  <c:v>0.59703746246457801</c:v>
                </c:pt>
                <c:pt idx="8832">
                  <c:v>42.428182836768492</c:v>
                </c:pt>
                <c:pt idx="8833">
                  <c:v>-24.089130597272707</c:v>
                </c:pt>
                <c:pt idx="8834">
                  <c:v>-5.6669288278670926</c:v>
                </c:pt>
                <c:pt idx="8835">
                  <c:v>-6.1256245936945852</c:v>
                </c:pt>
                <c:pt idx="8836">
                  <c:v>4.9055986382756487</c:v>
                </c:pt>
                <c:pt idx="8837">
                  <c:v>40.55793589895039</c:v>
                </c:pt>
                <c:pt idx="8838">
                  <c:v>39.947785293105028</c:v>
                </c:pt>
                <c:pt idx="8839">
                  <c:v>-5.00787586416984</c:v>
                </c:pt>
                <c:pt idx="8840">
                  <c:v>-51.798629046974177</c:v>
                </c:pt>
                <c:pt idx="8841">
                  <c:v>-14.824752586796528</c:v>
                </c:pt>
                <c:pt idx="8842">
                  <c:v>7.1101463677053403</c:v>
                </c:pt>
                <c:pt idx="8843">
                  <c:v>-15.593031975157185</c:v>
                </c:pt>
                <c:pt idx="8844">
                  <c:v>-9.8755969370553416</c:v>
                </c:pt>
                <c:pt idx="8845">
                  <c:v>-25.466015408461971</c:v>
                </c:pt>
                <c:pt idx="8846">
                  <c:v>-60.435286629943597</c:v>
                </c:pt>
                <c:pt idx="8847">
                  <c:v>18.332698740248148</c:v>
                </c:pt>
                <c:pt idx="8848">
                  <c:v>35.967715140482404</c:v>
                </c:pt>
                <c:pt idx="8849">
                  <c:v>-66.064097979824112</c:v>
                </c:pt>
                <c:pt idx="8850">
                  <c:v>-32.872962334485329</c:v>
                </c:pt>
                <c:pt idx="8851">
                  <c:v>-6.3522359026798689</c:v>
                </c:pt>
                <c:pt idx="8852">
                  <c:v>19.932572366450714</c:v>
                </c:pt>
                <c:pt idx="8853">
                  <c:v>21.228159917953818</c:v>
                </c:pt>
                <c:pt idx="8854">
                  <c:v>45.147147354439625</c:v>
                </c:pt>
                <c:pt idx="8855">
                  <c:v>45.504611465419501</c:v>
                </c:pt>
                <c:pt idx="8856">
                  <c:v>-32.993344392751879</c:v>
                </c:pt>
                <c:pt idx="8857">
                  <c:v>22.430849933726321</c:v>
                </c:pt>
                <c:pt idx="8858">
                  <c:v>30.290731840146364</c:v>
                </c:pt>
                <c:pt idx="8859">
                  <c:v>28.401415388107367</c:v>
                </c:pt>
                <c:pt idx="8860">
                  <c:v>-34.485332634189575</c:v>
                </c:pt>
                <c:pt idx="8861">
                  <c:v>-25.264675872281135</c:v>
                </c:pt>
                <c:pt idx="8862">
                  <c:v>9.5788554488528703</c:v>
                </c:pt>
                <c:pt idx="8863">
                  <c:v>14.558600579693469</c:v>
                </c:pt>
                <c:pt idx="8864">
                  <c:v>-22.207450549419647</c:v>
                </c:pt>
                <c:pt idx="8865">
                  <c:v>-24.644456386716946</c:v>
                </c:pt>
                <c:pt idx="8866">
                  <c:v>-8.7864966652897394</c:v>
                </c:pt>
              </c:numCache>
            </c:numRef>
          </c:yVal>
          <c:smooth val="0"/>
          <c:extLst>
            <c:ext xmlns:c16="http://schemas.microsoft.com/office/drawing/2014/chart" uri="{C3380CC4-5D6E-409C-BE32-E72D297353CC}">
              <c16:uniqueId val="{00000000-481D-4563-B5BF-F4F6EA3F3797}"/>
            </c:ext>
          </c:extLst>
        </c:ser>
        <c:dLbls>
          <c:showLegendKey val="0"/>
          <c:showVal val="0"/>
          <c:showCatName val="0"/>
          <c:showSerName val="0"/>
          <c:showPercent val="0"/>
          <c:showBubbleSize val="0"/>
        </c:dLbls>
        <c:axId val="1256693680"/>
        <c:axId val="1256695600"/>
      </c:scatterChart>
      <c:valAx>
        <c:axId val="1256693680"/>
        <c:scaling>
          <c:orientation val="minMax"/>
        </c:scaling>
        <c:delete val="0"/>
        <c:axPos val="b"/>
        <c:title>
          <c:tx>
            <c:rich>
              <a:bodyPr/>
              <a:lstStyle/>
              <a:p>
                <a:pPr>
                  <a:defRPr/>
                </a:pPr>
                <a:r>
                  <a:rPr lang="en-US"/>
                  <a:t>X Variable 2</a:t>
                </a:r>
              </a:p>
            </c:rich>
          </c:tx>
          <c:overlay val="0"/>
        </c:title>
        <c:numFmt formatCode="General" sourceLinked="1"/>
        <c:majorTickMark val="out"/>
        <c:minorTickMark val="none"/>
        <c:tickLblPos val="nextTo"/>
        <c:crossAx val="1256695600"/>
        <c:crosses val="autoZero"/>
        <c:crossBetween val="midCat"/>
      </c:valAx>
      <c:valAx>
        <c:axId val="1256695600"/>
        <c:scaling>
          <c:orientation val="minMax"/>
        </c:scaling>
        <c:delete val="0"/>
        <c:axPos val="l"/>
        <c:title>
          <c:tx>
            <c:rich>
              <a:bodyPr/>
              <a:lstStyle/>
              <a:p>
                <a:pPr>
                  <a:defRPr/>
                </a:pPr>
                <a:r>
                  <a:rPr lang="en-US"/>
                  <a:t>Residuals</a:t>
                </a:r>
              </a:p>
            </c:rich>
          </c:tx>
          <c:overlay val="0"/>
        </c:title>
        <c:numFmt formatCode="General" sourceLinked="1"/>
        <c:majorTickMark val="out"/>
        <c:minorTickMark val="none"/>
        <c:tickLblPos val="nextTo"/>
        <c:crossAx val="1256693680"/>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820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98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399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3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1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237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999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263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515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8"/>
        <p:cNvGrpSpPr/>
        <p:nvPr/>
      </p:nvGrpSpPr>
      <p:grpSpPr>
        <a:xfrm>
          <a:off x="0" y="0"/>
          <a:ext cx="0" cy="0"/>
          <a:chOff x="0" y="0"/>
          <a:chExt cx="0" cy="0"/>
        </a:xfrm>
      </p:grpSpPr>
      <p:sp>
        <p:nvSpPr>
          <p:cNvPr id="2499" name="Google Shape;2499;gd1bf8d60a4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0" name="Google Shape;2500;gd1bf8d60a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099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47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04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8"/>
        <p:cNvGrpSpPr/>
        <p:nvPr/>
      </p:nvGrpSpPr>
      <p:grpSpPr>
        <a:xfrm>
          <a:off x="0" y="0"/>
          <a:ext cx="0" cy="0"/>
          <a:chOff x="0" y="0"/>
          <a:chExt cx="0" cy="0"/>
        </a:xfrm>
      </p:grpSpPr>
      <p:sp>
        <p:nvSpPr>
          <p:cNvPr id="2499" name="Google Shape;2499;gd1bf8d60a4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0" name="Google Shape;2500;gd1bf8d60a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20f41e1924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20f41e1924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16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59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9"/>
        <p:cNvGrpSpPr/>
        <p:nvPr/>
      </p:nvGrpSpPr>
      <p:grpSpPr>
        <a:xfrm>
          <a:off x="0" y="0"/>
          <a:ext cx="0" cy="0"/>
          <a:chOff x="0" y="0"/>
          <a:chExt cx="0" cy="0"/>
        </a:xfrm>
      </p:grpSpPr>
      <p:grpSp>
        <p:nvGrpSpPr>
          <p:cNvPr id="190" name="Google Shape;190;p19"/>
          <p:cNvGrpSpPr/>
          <p:nvPr/>
        </p:nvGrpSpPr>
        <p:grpSpPr>
          <a:xfrm>
            <a:off x="281250" y="281700"/>
            <a:ext cx="8581500" cy="4580100"/>
            <a:chOff x="281250" y="281700"/>
            <a:chExt cx="8581500" cy="4580100"/>
          </a:xfrm>
        </p:grpSpPr>
        <p:sp>
          <p:nvSpPr>
            <p:cNvPr id="191" name="Google Shape;191;p1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9"/>
            <p:cNvGrpSpPr/>
            <p:nvPr/>
          </p:nvGrpSpPr>
          <p:grpSpPr>
            <a:xfrm>
              <a:off x="517475" y="382105"/>
              <a:ext cx="400500" cy="95700"/>
              <a:chOff x="517475" y="395577"/>
              <a:chExt cx="400500" cy="95700"/>
            </a:xfrm>
          </p:grpSpPr>
          <p:sp>
            <p:nvSpPr>
              <p:cNvPr id="193" name="Google Shape;193;p1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1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98" name="Google Shape;198;p1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19"/>
          <p:cNvSpPr txBox="1">
            <a:spLocks noGrp="1"/>
          </p:cNvSpPr>
          <p:nvPr>
            <p:ph type="subTitle" idx="1"/>
          </p:nvPr>
        </p:nvSpPr>
        <p:spPr>
          <a:xfrm>
            <a:off x="2266925" y="2027675"/>
            <a:ext cx="55077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0" name="Google Shape;200;p19"/>
          <p:cNvSpPr txBox="1">
            <a:spLocks noGrp="1"/>
          </p:cNvSpPr>
          <p:nvPr>
            <p:ph type="subTitle" idx="2"/>
          </p:nvPr>
        </p:nvSpPr>
        <p:spPr>
          <a:xfrm>
            <a:off x="2266925" y="3483400"/>
            <a:ext cx="55077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1" name="Google Shape;201;p19"/>
          <p:cNvSpPr txBox="1">
            <a:spLocks noGrp="1"/>
          </p:cNvSpPr>
          <p:nvPr>
            <p:ph type="subTitle" idx="3"/>
          </p:nvPr>
        </p:nvSpPr>
        <p:spPr>
          <a:xfrm>
            <a:off x="2266925" y="1613950"/>
            <a:ext cx="5507700" cy="48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2" name="Google Shape;202;p19"/>
          <p:cNvSpPr txBox="1">
            <a:spLocks noGrp="1"/>
          </p:cNvSpPr>
          <p:nvPr>
            <p:ph type="subTitle" idx="4"/>
          </p:nvPr>
        </p:nvSpPr>
        <p:spPr>
          <a:xfrm>
            <a:off x="2266925" y="3072700"/>
            <a:ext cx="5507700" cy="48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1" name="Shape 203"/>
        <p:cNvGrpSpPr/>
        <p:nvPr/>
      </p:nvGrpSpPr>
      <p:grpSpPr>
        <a:xfrm>
          <a:off x="0" y="0"/>
          <a:ext cx="0" cy="0"/>
          <a:chOff x="0" y="0"/>
          <a:chExt cx="0" cy="0"/>
        </a:xfrm>
      </p:grpSpPr>
      <p:grpSp>
        <p:nvGrpSpPr>
          <p:cNvPr id="204" name="Google Shape;204;p20"/>
          <p:cNvGrpSpPr/>
          <p:nvPr/>
        </p:nvGrpSpPr>
        <p:grpSpPr>
          <a:xfrm>
            <a:off x="281250" y="281700"/>
            <a:ext cx="8581500" cy="4580100"/>
            <a:chOff x="281250" y="281700"/>
            <a:chExt cx="8581500" cy="4580100"/>
          </a:xfrm>
        </p:grpSpPr>
        <p:sp>
          <p:nvSpPr>
            <p:cNvPr id="205" name="Google Shape;205;p20"/>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0"/>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0"/>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20"/>
          <p:cNvSpPr txBox="1">
            <a:spLocks noGrp="1"/>
          </p:cNvSpPr>
          <p:nvPr>
            <p:ph type="subTitle" idx="1"/>
          </p:nvPr>
        </p:nvSpPr>
        <p:spPr>
          <a:xfrm>
            <a:off x="4572037"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2"/>
          </p:nvPr>
        </p:nvSpPr>
        <p:spPr>
          <a:xfrm>
            <a:off x="1143563"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4"/>
        <p:cNvGrpSpPr/>
        <p:nvPr/>
      </p:nvGrpSpPr>
      <p:grpSpPr>
        <a:xfrm>
          <a:off x="0" y="0"/>
          <a:ext cx="0" cy="0"/>
          <a:chOff x="0" y="0"/>
          <a:chExt cx="0" cy="0"/>
        </a:xfrm>
      </p:grpSpPr>
      <p:grpSp>
        <p:nvGrpSpPr>
          <p:cNvPr id="305" name="Google Shape;305;p26"/>
          <p:cNvGrpSpPr/>
          <p:nvPr/>
        </p:nvGrpSpPr>
        <p:grpSpPr>
          <a:xfrm>
            <a:off x="281250" y="281700"/>
            <a:ext cx="8581500" cy="4580100"/>
            <a:chOff x="281250" y="281700"/>
            <a:chExt cx="8581500" cy="4580100"/>
          </a:xfrm>
        </p:grpSpPr>
        <p:sp>
          <p:nvSpPr>
            <p:cNvPr id="306" name="Google Shape;306;p2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6"/>
            <p:cNvGrpSpPr/>
            <p:nvPr/>
          </p:nvGrpSpPr>
          <p:grpSpPr>
            <a:xfrm>
              <a:off x="517475" y="382105"/>
              <a:ext cx="400500" cy="95700"/>
              <a:chOff x="517475" y="395577"/>
              <a:chExt cx="400500" cy="95700"/>
            </a:xfrm>
          </p:grpSpPr>
          <p:sp>
            <p:nvSpPr>
              <p:cNvPr id="308" name="Google Shape;308;p2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2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2" name="Google Shape;312;p2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13" name="Google Shape;313;p26"/>
          <p:cNvSpPr txBox="1">
            <a:spLocks noGrp="1"/>
          </p:cNvSpPr>
          <p:nvPr>
            <p:ph type="title" hasCustomPrompt="1"/>
          </p:nvPr>
        </p:nvSpPr>
        <p:spPr>
          <a:xfrm>
            <a:off x="713225" y="773100"/>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4" name="Google Shape;314;p26"/>
          <p:cNvSpPr txBox="1">
            <a:spLocks noGrp="1"/>
          </p:cNvSpPr>
          <p:nvPr>
            <p:ph type="subTitle" idx="1"/>
          </p:nvPr>
        </p:nvSpPr>
        <p:spPr>
          <a:xfrm>
            <a:off x="713225" y="1437101"/>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15" name="Google Shape;315;p26"/>
          <p:cNvSpPr txBox="1">
            <a:spLocks noGrp="1"/>
          </p:cNvSpPr>
          <p:nvPr>
            <p:ph type="title" idx="2" hasCustomPrompt="1"/>
          </p:nvPr>
        </p:nvSpPr>
        <p:spPr>
          <a:xfrm>
            <a:off x="713225" y="2070798"/>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6" name="Google Shape;316;p26"/>
          <p:cNvSpPr txBox="1">
            <a:spLocks noGrp="1"/>
          </p:cNvSpPr>
          <p:nvPr>
            <p:ph type="subTitle" idx="3"/>
          </p:nvPr>
        </p:nvSpPr>
        <p:spPr>
          <a:xfrm>
            <a:off x="713225" y="2727354"/>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17" name="Google Shape;317;p26"/>
          <p:cNvSpPr txBox="1">
            <a:spLocks noGrp="1"/>
          </p:cNvSpPr>
          <p:nvPr>
            <p:ph type="title" idx="4" hasCustomPrompt="1"/>
          </p:nvPr>
        </p:nvSpPr>
        <p:spPr>
          <a:xfrm>
            <a:off x="713225" y="3368496"/>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8" name="Google Shape;318;p26"/>
          <p:cNvSpPr txBox="1">
            <a:spLocks noGrp="1"/>
          </p:cNvSpPr>
          <p:nvPr>
            <p:ph type="subTitle" idx="5"/>
          </p:nvPr>
        </p:nvSpPr>
        <p:spPr>
          <a:xfrm>
            <a:off x="713225" y="4017606"/>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5" r:id="rId6"/>
    <p:sldLayoutId id="2147483666" r:id="rId7"/>
    <p:sldLayoutId id="2147483672"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3900175" y="693421"/>
            <a:ext cx="4530600" cy="21160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Evolution of Internet Usage Over Time</a:t>
            </a:r>
            <a:endParaRPr sz="4000" b="0" i="1" dirty="0"/>
          </a:p>
        </p:txBody>
      </p:sp>
      <p:grpSp>
        <p:nvGrpSpPr>
          <p:cNvPr id="537" name="Google Shape;537;p33"/>
          <p:cNvGrpSpPr/>
          <p:nvPr/>
        </p:nvGrpSpPr>
        <p:grpSpPr>
          <a:xfrm>
            <a:off x="556725" y="779703"/>
            <a:ext cx="3146595" cy="3457017"/>
            <a:chOff x="556725" y="779703"/>
            <a:chExt cx="3208310" cy="3653947"/>
          </a:xfrm>
        </p:grpSpPr>
        <p:sp>
          <p:nvSpPr>
            <p:cNvPr id="538" name="Google Shape;538;p33"/>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3"/>
            <p:cNvGrpSpPr/>
            <p:nvPr/>
          </p:nvGrpSpPr>
          <p:grpSpPr>
            <a:xfrm>
              <a:off x="556725" y="832334"/>
              <a:ext cx="3148535" cy="3601316"/>
              <a:chOff x="556725" y="832334"/>
              <a:chExt cx="3148535" cy="3601316"/>
            </a:xfrm>
          </p:grpSpPr>
          <p:sp>
            <p:nvSpPr>
              <p:cNvPr id="547" name="Google Shape;547;p33"/>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59335C1E-46F8-B1F8-26BF-383A6B3BB541}"/>
              </a:ext>
            </a:extLst>
          </p:cNvPr>
          <p:cNvSpPr>
            <a:spLocks noGrp="1"/>
          </p:cNvSpPr>
          <p:nvPr>
            <p:ph type="subTitle" idx="1"/>
          </p:nvPr>
        </p:nvSpPr>
        <p:spPr>
          <a:xfrm>
            <a:off x="3658730" y="3431440"/>
            <a:ext cx="2841129" cy="1323440"/>
          </a:xfrm>
        </p:spPr>
        <p:txBody>
          <a:bodyPr/>
          <a:lstStyle/>
          <a:p>
            <a:r>
              <a:rPr lang="en-US" dirty="0">
                <a:solidFill>
                  <a:srgbClr val="3C4043"/>
                </a:solidFill>
              </a:rPr>
              <a:t>Creator: </a:t>
            </a:r>
          </a:p>
          <a:p>
            <a:r>
              <a:rPr lang="en-US" dirty="0">
                <a:solidFill>
                  <a:srgbClr val="3C4043"/>
                </a:solidFill>
              </a:rPr>
              <a:t>Rana Al-</a:t>
            </a:r>
            <a:r>
              <a:rPr lang="en-US" dirty="0" err="1">
                <a:solidFill>
                  <a:srgbClr val="3C4043"/>
                </a:solidFill>
              </a:rPr>
              <a:t>Madhoun</a:t>
            </a:r>
            <a:endParaRPr lang="en-US" dirty="0">
              <a:solidFill>
                <a:srgbClr val="3C4043"/>
              </a:solidFill>
            </a:endParaRPr>
          </a:p>
          <a:p>
            <a:r>
              <a:rPr lang="en-US" dirty="0">
                <a:solidFill>
                  <a:srgbClr val="3C4043"/>
                </a:solidFill>
              </a:rPr>
              <a:t>Mentor:</a:t>
            </a:r>
          </a:p>
          <a:p>
            <a:r>
              <a:rPr lang="en-US" dirty="0">
                <a:solidFill>
                  <a:srgbClr val="3C4043"/>
                </a:solidFill>
              </a:rPr>
              <a:t>Rana </a:t>
            </a:r>
            <a:r>
              <a:rPr lang="en-US" dirty="0" err="1">
                <a:solidFill>
                  <a:srgbClr val="3C4043"/>
                </a:solidFill>
              </a:rPr>
              <a:t>Rabbed</a:t>
            </a:r>
            <a:endParaRPr lang="en-US" dirty="0">
              <a:solidFill>
                <a:srgbClr val="3C4043"/>
              </a:solidFill>
            </a:endParaRPr>
          </a:p>
          <a:p>
            <a:r>
              <a:rPr lang="en-US" dirty="0"/>
              <a:t> </a:t>
            </a:r>
          </a:p>
        </p:txBody>
      </p:sp>
      <p:sp>
        <p:nvSpPr>
          <p:cNvPr id="4" name="TextBox 3">
            <a:extLst>
              <a:ext uri="{FF2B5EF4-FFF2-40B4-BE49-F238E27FC236}">
                <a16:creationId xmlns:a16="http://schemas.microsoft.com/office/drawing/2014/main" id="{94B49619-2ADB-73C0-D70B-1A35EBE095D6}"/>
              </a:ext>
            </a:extLst>
          </p:cNvPr>
          <p:cNvSpPr txBox="1"/>
          <p:nvPr/>
        </p:nvSpPr>
        <p:spPr>
          <a:xfrm>
            <a:off x="6263640" y="2886687"/>
            <a:ext cx="2341134" cy="1323439"/>
          </a:xfrm>
          <a:prstGeom prst="rect">
            <a:avLst/>
          </a:prstGeom>
          <a:noFill/>
        </p:spPr>
        <p:txBody>
          <a:bodyPr wrap="square" rtlCol="0">
            <a:spAutoFit/>
          </a:bodyPr>
          <a:lstStyle/>
          <a:p>
            <a:endParaRPr lang="en-US" sz="1600" dirty="0">
              <a:solidFill>
                <a:srgbClr val="3C4043"/>
              </a:solidFill>
              <a:latin typeface="Inter" panose="02000503000000020004" pitchFamily="2" charset="0"/>
              <a:ea typeface="Inter" panose="02000503000000020004" pitchFamily="2" charset="0"/>
            </a:endParaRPr>
          </a:p>
          <a:p>
            <a:endParaRPr lang="en-US" sz="1600" dirty="0">
              <a:solidFill>
                <a:srgbClr val="3C4043"/>
              </a:solidFill>
              <a:latin typeface="Inter" panose="02000503000000020004" pitchFamily="2" charset="0"/>
              <a:ea typeface="Inter" panose="02000503000000020004" pitchFamily="2" charset="0"/>
            </a:endParaRPr>
          </a:p>
          <a:p>
            <a:endParaRPr lang="en-US" sz="1600" dirty="0">
              <a:solidFill>
                <a:srgbClr val="3C4043"/>
              </a:solidFill>
              <a:latin typeface="Inter" panose="02000503000000020004" pitchFamily="2" charset="0"/>
              <a:ea typeface="Inter" panose="02000503000000020004" pitchFamily="2" charset="0"/>
            </a:endParaRPr>
          </a:p>
          <a:p>
            <a:r>
              <a:rPr lang="en-US" sz="1600" dirty="0">
                <a:solidFill>
                  <a:srgbClr val="3C4043"/>
                </a:solidFill>
                <a:latin typeface="Inter" panose="02000503000000020004" pitchFamily="2" charset="0"/>
                <a:ea typeface="Inter" panose="02000503000000020004" pitchFamily="2" charset="0"/>
              </a:rPr>
              <a:t>Instructor :</a:t>
            </a:r>
          </a:p>
          <a:p>
            <a:r>
              <a:rPr lang="en-US" sz="1600" dirty="0">
                <a:solidFill>
                  <a:srgbClr val="3C4043"/>
                </a:solidFill>
                <a:latin typeface="Inter" panose="02000503000000020004" pitchFamily="2" charset="0"/>
                <a:ea typeface="Inter" panose="02000503000000020004" pitchFamily="2" charset="0"/>
              </a:rPr>
              <a:t>Katrina Harper</a:t>
            </a:r>
          </a:p>
        </p:txBody>
      </p:sp>
      <p:sp>
        <p:nvSpPr>
          <p:cNvPr id="2" name="TextBox 1">
            <a:extLst>
              <a:ext uri="{FF2B5EF4-FFF2-40B4-BE49-F238E27FC236}">
                <a16:creationId xmlns:a16="http://schemas.microsoft.com/office/drawing/2014/main" id="{D01A4D92-43F5-7EA4-CF60-FE0C398E211A}"/>
              </a:ext>
            </a:extLst>
          </p:cNvPr>
          <p:cNvSpPr txBox="1"/>
          <p:nvPr/>
        </p:nvSpPr>
        <p:spPr>
          <a:xfrm>
            <a:off x="3785191" y="2963286"/>
            <a:ext cx="3820632" cy="369332"/>
          </a:xfrm>
          <a:prstGeom prst="rect">
            <a:avLst/>
          </a:prstGeom>
          <a:noFill/>
        </p:spPr>
        <p:txBody>
          <a:bodyPr wrap="square" rtlCol="0">
            <a:spAutoFit/>
          </a:bodyPr>
          <a:lstStyle/>
          <a:p>
            <a:r>
              <a:rPr lang="en-US" sz="1800" dirty="0">
                <a:solidFill>
                  <a:srgbClr val="002060"/>
                </a:solidFill>
                <a:latin typeface="Inter" panose="02000503000000020004" pitchFamily="2" charset="0"/>
                <a:ea typeface="Inter" panose="02000503000000020004" pitchFamily="2" charset="0"/>
              </a:rPr>
              <a:t>Business Analysis\Women </a:t>
            </a:r>
            <a:r>
              <a:rPr lang="en-US" sz="1800" dirty="0" err="1">
                <a:solidFill>
                  <a:srgbClr val="002060"/>
                </a:solidFill>
                <a:latin typeface="Inter" panose="02000503000000020004" pitchFamily="2" charset="0"/>
                <a:ea typeface="Inter" panose="02000503000000020004" pitchFamily="2" charset="0"/>
              </a:rPr>
              <a:t>inTech</a:t>
            </a:r>
            <a:endParaRPr lang="en-US" sz="1800" dirty="0">
              <a:solidFill>
                <a:srgbClr val="002060"/>
              </a:solidFill>
              <a:latin typeface="Inter" panose="02000503000000020004" pitchFamily="2" charset="0"/>
              <a:ea typeface="Inter" panose="020005030000000200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Trends in Internet Usage</a:t>
            </a:r>
            <a:endParaRPr dirty="0"/>
          </a:p>
        </p:txBody>
      </p:sp>
      <p:sp>
        <p:nvSpPr>
          <p:cNvPr id="869" name="Google Shape;869;p37"/>
          <p:cNvSpPr txBox="1">
            <a:spLocks noGrp="1"/>
          </p:cNvSpPr>
          <p:nvPr>
            <p:ph type="subTitle" idx="2"/>
          </p:nvPr>
        </p:nvSpPr>
        <p:spPr>
          <a:xfrm>
            <a:off x="519178" y="1203959"/>
            <a:ext cx="8178255" cy="35037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panose="02000503000000020004" pitchFamily="2" charset="0"/>
                <a:ea typeface="Inter" panose="02000503000000020004" pitchFamily="2" charset="0"/>
              </a:rPr>
              <a:t>Scatter chart that show the positive relationship between the Cellular subscription and internet users over the years </a:t>
            </a:r>
          </a:p>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4" name="Chart 3">
            <a:extLst>
              <a:ext uri="{FF2B5EF4-FFF2-40B4-BE49-F238E27FC236}">
                <a16:creationId xmlns:a16="http://schemas.microsoft.com/office/drawing/2014/main" id="{B6C713C2-60FA-F1A8-A346-4C9553CDBFE8}"/>
              </a:ext>
            </a:extLst>
          </p:cNvPr>
          <p:cNvGraphicFramePr>
            <a:graphicFrameLocks/>
          </p:cNvGraphicFramePr>
          <p:nvPr>
            <p:extLst>
              <p:ext uri="{D42A27DB-BD31-4B8C-83A1-F6EECF244321}">
                <p14:modId xmlns:p14="http://schemas.microsoft.com/office/powerpoint/2010/main" val="473988635"/>
              </p:ext>
            </p:extLst>
          </p:nvPr>
        </p:nvGraphicFramePr>
        <p:xfrm>
          <a:off x="574158" y="1800446"/>
          <a:ext cx="7414437" cy="26745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28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Multiple Regression </a:t>
            </a:r>
            <a:endParaRPr dirty="0"/>
          </a:p>
        </p:txBody>
      </p:sp>
      <p:sp>
        <p:nvSpPr>
          <p:cNvPr id="869" name="Google Shape;869;p37"/>
          <p:cNvSpPr txBox="1">
            <a:spLocks noGrp="1"/>
          </p:cNvSpPr>
          <p:nvPr>
            <p:ph type="subTitle" idx="2"/>
          </p:nvPr>
        </p:nvSpPr>
        <p:spPr>
          <a:xfrm>
            <a:off x="388620" y="1272539"/>
            <a:ext cx="8534400" cy="3435203"/>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dirty="0">
                <a:solidFill>
                  <a:srgbClr val="002060"/>
                </a:solidFill>
                <a:latin typeface="Inter" panose="02000503000000020004" pitchFamily="2" charset="0"/>
                <a:ea typeface="Inter" panose="02000503000000020004" pitchFamily="2" charset="0"/>
              </a:rPr>
              <a:t>Dependent variable : internet users (%)</a:t>
            </a:r>
          </a:p>
          <a:p>
            <a:pPr marL="0" lvl="0" indent="0" rtl="0">
              <a:lnSpc>
                <a:spcPct val="150000"/>
              </a:lnSpc>
              <a:spcBef>
                <a:spcPts val="0"/>
              </a:spcBef>
              <a:spcAft>
                <a:spcPts val="0"/>
              </a:spcAft>
              <a:buNone/>
            </a:pPr>
            <a:r>
              <a:rPr lang="en-US" dirty="0">
                <a:solidFill>
                  <a:srgbClr val="002060"/>
                </a:solidFill>
                <a:latin typeface="Inter" panose="02000503000000020004" pitchFamily="2" charset="0"/>
                <a:ea typeface="Inter" panose="02000503000000020004" pitchFamily="2" charset="0"/>
              </a:rPr>
              <a:t>Independent variables : Years , Cellular Subscription</a:t>
            </a:r>
          </a:p>
          <a:p>
            <a:pPr marL="0" lvl="0" indent="0" rtl="0">
              <a:lnSpc>
                <a:spcPct val="150000"/>
              </a:lnSpc>
              <a:spcBef>
                <a:spcPts val="0"/>
              </a:spcBef>
              <a:spcAft>
                <a:spcPts val="0"/>
              </a:spcAft>
              <a:buNone/>
            </a:pPr>
            <a:r>
              <a:rPr lang="en-US" dirty="0">
                <a:solidFill>
                  <a:srgbClr val="002060"/>
                </a:solidFill>
                <a:latin typeface="Inter" panose="02000503000000020004" pitchFamily="2" charset="0"/>
                <a:ea typeface="Inter" panose="02000503000000020004" pitchFamily="2" charset="0"/>
              </a:rPr>
              <a:t> </a:t>
            </a:r>
          </a:p>
          <a:p>
            <a:pPr marL="0" lvl="0" indent="0" rtl="0">
              <a:lnSpc>
                <a:spcPct val="150000"/>
              </a:lnSpc>
              <a:spcBef>
                <a:spcPts val="0"/>
              </a:spcBef>
              <a:spcAft>
                <a:spcPts val="0"/>
              </a:spcAft>
              <a:buNone/>
            </a:pPr>
            <a:r>
              <a:rPr lang="en-US" dirty="0">
                <a:solidFill>
                  <a:srgbClr val="002060"/>
                </a:solidFill>
                <a:latin typeface="Inter" panose="02000503000000020004" pitchFamily="2" charset="0"/>
                <a:ea typeface="Inter" panose="02000503000000020004" pitchFamily="2" charset="0"/>
              </a:rPr>
              <a:t>Equation :</a:t>
            </a:r>
          </a:p>
          <a:p>
            <a:pPr marL="0" lvl="0" indent="0" rtl="0">
              <a:lnSpc>
                <a:spcPct val="150000"/>
              </a:lnSpc>
              <a:spcBef>
                <a:spcPts val="0"/>
              </a:spcBef>
              <a:spcAft>
                <a:spcPts val="0"/>
              </a:spcAft>
              <a:buNone/>
            </a:pPr>
            <a:r>
              <a:rPr lang="en-US" b="0" i="0" u="none" strike="noStrike" dirty="0">
                <a:solidFill>
                  <a:schemeClr val="tx1">
                    <a:lumMod val="90000"/>
                    <a:lumOff val="10000"/>
                  </a:schemeClr>
                </a:solidFill>
                <a:effectLst/>
                <a:latin typeface="Inter" panose="02000503000000020004" pitchFamily="2" charset="0"/>
                <a:ea typeface="Inter" panose="02000503000000020004" pitchFamily="2" charset="0"/>
              </a:rPr>
              <a:t> Internet users  = -59.53843409</a:t>
            </a:r>
            <a:r>
              <a:rPr lang="en-US" dirty="0">
                <a:solidFill>
                  <a:schemeClr val="tx1">
                    <a:lumMod val="90000"/>
                    <a:lumOff val="10000"/>
                  </a:schemeClr>
                </a:solidFill>
                <a:latin typeface="Inter" panose="02000503000000020004" pitchFamily="2" charset="0"/>
                <a:ea typeface="Inter" panose="02000503000000020004" pitchFamily="2" charset="0"/>
              </a:rPr>
              <a:t> +(</a:t>
            </a:r>
            <a:r>
              <a:rPr lang="en-US" b="0" i="0" u="none" strike="noStrike" dirty="0">
                <a:solidFill>
                  <a:schemeClr val="tx1">
                    <a:lumMod val="90000"/>
                    <a:lumOff val="10000"/>
                  </a:schemeClr>
                </a:solidFill>
                <a:effectLst/>
                <a:latin typeface="Inter" panose="02000503000000020004" pitchFamily="2" charset="0"/>
                <a:ea typeface="Inter" panose="02000503000000020004" pitchFamily="2" charset="0"/>
              </a:rPr>
              <a:t>0.029904239</a:t>
            </a:r>
            <a:r>
              <a:rPr lang="en-US" dirty="0">
                <a:solidFill>
                  <a:schemeClr val="tx1">
                    <a:lumMod val="90000"/>
                    <a:lumOff val="10000"/>
                  </a:schemeClr>
                </a:solidFill>
                <a:latin typeface="Inter" panose="02000503000000020004" pitchFamily="2" charset="0"/>
                <a:ea typeface="Inter" panose="02000503000000020004" pitchFamily="2" charset="0"/>
              </a:rPr>
              <a:t> *Years)+(</a:t>
            </a:r>
            <a:r>
              <a:rPr lang="en-US" b="0" i="0" u="none" strike="noStrike" dirty="0">
                <a:solidFill>
                  <a:schemeClr val="tx1">
                    <a:lumMod val="90000"/>
                    <a:lumOff val="10000"/>
                  </a:schemeClr>
                </a:solidFill>
                <a:effectLst/>
                <a:latin typeface="Inter" panose="02000503000000020004" pitchFamily="2" charset="0"/>
                <a:ea typeface="Inter" panose="02000503000000020004" pitchFamily="2" charset="0"/>
              </a:rPr>
              <a:t>0.419334458</a:t>
            </a:r>
            <a:r>
              <a:rPr lang="en-US" dirty="0">
                <a:solidFill>
                  <a:schemeClr val="tx1">
                    <a:lumMod val="90000"/>
                    <a:lumOff val="10000"/>
                  </a:schemeClr>
                </a:solidFill>
                <a:latin typeface="Inter" panose="02000503000000020004" pitchFamily="2" charset="0"/>
                <a:ea typeface="Inter" panose="02000503000000020004" pitchFamily="2" charset="0"/>
              </a:rPr>
              <a:t> *Cellular Subscription )</a:t>
            </a:r>
          </a:p>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369761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Regression Statistics </a:t>
            </a:r>
            <a:endParaRPr dirty="0"/>
          </a:p>
        </p:txBody>
      </p:sp>
      <p:sp>
        <p:nvSpPr>
          <p:cNvPr id="869" name="Google Shape;869;p37"/>
          <p:cNvSpPr txBox="1">
            <a:spLocks noGrp="1"/>
          </p:cNvSpPr>
          <p:nvPr>
            <p:ph type="subTitle" idx="2"/>
          </p:nvPr>
        </p:nvSpPr>
        <p:spPr>
          <a:xfrm>
            <a:off x="519178" y="1566529"/>
            <a:ext cx="8178255" cy="314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2" name="Table 1">
            <a:extLst>
              <a:ext uri="{FF2B5EF4-FFF2-40B4-BE49-F238E27FC236}">
                <a16:creationId xmlns:a16="http://schemas.microsoft.com/office/drawing/2014/main" id="{99FC8A77-C1EB-1812-EE68-EFCC3E5DE1FF}"/>
              </a:ext>
            </a:extLst>
          </p:cNvPr>
          <p:cNvGraphicFramePr>
            <a:graphicFrameLocks noGrp="1"/>
          </p:cNvGraphicFramePr>
          <p:nvPr>
            <p:extLst>
              <p:ext uri="{D42A27DB-BD31-4B8C-83A1-F6EECF244321}">
                <p14:modId xmlns:p14="http://schemas.microsoft.com/office/powerpoint/2010/main" val="283302676"/>
              </p:ext>
            </p:extLst>
          </p:nvPr>
        </p:nvGraphicFramePr>
        <p:xfrm>
          <a:off x="845820" y="1973580"/>
          <a:ext cx="7779002" cy="2491741"/>
        </p:xfrm>
        <a:graphic>
          <a:graphicData uri="http://schemas.openxmlformats.org/drawingml/2006/table">
            <a:tbl>
              <a:tblPr>
                <a:tableStyleId>{C95BDA70-020B-4316-8A79-DE07648B99DA}</a:tableStyleId>
              </a:tblPr>
              <a:tblGrid>
                <a:gridCol w="4060834">
                  <a:extLst>
                    <a:ext uri="{9D8B030D-6E8A-4147-A177-3AD203B41FA5}">
                      <a16:colId xmlns:a16="http://schemas.microsoft.com/office/drawing/2014/main" val="27684875"/>
                    </a:ext>
                  </a:extLst>
                </a:gridCol>
                <a:gridCol w="3718168">
                  <a:extLst>
                    <a:ext uri="{9D8B030D-6E8A-4147-A177-3AD203B41FA5}">
                      <a16:colId xmlns:a16="http://schemas.microsoft.com/office/drawing/2014/main" val="796677074"/>
                    </a:ext>
                  </a:extLst>
                </a:gridCol>
              </a:tblGrid>
              <a:tr h="412426">
                <a:tc gridSpan="2">
                  <a:txBody>
                    <a:bodyPr/>
                    <a:lstStyle/>
                    <a:p>
                      <a:pPr algn="ctr" fontAlgn="b"/>
                      <a:r>
                        <a:rPr lang="en-US" sz="1100" u="none" strike="noStrike" dirty="0">
                          <a:effectLst/>
                          <a:latin typeface="Inter" panose="02000503000000020004" pitchFamily="2" charset="0"/>
                          <a:ea typeface="Inter" panose="02000503000000020004" pitchFamily="2" charset="0"/>
                        </a:rPr>
                        <a:t>Regression Statistics</a:t>
                      </a:r>
                      <a:endParaRPr lang="en-US" sz="1100" b="0" i="1" u="none" strike="noStrike" dirty="0">
                        <a:solidFill>
                          <a:srgbClr val="000000"/>
                        </a:solidFill>
                        <a:effectLst/>
                        <a:latin typeface="Inter" panose="02000503000000020004" pitchFamily="2" charset="0"/>
                        <a:ea typeface="Inter" panose="02000503000000020004" pitchFamily="2"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245510459"/>
                  </a:ext>
                </a:extLst>
              </a:tr>
              <a:tr h="412426">
                <a:tc>
                  <a:txBody>
                    <a:bodyPr/>
                    <a:lstStyle/>
                    <a:p>
                      <a:pPr algn="l" fontAlgn="b"/>
                      <a:r>
                        <a:rPr lang="en-US" sz="1100" u="none" strike="noStrike" dirty="0">
                          <a:effectLst/>
                          <a:latin typeface="Inter" panose="02000503000000020004" pitchFamily="2" charset="0"/>
                          <a:ea typeface="Inter" panose="02000503000000020004" pitchFamily="2" charset="0"/>
                        </a:rPr>
                        <a:t>Multiple R</a:t>
                      </a:r>
                      <a:endParaRPr lang="en-US" sz="1100" b="0" i="0" u="none" strike="noStrike" dirty="0">
                        <a:solidFill>
                          <a:srgbClr val="000000"/>
                        </a:solidFill>
                        <a:effectLst/>
                        <a:latin typeface="Inter" panose="02000503000000020004" pitchFamily="2" charset="0"/>
                        <a:ea typeface="Inter" panose="02000503000000020004" pitchFamily="2" charset="0"/>
                      </a:endParaRPr>
                    </a:p>
                  </a:txBody>
                  <a:tcPr marL="7620" marR="7620" marT="7620" marB="0" anchor="b"/>
                </a:tc>
                <a:tc>
                  <a:txBody>
                    <a:bodyPr/>
                    <a:lstStyle/>
                    <a:p>
                      <a:pPr algn="r" fontAlgn="b"/>
                      <a:r>
                        <a:rPr lang="en-US" sz="1100" u="none" strike="noStrike" dirty="0">
                          <a:effectLst/>
                          <a:latin typeface="Inter" panose="02000503000000020004" pitchFamily="2" charset="0"/>
                          <a:ea typeface="Inter" panose="02000503000000020004" pitchFamily="2" charset="0"/>
                        </a:rPr>
                        <a:t>0.821188578</a:t>
                      </a:r>
                      <a:endParaRPr lang="en-US" sz="1100" b="0" i="0" u="none" strike="noStrike" dirty="0">
                        <a:solidFill>
                          <a:srgbClr val="000000"/>
                        </a:solidFill>
                        <a:effectLst/>
                        <a:latin typeface="Inter" panose="02000503000000020004" pitchFamily="2" charset="0"/>
                        <a:ea typeface="Inter" panose="02000503000000020004" pitchFamily="2" charset="0"/>
                      </a:endParaRPr>
                    </a:p>
                  </a:txBody>
                  <a:tcPr marL="7620" marR="7620" marT="7620" marB="0" anchor="b"/>
                </a:tc>
                <a:extLst>
                  <a:ext uri="{0D108BD9-81ED-4DB2-BD59-A6C34878D82A}">
                    <a16:rowId xmlns:a16="http://schemas.microsoft.com/office/drawing/2014/main" val="1603608600"/>
                  </a:ext>
                </a:extLst>
              </a:tr>
              <a:tr h="412426">
                <a:tc>
                  <a:txBody>
                    <a:bodyPr/>
                    <a:lstStyle/>
                    <a:p>
                      <a:pPr algn="l" fontAlgn="b"/>
                      <a:r>
                        <a:rPr lang="en-US" sz="1100" u="none" strike="noStrike">
                          <a:effectLst/>
                          <a:latin typeface="Inter" panose="02000503000000020004" pitchFamily="2" charset="0"/>
                          <a:ea typeface="Inter" panose="02000503000000020004" pitchFamily="2" charset="0"/>
                        </a:rPr>
                        <a:t>R Square</a:t>
                      </a:r>
                      <a:endParaRPr lang="en-US" sz="1100" b="0" i="0" u="none" strike="noStrike">
                        <a:solidFill>
                          <a:srgbClr val="000000"/>
                        </a:solidFill>
                        <a:effectLst/>
                        <a:latin typeface="Inter" panose="02000503000000020004" pitchFamily="2" charset="0"/>
                        <a:ea typeface="Inter" panose="02000503000000020004" pitchFamily="2" charset="0"/>
                      </a:endParaRPr>
                    </a:p>
                  </a:txBody>
                  <a:tcPr marL="7620" marR="7620" marT="7620" marB="0" anchor="b"/>
                </a:tc>
                <a:tc>
                  <a:txBody>
                    <a:bodyPr/>
                    <a:lstStyle/>
                    <a:p>
                      <a:pPr algn="r" fontAlgn="b"/>
                      <a:r>
                        <a:rPr lang="en-US" sz="1100" u="none" strike="noStrike" dirty="0">
                          <a:effectLst/>
                          <a:latin typeface="Inter" panose="02000503000000020004" pitchFamily="2" charset="0"/>
                          <a:ea typeface="Inter" panose="02000503000000020004" pitchFamily="2" charset="0"/>
                        </a:rPr>
                        <a:t>0.674350681</a:t>
                      </a:r>
                      <a:endParaRPr lang="en-US" sz="1100" b="0" i="0" u="none" strike="noStrike" dirty="0">
                        <a:solidFill>
                          <a:srgbClr val="000000"/>
                        </a:solidFill>
                        <a:effectLst/>
                        <a:latin typeface="Inter" panose="02000503000000020004" pitchFamily="2" charset="0"/>
                        <a:ea typeface="Inter" panose="02000503000000020004" pitchFamily="2" charset="0"/>
                      </a:endParaRPr>
                    </a:p>
                  </a:txBody>
                  <a:tcPr marL="7620" marR="7620" marT="7620" marB="0" anchor="b"/>
                </a:tc>
                <a:extLst>
                  <a:ext uri="{0D108BD9-81ED-4DB2-BD59-A6C34878D82A}">
                    <a16:rowId xmlns:a16="http://schemas.microsoft.com/office/drawing/2014/main" val="3242372570"/>
                  </a:ext>
                </a:extLst>
              </a:tr>
              <a:tr h="412426">
                <a:tc>
                  <a:txBody>
                    <a:bodyPr/>
                    <a:lstStyle/>
                    <a:p>
                      <a:pPr algn="l" fontAlgn="b"/>
                      <a:r>
                        <a:rPr lang="en-US" sz="1100" u="none" strike="noStrike">
                          <a:effectLst/>
                          <a:latin typeface="Inter" panose="02000503000000020004" pitchFamily="2" charset="0"/>
                          <a:ea typeface="Inter" panose="02000503000000020004" pitchFamily="2" charset="0"/>
                        </a:rPr>
                        <a:t>Adjusted R Square</a:t>
                      </a:r>
                      <a:endParaRPr lang="en-US" sz="1100" b="0" i="0" u="none" strike="noStrike">
                        <a:solidFill>
                          <a:srgbClr val="000000"/>
                        </a:solidFill>
                        <a:effectLst/>
                        <a:latin typeface="Inter" panose="02000503000000020004" pitchFamily="2" charset="0"/>
                        <a:ea typeface="Inter" panose="02000503000000020004" pitchFamily="2" charset="0"/>
                      </a:endParaRPr>
                    </a:p>
                  </a:txBody>
                  <a:tcPr marL="7620" marR="7620" marT="7620" marB="0" anchor="b"/>
                </a:tc>
                <a:tc>
                  <a:txBody>
                    <a:bodyPr/>
                    <a:lstStyle/>
                    <a:p>
                      <a:pPr algn="r" fontAlgn="b"/>
                      <a:r>
                        <a:rPr lang="en-US" sz="1100" u="none" strike="noStrike" dirty="0">
                          <a:effectLst/>
                          <a:latin typeface="Inter" panose="02000503000000020004" pitchFamily="2" charset="0"/>
                          <a:ea typeface="Inter" panose="02000503000000020004" pitchFamily="2" charset="0"/>
                        </a:rPr>
                        <a:t>0.674277204</a:t>
                      </a:r>
                      <a:endParaRPr lang="en-US" sz="1100" b="0" i="0" u="none" strike="noStrike" dirty="0">
                        <a:solidFill>
                          <a:srgbClr val="000000"/>
                        </a:solidFill>
                        <a:effectLst/>
                        <a:latin typeface="Inter" panose="02000503000000020004" pitchFamily="2" charset="0"/>
                        <a:ea typeface="Inter" panose="02000503000000020004" pitchFamily="2" charset="0"/>
                      </a:endParaRPr>
                    </a:p>
                  </a:txBody>
                  <a:tcPr marL="7620" marR="7620" marT="7620" marB="0" anchor="b"/>
                </a:tc>
                <a:extLst>
                  <a:ext uri="{0D108BD9-81ED-4DB2-BD59-A6C34878D82A}">
                    <a16:rowId xmlns:a16="http://schemas.microsoft.com/office/drawing/2014/main" val="3419732001"/>
                  </a:ext>
                </a:extLst>
              </a:tr>
              <a:tr h="412426">
                <a:tc>
                  <a:txBody>
                    <a:bodyPr/>
                    <a:lstStyle/>
                    <a:p>
                      <a:pPr algn="l" fontAlgn="b"/>
                      <a:r>
                        <a:rPr lang="en-US" sz="1100" u="none" strike="noStrike">
                          <a:effectLst/>
                          <a:latin typeface="Inter" panose="02000503000000020004" pitchFamily="2" charset="0"/>
                          <a:ea typeface="Inter" panose="02000503000000020004" pitchFamily="2" charset="0"/>
                        </a:rPr>
                        <a:t>Standard Error</a:t>
                      </a:r>
                      <a:endParaRPr lang="en-US" sz="1100" b="0" i="0" u="none" strike="noStrike">
                        <a:solidFill>
                          <a:srgbClr val="000000"/>
                        </a:solidFill>
                        <a:effectLst/>
                        <a:latin typeface="Inter" panose="02000503000000020004" pitchFamily="2" charset="0"/>
                        <a:ea typeface="Inter" panose="02000503000000020004" pitchFamily="2" charset="0"/>
                      </a:endParaRPr>
                    </a:p>
                  </a:txBody>
                  <a:tcPr marL="7620" marR="7620" marT="7620" marB="0" anchor="b"/>
                </a:tc>
                <a:tc>
                  <a:txBody>
                    <a:bodyPr/>
                    <a:lstStyle/>
                    <a:p>
                      <a:pPr algn="r" fontAlgn="b"/>
                      <a:r>
                        <a:rPr lang="en-US" sz="1100" u="none" strike="noStrike" dirty="0">
                          <a:effectLst/>
                          <a:latin typeface="Inter" panose="02000503000000020004" pitchFamily="2" charset="0"/>
                          <a:ea typeface="Inter" panose="02000503000000020004" pitchFamily="2" charset="0"/>
                        </a:rPr>
                        <a:t>15.34298451</a:t>
                      </a:r>
                      <a:endParaRPr lang="en-US" sz="1100" b="0" i="0" u="none" strike="noStrike" dirty="0">
                        <a:solidFill>
                          <a:srgbClr val="000000"/>
                        </a:solidFill>
                        <a:effectLst/>
                        <a:latin typeface="Inter" panose="02000503000000020004" pitchFamily="2" charset="0"/>
                        <a:ea typeface="Inter" panose="02000503000000020004" pitchFamily="2" charset="0"/>
                      </a:endParaRPr>
                    </a:p>
                  </a:txBody>
                  <a:tcPr marL="7620" marR="7620" marT="7620" marB="0" anchor="b"/>
                </a:tc>
                <a:extLst>
                  <a:ext uri="{0D108BD9-81ED-4DB2-BD59-A6C34878D82A}">
                    <a16:rowId xmlns:a16="http://schemas.microsoft.com/office/drawing/2014/main" val="1276203879"/>
                  </a:ext>
                </a:extLst>
              </a:tr>
              <a:tr h="429611">
                <a:tc>
                  <a:txBody>
                    <a:bodyPr/>
                    <a:lstStyle/>
                    <a:p>
                      <a:pPr algn="l" fontAlgn="b"/>
                      <a:r>
                        <a:rPr lang="en-US" sz="1100" u="none" strike="noStrike">
                          <a:effectLst/>
                          <a:latin typeface="Inter" panose="02000503000000020004" pitchFamily="2" charset="0"/>
                          <a:ea typeface="Inter" panose="02000503000000020004" pitchFamily="2" charset="0"/>
                        </a:rPr>
                        <a:t>Observations</a:t>
                      </a:r>
                      <a:endParaRPr lang="en-US" sz="1100" b="0" i="0" u="none" strike="noStrike">
                        <a:solidFill>
                          <a:srgbClr val="000000"/>
                        </a:solidFill>
                        <a:effectLst/>
                        <a:latin typeface="Inter" panose="02000503000000020004" pitchFamily="2" charset="0"/>
                        <a:ea typeface="Inter" panose="02000503000000020004" pitchFamily="2" charset="0"/>
                      </a:endParaRPr>
                    </a:p>
                  </a:txBody>
                  <a:tcPr marL="7620" marR="7620" marT="7620" marB="0" anchor="b"/>
                </a:tc>
                <a:tc>
                  <a:txBody>
                    <a:bodyPr/>
                    <a:lstStyle/>
                    <a:p>
                      <a:pPr algn="r" fontAlgn="b"/>
                      <a:r>
                        <a:rPr lang="en-US" sz="1100" u="none" strike="noStrike" dirty="0">
                          <a:effectLst/>
                          <a:latin typeface="Inter" panose="02000503000000020004" pitchFamily="2" charset="0"/>
                          <a:ea typeface="Inter" panose="02000503000000020004" pitchFamily="2" charset="0"/>
                        </a:rPr>
                        <a:t>8867</a:t>
                      </a:r>
                      <a:endParaRPr lang="en-US" sz="1100" b="0" i="0" u="none" strike="noStrike" dirty="0">
                        <a:solidFill>
                          <a:srgbClr val="000000"/>
                        </a:solidFill>
                        <a:effectLst/>
                        <a:latin typeface="Inter" panose="02000503000000020004" pitchFamily="2" charset="0"/>
                        <a:ea typeface="Inter" panose="02000503000000020004" pitchFamily="2" charset="0"/>
                      </a:endParaRPr>
                    </a:p>
                  </a:txBody>
                  <a:tcPr marL="7620" marR="7620" marT="7620" marB="0" anchor="b"/>
                </a:tc>
                <a:extLst>
                  <a:ext uri="{0D108BD9-81ED-4DB2-BD59-A6C34878D82A}">
                    <a16:rowId xmlns:a16="http://schemas.microsoft.com/office/drawing/2014/main" val="3717025566"/>
                  </a:ext>
                </a:extLst>
              </a:tr>
            </a:tbl>
          </a:graphicData>
        </a:graphic>
      </p:graphicFrame>
    </p:spTree>
    <p:extLst>
      <p:ext uri="{BB962C8B-B14F-4D97-AF65-F5344CB8AC3E}">
        <p14:creationId xmlns:p14="http://schemas.microsoft.com/office/powerpoint/2010/main" val="364931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Multiple Regression </a:t>
            </a:r>
            <a:endParaRPr dirty="0"/>
          </a:p>
        </p:txBody>
      </p:sp>
      <p:sp>
        <p:nvSpPr>
          <p:cNvPr id="869" name="Google Shape;869;p37"/>
          <p:cNvSpPr txBox="1">
            <a:spLocks noGrp="1"/>
          </p:cNvSpPr>
          <p:nvPr>
            <p:ph type="subTitle" idx="2"/>
          </p:nvPr>
        </p:nvSpPr>
        <p:spPr>
          <a:xfrm>
            <a:off x="519178" y="1566529"/>
            <a:ext cx="8178255" cy="314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2" name="Chart 1">
            <a:extLst>
              <a:ext uri="{FF2B5EF4-FFF2-40B4-BE49-F238E27FC236}">
                <a16:creationId xmlns:a16="http://schemas.microsoft.com/office/drawing/2014/main" id="{26DC629F-C95C-931A-48F6-6E81B3F5C931}"/>
              </a:ext>
            </a:extLst>
          </p:cNvPr>
          <p:cNvGraphicFramePr>
            <a:graphicFrameLocks/>
          </p:cNvGraphicFramePr>
          <p:nvPr>
            <p:extLst>
              <p:ext uri="{D42A27DB-BD31-4B8C-83A1-F6EECF244321}">
                <p14:modId xmlns:p14="http://schemas.microsoft.com/office/powerpoint/2010/main" val="1139670407"/>
              </p:ext>
            </p:extLst>
          </p:nvPr>
        </p:nvGraphicFramePr>
        <p:xfrm>
          <a:off x="586740" y="1886746"/>
          <a:ext cx="7383781" cy="25785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731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Multiple Regression </a:t>
            </a:r>
            <a:endParaRPr dirty="0"/>
          </a:p>
        </p:txBody>
      </p:sp>
      <p:sp>
        <p:nvSpPr>
          <p:cNvPr id="869" name="Google Shape;869;p37"/>
          <p:cNvSpPr txBox="1">
            <a:spLocks noGrp="1"/>
          </p:cNvSpPr>
          <p:nvPr>
            <p:ph type="subTitle" idx="2"/>
          </p:nvPr>
        </p:nvSpPr>
        <p:spPr>
          <a:xfrm>
            <a:off x="519178" y="1566529"/>
            <a:ext cx="8178255" cy="314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3" name="Chart 2">
            <a:extLst>
              <a:ext uri="{FF2B5EF4-FFF2-40B4-BE49-F238E27FC236}">
                <a16:creationId xmlns:a16="http://schemas.microsoft.com/office/drawing/2014/main" id="{ED368A4E-825C-DEF2-5D09-CDFEC92876F8}"/>
              </a:ext>
            </a:extLst>
          </p:cNvPr>
          <p:cNvGraphicFramePr>
            <a:graphicFrameLocks/>
          </p:cNvGraphicFramePr>
          <p:nvPr>
            <p:extLst>
              <p:ext uri="{D42A27DB-BD31-4B8C-83A1-F6EECF244321}">
                <p14:modId xmlns:p14="http://schemas.microsoft.com/office/powerpoint/2010/main" val="27854683"/>
              </p:ext>
            </p:extLst>
          </p:nvPr>
        </p:nvGraphicFramePr>
        <p:xfrm>
          <a:off x="720000" y="1892595"/>
          <a:ext cx="7829640" cy="2729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720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Multiple Regression </a:t>
            </a:r>
            <a:endParaRPr dirty="0"/>
          </a:p>
        </p:txBody>
      </p:sp>
      <p:sp>
        <p:nvSpPr>
          <p:cNvPr id="869" name="Google Shape;869;p37"/>
          <p:cNvSpPr txBox="1">
            <a:spLocks noGrp="1"/>
          </p:cNvSpPr>
          <p:nvPr>
            <p:ph type="subTitle" idx="2"/>
          </p:nvPr>
        </p:nvSpPr>
        <p:spPr>
          <a:xfrm>
            <a:off x="519178" y="1566529"/>
            <a:ext cx="8178255" cy="314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2" name="Chart 1">
            <a:extLst>
              <a:ext uri="{FF2B5EF4-FFF2-40B4-BE49-F238E27FC236}">
                <a16:creationId xmlns:a16="http://schemas.microsoft.com/office/drawing/2014/main" id="{8F38D6A4-0671-00A2-88DE-B267272059B4}"/>
              </a:ext>
            </a:extLst>
          </p:cNvPr>
          <p:cNvGraphicFramePr>
            <a:graphicFrameLocks/>
          </p:cNvGraphicFramePr>
          <p:nvPr>
            <p:extLst>
              <p:ext uri="{D42A27DB-BD31-4B8C-83A1-F6EECF244321}">
                <p14:modId xmlns:p14="http://schemas.microsoft.com/office/powerpoint/2010/main" val="3343269957"/>
              </p:ext>
            </p:extLst>
          </p:nvPr>
        </p:nvGraphicFramePr>
        <p:xfrm>
          <a:off x="1112875" y="1757915"/>
          <a:ext cx="6230678" cy="28643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893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Multiple Regression </a:t>
            </a:r>
            <a:endParaRPr dirty="0"/>
          </a:p>
        </p:txBody>
      </p:sp>
      <p:sp>
        <p:nvSpPr>
          <p:cNvPr id="869" name="Google Shape;869;p37"/>
          <p:cNvSpPr txBox="1">
            <a:spLocks noGrp="1"/>
          </p:cNvSpPr>
          <p:nvPr>
            <p:ph type="subTitle" idx="2"/>
          </p:nvPr>
        </p:nvSpPr>
        <p:spPr>
          <a:xfrm>
            <a:off x="519178" y="1566529"/>
            <a:ext cx="8178255" cy="314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2" name="Chart 1">
            <a:extLst>
              <a:ext uri="{FF2B5EF4-FFF2-40B4-BE49-F238E27FC236}">
                <a16:creationId xmlns:a16="http://schemas.microsoft.com/office/drawing/2014/main" id="{AAF51E76-D9CE-C718-8A31-577BC17D8433}"/>
              </a:ext>
            </a:extLst>
          </p:cNvPr>
          <p:cNvGraphicFramePr>
            <a:graphicFrameLocks/>
          </p:cNvGraphicFramePr>
          <p:nvPr>
            <p:extLst>
              <p:ext uri="{D42A27DB-BD31-4B8C-83A1-F6EECF244321}">
                <p14:modId xmlns:p14="http://schemas.microsoft.com/office/powerpoint/2010/main" val="3166676251"/>
              </p:ext>
            </p:extLst>
          </p:nvPr>
        </p:nvGraphicFramePr>
        <p:xfrm>
          <a:off x="935665" y="1649729"/>
          <a:ext cx="7293935" cy="29725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5319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Pivot Table</a:t>
            </a:r>
            <a:endParaRPr dirty="0"/>
          </a:p>
        </p:txBody>
      </p:sp>
      <p:sp>
        <p:nvSpPr>
          <p:cNvPr id="869" name="Google Shape;869;p37"/>
          <p:cNvSpPr txBox="1">
            <a:spLocks noGrp="1"/>
          </p:cNvSpPr>
          <p:nvPr>
            <p:ph type="subTitle" idx="2"/>
          </p:nvPr>
        </p:nvSpPr>
        <p:spPr>
          <a:xfrm>
            <a:off x="519178" y="1566529"/>
            <a:ext cx="8178255" cy="314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3" name="Table 2">
            <a:extLst>
              <a:ext uri="{FF2B5EF4-FFF2-40B4-BE49-F238E27FC236}">
                <a16:creationId xmlns:a16="http://schemas.microsoft.com/office/drawing/2014/main" id="{EA2CFD1A-58C3-6A27-E44F-5491C0E67A1E}"/>
              </a:ext>
            </a:extLst>
          </p:cNvPr>
          <p:cNvGraphicFramePr>
            <a:graphicFrameLocks noGrp="1"/>
          </p:cNvGraphicFramePr>
          <p:nvPr>
            <p:extLst>
              <p:ext uri="{D42A27DB-BD31-4B8C-83A1-F6EECF244321}">
                <p14:modId xmlns:p14="http://schemas.microsoft.com/office/powerpoint/2010/main" val="3017568519"/>
              </p:ext>
            </p:extLst>
          </p:nvPr>
        </p:nvGraphicFramePr>
        <p:xfrm>
          <a:off x="720000" y="2095500"/>
          <a:ext cx="7220040" cy="2148839"/>
        </p:xfrm>
        <a:graphic>
          <a:graphicData uri="http://schemas.openxmlformats.org/drawingml/2006/table">
            <a:tbl>
              <a:tblPr>
                <a:tableStyleId>{5940675A-B579-460E-94D1-54222C63F5DA}</a:tableStyleId>
              </a:tblPr>
              <a:tblGrid>
                <a:gridCol w="2474387">
                  <a:extLst>
                    <a:ext uri="{9D8B030D-6E8A-4147-A177-3AD203B41FA5}">
                      <a16:colId xmlns:a16="http://schemas.microsoft.com/office/drawing/2014/main" val="1426017710"/>
                    </a:ext>
                  </a:extLst>
                </a:gridCol>
                <a:gridCol w="2234335">
                  <a:extLst>
                    <a:ext uri="{9D8B030D-6E8A-4147-A177-3AD203B41FA5}">
                      <a16:colId xmlns:a16="http://schemas.microsoft.com/office/drawing/2014/main" val="3984167513"/>
                    </a:ext>
                  </a:extLst>
                </a:gridCol>
                <a:gridCol w="2511318">
                  <a:extLst>
                    <a:ext uri="{9D8B030D-6E8A-4147-A177-3AD203B41FA5}">
                      <a16:colId xmlns:a16="http://schemas.microsoft.com/office/drawing/2014/main" val="195568710"/>
                    </a:ext>
                  </a:extLst>
                </a:gridCol>
              </a:tblGrid>
              <a:tr h="896303">
                <a:tc>
                  <a:txBody>
                    <a:bodyPr/>
                    <a:lstStyle/>
                    <a:p>
                      <a:pPr algn="l" fontAlgn="b"/>
                      <a:r>
                        <a:rPr lang="en-US" sz="1100" u="none" strike="noStrike">
                          <a:effectLst/>
                        </a:rPr>
                        <a:t>Sum of Cellular Subscription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Sum of Internet Users(%)</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Sum of No. of Internet Users</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3761401"/>
                  </a:ext>
                </a:extLst>
              </a:tr>
              <a:tr h="626268">
                <a:tc>
                  <a:txBody>
                    <a:bodyPr/>
                    <a:lstStyle/>
                    <a:p>
                      <a:pPr algn="r" fontAlgn="b"/>
                      <a:r>
                        <a:rPr lang="en-US" sz="1100" u="none" strike="noStrike">
                          <a:effectLst/>
                        </a:rPr>
                        <a:t>354587.9055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151125.6524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96573857590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2675395"/>
                  </a:ext>
                </a:extLst>
              </a:tr>
              <a:tr h="626268">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4155829"/>
                  </a:ext>
                </a:extLst>
              </a:tr>
            </a:tbl>
          </a:graphicData>
        </a:graphic>
      </p:graphicFrame>
    </p:spTree>
    <p:extLst>
      <p:ext uri="{BB962C8B-B14F-4D97-AF65-F5344CB8AC3E}">
        <p14:creationId xmlns:p14="http://schemas.microsoft.com/office/powerpoint/2010/main" val="125931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757" name="Google Shape;757;p36"/>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8" name="Google Shape;758;p36"/>
          <p:cNvSpPr txBox="1">
            <a:spLocks noGrp="1"/>
          </p:cNvSpPr>
          <p:nvPr>
            <p:ph type="title" idx="2"/>
          </p:nvPr>
        </p:nvSpPr>
        <p:spPr>
          <a:xfrm>
            <a:off x="720000" y="1249000"/>
            <a:ext cx="1702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 name="Google Shape;3133;p63">
            <a:extLst>
              <a:ext uri="{FF2B5EF4-FFF2-40B4-BE49-F238E27FC236}">
                <a16:creationId xmlns:a16="http://schemas.microsoft.com/office/drawing/2014/main" id="{3B4054CD-0719-8276-7755-222398504017}"/>
              </a:ext>
            </a:extLst>
          </p:cNvPr>
          <p:cNvGrpSpPr/>
          <p:nvPr/>
        </p:nvGrpSpPr>
        <p:grpSpPr>
          <a:xfrm>
            <a:off x="6404700" y="1637086"/>
            <a:ext cx="2019300" cy="1844719"/>
            <a:chOff x="6398236" y="1982753"/>
            <a:chExt cx="379821" cy="353017"/>
          </a:xfrm>
        </p:grpSpPr>
        <p:sp>
          <p:nvSpPr>
            <p:cNvPr id="3" name="Google Shape;3134;p63">
              <a:extLst>
                <a:ext uri="{FF2B5EF4-FFF2-40B4-BE49-F238E27FC236}">
                  <a16:creationId xmlns:a16="http://schemas.microsoft.com/office/drawing/2014/main" id="{CEBCDD46-2E8C-5B12-F690-CC811AE377A0}"/>
                </a:ext>
              </a:extLst>
            </p:cNvPr>
            <p:cNvSpPr/>
            <p:nvPr/>
          </p:nvSpPr>
          <p:spPr>
            <a:xfrm>
              <a:off x="6403963" y="2225043"/>
              <a:ext cx="368815" cy="47765"/>
            </a:xfrm>
            <a:custGeom>
              <a:avLst/>
              <a:gdLst/>
              <a:ahLst/>
              <a:cxnLst/>
              <a:rect l="l" t="t" r="r" b="b"/>
              <a:pathLst>
                <a:path w="18933" h="2452" extrusionOk="0">
                  <a:moveTo>
                    <a:pt x="0" y="0"/>
                  </a:moveTo>
                  <a:lnTo>
                    <a:pt x="0" y="1469"/>
                  </a:lnTo>
                  <a:cubicBezTo>
                    <a:pt x="0" y="2010"/>
                    <a:pt x="441" y="2451"/>
                    <a:pt x="959" y="2451"/>
                  </a:cubicBezTo>
                  <a:lnTo>
                    <a:pt x="17951" y="2451"/>
                  </a:lnTo>
                  <a:cubicBezTo>
                    <a:pt x="18492" y="2451"/>
                    <a:pt x="18933" y="2010"/>
                    <a:pt x="18933" y="1469"/>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35;p63">
              <a:extLst>
                <a:ext uri="{FF2B5EF4-FFF2-40B4-BE49-F238E27FC236}">
                  <a16:creationId xmlns:a16="http://schemas.microsoft.com/office/drawing/2014/main" id="{C55B3BD8-0C2F-C1E5-5E0F-3F230F0EAE75}"/>
                </a:ext>
              </a:extLst>
            </p:cNvPr>
            <p:cNvSpPr/>
            <p:nvPr/>
          </p:nvSpPr>
          <p:spPr>
            <a:xfrm>
              <a:off x="6403963" y="2015167"/>
              <a:ext cx="368815" cy="209897"/>
            </a:xfrm>
            <a:custGeom>
              <a:avLst/>
              <a:gdLst/>
              <a:ahLst/>
              <a:cxnLst/>
              <a:rect l="l" t="t" r="r" b="b"/>
              <a:pathLst>
                <a:path w="18933" h="10775" extrusionOk="0">
                  <a:moveTo>
                    <a:pt x="959" y="0"/>
                  </a:moveTo>
                  <a:cubicBezTo>
                    <a:pt x="441" y="0"/>
                    <a:pt x="0" y="417"/>
                    <a:pt x="0" y="958"/>
                  </a:cubicBezTo>
                  <a:lnTo>
                    <a:pt x="0" y="10774"/>
                  </a:lnTo>
                  <a:lnTo>
                    <a:pt x="18933" y="10774"/>
                  </a:lnTo>
                  <a:lnTo>
                    <a:pt x="18933" y="958"/>
                  </a:lnTo>
                  <a:cubicBezTo>
                    <a:pt x="18933" y="417"/>
                    <a:pt x="18492" y="0"/>
                    <a:pt x="17951" y="0"/>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3">
              <a:extLst>
                <a:ext uri="{FF2B5EF4-FFF2-40B4-BE49-F238E27FC236}">
                  <a16:creationId xmlns:a16="http://schemas.microsoft.com/office/drawing/2014/main" id="{C5DA5C5B-40DF-8610-97E4-34F355ABEEF5}"/>
                </a:ext>
              </a:extLst>
            </p:cNvPr>
            <p:cNvSpPr/>
            <p:nvPr/>
          </p:nvSpPr>
          <p:spPr>
            <a:xfrm>
              <a:off x="6403963" y="2015167"/>
              <a:ext cx="368815" cy="209897"/>
            </a:xfrm>
            <a:custGeom>
              <a:avLst/>
              <a:gdLst/>
              <a:ahLst/>
              <a:cxnLst/>
              <a:rect l="l" t="t" r="r" b="b"/>
              <a:pathLst>
                <a:path w="18933" h="10775" extrusionOk="0">
                  <a:moveTo>
                    <a:pt x="959" y="0"/>
                  </a:moveTo>
                  <a:cubicBezTo>
                    <a:pt x="441" y="0"/>
                    <a:pt x="0" y="417"/>
                    <a:pt x="0" y="958"/>
                  </a:cubicBezTo>
                  <a:lnTo>
                    <a:pt x="0" y="10774"/>
                  </a:lnTo>
                  <a:lnTo>
                    <a:pt x="18933" y="10774"/>
                  </a:lnTo>
                  <a:lnTo>
                    <a:pt x="18933" y="958"/>
                  </a:lnTo>
                  <a:cubicBezTo>
                    <a:pt x="18933" y="417"/>
                    <a:pt x="18492" y="0"/>
                    <a:pt x="17951" y="0"/>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3">
              <a:extLst>
                <a:ext uri="{FF2B5EF4-FFF2-40B4-BE49-F238E27FC236}">
                  <a16:creationId xmlns:a16="http://schemas.microsoft.com/office/drawing/2014/main" id="{83D9DEFA-BC3F-FA3E-80A0-3B699A3428B6}"/>
                </a:ext>
              </a:extLst>
            </p:cNvPr>
            <p:cNvSpPr/>
            <p:nvPr/>
          </p:nvSpPr>
          <p:spPr>
            <a:xfrm>
              <a:off x="6738880" y="2015167"/>
              <a:ext cx="33895" cy="209897"/>
            </a:xfrm>
            <a:custGeom>
              <a:avLst/>
              <a:gdLst/>
              <a:ahLst/>
              <a:cxnLst/>
              <a:rect l="l" t="t" r="r" b="b"/>
              <a:pathLst>
                <a:path w="1740" h="10775" extrusionOk="0">
                  <a:moveTo>
                    <a:pt x="0" y="0"/>
                  </a:moveTo>
                  <a:cubicBezTo>
                    <a:pt x="541" y="0"/>
                    <a:pt x="982" y="417"/>
                    <a:pt x="982" y="958"/>
                  </a:cubicBezTo>
                  <a:lnTo>
                    <a:pt x="982" y="10774"/>
                  </a:lnTo>
                  <a:lnTo>
                    <a:pt x="1740" y="10774"/>
                  </a:lnTo>
                  <a:lnTo>
                    <a:pt x="1740" y="958"/>
                  </a:lnTo>
                  <a:cubicBezTo>
                    <a:pt x="1740" y="417"/>
                    <a:pt x="1299" y="0"/>
                    <a:pt x="758"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3">
              <a:extLst>
                <a:ext uri="{FF2B5EF4-FFF2-40B4-BE49-F238E27FC236}">
                  <a16:creationId xmlns:a16="http://schemas.microsoft.com/office/drawing/2014/main" id="{93FAEEED-7C77-7C71-5D1F-17AB45F61692}"/>
                </a:ext>
              </a:extLst>
            </p:cNvPr>
            <p:cNvSpPr/>
            <p:nvPr/>
          </p:nvSpPr>
          <p:spPr>
            <a:xfrm>
              <a:off x="6738880" y="2225043"/>
              <a:ext cx="33895" cy="47765"/>
            </a:xfrm>
            <a:custGeom>
              <a:avLst/>
              <a:gdLst/>
              <a:ahLst/>
              <a:cxnLst/>
              <a:rect l="l" t="t" r="r" b="b"/>
              <a:pathLst>
                <a:path w="1740" h="2452" extrusionOk="0">
                  <a:moveTo>
                    <a:pt x="982" y="0"/>
                  </a:moveTo>
                  <a:lnTo>
                    <a:pt x="982" y="1469"/>
                  </a:lnTo>
                  <a:cubicBezTo>
                    <a:pt x="982" y="2010"/>
                    <a:pt x="541" y="2451"/>
                    <a:pt x="0" y="2451"/>
                  </a:cubicBezTo>
                  <a:lnTo>
                    <a:pt x="758" y="2451"/>
                  </a:lnTo>
                  <a:cubicBezTo>
                    <a:pt x="1299" y="2451"/>
                    <a:pt x="1740" y="2010"/>
                    <a:pt x="1740" y="1469"/>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3">
              <a:extLst>
                <a:ext uri="{FF2B5EF4-FFF2-40B4-BE49-F238E27FC236}">
                  <a16:creationId xmlns:a16="http://schemas.microsoft.com/office/drawing/2014/main" id="{FAAF7C90-0DF4-A212-26B7-32345974E31C}"/>
                </a:ext>
              </a:extLst>
            </p:cNvPr>
            <p:cNvSpPr/>
            <p:nvPr/>
          </p:nvSpPr>
          <p:spPr>
            <a:xfrm>
              <a:off x="6546166" y="2272788"/>
              <a:ext cx="83959" cy="57719"/>
            </a:xfrm>
            <a:custGeom>
              <a:avLst/>
              <a:gdLst/>
              <a:ahLst/>
              <a:cxnLst/>
              <a:rect l="l" t="t" r="r" b="b"/>
              <a:pathLst>
                <a:path w="4310" h="2963" extrusionOk="0">
                  <a:moveTo>
                    <a:pt x="318" y="0"/>
                  </a:moveTo>
                  <a:cubicBezTo>
                    <a:pt x="318" y="0"/>
                    <a:pt x="295" y="2181"/>
                    <a:pt x="1" y="2963"/>
                  </a:cubicBezTo>
                  <a:lnTo>
                    <a:pt x="4309" y="2963"/>
                  </a:lnTo>
                  <a:cubicBezTo>
                    <a:pt x="4039" y="2181"/>
                    <a:pt x="4015" y="0"/>
                    <a:pt x="4015"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3">
              <a:extLst>
                <a:ext uri="{FF2B5EF4-FFF2-40B4-BE49-F238E27FC236}">
                  <a16:creationId xmlns:a16="http://schemas.microsoft.com/office/drawing/2014/main" id="{1A27635A-E70A-02B7-0AA5-857D0750EB26}"/>
                </a:ext>
              </a:extLst>
            </p:cNvPr>
            <p:cNvSpPr/>
            <p:nvPr/>
          </p:nvSpPr>
          <p:spPr>
            <a:xfrm>
              <a:off x="6551893" y="2272788"/>
              <a:ext cx="72953" cy="14785"/>
            </a:xfrm>
            <a:custGeom>
              <a:avLst/>
              <a:gdLst/>
              <a:ahLst/>
              <a:cxnLst/>
              <a:rect l="l" t="t" r="r" b="b"/>
              <a:pathLst>
                <a:path w="3745" h="759" extrusionOk="0">
                  <a:moveTo>
                    <a:pt x="24" y="0"/>
                  </a:moveTo>
                  <a:cubicBezTo>
                    <a:pt x="24" y="0"/>
                    <a:pt x="24" y="317"/>
                    <a:pt x="1" y="758"/>
                  </a:cubicBezTo>
                  <a:lnTo>
                    <a:pt x="3745"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3">
              <a:extLst>
                <a:ext uri="{FF2B5EF4-FFF2-40B4-BE49-F238E27FC236}">
                  <a16:creationId xmlns:a16="http://schemas.microsoft.com/office/drawing/2014/main" id="{467F19A9-460F-F8DA-93C6-AD13D7F3D472}"/>
                </a:ext>
              </a:extLst>
            </p:cNvPr>
            <p:cNvSpPr/>
            <p:nvPr/>
          </p:nvSpPr>
          <p:spPr>
            <a:xfrm>
              <a:off x="6551893" y="2272788"/>
              <a:ext cx="72953" cy="14785"/>
            </a:xfrm>
            <a:custGeom>
              <a:avLst/>
              <a:gdLst/>
              <a:ahLst/>
              <a:cxnLst/>
              <a:rect l="l" t="t" r="r" b="b"/>
              <a:pathLst>
                <a:path w="3745" h="759" extrusionOk="0">
                  <a:moveTo>
                    <a:pt x="24" y="0"/>
                  </a:moveTo>
                  <a:cubicBezTo>
                    <a:pt x="24" y="0"/>
                    <a:pt x="24" y="317"/>
                    <a:pt x="1" y="758"/>
                  </a:cubicBezTo>
                  <a:lnTo>
                    <a:pt x="3745"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3">
              <a:extLst>
                <a:ext uri="{FF2B5EF4-FFF2-40B4-BE49-F238E27FC236}">
                  <a16:creationId xmlns:a16="http://schemas.microsoft.com/office/drawing/2014/main" id="{0A02078B-99B8-E426-1C13-58CA1A9206EE}"/>
                </a:ext>
              </a:extLst>
            </p:cNvPr>
            <p:cNvSpPr/>
            <p:nvPr/>
          </p:nvSpPr>
          <p:spPr>
            <a:xfrm>
              <a:off x="6569990" y="2243237"/>
              <a:ext cx="36778" cy="11006"/>
            </a:xfrm>
            <a:custGeom>
              <a:avLst/>
              <a:gdLst/>
              <a:ahLst/>
              <a:cxnLst/>
              <a:rect l="l" t="t" r="r" b="b"/>
              <a:pathLst>
                <a:path w="1888" h="565" extrusionOk="0">
                  <a:moveTo>
                    <a:pt x="294" y="1"/>
                  </a:moveTo>
                  <a:cubicBezTo>
                    <a:pt x="124" y="1"/>
                    <a:pt x="0" y="124"/>
                    <a:pt x="0" y="295"/>
                  </a:cubicBezTo>
                  <a:cubicBezTo>
                    <a:pt x="0" y="441"/>
                    <a:pt x="124" y="565"/>
                    <a:pt x="294" y="565"/>
                  </a:cubicBezTo>
                  <a:lnTo>
                    <a:pt x="1593" y="565"/>
                  </a:lnTo>
                  <a:cubicBezTo>
                    <a:pt x="1740" y="565"/>
                    <a:pt x="1887" y="441"/>
                    <a:pt x="1887" y="295"/>
                  </a:cubicBezTo>
                  <a:cubicBezTo>
                    <a:pt x="1887" y="124"/>
                    <a:pt x="1740" y="1"/>
                    <a:pt x="15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3">
              <a:extLst>
                <a:ext uri="{FF2B5EF4-FFF2-40B4-BE49-F238E27FC236}">
                  <a16:creationId xmlns:a16="http://schemas.microsoft.com/office/drawing/2014/main" id="{61A61E9F-57E1-9037-84F4-432E999D74E1}"/>
                </a:ext>
              </a:extLst>
            </p:cNvPr>
            <p:cNvSpPr/>
            <p:nvPr/>
          </p:nvSpPr>
          <p:spPr>
            <a:xfrm>
              <a:off x="6427320" y="2040471"/>
              <a:ext cx="322102" cy="184592"/>
            </a:xfrm>
            <a:custGeom>
              <a:avLst/>
              <a:gdLst/>
              <a:ahLst/>
              <a:cxnLst/>
              <a:rect l="l" t="t" r="r" b="b"/>
              <a:pathLst>
                <a:path w="16535" h="9476" extrusionOk="0">
                  <a:moveTo>
                    <a:pt x="418" y="0"/>
                  </a:moveTo>
                  <a:cubicBezTo>
                    <a:pt x="177" y="0"/>
                    <a:pt x="1" y="194"/>
                    <a:pt x="1" y="417"/>
                  </a:cubicBezTo>
                  <a:lnTo>
                    <a:pt x="1" y="9475"/>
                  </a:lnTo>
                  <a:lnTo>
                    <a:pt x="16535" y="9475"/>
                  </a:lnTo>
                  <a:lnTo>
                    <a:pt x="16535" y="417"/>
                  </a:lnTo>
                  <a:cubicBezTo>
                    <a:pt x="16535" y="194"/>
                    <a:pt x="16341" y="0"/>
                    <a:pt x="1611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3">
              <a:extLst>
                <a:ext uri="{FF2B5EF4-FFF2-40B4-BE49-F238E27FC236}">
                  <a16:creationId xmlns:a16="http://schemas.microsoft.com/office/drawing/2014/main" id="{CCCAA684-DD1E-8A0C-88F0-8E6DCF7D3CE8}"/>
                </a:ext>
              </a:extLst>
            </p:cNvPr>
            <p:cNvSpPr/>
            <p:nvPr/>
          </p:nvSpPr>
          <p:spPr>
            <a:xfrm>
              <a:off x="6726510" y="2040471"/>
              <a:ext cx="22908" cy="184592"/>
            </a:xfrm>
            <a:custGeom>
              <a:avLst/>
              <a:gdLst/>
              <a:ahLst/>
              <a:cxnLst/>
              <a:rect l="l" t="t" r="r" b="b"/>
              <a:pathLst>
                <a:path w="1176" h="9476" extrusionOk="0">
                  <a:moveTo>
                    <a:pt x="0" y="0"/>
                  </a:moveTo>
                  <a:cubicBezTo>
                    <a:pt x="218" y="0"/>
                    <a:pt x="418" y="194"/>
                    <a:pt x="418" y="417"/>
                  </a:cubicBezTo>
                  <a:lnTo>
                    <a:pt x="418" y="9475"/>
                  </a:lnTo>
                  <a:lnTo>
                    <a:pt x="1176" y="9475"/>
                  </a:lnTo>
                  <a:lnTo>
                    <a:pt x="1176" y="417"/>
                  </a:lnTo>
                  <a:cubicBezTo>
                    <a:pt x="1176" y="194"/>
                    <a:pt x="982" y="0"/>
                    <a:pt x="759"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3">
              <a:extLst>
                <a:ext uri="{FF2B5EF4-FFF2-40B4-BE49-F238E27FC236}">
                  <a16:creationId xmlns:a16="http://schemas.microsoft.com/office/drawing/2014/main" id="{9CBE4794-2FAE-D125-672D-7F23C671E897}"/>
                </a:ext>
              </a:extLst>
            </p:cNvPr>
            <p:cNvSpPr/>
            <p:nvPr/>
          </p:nvSpPr>
          <p:spPr>
            <a:xfrm>
              <a:off x="6598606" y="1988480"/>
              <a:ext cx="124594" cy="140918"/>
            </a:xfrm>
            <a:custGeom>
              <a:avLst/>
              <a:gdLst/>
              <a:ahLst/>
              <a:cxnLst/>
              <a:rect l="l" t="t" r="r" b="b"/>
              <a:pathLst>
                <a:path w="6396" h="7234" extrusionOk="0">
                  <a:moveTo>
                    <a:pt x="224" y="0"/>
                  </a:moveTo>
                  <a:cubicBezTo>
                    <a:pt x="101" y="0"/>
                    <a:pt x="1" y="95"/>
                    <a:pt x="1" y="218"/>
                  </a:cubicBezTo>
                  <a:lnTo>
                    <a:pt x="1" y="5678"/>
                  </a:lnTo>
                  <a:cubicBezTo>
                    <a:pt x="1" y="5825"/>
                    <a:pt x="101" y="5925"/>
                    <a:pt x="224" y="5925"/>
                  </a:cubicBezTo>
                  <a:lnTo>
                    <a:pt x="3921" y="5925"/>
                  </a:lnTo>
                  <a:cubicBezTo>
                    <a:pt x="4021" y="5925"/>
                    <a:pt x="4115" y="6002"/>
                    <a:pt x="4139" y="6119"/>
                  </a:cubicBezTo>
                  <a:cubicBezTo>
                    <a:pt x="4168" y="6443"/>
                    <a:pt x="4339" y="7054"/>
                    <a:pt x="5097" y="7224"/>
                  </a:cubicBezTo>
                  <a:cubicBezTo>
                    <a:pt x="5116" y="7230"/>
                    <a:pt x="5135" y="7233"/>
                    <a:pt x="5154" y="7233"/>
                  </a:cubicBezTo>
                  <a:cubicBezTo>
                    <a:pt x="5279" y="7233"/>
                    <a:pt x="5388" y="7105"/>
                    <a:pt x="5367" y="6977"/>
                  </a:cubicBezTo>
                  <a:cubicBezTo>
                    <a:pt x="5344" y="6783"/>
                    <a:pt x="5314" y="6513"/>
                    <a:pt x="5344" y="6119"/>
                  </a:cubicBezTo>
                  <a:cubicBezTo>
                    <a:pt x="5344" y="6002"/>
                    <a:pt x="5438" y="5925"/>
                    <a:pt x="5561" y="5925"/>
                  </a:cubicBezTo>
                  <a:lnTo>
                    <a:pt x="6149" y="5925"/>
                  </a:lnTo>
                  <a:cubicBezTo>
                    <a:pt x="6272" y="5925"/>
                    <a:pt x="6396" y="5825"/>
                    <a:pt x="6396" y="5678"/>
                  </a:cubicBezTo>
                  <a:lnTo>
                    <a:pt x="6396" y="218"/>
                  </a:lnTo>
                  <a:cubicBezTo>
                    <a:pt x="6396" y="95"/>
                    <a:pt x="6272" y="0"/>
                    <a:pt x="6149"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3">
              <a:extLst>
                <a:ext uri="{FF2B5EF4-FFF2-40B4-BE49-F238E27FC236}">
                  <a16:creationId xmlns:a16="http://schemas.microsoft.com/office/drawing/2014/main" id="{A519C884-ED19-235B-A50F-F193037793AC}"/>
                </a:ext>
              </a:extLst>
            </p:cNvPr>
            <p:cNvSpPr/>
            <p:nvPr/>
          </p:nvSpPr>
          <p:spPr>
            <a:xfrm>
              <a:off x="6453656" y="2060497"/>
              <a:ext cx="124029" cy="141249"/>
            </a:xfrm>
            <a:custGeom>
              <a:avLst/>
              <a:gdLst/>
              <a:ahLst/>
              <a:cxnLst/>
              <a:rect l="l" t="t" r="r" b="b"/>
              <a:pathLst>
                <a:path w="6367" h="7251" extrusionOk="0">
                  <a:moveTo>
                    <a:pt x="218" y="1"/>
                  </a:moveTo>
                  <a:cubicBezTo>
                    <a:pt x="95" y="1"/>
                    <a:pt x="0" y="101"/>
                    <a:pt x="0" y="218"/>
                  </a:cubicBezTo>
                  <a:lnTo>
                    <a:pt x="0" y="5708"/>
                  </a:lnTo>
                  <a:cubicBezTo>
                    <a:pt x="0" y="5831"/>
                    <a:pt x="95" y="5925"/>
                    <a:pt x="218" y="5925"/>
                  </a:cubicBezTo>
                  <a:lnTo>
                    <a:pt x="806" y="5925"/>
                  </a:lnTo>
                  <a:cubicBezTo>
                    <a:pt x="929" y="5925"/>
                    <a:pt x="1029" y="6025"/>
                    <a:pt x="1053" y="6125"/>
                  </a:cubicBezTo>
                  <a:cubicBezTo>
                    <a:pt x="1076" y="6513"/>
                    <a:pt x="1053" y="6784"/>
                    <a:pt x="1029" y="6978"/>
                  </a:cubicBezTo>
                  <a:cubicBezTo>
                    <a:pt x="1002" y="7139"/>
                    <a:pt x="1103" y="7251"/>
                    <a:pt x="1251" y="7251"/>
                  </a:cubicBezTo>
                  <a:cubicBezTo>
                    <a:pt x="1265" y="7251"/>
                    <a:pt x="1279" y="7250"/>
                    <a:pt x="1294" y="7248"/>
                  </a:cubicBezTo>
                  <a:cubicBezTo>
                    <a:pt x="2028" y="7054"/>
                    <a:pt x="2205" y="6443"/>
                    <a:pt x="2252" y="6125"/>
                  </a:cubicBezTo>
                  <a:cubicBezTo>
                    <a:pt x="2275" y="6002"/>
                    <a:pt x="2352" y="5925"/>
                    <a:pt x="2469" y="5925"/>
                  </a:cubicBezTo>
                  <a:lnTo>
                    <a:pt x="6143" y="5925"/>
                  </a:lnTo>
                  <a:cubicBezTo>
                    <a:pt x="6266" y="5925"/>
                    <a:pt x="6366" y="5831"/>
                    <a:pt x="6366" y="5708"/>
                  </a:cubicBezTo>
                  <a:lnTo>
                    <a:pt x="6366" y="218"/>
                  </a:lnTo>
                  <a:cubicBezTo>
                    <a:pt x="6366" y="101"/>
                    <a:pt x="6266" y="1"/>
                    <a:pt x="6143"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3">
              <a:extLst>
                <a:ext uri="{FF2B5EF4-FFF2-40B4-BE49-F238E27FC236}">
                  <a16:creationId xmlns:a16="http://schemas.microsoft.com/office/drawing/2014/main" id="{D8BEEFFA-50A8-2072-FD1F-9FDD475EA715}"/>
                </a:ext>
              </a:extLst>
            </p:cNvPr>
            <p:cNvSpPr/>
            <p:nvPr/>
          </p:nvSpPr>
          <p:spPr>
            <a:xfrm>
              <a:off x="6558536" y="2060497"/>
              <a:ext cx="19149" cy="115438"/>
            </a:xfrm>
            <a:custGeom>
              <a:avLst/>
              <a:gdLst/>
              <a:ahLst/>
              <a:cxnLst/>
              <a:rect l="l" t="t" r="r" b="b"/>
              <a:pathLst>
                <a:path w="983" h="5926" extrusionOk="0">
                  <a:moveTo>
                    <a:pt x="1" y="1"/>
                  </a:moveTo>
                  <a:cubicBezTo>
                    <a:pt x="124" y="1"/>
                    <a:pt x="224" y="101"/>
                    <a:pt x="224" y="218"/>
                  </a:cubicBezTo>
                  <a:lnTo>
                    <a:pt x="224" y="5708"/>
                  </a:lnTo>
                  <a:cubicBezTo>
                    <a:pt x="224" y="5831"/>
                    <a:pt x="124" y="5925"/>
                    <a:pt x="1" y="5925"/>
                  </a:cubicBezTo>
                  <a:lnTo>
                    <a:pt x="759" y="5925"/>
                  </a:lnTo>
                  <a:cubicBezTo>
                    <a:pt x="882" y="5925"/>
                    <a:pt x="982" y="5831"/>
                    <a:pt x="982" y="5708"/>
                  </a:cubicBezTo>
                  <a:lnTo>
                    <a:pt x="982" y="218"/>
                  </a:lnTo>
                  <a:cubicBezTo>
                    <a:pt x="982" y="101"/>
                    <a:pt x="882" y="1"/>
                    <a:pt x="759"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3">
              <a:extLst>
                <a:ext uri="{FF2B5EF4-FFF2-40B4-BE49-F238E27FC236}">
                  <a16:creationId xmlns:a16="http://schemas.microsoft.com/office/drawing/2014/main" id="{9BBCEDB7-8C6C-5035-943A-19F458AB8D74}"/>
                </a:ext>
              </a:extLst>
            </p:cNvPr>
            <p:cNvSpPr/>
            <p:nvPr/>
          </p:nvSpPr>
          <p:spPr>
            <a:xfrm>
              <a:off x="6648299" y="2002330"/>
              <a:ext cx="58187" cy="10909"/>
            </a:xfrm>
            <a:custGeom>
              <a:avLst/>
              <a:gdLst/>
              <a:ahLst/>
              <a:cxnLst/>
              <a:rect l="l" t="t" r="r" b="b"/>
              <a:pathLst>
                <a:path w="2987" h="560" extrusionOk="0">
                  <a:moveTo>
                    <a:pt x="295" y="1"/>
                  </a:moveTo>
                  <a:cubicBezTo>
                    <a:pt x="118" y="1"/>
                    <a:pt x="1" y="118"/>
                    <a:pt x="1" y="295"/>
                  </a:cubicBezTo>
                  <a:cubicBezTo>
                    <a:pt x="1" y="442"/>
                    <a:pt x="118" y="559"/>
                    <a:pt x="295" y="559"/>
                  </a:cubicBezTo>
                  <a:lnTo>
                    <a:pt x="2693" y="559"/>
                  </a:lnTo>
                  <a:cubicBezTo>
                    <a:pt x="2863" y="559"/>
                    <a:pt x="2987" y="442"/>
                    <a:pt x="2987" y="295"/>
                  </a:cubicBezTo>
                  <a:cubicBezTo>
                    <a:pt x="2987" y="118"/>
                    <a:pt x="2863" y="1"/>
                    <a:pt x="2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3">
              <a:extLst>
                <a:ext uri="{FF2B5EF4-FFF2-40B4-BE49-F238E27FC236}">
                  <a16:creationId xmlns:a16="http://schemas.microsoft.com/office/drawing/2014/main" id="{23947327-4087-DFEB-E35B-58346E466817}"/>
                </a:ext>
              </a:extLst>
            </p:cNvPr>
            <p:cNvSpPr/>
            <p:nvPr/>
          </p:nvSpPr>
          <p:spPr>
            <a:xfrm>
              <a:off x="6615319" y="2002330"/>
              <a:ext cx="22012" cy="10909"/>
            </a:xfrm>
            <a:custGeom>
              <a:avLst/>
              <a:gdLst/>
              <a:ahLst/>
              <a:cxnLst/>
              <a:rect l="l" t="t" r="r" b="b"/>
              <a:pathLst>
                <a:path w="1130" h="560" extrusionOk="0">
                  <a:moveTo>
                    <a:pt x="271" y="1"/>
                  </a:moveTo>
                  <a:cubicBezTo>
                    <a:pt x="124" y="1"/>
                    <a:pt x="1" y="118"/>
                    <a:pt x="1" y="295"/>
                  </a:cubicBezTo>
                  <a:cubicBezTo>
                    <a:pt x="1" y="442"/>
                    <a:pt x="124" y="559"/>
                    <a:pt x="271" y="559"/>
                  </a:cubicBezTo>
                  <a:lnTo>
                    <a:pt x="836" y="559"/>
                  </a:lnTo>
                  <a:cubicBezTo>
                    <a:pt x="1006" y="559"/>
                    <a:pt x="1129" y="442"/>
                    <a:pt x="1129" y="295"/>
                  </a:cubicBezTo>
                  <a:cubicBezTo>
                    <a:pt x="1129" y="118"/>
                    <a:pt x="1006" y="1"/>
                    <a:pt x="8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3">
              <a:extLst>
                <a:ext uri="{FF2B5EF4-FFF2-40B4-BE49-F238E27FC236}">
                  <a16:creationId xmlns:a16="http://schemas.microsoft.com/office/drawing/2014/main" id="{23C2225E-FCC5-CDBA-EC70-60C11670C715}"/>
                </a:ext>
              </a:extLst>
            </p:cNvPr>
            <p:cNvSpPr/>
            <p:nvPr/>
          </p:nvSpPr>
          <p:spPr>
            <a:xfrm>
              <a:off x="6615319" y="2027517"/>
              <a:ext cx="91166" cy="11026"/>
            </a:xfrm>
            <a:custGeom>
              <a:avLst/>
              <a:gdLst/>
              <a:ahLst/>
              <a:cxnLst/>
              <a:rect l="l" t="t" r="r" b="b"/>
              <a:pathLst>
                <a:path w="4680" h="566" extrusionOk="0">
                  <a:moveTo>
                    <a:pt x="271" y="1"/>
                  </a:moveTo>
                  <a:cubicBezTo>
                    <a:pt x="124" y="1"/>
                    <a:pt x="1" y="124"/>
                    <a:pt x="1" y="295"/>
                  </a:cubicBezTo>
                  <a:cubicBezTo>
                    <a:pt x="1" y="442"/>
                    <a:pt x="124" y="565"/>
                    <a:pt x="271" y="565"/>
                  </a:cubicBezTo>
                  <a:lnTo>
                    <a:pt x="4386" y="565"/>
                  </a:lnTo>
                  <a:cubicBezTo>
                    <a:pt x="4556" y="565"/>
                    <a:pt x="4680" y="442"/>
                    <a:pt x="4680" y="295"/>
                  </a:cubicBezTo>
                  <a:cubicBezTo>
                    <a:pt x="4680" y="124"/>
                    <a:pt x="4556" y="1"/>
                    <a:pt x="43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3">
              <a:extLst>
                <a:ext uri="{FF2B5EF4-FFF2-40B4-BE49-F238E27FC236}">
                  <a16:creationId xmlns:a16="http://schemas.microsoft.com/office/drawing/2014/main" id="{9B49CD57-A90B-9B80-41D8-FD6502247637}"/>
                </a:ext>
              </a:extLst>
            </p:cNvPr>
            <p:cNvSpPr/>
            <p:nvPr/>
          </p:nvSpPr>
          <p:spPr>
            <a:xfrm>
              <a:off x="6615319" y="2052822"/>
              <a:ext cx="91166" cy="11026"/>
            </a:xfrm>
            <a:custGeom>
              <a:avLst/>
              <a:gdLst/>
              <a:ahLst/>
              <a:cxnLst/>
              <a:rect l="l" t="t" r="r" b="b"/>
              <a:pathLst>
                <a:path w="4680" h="566" extrusionOk="0">
                  <a:moveTo>
                    <a:pt x="271" y="1"/>
                  </a:moveTo>
                  <a:cubicBezTo>
                    <a:pt x="124" y="1"/>
                    <a:pt x="1" y="124"/>
                    <a:pt x="1" y="295"/>
                  </a:cubicBezTo>
                  <a:cubicBezTo>
                    <a:pt x="1" y="442"/>
                    <a:pt x="124" y="565"/>
                    <a:pt x="271" y="565"/>
                  </a:cubicBezTo>
                  <a:lnTo>
                    <a:pt x="4386" y="565"/>
                  </a:lnTo>
                  <a:cubicBezTo>
                    <a:pt x="4556" y="565"/>
                    <a:pt x="4680" y="442"/>
                    <a:pt x="4680" y="295"/>
                  </a:cubicBezTo>
                  <a:cubicBezTo>
                    <a:pt x="4680" y="124"/>
                    <a:pt x="4556" y="1"/>
                    <a:pt x="43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3">
              <a:extLst>
                <a:ext uri="{FF2B5EF4-FFF2-40B4-BE49-F238E27FC236}">
                  <a16:creationId xmlns:a16="http://schemas.microsoft.com/office/drawing/2014/main" id="{1681B0E7-135A-D6C9-10BE-61984A391D02}"/>
                </a:ext>
              </a:extLst>
            </p:cNvPr>
            <p:cNvSpPr/>
            <p:nvPr/>
          </p:nvSpPr>
          <p:spPr>
            <a:xfrm>
              <a:off x="6615319" y="2078126"/>
              <a:ext cx="91166" cy="11026"/>
            </a:xfrm>
            <a:custGeom>
              <a:avLst/>
              <a:gdLst/>
              <a:ahLst/>
              <a:cxnLst/>
              <a:rect l="l" t="t" r="r" b="b"/>
              <a:pathLst>
                <a:path w="4680" h="566" extrusionOk="0">
                  <a:moveTo>
                    <a:pt x="271" y="1"/>
                  </a:moveTo>
                  <a:cubicBezTo>
                    <a:pt x="124" y="1"/>
                    <a:pt x="1" y="124"/>
                    <a:pt x="1" y="271"/>
                  </a:cubicBezTo>
                  <a:cubicBezTo>
                    <a:pt x="1" y="442"/>
                    <a:pt x="124" y="565"/>
                    <a:pt x="271" y="565"/>
                  </a:cubicBezTo>
                  <a:lnTo>
                    <a:pt x="4386" y="565"/>
                  </a:lnTo>
                  <a:cubicBezTo>
                    <a:pt x="4556" y="565"/>
                    <a:pt x="4680" y="442"/>
                    <a:pt x="4680" y="271"/>
                  </a:cubicBezTo>
                  <a:cubicBezTo>
                    <a:pt x="4680" y="124"/>
                    <a:pt x="4556" y="1"/>
                    <a:pt x="43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53;p63">
              <a:extLst>
                <a:ext uri="{FF2B5EF4-FFF2-40B4-BE49-F238E27FC236}">
                  <a16:creationId xmlns:a16="http://schemas.microsoft.com/office/drawing/2014/main" id="{0B45BB28-08C2-452A-8D09-915841306F81}"/>
                </a:ext>
              </a:extLst>
            </p:cNvPr>
            <p:cNvSpPr/>
            <p:nvPr/>
          </p:nvSpPr>
          <p:spPr>
            <a:xfrm>
              <a:off x="6398236" y="1982753"/>
              <a:ext cx="379821" cy="353017"/>
            </a:xfrm>
            <a:custGeom>
              <a:avLst/>
              <a:gdLst/>
              <a:ahLst/>
              <a:cxnLst/>
              <a:rect l="l" t="t" r="r" b="b"/>
              <a:pathLst>
                <a:path w="19498" h="18122" extrusionOk="0">
                  <a:moveTo>
                    <a:pt x="16388" y="565"/>
                  </a:moveTo>
                  <a:lnTo>
                    <a:pt x="16388" y="5925"/>
                  </a:lnTo>
                  <a:lnTo>
                    <a:pt x="15847" y="5925"/>
                  </a:lnTo>
                  <a:cubicBezTo>
                    <a:pt x="15577" y="5925"/>
                    <a:pt x="15359" y="6119"/>
                    <a:pt x="15336" y="6390"/>
                  </a:cubicBezTo>
                  <a:cubicBezTo>
                    <a:pt x="15306" y="6707"/>
                    <a:pt x="15336" y="6978"/>
                    <a:pt x="15359" y="7224"/>
                  </a:cubicBezTo>
                  <a:cubicBezTo>
                    <a:pt x="14895" y="7077"/>
                    <a:pt x="14748" y="6684"/>
                    <a:pt x="14695" y="6366"/>
                  </a:cubicBezTo>
                  <a:cubicBezTo>
                    <a:pt x="14672" y="6119"/>
                    <a:pt x="14454" y="5925"/>
                    <a:pt x="14207" y="5925"/>
                  </a:cubicBezTo>
                  <a:lnTo>
                    <a:pt x="13079" y="5925"/>
                  </a:lnTo>
                  <a:cubicBezTo>
                    <a:pt x="12908" y="5925"/>
                    <a:pt x="12785" y="6049"/>
                    <a:pt x="12785" y="6219"/>
                  </a:cubicBezTo>
                  <a:cubicBezTo>
                    <a:pt x="12785" y="6366"/>
                    <a:pt x="12908" y="6490"/>
                    <a:pt x="13079" y="6490"/>
                  </a:cubicBezTo>
                  <a:lnTo>
                    <a:pt x="14131" y="6490"/>
                  </a:lnTo>
                  <a:cubicBezTo>
                    <a:pt x="14207" y="6854"/>
                    <a:pt x="14425" y="7589"/>
                    <a:pt x="15306" y="7812"/>
                  </a:cubicBezTo>
                  <a:cubicBezTo>
                    <a:pt x="15346" y="7817"/>
                    <a:pt x="15385" y="7820"/>
                    <a:pt x="15423" y="7820"/>
                  </a:cubicBezTo>
                  <a:cubicBezTo>
                    <a:pt x="15556" y="7820"/>
                    <a:pt x="15681" y="7785"/>
                    <a:pt x="15777" y="7689"/>
                  </a:cubicBezTo>
                  <a:cubicBezTo>
                    <a:pt x="15894" y="7565"/>
                    <a:pt x="15971" y="7395"/>
                    <a:pt x="15947" y="7224"/>
                  </a:cubicBezTo>
                  <a:cubicBezTo>
                    <a:pt x="15924" y="7077"/>
                    <a:pt x="15894" y="6831"/>
                    <a:pt x="15924" y="6490"/>
                  </a:cubicBezTo>
                  <a:lnTo>
                    <a:pt x="16435" y="6490"/>
                  </a:lnTo>
                  <a:cubicBezTo>
                    <a:pt x="16729" y="6490"/>
                    <a:pt x="16952" y="6266"/>
                    <a:pt x="16952" y="5972"/>
                  </a:cubicBezTo>
                  <a:lnTo>
                    <a:pt x="16952" y="3257"/>
                  </a:lnTo>
                  <a:lnTo>
                    <a:pt x="17611" y="3257"/>
                  </a:lnTo>
                  <a:cubicBezTo>
                    <a:pt x="17687" y="3257"/>
                    <a:pt x="17734" y="3304"/>
                    <a:pt x="17734" y="3380"/>
                  </a:cubicBezTo>
                  <a:lnTo>
                    <a:pt x="17734" y="12144"/>
                  </a:lnTo>
                  <a:lnTo>
                    <a:pt x="1764" y="12144"/>
                  </a:lnTo>
                  <a:lnTo>
                    <a:pt x="1764" y="3380"/>
                  </a:lnTo>
                  <a:cubicBezTo>
                    <a:pt x="1764" y="3304"/>
                    <a:pt x="1840" y="3257"/>
                    <a:pt x="1911" y="3257"/>
                  </a:cubicBezTo>
                  <a:lnTo>
                    <a:pt x="10016" y="3257"/>
                  </a:lnTo>
                  <a:lnTo>
                    <a:pt x="10016" y="5972"/>
                  </a:lnTo>
                  <a:cubicBezTo>
                    <a:pt x="10016" y="6266"/>
                    <a:pt x="10240" y="6490"/>
                    <a:pt x="10510" y="6490"/>
                  </a:cubicBezTo>
                  <a:lnTo>
                    <a:pt x="11733" y="6490"/>
                  </a:lnTo>
                  <a:cubicBezTo>
                    <a:pt x="11903" y="6490"/>
                    <a:pt x="12027" y="6366"/>
                    <a:pt x="12027" y="6219"/>
                  </a:cubicBezTo>
                  <a:cubicBezTo>
                    <a:pt x="12027" y="6049"/>
                    <a:pt x="11903" y="5925"/>
                    <a:pt x="11733" y="5925"/>
                  </a:cubicBezTo>
                  <a:lnTo>
                    <a:pt x="10581" y="5925"/>
                  </a:lnTo>
                  <a:lnTo>
                    <a:pt x="10581" y="565"/>
                  </a:lnTo>
                  <a:close/>
                  <a:moveTo>
                    <a:pt x="18245" y="1934"/>
                  </a:moveTo>
                  <a:cubicBezTo>
                    <a:pt x="18639" y="1934"/>
                    <a:pt x="18933" y="2252"/>
                    <a:pt x="18933" y="2622"/>
                  </a:cubicBezTo>
                  <a:lnTo>
                    <a:pt x="18933" y="12144"/>
                  </a:lnTo>
                  <a:lnTo>
                    <a:pt x="18322" y="12144"/>
                  </a:lnTo>
                  <a:lnTo>
                    <a:pt x="18322" y="3380"/>
                  </a:lnTo>
                  <a:cubicBezTo>
                    <a:pt x="18322" y="2987"/>
                    <a:pt x="18004" y="2669"/>
                    <a:pt x="17611" y="2669"/>
                  </a:cubicBezTo>
                  <a:lnTo>
                    <a:pt x="16952" y="2669"/>
                  </a:lnTo>
                  <a:lnTo>
                    <a:pt x="16952" y="1934"/>
                  </a:lnTo>
                  <a:close/>
                  <a:moveTo>
                    <a:pt x="18933" y="12708"/>
                  </a:moveTo>
                  <a:lnTo>
                    <a:pt x="18933" y="13907"/>
                  </a:lnTo>
                  <a:cubicBezTo>
                    <a:pt x="18933" y="14301"/>
                    <a:pt x="18639" y="14595"/>
                    <a:pt x="18245" y="14595"/>
                  </a:cubicBezTo>
                  <a:lnTo>
                    <a:pt x="1253" y="14595"/>
                  </a:lnTo>
                  <a:cubicBezTo>
                    <a:pt x="882" y="14595"/>
                    <a:pt x="588" y="14301"/>
                    <a:pt x="588" y="13907"/>
                  </a:cubicBezTo>
                  <a:lnTo>
                    <a:pt x="588" y="12708"/>
                  </a:lnTo>
                  <a:close/>
                  <a:moveTo>
                    <a:pt x="11315" y="15183"/>
                  </a:moveTo>
                  <a:cubicBezTo>
                    <a:pt x="11339" y="15700"/>
                    <a:pt x="11392" y="16823"/>
                    <a:pt x="11539" y="17558"/>
                  </a:cubicBezTo>
                  <a:lnTo>
                    <a:pt x="7959" y="17558"/>
                  </a:lnTo>
                  <a:cubicBezTo>
                    <a:pt x="8106" y="16823"/>
                    <a:pt x="8159" y="15700"/>
                    <a:pt x="8183" y="15183"/>
                  </a:cubicBezTo>
                  <a:close/>
                  <a:moveTo>
                    <a:pt x="10510" y="1"/>
                  </a:moveTo>
                  <a:cubicBezTo>
                    <a:pt x="10240" y="1"/>
                    <a:pt x="10016" y="218"/>
                    <a:pt x="10016" y="512"/>
                  </a:cubicBezTo>
                  <a:lnTo>
                    <a:pt x="10016" y="1370"/>
                  </a:lnTo>
                  <a:lnTo>
                    <a:pt x="1253" y="1370"/>
                  </a:lnTo>
                  <a:cubicBezTo>
                    <a:pt x="565" y="1370"/>
                    <a:pt x="1" y="1934"/>
                    <a:pt x="1" y="2622"/>
                  </a:cubicBezTo>
                  <a:lnTo>
                    <a:pt x="1" y="5508"/>
                  </a:lnTo>
                  <a:cubicBezTo>
                    <a:pt x="1" y="5655"/>
                    <a:pt x="148" y="5778"/>
                    <a:pt x="294" y="5778"/>
                  </a:cubicBezTo>
                  <a:cubicBezTo>
                    <a:pt x="441" y="5778"/>
                    <a:pt x="588" y="5655"/>
                    <a:pt x="588" y="5508"/>
                  </a:cubicBezTo>
                  <a:lnTo>
                    <a:pt x="588" y="2622"/>
                  </a:lnTo>
                  <a:cubicBezTo>
                    <a:pt x="588" y="2252"/>
                    <a:pt x="882" y="1934"/>
                    <a:pt x="1253" y="1934"/>
                  </a:cubicBezTo>
                  <a:lnTo>
                    <a:pt x="10016" y="1934"/>
                  </a:lnTo>
                  <a:lnTo>
                    <a:pt x="10016" y="2669"/>
                  </a:lnTo>
                  <a:lnTo>
                    <a:pt x="1911" y="2669"/>
                  </a:lnTo>
                  <a:cubicBezTo>
                    <a:pt x="1523" y="2669"/>
                    <a:pt x="1200" y="2987"/>
                    <a:pt x="1200" y="3380"/>
                  </a:cubicBezTo>
                  <a:lnTo>
                    <a:pt x="1200" y="12144"/>
                  </a:lnTo>
                  <a:lnTo>
                    <a:pt x="588" y="12144"/>
                  </a:lnTo>
                  <a:lnTo>
                    <a:pt x="588" y="6831"/>
                  </a:lnTo>
                  <a:cubicBezTo>
                    <a:pt x="588" y="6684"/>
                    <a:pt x="441" y="6537"/>
                    <a:pt x="294" y="6537"/>
                  </a:cubicBezTo>
                  <a:cubicBezTo>
                    <a:pt x="148" y="6537"/>
                    <a:pt x="1" y="6684"/>
                    <a:pt x="1" y="6831"/>
                  </a:cubicBezTo>
                  <a:lnTo>
                    <a:pt x="1" y="13907"/>
                  </a:lnTo>
                  <a:cubicBezTo>
                    <a:pt x="1" y="14619"/>
                    <a:pt x="565" y="15183"/>
                    <a:pt x="1253" y="15183"/>
                  </a:cubicBezTo>
                  <a:lnTo>
                    <a:pt x="7618" y="15183"/>
                  </a:lnTo>
                  <a:cubicBezTo>
                    <a:pt x="7595" y="15818"/>
                    <a:pt x="7518" y="16946"/>
                    <a:pt x="7371" y="17558"/>
                  </a:cubicBezTo>
                  <a:lnTo>
                    <a:pt x="6396" y="17558"/>
                  </a:lnTo>
                  <a:cubicBezTo>
                    <a:pt x="6225" y="17558"/>
                    <a:pt x="6102" y="17681"/>
                    <a:pt x="6102" y="17852"/>
                  </a:cubicBezTo>
                  <a:cubicBezTo>
                    <a:pt x="6102" y="17998"/>
                    <a:pt x="6225" y="18122"/>
                    <a:pt x="6396" y="18122"/>
                  </a:cubicBezTo>
                  <a:lnTo>
                    <a:pt x="13102" y="18122"/>
                  </a:lnTo>
                  <a:cubicBezTo>
                    <a:pt x="13279" y="18122"/>
                    <a:pt x="13396" y="17998"/>
                    <a:pt x="13396" y="17852"/>
                  </a:cubicBezTo>
                  <a:cubicBezTo>
                    <a:pt x="13396" y="17681"/>
                    <a:pt x="13279" y="17558"/>
                    <a:pt x="13102" y="17558"/>
                  </a:cubicBezTo>
                  <a:lnTo>
                    <a:pt x="12127" y="17558"/>
                  </a:lnTo>
                  <a:cubicBezTo>
                    <a:pt x="11980" y="16946"/>
                    <a:pt x="11903" y="15818"/>
                    <a:pt x="11880" y="15183"/>
                  </a:cubicBezTo>
                  <a:lnTo>
                    <a:pt x="18245" y="15183"/>
                  </a:lnTo>
                  <a:cubicBezTo>
                    <a:pt x="18933" y="15183"/>
                    <a:pt x="19497" y="14619"/>
                    <a:pt x="19497" y="13907"/>
                  </a:cubicBezTo>
                  <a:lnTo>
                    <a:pt x="19497" y="2622"/>
                  </a:lnTo>
                  <a:cubicBezTo>
                    <a:pt x="19497" y="1934"/>
                    <a:pt x="18933" y="1370"/>
                    <a:pt x="18245" y="1370"/>
                  </a:cubicBezTo>
                  <a:lnTo>
                    <a:pt x="16952" y="1370"/>
                  </a:lnTo>
                  <a:lnTo>
                    <a:pt x="16952" y="512"/>
                  </a:lnTo>
                  <a:cubicBezTo>
                    <a:pt x="16952" y="218"/>
                    <a:pt x="16729" y="1"/>
                    <a:pt x="164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54;p63">
              <a:extLst>
                <a:ext uri="{FF2B5EF4-FFF2-40B4-BE49-F238E27FC236}">
                  <a16:creationId xmlns:a16="http://schemas.microsoft.com/office/drawing/2014/main" id="{1F53A25E-94F7-4176-896B-B9E6DA908E7E}"/>
                </a:ext>
              </a:extLst>
            </p:cNvPr>
            <p:cNvSpPr/>
            <p:nvPr/>
          </p:nvSpPr>
          <p:spPr>
            <a:xfrm>
              <a:off x="6447929" y="2054770"/>
              <a:ext cx="135483" cy="152645"/>
            </a:xfrm>
            <a:custGeom>
              <a:avLst/>
              <a:gdLst/>
              <a:ahLst/>
              <a:cxnLst/>
              <a:rect l="l" t="t" r="r" b="b"/>
              <a:pathLst>
                <a:path w="6955" h="7836" extrusionOk="0">
                  <a:moveTo>
                    <a:pt x="6390" y="589"/>
                  </a:moveTo>
                  <a:lnTo>
                    <a:pt x="6390" y="5926"/>
                  </a:lnTo>
                  <a:lnTo>
                    <a:pt x="2763" y="5926"/>
                  </a:lnTo>
                  <a:cubicBezTo>
                    <a:pt x="2522" y="5926"/>
                    <a:pt x="2299" y="6125"/>
                    <a:pt x="2252" y="6390"/>
                  </a:cubicBezTo>
                  <a:cubicBezTo>
                    <a:pt x="2228" y="6684"/>
                    <a:pt x="2081" y="7078"/>
                    <a:pt x="1617" y="7225"/>
                  </a:cubicBezTo>
                  <a:cubicBezTo>
                    <a:pt x="1640" y="6978"/>
                    <a:pt x="1640" y="6713"/>
                    <a:pt x="1617" y="6390"/>
                  </a:cubicBezTo>
                  <a:cubicBezTo>
                    <a:pt x="1588" y="6149"/>
                    <a:pt x="1370" y="5926"/>
                    <a:pt x="1100" y="5926"/>
                  </a:cubicBezTo>
                  <a:lnTo>
                    <a:pt x="588" y="5926"/>
                  </a:lnTo>
                  <a:lnTo>
                    <a:pt x="588" y="589"/>
                  </a:lnTo>
                  <a:close/>
                  <a:moveTo>
                    <a:pt x="512" y="1"/>
                  </a:moveTo>
                  <a:cubicBezTo>
                    <a:pt x="242" y="1"/>
                    <a:pt x="1" y="248"/>
                    <a:pt x="1" y="512"/>
                  </a:cubicBezTo>
                  <a:lnTo>
                    <a:pt x="1" y="6002"/>
                  </a:lnTo>
                  <a:cubicBezTo>
                    <a:pt x="1" y="6272"/>
                    <a:pt x="242" y="6513"/>
                    <a:pt x="512" y="6513"/>
                  </a:cubicBezTo>
                  <a:lnTo>
                    <a:pt x="1053" y="6513"/>
                  </a:lnTo>
                  <a:cubicBezTo>
                    <a:pt x="1076" y="6860"/>
                    <a:pt x="1053" y="7078"/>
                    <a:pt x="1029" y="7225"/>
                  </a:cubicBezTo>
                  <a:cubicBezTo>
                    <a:pt x="1000" y="7395"/>
                    <a:pt x="1053" y="7565"/>
                    <a:pt x="1200" y="7689"/>
                  </a:cubicBezTo>
                  <a:cubicBezTo>
                    <a:pt x="1270" y="7789"/>
                    <a:pt x="1394" y="7836"/>
                    <a:pt x="1541" y="7836"/>
                  </a:cubicBezTo>
                  <a:cubicBezTo>
                    <a:pt x="1564" y="7836"/>
                    <a:pt x="1617" y="7812"/>
                    <a:pt x="1640" y="7812"/>
                  </a:cubicBezTo>
                  <a:cubicBezTo>
                    <a:pt x="2546" y="7595"/>
                    <a:pt x="2763" y="6860"/>
                    <a:pt x="2816" y="6513"/>
                  </a:cubicBezTo>
                  <a:lnTo>
                    <a:pt x="6437" y="6513"/>
                  </a:lnTo>
                  <a:cubicBezTo>
                    <a:pt x="6731" y="6513"/>
                    <a:pt x="6954" y="6272"/>
                    <a:pt x="6954" y="6002"/>
                  </a:cubicBezTo>
                  <a:lnTo>
                    <a:pt x="6954" y="512"/>
                  </a:lnTo>
                  <a:cubicBezTo>
                    <a:pt x="6954" y="248"/>
                    <a:pt x="6731" y="1"/>
                    <a:pt x="64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55;p63">
              <a:extLst>
                <a:ext uri="{FF2B5EF4-FFF2-40B4-BE49-F238E27FC236}">
                  <a16:creationId xmlns:a16="http://schemas.microsoft.com/office/drawing/2014/main" id="{70EC3DB3-1DFD-A63A-7262-0052C3C7D7CB}"/>
                </a:ext>
              </a:extLst>
            </p:cNvPr>
            <p:cNvSpPr/>
            <p:nvPr/>
          </p:nvSpPr>
          <p:spPr>
            <a:xfrm>
              <a:off x="6503232" y="2150143"/>
              <a:ext cx="58187" cy="11026"/>
            </a:xfrm>
            <a:custGeom>
              <a:avLst/>
              <a:gdLst/>
              <a:ahLst/>
              <a:cxnLst/>
              <a:rect l="l" t="t" r="r" b="b"/>
              <a:pathLst>
                <a:path w="2987" h="566" extrusionOk="0">
                  <a:moveTo>
                    <a:pt x="294" y="1"/>
                  </a:moveTo>
                  <a:cubicBezTo>
                    <a:pt x="124" y="1"/>
                    <a:pt x="1" y="124"/>
                    <a:pt x="1" y="295"/>
                  </a:cubicBezTo>
                  <a:cubicBezTo>
                    <a:pt x="1" y="442"/>
                    <a:pt x="124" y="565"/>
                    <a:pt x="294" y="565"/>
                  </a:cubicBezTo>
                  <a:lnTo>
                    <a:pt x="2693" y="565"/>
                  </a:lnTo>
                  <a:cubicBezTo>
                    <a:pt x="2863" y="565"/>
                    <a:pt x="2986" y="442"/>
                    <a:pt x="2986" y="295"/>
                  </a:cubicBezTo>
                  <a:cubicBezTo>
                    <a:pt x="2986" y="124"/>
                    <a:pt x="2863" y="1"/>
                    <a:pt x="2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56;p63">
              <a:extLst>
                <a:ext uri="{FF2B5EF4-FFF2-40B4-BE49-F238E27FC236}">
                  <a16:creationId xmlns:a16="http://schemas.microsoft.com/office/drawing/2014/main" id="{6E14ECE0-AB7F-1066-6286-C21C48C14DC8}"/>
                </a:ext>
              </a:extLst>
            </p:cNvPr>
            <p:cNvSpPr/>
            <p:nvPr/>
          </p:nvSpPr>
          <p:spPr>
            <a:xfrm>
              <a:off x="6470253" y="2150143"/>
              <a:ext cx="22012" cy="11026"/>
            </a:xfrm>
            <a:custGeom>
              <a:avLst/>
              <a:gdLst/>
              <a:ahLst/>
              <a:cxnLst/>
              <a:rect l="l" t="t" r="r" b="b"/>
              <a:pathLst>
                <a:path w="1130" h="566" extrusionOk="0">
                  <a:moveTo>
                    <a:pt x="271" y="1"/>
                  </a:moveTo>
                  <a:cubicBezTo>
                    <a:pt x="124" y="1"/>
                    <a:pt x="1" y="124"/>
                    <a:pt x="1" y="295"/>
                  </a:cubicBezTo>
                  <a:cubicBezTo>
                    <a:pt x="1" y="442"/>
                    <a:pt x="124" y="565"/>
                    <a:pt x="271" y="565"/>
                  </a:cubicBezTo>
                  <a:lnTo>
                    <a:pt x="835" y="565"/>
                  </a:lnTo>
                  <a:cubicBezTo>
                    <a:pt x="982" y="565"/>
                    <a:pt x="1129" y="442"/>
                    <a:pt x="1129" y="295"/>
                  </a:cubicBezTo>
                  <a:cubicBezTo>
                    <a:pt x="1129" y="124"/>
                    <a:pt x="982" y="1"/>
                    <a:pt x="8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57;p63">
              <a:extLst>
                <a:ext uri="{FF2B5EF4-FFF2-40B4-BE49-F238E27FC236}">
                  <a16:creationId xmlns:a16="http://schemas.microsoft.com/office/drawing/2014/main" id="{3DC16247-3534-0A86-0267-A34E341EF2CD}"/>
                </a:ext>
              </a:extLst>
            </p:cNvPr>
            <p:cNvSpPr/>
            <p:nvPr/>
          </p:nvSpPr>
          <p:spPr>
            <a:xfrm>
              <a:off x="6470253" y="2124839"/>
              <a:ext cx="91166" cy="11026"/>
            </a:xfrm>
            <a:custGeom>
              <a:avLst/>
              <a:gdLst/>
              <a:ahLst/>
              <a:cxnLst/>
              <a:rect l="l" t="t" r="r" b="b"/>
              <a:pathLst>
                <a:path w="4680" h="566" extrusionOk="0">
                  <a:moveTo>
                    <a:pt x="271" y="1"/>
                  </a:moveTo>
                  <a:cubicBezTo>
                    <a:pt x="124" y="1"/>
                    <a:pt x="1" y="124"/>
                    <a:pt x="1" y="295"/>
                  </a:cubicBezTo>
                  <a:cubicBezTo>
                    <a:pt x="1" y="442"/>
                    <a:pt x="124" y="565"/>
                    <a:pt x="271" y="565"/>
                  </a:cubicBezTo>
                  <a:lnTo>
                    <a:pt x="4386" y="565"/>
                  </a:lnTo>
                  <a:cubicBezTo>
                    <a:pt x="4556" y="565"/>
                    <a:pt x="4679" y="442"/>
                    <a:pt x="4679" y="295"/>
                  </a:cubicBezTo>
                  <a:cubicBezTo>
                    <a:pt x="4679" y="124"/>
                    <a:pt x="4556" y="1"/>
                    <a:pt x="43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58;p63">
              <a:extLst>
                <a:ext uri="{FF2B5EF4-FFF2-40B4-BE49-F238E27FC236}">
                  <a16:creationId xmlns:a16="http://schemas.microsoft.com/office/drawing/2014/main" id="{62B66D98-43C7-D019-BBB9-67C03E0428EB}"/>
                </a:ext>
              </a:extLst>
            </p:cNvPr>
            <p:cNvSpPr/>
            <p:nvPr/>
          </p:nvSpPr>
          <p:spPr>
            <a:xfrm>
              <a:off x="6470253" y="2099651"/>
              <a:ext cx="91166" cy="10909"/>
            </a:xfrm>
            <a:custGeom>
              <a:avLst/>
              <a:gdLst/>
              <a:ahLst/>
              <a:cxnLst/>
              <a:rect l="l" t="t" r="r" b="b"/>
              <a:pathLst>
                <a:path w="4680" h="560" extrusionOk="0">
                  <a:moveTo>
                    <a:pt x="271" y="1"/>
                  </a:moveTo>
                  <a:cubicBezTo>
                    <a:pt x="124" y="1"/>
                    <a:pt x="1" y="118"/>
                    <a:pt x="1" y="295"/>
                  </a:cubicBezTo>
                  <a:cubicBezTo>
                    <a:pt x="1" y="442"/>
                    <a:pt x="124" y="559"/>
                    <a:pt x="271" y="559"/>
                  </a:cubicBezTo>
                  <a:lnTo>
                    <a:pt x="4386" y="559"/>
                  </a:lnTo>
                  <a:cubicBezTo>
                    <a:pt x="4556" y="559"/>
                    <a:pt x="4679" y="442"/>
                    <a:pt x="4679" y="295"/>
                  </a:cubicBezTo>
                  <a:cubicBezTo>
                    <a:pt x="4679" y="118"/>
                    <a:pt x="4556" y="1"/>
                    <a:pt x="43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59;p63">
              <a:extLst>
                <a:ext uri="{FF2B5EF4-FFF2-40B4-BE49-F238E27FC236}">
                  <a16:creationId xmlns:a16="http://schemas.microsoft.com/office/drawing/2014/main" id="{E00A3925-E5EB-22E4-AFDC-985F59CBC8F1}"/>
                </a:ext>
              </a:extLst>
            </p:cNvPr>
            <p:cNvSpPr/>
            <p:nvPr/>
          </p:nvSpPr>
          <p:spPr>
            <a:xfrm>
              <a:off x="6470253" y="2074347"/>
              <a:ext cx="91166" cy="11474"/>
            </a:xfrm>
            <a:custGeom>
              <a:avLst/>
              <a:gdLst/>
              <a:ahLst/>
              <a:cxnLst/>
              <a:rect l="l" t="t" r="r" b="b"/>
              <a:pathLst>
                <a:path w="4680" h="589" extrusionOk="0">
                  <a:moveTo>
                    <a:pt x="271" y="1"/>
                  </a:moveTo>
                  <a:cubicBezTo>
                    <a:pt x="124" y="1"/>
                    <a:pt x="1" y="124"/>
                    <a:pt x="1" y="295"/>
                  </a:cubicBezTo>
                  <a:cubicBezTo>
                    <a:pt x="1" y="442"/>
                    <a:pt x="124" y="589"/>
                    <a:pt x="271" y="589"/>
                  </a:cubicBezTo>
                  <a:lnTo>
                    <a:pt x="4386" y="589"/>
                  </a:lnTo>
                  <a:cubicBezTo>
                    <a:pt x="4556" y="589"/>
                    <a:pt x="4679" y="442"/>
                    <a:pt x="4679" y="295"/>
                  </a:cubicBezTo>
                  <a:cubicBezTo>
                    <a:pt x="4679" y="124"/>
                    <a:pt x="4556" y="1"/>
                    <a:pt x="43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056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1"/>
        <p:cNvGrpSpPr/>
        <p:nvPr/>
      </p:nvGrpSpPr>
      <p:grpSpPr>
        <a:xfrm>
          <a:off x="0" y="0"/>
          <a:ext cx="0" cy="0"/>
          <a:chOff x="0" y="0"/>
          <a:chExt cx="0" cy="0"/>
        </a:xfrm>
      </p:grpSpPr>
      <p:sp>
        <p:nvSpPr>
          <p:cNvPr id="2502" name="Google Shape;2502;p5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Solutions</a:t>
            </a:r>
            <a:endParaRPr dirty="0"/>
          </a:p>
        </p:txBody>
      </p:sp>
      <p:sp>
        <p:nvSpPr>
          <p:cNvPr id="2503" name="Google Shape;2503;p56"/>
          <p:cNvSpPr txBox="1">
            <a:spLocks noGrp="1"/>
          </p:cNvSpPr>
          <p:nvPr>
            <p:ph type="subTitle" idx="1"/>
          </p:nvPr>
        </p:nvSpPr>
        <p:spPr>
          <a:xfrm>
            <a:off x="2266925" y="2027675"/>
            <a:ext cx="5507700" cy="1014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saw the spread of smart phones and devices and the low cost of it made the internet rapidly spreading .</a:t>
            </a:r>
          </a:p>
        </p:txBody>
      </p:sp>
      <p:sp>
        <p:nvSpPr>
          <p:cNvPr id="2504" name="Google Shape;2504;p56"/>
          <p:cNvSpPr txBox="1">
            <a:spLocks noGrp="1"/>
          </p:cNvSpPr>
          <p:nvPr>
            <p:ph type="subTitle" idx="2"/>
          </p:nvPr>
        </p:nvSpPr>
        <p:spPr>
          <a:xfrm>
            <a:off x="2266925" y="3483400"/>
            <a:ext cx="5507700" cy="6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business we can focus more in marketing in internet .</a:t>
            </a:r>
            <a:endParaRPr dirty="0"/>
          </a:p>
        </p:txBody>
      </p:sp>
      <p:sp>
        <p:nvSpPr>
          <p:cNvPr id="2505" name="Google Shape;2505;p56"/>
          <p:cNvSpPr txBox="1">
            <a:spLocks noGrp="1"/>
          </p:cNvSpPr>
          <p:nvPr>
            <p:ph type="subTitle" idx="3"/>
          </p:nvPr>
        </p:nvSpPr>
        <p:spPr>
          <a:xfrm>
            <a:off x="2266925" y="1613950"/>
            <a:ext cx="5507700"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helps in internet penetration?</a:t>
            </a:r>
            <a:endParaRPr dirty="0"/>
          </a:p>
        </p:txBody>
      </p:sp>
      <p:sp>
        <p:nvSpPr>
          <p:cNvPr id="2506" name="Google Shape;2506;p56"/>
          <p:cNvSpPr txBox="1">
            <a:spLocks noGrp="1"/>
          </p:cNvSpPr>
          <p:nvPr>
            <p:ph type="subTitle" idx="4"/>
          </p:nvPr>
        </p:nvSpPr>
        <p:spPr>
          <a:xfrm>
            <a:off x="2266925" y="3072700"/>
            <a:ext cx="5507700"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to take advantage of it ?</a:t>
            </a:r>
            <a:endParaRPr dirty="0"/>
          </a:p>
        </p:txBody>
      </p:sp>
      <p:sp>
        <p:nvSpPr>
          <p:cNvPr id="2507" name="Google Shape;2507;p56"/>
          <p:cNvSpPr/>
          <p:nvPr/>
        </p:nvSpPr>
        <p:spPr>
          <a:xfrm>
            <a:off x="1369375" y="171661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6"/>
          <p:cNvSpPr/>
          <p:nvPr/>
        </p:nvSpPr>
        <p:spPr>
          <a:xfrm>
            <a:off x="1369375" y="3172338"/>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56"/>
          <p:cNvGrpSpPr/>
          <p:nvPr/>
        </p:nvGrpSpPr>
        <p:grpSpPr>
          <a:xfrm>
            <a:off x="1487925" y="1835343"/>
            <a:ext cx="379704" cy="379354"/>
            <a:chOff x="6974625" y="1969818"/>
            <a:chExt cx="379704" cy="379354"/>
          </a:xfrm>
        </p:grpSpPr>
        <p:sp>
          <p:nvSpPr>
            <p:cNvPr id="2510" name="Google Shape;2510;p56"/>
            <p:cNvSpPr/>
            <p:nvPr/>
          </p:nvSpPr>
          <p:spPr>
            <a:xfrm>
              <a:off x="7047557" y="2313306"/>
              <a:ext cx="233838" cy="19597"/>
            </a:xfrm>
            <a:custGeom>
              <a:avLst/>
              <a:gdLst/>
              <a:ahLst/>
              <a:cxnLst/>
              <a:rect l="l" t="t" r="r" b="b"/>
              <a:pathLst>
                <a:path w="12004" h="1006" extrusionOk="0">
                  <a:moveTo>
                    <a:pt x="124" y="1"/>
                  </a:moveTo>
                  <a:cubicBezTo>
                    <a:pt x="48" y="1"/>
                    <a:pt x="1" y="54"/>
                    <a:pt x="1" y="124"/>
                  </a:cubicBezTo>
                  <a:lnTo>
                    <a:pt x="1" y="859"/>
                  </a:lnTo>
                  <a:cubicBezTo>
                    <a:pt x="1" y="935"/>
                    <a:pt x="48" y="1006"/>
                    <a:pt x="124" y="1006"/>
                  </a:cubicBezTo>
                  <a:lnTo>
                    <a:pt x="11880" y="1006"/>
                  </a:lnTo>
                  <a:cubicBezTo>
                    <a:pt x="11950" y="1006"/>
                    <a:pt x="12003" y="935"/>
                    <a:pt x="12003" y="859"/>
                  </a:cubicBezTo>
                  <a:lnTo>
                    <a:pt x="12003" y="124"/>
                  </a:lnTo>
                  <a:cubicBezTo>
                    <a:pt x="12003" y="54"/>
                    <a:pt x="11950" y="1"/>
                    <a:pt x="11880"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6"/>
            <p:cNvSpPr/>
            <p:nvPr/>
          </p:nvSpPr>
          <p:spPr>
            <a:xfrm>
              <a:off x="7266588" y="2313306"/>
              <a:ext cx="14805" cy="19597"/>
            </a:xfrm>
            <a:custGeom>
              <a:avLst/>
              <a:gdLst/>
              <a:ahLst/>
              <a:cxnLst/>
              <a:rect l="l" t="t" r="r" b="b"/>
              <a:pathLst>
                <a:path w="760" h="1006" extrusionOk="0">
                  <a:moveTo>
                    <a:pt x="1" y="1"/>
                  </a:moveTo>
                  <a:lnTo>
                    <a:pt x="1" y="1006"/>
                  </a:lnTo>
                  <a:lnTo>
                    <a:pt x="636" y="1006"/>
                  </a:lnTo>
                  <a:cubicBezTo>
                    <a:pt x="706" y="1006"/>
                    <a:pt x="759" y="935"/>
                    <a:pt x="759" y="859"/>
                  </a:cubicBezTo>
                  <a:lnTo>
                    <a:pt x="759" y="124"/>
                  </a:lnTo>
                  <a:cubicBezTo>
                    <a:pt x="759" y="54"/>
                    <a:pt x="706" y="1"/>
                    <a:pt x="636"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6"/>
            <p:cNvSpPr/>
            <p:nvPr/>
          </p:nvSpPr>
          <p:spPr>
            <a:xfrm>
              <a:off x="7154385" y="2047095"/>
              <a:ext cx="20064" cy="31051"/>
            </a:xfrm>
            <a:custGeom>
              <a:avLst/>
              <a:gdLst/>
              <a:ahLst/>
              <a:cxnLst/>
              <a:rect l="l" t="t" r="r" b="b"/>
              <a:pathLst>
                <a:path w="1030" h="1594" extrusionOk="0">
                  <a:moveTo>
                    <a:pt x="1" y="1"/>
                  </a:moveTo>
                  <a:lnTo>
                    <a:pt x="1" y="1594"/>
                  </a:lnTo>
                  <a:lnTo>
                    <a:pt x="1029" y="1594"/>
                  </a:lnTo>
                  <a:lnTo>
                    <a:pt x="1029" y="1"/>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6"/>
            <p:cNvSpPr/>
            <p:nvPr/>
          </p:nvSpPr>
          <p:spPr>
            <a:xfrm>
              <a:off x="7154385" y="2150143"/>
              <a:ext cx="20064" cy="31051"/>
            </a:xfrm>
            <a:custGeom>
              <a:avLst/>
              <a:gdLst/>
              <a:ahLst/>
              <a:cxnLst/>
              <a:rect l="l" t="t" r="r" b="b"/>
              <a:pathLst>
                <a:path w="1030" h="1594" extrusionOk="0">
                  <a:moveTo>
                    <a:pt x="1" y="1"/>
                  </a:moveTo>
                  <a:lnTo>
                    <a:pt x="1" y="1594"/>
                  </a:lnTo>
                  <a:lnTo>
                    <a:pt x="1029" y="1594"/>
                  </a:lnTo>
                  <a:lnTo>
                    <a:pt x="1029" y="1"/>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6"/>
            <p:cNvSpPr/>
            <p:nvPr/>
          </p:nvSpPr>
          <p:spPr>
            <a:xfrm>
              <a:off x="7154385" y="2253191"/>
              <a:ext cx="20064" cy="60135"/>
            </a:xfrm>
            <a:custGeom>
              <a:avLst/>
              <a:gdLst/>
              <a:ahLst/>
              <a:cxnLst/>
              <a:rect l="l" t="t" r="r" b="b"/>
              <a:pathLst>
                <a:path w="1030" h="3087" extrusionOk="0">
                  <a:moveTo>
                    <a:pt x="1" y="1"/>
                  </a:moveTo>
                  <a:lnTo>
                    <a:pt x="1" y="3087"/>
                  </a:lnTo>
                  <a:lnTo>
                    <a:pt x="1029" y="3087"/>
                  </a:lnTo>
                  <a:lnTo>
                    <a:pt x="1029" y="1"/>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6"/>
            <p:cNvSpPr/>
            <p:nvPr/>
          </p:nvSpPr>
          <p:spPr>
            <a:xfrm>
              <a:off x="7164456" y="2047095"/>
              <a:ext cx="9993" cy="31051"/>
            </a:xfrm>
            <a:custGeom>
              <a:avLst/>
              <a:gdLst/>
              <a:ahLst/>
              <a:cxnLst/>
              <a:rect l="l" t="t" r="r" b="b"/>
              <a:pathLst>
                <a:path w="513" h="1594" extrusionOk="0">
                  <a:moveTo>
                    <a:pt x="1" y="1"/>
                  </a:moveTo>
                  <a:lnTo>
                    <a:pt x="1" y="1594"/>
                  </a:lnTo>
                  <a:lnTo>
                    <a:pt x="512" y="1594"/>
                  </a:lnTo>
                  <a:lnTo>
                    <a:pt x="512" y="1"/>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6"/>
            <p:cNvSpPr/>
            <p:nvPr/>
          </p:nvSpPr>
          <p:spPr>
            <a:xfrm>
              <a:off x="7164456" y="2150143"/>
              <a:ext cx="9993" cy="31051"/>
            </a:xfrm>
            <a:custGeom>
              <a:avLst/>
              <a:gdLst/>
              <a:ahLst/>
              <a:cxnLst/>
              <a:rect l="l" t="t" r="r" b="b"/>
              <a:pathLst>
                <a:path w="513" h="1594" extrusionOk="0">
                  <a:moveTo>
                    <a:pt x="1" y="1"/>
                  </a:moveTo>
                  <a:lnTo>
                    <a:pt x="1" y="1594"/>
                  </a:lnTo>
                  <a:lnTo>
                    <a:pt x="512" y="1594"/>
                  </a:lnTo>
                  <a:lnTo>
                    <a:pt x="512" y="1"/>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6"/>
            <p:cNvSpPr/>
            <p:nvPr/>
          </p:nvSpPr>
          <p:spPr>
            <a:xfrm>
              <a:off x="7164456" y="2253191"/>
              <a:ext cx="9993" cy="60135"/>
            </a:xfrm>
            <a:custGeom>
              <a:avLst/>
              <a:gdLst/>
              <a:ahLst/>
              <a:cxnLst/>
              <a:rect l="l" t="t" r="r" b="b"/>
              <a:pathLst>
                <a:path w="513" h="3087" extrusionOk="0">
                  <a:moveTo>
                    <a:pt x="1" y="1"/>
                  </a:moveTo>
                  <a:lnTo>
                    <a:pt x="1" y="3087"/>
                  </a:lnTo>
                  <a:lnTo>
                    <a:pt x="512" y="3087"/>
                  </a:lnTo>
                  <a:lnTo>
                    <a:pt x="512" y="1"/>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6"/>
            <p:cNvSpPr/>
            <p:nvPr/>
          </p:nvSpPr>
          <p:spPr>
            <a:xfrm>
              <a:off x="6980352" y="2078126"/>
              <a:ext cx="368250" cy="72037"/>
            </a:xfrm>
            <a:custGeom>
              <a:avLst/>
              <a:gdLst/>
              <a:ahLst/>
              <a:cxnLst/>
              <a:rect l="l" t="t" r="r" b="b"/>
              <a:pathLst>
                <a:path w="18904" h="3698" extrusionOk="0">
                  <a:moveTo>
                    <a:pt x="241" y="1"/>
                  </a:moveTo>
                  <a:cubicBezTo>
                    <a:pt x="94" y="1"/>
                    <a:pt x="0" y="101"/>
                    <a:pt x="0" y="248"/>
                  </a:cubicBezTo>
                  <a:lnTo>
                    <a:pt x="0" y="3457"/>
                  </a:lnTo>
                  <a:cubicBezTo>
                    <a:pt x="0" y="3604"/>
                    <a:pt x="94" y="3698"/>
                    <a:pt x="241" y="3698"/>
                  </a:cubicBezTo>
                  <a:lnTo>
                    <a:pt x="18662" y="3698"/>
                  </a:lnTo>
                  <a:cubicBezTo>
                    <a:pt x="18809" y="3698"/>
                    <a:pt x="18903" y="3604"/>
                    <a:pt x="18903" y="3457"/>
                  </a:cubicBezTo>
                  <a:lnTo>
                    <a:pt x="18903" y="248"/>
                  </a:lnTo>
                  <a:cubicBezTo>
                    <a:pt x="18903" y="101"/>
                    <a:pt x="18809" y="1"/>
                    <a:pt x="18662"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6"/>
            <p:cNvSpPr/>
            <p:nvPr/>
          </p:nvSpPr>
          <p:spPr>
            <a:xfrm>
              <a:off x="6980352" y="1975078"/>
              <a:ext cx="368250" cy="72037"/>
            </a:xfrm>
            <a:custGeom>
              <a:avLst/>
              <a:gdLst/>
              <a:ahLst/>
              <a:cxnLst/>
              <a:rect l="l" t="t" r="r" b="b"/>
              <a:pathLst>
                <a:path w="18904" h="3698" extrusionOk="0">
                  <a:moveTo>
                    <a:pt x="241" y="1"/>
                  </a:moveTo>
                  <a:cubicBezTo>
                    <a:pt x="94" y="1"/>
                    <a:pt x="0" y="124"/>
                    <a:pt x="0" y="248"/>
                  </a:cubicBezTo>
                  <a:lnTo>
                    <a:pt x="0" y="3457"/>
                  </a:lnTo>
                  <a:cubicBezTo>
                    <a:pt x="0" y="3604"/>
                    <a:pt x="94" y="3698"/>
                    <a:pt x="241" y="3698"/>
                  </a:cubicBezTo>
                  <a:lnTo>
                    <a:pt x="18662" y="3698"/>
                  </a:lnTo>
                  <a:cubicBezTo>
                    <a:pt x="18809" y="3698"/>
                    <a:pt x="18903" y="3604"/>
                    <a:pt x="18903" y="3457"/>
                  </a:cubicBezTo>
                  <a:lnTo>
                    <a:pt x="18903" y="248"/>
                  </a:lnTo>
                  <a:cubicBezTo>
                    <a:pt x="18903" y="124"/>
                    <a:pt x="18809" y="1"/>
                    <a:pt x="1866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6"/>
            <p:cNvSpPr/>
            <p:nvPr/>
          </p:nvSpPr>
          <p:spPr>
            <a:xfrm>
              <a:off x="6980352" y="2181174"/>
              <a:ext cx="368250" cy="72037"/>
            </a:xfrm>
            <a:custGeom>
              <a:avLst/>
              <a:gdLst/>
              <a:ahLst/>
              <a:cxnLst/>
              <a:rect l="l" t="t" r="r" b="b"/>
              <a:pathLst>
                <a:path w="18904" h="3698" extrusionOk="0">
                  <a:moveTo>
                    <a:pt x="241" y="1"/>
                  </a:moveTo>
                  <a:cubicBezTo>
                    <a:pt x="94" y="1"/>
                    <a:pt x="0" y="101"/>
                    <a:pt x="0" y="248"/>
                  </a:cubicBezTo>
                  <a:lnTo>
                    <a:pt x="0" y="3457"/>
                  </a:lnTo>
                  <a:cubicBezTo>
                    <a:pt x="0" y="3575"/>
                    <a:pt x="94" y="3698"/>
                    <a:pt x="241" y="3698"/>
                  </a:cubicBezTo>
                  <a:lnTo>
                    <a:pt x="18662" y="3698"/>
                  </a:lnTo>
                  <a:cubicBezTo>
                    <a:pt x="18809" y="3698"/>
                    <a:pt x="18903" y="3575"/>
                    <a:pt x="18903" y="3457"/>
                  </a:cubicBezTo>
                  <a:lnTo>
                    <a:pt x="18903" y="248"/>
                  </a:lnTo>
                  <a:cubicBezTo>
                    <a:pt x="18903" y="101"/>
                    <a:pt x="18809" y="1"/>
                    <a:pt x="1866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6"/>
            <p:cNvSpPr/>
            <p:nvPr/>
          </p:nvSpPr>
          <p:spPr>
            <a:xfrm>
              <a:off x="7329002" y="1975078"/>
              <a:ext cx="19597" cy="72037"/>
            </a:xfrm>
            <a:custGeom>
              <a:avLst/>
              <a:gdLst/>
              <a:ahLst/>
              <a:cxnLst/>
              <a:rect l="l" t="t" r="r" b="b"/>
              <a:pathLst>
                <a:path w="1006" h="3698" extrusionOk="0">
                  <a:moveTo>
                    <a:pt x="0" y="1"/>
                  </a:moveTo>
                  <a:cubicBezTo>
                    <a:pt x="147" y="1"/>
                    <a:pt x="247" y="124"/>
                    <a:pt x="247" y="248"/>
                  </a:cubicBezTo>
                  <a:lnTo>
                    <a:pt x="247" y="3457"/>
                  </a:lnTo>
                  <a:cubicBezTo>
                    <a:pt x="247" y="3604"/>
                    <a:pt x="147" y="3698"/>
                    <a:pt x="0" y="3698"/>
                  </a:cubicBezTo>
                  <a:lnTo>
                    <a:pt x="764" y="3698"/>
                  </a:lnTo>
                  <a:cubicBezTo>
                    <a:pt x="911" y="3698"/>
                    <a:pt x="1005" y="3604"/>
                    <a:pt x="1005" y="3457"/>
                  </a:cubicBezTo>
                  <a:lnTo>
                    <a:pt x="1005" y="248"/>
                  </a:lnTo>
                  <a:cubicBezTo>
                    <a:pt x="1005" y="124"/>
                    <a:pt x="911" y="1"/>
                    <a:pt x="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6"/>
            <p:cNvSpPr/>
            <p:nvPr/>
          </p:nvSpPr>
          <p:spPr>
            <a:xfrm>
              <a:off x="7329002" y="2181174"/>
              <a:ext cx="19597" cy="72037"/>
            </a:xfrm>
            <a:custGeom>
              <a:avLst/>
              <a:gdLst/>
              <a:ahLst/>
              <a:cxnLst/>
              <a:rect l="l" t="t" r="r" b="b"/>
              <a:pathLst>
                <a:path w="1006" h="3698" extrusionOk="0">
                  <a:moveTo>
                    <a:pt x="0" y="1"/>
                  </a:moveTo>
                  <a:cubicBezTo>
                    <a:pt x="147" y="1"/>
                    <a:pt x="247" y="101"/>
                    <a:pt x="247" y="248"/>
                  </a:cubicBezTo>
                  <a:lnTo>
                    <a:pt x="247" y="3457"/>
                  </a:lnTo>
                  <a:cubicBezTo>
                    <a:pt x="247" y="3575"/>
                    <a:pt x="147" y="3698"/>
                    <a:pt x="0" y="3698"/>
                  </a:cubicBezTo>
                  <a:lnTo>
                    <a:pt x="764" y="3698"/>
                  </a:lnTo>
                  <a:cubicBezTo>
                    <a:pt x="911" y="3698"/>
                    <a:pt x="1005" y="3575"/>
                    <a:pt x="1005" y="3457"/>
                  </a:cubicBezTo>
                  <a:lnTo>
                    <a:pt x="1005" y="248"/>
                  </a:lnTo>
                  <a:cubicBezTo>
                    <a:pt x="1005" y="101"/>
                    <a:pt x="911" y="1"/>
                    <a:pt x="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6"/>
            <p:cNvSpPr/>
            <p:nvPr/>
          </p:nvSpPr>
          <p:spPr>
            <a:xfrm>
              <a:off x="7037603" y="1997986"/>
              <a:ext cx="133516" cy="26688"/>
            </a:xfrm>
            <a:custGeom>
              <a:avLst/>
              <a:gdLst/>
              <a:ahLst/>
              <a:cxnLst/>
              <a:rect l="l" t="t" r="r" b="b"/>
              <a:pathLst>
                <a:path w="6854" h="1370" extrusionOk="0">
                  <a:moveTo>
                    <a:pt x="94" y="0"/>
                  </a:moveTo>
                  <a:cubicBezTo>
                    <a:pt x="47" y="0"/>
                    <a:pt x="0" y="24"/>
                    <a:pt x="0" y="77"/>
                  </a:cubicBezTo>
                  <a:lnTo>
                    <a:pt x="0" y="1276"/>
                  </a:lnTo>
                  <a:cubicBezTo>
                    <a:pt x="0" y="1323"/>
                    <a:pt x="47" y="1370"/>
                    <a:pt x="94" y="1370"/>
                  </a:cubicBezTo>
                  <a:lnTo>
                    <a:pt x="6783" y="1370"/>
                  </a:lnTo>
                  <a:cubicBezTo>
                    <a:pt x="6830" y="1370"/>
                    <a:pt x="6854" y="1323"/>
                    <a:pt x="6854" y="1276"/>
                  </a:cubicBezTo>
                  <a:lnTo>
                    <a:pt x="6854" y="77"/>
                  </a:lnTo>
                  <a:cubicBezTo>
                    <a:pt x="6854" y="24"/>
                    <a:pt x="6830" y="0"/>
                    <a:pt x="6783"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6"/>
            <p:cNvSpPr/>
            <p:nvPr/>
          </p:nvSpPr>
          <p:spPr>
            <a:xfrm>
              <a:off x="7141567" y="1997986"/>
              <a:ext cx="29551" cy="26688"/>
            </a:xfrm>
            <a:custGeom>
              <a:avLst/>
              <a:gdLst/>
              <a:ahLst/>
              <a:cxnLst/>
              <a:rect l="l" t="t" r="r" b="b"/>
              <a:pathLst>
                <a:path w="1517" h="1370" extrusionOk="0">
                  <a:moveTo>
                    <a:pt x="0" y="0"/>
                  </a:moveTo>
                  <a:lnTo>
                    <a:pt x="0" y="1370"/>
                  </a:lnTo>
                  <a:lnTo>
                    <a:pt x="1446" y="1370"/>
                  </a:lnTo>
                  <a:cubicBezTo>
                    <a:pt x="1493" y="1370"/>
                    <a:pt x="1517" y="1323"/>
                    <a:pt x="1517" y="1276"/>
                  </a:cubicBezTo>
                  <a:lnTo>
                    <a:pt x="1517" y="77"/>
                  </a:lnTo>
                  <a:cubicBezTo>
                    <a:pt x="1517" y="24"/>
                    <a:pt x="1493" y="0"/>
                    <a:pt x="144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6"/>
            <p:cNvSpPr/>
            <p:nvPr/>
          </p:nvSpPr>
          <p:spPr>
            <a:xfrm>
              <a:off x="7154969" y="1997986"/>
              <a:ext cx="16149" cy="26688"/>
            </a:xfrm>
            <a:custGeom>
              <a:avLst/>
              <a:gdLst/>
              <a:ahLst/>
              <a:cxnLst/>
              <a:rect l="l" t="t" r="r" b="b"/>
              <a:pathLst>
                <a:path w="829" h="1370" extrusionOk="0">
                  <a:moveTo>
                    <a:pt x="0" y="0"/>
                  </a:moveTo>
                  <a:cubicBezTo>
                    <a:pt x="24" y="0"/>
                    <a:pt x="71" y="24"/>
                    <a:pt x="71" y="77"/>
                  </a:cubicBezTo>
                  <a:lnTo>
                    <a:pt x="71" y="1276"/>
                  </a:lnTo>
                  <a:cubicBezTo>
                    <a:pt x="71" y="1323"/>
                    <a:pt x="24" y="1370"/>
                    <a:pt x="0" y="1370"/>
                  </a:cubicBezTo>
                  <a:lnTo>
                    <a:pt x="758" y="1370"/>
                  </a:lnTo>
                  <a:cubicBezTo>
                    <a:pt x="805" y="1370"/>
                    <a:pt x="829" y="1323"/>
                    <a:pt x="829" y="1276"/>
                  </a:cubicBezTo>
                  <a:lnTo>
                    <a:pt x="829" y="77"/>
                  </a:lnTo>
                  <a:cubicBezTo>
                    <a:pt x="829" y="24"/>
                    <a:pt x="8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6"/>
            <p:cNvSpPr/>
            <p:nvPr/>
          </p:nvSpPr>
          <p:spPr>
            <a:xfrm>
              <a:off x="7037603" y="2101034"/>
              <a:ext cx="133516" cy="26240"/>
            </a:xfrm>
            <a:custGeom>
              <a:avLst/>
              <a:gdLst/>
              <a:ahLst/>
              <a:cxnLst/>
              <a:rect l="l" t="t" r="r" b="b"/>
              <a:pathLst>
                <a:path w="6854" h="1347" extrusionOk="0">
                  <a:moveTo>
                    <a:pt x="94" y="0"/>
                  </a:moveTo>
                  <a:cubicBezTo>
                    <a:pt x="47" y="0"/>
                    <a:pt x="0" y="24"/>
                    <a:pt x="0" y="77"/>
                  </a:cubicBezTo>
                  <a:lnTo>
                    <a:pt x="0" y="1276"/>
                  </a:lnTo>
                  <a:cubicBezTo>
                    <a:pt x="0" y="1323"/>
                    <a:pt x="47" y="1346"/>
                    <a:pt x="94" y="1346"/>
                  </a:cubicBezTo>
                  <a:lnTo>
                    <a:pt x="6783" y="1346"/>
                  </a:lnTo>
                  <a:cubicBezTo>
                    <a:pt x="6830" y="1346"/>
                    <a:pt x="6854" y="1323"/>
                    <a:pt x="6854" y="1276"/>
                  </a:cubicBezTo>
                  <a:lnTo>
                    <a:pt x="6854" y="77"/>
                  </a:lnTo>
                  <a:cubicBezTo>
                    <a:pt x="6854" y="24"/>
                    <a:pt x="6830" y="0"/>
                    <a:pt x="6783"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6"/>
            <p:cNvSpPr/>
            <p:nvPr/>
          </p:nvSpPr>
          <p:spPr>
            <a:xfrm>
              <a:off x="7141567" y="2101034"/>
              <a:ext cx="29551" cy="26240"/>
            </a:xfrm>
            <a:custGeom>
              <a:avLst/>
              <a:gdLst/>
              <a:ahLst/>
              <a:cxnLst/>
              <a:rect l="l" t="t" r="r" b="b"/>
              <a:pathLst>
                <a:path w="1517" h="1347" extrusionOk="0">
                  <a:moveTo>
                    <a:pt x="0" y="0"/>
                  </a:moveTo>
                  <a:lnTo>
                    <a:pt x="0" y="1346"/>
                  </a:lnTo>
                  <a:lnTo>
                    <a:pt x="1446" y="1346"/>
                  </a:lnTo>
                  <a:cubicBezTo>
                    <a:pt x="1493" y="1346"/>
                    <a:pt x="1517" y="1323"/>
                    <a:pt x="1517" y="1276"/>
                  </a:cubicBezTo>
                  <a:lnTo>
                    <a:pt x="1517" y="77"/>
                  </a:lnTo>
                  <a:cubicBezTo>
                    <a:pt x="1517" y="24"/>
                    <a:pt x="1493" y="0"/>
                    <a:pt x="144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6"/>
            <p:cNvSpPr/>
            <p:nvPr/>
          </p:nvSpPr>
          <p:spPr>
            <a:xfrm>
              <a:off x="7154969" y="2101034"/>
              <a:ext cx="16149" cy="26240"/>
            </a:xfrm>
            <a:custGeom>
              <a:avLst/>
              <a:gdLst/>
              <a:ahLst/>
              <a:cxnLst/>
              <a:rect l="l" t="t" r="r" b="b"/>
              <a:pathLst>
                <a:path w="829" h="1347" extrusionOk="0">
                  <a:moveTo>
                    <a:pt x="0" y="0"/>
                  </a:moveTo>
                  <a:cubicBezTo>
                    <a:pt x="24" y="0"/>
                    <a:pt x="71" y="24"/>
                    <a:pt x="71" y="77"/>
                  </a:cubicBezTo>
                  <a:lnTo>
                    <a:pt x="71" y="1276"/>
                  </a:lnTo>
                  <a:cubicBezTo>
                    <a:pt x="71" y="1323"/>
                    <a:pt x="24" y="1346"/>
                    <a:pt x="0" y="1346"/>
                  </a:cubicBezTo>
                  <a:lnTo>
                    <a:pt x="758" y="1346"/>
                  </a:lnTo>
                  <a:cubicBezTo>
                    <a:pt x="805" y="1346"/>
                    <a:pt x="829" y="1323"/>
                    <a:pt x="829" y="1276"/>
                  </a:cubicBezTo>
                  <a:lnTo>
                    <a:pt x="829" y="77"/>
                  </a:lnTo>
                  <a:cubicBezTo>
                    <a:pt x="829" y="24"/>
                    <a:pt x="8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6"/>
            <p:cNvSpPr/>
            <p:nvPr/>
          </p:nvSpPr>
          <p:spPr>
            <a:xfrm>
              <a:off x="7037603" y="2204083"/>
              <a:ext cx="133516" cy="26240"/>
            </a:xfrm>
            <a:custGeom>
              <a:avLst/>
              <a:gdLst/>
              <a:ahLst/>
              <a:cxnLst/>
              <a:rect l="l" t="t" r="r" b="b"/>
              <a:pathLst>
                <a:path w="6854" h="1347" extrusionOk="0">
                  <a:moveTo>
                    <a:pt x="94" y="0"/>
                  </a:moveTo>
                  <a:cubicBezTo>
                    <a:pt x="47" y="0"/>
                    <a:pt x="0" y="24"/>
                    <a:pt x="0" y="77"/>
                  </a:cubicBezTo>
                  <a:lnTo>
                    <a:pt x="0" y="1276"/>
                  </a:lnTo>
                  <a:cubicBezTo>
                    <a:pt x="0" y="1323"/>
                    <a:pt x="47" y="1346"/>
                    <a:pt x="94" y="1346"/>
                  </a:cubicBezTo>
                  <a:lnTo>
                    <a:pt x="6783" y="1346"/>
                  </a:lnTo>
                  <a:cubicBezTo>
                    <a:pt x="6830" y="1346"/>
                    <a:pt x="6854" y="1323"/>
                    <a:pt x="6854" y="1276"/>
                  </a:cubicBezTo>
                  <a:lnTo>
                    <a:pt x="6854" y="77"/>
                  </a:lnTo>
                  <a:cubicBezTo>
                    <a:pt x="6854" y="24"/>
                    <a:pt x="6830" y="0"/>
                    <a:pt x="6783"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6"/>
            <p:cNvSpPr/>
            <p:nvPr/>
          </p:nvSpPr>
          <p:spPr>
            <a:xfrm>
              <a:off x="7141567" y="2204083"/>
              <a:ext cx="29551" cy="26240"/>
            </a:xfrm>
            <a:custGeom>
              <a:avLst/>
              <a:gdLst/>
              <a:ahLst/>
              <a:cxnLst/>
              <a:rect l="l" t="t" r="r" b="b"/>
              <a:pathLst>
                <a:path w="1517" h="1347" extrusionOk="0">
                  <a:moveTo>
                    <a:pt x="0" y="0"/>
                  </a:moveTo>
                  <a:lnTo>
                    <a:pt x="0" y="1346"/>
                  </a:lnTo>
                  <a:lnTo>
                    <a:pt x="1446" y="1346"/>
                  </a:lnTo>
                  <a:cubicBezTo>
                    <a:pt x="1493" y="1346"/>
                    <a:pt x="1517" y="1323"/>
                    <a:pt x="1517" y="1276"/>
                  </a:cubicBezTo>
                  <a:lnTo>
                    <a:pt x="1517" y="77"/>
                  </a:lnTo>
                  <a:cubicBezTo>
                    <a:pt x="1517" y="24"/>
                    <a:pt x="1493" y="0"/>
                    <a:pt x="144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6"/>
            <p:cNvSpPr/>
            <p:nvPr/>
          </p:nvSpPr>
          <p:spPr>
            <a:xfrm>
              <a:off x="7154969" y="2204083"/>
              <a:ext cx="16149" cy="26240"/>
            </a:xfrm>
            <a:custGeom>
              <a:avLst/>
              <a:gdLst/>
              <a:ahLst/>
              <a:cxnLst/>
              <a:rect l="l" t="t" r="r" b="b"/>
              <a:pathLst>
                <a:path w="829" h="1347" extrusionOk="0">
                  <a:moveTo>
                    <a:pt x="0" y="0"/>
                  </a:moveTo>
                  <a:cubicBezTo>
                    <a:pt x="24" y="0"/>
                    <a:pt x="71" y="24"/>
                    <a:pt x="71" y="77"/>
                  </a:cubicBezTo>
                  <a:lnTo>
                    <a:pt x="71" y="1276"/>
                  </a:lnTo>
                  <a:cubicBezTo>
                    <a:pt x="71" y="1323"/>
                    <a:pt x="24" y="1346"/>
                    <a:pt x="0" y="1346"/>
                  </a:cubicBezTo>
                  <a:lnTo>
                    <a:pt x="758" y="1346"/>
                  </a:lnTo>
                  <a:cubicBezTo>
                    <a:pt x="805" y="1346"/>
                    <a:pt x="829" y="1323"/>
                    <a:pt x="829" y="1276"/>
                  </a:cubicBezTo>
                  <a:lnTo>
                    <a:pt x="829" y="77"/>
                  </a:lnTo>
                  <a:cubicBezTo>
                    <a:pt x="829" y="24"/>
                    <a:pt x="8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6"/>
            <p:cNvSpPr/>
            <p:nvPr/>
          </p:nvSpPr>
          <p:spPr>
            <a:xfrm>
              <a:off x="7143963" y="2302884"/>
              <a:ext cx="41025" cy="40557"/>
            </a:xfrm>
            <a:custGeom>
              <a:avLst/>
              <a:gdLst/>
              <a:ahLst/>
              <a:cxnLst/>
              <a:rect l="l" t="t" r="r" b="b"/>
              <a:pathLst>
                <a:path w="2106" h="2082" extrusionOk="0">
                  <a:moveTo>
                    <a:pt x="1053" y="1"/>
                  </a:moveTo>
                  <a:cubicBezTo>
                    <a:pt x="465" y="1"/>
                    <a:pt x="1" y="465"/>
                    <a:pt x="1" y="1030"/>
                  </a:cubicBezTo>
                  <a:cubicBezTo>
                    <a:pt x="1" y="1617"/>
                    <a:pt x="465" y="2082"/>
                    <a:pt x="1053" y="2082"/>
                  </a:cubicBezTo>
                  <a:cubicBezTo>
                    <a:pt x="1641" y="2082"/>
                    <a:pt x="2105" y="1617"/>
                    <a:pt x="2105" y="1030"/>
                  </a:cubicBezTo>
                  <a:cubicBezTo>
                    <a:pt x="2105" y="465"/>
                    <a:pt x="1641" y="1"/>
                    <a:pt x="1053"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6"/>
            <p:cNvSpPr/>
            <p:nvPr/>
          </p:nvSpPr>
          <p:spPr>
            <a:xfrm>
              <a:off x="7031876" y="2198355"/>
              <a:ext cx="144970" cy="37694"/>
            </a:xfrm>
            <a:custGeom>
              <a:avLst/>
              <a:gdLst/>
              <a:ahLst/>
              <a:cxnLst/>
              <a:rect l="l" t="t" r="r" b="b"/>
              <a:pathLst>
                <a:path w="7442" h="1935" extrusionOk="0">
                  <a:moveTo>
                    <a:pt x="5337" y="565"/>
                  </a:moveTo>
                  <a:lnTo>
                    <a:pt x="5337" y="1370"/>
                  </a:lnTo>
                  <a:lnTo>
                    <a:pt x="588" y="1370"/>
                  </a:lnTo>
                  <a:lnTo>
                    <a:pt x="588" y="565"/>
                  </a:lnTo>
                  <a:close/>
                  <a:moveTo>
                    <a:pt x="6877" y="565"/>
                  </a:moveTo>
                  <a:lnTo>
                    <a:pt x="6877" y="1370"/>
                  </a:lnTo>
                  <a:lnTo>
                    <a:pt x="5902" y="1370"/>
                  </a:lnTo>
                  <a:lnTo>
                    <a:pt x="5902" y="565"/>
                  </a:lnTo>
                  <a:close/>
                  <a:moveTo>
                    <a:pt x="388" y="1"/>
                  </a:moveTo>
                  <a:cubicBezTo>
                    <a:pt x="171" y="1"/>
                    <a:pt x="0" y="171"/>
                    <a:pt x="0" y="371"/>
                  </a:cubicBezTo>
                  <a:lnTo>
                    <a:pt x="0" y="1570"/>
                  </a:lnTo>
                  <a:cubicBezTo>
                    <a:pt x="0" y="1764"/>
                    <a:pt x="171" y="1934"/>
                    <a:pt x="388" y="1934"/>
                  </a:cubicBezTo>
                  <a:lnTo>
                    <a:pt x="7077" y="1934"/>
                  </a:lnTo>
                  <a:cubicBezTo>
                    <a:pt x="7271" y="1934"/>
                    <a:pt x="7442" y="1764"/>
                    <a:pt x="7442" y="1570"/>
                  </a:cubicBezTo>
                  <a:lnTo>
                    <a:pt x="7442" y="371"/>
                  </a:lnTo>
                  <a:cubicBezTo>
                    <a:pt x="7442" y="171"/>
                    <a:pt x="7271" y="1"/>
                    <a:pt x="70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6"/>
            <p:cNvSpPr/>
            <p:nvPr/>
          </p:nvSpPr>
          <p:spPr>
            <a:xfrm>
              <a:off x="7204545" y="2211758"/>
              <a:ext cx="11006" cy="11006"/>
            </a:xfrm>
            <a:custGeom>
              <a:avLst/>
              <a:gdLst/>
              <a:ahLst/>
              <a:cxnLst/>
              <a:rect l="l" t="t" r="r" b="b"/>
              <a:pathLst>
                <a:path w="565" h="565" extrusionOk="0">
                  <a:moveTo>
                    <a:pt x="271" y="0"/>
                  </a:moveTo>
                  <a:cubicBezTo>
                    <a:pt x="124" y="0"/>
                    <a:pt x="0" y="124"/>
                    <a:pt x="0" y="271"/>
                  </a:cubicBezTo>
                  <a:cubicBezTo>
                    <a:pt x="0" y="441"/>
                    <a:pt x="124" y="564"/>
                    <a:pt x="271" y="564"/>
                  </a:cubicBezTo>
                  <a:cubicBezTo>
                    <a:pt x="441" y="564"/>
                    <a:pt x="564" y="441"/>
                    <a:pt x="564" y="271"/>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6"/>
            <p:cNvSpPr/>
            <p:nvPr/>
          </p:nvSpPr>
          <p:spPr>
            <a:xfrm>
              <a:off x="7229850" y="2211758"/>
              <a:ext cx="11006" cy="11006"/>
            </a:xfrm>
            <a:custGeom>
              <a:avLst/>
              <a:gdLst/>
              <a:ahLst/>
              <a:cxnLst/>
              <a:rect l="l" t="t" r="r" b="b"/>
              <a:pathLst>
                <a:path w="565" h="565" extrusionOk="0">
                  <a:moveTo>
                    <a:pt x="271" y="0"/>
                  </a:moveTo>
                  <a:cubicBezTo>
                    <a:pt x="124" y="0"/>
                    <a:pt x="0" y="124"/>
                    <a:pt x="0" y="271"/>
                  </a:cubicBezTo>
                  <a:cubicBezTo>
                    <a:pt x="0" y="441"/>
                    <a:pt x="124" y="564"/>
                    <a:pt x="271" y="564"/>
                  </a:cubicBezTo>
                  <a:cubicBezTo>
                    <a:pt x="441" y="564"/>
                    <a:pt x="564" y="441"/>
                    <a:pt x="564" y="271"/>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6"/>
            <p:cNvSpPr/>
            <p:nvPr/>
          </p:nvSpPr>
          <p:spPr>
            <a:xfrm>
              <a:off x="7254121" y="2211621"/>
              <a:ext cx="12954" cy="11162"/>
            </a:xfrm>
            <a:custGeom>
              <a:avLst/>
              <a:gdLst/>
              <a:ahLst/>
              <a:cxnLst/>
              <a:rect l="l" t="t" r="r" b="b"/>
              <a:pathLst>
                <a:path w="665" h="573" extrusionOk="0">
                  <a:moveTo>
                    <a:pt x="320" y="1"/>
                  </a:moveTo>
                  <a:cubicBezTo>
                    <a:pt x="211" y="1"/>
                    <a:pt x="111" y="70"/>
                    <a:pt x="77" y="178"/>
                  </a:cubicBezTo>
                  <a:cubicBezTo>
                    <a:pt x="0" y="325"/>
                    <a:pt x="77" y="495"/>
                    <a:pt x="224" y="542"/>
                  </a:cubicBezTo>
                  <a:cubicBezTo>
                    <a:pt x="263" y="563"/>
                    <a:pt x="305" y="572"/>
                    <a:pt x="345" y="572"/>
                  </a:cubicBezTo>
                  <a:cubicBezTo>
                    <a:pt x="454" y="572"/>
                    <a:pt x="554" y="502"/>
                    <a:pt x="588" y="395"/>
                  </a:cubicBezTo>
                  <a:cubicBezTo>
                    <a:pt x="664" y="248"/>
                    <a:pt x="588" y="78"/>
                    <a:pt x="441" y="31"/>
                  </a:cubicBezTo>
                  <a:cubicBezTo>
                    <a:pt x="401" y="10"/>
                    <a:pt x="360" y="1"/>
                    <a:pt x="3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6"/>
            <p:cNvSpPr/>
            <p:nvPr/>
          </p:nvSpPr>
          <p:spPr>
            <a:xfrm>
              <a:off x="7279874" y="2211758"/>
              <a:ext cx="11474" cy="11006"/>
            </a:xfrm>
            <a:custGeom>
              <a:avLst/>
              <a:gdLst/>
              <a:ahLst/>
              <a:cxnLst/>
              <a:rect l="l" t="t" r="r" b="b"/>
              <a:pathLst>
                <a:path w="589" h="565" extrusionOk="0">
                  <a:moveTo>
                    <a:pt x="295" y="0"/>
                  </a:moveTo>
                  <a:cubicBezTo>
                    <a:pt x="148" y="0"/>
                    <a:pt x="1" y="124"/>
                    <a:pt x="1" y="271"/>
                  </a:cubicBezTo>
                  <a:cubicBezTo>
                    <a:pt x="1" y="441"/>
                    <a:pt x="148" y="564"/>
                    <a:pt x="295" y="564"/>
                  </a:cubicBezTo>
                  <a:cubicBezTo>
                    <a:pt x="442" y="564"/>
                    <a:pt x="589" y="441"/>
                    <a:pt x="589" y="271"/>
                  </a:cubicBezTo>
                  <a:cubicBezTo>
                    <a:pt x="589" y="124"/>
                    <a:pt x="442"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6"/>
            <p:cNvSpPr/>
            <p:nvPr/>
          </p:nvSpPr>
          <p:spPr>
            <a:xfrm>
              <a:off x="7031876" y="1992259"/>
              <a:ext cx="144970" cy="37694"/>
            </a:xfrm>
            <a:custGeom>
              <a:avLst/>
              <a:gdLst/>
              <a:ahLst/>
              <a:cxnLst/>
              <a:rect l="l" t="t" r="r" b="b"/>
              <a:pathLst>
                <a:path w="7442" h="1935" extrusionOk="0">
                  <a:moveTo>
                    <a:pt x="6877" y="588"/>
                  </a:moveTo>
                  <a:lnTo>
                    <a:pt x="6877" y="1370"/>
                  </a:lnTo>
                  <a:lnTo>
                    <a:pt x="5902" y="1370"/>
                  </a:lnTo>
                  <a:lnTo>
                    <a:pt x="5902" y="588"/>
                  </a:lnTo>
                  <a:close/>
                  <a:moveTo>
                    <a:pt x="388" y="0"/>
                  </a:moveTo>
                  <a:cubicBezTo>
                    <a:pt x="171" y="0"/>
                    <a:pt x="0" y="171"/>
                    <a:pt x="0" y="371"/>
                  </a:cubicBezTo>
                  <a:lnTo>
                    <a:pt x="0" y="1570"/>
                  </a:lnTo>
                  <a:cubicBezTo>
                    <a:pt x="0" y="1787"/>
                    <a:pt x="171" y="1934"/>
                    <a:pt x="388" y="1934"/>
                  </a:cubicBezTo>
                  <a:lnTo>
                    <a:pt x="7077" y="1934"/>
                  </a:lnTo>
                  <a:cubicBezTo>
                    <a:pt x="7271" y="1934"/>
                    <a:pt x="7442" y="1787"/>
                    <a:pt x="7442" y="1570"/>
                  </a:cubicBezTo>
                  <a:lnTo>
                    <a:pt x="7442" y="371"/>
                  </a:lnTo>
                  <a:cubicBezTo>
                    <a:pt x="7442" y="171"/>
                    <a:pt x="7271" y="0"/>
                    <a:pt x="7077" y="0"/>
                  </a:cubicBezTo>
                  <a:lnTo>
                    <a:pt x="3380" y="0"/>
                  </a:lnTo>
                  <a:cubicBezTo>
                    <a:pt x="3204" y="0"/>
                    <a:pt x="3086" y="124"/>
                    <a:pt x="3086" y="294"/>
                  </a:cubicBezTo>
                  <a:cubicBezTo>
                    <a:pt x="3086" y="441"/>
                    <a:pt x="3204" y="588"/>
                    <a:pt x="3380" y="588"/>
                  </a:cubicBezTo>
                  <a:lnTo>
                    <a:pt x="5337" y="588"/>
                  </a:lnTo>
                  <a:lnTo>
                    <a:pt x="5337" y="1370"/>
                  </a:lnTo>
                  <a:lnTo>
                    <a:pt x="588" y="1370"/>
                  </a:lnTo>
                  <a:lnTo>
                    <a:pt x="588" y="588"/>
                  </a:lnTo>
                  <a:lnTo>
                    <a:pt x="2058" y="588"/>
                  </a:lnTo>
                  <a:cubicBezTo>
                    <a:pt x="2205" y="588"/>
                    <a:pt x="2322" y="441"/>
                    <a:pt x="2322" y="294"/>
                  </a:cubicBezTo>
                  <a:cubicBezTo>
                    <a:pt x="2322" y="124"/>
                    <a:pt x="2205" y="0"/>
                    <a:pt x="20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6"/>
            <p:cNvSpPr/>
            <p:nvPr/>
          </p:nvSpPr>
          <p:spPr>
            <a:xfrm>
              <a:off x="7204545" y="2005661"/>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6"/>
            <p:cNvSpPr/>
            <p:nvPr/>
          </p:nvSpPr>
          <p:spPr>
            <a:xfrm>
              <a:off x="7229850" y="2005661"/>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6"/>
            <p:cNvSpPr/>
            <p:nvPr/>
          </p:nvSpPr>
          <p:spPr>
            <a:xfrm>
              <a:off x="7254569" y="2005661"/>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71" y="564"/>
                    <a:pt x="589" y="441"/>
                    <a:pt x="589" y="294"/>
                  </a:cubicBezTo>
                  <a:cubicBezTo>
                    <a:pt x="589" y="124"/>
                    <a:pt x="47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6"/>
            <p:cNvSpPr/>
            <p:nvPr/>
          </p:nvSpPr>
          <p:spPr>
            <a:xfrm>
              <a:off x="7279874" y="2005661"/>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42" y="564"/>
                    <a:pt x="589" y="441"/>
                    <a:pt x="589" y="294"/>
                  </a:cubicBezTo>
                  <a:cubicBezTo>
                    <a:pt x="589" y="124"/>
                    <a:pt x="442"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6"/>
            <p:cNvSpPr/>
            <p:nvPr/>
          </p:nvSpPr>
          <p:spPr>
            <a:xfrm>
              <a:off x="7031876" y="2095307"/>
              <a:ext cx="144970" cy="37694"/>
            </a:xfrm>
            <a:custGeom>
              <a:avLst/>
              <a:gdLst/>
              <a:ahLst/>
              <a:cxnLst/>
              <a:rect l="l" t="t" r="r" b="b"/>
              <a:pathLst>
                <a:path w="7442" h="1935" extrusionOk="0">
                  <a:moveTo>
                    <a:pt x="5337" y="565"/>
                  </a:moveTo>
                  <a:lnTo>
                    <a:pt x="5337" y="1370"/>
                  </a:lnTo>
                  <a:lnTo>
                    <a:pt x="588" y="1370"/>
                  </a:lnTo>
                  <a:lnTo>
                    <a:pt x="588" y="565"/>
                  </a:lnTo>
                  <a:close/>
                  <a:moveTo>
                    <a:pt x="6877" y="565"/>
                  </a:moveTo>
                  <a:lnTo>
                    <a:pt x="6877" y="1370"/>
                  </a:lnTo>
                  <a:lnTo>
                    <a:pt x="5902" y="1370"/>
                  </a:lnTo>
                  <a:lnTo>
                    <a:pt x="5902" y="565"/>
                  </a:lnTo>
                  <a:close/>
                  <a:moveTo>
                    <a:pt x="388" y="0"/>
                  </a:moveTo>
                  <a:cubicBezTo>
                    <a:pt x="171" y="0"/>
                    <a:pt x="0" y="171"/>
                    <a:pt x="0" y="371"/>
                  </a:cubicBezTo>
                  <a:lnTo>
                    <a:pt x="0" y="1570"/>
                  </a:lnTo>
                  <a:cubicBezTo>
                    <a:pt x="0" y="1764"/>
                    <a:pt x="171" y="1934"/>
                    <a:pt x="388" y="1934"/>
                  </a:cubicBezTo>
                  <a:lnTo>
                    <a:pt x="7077" y="1934"/>
                  </a:lnTo>
                  <a:cubicBezTo>
                    <a:pt x="7271" y="1934"/>
                    <a:pt x="7442" y="1764"/>
                    <a:pt x="7442" y="1570"/>
                  </a:cubicBezTo>
                  <a:lnTo>
                    <a:pt x="7442" y="371"/>
                  </a:lnTo>
                  <a:cubicBezTo>
                    <a:pt x="7442" y="171"/>
                    <a:pt x="7271" y="0"/>
                    <a:pt x="70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6"/>
            <p:cNvSpPr/>
            <p:nvPr/>
          </p:nvSpPr>
          <p:spPr>
            <a:xfrm>
              <a:off x="7204545" y="2108709"/>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6"/>
            <p:cNvSpPr/>
            <p:nvPr/>
          </p:nvSpPr>
          <p:spPr>
            <a:xfrm>
              <a:off x="7229850" y="2108709"/>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6"/>
            <p:cNvSpPr/>
            <p:nvPr/>
          </p:nvSpPr>
          <p:spPr>
            <a:xfrm>
              <a:off x="7254569" y="2108709"/>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71" y="564"/>
                    <a:pt x="589" y="441"/>
                    <a:pt x="589" y="294"/>
                  </a:cubicBezTo>
                  <a:cubicBezTo>
                    <a:pt x="589" y="124"/>
                    <a:pt x="47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6"/>
            <p:cNvSpPr/>
            <p:nvPr/>
          </p:nvSpPr>
          <p:spPr>
            <a:xfrm>
              <a:off x="7279874" y="2108709"/>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42" y="564"/>
                    <a:pt x="589" y="441"/>
                    <a:pt x="589" y="294"/>
                  </a:cubicBezTo>
                  <a:cubicBezTo>
                    <a:pt x="589" y="124"/>
                    <a:pt x="442"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6"/>
            <p:cNvSpPr/>
            <p:nvPr/>
          </p:nvSpPr>
          <p:spPr>
            <a:xfrm>
              <a:off x="6974625" y="1969818"/>
              <a:ext cx="379704" cy="379354"/>
            </a:xfrm>
            <a:custGeom>
              <a:avLst/>
              <a:gdLst/>
              <a:ahLst/>
              <a:cxnLst/>
              <a:rect l="l" t="t" r="r" b="b"/>
              <a:pathLst>
                <a:path w="19492" h="19474" extrusionOk="0">
                  <a:moveTo>
                    <a:pt x="18927" y="565"/>
                  </a:moveTo>
                  <a:lnTo>
                    <a:pt x="18927" y="3698"/>
                  </a:lnTo>
                  <a:lnTo>
                    <a:pt x="559" y="3698"/>
                  </a:lnTo>
                  <a:lnTo>
                    <a:pt x="559" y="565"/>
                  </a:lnTo>
                  <a:close/>
                  <a:moveTo>
                    <a:pt x="9963" y="4262"/>
                  </a:moveTo>
                  <a:lnTo>
                    <a:pt x="9963" y="5267"/>
                  </a:lnTo>
                  <a:lnTo>
                    <a:pt x="9499" y="5267"/>
                  </a:lnTo>
                  <a:lnTo>
                    <a:pt x="9499" y="4262"/>
                  </a:lnTo>
                  <a:close/>
                  <a:moveTo>
                    <a:pt x="18927" y="5855"/>
                  </a:moveTo>
                  <a:lnTo>
                    <a:pt x="18927" y="8964"/>
                  </a:lnTo>
                  <a:lnTo>
                    <a:pt x="559" y="8964"/>
                  </a:lnTo>
                  <a:lnTo>
                    <a:pt x="559" y="5855"/>
                  </a:lnTo>
                  <a:close/>
                  <a:moveTo>
                    <a:pt x="9963" y="9552"/>
                  </a:moveTo>
                  <a:lnTo>
                    <a:pt x="9963" y="10557"/>
                  </a:lnTo>
                  <a:lnTo>
                    <a:pt x="9499" y="10557"/>
                  </a:lnTo>
                  <a:lnTo>
                    <a:pt x="9499" y="9552"/>
                  </a:lnTo>
                  <a:close/>
                  <a:moveTo>
                    <a:pt x="9963" y="14842"/>
                  </a:moveTo>
                  <a:lnTo>
                    <a:pt x="9963" y="16829"/>
                  </a:lnTo>
                  <a:cubicBezTo>
                    <a:pt x="9893" y="16805"/>
                    <a:pt x="9816" y="16805"/>
                    <a:pt x="9746" y="16805"/>
                  </a:cubicBezTo>
                  <a:cubicBezTo>
                    <a:pt x="9670" y="16805"/>
                    <a:pt x="9575" y="16805"/>
                    <a:pt x="9499" y="16829"/>
                  </a:cubicBezTo>
                  <a:lnTo>
                    <a:pt x="9499" y="14842"/>
                  </a:lnTo>
                  <a:close/>
                  <a:moveTo>
                    <a:pt x="8423" y="17928"/>
                  </a:moveTo>
                  <a:cubicBezTo>
                    <a:pt x="8423" y="17981"/>
                    <a:pt x="8400" y="18051"/>
                    <a:pt x="8400" y="18128"/>
                  </a:cubicBezTo>
                  <a:cubicBezTo>
                    <a:pt x="8400" y="18198"/>
                    <a:pt x="8423" y="18275"/>
                    <a:pt x="8423" y="18345"/>
                  </a:cubicBezTo>
                  <a:lnTo>
                    <a:pt x="4015" y="18345"/>
                  </a:lnTo>
                  <a:lnTo>
                    <a:pt x="4015" y="17928"/>
                  </a:lnTo>
                  <a:close/>
                  <a:moveTo>
                    <a:pt x="15453" y="17928"/>
                  </a:moveTo>
                  <a:lnTo>
                    <a:pt x="15453" y="18345"/>
                  </a:lnTo>
                  <a:lnTo>
                    <a:pt x="11068" y="18345"/>
                  </a:lnTo>
                  <a:lnTo>
                    <a:pt x="11068" y="18128"/>
                  </a:lnTo>
                  <a:lnTo>
                    <a:pt x="11068" y="17928"/>
                  </a:lnTo>
                  <a:close/>
                  <a:moveTo>
                    <a:pt x="9746" y="17363"/>
                  </a:moveTo>
                  <a:cubicBezTo>
                    <a:pt x="10163" y="17363"/>
                    <a:pt x="10504" y="17710"/>
                    <a:pt x="10504" y="18128"/>
                  </a:cubicBezTo>
                  <a:cubicBezTo>
                    <a:pt x="10504" y="18539"/>
                    <a:pt x="10163" y="18886"/>
                    <a:pt x="9746" y="18886"/>
                  </a:cubicBezTo>
                  <a:cubicBezTo>
                    <a:pt x="9329" y="18886"/>
                    <a:pt x="8988" y="18539"/>
                    <a:pt x="8988" y="18128"/>
                  </a:cubicBezTo>
                  <a:cubicBezTo>
                    <a:pt x="8988" y="17710"/>
                    <a:pt x="9329" y="17363"/>
                    <a:pt x="9746" y="17363"/>
                  </a:cubicBezTo>
                  <a:close/>
                  <a:moveTo>
                    <a:pt x="535" y="0"/>
                  </a:moveTo>
                  <a:cubicBezTo>
                    <a:pt x="242" y="0"/>
                    <a:pt x="1" y="224"/>
                    <a:pt x="1" y="518"/>
                  </a:cubicBezTo>
                  <a:lnTo>
                    <a:pt x="1" y="3727"/>
                  </a:lnTo>
                  <a:cubicBezTo>
                    <a:pt x="1" y="4021"/>
                    <a:pt x="242" y="4262"/>
                    <a:pt x="535" y="4262"/>
                  </a:cubicBezTo>
                  <a:lnTo>
                    <a:pt x="8935" y="4262"/>
                  </a:lnTo>
                  <a:lnTo>
                    <a:pt x="8935" y="5267"/>
                  </a:lnTo>
                  <a:lnTo>
                    <a:pt x="535" y="5267"/>
                  </a:lnTo>
                  <a:cubicBezTo>
                    <a:pt x="242" y="5267"/>
                    <a:pt x="1" y="5514"/>
                    <a:pt x="1" y="5808"/>
                  </a:cubicBezTo>
                  <a:lnTo>
                    <a:pt x="1" y="9017"/>
                  </a:lnTo>
                  <a:cubicBezTo>
                    <a:pt x="1" y="9311"/>
                    <a:pt x="242" y="9552"/>
                    <a:pt x="535" y="9552"/>
                  </a:cubicBezTo>
                  <a:lnTo>
                    <a:pt x="8935" y="9552"/>
                  </a:lnTo>
                  <a:lnTo>
                    <a:pt x="8935" y="10557"/>
                  </a:lnTo>
                  <a:lnTo>
                    <a:pt x="535" y="10557"/>
                  </a:lnTo>
                  <a:cubicBezTo>
                    <a:pt x="242" y="10557"/>
                    <a:pt x="1" y="10804"/>
                    <a:pt x="1" y="11098"/>
                  </a:cubicBezTo>
                  <a:lnTo>
                    <a:pt x="1" y="14307"/>
                  </a:lnTo>
                  <a:cubicBezTo>
                    <a:pt x="1" y="14601"/>
                    <a:pt x="242" y="14842"/>
                    <a:pt x="535" y="14842"/>
                  </a:cubicBezTo>
                  <a:lnTo>
                    <a:pt x="8935" y="14842"/>
                  </a:lnTo>
                  <a:lnTo>
                    <a:pt x="8935" y="17070"/>
                  </a:lnTo>
                  <a:cubicBezTo>
                    <a:pt x="8841" y="17146"/>
                    <a:pt x="8741" y="17246"/>
                    <a:pt x="8670" y="17340"/>
                  </a:cubicBezTo>
                  <a:lnTo>
                    <a:pt x="3868" y="17340"/>
                  </a:lnTo>
                  <a:cubicBezTo>
                    <a:pt x="3645" y="17340"/>
                    <a:pt x="3451" y="17540"/>
                    <a:pt x="3451" y="17757"/>
                  </a:cubicBezTo>
                  <a:lnTo>
                    <a:pt x="3451" y="18492"/>
                  </a:lnTo>
                  <a:cubicBezTo>
                    <a:pt x="3451" y="18739"/>
                    <a:pt x="3645" y="18909"/>
                    <a:pt x="3868" y="18909"/>
                  </a:cubicBezTo>
                  <a:lnTo>
                    <a:pt x="8670" y="18909"/>
                  </a:lnTo>
                  <a:cubicBezTo>
                    <a:pt x="8911" y="19250"/>
                    <a:pt x="9305" y="19474"/>
                    <a:pt x="9746" y="19474"/>
                  </a:cubicBezTo>
                  <a:cubicBezTo>
                    <a:pt x="10187" y="19474"/>
                    <a:pt x="10581" y="19250"/>
                    <a:pt x="10822" y="18909"/>
                  </a:cubicBezTo>
                  <a:lnTo>
                    <a:pt x="15624" y="18909"/>
                  </a:lnTo>
                  <a:cubicBezTo>
                    <a:pt x="15841" y="18909"/>
                    <a:pt x="16041" y="18739"/>
                    <a:pt x="16041" y="18492"/>
                  </a:cubicBezTo>
                  <a:lnTo>
                    <a:pt x="16041" y="17757"/>
                  </a:lnTo>
                  <a:cubicBezTo>
                    <a:pt x="16041" y="17540"/>
                    <a:pt x="15841" y="17340"/>
                    <a:pt x="15624" y="17340"/>
                  </a:cubicBezTo>
                  <a:lnTo>
                    <a:pt x="10822" y="17340"/>
                  </a:lnTo>
                  <a:cubicBezTo>
                    <a:pt x="10751" y="17246"/>
                    <a:pt x="10651" y="17146"/>
                    <a:pt x="10551" y="17070"/>
                  </a:cubicBezTo>
                  <a:lnTo>
                    <a:pt x="10551" y="14842"/>
                  </a:lnTo>
                  <a:lnTo>
                    <a:pt x="18956" y="14842"/>
                  </a:lnTo>
                  <a:cubicBezTo>
                    <a:pt x="19250" y="14842"/>
                    <a:pt x="19491" y="14601"/>
                    <a:pt x="19491" y="14307"/>
                  </a:cubicBezTo>
                  <a:lnTo>
                    <a:pt x="19491" y="11098"/>
                  </a:lnTo>
                  <a:cubicBezTo>
                    <a:pt x="19491" y="10804"/>
                    <a:pt x="19250" y="10557"/>
                    <a:pt x="18956" y="10557"/>
                  </a:cubicBezTo>
                  <a:lnTo>
                    <a:pt x="15012" y="10557"/>
                  </a:lnTo>
                  <a:cubicBezTo>
                    <a:pt x="14866" y="10557"/>
                    <a:pt x="14719" y="10680"/>
                    <a:pt x="14719" y="10851"/>
                  </a:cubicBezTo>
                  <a:cubicBezTo>
                    <a:pt x="14719" y="10998"/>
                    <a:pt x="14866" y="11121"/>
                    <a:pt x="15012" y="11121"/>
                  </a:cubicBezTo>
                  <a:lnTo>
                    <a:pt x="18927" y="11121"/>
                  </a:lnTo>
                  <a:lnTo>
                    <a:pt x="18927" y="14254"/>
                  </a:lnTo>
                  <a:lnTo>
                    <a:pt x="559" y="14254"/>
                  </a:lnTo>
                  <a:lnTo>
                    <a:pt x="559" y="11121"/>
                  </a:lnTo>
                  <a:lnTo>
                    <a:pt x="13690" y="11121"/>
                  </a:lnTo>
                  <a:cubicBezTo>
                    <a:pt x="13860" y="11121"/>
                    <a:pt x="13984" y="10998"/>
                    <a:pt x="13984" y="10851"/>
                  </a:cubicBezTo>
                  <a:cubicBezTo>
                    <a:pt x="13984" y="10680"/>
                    <a:pt x="13860" y="10557"/>
                    <a:pt x="13690" y="10557"/>
                  </a:cubicBezTo>
                  <a:lnTo>
                    <a:pt x="10551" y="10557"/>
                  </a:lnTo>
                  <a:lnTo>
                    <a:pt x="10551" y="9552"/>
                  </a:lnTo>
                  <a:lnTo>
                    <a:pt x="18956" y="9552"/>
                  </a:lnTo>
                  <a:cubicBezTo>
                    <a:pt x="19250" y="9552"/>
                    <a:pt x="19491" y="9311"/>
                    <a:pt x="19491" y="9017"/>
                  </a:cubicBezTo>
                  <a:lnTo>
                    <a:pt x="19491" y="5808"/>
                  </a:lnTo>
                  <a:cubicBezTo>
                    <a:pt x="19491" y="5514"/>
                    <a:pt x="19250" y="5267"/>
                    <a:pt x="18956" y="5267"/>
                  </a:cubicBezTo>
                  <a:lnTo>
                    <a:pt x="10551" y="5267"/>
                  </a:lnTo>
                  <a:lnTo>
                    <a:pt x="10551" y="4262"/>
                  </a:lnTo>
                  <a:lnTo>
                    <a:pt x="18956" y="4262"/>
                  </a:lnTo>
                  <a:cubicBezTo>
                    <a:pt x="19250" y="4262"/>
                    <a:pt x="19491" y="4021"/>
                    <a:pt x="19491" y="3727"/>
                  </a:cubicBezTo>
                  <a:lnTo>
                    <a:pt x="19491" y="518"/>
                  </a:lnTo>
                  <a:cubicBezTo>
                    <a:pt x="19491" y="224"/>
                    <a:pt x="19250" y="0"/>
                    <a:pt x="189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9" name="Google Shape;2549;p56"/>
          <p:cNvGrpSpPr/>
          <p:nvPr/>
        </p:nvGrpSpPr>
        <p:grpSpPr>
          <a:xfrm>
            <a:off x="1508654" y="3290846"/>
            <a:ext cx="338251" cy="379818"/>
            <a:chOff x="4690829" y="3480284"/>
            <a:chExt cx="338251" cy="379818"/>
          </a:xfrm>
        </p:grpSpPr>
        <p:sp>
          <p:nvSpPr>
            <p:cNvPr id="2550" name="Google Shape;2550;p56"/>
            <p:cNvSpPr/>
            <p:nvPr/>
          </p:nvSpPr>
          <p:spPr>
            <a:xfrm>
              <a:off x="4708926" y="3788981"/>
              <a:ext cx="302057" cy="65842"/>
            </a:xfrm>
            <a:custGeom>
              <a:avLst/>
              <a:gdLst/>
              <a:ahLst/>
              <a:cxnLst/>
              <a:rect l="l" t="t" r="r" b="b"/>
              <a:pathLst>
                <a:path w="15506" h="3380" extrusionOk="0">
                  <a:moveTo>
                    <a:pt x="1252" y="0"/>
                  </a:moveTo>
                  <a:cubicBezTo>
                    <a:pt x="1105" y="0"/>
                    <a:pt x="982" y="71"/>
                    <a:pt x="958" y="194"/>
                  </a:cubicBezTo>
                  <a:lnTo>
                    <a:pt x="77" y="2986"/>
                  </a:lnTo>
                  <a:cubicBezTo>
                    <a:pt x="0" y="3180"/>
                    <a:pt x="147" y="3380"/>
                    <a:pt x="371" y="3380"/>
                  </a:cubicBezTo>
                  <a:lnTo>
                    <a:pt x="15159" y="3380"/>
                  </a:lnTo>
                  <a:cubicBezTo>
                    <a:pt x="15359" y="3380"/>
                    <a:pt x="15506" y="3180"/>
                    <a:pt x="15430" y="2986"/>
                  </a:cubicBezTo>
                  <a:lnTo>
                    <a:pt x="14548" y="194"/>
                  </a:lnTo>
                  <a:cubicBezTo>
                    <a:pt x="14524" y="71"/>
                    <a:pt x="14401" y="0"/>
                    <a:pt x="1427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6"/>
            <p:cNvSpPr/>
            <p:nvPr/>
          </p:nvSpPr>
          <p:spPr>
            <a:xfrm>
              <a:off x="4970891" y="3788981"/>
              <a:ext cx="40090" cy="65842"/>
            </a:xfrm>
            <a:custGeom>
              <a:avLst/>
              <a:gdLst/>
              <a:ahLst/>
              <a:cxnLst/>
              <a:rect l="l" t="t" r="r" b="b"/>
              <a:pathLst>
                <a:path w="2058" h="3380" extrusionOk="0">
                  <a:moveTo>
                    <a:pt x="1" y="0"/>
                  </a:moveTo>
                  <a:cubicBezTo>
                    <a:pt x="118" y="0"/>
                    <a:pt x="242" y="71"/>
                    <a:pt x="295" y="194"/>
                  </a:cubicBezTo>
                  <a:lnTo>
                    <a:pt x="1176" y="2986"/>
                  </a:lnTo>
                  <a:cubicBezTo>
                    <a:pt x="1223" y="3180"/>
                    <a:pt x="1076" y="3380"/>
                    <a:pt x="882" y="3380"/>
                  </a:cubicBezTo>
                  <a:lnTo>
                    <a:pt x="1711" y="3380"/>
                  </a:lnTo>
                  <a:cubicBezTo>
                    <a:pt x="1911" y="3380"/>
                    <a:pt x="2058" y="3180"/>
                    <a:pt x="1982" y="2986"/>
                  </a:cubicBezTo>
                  <a:lnTo>
                    <a:pt x="1100" y="194"/>
                  </a:lnTo>
                  <a:cubicBezTo>
                    <a:pt x="1076" y="71"/>
                    <a:pt x="953" y="0"/>
                    <a:pt x="830"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6"/>
            <p:cNvSpPr/>
            <p:nvPr/>
          </p:nvSpPr>
          <p:spPr>
            <a:xfrm>
              <a:off x="4822513" y="3707789"/>
              <a:ext cx="74901" cy="51544"/>
            </a:xfrm>
            <a:custGeom>
              <a:avLst/>
              <a:gdLst/>
              <a:ahLst/>
              <a:cxnLst/>
              <a:rect l="l" t="t" r="r" b="b"/>
              <a:pathLst>
                <a:path w="3845" h="2646" extrusionOk="0">
                  <a:moveTo>
                    <a:pt x="294" y="1"/>
                  </a:moveTo>
                  <a:cubicBezTo>
                    <a:pt x="294" y="1"/>
                    <a:pt x="241" y="1940"/>
                    <a:pt x="0" y="2646"/>
                  </a:cubicBezTo>
                  <a:lnTo>
                    <a:pt x="3844" y="2646"/>
                  </a:lnTo>
                  <a:cubicBezTo>
                    <a:pt x="3597" y="1940"/>
                    <a:pt x="3550" y="1"/>
                    <a:pt x="3550"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6"/>
            <p:cNvSpPr/>
            <p:nvPr/>
          </p:nvSpPr>
          <p:spPr>
            <a:xfrm>
              <a:off x="4827773" y="3707789"/>
              <a:ext cx="64829" cy="14902"/>
            </a:xfrm>
            <a:custGeom>
              <a:avLst/>
              <a:gdLst/>
              <a:ahLst/>
              <a:cxnLst/>
              <a:rect l="l" t="t" r="r" b="b"/>
              <a:pathLst>
                <a:path w="3328" h="765" extrusionOk="0">
                  <a:moveTo>
                    <a:pt x="24" y="1"/>
                  </a:moveTo>
                  <a:cubicBezTo>
                    <a:pt x="24" y="1"/>
                    <a:pt x="0" y="348"/>
                    <a:pt x="0" y="765"/>
                  </a:cubicBezTo>
                  <a:lnTo>
                    <a:pt x="3327" y="765"/>
                  </a:lnTo>
                  <a:cubicBezTo>
                    <a:pt x="3304" y="348"/>
                    <a:pt x="3280" y="1"/>
                    <a:pt x="328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6"/>
            <p:cNvSpPr/>
            <p:nvPr/>
          </p:nvSpPr>
          <p:spPr>
            <a:xfrm>
              <a:off x="4696556" y="3486011"/>
              <a:ext cx="327264" cy="221799"/>
            </a:xfrm>
            <a:custGeom>
              <a:avLst/>
              <a:gdLst/>
              <a:ahLst/>
              <a:cxnLst/>
              <a:rect l="l" t="t" r="r" b="b"/>
              <a:pathLst>
                <a:path w="16800" h="11386" extrusionOk="0">
                  <a:moveTo>
                    <a:pt x="859" y="0"/>
                  </a:moveTo>
                  <a:cubicBezTo>
                    <a:pt x="365" y="0"/>
                    <a:pt x="0" y="394"/>
                    <a:pt x="0" y="859"/>
                  </a:cubicBezTo>
                  <a:lnTo>
                    <a:pt x="0" y="10533"/>
                  </a:lnTo>
                  <a:cubicBezTo>
                    <a:pt x="0" y="11021"/>
                    <a:pt x="365" y="11386"/>
                    <a:pt x="859" y="11386"/>
                  </a:cubicBezTo>
                  <a:lnTo>
                    <a:pt x="15941" y="11386"/>
                  </a:lnTo>
                  <a:cubicBezTo>
                    <a:pt x="16405" y="11386"/>
                    <a:pt x="16799" y="11021"/>
                    <a:pt x="16799" y="10533"/>
                  </a:cubicBezTo>
                  <a:lnTo>
                    <a:pt x="16799" y="859"/>
                  </a:lnTo>
                  <a:cubicBezTo>
                    <a:pt x="16799" y="394"/>
                    <a:pt x="16405" y="0"/>
                    <a:pt x="15941" y="0"/>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6"/>
            <p:cNvSpPr/>
            <p:nvPr/>
          </p:nvSpPr>
          <p:spPr>
            <a:xfrm>
              <a:off x="4991851" y="3486011"/>
              <a:ext cx="31967" cy="221799"/>
            </a:xfrm>
            <a:custGeom>
              <a:avLst/>
              <a:gdLst/>
              <a:ahLst/>
              <a:cxnLst/>
              <a:rect l="l" t="t" r="r" b="b"/>
              <a:pathLst>
                <a:path w="1641" h="11386" extrusionOk="0">
                  <a:moveTo>
                    <a:pt x="0" y="0"/>
                  </a:moveTo>
                  <a:cubicBezTo>
                    <a:pt x="465" y="0"/>
                    <a:pt x="859" y="394"/>
                    <a:pt x="859" y="859"/>
                  </a:cubicBezTo>
                  <a:lnTo>
                    <a:pt x="859" y="10533"/>
                  </a:lnTo>
                  <a:cubicBezTo>
                    <a:pt x="859" y="11021"/>
                    <a:pt x="465" y="11386"/>
                    <a:pt x="0" y="11386"/>
                  </a:cubicBezTo>
                  <a:lnTo>
                    <a:pt x="782" y="11386"/>
                  </a:lnTo>
                  <a:cubicBezTo>
                    <a:pt x="1246" y="11386"/>
                    <a:pt x="1640" y="11021"/>
                    <a:pt x="1640" y="10533"/>
                  </a:cubicBezTo>
                  <a:lnTo>
                    <a:pt x="1640" y="859"/>
                  </a:lnTo>
                  <a:cubicBezTo>
                    <a:pt x="1640" y="394"/>
                    <a:pt x="1246" y="0"/>
                    <a:pt x="782"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6"/>
            <p:cNvSpPr/>
            <p:nvPr/>
          </p:nvSpPr>
          <p:spPr>
            <a:xfrm>
              <a:off x="4696556" y="3665420"/>
              <a:ext cx="327264" cy="42388"/>
            </a:xfrm>
            <a:custGeom>
              <a:avLst/>
              <a:gdLst/>
              <a:ahLst/>
              <a:cxnLst/>
              <a:rect l="l" t="t" r="r" b="b"/>
              <a:pathLst>
                <a:path w="16800" h="2176" extrusionOk="0">
                  <a:moveTo>
                    <a:pt x="0" y="1"/>
                  </a:moveTo>
                  <a:lnTo>
                    <a:pt x="0" y="1323"/>
                  </a:lnTo>
                  <a:cubicBezTo>
                    <a:pt x="0" y="1811"/>
                    <a:pt x="365" y="2176"/>
                    <a:pt x="859" y="2176"/>
                  </a:cubicBezTo>
                  <a:lnTo>
                    <a:pt x="15941" y="2176"/>
                  </a:lnTo>
                  <a:cubicBezTo>
                    <a:pt x="16405" y="2176"/>
                    <a:pt x="16799" y="1811"/>
                    <a:pt x="16799" y="1323"/>
                  </a:cubicBezTo>
                  <a:lnTo>
                    <a:pt x="16799"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6"/>
            <p:cNvSpPr/>
            <p:nvPr/>
          </p:nvSpPr>
          <p:spPr>
            <a:xfrm>
              <a:off x="4991851" y="3665420"/>
              <a:ext cx="31967" cy="42388"/>
            </a:xfrm>
            <a:custGeom>
              <a:avLst/>
              <a:gdLst/>
              <a:ahLst/>
              <a:cxnLst/>
              <a:rect l="l" t="t" r="r" b="b"/>
              <a:pathLst>
                <a:path w="1641" h="2176" extrusionOk="0">
                  <a:moveTo>
                    <a:pt x="859" y="1"/>
                  </a:moveTo>
                  <a:lnTo>
                    <a:pt x="859" y="1323"/>
                  </a:lnTo>
                  <a:cubicBezTo>
                    <a:pt x="859" y="1811"/>
                    <a:pt x="465" y="2176"/>
                    <a:pt x="0" y="2176"/>
                  </a:cubicBezTo>
                  <a:lnTo>
                    <a:pt x="782" y="2176"/>
                  </a:lnTo>
                  <a:cubicBezTo>
                    <a:pt x="1246" y="2176"/>
                    <a:pt x="1640" y="1811"/>
                    <a:pt x="1640" y="1323"/>
                  </a:cubicBezTo>
                  <a:lnTo>
                    <a:pt x="1640"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6"/>
            <p:cNvSpPr/>
            <p:nvPr/>
          </p:nvSpPr>
          <p:spPr>
            <a:xfrm>
              <a:off x="4722328" y="3511315"/>
              <a:ext cx="275720" cy="154126"/>
            </a:xfrm>
            <a:custGeom>
              <a:avLst/>
              <a:gdLst/>
              <a:ahLst/>
              <a:cxnLst/>
              <a:rect l="l" t="t" r="r" b="b"/>
              <a:pathLst>
                <a:path w="14154" h="7912" extrusionOk="0">
                  <a:moveTo>
                    <a:pt x="341" y="0"/>
                  </a:moveTo>
                  <a:cubicBezTo>
                    <a:pt x="147" y="0"/>
                    <a:pt x="0" y="147"/>
                    <a:pt x="0" y="365"/>
                  </a:cubicBezTo>
                  <a:lnTo>
                    <a:pt x="0" y="7912"/>
                  </a:lnTo>
                  <a:lnTo>
                    <a:pt x="14154" y="7912"/>
                  </a:lnTo>
                  <a:lnTo>
                    <a:pt x="14154" y="365"/>
                  </a:lnTo>
                  <a:cubicBezTo>
                    <a:pt x="14154" y="147"/>
                    <a:pt x="13983" y="0"/>
                    <a:pt x="13789"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6"/>
            <p:cNvSpPr/>
            <p:nvPr/>
          </p:nvSpPr>
          <p:spPr>
            <a:xfrm>
              <a:off x="4976053" y="3511315"/>
              <a:ext cx="21993" cy="154126"/>
            </a:xfrm>
            <a:custGeom>
              <a:avLst/>
              <a:gdLst/>
              <a:ahLst/>
              <a:cxnLst/>
              <a:rect l="l" t="t" r="r" b="b"/>
              <a:pathLst>
                <a:path w="1129" h="7912" extrusionOk="0">
                  <a:moveTo>
                    <a:pt x="0" y="0"/>
                  </a:moveTo>
                  <a:cubicBezTo>
                    <a:pt x="200" y="0"/>
                    <a:pt x="347" y="147"/>
                    <a:pt x="347" y="365"/>
                  </a:cubicBezTo>
                  <a:lnTo>
                    <a:pt x="347" y="7912"/>
                  </a:lnTo>
                  <a:lnTo>
                    <a:pt x="1129" y="7912"/>
                  </a:lnTo>
                  <a:lnTo>
                    <a:pt x="1129" y="365"/>
                  </a:lnTo>
                  <a:cubicBezTo>
                    <a:pt x="1129" y="147"/>
                    <a:pt x="958" y="0"/>
                    <a:pt x="76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6"/>
            <p:cNvSpPr/>
            <p:nvPr/>
          </p:nvSpPr>
          <p:spPr>
            <a:xfrm>
              <a:off x="4843006" y="3681121"/>
              <a:ext cx="33915" cy="11006"/>
            </a:xfrm>
            <a:custGeom>
              <a:avLst/>
              <a:gdLst/>
              <a:ahLst/>
              <a:cxnLst/>
              <a:rect l="l" t="t" r="r" b="b"/>
              <a:pathLst>
                <a:path w="1741" h="565" extrusionOk="0">
                  <a:moveTo>
                    <a:pt x="294" y="0"/>
                  </a:moveTo>
                  <a:cubicBezTo>
                    <a:pt x="147" y="0"/>
                    <a:pt x="0" y="124"/>
                    <a:pt x="0" y="294"/>
                  </a:cubicBezTo>
                  <a:cubicBezTo>
                    <a:pt x="0" y="441"/>
                    <a:pt x="147" y="564"/>
                    <a:pt x="294" y="564"/>
                  </a:cubicBezTo>
                  <a:lnTo>
                    <a:pt x="1446" y="564"/>
                  </a:lnTo>
                  <a:cubicBezTo>
                    <a:pt x="1617" y="564"/>
                    <a:pt x="1740" y="441"/>
                    <a:pt x="1740" y="294"/>
                  </a:cubicBezTo>
                  <a:cubicBezTo>
                    <a:pt x="1740" y="124"/>
                    <a:pt x="1617" y="0"/>
                    <a:pt x="14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6"/>
            <p:cNvSpPr/>
            <p:nvPr/>
          </p:nvSpPr>
          <p:spPr>
            <a:xfrm>
              <a:off x="4767093" y="3549048"/>
              <a:ext cx="70206" cy="78621"/>
            </a:xfrm>
            <a:custGeom>
              <a:avLst/>
              <a:gdLst/>
              <a:ahLst/>
              <a:cxnLst/>
              <a:rect l="l" t="t" r="r" b="b"/>
              <a:pathLst>
                <a:path w="3604" h="4036" extrusionOk="0">
                  <a:moveTo>
                    <a:pt x="3265" y="1"/>
                  </a:moveTo>
                  <a:cubicBezTo>
                    <a:pt x="3189" y="1"/>
                    <a:pt x="3116" y="31"/>
                    <a:pt x="3063" y="97"/>
                  </a:cubicBezTo>
                  <a:lnTo>
                    <a:pt x="100" y="3571"/>
                  </a:lnTo>
                  <a:cubicBezTo>
                    <a:pt x="0" y="3694"/>
                    <a:pt x="0" y="3865"/>
                    <a:pt x="124" y="3965"/>
                  </a:cubicBezTo>
                  <a:cubicBezTo>
                    <a:pt x="177" y="4012"/>
                    <a:pt x="247" y="4035"/>
                    <a:pt x="324" y="4035"/>
                  </a:cubicBezTo>
                  <a:cubicBezTo>
                    <a:pt x="394" y="4035"/>
                    <a:pt x="470" y="4012"/>
                    <a:pt x="517" y="3941"/>
                  </a:cubicBezTo>
                  <a:lnTo>
                    <a:pt x="3503" y="462"/>
                  </a:lnTo>
                  <a:cubicBezTo>
                    <a:pt x="3603" y="338"/>
                    <a:pt x="3580" y="168"/>
                    <a:pt x="3456" y="68"/>
                  </a:cubicBezTo>
                  <a:cubicBezTo>
                    <a:pt x="3399" y="24"/>
                    <a:pt x="3331" y="1"/>
                    <a:pt x="32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6"/>
            <p:cNvSpPr/>
            <p:nvPr/>
          </p:nvSpPr>
          <p:spPr>
            <a:xfrm>
              <a:off x="4767093" y="3563365"/>
              <a:ext cx="27720" cy="28577"/>
            </a:xfrm>
            <a:custGeom>
              <a:avLst/>
              <a:gdLst/>
              <a:ahLst/>
              <a:cxnLst/>
              <a:rect l="l" t="t" r="r" b="b"/>
              <a:pathLst>
                <a:path w="1423" h="1467" extrusionOk="0">
                  <a:moveTo>
                    <a:pt x="1109" y="0"/>
                  </a:moveTo>
                  <a:cubicBezTo>
                    <a:pt x="1034" y="0"/>
                    <a:pt x="962" y="31"/>
                    <a:pt x="911" y="97"/>
                  </a:cubicBezTo>
                  <a:lnTo>
                    <a:pt x="100" y="1002"/>
                  </a:lnTo>
                  <a:cubicBezTo>
                    <a:pt x="0" y="1125"/>
                    <a:pt x="0" y="1296"/>
                    <a:pt x="124" y="1419"/>
                  </a:cubicBezTo>
                  <a:cubicBezTo>
                    <a:pt x="177" y="1443"/>
                    <a:pt x="247" y="1466"/>
                    <a:pt x="324" y="1466"/>
                  </a:cubicBezTo>
                  <a:cubicBezTo>
                    <a:pt x="394" y="1466"/>
                    <a:pt x="470" y="1443"/>
                    <a:pt x="517" y="1390"/>
                  </a:cubicBezTo>
                  <a:lnTo>
                    <a:pt x="1323" y="485"/>
                  </a:lnTo>
                  <a:cubicBezTo>
                    <a:pt x="1423" y="361"/>
                    <a:pt x="1423" y="191"/>
                    <a:pt x="1299" y="67"/>
                  </a:cubicBezTo>
                  <a:cubicBezTo>
                    <a:pt x="1242" y="24"/>
                    <a:pt x="1174" y="0"/>
                    <a:pt x="11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6"/>
            <p:cNvSpPr/>
            <p:nvPr/>
          </p:nvSpPr>
          <p:spPr>
            <a:xfrm>
              <a:off x="4703647" y="3783254"/>
              <a:ext cx="312498" cy="76849"/>
            </a:xfrm>
            <a:custGeom>
              <a:avLst/>
              <a:gdLst/>
              <a:ahLst/>
              <a:cxnLst/>
              <a:rect l="l" t="t" r="r" b="b"/>
              <a:pathLst>
                <a:path w="16042" h="3945" extrusionOk="0">
                  <a:moveTo>
                    <a:pt x="1523" y="0"/>
                  </a:moveTo>
                  <a:cubicBezTo>
                    <a:pt x="1253" y="0"/>
                    <a:pt x="1030" y="171"/>
                    <a:pt x="959" y="418"/>
                  </a:cubicBezTo>
                  <a:lnTo>
                    <a:pt x="77" y="3180"/>
                  </a:lnTo>
                  <a:cubicBezTo>
                    <a:pt x="1" y="3380"/>
                    <a:pt x="54" y="3550"/>
                    <a:pt x="148" y="3721"/>
                  </a:cubicBezTo>
                  <a:cubicBezTo>
                    <a:pt x="271" y="3868"/>
                    <a:pt x="442" y="3944"/>
                    <a:pt x="642" y="3944"/>
                  </a:cubicBezTo>
                  <a:lnTo>
                    <a:pt x="15430" y="3944"/>
                  </a:lnTo>
                  <a:cubicBezTo>
                    <a:pt x="15601" y="3944"/>
                    <a:pt x="15777" y="3868"/>
                    <a:pt x="15895" y="3721"/>
                  </a:cubicBezTo>
                  <a:cubicBezTo>
                    <a:pt x="15994" y="3550"/>
                    <a:pt x="16041" y="3380"/>
                    <a:pt x="15971" y="3180"/>
                  </a:cubicBezTo>
                  <a:lnTo>
                    <a:pt x="15089" y="418"/>
                  </a:lnTo>
                  <a:cubicBezTo>
                    <a:pt x="15013" y="171"/>
                    <a:pt x="14795" y="0"/>
                    <a:pt x="14549" y="0"/>
                  </a:cubicBezTo>
                  <a:lnTo>
                    <a:pt x="4874" y="0"/>
                  </a:lnTo>
                  <a:cubicBezTo>
                    <a:pt x="4703" y="0"/>
                    <a:pt x="4580" y="124"/>
                    <a:pt x="4580" y="294"/>
                  </a:cubicBezTo>
                  <a:cubicBezTo>
                    <a:pt x="4580" y="441"/>
                    <a:pt x="4703" y="564"/>
                    <a:pt x="4874" y="564"/>
                  </a:cubicBezTo>
                  <a:lnTo>
                    <a:pt x="14549" y="564"/>
                  </a:lnTo>
                  <a:lnTo>
                    <a:pt x="14549" y="588"/>
                  </a:lnTo>
                  <a:lnTo>
                    <a:pt x="15430" y="3356"/>
                  </a:lnTo>
                  <a:lnTo>
                    <a:pt x="15430" y="3380"/>
                  </a:lnTo>
                  <a:lnTo>
                    <a:pt x="612" y="3380"/>
                  </a:lnTo>
                  <a:lnTo>
                    <a:pt x="612" y="3356"/>
                  </a:lnTo>
                  <a:lnTo>
                    <a:pt x="1494" y="588"/>
                  </a:lnTo>
                  <a:cubicBezTo>
                    <a:pt x="1494" y="588"/>
                    <a:pt x="1494" y="564"/>
                    <a:pt x="1523" y="564"/>
                  </a:cubicBezTo>
                  <a:lnTo>
                    <a:pt x="3581" y="564"/>
                  </a:lnTo>
                  <a:cubicBezTo>
                    <a:pt x="3751" y="564"/>
                    <a:pt x="3874" y="441"/>
                    <a:pt x="3874" y="294"/>
                  </a:cubicBezTo>
                  <a:cubicBezTo>
                    <a:pt x="3874" y="124"/>
                    <a:pt x="3751" y="0"/>
                    <a:pt x="35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6"/>
            <p:cNvSpPr/>
            <p:nvPr/>
          </p:nvSpPr>
          <p:spPr>
            <a:xfrm>
              <a:off x="4690829" y="3480284"/>
              <a:ext cx="338251" cy="284330"/>
            </a:xfrm>
            <a:custGeom>
              <a:avLst/>
              <a:gdLst/>
              <a:ahLst/>
              <a:cxnLst/>
              <a:rect l="l" t="t" r="r" b="b"/>
              <a:pathLst>
                <a:path w="17364" h="14596" extrusionOk="0">
                  <a:moveTo>
                    <a:pt x="16235" y="588"/>
                  </a:moveTo>
                  <a:cubicBezTo>
                    <a:pt x="16529" y="588"/>
                    <a:pt x="16799" y="835"/>
                    <a:pt x="16799" y="1153"/>
                  </a:cubicBezTo>
                  <a:lnTo>
                    <a:pt x="16799" y="9235"/>
                  </a:lnTo>
                  <a:lnTo>
                    <a:pt x="16041" y="9235"/>
                  </a:lnTo>
                  <a:lnTo>
                    <a:pt x="16041" y="4997"/>
                  </a:lnTo>
                  <a:cubicBezTo>
                    <a:pt x="16041" y="4850"/>
                    <a:pt x="15918" y="4726"/>
                    <a:pt x="15771" y="4726"/>
                  </a:cubicBezTo>
                  <a:cubicBezTo>
                    <a:pt x="15600" y="4726"/>
                    <a:pt x="15477" y="4850"/>
                    <a:pt x="15477" y="4997"/>
                  </a:cubicBezTo>
                  <a:lnTo>
                    <a:pt x="15477" y="9235"/>
                  </a:lnTo>
                  <a:lnTo>
                    <a:pt x="1887" y="9235"/>
                  </a:lnTo>
                  <a:lnTo>
                    <a:pt x="1887" y="1958"/>
                  </a:lnTo>
                  <a:cubicBezTo>
                    <a:pt x="1887" y="1911"/>
                    <a:pt x="1934" y="1864"/>
                    <a:pt x="1958" y="1864"/>
                  </a:cubicBezTo>
                  <a:lnTo>
                    <a:pt x="15406" y="1864"/>
                  </a:lnTo>
                  <a:cubicBezTo>
                    <a:pt x="15430" y="1864"/>
                    <a:pt x="15477" y="1911"/>
                    <a:pt x="15477" y="1958"/>
                  </a:cubicBezTo>
                  <a:lnTo>
                    <a:pt x="15477" y="3698"/>
                  </a:lnTo>
                  <a:cubicBezTo>
                    <a:pt x="15477" y="3868"/>
                    <a:pt x="15600" y="3992"/>
                    <a:pt x="15771" y="3992"/>
                  </a:cubicBezTo>
                  <a:cubicBezTo>
                    <a:pt x="15918" y="3992"/>
                    <a:pt x="16041" y="3868"/>
                    <a:pt x="16041" y="3698"/>
                  </a:cubicBezTo>
                  <a:lnTo>
                    <a:pt x="16041" y="1958"/>
                  </a:lnTo>
                  <a:cubicBezTo>
                    <a:pt x="16041" y="1593"/>
                    <a:pt x="15747" y="1300"/>
                    <a:pt x="15406" y="1300"/>
                  </a:cubicBezTo>
                  <a:lnTo>
                    <a:pt x="1958" y="1300"/>
                  </a:lnTo>
                  <a:cubicBezTo>
                    <a:pt x="1617" y="1300"/>
                    <a:pt x="1323" y="1593"/>
                    <a:pt x="1323" y="1958"/>
                  </a:cubicBezTo>
                  <a:lnTo>
                    <a:pt x="1323" y="9235"/>
                  </a:lnTo>
                  <a:lnTo>
                    <a:pt x="565" y="9235"/>
                  </a:lnTo>
                  <a:lnTo>
                    <a:pt x="565" y="1153"/>
                  </a:lnTo>
                  <a:cubicBezTo>
                    <a:pt x="565" y="835"/>
                    <a:pt x="829" y="588"/>
                    <a:pt x="1153" y="588"/>
                  </a:cubicBezTo>
                  <a:close/>
                  <a:moveTo>
                    <a:pt x="16799" y="9799"/>
                  </a:moveTo>
                  <a:lnTo>
                    <a:pt x="16799" y="10827"/>
                  </a:lnTo>
                  <a:cubicBezTo>
                    <a:pt x="16799" y="11145"/>
                    <a:pt x="16529" y="11415"/>
                    <a:pt x="16235" y="11415"/>
                  </a:cubicBezTo>
                  <a:lnTo>
                    <a:pt x="1153" y="11415"/>
                  </a:lnTo>
                  <a:cubicBezTo>
                    <a:pt x="829" y="11415"/>
                    <a:pt x="565" y="11145"/>
                    <a:pt x="565" y="10827"/>
                  </a:cubicBezTo>
                  <a:lnTo>
                    <a:pt x="565" y="9799"/>
                  </a:lnTo>
                  <a:close/>
                  <a:moveTo>
                    <a:pt x="10040" y="11974"/>
                  </a:moveTo>
                  <a:cubicBezTo>
                    <a:pt x="10063" y="12444"/>
                    <a:pt x="10116" y="13396"/>
                    <a:pt x="10234" y="14031"/>
                  </a:cubicBezTo>
                  <a:lnTo>
                    <a:pt x="7125" y="14031"/>
                  </a:lnTo>
                  <a:cubicBezTo>
                    <a:pt x="7271" y="13396"/>
                    <a:pt x="7295" y="12444"/>
                    <a:pt x="7324" y="11974"/>
                  </a:cubicBezTo>
                  <a:close/>
                  <a:moveTo>
                    <a:pt x="1153" y="1"/>
                  </a:moveTo>
                  <a:cubicBezTo>
                    <a:pt x="512" y="1"/>
                    <a:pt x="1" y="512"/>
                    <a:pt x="1" y="1153"/>
                  </a:cubicBezTo>
                  <a:lnTo>
                    <a:pt x="1" y="10827"/>
                  </a:lnTo>
                  <a:cubicBezTo>
                    <a:pt x="1" y="11462"/>
                    <a:pt x="512" y="11974"/>
                    <a:pt x="1153" y="11974"/>
                  </a:cubicBezTo>
                  <a:lnTo>
                    <a:pt x="6760" y="11974"/>
                  </a:lnTo>
                  <a:cubicBezTo>
                    <a:pt x="6737" y="12538"/>
                    <a:pt x="6684" y="13496"/>
                    <a:pt x="6560" y="14031"/>
                  </a:cubicBezTo>
                  <a:lnTo>
                    <a:pt x="5314" y="14031"/>
                  </a:lnTo>
                  <a:cubicBezTo>
                    <a:pt x="5167" y="14031"/>
                    <a:pt x="5044" y="14154"/>
                    <a:pt x="5044" y="14325"/>
                  </a:cubicBezTo>
                  <a:cubicBezTo>
                    <a:pt x="5044" y="14472"/>
                    <a:pt x="5167" y="14595"/>
                    <a:pt x="5314" y="14595"/>
                  </a:cubicBezTo>
                  <a:lnTo>
                    <a:pt x="12050" y="14595"/>
                  </a:lnTo>
                  <a:cubicBezTo>
                    <a:pt x="12197" y="14595"/>
                    <a:pt x="12321" y="14472"/>
                    <a:pt x="12321" y="14325"/>
                  </a:cubicBezTo>
                  <a:cubicBezTo>
                    <a:pt x="12321" y="14154"/>
                    <a:pt x="12197" y="14031"/>
                    <a:pt x="12050" y="14031"/>
                  </a:cubicBezTo>
                  <a:lnTo>
                    <a:pt x="10822" y="14031"/>
                  </a:lnTo>
                  <a:cubicBezTo>
                    <a:pt x="10704" y="13496"/>
                    <a:pt x="10628" y="12538"/>
                    <a:pt x="10604" y="11974"/>
                  </a:cubicBezTo>
                  <a:lnTo>
                    <a:pt x="16235" y="11974"/>
                  </a:lnTo>
                  <a:cubicBezTo>
                    <a:pt x="16846" y="11974"/>
                    <a:pt x="17364" y="11462"/>
                    <a:pt x="17364" y="10827"/>
                  </a:cubicBezTo>
                  <a:lnTo>
                    <a:pt x="17364" y="1153"/>
                  </a:lnTo>
                  <a:cubicBezTo>
                    <a:pt x="17364" y="512"/>
                    <a:pt x="16846" y="1"/>
                    <a:pt x="162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6"/>
            <p:cNvSpPr/>
            <p:nvPr/>
          </p:nvSpPr>
          <p:spPr>
            <a:xfrm>
              <a:off x="4760450" y="3806142"/>
              <a:ext cx="18681" cy="11474"/>
            </a:xfrm>
            <a:custGeom>
              <a:avLst/>
              <a:gdLst/>
              <a:ahLst/>
              <a:cxnLst/>
              <a:rect l="l" t="t" r="r" b="b"/>
              <a:pathLst>
                <a:path w="959" h="589" extrusionOk="0">
                  <a:moveTo>
                    <a:pt x="271" y="1"/>
                  </a:moveTo>
                  <a:cubicBezTo>
                    <a:pt x="124" y="1"/>
                    <a:pt x="0" y="124"/>
                    <a:pt x="0" y="295"/>
                  </a:cubicBezTo>
                  <a:cubicBezTo>
                    <a:pt x="0" y="442"/>
                    <a:pt x="124" y="589"/>
                    <a:pt x="271" y="589"/>
                  </a:cubicBezTo>
                  <a:lnTo>
                    <a:pt x="665" y="589"/>
                  </a:lnTo>
                  <a:cubicBezTo>
                    <a:pt x="835" y="589"/>
                    <a:pt x="958" y="442"/>
                    <a:pt x="958" y="295"/>
                  </a:cubicBezTo>
                  <a:cubicBezTo>
                    <a:pt x="958" y="124"/>
                    <a:pt x="835" y="1"/>
                    <a:pt x="6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6"/>
            <p:cNvSpPr/>
            <p:nvPr/>
          </p:nvSpPr>
          <p:spPr>
            <a:xfrm>
              <a:off x="4790566" y="3806142"/>
              <a:ext cx="18564" cy="11474"/>
            </a:xfrm>
            <a:custGeom>
              <a:avLst/>
              <a:gdLst/>
              <a:ahLst/>
              <a:cxnLst/>
              <a:rect l="l" t="t" r="r" b="b"/>
              <a:pathLst>
                <a:path w="953" h="589" extrusionOk="0">
                  <a:moveTo>
                    <a:pt x="294" y="1"/>
                  </a:moveTo>
                  <a:cubicBezTo>
                    <a:pt x="118" y="1"/>
                    <a:pt x="0" y="124"/>
                    <a:pt x="0" y="295"/>
                  </a:cubicBezTo>
                  <a:cubicBezTo>
                    <a:pt x="0" y="442"/>
                    <a:pt x="118" y="589"/>
                    <a:pt x="294" y="589"/>
                  </a:cubicBezTo>
                  <a:lnTo>
                    <a:pt x="682" y="589"/>
                  </a:lnTo>
                  <a:cubicBezTo>
                    <a:pt x="829" y="589"/>
                    <a:pt x="952" y="442"/>
                    <a:pt x="952" y="295"/>
                  </a:cubicBezTo>
                  <a:cubicBezTo>
                    <a:pt x="952" y="124"/>
                    <a:pt x="829" y="1"/>
                    <a:pt x="6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6"/>
            <p:cNvSpPr/>
            <p:nvPr/>
          </p:nvSpPr>
          <p:spPr>
            <a:xfrm>
              <a:off x="4820565" y="3806142"/>
              <a:ext cx="19129" cy="11474"/>
            </a:xfrm>
            <a:custGeom>
              <a:avLst/>
              <a:gdLst/>
              <a:ahLst/>
              <a:cxnLst/>
              <a:rect l="l" t="t" r="r" b="b"/>
              <a:pathLst>
                <a:path w="982" h="589" extrusionOk="0">
                  <a:moveTo>
                    <a:pt x="294" y="1"/>
                  </a:moveTo>
                  <a:cubicBezTo>
                    <a:pt x="147" y="1"/>
                    <a:pt x="0" y="124"/>
                    <a:pt x="0" y="295"/>
                  </a:cubicBezTo>
                  <a:cubicBezTo>
                    <a:pt x="0" y="442"/>
                    <a:pt x="147" y="589"/>
                    <a:pt x="294" y="589"/>
                  </a:cubicBezTo>
                  <a:lnTo>
                    <a:pt x="688" y="589"/>
                  </a:lnTo>
                  <a:cubicBezTo>
                    <a:pt x="835" y="589"/>
                    <a:pt x="982" y="442"/>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6"/>
            <p:cNvSpPr/>
            <p:nvPr/>
          </p:nvSpPr>
          <p:spPr>
            <a:xfrm>
              <a:off x="4851129" y="3806142"/>
              <a:ext cx="18564" cy="11474"/>
            </a:xfrm>
            <a:custGeom>
              <a:avLst/>
              <a:gdLst/>
              <a:ahLst/>
              <a:cxnLst/>
              <a:rect l="l" t="t" r="r" b="b"/>
              <a:pathLst>
                <a:path w="953" h="589" extrusionOk="0">
                  <a:moveTo>
                    <a:pt x="271" y="1"/>
                  </a:moveTo>
                  <a:cubicBezTo>
                    <a:pt x="124" y="1"/>
                    <a:pt x="1" y="124"/>
                    <a:pt x="1" y="295"/>
                  </a:cubicBezTo>
                  <a:cubicBezTo>
                    <a:pt x="1" y="442"/>
                    <a:pt x="124" y="589"/>
                    <a:pt x="271" y="589"/>
                  </a:cubicBezTo>
                  <a:lnTo>
                    <a:pt x="659" y="589"/>
                  </a:lnTo>
                  <a:cubicBezTo>
                    <a:pt x="829" y="589"/>
                    <a:pt x="953" y="442"/>
                    <a:pt x="953" y="295"/>
                  </a:cubicBezTo>
                  <a:cubicBezTo>
                    <a:pt x="953" y="124"/>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6"/>
            <p:cNvSpPr/>
            <p:nvPr/>
          </p:nvSpPr>
          <p:spPr>
            <a:xfrm>
              <a:off x="4881128" y="3806142"/>
              <a:ext cx="18681" cy="11474"/>
            </a:xfrm>
            <a:custGeom>
              <a:avLst/>
              <a:gdLst/>
              <a:ahLst/>
              <a:cxnLst/>
              <a:rect l="l" t="t" r="r" b="b"/>
              <a:pathLst>
                <a:path w="959" h="589" extrusionOk="0">
                  <a:moveTo>
                    <a:pt x="294" y="1"/>
                  </a:moveTo>
                  <a:cubicBezTo>
                    <a:pt x="124" y="1"/>
                    <a:pt x="1" y="124"/>
                    <a:pt x="1" y="295"/>
                  </a:cubicBezTo>
                  <a:cubicBezTo>
                    <a:pt x="1" y="442"/>
                    <a:pt x="124" y="589"/>
                    <a:pt x="294" y="589"/>
                  </a:cubicBezTo>
                  <a:lnTo>
                    <a:pt x="688" y="589"/>
                  </a:lnTo>
                  <a:cubicBezTo>
                    <a:pt x="835" y="589"/>
                    <a:pt x="959" y="442"/>
                    <a:pt x="959" y="295"/>
                  </a:cubicBezTo>
                  <a:cubicBezTo>
                    <a:pt x="959"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6"/>
            <p:cNvSpPr/>
            <p:nvPr/>
          </p:nvSpPr>
          <p:spPr>
            <a:xfrm>
              <a:off x="4911244" y="3806142"/>
              <a:ext cx="19032" cy="11474"/>
            </a:xfrm>
            <a:custGeom>
              <a:avLst/>
              <a:gdLst/>
              <a:ahLst/>
              <a:cxnLst/>
              <a:rect l="l" t="t" r="r" b="b"/>
              <a:pathLst>
                <a:path w="977" h="589" extrusionOk="0">
                  <a:moveTo>
                    <a:pt x="294" y="1"/>
                  </a:moveTo>
                  <a:cubicBezTo>
                    <a:pt x="147" y="1"/>
                    <a:pt x="0" y="124"/>
                    <a:pt x="0" y="295"/>
                  </a:cubicBezTo>
                  <a:cubicBezTo>
                    <a:pt x="0" y="442"/>
                    <a:pt x="147" y="589"/>
                    <a:pt x="294" y="589"/>
                  </a:cubicBezTo>
                  <a:lnTo>
                    <a:pt x="682" y="589"/>
                  </a:lnTo>
                  <a:cubicBezTo>
                    <a:pt x="829" y="589"/>
                    <a:pt x="976" y="442"/>
                    <a:pt x="976" y="295"/>
                  </a:cubicBezTo>
                  <a:cubicBezTo>
                    <a:pt x="976" y="124"/>
                    <a:pt x="829" y="1"/>
                    <a:pt x="6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6"/>
            <p:cNvSpPr/>
            <p:nvPr/>
          </p:nvSpPr>
          <p:spPr>
            <a:xfrm>
              <a:off x="4940775" y="3806142"/>
              <a:ext cx="18681" cy="11474"/>
            </a:xfrm>
            <a:custGeom>
              <a:avLst/>
              <a:gdLst/>
              <a:ahLst/>
              <a:cxnLst/>
              <a:rect l="l" t="t" r="r" b="b"/>
              <a:pathLst>
                <a:path w="959" h="589" extrusionOk="0">
                  <a:moveTo>
                    <a:pt x="295" y="1"/>
                  </a:moveTo>
                  <a:cubicBezTo>
                    <a:pt x="124" y="1"/>
                    <a:pt x="1" y="124"/>
                    <a:pt x="1" y="295"/>
                  </a:cubicBezTo>
                  <a:cubicBezTo>
                    <a:pt x="1" y="442"/>
                    <a:pt x="124" y="589"/>
                    <a:pt x="295" y="589"/>
                  </a:cubicBezTo>
                  <a:lnTo>
                    <a:pt x="689" y="589"/>
                  </a:lnTo>
                  <a:cubicBezTo>
                    <a:pt x="836" y="589"/>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6"/>
            <p:cNvSpPr/>
            <p:nvPr/>
          </p:nvSpPr>
          <p:spPr>
            <a:xfrm>
              <a:off x="4760450" y="3826187"/>
              <a:ext cx="18681" cy="11006"/>
            </a:xfrm>
            <a:custGeom>
              <a:avLst/>
              <a:gdLst/>
              <a:ahLst/>
              <a:cxnLst/>
              <a:rect l="l" t="t" r="r" b="b"/>
              <a:pathLst>
                <a:path w="959" h="565" extrusionOk="0">
                  <a:moveTo>
                    <a:pt x="271" y="0"/>
                  </a:moveTo>
                  <a:cubicBezTo>
                    <a:pt x="124" y="0"/>
                    <a:pt x="0" y="124"/>
                    <a:pt x="0" y="294"/>
                  </a:cubicBezTo>
                  <a:cubicBezTo>
                    <a:pt x="0" y="441"/>
                    <a:pt x="124" y="565"/>
                    <a:pt x="271" y="565"/>
                  </a:cubicBezTo>
                  <a:lnTo>
                    <a:pt x="665" y="565"/>
                  </a:lnTo>
                  <a:cubicBezTo>
                    <a:pt x="835" y="565"/>
                    <a:pt x="958" y="441"/>
                    <a:pt x="958" y="294"/>
                  </a:cubicBezTo>
                  <a:cubicBezTo>
                    <a:pt x="958" y="124"/>
                    <a:pt x="835" y="0"/>
                    <a:pt x="66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6"/>
            <p:cNvSpPr/>
            <p:nvPr/>
          </p:nvSpPr>
          <p:spPr>
            <a:xfrm>
              <a:off x="4790566" y="3826187"/>
              <a:ext cx="18564" cy="11006"/>
            </a:xfrm>
            <a:custGeom>
              <a:avLst/>
              <a:gdLst/>
              <a:ahLst/>
              <a:cxnLst/>
              <a:rect l="l" t="t" r="r" b="b"/>
              <a:pathLst>
                <a:path w="953" h="565" extrusionOk="0">
                  <a:moveTo>
                    <a:pt x="294" y="0"/>
                  </a:moveTo>
                  <a:cubicBezTo>
                    <a:pt x="118" y="0"/>
                    <a:pt x="0" y="124"/>
                    <a:pt x="0" y="294"/>
                  </a:cubicBezTo>
                  <a:cubicBezTo>
                    <a:pt x="0" y="441"/>
                    <a:pt x="118" y="565"/>
                    <a:pt x="294" y="565"/>
                  </a:cubicBezTo>
                  <a:lnTo>
                    <a:pt x="682" y="565"/>
                  </a:lnTo>
                  <a:cubicBezTo>
                    <a:pt x="829" y="565"/>
                    <a:pt x="952" y="441"/>
                    <a:pt x="952" y="294"/>
                  </a:cubicBezTo>
                  <a:cubicBezTo>
                    <a:pt x="952" y="124"/>
                    <a:pt x="829"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6"/>
            <p:cNvSpPr/>
            <p:nvPr/>
          </p:nvSpPr>
          <p:spPr>
            <a:xfrm>
              <a:off x="4820565" y="3826187"/>
              <a:ext cx="19129" cy="11006"/>
            </a:xfrm>
            <a:custGeom>
              <a:avLst/>
              <a:gdLst/>
              <a:ahLst/>
              <a:cxnLst/>
              <a:rect l="l" t="t" r="r" b="b"/>
              <a:pathLst>
                <a:path w="982" h="565" extrusionOk="0">
                  <a:moveTo>
                    <a:pt x="294" y="0"/>
                  </a:moveTo>
                  <a:cubicBezTo>
                    <a:pt x="147" y="0"/>
                    <a:pt x="0" y="124"/>
                    <a:pt x="0" y="294"/>
                  </a:cubicBezTo>
                  <a:cubicBezTo>
                    <a:pt x="0" y="441"/>
                    <a:pt x="147" y="565"/>
                    <a:pt x="294" y="565"/>
                  </a:cubicBezTo>
                  <a:lnTo>
                    <a:pt x="688" y="565"/>
                  </a:lnTo>
                  <a:cubicBezTo>
                    <a:pt x="835" y="565"/>
                    <a:pt x="982" y="441"/>
                    <a:pt x="982" y="294"/>
                  </a:cubicBezTo>
                  <a:cubicBezTo>
                    <a:pt x="982"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6"/>
            <p:cNvSpPr/>
            <p:nvPr/>
          </p:nvSpPr>
          <p:spPr>
            <a:xfrm>
              <a:off x="4851129" y="3826187"/>
              <a:ext cx="18564" cy="11006"/>
            </a:xfrm>
            <a:custGeom>
              <a:avLst/>
              <a:gdLst/>
              <a:ahLst/>
              <a:cxnLst/>
              <a:rect l="l" t="t" r="r" b="b"/>
              <a:pathLst>
                <a:path w="953" h="565" extrusionOk="0">
                  <a:moveTo>
                    <a:pt x="271" y="0"/>
                  </a:moveTo>
                  <a:cubicBezTo>
                    <a:pt x="124" y="0"/>
                    <a:pt x="1" y="124"/>
                    <a:pt x="1" y="294"/>
                  </a:cubicBezTo>
                  <a:cubicBezTo>
                    <a:pt x="1" y="441"/>
                    <a:pt x="124" y="565"/>
                    <a:pt x="271" y="565"/>
                  </a:cubicBezTo>
                  <a:lnTo>
                    <a:pt x="659" y="565"/>
                  </a:lnTo>
                  <a:cubicBezTo>
                    <a:pt x="829" y="565"/>
                    <a:pt x="953" y="441"/>
                    <a:pt x="953" y="294"/>
                  </a:cubicBezTo>
                  <a:cubicBezTo>
                    <a:pt x="953" y="124"/>
                    <a:pt x="829"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6"/>
            <p:cNvSpPr/>
            <p:nvPr/>
          </p:nvSpPr>
          <p:spPr>
            <a:xfrm>
              <a:off x="4881128" y="3826187"/>
              <a:ext cx="18681" cy="11006"/>
            </a:xfrm>
            <a:custGeom>
              <a:avLst/>
              <a:gdLst/>
              <a:ahLst/>
              <a:cxnLst/>
              <a:rect l="l" t="t" r="r" b="b"/>
              <a:pathLst>
                <a:path w="959" h="565" extrusionOk="0">
                  <a:moveTo>
                    <a:pt x="294" y="0"/>
                  </a:moveTo>
                  <a:cubicBezTo>
                    <a:pt x="124" y="0"/>
                    <a:pt x="1" y="124"/>
                    <a:pt x="1" y="294"/>
                  </a:cubicBezTo>
                  <a:cubicBezTo>
                    <a:pt x="1" y="441"/>
                    <a:pt x="124" y="565"/>
                    <a:pt x="294" y="565"/>
                  </a:cubicBezTo>
                  <a:lnTo>
                    <a:pt x="688" y="565"/>
                  </a:lnTo>
                  <a:cubicBezTo>
                    <a:pt x="835" y="565"/>
                    <a:pt x="959" y="441"/>
                    <a:pt x="959" y="294"/>
                  </a:cubicBezTo>
                  <a:cubicBezTo>
                    <a:pt x="959"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6"/>
            <p:cNvSpPr/>
            <p:nvPr/>
          </p:nvSpPr>
          <p:spPr>
            <a:xfrm>
              <a:off x="4911244" y="3826187"/>
              <a:ext cx="19032" cy="11006"/>
            </a:xfrm>
            <a:custGeom>
              <a:avLst/>
              <a:gdLst/>
              <a:ahLst/>
              <a:cxnLst/>
              <a:rect l="l" t="t" r="r" b="b"/>
              <a:pathLst>
                <a:path w="977" h="565" extrusionOk="0">
                  <a:moveTo>
                    <a:pt x="294" y="0"/>
                  </a:moveTo>
                  <a:cubicBezTo>
                    <a:pt x="147" y="0"/>
                    <a:pt x="0" y="124"/>
                    <a:pt x="0" y="294"/>
                  </a:cubicBezTo>
                  <a:cubicBezTo>
                    <a:pt x="0" y="441"/>
                    <a:pt x="147" y="565"/>
                    <a:pt x="294" y="565"/>
                  </a:cubicBezTo>
                  <a:lnTo>
                    <a:pt x="682" y="565"/>
                  </a:lnTo>
                  <a:cubicBezTo>
                    <a:pt x="829" y="565"/>
                    <a:pt x="976" y="441"/>
                    <a:pt x="976" y="294"/>
                  </a:cubicBezTo>
                  <a:cubicBezTo>
                    <a:pt x="976" y="124"/>
                    <a:pt x="829"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6"/>
            <p:cNvSpPr/>
            <p:nvPr/>
          </p:nvSpPr>
          <p:spPr>
            <a:xfrm>
              <a:off x="4940775" y="3826187"/>
              <a:ext cx="18681" cy="11006"/>
            </a:xfrm>
            <a:custGeom>
              <a:avLst/>
              <a:gdLst/>
              <a:ahLst/>
              <a:cxnLst/>
              <a:rect l="l" t="t" r="r" b="b"/>
              <a:pathLst>
                <a:path w="959" h="565" extrusionOk="0">
                  <a:moveTo>
                    <a:pt x="295" y="0"/>
                  </a:moveTo>
                  <a:cubicBezTo>
                    <a:pt x="124" y="0"/>
                    <a:pt x="1" y="124"/>
                    <a:pt x="1" y="294"/>
                  </a:cubicBezTo>
                  <a:cubicBezTo>
                    <a:pt x="1" y="441"/>
                    <a:pt x="124" y="565"/>
                    <a:pt x="295" y="565"/>
                  </a:cubicBezTo>
                  <a:lnTo>
                    <a:pt x="689" y="565"/>
                  </a:lnTo>
                  <a:cubicBezTo>
                    <a:pt x="836" y="565"/>
                    <a:pt x="959" y="441"/>
                    <a:pt x="959" y="294"/>
                  </a:cubicBezTo>
                  <a:cubicBezTo>
                    <a:pt x="959" y="124"/>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476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40" name="Google Shape;740;p35"/>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endParaRPr>
          </a:p>
        </p:txBody>
      </p:sp>
      <p:sp>
        <p:nvSpPr>
          <p:cNvPr id="741" name="Google Shape;741;p35"/>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2" name="Google Shape;742;p35"/>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3" name="Google Shape;743;p35"/>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4" name="Google Shape;744;p35"/>
          <p:cNvSpPr txBox="1">
            <a:spLocks noGrp="1"/>
          </p:cNvSpPr>
          <p:nvPr>
            <p:ph type="title" idx="5"/>
          </p:nvPr>
        </p:nvSpPr>
        <p:spPr>
          <a:xfrm>
            <a:off x="127677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45" name="Google Shape;745;p35"/>
          <p:cNvSpPr txBox="1">
            <a:spLocks noGrp="1"/>
          </p:cNvSpPr>
          <p:nvPr>
            <p:ph type="title" idx="7"/>
          </p:nvPr>
        </p:nvSpPr>
        <p:spPr>
          <a:xfrm>
            <a:off x="494792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46" name="Google Shape;746;p35"/>
          <p:cNvSpPr txBox="1">
            <a:spLocks noGrp="1"/>
          </p:cNvSpPr>
          <p:nvPr>
            <p:ph type="title" idx="8"/>
          </p:nvPr>
        </p:nvSpPr>
        <p:spPr>
          <a:xfrm>
            <a:off x="494792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747" name="Google Shape;747;p35"/>
          <p:cNvSpPr txBox="1">
            <a:spLocks noGrp="1"/>
          </p:cNvSpPr>
          <p:nvPr>
            <p:ph type="title" idx="6"/>
          </p:nvPr>
        </p:nvSpPr>
        <p:spPr>
          <a:xfrm>
            <a:off x="127677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48" name="Google Shape;748;p35"/>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749" name="Google Shape;749;p35"/>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sp>
        <p:nvSpPr>
          <p:cNvPr id="750" name="Google Shape;750;p35"/>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Analysis</a:t>
            </a:r>
            <a:endParaRPr dirty="0"/>
          </a:p>
        </p:txBody>
      </p:sp>
      <p:sp>
        <p:nvSpPr>
          <p:cNvPr id="751" name="Google Shape;751;p35"/>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8" name="Google Shape;758;p36"/>
          <p:cNvSpPr txBox="1">
            <a:spLocks noGrp="1"/>
          </p:cNvSpPr>
          <p:nvPr>
            <p:ph type="title" idx="2"/>
          </p:nvPr>
        </p:nvSpPr>
        <p:spPr>
          <a:xfrm>
            <a:off x="720000" y="1623060"/>
            <a:ext cx="5017860" cy="13030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Tree>
    <p:extLst>
      <p:ext uri="{BB962C8B-B14F-4D97-AF65-F5344CB8AC3E}">
        <p14:creationId xmlns:p14="http://schemas.microsoft.com/office/powerpoint/2010/main" val="374488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757" name="Google Shape;757;p36"/>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8" name="Google Shape;758;p36"/>
          <p:cNvSpPr txBox="1">
            <a:spLocks noGrp="1"/>
          </p:cNvSpPr>
          <p:nvPr>
            <p:ph type="title" idx="2"/>
          </p:nvPr>
        </p:nvSpPr>
        <p:spPr>
          <a:xfrm>
            <a:off x="720000" y="1249000"/>
            <a:ext cx="1702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2" name="Google Shape;3963;p63">
            <a:extLst>
              <a:ext uri="{FF2B5EF4-FFF2-40B4-BE49-F238E27FC236}">
                <a16:creationId xmlns:a16="http://schemas.microsoft.com/office/drawing/2014/main" id="{C81EDED7-4B07-0335-B0C5-B5C72694B158}"/>
              </a:ext>
            </a:extLst>
          </p:cNvPr>
          <p:cNvGrpSpPr/>
          <p:nvPr/>
        </p:nvGrpSpPr>
        <p:grpSpPr>
          <a:xfrm>
            <a:off x="6578009" y="1694121"/>
            <a:ext cx="1702500" cy="1679943"/>
            <a:chOff x="3517676" y="1282375"/>
            <a:chExt cx="379819" cy="379352"/>
          </a:xfrm>
        </p:grpSpPr>
        <p:sp>
          <p:nvSpPr>
            <p:cNvPr id="3" name="Google Shape;3964;p63">
              <a:extLst>
                <a:ext uri="{FF2B5EF4-FFF2-40B4-BE49-F238E27FC236}">
                  <a16:creationId xmlns:a16="http://schemas.microsoft.com/office/drawing/2014/main" id="{D5A173CD-E4C0-6ABC-FB9E-FAC04D75773A}"/>
                </a:ext>
              </a:extLst>
            </p:cNvPr>
            <p:cNvSpPr/>
            <p:nvPr/>
          </p:nvSpPr>
          <p:spPr>
            <a:xfrm>
              <a:off x="3786751" y="1629174"/>
              <a:ext cx="39174" cy="27272"/>
            </a:xfrm>
            <a:custGeom>
              <a:avLst/>
              <a:gdLst/>
              <a:ahLst/>
              <a:cxnLst/>
              <a:rect l="l" t="t" r="r" b="b"/>
              <a:pathLst>
                <a:path w="2011" h="1400" extrusionOk="0">
                  <a:moveTo>
                    <a:pt x="147" y="1"/>
                  </a:moveTo>
                  <a:cubicBezTo>
                    <a:pt x="147" y="1"/>
                    <a:pt x="124" y="1030"/>
                    <a:pt x="0" y="1400"/>
                  </a:cubicBezTo>
                  <a:lnTo>
                    <a:pt x="2011" y="1400"/>
                  </a:lnTo>
                  <a:cubicBezTo>
                    <a:pt x="1887" y="1030"/>
                    <a:pt x="1864" y="1"/>
                    <a:pt x="1864"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65;p63">
              <a:extLst>
                <a:ext uri="{FF2B5EF4-FFF2-40B4-BE49-F238E27FC236}">
                  <a16:creationId xmlns:a16="http://schemas.microsoft.com/office/drawing/2014/main" id="{E83D5887-6658-D110-2058-06C918C01312}"/>
                </a:ext>
              </a:extLst>
            </p:cNvPr>
            <p:cNvSpPr/>
            <p:nvPr/>
          </p:nvSpPr>
          <p:spPr>
            <a:xfrm>
              <a:off x="3788699" y="1629174"/>
              <a:ext cx="35278" cy="15370"/>
            </a:xfrm>
            <a:custGeom>
              <a:avLst/>
              <a:gdLst/>
              <a:ahLst/>
              <a:cxnLst/>
              <a:rect l="l" t="t" r="r" b="b"/>
              <a:pathLst>
                <a:path w="1811" h="789" extrusionOk="0">
                  <a:moveTo>
                    <a:pt x="47" y="1"/>
                  </a:moveTo>
                  <a:cubicBezTo>
                    <a:pt x="47" y="1"/>
                    <a:pt x="24" y="395"/>
                    <a:pt x="0" y="789"/>
                  </a:cubicBezTo>
                  <a:lnTo>
                    <a:pt x="1811" y="789"/>
                  </a:lnTo>
                  <a:cubicBezTo>
                    <a:pt x="1764" y="395"/>
                    <a:pt x="1764" y="1"/>
                    <a:pt x="1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66;p63">
              <a:extLst>
                <a:ext uri="{FF2B5EF4-FFF2-40B4-BE49-F238E27FC236}">
                  <a16:creationId xmlns:a16="http://schemas.microsoft.com/office/drawing/2014/main" id="{A3440DA3-BE25-E090-087E-DDEBFAC9EC45}"/>
                </a:ext>
              </a:extLst>
            </p:cNvPr>
            <p:cNvSpPr/>
            <p:nvPr/>
          </p:nvSpPr>
          <p:spPr>
            <a:xfrm>
              <a:off x="3720461" y="1512860"/>
              <a:ext cx="171755" cy="116335"/>
            </a:xfrm>
            <a:custGeom>
              <a:avLst/>
              <a:gdLst/>
              <a:ahLst/>
              <a:cxnLst/>
              <a:rect l="l" t="t" r="r" b="b"/>
              <a:pathLst>
                <a:path w="8817" h="5972" extrusionOk="0">
                  <a:moveTo>
                    <a:pt x="441" y="0"/>
                  </a:moveTo>
                  <a:cubicBezTo>
                    <a:pt x="194" y="0"/>
                    <a:pt x="0" y="218"/>
                    <a:pt x="0" y="464"/>
                  </a:cubicBezTo>
                  <a:lnTo>
                    <a:pt x="0" y="5531"/>
                  </a:lnTo>
                  <a:cubicBezTo>
                    <a:pt x="0" y="5778"/>
                    <a:pt x="194" y="5972"/>
                    <a:pt x="441" y="5972"/>
                  </a:cubicBezTo>
                  <a:lnTo>
                    <a:pt x="8352" y="5972"/>
                  </a:lnTo>
                  <a:cubicBezTo>
                    <a:pt x="8617" y="5972"/>
                    <a:pt x="8817" y="5778"/>
                    <a:pt x="8817" y="5531"/>
                  </a:cubicBezTo>
                  <a:lnTo>
                    <a:pt x="8817" y="464"/>
                  </a:lnTo>
                  <a:cubicBezTo>
                    <a:pt x="8817" y="218"/>
                    <a:pt x="8617" y="0"/>
                    <a:pt x="835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67;p63">
              <a:extLst>
                <a:ext uri="{FF2B5EF4-FFF2-40B4-BE49-F238E27FC236}">
                  <a16:creationId xmlns:a16="http://schemas.microsoft.com/office/drawing/2014/main" id="{32E43EA3-35EE-FD79-AA69-29F34E6F6D27}"/>
                </a:ext>
              </a:extLst>
            </p:cNvPr>
            <p:cNvSpPr/>
            <p:nvPr/>
          </p:nvSpPr>
          <p:spPr>
            <a:xfrm>
              <a:off x="3720461" y="1607318"/>
              <a:ext cx="171755" cy="21876"/>
            </a:xfrm>
            <a:custGeom>
              <a:avLst/>
              <a:gdLst/>
              <a:ahLst/>
              <a:cxnLst/>
              <a:rect l="l" t="t" r="r" b="b"/>
              <a:pathLst>
                <a:path w="8817" h="1123" extrusionOk="0">
                  <a:moveTo>
                    <a:pt x="0" y="0"/>
                  </a:moveTo>
                  <a:lnTo>
                    <a:pt x="0" y="682"/>
                  </a:lnTo>
                  <a:cubicBezTo>
                    <a:pt x="0" y="929"/>
                    <a:pt x="194" y="1123"/>
                    <a:pt x="441" y="1123"/>
                  </a:cubicBezTo>
                  <a:lnTo>
                    <a:pt x="8352" y="1123"/>
                  </a:lnTo>
                  <a:cubicBezTo>
                    <a:pt x="8617" y="1123"/>
                    <a:pt x="8817" y="929"/>
                    <a:pt x="8817" y="682"/>
                  </a:cubicBezTo>
                  <a:lnTo>
                    <a:pt x="8817"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68;p63">
              <a:extLst>
                <a:ext uri="{FF2B5EF4-FFF2-40B4-BE49-F238E27FC236}">
                  <a16:creationId xmlns:a16="http://schemas.microsoft.com/office/drawing/2014/main" id="{9790D834-030E-6EAA-EAEB-D53C7EC6B2D0}"/>
                </a:ext>
              </a:extLst>
            </p:cNvPr>
            <p:cNvSpPr/>
            <p:nvPr/>
          </p:nvSpPr>
          <p:spPr>
            <a:xfrm>
              <a:off x="3868274" y="1607318"/>
              <a:ext cx="23941" cy="21876"/>
            </a:xfrm>
            <a:custGeom>
              <a:avLst/>
              <a:gdLst/>
              <a:ahLst/>
              <a:cxnLst/>
              <a:rect l="l" t="t" r="r" b="b"/>
              <a:pathLst>
                <a:path w="1229" h="1123" extrusionOk="0">
                  <a:moveTo>
                    <a:pt x="441" y="0"/>
                  </a:moveTo>
                  <a:lnTo>
                    <a:pt x="441" y="682"/>
                  </a:lnTo>
                  <a:cubicBezTo>
                    <a:pt x="441" y="929"/>
                    <a:pt x="247" y="1123"/>
                    <a:pt x="0" y="1123"/>
                  </a:cubicBezTo>
                  <a:lnTo>
                    <a:pt x="764" y="1123"/>
                  </a:lnTo>
                  <a:cubicBezTo>
                    <a:pt x="1029" y="1123"/>
                    <a:pt x="1229" y="929"/>
                    <a:pt x="1229" y="682"/>
                  </a:cubicBezTo>
                  <a:lnTo>
                    <a:pt x="1229"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69;p63">
              <a:extLst>
                <a:ext uri="{FF2B5EF4-FFF2-40B4-BE49-F238E27FC236}">
                  <a16:creationId xmlns:a16="http://schemas.microsoft.com/office/drawing/2014/main" id="{BA9C8E6D-F24D-E0EC-2D68-AA7EC62AF4C9}"/>
                </a:ext>
              </a:extLst>
            </p:cNvPr>
            <p:cNvSpPr/>
            <p:nvPr/>
          </p:nvSpPr>
          <p:spPr>
            <a:xfrm>
              <a:off x="3691378" y="1404085"/>
              <a:ext cx="39057" cy="27155"/>
            </a:xfrm>
            <a:custGeom>
              <a:avLst/>
              <a:gdLst/>
              <a:ahLst/>
              <a:cxnLst/>
              <a:rect l="l" t="t" r="r" b="b"/>
              <a:pathLst>
                <a:path w="2005" h="1394" extrusionOk="0">
                  <a:moveTo>
                    <a:pt x="147" y="0"/>
                  </a:moveTo>
                  <a:cubicBezTo>
                    <a:pt x="147" y="0"/>
                    <a:pt x="147" y="1029"/>
                    <a:pt x="0" y="1393"/>
                  </a:cubicBezTo>
                  <a:lnTo>
                    <a:pt x="2004" y="1393"/>
                  </a:lnTo>
                  <a:cubicBezTo>
                    <a:pt x="1881" y="1029"/>
                    <a:pt x="1858" y="0"/>
                    <a:pt x="1858"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0;p63">
              <a:extLst>
                <a:ext uri="{FF2B5EF4-FFF2-40B4-BE49-F238E27FC236}">
                  <a16:creationId xmlns:a16="http://schemas.microsoft.com/office/drawing/2014/main" id="{25E46077-80D5-C47C-77BE-8412174C0B86}"/>
                </a:ext>
              </a:extLst>
            </p:cNvPr>
            <p:cNvSpPr/>
            <p:nvPr/>
          </p:nvSpPr>
          <p:spPr>
            <a:xfrm>
              <a:off x="3693657" y="1404085"/>
              <a:ext cx="34947" cy="15233"/>
            </a:xfrm>
            <a:custGeom>
              <a:avLst/>
              <a:gdLst/>
              <a:ahLst/>
              <a:cxnLst/>
              <a:rect l="l" t="t" r="r" b="b"/>
              <a:pathLst>
                <a:path w="1794" h="782" extrusionOk="0">
                  <a:moveTo>
                    <a:pt x="30" y="0"/>
                  </a:moveTo>
                  <a:cubicBezTo>
                    <a:pt x="30" y="0"/>
                    <a:pt x="30" y="388"/>
                    <a:pt x="1" y="782"/>
                  </a:cubicBezTo>
                  <a:lnTo>
                    <a:pt x="1793" y="782"/>
                  </a:lnTo>
                  <a:cubicBezTo>
                    <a:pt x="1764" y="388"/>
                    <a:pt x="1741" y="0"/>
                    <a:pt x="17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1;p63">
              <a:extLst>
                <a:ext uri="{FF2B5EF4-FFF2-40B4-BE49-F238E27FC236}">
                  <a16:creationId xmlns:a16="http://schemas.microsoft.com/office/drawing/2014/main" id="{6447EAD5-EA0C-BABE-3682-B375614F7A5C}"/>
                </a:ext>
              </a:extLst>
            </p:cNvPr>
            <p:cNvSpPr/>
            <p:nvPr/>
          </p:nvSpPr>
          <p:spPr>
            <a:xfrm>
              <a:off x="3624971" y="1287635"/>
              <a:ext cx="171755" cy="116471"/>
            </a:xfrm>
            <a:custGeom>
              <a:avLst/>
              <a:gdLst/>
              <a:ahLst/>
              <a:cxnLst/>
              <a:rect l="l" t="t" r="r" b="b"/>
              <a:pathLst>
                <a:path w="8817" h="5979" extrusionOk="0">
                  <a:moveTo>
                    <a:pt x="470" y="0"/>
                  </a:moveTo>
                  <a:cubicBezTo>
                    <a:pt x="223" y="0"/>
                    <a:pt x="0" y="218"/>
                    <a:pt x="0" y="465"/>
                  </a:cubicBezTo>
                  <a:lnTo>
                    <a:pt x="0" y="5537"/>
                  </a:lnTo>
                  <a:cubicBezTo>
                    <a:pt x="0" y="5778"/>
                    <a:pt x="223" y="5978"/>
                    <a:pt x="470" y="5978"/>
                  </a:cubicBezTo>
                  <a:lnTo>
                    <a:pt x="8376" y="5978"/>
                  </a:lnTo>
                  <a:cubicBezTo>
                    <a:pt x="8623" y="5978"/>
                    <a:pt x="8817" y="5778"/>
                    <a:pt x="8817" y="5537"/>
                  </a:cubicBezTo>
                  <a:lnTo>
                    <a:pt x="8817" y="465"/>
                  </a:lnTo>
                  <a:cubicBezTo>
                    <a:pt x="8817" y="218"/>
                    <a:pt x="8623" y="0"/>
                    <a:pt x="837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2;p63">
              <a:extLst>
                <a:ext uri="{FF2B5EF4-FFF2-40B4-BE49-F238E27FC236}">
                  <a16:creationId xmlns:a16="http://schemas.microsoft.com/office/drawing/2014/main" id="{B2E5110F-2AE1-1A28-7B7E-15718CD4B3C3}"/>
                </a:ext>
              </a:extLst>
            </p:cNvPr>
            <p:cNvSpPr/>
            <p:nvPr/>
          </p:nvSpPr>
          <p:spPr>
            <a:xfrm>
              <a:off x="3624971" y="1382092"/>
              <a:ext cx="171755" cy="22012"/>
            </a:xfrm>
            <a:custGeom>
              <a:avLst/>
              <a:gdLst/>
              <a:ahLst/>
              <a:cxnLst/>
              <a:rect l="l" t="t" r="r" b="b"/>
              <a:pathLst>
                <a:path w="8817" h="1130" extrusionOk="0">
                  <a:moveTo>
                    <a:pt x="0" y="1"/>
                  </a:moveTo>
                  <a:lnTo>
                    <a:pt x="0" y="688"/>
                  </a:lnTo>
                  <a:cubicBezTo>
                    <a:pt x="0" y="929"/>
                    <a:pt x="223" y="1129"/>
                    <a:pt x="470" y="1129"/>
                  </a:cubicBezTo>
                  <a:lnTo>
                    <a:pt x="8376" y="1129"/>
                  </a:lnTo>
                  <a:cubicBezTo>
                    <a:pt x="8623" y="1129"/>
                    <a:pt x="8817" y="929"/>
                    <a:pt x="8817" y="688"/>
                  </a:cubicBezTo>
                  <a:lnTo>
                    <a:pt x="8817"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73;p63">
              <a:extLst>
                <a:ext uri="{FF2B5EF4-FFF2-40B4-BE49-F238E27FC236}">
                  <a16:creationId xmlns:a16="http://schemas.microsoft.com/office/drawing/2014/main" id="{94C6A78F-1A2C-7103-498A-21C46654D6ED}"/>
                </a:ext>
              </a:extLst>
            </p:cNvPr>
            <p:cNvSpPr/>
            <p:nvPr/>
          </p:nvSpPr>
          <p:spPr>
            <a:xfrm>
              <a:off x="3772901" y="1382092"/>
              <a:ext cx="23824" cy="22012"/>
            </a:xfrm>
            <a:custGeom>
              <a:avLst/>
              <a:gdLst/>
              <a:ahLst/>
              <a:cxnLst/>
              <a:rect l="l" t="t" r="r" b="b"/>
              <a:pathLst>
                <a:path w="1223" h="1130" extrusionOk="0">
                  <a:moveTo>
                    <a:pt x="441" y="1"/>
                  </a:moveTo>
                  <a:lnTo>
                    <a:pt x="441" y="688"/>
                  </a:lnTo>
                  <a:cubicBezTo>
                    <a:pt x="441" y="929"/>
                    <a:pt x="247" y="1129"/>
                    <a:pt x="0" y="1129"/>
                  </a:cubicBezTo>
                  <a:lnTo>
                    <a:pt x="782" y="1129"/>
                  </a:lnTo>
                  <a:cubicBezTo>
                    <a:pt x="1029" y="1129"/>
                    <a:pt x="1223" y="929"/>
                    <a:pt x="1223" y="688"/>
                  </a:cubicBezTo>
                  <a:lnTo>
                    <a:pt x="1223"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74;p63">
              <a:extLst>
                <a:ext uri="{FF2B5EF4-FFF2-40B4-BE49-F238E27FC236}">
                  <a16:creationId xmlns:a16="http://schemas.microsoft.com/office/drawing/2014/main" id="{B452E30E-0B8B-F1AB-91E7-40929756FEDE}"/>
                </a:ext>
              </a:extLst>
            </p:cNvPr>
            <p:cNvSpPr/>
            <p:nvPr/>
          </p:nvSpPr>
          <p:spPr>
            <a:xfrm>
              <a:off x="3589693" y="1629174"/>
              <a:ext cx="39174" cy="27272"/>
            </a:xfrm>
            <a:custGeom>
              <a:avLst/>
              <a:gdLst/>
              <a:ahLst/>
              <a:cxnLst/>
              <a:rect l="l" t="t" r="r" b="b"/>
              <a:pathLst>
                <a:path w="2011" h="1400" extrusionOk="0">
                  <a:moveTo>
                    <a:pt x="148" y="1"/>
                  </a:moveTo>
                  <a:cubicBezTo>
                    <a:pt x="148" y="1"/>
                    <a:pt x="124" y="1030"/>
                    <a:pt x="1" y="1400"/>
                  </a:cubicBezTo>
                  <a:lnTo>
                    <a:pt x="2011" y="1400"/>
                  </a:lnTo>
                  <a:cubicBezTo>
                    <a:pt x="1887" y="1030"/>
                    <a:pt x="1864" y="1"/>
                    <a:pt x="1864"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5;p63">
              <a:extLst>
                <a:ext uri="{FF2B5EF4-FFF2-40B4-BE49-F238E27FC236}">
                  <a16:creationId xmlns:a16="http://schemas.microsoft.com/office/drawing/2014/main" id="{B1CE4A28-BF0B-0B30-EA2A-8039F7DBC5CA}"/>
                </a:ext>
              </a:extLst>
            </p:cNvPr>
            <p:cNvSpPr/>
            <p:nvPr/>
          </p:nvSpPr>
          <p:spPr>
            <a:xfrm>
              <a:off x="3591641" y="1629174"/>
              <a:ext cx="35278" cy="15370"/>
            </a:xfrm>
            <a:custGeom>
              <a:avLst/>
              <a:gdLst/>
              <a:ahLst/>
              <a:cxnLst/>
              <a:rect l="l" t="t" r="r" b="b"/>
              <a:pathLst>
                <a:path w="1811" h="789" extrusionOk="0">
                  <a:moveTo>
                    <a:pt x="48" y="1"/>
                  </a:moveTo>
                  <a:cubicBezTo>
                    <a:pt x="48" y="1"/>
                    <a:pt x="48" y="395"/>
                    <a:pt x="1" y="789"/>
                  </a:cubicBezTo>
                  <a:lnTo>
                    <a:pt x="1811" y="789"/>
                  </a:lnTo>
                  <a:cubicBezTo>
                    <a:pt x="1764" y="395"/>
                    <a:pt x="1764" y="1"/>
                    <a:pt x="1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76;p63">
              <a:extLst>
                <a:ext uri="{FF2B5EF4-FFF2-40B4-BE49-F238E27FC236}">
                  <a16:creationId xmlns:a16="http://schemas.microsoft.com/office/drawing/2014/main" id="{1B2B37D7-D82A-E94A-1126-BB3D1B5E3C1C}"/>
                </a:ext>
              </a:extLst>
            </p:cNvPr>
            <p:cNvSpPr/>
            <p:nvPr/>
          </p:nvSpPr>
          <p:spPr>
            <a:xfrm>
              <a:off x="3523403" y="1512860"/>
              <a:ext cx="171775" cy="116335"/>
            </a:xfrm>
            <a:custGeom>
              <a:avLst/>
              <a:gdLst/>
              <a:ahLst/>
              <a:cxnLst/>
              <a:rect l="l" t="t" r="r" b="b"/>
              <a:pathLst>
                <a:path w="8818" h="5972" extrusionOk="0">
                  <a:moveTo>
                    <a:pt x="441" y="0"/>
                  </a:moveTo>
                  <a:cubicBezTo>
                    <a:pt x="194" y="0"/>
                    <a:pt x="0" y="218"/>
                    <a:pt x="0" y="464"/>
                  </a:cubicBezTo>
                  <a:lnTo>
                    <a:pt x="0" y="5531"/>
                  </a:lnTo>
                  <a:cubicBezTo>
                    <a:pt x="0" y="5778"/>
                    <a:pt x="194" y="5972"/>
                    <a:pt x="441" y="5972"/>
                  </a:cubicBezTo>
                  <a:lnTo>
                    <a:pt x="8376" y="5972"/>
                  </a:lnTo>
                  <a:cubicBezTo>
                    <a:pt x="8623" y="5972"/>
                    <a:pt x="8817" y="5778"/>
                    <a:pt x="8817" y="5531"/>
                  </a:cubicBezTo>
                  <a:lnTo>
                    <a:pt x="8817" y="464"/>
                  </a:lnTo>
                  <a:cubicBezTo>
                    <a:pt x="8817" y="218"/>
                    <a:pt x="8623" y="0"/>
                    <a:pt x="8376"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77;p63">
              <a:extLst>
                <a:ext uri="{FF2B5EF4-FFF2-40B4-BE49-F238E27FC236}">
                  <a16:creationId xmlns:a16="http://schemas.microsoft.com/office/drawing/2014/main" id="{11B39998-A119-7DFD-4ABB-001D48E77418}"/>
                </a:ext>
              </a:extLst>
            </p:cNvPr>
            <p:cNvSpPr/>
            <p:nvPr/>
          </p:nvSpPr>
          <p:spPr>
            <a:xfrm>
              <a:off x="3523403" y="1607318"/>
              <a:ext cx="171775" cy="21876"/>
            </a:xfrm>
            <a:custGeom>
              <a:avLst/>
              <a:gdLst/>
              <a:ahLst/>
              <a:cxnLst/>
              <a:rect l="l" t="t" r="r" b="b"/>
              <a:pathLst>
                <a:path w="8818" h="1123" extrusionOk="0">
                  <a:moveTo>
                    <a:pt x="0" y="0"/>
                  </a:moveTo>
                  <a:lnTo>
                    <a:pt x="0" y="682"/>
                  </a:lnTo>
                  <a:cubicBezTo>
                    <a:pt x="0" y="929"/>
                    <a:pt x="194" y="1123"/>
                    <a:pt x="441" y="1123"/>
                  </a:cubicBezTo>
                  <a:lnTo>
                    <a:pt x="8376" y="1123"/>
                  </a:lnTo>
                  <a:cubicBezTo>
                    <a:pt x="8623" y="1123"/>
                    <a:pt x="8817" y="929"/>
                    <a:pt x="8817" y="682"/>
                  </a:cubicBezTo>
                  <a:lnTo>
                    <a:pt x="8817"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8;p63">
              <a:extLst>
                <a:ext uri="{FF2B5EF4-FFF2-40B4-BE49-F238E27FC236}">
                  <a16:creationId xmlns:a16="http://schemas.microsoft.com/office/drawing/2014/main" id="{71AC30CC-DEF0-1386-D4C8-AAC78F8F5B16}"/>
                </a:ext>
              </a:extLst>
            </p:cNvPr>
            <p:cNvSpPr/>
            <p:nvPr/>
          </p:nvSpPr>
          <p:spPr>
            <a:xfrm>
              <a:off x="3671333" y="1607318"/>
              <a:ext cx="23844" cy="21876"/>
            </a:xfrm>
            <a:custGeom>
              <a:avLst/>
              <a:gdLst/>
              <a:ahLst/>
              <a:cxnLst/>
              <a:rect l="l" t="t" r="r" b="b"/>
              <a:pathLst>
                <a:path w="1224" h="1123" extrusionOk="0">
                  <a:moveTo>
                    <a:pt x="441" y="0"/>
                  </a:moveTo>
                  <a:lnTo>
                    <a:pt x="441" y="682"/>
                  </a:lnTo>
                  <a:cubicBezTo>
                    <a:pt x="441" y="929"/>
                    <a:pt x="242" y="1123"/>
                    <a:pt x="1" y="1123"/>
                  </a:cubicBezTo>
                  <a:lnTo>
                    <a:pt x="782" y="1123"/>
                  </a:lnTo>
                  <a:cubicBezTo>
                    <a:pt x="1029" y="1123"/>
                    <a:pt x="1223" y="929"/>
                    <a:pt x="1223" y="682"/>
                  </a:cubicBezTo>
                  <a:lnTo>
                    <a:pt x="1223"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79;p63">
              <a:extLst>
                <a:ext uri="{FF2B5EF4-FFF2-40B4-BE49-F238E27FC236}">
                  <a16:creationId xmlns:a16="http://schemas.microsoft.com/office/drawing/2014/main" id="{9FA2A807-B60D-1B7C-A6B6-5709E1CB7CA9}"/>
                </a:ext>
              </a:extLst>
            </p:cNvPr>
            <p:cNvSpPr/>
            <p:nvPr/>
          </p:nvSpPr>
          <p:spPr>
            <a:xfrm>
              <a:off x="3714734" y="1507581"/>
              <a:ext cx="182761" cy="154145"/>
            </a:xfrm>
            <a:custGeom>
              <a:avLst/>
              <a:gdLst/>
              <a:ahLst/>
              <a:cxnLst/>
              <a:rect l="l" t="t" r="r" b="b"/>
              <a:pathLst>
                <a:path w="9382" h="7913" extrusionOk="0">
                  <a:moveTo>
                    <a:pt x="8817" y="5385"/>
                  </a:moveTo>
                  <a:lnTo>
                    <a:pt x="8817" y="5802"/>
                  </a:lnTo>
                  <a:cubicBezTo>
                    <a:pt x="8817" y="5902"/>
                    <a:pt x="8741" y="5973"/>
                    <a:pt x="8646" y="5973"/>
                  </a:cubicBezTo>
                  <a:lnTo>
                    <a:pt x="735" y="5973"/>
                  </a:lnTo>
                  <a:cubicBezTo>
                    <a:pt x="659" y="5973"/>
                    <a:pt x="588" y="5902"/>
                    <a:pt x="588" y="5802"/>
                  </a:cubicBezTo>
                  <a:lnTo>
                    <a:pt x="588" y="5385"/>
                  </a:lnTo>
                  <a:close/>
                  <a:moveTo>
                    <a:pt x="5290" y="6537"/>
                  </a:moveTo>
                  <a:cubicBezTo>
                    <a:pt x="5290" y="6760"/>
                    <a:pt x="5314" y="7078"/>
                    <a:pt x="5337" y="7348"/>
                  </a:cubicBezTo>
                  <a:lnTo>
                    <a:pt x="4038" y="7348"/>
                  </a:lnTo>
                  <a:cubicBezTo>
                    <a:pt x="4091" y="7078"/>
                    <a:pt x="4115" y="6760"/>
                    <a:pt x="4115" y="6537"/>
                  </a:cubicBezTo>
                  <a:close/>
                  <a:moveTo>
                    <a:pt x="735" y="1"/>
                  </a:moveTo>
                  <a:cubicBezTo>
                    <a:pt x="341" y="1"/>
                    <a:pt x="0" y="318"/>
                    <a:pt x="0" y="735"/>
                  </a:cubicBezTo>
                  <a:lnTo>
                    <a:pt x="0" y="1594"/>
                  </a:lnTo>
                  <a:cubicBezTo>
                    <a:pt x="0" y="1764"/>
                    <a:pt x="124" y="1887"/>
                    <a:pt x="294" y="1887"/>
                  </a:cubicBezTo>
                  <a:cubicBezTo>
                    <a:pt x="441" y="1887"/>
                    <a:pt x="588" y="1764"/>
                    <a:pt x="588" y="1594"/>
                  </a:cubicBezTo>
                  <a:lnTo>
                    <a:pt x="588" y="735"/>
                  </a:lnTo>
                  <a:cubicBezTo>
                    <a:pt x="588" y="635"/>
                    <a:pt x="659" y="565"/>
                    <a:pt x="735" y="565"/>
                  </a:cubicBezTo>
                  <a:lnTo>
                    <a:pt x="8646" y="565"/>
                  </a:lnTo>
                  <a:cubicBezTo>
                    <a:pt x="8741" y="565"/>
                    <a:pt x="8817" y="635"/>
                    <a:pt x="8817" y="735"/>
                  </a:cubicBezTo>
                  <a:lnTo>
                    <a:pt x="8817" y="4826"/>
                  </a:lnTo>
                  <a:lnTo>
                    <a:pt x="588" y="4826"/>
                  </a:lnTo>
                  <a:lnTo>
                    <a:pt x="588" y="2916"/>
                  </a:lnTo>
                  <a:cubicBezTo>
                    <a:pt x="588" y="2769"/>
                    <a:pt x="441" y="2622"/>
                    <a:pt x="294" y="2622"/>
                  </a:cubicBezTo>
                  <a:cubicBezTo>
                    <a:pt x="124" y="2622"/>
                    <a:pt x="0" y="2769"/>
                    <a:pt x="0" y="2916"/>
                  </a:cubicBezTo>
                  <a:lnTo>
                    <a:pt x="0" y="5802"/>
                  </a:lnTo>
                  <a:cubicBezTo>
                    <a:pt x="0" y="6219"/>
                    <a:pt x="341" y="6537"/>
                    <a:pt x="735" y="6537"/>
                  </a:cubicBezTo>
                  <a:lnTo>
                    <a:pt x="3550" y="6537"/>
                  </a:lnTo>
                  <a:cubicBezTo>
                    <a:pt x="3527" y="6807"/>
                    <a:pt x="3503" y="7125"/>
                    <a:pt x="3474" y="7348"/>
                  </a:cubicBezTo>
                  <a:lnTo>
                    <a:pt x="2939" y="7348"/>
                  </a:lnTo>
                  <a:cubicBezTo>
                    <a:pt x="2769" y="7348"/>
                    <a:pt x="2645" y="7471"/>
                    <a:pt x="2645" y="7642"/>
                  </a:cubicBezTo>
                  <a:cubicBezTo>
                    <a:pt x="2645" y="7789"/>
                    <a:pt x="2769" y="7912"/>
                    <a:pt x="2939" y="7912"/>
                  </a:cubicBezTo>
                  <a:lnTo>
                    <a:pt x="6466" y="7912"/>
                  </a:lnTo>
                  <a:cubicBezTo>
                    <a:pt x="6613" y="7912"/>
                    <a:pt x="6736" y="7789"/>
                    <a:pt x="6736" y="7642"/>
                  </a:cubicBezTo>
                  <a:cubicBezTo>
                    <a:pt x="6736" y="7471"/>
                    <a:pt x="6613" y="7348"/>
                    <a:pt x="6466" y="7348"/>
                  </a:cubicBezTo>
                  <a:lnTo>
                    <a:pt x="5925" y="7348"/>
                  </a:lnTo>
                  <a:cubicBezTo>
                    <a:pt x="5878" y="7125"/>
                    <a:pt x="5855" y="6807"/>
                    <a:pt x="5855" y="6537"/>
                  </a:cubicBezTo>
                  <a:lnTo>
                    <a:pt x="8646" y="6537"/>
                  </a:lnTo>
                  <a:cubicBezTo>
                    <a:pt x="9058" y="6537"/>
                    <a:pt x="9381" y="6219"/>
                    <a:pt x="9381" y="5802"/>
                  </a:cubicBezTo>
                  <a:lnTo>
                    <a:pt x="9381" y="735"/>
                  </a:lnTo>
                  <a:cubicBezTo>
                    <a:pt x="9381" y="318"/>
                    <a:pt x="9058" y="1"/>
                    <a:pt x="864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80;p63">
              <a:extLst>
                <a:ext uri="{FF2B5EF4-FFF2-40B4-BE49-F238E27FC236}">
                  <a16:creationId xmlns:a16="http://schemas.microsoft.com/office/drawing/2014/main" id="{7B2CB5DF-4BCB-4158-CBB2-4DAB48A8D8FB}"/>
                </a:ext>
              </a:extLst>
            </p:cNvPr>
            <p:cNvSpPr/>
            <p:nvPr/>
          </p:nvSpPr>
          <p:spPr>
            <a:xfrm>
              <a:off x="3517676" y="1507581"/>
              <a:ext cx="183229" cy="154145"/>
            </a:xfrm>
            <a:custGeom>
              <a:avLst/>
              <a:gdLst/>
              <a:ahLst/>
              <a:cxnLst/>
              <a:rect l="l" t="t" r="r" b="b"/>
              <a:pathLst>
                <a:path w="9406" h="7913" extrusionOk="0">
                  <a:moveTo>
                    <a:pt x="8670" y="565"/>
                  </a:moveTo>
                  <a:cubicBezTo>
                    <a:pt x="8741" y="565"/>
                    <a:pt x="8817" y="635"/>
                    <a:pt x="8817" y="735"/>
                  </a:cubicBezTo>
                  <a:lnTo>
                    <a:pt x="8817" y="4826"/>
                  </a:lnTo>
                  <a:lnTo>
                    <a:pt x="588" y="4826"/>
                  </a:lnTo>
                  <a:lnTo>
                    <a:pt x="588" y="735"/>
                  </a:lnTo>
                  <a:cubicBezTo>
                    <a:pt x="588" y="635"/>
                    <a:pt x="659" y="565"/>
                    <a:pt x="735" y="565"/>
                  </a:cubicBezTo>
                  <a:close/>
                  <a:moveTo>
                    <a:pt x="8817" y="5385"/>
                  </a:moveTo>
                  <a:lnTo>
                    <a:pt x="8817" y="5802"/>
                  </a:lnTo>
                  <a:cubicBezTo>
                    <a:pt x="8817" y="5902"/>
                    <a:pt x="8741" y="5973"/>
                    <a:pt x="8670" y="5973"/>
                  </a:cubicBezTo>
                  <a:lnTo>
                    <a:pt x="735" y="5973"/>
                  </a:lnTo>
                  <a:cubicBezTo>
                    <a:pt x="659" y="5973"/>
                    <a:pt x="588" y="5902"/>
                    <a:pt x="588" y="5802"/>
                  </a:cubicBezTo>
                  <a:lnTo>
                    <a:pt x="588" y="5385"/>
                  </a:lnTo>
                  <a:close/>
                  <a:moveTo>
                    <a:pt x="5291" y="6537"/>
                  </a:moveTo>
                  <a:cubicBezTo>
                    <a:pt x="5291" y="6760"/>
                    <a:pt x="5314" y="7078"/>
                    <a:pt x="5361" y="7348"/>
                  </a:cubicBezTo>
                  <a:lnTo>
                    <a:pt x="4039" y="7348"/>
                  </a:lnTo>
                  <a:cubicBezTo>
                    <a:pt x="4091" y="7078"/>
                    <a:pt x="4115" y="6760"/>
                    <a:pt x="4115" y="6537"/>
                  </a:cubicBezTo>
                  <a:close/>
                  <a:moveTo>
                    <a:pt x="735" y="1"/>
                  </a:moveTo>
                  <a:cubicBezTo>
                    <a:pt x="341" y="1"/>
                    <a:pt x="1" y="318"/>
                    <a:pt x="1" y="735"/>
                  </a:cubicBezTo>
                  <a:lnTo>
                    <a:pt x="1" y="5802"/>
                  </a:lnTo>
                  <a:cubicBezTo>
                    <a:pt x="1" y="6219"/>
                    <a:pt x="341" y="6537"/>
                    <a:pt x="735" y="6537"/>
                  </a:cubicBezTo>
                  <a:lnTo>
                    <a:pt x="3551" y="6537"/>
                  </a:lnTo>
                  <a:cubicBezTo>
                    <a:pt x="3527" y="6807"/>
                    <a:pt x="3504" y="7125"/>
                    <a:pt x="3480" y="7348"/>
                  </a:cubicBezTo>
                  <a:lnTo>
                    <a:pt x="2939" y="7348"/>
                  </a:lnTo>
                  <a:cubicBezTo>
                    <a:pt x="2792" y="7348"/>
                    <a:pt x="2646" y="7471"/>
                    <a:pt x="2646" y="7642"/>
                  </a:cubicBezTo>
                  <a:cubicBezTo>
                    <a:pt x="2646" y="7789"/>
                    <a:pt x="2792" y="7912"/>
                    <a:pt x="2939" y="7912"/>
                  </a:cubicBezTo>
                  <a:lnTo>
                    <a:pt x="6466" y="7912"/>
                  </a:lnTo>
                  <a:cubicBezTo>
                    <a:pt x="6613" y="7912"/>
                    <a:pt x="6760" y="7789"/>
                    <a:pt x="6760" y="7642"/>
                  </a:cubicBezTo>
                  <a:cubicBezTo>
                    <a:pt x="6760" y="7471"/>
                    <a:pt x="6613" y="7348"/>
                    <a:pt x="6466" y="7348"/>
                  </a:cubicBezTo>
                  <a:lnTo>
                    <a:pt x="5925" y="7348"/>
                  </a:lnTo>
                  <a:cubicBezTo>
                    <a:pt x="5902" y="7125"/>
                    <a:pt x="5878" y="6807"/>
                    <a:pt x="5855" y="6537"/>
                  </a:cubicBezTo>
                  <a:lnTo>
                    <a:pt x="8670" y="6537"/>
                  </a:lnTo>
                  <a:cubicBezTo>
                    <a:pt x="9064" y="6537"/>
                    <a:pt x="9405" y="6219"/>
                    <a:pt x="9405" y="5802"/>
                  </a:cubicBezTo>
                  <a:lnTo>
                    <a:pt x="9405" y="735"/>
                  </a:lnTo>
                  <a:cubicBezTo>
                    <a:pt x="9405" y="318"/>
                    <a:pt x="9064" y="1"/>
                    <a:pt x="86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81;p63">
              <a:extLst>
                <a:ext uri="{FF2B5EF4-FFF2-40B4-BE49-F238E27FC236}">
                  <a16:creationId xmlns:a16="http://schemas.microsoft.com/office/drawing/2014/main" id="{1E1E59A1-3FAE-F3AC-2C59-FE649103AEC4}"/>
                </a:ext>
              </a:extLst>
            </p:cNvPr>
            <p:cNvSpPr/>
            <p:nvPr/>
          </p:nvSpPr>
          <p:spPr>
            <a:xfrm>
              <a:off x="3619809" y="1282375"/>
              <a:ext cx="182644" cy="154126"/>
            </a:xfrm>
            <a:custGeom>
              <a:avLst/>
              <a:gdLst/>
              <a:ahLst/>
              <a:cxnLst/>
              <a:rect l="l" t="t" r="r" b="b"/>
              <a:pathLst>
                <a:path w="9376" h="7912" extrusionOk="0">
                  <a:moveTo>
                    <a:pt x="8817" y="5390"/>
                  </a:moveTo>
                  <a:lnTo>
                    <a:pt x="8817" y="5807"/>
                  </a:lnTo>
                  <a:cubicBezTo>
                    <a:pt x="8817" y="5901"/>
                    <a:pt x="8741" y="5978"/>
                    <a:pt x="8641" y="5978"/>
                  </a:cubicBezTo>
                  <a:lnTo>
                    <a:pt x="735" y="5978"/>
                  </a:lnTo>
                  <a:cubicBezTo>
                    <a:pt x="635" y="5978"/>
                    <a:pt x="559" y="5901"/>
                    <a:pt x="559" y="5807"/>
                  </a:cubicBezTo>
                  <a:lnTo>
                    <a:pt x="559" y="5390"/>
                  </a:lnTo>
                  <a:close/>
                  <a:moveTo>
                    <a:pt x="5261" y="6542"/>
                  </a:moveTo>
                  <a:cubicBezTo>
                    <a:pt x="5291" y="6759"/>
                    <a:pt x="5291" y="7077"/>
                    <a:pt x="5338" y="7347"/>
                  </a:cubicBezTo>
                  <a:lnTo>
                    <a:pt x="4039" y="7347"/>
                  </a:lnTo>
                  <a:cubicBezTo>
                    <a:pt x="4062" y="7077"/>
                    <a:pt x="4086" y="6759"/>
                    <a:pt x="4115" y="6542"/>
                  </a:cubicBezTo>
                  <a:close/>
                  <a:moveTo>
                    <a:pt x="735" y="0"/>
                  </a:moveTo>
                  <a:cubicBezTo>
                    <a:pt x="318" y="0"/>
                    <a:pt x="1" y="317"/>
                    <a:pt x="1" y="735"/>
                  </a:cubicBezTo>
                  <a:lnTo>
                    <a:pt x="1" y="5807"/>
                  </a:lnTo>
                  <a:cubicBezTo>
                    <a:pt x="1" y="6219"/>
                    <a:pt x="318" y="6542"/>
                    <a:pt x="735" y="6542"/>
                  </a:cubicBezTo>
                  <a:lnTo>
                    <a:pt x="3527" y="6542"/>
                  </a:lnTo>
                  <a:cubicBezTo>
                    <a:pt x="3527" y="6807"/>
                    <a:pt x="3498" y="7130"/>
                    <a:pt x="3451" y="7347"/>
                  </a:cubicBezTo>
                  <a:lnTo>
                    <a:pt x="2910" y="7347"/>
                  </a:lnTo>
                  <a:cubicBezTo>
                    <a:pt x="2763" y="7347"/>
                    <a:pt x="2646" y="7471"/>
                    <a:pt x="2646" y="7641"/>
                  </a:cubicBezTo>
                  <a:cubicBezTo>
                    <a:pt x="2646" y="7788"/>
                    <a:pt x="2763" y="7912"/>
                    <a:pt x="2910" y="7912"/>
                  </a:cubicBezTo>
                  <a:lnTo>
                    <a:pt x="6437" y="7912"/>
                  </a:lnTo>
                  <a:cubicBezTo>
                    <a:pt x="6613" y="7912"/>
                    <a:pt x="6731" y="7788"/>
                    <a:pt x="6731" y="7641"/>
                  </a:cubicBezTo>
                  <a:cubicBezTo>
                    <a:pt x="6731" y="7471"/>
                    <a:pt x="6613" y="7347"/>
                    <a:pt x="6437" y="7347"/>
                  </a:cubicBezTo>
                  <a:lnTo>
                    <a:pt x="5925" y="7347"/>
                  </a:lnTo>
                  <a:cubicBezTo>
                    <a:pt x="5878" y="7130"/>
                    <a:pt x="5849" y="6807"/>
                    <a:pt x="5825" y="6542"/>
                  </a:cubicBezTo>
                  <a:lnTo>
                    <a:pt x="8641" y="6542"/>
                  </a:lnTo>
                  <a:cubicBezTo>
                    <a:pt x="9035" y="6542"/>
                    <a:pt x="9376" y="6219"/>
                    <a:pt x="9376" y="5807"/>
                  </a:cubicBezTo>
                  <a:lnTo>
                    <a:pt x="9376" y="735"/>
                  </a:lnTo>
                  <a:cubicBezTo>
                    <a:pt x="9376" y="317"/>
                    <a:pt x="9035" y="0"/>
                    <a:pt x="8641" y="0"/>
                  </a:cubicBezTo>
                  <a:lnTo>
                    <a:pt x="3939" y="0"/>
                  </a:lnTo>
                  <a:cubicBezTo>
                    <a:pt x="3792" y="0"/>
                    <a:pt x="3674" y="123"/>
                    <a:pt x="3674" y="270"/>
                  </a:cubicBezTo>
                  <a:cubicBezTo>
                    <a:pt x="3674" y="441"/>
                    <a:pt x="3792" y="564"/>
                    <a:pt x="3939" y="564"/>
                  </a:cubicBezTo>
                  <a:lnTo>
                    <a:pt x="8641" y="564"/>
                  </a:lnTo>
                  <a:cubicBezTo>
                    <a:pt x="8741" y="564"/>
                    <a:pt x="8817" y="635"/>
                    <a:pt x="8817" y="735"/>
                  </a:cubicBezTo>
                  <a:lnTo>
                    <a:pt x="8817" y="4826"/>
                  </a:lnTo>
                  <a:lnTo>
                    <a:pt x="559" y="4826"/>
                  </a:lnTo>
                  <a:lnTo>
                    <a:pt x="559" y="735"/>
                  </a:lnTo>
                  <a:cubicBezTo>
                    <a:pt x="559" y="635"/>
                    <a:pt x="635" y="564"/>
                    <a:pt x="735" y="564"/>
                  </a:cubicBezTo>
                  <a:lnTo>
                    <a:pt x="2646" y="564"/>
                  </a:lnTo>
                  <a:cubicBezTo>
                    <a:pt x="2792" y="564"/>
                    <a:pt x="2910" y="441"/>
                    <a:pt x="2910" y="270"/>
                  </a:cubicBezTo>
                  <a:cubicBezTo>
                    <a:pt x="2910" y="123"/>
                    <a:pt x="2792" y="0"/>
                    <a:pt x="26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82;p63">
              <a:extLst>
                <a:ext uri="{FF2B5EF4-FFF2-40B4-BE49-F238E27FC236}">
                  <a16:creationId xmlns:a16="http://schemas.microsoft.com/office/drawing/2014/main" id="{DE24C6EA-73E7-DDA5-6CB1-D0BC640747D1}"/>
                </a:ext>
              </a:extLst>
            </p:cNvPr>
            <p:cNvSpPr/>
            <p:nvPr/>
          </p:nvSpPr>
          <p:spPr>
            <a:xfrm>
              <a:off x="3600680" y="1446434"/>
              <a:ext cx="213793" cy="51096"/>
            </a:xfrm>
            <a:custGeom>
              <a:avLst/>
              <a:gdLst/>
              <a:ahLst/>
              <a:cxnLst/>
              <a:rect l="l" t="t" r="r" b="b"/>
              <a:pathLst>
                <a:path w="10975" h="2623" extrusionOk="0">
                  <a:moveTo>
                    <a:pt x="5485" y="1"/>
                  </a:moveTo>
                  <a:cubicBezTo>
                    <a:pt x="5338" y="1"/>
                    <a:pt x="5215" y="124"/>
                    <a:pt x="5215" y="295"/>
                  </a:cubicBezTo>
                  <a:lnTo>
                    <a:pt x="5215" y="1059"/>
                  </a:lnTo>
                  <a:lnTo>
                    <a:pt x="295" y="1059"/>
                  </a:lnTo>
                  <a:cubicBezTo>
                    <a:pt x="148" y="1059"/>
                    <a:pt x="1" y="1176"/>
                    <a:pt x="1" y="1323"/>
                  </a:cubicBezTo>
                  <a:lnTo>
                    <a:pt x="1" y="2329"/>
                  </a:lnTo>
                  <a:cubicBezTo>
                    <a:pt x="1" y="2499"/>
                    <a:pt x="148" y="2622"/>
                    <a:pt x="295" y="2622"/>
                  </a:cubicBezTo>
                  <a:cubicBezTo>
                    <a:pt x="442" y="2622"/>
                    <a:pt x="589" y="2499"/>
                    <a:pt x="589" y="2329"/>
                  </a:cubicBezTo>
                  <a:lnTo>
                    <a:pt x="589" y="1617"/>
                  </a:lnTo>
                  <a:lnTo>
                    <a:pt x="10411" y="1617"/>
                  </a:lnTo>
                  <a:lnTo>
                    <a:pt x="10411" y="2329"/>
                  </a:lnTo>
                  <a:cubicBezTo>
                    <a:pt x="10411" y="2499"/>
                    <a:pt x="10534" y="2622"/>
                    <a:pt x="10704" y="2622"/>
                  </a:cubicBezTo>
                  <a:cubicBezTo>
                    <a:pt x="10851" y="2622"/>
                    <a:pt x="10975" y="2499"/>
                    <a:pt x="10975" y="2329"/>
                  </a:cubicBezTo>
                  <a:lnTo>
                    <a:pt x="10975" y="1323"/>
                  </a:lnTo>
                  <a:cubicBezTo>
                    <a:pt x="10975" y="1176"/>
                    <a:pt x="10851" y="1059"/>
                    <a:pt x="10704" y="1059"/>
                  </a:cubicBezTo>
                  <a:lnTo>
                    <a:pt x="5779" y="1059"/>
                  </a:lnTo>
                  <a:lnTo>
                    <a:pt x="5779" y="295"/>
                  </a:lnTo>
                  <a:cubicBezTo>
                    <a:pt x="5779" y="124"/>
                    <a:pt x="5655" y="1"/>
                    <a:pt x="5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868" name="Google Shape;868;p37"/>
          <p:cNvSpPr txBox="1">
            <a:spLocks noGrp="1"/>
          </p:cNvSpPr>
          <p:nvPr>
            <p:ph type="subTitle" idx="1"/>
          </p:nvPr>
        </p:nvSpPr>
        <p:spPr>
          <a:xfrm>
            <a:off x="519178" y="1301323"/>
            <a:ext cx="7481259" cy="207627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Look around you at how many devices you have connected to the Internet, and calculate how many hours you spend daily using the Internet, The Internet became an essential thing in our life .so as much as we are lucky to be born in this era  as much we have a big responsibility to take advantage of the internet and be aware of it  so lets first understand the rapid spread of it and the number of users around the world .</a:t>
            </a:r>
            <a:endParaRPr dirty="0"/>
          </a:p>
        </p:txBody>
      </p:sp>
      <p:sp>
        <p:nvSpPr>
          <p:cNvPr id="869" name="Google Shape;869;p37"/>
          <p:cNvSpPr txBox="1">
            <a:spLocks noGrp="1"/>
          </p:cNvSpPr>
          <p:nvPr>
            <p:ph type="subTitle" idx="2"/>
          </p:nvPr>
        </p:nvSpPr>
        <p:spPr>
          <a:xfrm>
            <a:off x="1403498" y="1580706"/>
            <a:ext cx="3126479" cy="29040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grpSp>
        <p:nvGrpSpPr>
          <p:cNvPr id="870" name="Google Shape;870;p37"/>
          <p:cNvGrpSpPr/>
          <p:nvPr/>
        </p:nvGrpSpPr>
        <p:grpSpPr>
          <a:xfrm>
            <a:off x="2753110" y="3444248"/>
            <a:ext cx="3013393" cy="815341"/>
            <a:chOff x="430825" y="1382850"/>
            <a:chExt cx="10927091" cy="2835249"/>
          </a:xfrm>
        </p:grpSpPr>
        <p:sp>
          <p:nvSpPr>
            <p:cNvPr id="871" name="Google Shape;871;p37"/>
            <p:cNvSpPr/>
            <p:nvPr/>
          </p:nvSpPr>
          <p:spPr>
            <a:xfrm>
              <a:off x="2939723" y="2940252"/>
              <a:ext cx="1131693" cy="224206"/>
            </a:xfrm>
            <a:custGeom>
              <a:avLst/>
              <a:gdLst/>
              <a:ahLst/>
              <a:cxnLst/>
              <a:rect l="l" t="t" r="r" b="b"/>
              <a:pathLst>
                <a:path w="3291" h="652" extrusionOk="0">
                  <a:moveTo>
                    <a:pt x="37" y="0"/>
                  </a:moveTo>
                  <a:cubicBezTo>
                    <a:pt x="19" y="0"/>
                    <a:pt x="0" y="19"/>
                    <a:pt x="0" y="37"/>
                  </a:cubicBezTo>
                  <a:cubicBezTo>
                    <a:pt x="0" y="74"/>
                    <a:pt x="19" y="92"/>
                    <a:pt x="37" y="92"/>
                  </a:cubicBezTo>
                  <a:lnTo>
                    <a:pt x="809" y="92"/>
                  </a:lnTo>
                  <a:lnTo>
                    <a:pt x="1368" y="652"/>
                  </a:lnTo>
                  <a:lnTo>
                    <a:pt x="3235" y="652"/>
                  </a:lnTo>
                  <a:cubicBezTo>
                    <a:pt x="3272" y="652"/>
                    <a:pt x="3290" y="633"/>
                    <a:pt x="3290" y="596"/>
                  </a:cubicBezTo>
                  <a:cubicBezTo>
                    <a:pt x="3290" y="578"/>
                    <a:pt x="3272" y="555"/>
                    <a:pt x="3235" y="555"/>
                  </a:cubicBezTo>
                  <a:lnTo>
                    <a:pt x="1405" y="555"/>
                  </a:lnTo>
                  <a:lnTo>
                    <a:pt x="8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7712681" y="2940252"/>
              <a:ext cx="1133068" cy="224206"/>
            </a:xfrm>
            <a:custGeom>
              <a:avLst/>
              <a:gdLst/>
              <a:ahLst/>
              <a:cxnLst/>
              <a:rect l="l" t="t" r="r" b="b"/>
              <a:pathLst>
                <a:path w="3295" h="652" extrusionOk="0">
                  <a:moveTo>
                    <a:pt x="2426" y="0"/>
                  </a:moveTo>
                  <a:lnTo>
                    <a:pt x="1867" y="555"/>
                  </a:lnTo>
                  <a:lnTo>
                    <a:pt x="37" y="555"/>
                  </a:lnTo>
                  <a:cubicBezTo>
                    <a:pt x="19" y="555"/>
                    <a:pt x="0" y="578"/>
                    <a:pt x="0" y="596"/>
                  </a:cubicBezTo>
                  <a:cubicBezTo>
                    <a:pt x="0" y="633"/>
                    <a:pt x="19" y="652"/>
                    <a:pt x="37" y="652"/>
                  </a:cubicBezTo>
                  <a:lnTo>
                    <a:pt x="1909" y="652"/>
                  </a:lnTo>
                  <a:lnTo>
                    <a:pt x="2463" y="92"/>
                  </a:lnTo>
                  <a:lnTo>
                    <a:pt x="3253" y="92"/>
                  </a:lnTo>
                  <a:cubicBezTo>
                    <a:pt x="3272" y="92"/>
                    <a:pt x="3295" y="74"/>
                    <a:pt x="3295" y="37"/>
                  </a:cubicBezTo>
                  <a:cubicBezTo>
                    <a:pt x="3295" y="19"/>
                    <a:pt x="3272" y="0"/>
                    <a:pt x="3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2945913" y="3025876"/>
              <a:ext cx="895107" cy="245183"/>
            </a:xfrm>
            <a:custGeom>
              <a:avLst/>
              <a:gdLst/>
              <a:ahLst/>
              <a:cxnLst/>
              <a:rect l="l" t="t" r="r" b="b"/>
              <a:pathLst>
                <a:path w="2603" h="713" extrusionOk="0">
                  <a:moveTo>
                    <a:pt x="61" y="1"/>
                  </a:moveTo>
                  <a:cubicBezTo>
                    <a:pt x="19" y="1"/>
                    <a:pt x="1" y="19"/>
                    <a:pt x="1" y="56"/>
                  </a:cubicBezTo>
                  <a:cubicBezTo>
                    <a:pt x="1" y="75"/>
                    <a:pt x="19" y="98"/>
                    <a:pt x="61" y="98"/>
                  </a:cubicBezTo>
                  <a:lnTo>
                    <a:pt x="615" y="98"/>
                  </a:lnTo>
                  <a:lnTo>
                    <a:pt x="1216" y="712"/>
                  </a:lnTo>
                  <a:lnTo>
                    <a:pt x="2542" y="712"/>
                  </a:lnTo>
                  <a:cubicBezTo>
                    <a:pt x="2579" y="712"/>
                    <a:pt x="2602" y="675"/>
                    <a:pt x="2602" y="652"/>
                  </a:cubicBezTo>
                  <a:cubicBezTo>
                    <a:pt x="2602" y="634"/>
                    <a:pt x="2579" y="597"/>
                    <a:pt x="2542" y="597"/>
                  </a:cubicBezTo>
                  <a:lnTo>
                    <a:pt x="1253" y="597"/>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7944795" y="3025876"/>
              <a:ext cx="893043" cy="245183"/>
            </a:xfrm>
            <a:custGeom>
              <a:avLst/>
              <a:gdLst/>
              <a:ahLst/>
              <a:cxnLst/>
              <a:rect l="l" t="t" r="r" b="b"/>
              <a:pathLst>
                <a:path w="2597" h="713" extrusionOk="0">
                  <a:moveTo>
                    <a:pt x="1945" y="1"/>
                  </a:moveTo>
                  <a:lnTo>
                    <a:pt x="1326" y="597"/>
                  </a:lnTo>
                  <a:lnTo>
                    <a:pt x="56" y="597"/>
                  </a:lnTo>
                  <a:cubicBezTo>
                    <a:pt x="19" y="597"/>
                    <a:pt x="0" y="634"/>
                    <a:pt x="0" y="652"/>
                  </a:cubicBezTo>
                  <a:cubicBezTo>
                    <a:pt x="0" y="675"/>
                    <a:pt x="19" y="712"/>
                    <a:pt x="56" y="712"/>
                  </a:cubicBezTo>
                  <a:lnTo>
                    <a:pt x="1386" y="712"/>
                  </a:lnTo>
                  <a:lnTo>
                    <a:pt x="1982" y="98"/>
                  </a:lnTo>
                  <a:lnTo>
                    <a:pt x="2541" y="98"/>
                  </a:lnTo>
                  <a:cubicBezTo>
                    <a:pt x="2578" y="98"/>
                    <a:pt x="2597" y="75"/>
                    <a:pt x="2597" y="56"/>
                  </a:cubicBezTo>
                  <a:cubicBezTo>
                    <a:pt x="2597" y="19"/>
                    <a:pt x="2578" y="1"/>
                    <a:pt x="25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2958636" y="3151390"/>
              <a:ext cx="232460" cy="33700"/>
            </a:xfrm>
            <a:custGeom>
              <a:avLst/>
              <a:gdLst/>
              <a:ahLst/>
              <a:cxnLst/>
              <a:rect l="l" t="t" r="r" b="b"/>
              <a:pathLst>
                <a:path w="676" h="98" extrusionOk="0">
                  <a:moveTo>
                    <a:pt x="61" y="1"/>
                  </a:moveTo>
                  <a:cubicBezTo>
                    <a:pt x="24" y="1"/>
                    <a:pt x="1" y="19"/>
                    <a:pt x="1" y="38"/>
                  </a:cubicBezTo>
                  <a:cubicBezTo>
                    <a:pt x="1" y="79"/>
                    <a:pt x="24" y="98"/>
                    <a:pt x="61" y="98"/>
                  </a:cubicBezTo>
                  <a:lnTo>
                    <a:pt x="638" y="98"/>
                  </a:lnTo>
                  <a:cubicBezTo>
                    <a:pt x="657" y="98"/>
                    <a:pt x="675" y="79"/>
                    <a:pt x="675" y="38"/>
                  </a:cubicBezTo>
                  <a:cubicBezTo>
                    <a:pt x="675" y="19"/>
                    <a:pt x="657" y="1"/>
                    <a:pt x="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8586462" y="3151390"/>
              <a:ext cx="238649" cy="33700"/>
            </a:xfrm>
            <a:custGeom>
              <a:avLst/>
              <a:gdLst/>
              <a:ahLst/>
              <a:cxnLst/>
              <a:rect l="l" t="t" r="r" b="b"/>
              <a:pathLst>
                <a:path w="694" h="98" extrusionOk="0">
                  <a:moveTo>
                    <a:pt x="61" y="1"/>
                  </a:moveTo>
                  <a:cubicBezTo>
                    <a:pt x="19" y="1"/>
                    <a:pt x="1" y="19"/>
                    <a:pt x="1" y="38"/>
                  </a:cubicBezTo>
                  <a:cubicBezTo>
                    <a:pt x="1" y="79"/>
                    <a:pt x="19" y="98"/>
                    <a:pt x="61" y="98"/>
                  </a:cubicBezTo>
                  <a:lnTo>
                    <a:pt x="638" y="98"/>
                  </a:lnTo>
                  <a:cubicBezTo>
                    <a:pt x="657" y="98"/>
                    <a:pt x="694" y="79"/>
                    <a:pt x="694" y="38"/>
                  </a:cubicBezTo>
                  <a:cubicBezTo>
                    <a:pt x="694" y="19"/>
                    <a:pt x="657" y="1"/>
                    <a:pt x="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3443497" y="3038600"/>
              <a:ext cx="529224" cy="33700"/>
            </a:xfrm>
            <a:custGeom>
              <a:avLst/>
              <a:gdLst/>
              <a:ahLst/>
              <a:cxnLst/>
              <a:rect l="l" t="t" r="r" b="b"/>
              <a:pathLst>
                <a:path w="1539" h="98" extrusionOk="0">
                  <a:moveTo>
                    <a:pt x="37" y="1"/>
                  </a:moveTo>
                  <a:cubicBezTo>
                    <a:pt x="18" y="1"/>
                    <a:pt x="0" y="19"/>
                    <a:pt x="0" y="61"/>
                  </a:cubicBezTo>
                  <a:cubicBezTo>
                    <a:pt x="0" y="79"/>
                    <a:pt x="18" y="98"/>
                    <a:pt x="37" y="98"/>
                  </a:cubicBezTo>
                  <a:lnTo>
                    <a:pt x="1479" y="98"/>
                  </a:lnTo>
                  <a:cubicBezTo>
                    <a:pt x="1502" y="98"/>
                    <a:pt x="1539" y="79"/>
                    <a:pt x="1539" y="61"/>
                  </a:cubicBezTo>
                  <a:cubicBezTo>
                    <a:pt x="1539" y="19"/>
                    <a:pt x="1502"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7812748" y="3038600"/>
              <a:ext cx="529568" cy="33700"/>
            </a:xfrm>
            <a:custGeom>
              <a:avLst/>
              <a:gdLst/>
              <a:ahLst/>
              <a:cxnLst/>
              <a:rect l="l" t="t" r="r" b="b"/>
              <a:pathLst>
                <a:path w="1540" h="98" extrusionOk="0">
                  <a:moveTo>
                    <a:pt x="56" y="1"/>
                  </a:moveTo>
                  <a:cubicBezTo>
                    <a:pt x="19" y="1"/>
                    <a:pt x="1" y="19"/>
                    <a:pt x="1" y="61"/>
                  </a:cubicBezTo>
                  <a:cubicBezTo>
                    <a:pt x="1" y="79"/>
                    <a:pt x="19" y="98"/>
                    <a:pt x="56" y="98"/>
                  </a:cubicBezTo>
                  <a:lnTo>
                    <a:pt x="1502" y="98"/>
                  </a:lnTo>
                  <a:cubicBezTo>
                    <a:pt x="1521" y="98"/>
                    <a:pt x="1539" y="79"/>
                    <a:pt x="1539" y="61"/>
                  </a:cubicBezTo>
                  <a:cubicBezTo>
                    <a:pt x="1539" y="19"/>
                    <a:pt x="1521" y="1"/>
                    <a:pt x="1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4190045" y="1483261"/>
              <a:ext cx="3495833" cy="2277140"/>
            </a:xfrm>
            <a:custGeom>
              <a:avLst/>
              <a:gdLst/>
              <a:ahLst/>
              <a:cxnLst/>
              <a:rect l="l" t="t" r="r" b="b"/>
              <a:pathLst>
                <a:path w="10166" h="6622" extrusionOk="0">
                  <a:moveTo>
                    <a:pt x="4894" y="0"/>
                  </a:moveTo>
                  <a:cubicBezTo>
                    <a:pt x="3314" y="0"/>
                    <a:pt x="2043" y="1289"/>
                    <a:pt x="2043" y="2851"/>
                  </a:cubicBezTo>
                  <a:lnTo>
                    <a:pt x="2043" y="3082"/>
                  </a:lnTo>
                  <a:cubicBezTo>
                    <a:pt x="1964" y="3082"/>
                    <a:pt x="1872" y="3059"/>
                    <a:pt x="1775" y="3059"/>
                  </a:cubicBezTo>
                  <a:cubicBezTo>
                    <a:pt x="791" y="3059"/>
                    <a:pt x="1" y="3849"/>
                    <a:pt x="1" y="4833"/>
                  </a:cubicBezTo>
                  <a:cubicBezTo>
                    <a:pt x="1" y="5813"/>
                    <a:pt x="791" y="6621"/>
                    <a:pt x="1775" y="6621"/>
                  </a:cubicBezTo>
                  <a:lnTo>
                    <a:pt x="8087" y="6621"/>
                  </a:lnTo>
                  <a:cubicBezTo>
                    <a:pt x="9242" y="6621"/>
                    <a:pt x="10166" y="5679"/>
                    <a:pt x="10166" y="4524"/>
                  </a:cubicBezTo>
                  <a:cubicBezTo>
                    <a:pt x="10166" y="3368"/>
                    <a:pt x="9242" y="2444"/>
                    <a:pt x="8087" y="2444"/>
                  </a:cubicBezTo>
                  <a:cubicBezTo>
                    <a:pt x="7971" y="2444"/>
                    <a:pt x="7837" y="2463"/>
                    <a:pt x="7722" y="2481"/>
                  </a:cubicBezTo>
                  <a:cubicBezTo>
                    <a:pt x="7532" y="1058"/>
                    <a:pt x="6317" y="0"/>
                    <a:pt x="4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4164599" y="1470538"/>
              <a:ext cx="3521280" cy="2296053"/>
            </a:xfrm>
            <a:custGeom>
              <a:avLst/>
              <a:gdLst/>
              <a:ahLst/>
              <a:cxnLst/>
              <a:rect l="l" t="t" r="r" b="b"/>
              <a:pathLst>
                <a:path w="10240" h="6677" extrusionOk="0">
                  <a:moveTo>
                    <a:pt x="4926" y="74"/>
                  </a:moveTo>
                  <a:cubicBezTo>
                    <a:pt x="6336" y="74"/>
                    <a:pt x="7528" y="1114"/>
                    <a:pt x="7722" y="2518"/>
                  </a:cubicBezTo>
                  <a:lnTo>
                    <a:pt x="7722" y="2560"/>
                  </a:lnTo>
                  <a:lnTo>
                    <a:pt x="7759" y="2541"/>
                  </a:lnTo>
                  <a:cubicBezTo>
                    <a:pt x="7893" y="2518"/>
                    <a:pt x="8008" y="2500"/>
                    <a:pt x="8124" y="2500"/>
                  </a:cubicBezTo>
                  <a:cubicBezTo>
                    <a:pt x="9260" y="2500"/>
                    <a:pt x="10166" y="3424"/>
                    <a:pt x="10166" y="4561"/>
                  </a:cubicBezTo>
                  <a:cubicBezTo>
                    <a:pt x="10166" y="5697"/>
                    <a:pt x="9260" y="6603"/>
                    <a:pt x="8124" y="6603"/>
                  </a:cubicBezTo>
                  <a:lnTo>
                    <a:pt x="1807" y="6603"/>
                  </a:lnTo>
                  <a:cubicBezTo>
                    <a:pt x="846" y="6603"/>
                    <a:pt x="56" y="5831"/>
                    <a:pt x="56" y="4870"/>
                  </a:cubicBezTo>
                  <a:cubicBezTo>
                    <a:pt x="75" y="3904"/>
                    <a:pt x="846" y="3137"/>
                    <a:pt x="1807" y="3137"/>
                  </a:cubicBezTo>
                  <a:cubicBezTo>
                    <a:pt x="1904" y="3137"/>
                    <a:pt x="1983" y="3137"/>
                    <a:pt x="2080" y="3156"/>
                  </a:cubicBezTo>
                  <a:lnTo>
                    <a:pt x="2117" y="3156"/>
                  </a:lnTo>
                  <a:lnTo>
                    <a:pt x="2117" y="3119"/>
                  </a:lnTo>
                  <a:lnTo>
                    <a:pt x="2117" y="2888"/>
                  </a:lnTo>
                  <a:cubicBezTo>
                    <a:pt x="2117" y="1326"/>
                    <a:pt x="3369" y="74"/>
                    <a:pt x="4926" y="74"/>
                  </a:cubicBezTo>
                  <a:close/>
                  <a:moveTo>
                    <a:pt x="4926" y="0"/>
                  </a:moveTo>
                  <a:cubicBezTo>
                    <a:pt x="3332" y="0"/>
                    <a:pt x="2038" y="1289"/>
                    <a:pt x="2038" y="2888"/>
                  </a:cubicBezTo>
                  <a:lnTo>
                    <a:pt x="2038" y="3077"/>
                  </a:lnTo>
                  <a:cubicBezTo>
                    <a:pt x="1964" y="3059"/>
                    <a:pt x="1886" y="3059"/>
                    <a:pt x="1807" y="3059"/>
                  </a:cubicBezTo>
                  <a:cubicBezTo>
                    <a:pt x="809" y="3059"/>
                    <a:pt x="1" y="3867"/>
                    <a:pt x="1" y="4870"/>
                  </a:cubicBezTo>
                  <a:cubicBezTo>
                    <a:pt x="1" y="5868"/>
                    <a:pt x="809" y="6677"/>
                    <a:pt x="1807" y="6677"/>
                  </a:cubicBezTo>
                  <a:lnTo>
                    <a:pt x="8124" y="6677"/>
                  </a:lnTo>
                  <a:cubicBezTo>
                    <a:pt x="9297" y="6677"/>
                    <a:pt x="10240" y="5734"/>
                    <a:pt x="10240" y="4561"/>
                  </a:cubicBezTo>
                  <a:cubicBezTo>
                    <a:pt x="10240" y="3387"/>
                    <a:pt x="9297" y="2444"/>
                    <a:pt x="8124" y="2444"/>
                  </a:cubicBezTo>
                  <a:cubicBezTo>
                    <a:pt x="8008" y="2444"/>
                    <a:pt x="7893" y="2444"/>
                    <a:pt x="7777" y="2463"/>
                  </a:cubicBezTo>
                  <a:cubicBezTo>
                    <a:pt x="7565" y="1058"/>
                    <a:pt x="6373" y="0"/>
                    <a:pt x="49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37"/>
            <p:cNvGrpSpPr/>
            <p:nvPr/>
          </p:nvGrpSpPr>
          <p:grpSpPr>
            <a:xfrm>
              <a:off x="430825" y="1382850"/>
              <a:ext cx="2469366" cy="2835249"/>
              <a:chOff x="430825" y="1382850"/>
              <a:chExt cx="2469366" cy="2835249"/>
            </a:xfrm>
          </p:grpSpPr>
          <p:sp>
            <p:nvSpPr>
              <p:cNvPr id="882" name="Google Shape;882;p37"/>
              <p:cNvSpPr/>
              <p:nvPr/>
            </p:nvSpPr>
            <p:spPr>
              <a:xfrm>
                <a:off x="443548" y="1397293"/>
                <a:ext cx="2443920" cy="2806364"/>
              </a:xfrm>
              <a:custGeom>
                <a:avLst/>
                <a:gdLst/>
                <a:ahLst/>
                <a:cxnLst/>
                <a:rect l="l" t="t" r="r" b="b"/>
                <a:pathLst>
                  <a:path w="7107" h="8161" extrusionOk="0">
                    <a:moveTo>
                      <a:pt x="425" y="1"/>
                    </a:moveTo>
                    <a:cubicBezTo>
                      <a:pt x="176" y="1"/>
                      <a:pt x="0" y="190"/>
                      <a:pt x="0" y="421"/>
                    </a:cubicBezTo>
                    <a:lnTo>
                      <a:pt x="0" y="7740"/>
                    </a:lnTo>
                    <a:cubicBezTo>
                      <a:pt x="0" y="7989"/>
                      <a:pt x="176" y="8160"/>
                      <a:pt x="425" y="8160"/>
                    </a:cubicBezTo>
                    <a:lnTo>
                      <a:pt x="6682" y="8160"/>
                    </a:lnTo>
                    <a:cubicBezTo>
                      <a:pt x="6913" y="8160"/>
                      <a:pt x="7107" y="7989"/>
                      <a:pt x="7107" y="7740"/>
                    </a:cubicBezTo>
                    <a:lnTo>
                      <a:pt x="7107" y="421"/>
                    </a:lnTo>
                    <a:cubicBezTo>
                      <a:pt x="7107" y="190"/>
                      <a:pt x="6913"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430825" y="1382850"/>
                <a:ext cx="2469366" cy="2835249"/>
              </a:xfrm>
              <a:custGeom>
                <a:avLst/>
                <a:gdLst/>
                <a:ahLst/>
                <a:cxnLst/>
                <a:rect l="l" t="t" r="r" b="b"/>
                <a:pathLst>
                  <a:path w="7181" h="8245" extrusionOk="0">
                    <a:moveTo>
                      <a:pt x="6719" y="79"/>
                    </a:moveTo>
                    <a:cubicBezTo>
                      <a:pt x="6931" y="79"/>
                      <a:pt x="7102" y="255"/>
                      <a:pt x="7102" y="463"/>
                    </a:cubicBezTo>
                    <a:lnTo>
                      <a:pt x="7102" y="7782"/>
                    </a:lnTo>
                    <a:cubicBezTo>
                      <a:pt x="7102" y="8013"/>
                      <a:pt x="6931" y="8165"/>
                      <a:pt x="6719" y="8165"/>
                    </a:cubicBezTo>
                    <a:lnTo>
                      <a:pt x="462" y="8165"/>
                    </a:lnTo>
                    <a:cubicBezTo>
                      <a:pt x="231" y="8165"/>
                      <a:pt x="74" y="8013"/>
                      <a:pt x="74" y="7782"/>
                    </a:cubicBezTo>
                    <a:lnTo>
                      <a:pt x="74" y="463"/>
                    </a:lnTo>
                    <a:cubicBezTo>
                      <a:pt x="74" y="255"/>
                      <a:pt x="231" y="79"/>
                      <a:pt x="462" y="79"/>
                    </a:cubicBezTo>
                    <a:close/>
                    <a:moveTo>
                      <a:pt x="462" y="1"/>
                    </a:moveTo>
                    <a:cubicBezTo>
                      <a:pt x="190" y="1"/>
                      <a:pt x="0" y="213"/>
                      <a:pt x="0" y="463"/>
                    </a:cubicBezTo>
                    <a:lnTo>
                      <a:pt x="0" y="7782"/>
                    </a:lnTo>
                    <a:cubicBezTo>
                      <a:pt x="0" y="8050"/>
                      <a:pt x="190" y="8244"/>
                      <a:pt x="462" y="8244"/>
                    </a:cubicBezTo>
                    <a:lnTo>
                      <a:pt x="6719" y="8244"/>
                    </a:lnTo>
                    <a:cubicBezTo>
                      <a:pt x="6968" y="8244"/>
                      <a:pt x="7181" y="8050"/>
                      <a:pt x="7181" y="7782"/>
                    </a:cubicBezTo>
                    <a:lnTo>
                      <a:pt x="7181" y="463"/>
                    </a:lnTo>
                    <a:cubicBezTo>
                      <a:pt x="7181" y="213"/>
                      <a:pt x="6968" y="1"/>
                      <a:pt x="6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69062" y="1562696"/>
                <a:ext cx="2245504" cy="569113"/>
              </a:xfrm>
              <a:custGeom>
                <a:avLst/>
                <a:gdLst/>
                <a:ahLst/>
                <a:cxnLst/>
                <a:rect l="l" t="t" r="r" b="b"/>
                <a:pathLst>
                  <a:path w="6530" h="1655" extrusionOk="0">
                    <a:moveTo>
                      <a:pt x="231" y="0"/>
                    </a:moveTo>
                    <a:cubicBezTo>
                      <a:pt x="97" y="0"/>
                      <a:pt x="0" y="97"/>
                      <a:pt x="0" y="213"/>
                    </a:cubicBezTo>
                    <a:lnTo>
                      <a:pt x="0" y="1423"/>
                    </a:lnTo>
                    <a:cubicBezTo>
                      <a:pt x="0" y="1557"/>
                      <a:pt x="97" y="1654"/>
                      <a:pt x="231" y="1654"/>
                    </a:cubicBezTo>
                    <a:lnTo>
                      <a:pt x="6298" y="1654"/>
                    </a:lnTo>
                    <a:cubicBezTo>
                      <a:pt x="6432" y="1654"/>
                      <a:pt x="6529" y="1557"/>
                      <a:pt x="6529" y="1423"/>
                    </a:cubicBezTo>
                    <a:lnTo>
                      <a:pt x="6529" y="213"/>
                    </a:lnTo>
                    <a:cubicBezTo>
                      <a:pt x="6529" y="97"/>
                      <a:pt x="6432" y="0"/>
                      <a:pt x="6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56339" y="1549972"/>
                <a:ext cx="2270950" cy="595935"/>
              </a:xfrm>
              <a:custGeom>
                <a:avLst/>
                <a:gdLst/>
                <a:ahLst/>
                <a:cxnLst/>
                <a:rect l="l" t="t" r="r" b="b"/>
                <a:pathLst>
                  <a:path w="6604" h="1733" extrusionOk="0">
                    <a:moveTo>
                      <a:pt x="6335" y="74"/>
                    </a:moveTo>
                    <a:cubicBezTo>
                      <a:pt x="6451" y="74"/>
                      <a:pt x="6525" y="153"/>
                      <a:pt x="6525" y="250"/>
                    </a:cubicBezTo>
                    <a:lnTo>
                      <a:pt x="6525" y="1460"/>
                    </a:lnTo>
                    <a:cubicBezTo>
                      <a:pt x="6525" y="1576"/>
                      <a:pt x="6451" y="1654"/>
                      <a:pt x="6335" y="1654"/>
                    </a:cubicBezTo>
                    <a:lnTo>
                      <a:pt x="268" y="1654"/>
                    </a:lnTo>
                    <a:cubicBezTo>
                      <a:pt x="153" y="1654"/>
                      <a:pt x="79" y="1576"/>
                      <a:pt x="79" y="1460"/>
                    </a:cubicBezTo>
                    <a:lnTo>
                      <a:pt x="79" y="250"/>
                    </a:lnTo>
                    <a:cubicBezTo>
                      <a:pt x="79" y="153"/>
                      <a:pt x="153" y="74"/>
                      <a:pt x="268" y="74"/>
                    </a:cubicBezTo>
                    <a:close/>
                    <a:moveTo>
                      <a:pt x="268" y="0"/>
                    </a:moveTo>
                    <a:cubicBezTo>
                      <a:pt x="116" y="0"/>
                      <a:pt x="0" y="116"/>
                      <a:pt x="0" y="250"/>
                    </a:cubicBezTo>
                    <a:lnTo>
                      <a:pt x="0" y="1460"/>
                    </a:lnTo>
                    <a:cubicBezTo>
                      <a:pt x="0" y="1617"/>
                      <a:pt x="116" y="1733"/>
                      <a:pt x="268" y="1733"/>
                    </a:cubicBezTo>
                    <a:lnTo>
                      <a:pt x="6335" y="1733"/>
                    </a:lnTo>
                    <a:cubicBezTo>
                      <a:pt x="6488" y="1733"/>
                      <a:pt x="6603" y="1617"/>
                      <a:pt x="6603" y="1460"/>
                    </a:cubicBezTo>
                    <a:lnTo>
                      <a:pt x="6603" y="250"/>
                    </a:lnTo>
                    <a:cubicBezTo>
                      <a:pt x="6603" y="116"/>
                      <a:pt x="6488" y="0"/>
                      <a:pt x="63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69062" y="2283798"/>
                <a:ext cx="2245504" cy="569113"/>
              </a:xfrm>
              <a:custGeom>
                <a:avLst/>
                <a:gdLst/>
                <a:ahLst/>
                <a:cxnLst/>
                <a:rect l="l" t="t" r="r" b="b"/>
                <a:pathLst>
                  <a:path w="6530" h="1655" extrusionOk="0">
                    <a:moveTo>
                      <a:pt x="231" y="1"/>
                    </a:moveTo>
                    <a:cubicBezTo>
                      <a:pt x="97" y="1"/>
                      <a:pt x="0" y="98"/>
                      <a:pt x="0" y="232"/>
                    </a:cubicBezTo>
                    <a:lnTo>
                      <a:pt x="0" y="1447"/>
                    </a:lnTo>
                    <a:cubicBezTo>
                      <a:pt x="0" y="1563"/>
                      <a:pt x="97" y="1655"/>
                      <a:pt x="231" y="1655"/>
                    </a:cubicBezTo>
                    <a:lnTo>
                      <a:pt x="6298" y="1655"/>
                    </a:lnTo>
                    <a:cubicBezTo>
                      <a:pt x="6432" y="1655"/>
                      <a:pt x="6529" y="1563"/>
                      <a:pt x="6529" y="1447"/>
                    </a:cubicBezTo>
                    <a:lnTo>
                      <a:pt x="6529" y="232"/>
                    </a:lnTo>
                    <a:cubicBezTo>
                      <a:pt x="6529" y="98"/>
                      <a:pt x="6432" y="1"/>
                      <a:pt x="6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56339" y="2271075"/>
                <a:ext cx="2270950" cy="596279"/>
              </a:xfrm>
              <a:custGeom>
                <a:avLst/>
                <a:gdLst/>
                <a:ahLst/>
                <a:cxnLst/>
                <a:rect l="l" t="t" r="r" b="b"/>
                <a:pathLst>
                  <a:path w="6604" h="1734" extrusionOk="0">
                    <a:moveTo>
                      <a:pt x="6335" y="75"/>
                    </a:moveTo>
                    <a:cubicBezTo>
                      <a:pt x="6451" y="75"/>
                      <a:pt x="6525" y="153"/>
                      <a:pt x="6525" y="269"/>
                    </a:cubicBezTo>
                    <a:lnTo>
                      <a:pt x="6525" y="1484"/>
                    </a:lnTo>
                    <a:cubicBezTo>
                      <a:pt x="6525" y="1576"/>
                      <a:pt x="6451" y="1655"/>
                      <a:pt x="6335" y="1655"/>
                    </a:cubicBezTo>
                    <a:lnTo>
                      <a:pt x="268" y="1655"/>
                    </a:lnTo>
                    <a:cubicBezTo>
                      <a:pt x="153" y="1655"/>
                      <a:pt x="79" y="1576"/>
                      <a:pt x="79" y="1484"/>
                    </a:cubicBezTo>
                    <a:lnTo>
                      <a:pt x="79" y="269"/>
                    </a:lnTo>
                    <a:cubicBezTo>
                      <a:pt x="79" y="153"/>
                      <a:pt x="153" y="75"/>
                      <a:pt x="268" y="75"/>
                    </a:cubicBezTo>
                    <a:close/>
                    <a:moveTo>
                      <a:pt x="268" y="1"/>
                    </a:moveTo>
                    <a:cubicBezTo>
                      <a:pt x="116" y="1"/>
                      <a:pt x="0" y="116"/>
                      <a:pt x="0" y="269"/>
                    </a:cubicBezTo>
                    <a:lnTo>
                      <a:pt x="0" y="1484"/>
                    </a:lnTo>
                    <a:cubicBezTo>
                      <a:pt x="0" y="1618"/>
                      <a:pt x="116" y="1734"/>
                      <a:pt x="268" y="1734"/>
                    </a:cubicBezTo>
                    <a:lnTo>
                      <a:pt x="6335" y="1734"/>
                    </a:lnTo>
                    <a:cubicBezTo>
                      <a:pt x="6488" y="1734"/>
                      <a:pt x="6603" y="1618"/>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69062" y="2959165"/>
                <a:ext cx="2245504" cy="577022"/>
              </a:xfrm>
              <a:custGeom>
                <a:avLst/>
                <a:gdLst/>
                <a:ahLst/>
                <a:cxnLst/>
                <a:rect l="l" t="t" r="r" b="b"/>
                <a:pathLst>
                  <a:path w="6530" h="1678" extrusionOk="0">
                    <a:moveTo>
                      <a:pt x="231" y="1"/>
                    </a:moveTo>
                    <a:cubicBezTo>
                      <a:pt x="97" y="1"/>
                      <a:pt x="0" y="116"/>
                      <a:pt x="0" y="232"/>
                    </a:cubicBezTo>
                    <a:lnTo>
                      <a:pt x="0" y="1447"/>
                    </a:lnTo>
                    <a:cubicBezTo>
                      <a:pt x="0" y="1581"/>
                      <a:pt x="97" y="1678"/>
                      <a:pt x="231" y="1678"/>
                    </a:cubicBezTo>
                    <a:lnTo>
                      <a:pt x="6298" y="1678"/>
                    </a:lnTo>
                    <a:cubicBezTo>
                      <a:pt x="6432" y="1678"/>
                      <a:pt x="6529" y="1581"/>
                      <a:pt x="6529" y="1447"/>
                    </a:cubicBezTo>
                    <a:lnTo>
                      <a:pt x="6529" y="232"/>
                    </a:lnTo>
                    <a:cubicBezTo>
                      <a:pt x="6529" y="116"/>
                      <a:pt x="6432" y="1"/>
                      <a:pt x="6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56339" y="2946442"/>
                <a:ext cx="2270950" cy="602469"/>
              </a:xfrm>
              <a:custGeom>
                <a:avLst/>
                <a:gdLst/>
                <a:ahLst/>
                <a:cxnLst/>
                <a:rect l="l" t="t" r="r" b="b"/>
                <a:pathLst>
                  <a:path w="6604" h="1752" extrusionOk="0">
                    <a:moveTo>
                      <a:pt x="6335" y="74"/>
                    </a:moveTo>
                    <a:cubicBezTo>
                      <a:pt x="6451" y="74"/>
                      <a:pt x="6525" y="172"/>
                      <a:pt x="6525" y="269"/>
                    </a:cubicBezTo>
                    <a:lnTo>
                      <a:pt x="6525" y="1484"/>
                    </a:lnTo>
                    <a:cubicBezTo>
                      <a:pt x="6525" y="1576"/>
                      <a:pt x="6451" y="1673"/>
                      <a:pt x="6335" y="1673"/>
                    </a:cubicBezTo>
                    <a:lnTo>
                      <a:pt x="268" y="1673"/>
                    </a:lnTo>
                    <a:cubicBezTo>
                      <a:pt x="153" y="1673"/>
                      <a:pt x="79" y="1576"/>
                      <a:pt x="79" y="1484"/>
                    </a:cubicBezTo>
                    <a:lnTo>
                      <a:pt x="79" y="269"/>
                    </a:lnTo>
                    <a:cubicBezTo>
                      <a:pt x="79" y="172"/>
                      <a:pt x="153" y="74"/>
                      <a:pt x="268" y="74"/>
                    </a:cubicBezTo>
                    <a:close/>
                    <a:moveTo>
                      <a:pt x="268" y="1"/>
                    </a:moveTo>
                    <a:cubicBezTo>
                      <a:pt x="116" y="1"/>
                      <a:pt x="0" y="116"/>
                      <a:pt x="0" y="269"/>
                    </a:cubicBezTo>
                    <a:lnTo>
                      <a:pt x="0" y="1484"/>
                    </a:lnTo>
                    <a:cubicBezTo>
                      <a:pt x="0" y="1636"/>
                      <a:pt x="116" y="1752"/>
                      <a:pt x="268" y="1752"/>
                    </a:cubicBezTo>
                    <a:lnTo>
                      <a:pt x="6335" y="1752"/>
                    </a:lnTo>
                    <a:cubicBezTo>
                      <a:pt x="6488" y="1752"/>
                      <a:pt x="6603" y="1636"/>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21398" y="1688209"/>
                <a:ext cx="788505" cy="318084"/>
              </a:xfrm>
              <a:custGeom>
                <a:avLst/>
                <a:gdLst/>
                <a:ahLst/>
                <a:cxnLst/>
                <a:rect l="l" t="t" r="r" b="b"/>
                <a:pathLst>
                  <a:path w="2293" h="925" extrusionOk="0">
                    <a:moveTo>
                      <a:pt x="214" y="0"/>
                    </a:moveTo>
                    <a:cubicBezTo>
                      <a:pt x="98" y="0"/>
                      <a:pt x="1" y="97"/>
                      <a:pt x="1" y="231"/>
                    </a:cubicBezTo>
                    <a:lnTo>
                      <a:pt x="1" y="693"/>
                    </a:lnTo>
                    <a:cubicBezTo>
                      <a:pt x="1" y="809"/>
                      <a:pt x="98" y="924"/>
                      <a:pt x="214" y="924"/>
                    </a:cubicBezTo>
                    <a:lnTo>
                      <a:pt x="2062" y="924"/>
                    </a:lnTo>
                    <a:cubicBezTo>
                      <a:pt x="2196" y="924"/>
                      <a:pt x="2293" y="809"/>
                      <a:pt x="2293" y="693"/>
                    </a:cubicBezTo>
                    <a:lnTo>
                      <a:pt x="2293" y="231"/>
                    </a:lnTo>
                    <a:cubicBezTo>
                      <a:pt x="2293" y="97"/>
                      <a:pt x="2196"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09018" y="1675486"/>
                <a:ext cx="813608" cy="343531"/>
              </a:xfrm>
              <a:custGeom>
                <a:avLst/>
                <a:gdLst/>
                <a:ahLst/>
                <a:cxnLst/>
                <a:rect l="l" t="t" r="r" b="b"/>
                <a:pathLst>
                  <a:path w="2366" h="999" extrusionOk="0">
                    <a:moveTo>
                      <a:pt x="2098" y="74"/>
                    </a:moveTo>
                    <a:cubicBezTo>
                      <a:pt x="2213" y="74"/>
                      <a:pt x="2292" y="153"/>
                      <a:pt x="2292" y="268"/>
                    </a:cubicBezTo>
                    <a:lnTo>
                      <a:pt x="2292" y="730"/>
                    </a:lnTo>
                    <a:cubicBezTo>
                      <a:pt x="2292" y="827"/>
                      <a:pt x="2213" y="924"/>
                      <a:pt x="2098" y="924"/>
                    </a:cubicBezTo>
                    <a:lnTo>
                      <a:pt x="250" y="924"/>
                    </a:lnTo>
                    <a:cubicBezTo>
                      <a:pt x="152" y="924"/>
                      <a:pt x="74" y="827"/>
                      <a:pt x="74" y="730"/>
                    </a:cubicBezTo>
                    <a:lnTo>
                      <a:pt x="74" y="268"/>
                    </a:lnTo>
                    <a:cubicBezTo>
                      <a:pt x="74" y="153"/>
                      <a:pt x="152" y="74"/>
                      <a:pt x="250" y="74"/>
                    </a:cubicBezTo>
                    <a:close/>
                    <a:moveTo>
                      <a:pt x="250" y="0"/>
                    </a:moveTo>
                    <a:cubicBezTo>
                      <a:pt x="116" y="0"/>
                      <a:pt x="0" y="116"/>
                      <a:pt x="0" y="268"/>
                    </a:cubicBezTo>
                    <a:lnTo>
                      <a:pt x="0" y="730"/>
                    </a:lnTo>
                    <a:cubicBezTo>
                      <a:pt x="0" y="864"/>
                      <a:pt x="116" y="998"/>
                      <a:pt x="250" y="998"/>
                    </a:cubicBezTo>
                    <a:lnTo>
                      <a:pt x="2098" y="998"/>
                    </a:lnTo>
                    <a:cubicBezTo>
                      <a:pt x="2250" y="998"/>
                      <a:pt x="2366" y="864"/>
                      <a:pt x="2366" y="730"/>
                    </a:cubicBezTo>
                    <a:lnTo>
                      <a:pt x="2366" y="268"/>
                    </a:lnTo>
                    <a:cubicBezTo>
                      <a:pt x="2366" y="116"/>
                      <a:pt x="2250" y="0"/>
                      <a:pt x="20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1635068" y="1614964"/>
                <a:ext cx="125858" cy="125858"/>
              </a:xfrm>
              <a:custGeom>
                <a:avLst/>
                <a:gdLst/>
                <a:ahLst/>
                <a:cxnLst/>
                <a:rect l="l" t="t" r="r" b="b"/>
                <a:pathLst>
                  <a:path w="366" h="366" extrusionOk="0">
                    <a:moveTo>
                      <a:pt x="98" y="1"/>
                    </a:moveTo>
                    <a:cubicBezTo>
                      <a:pt x="38" y="1"/>
                      <a:pt x="1" y="42"/>
                      <a:pt x="1" y="98"/>
                    </a:cubicBezTo>
                    <a:lnTo>
                      <a:pt x="1" y="273"/>
                    </a:lnTo>
                    <a:cubicBezTo>
                      <a:pt x="1" y="310"/>
                      <a:pt x="38" y="366"/>
                      <a:pt x="98" y="366"/>
                    </a:cubicBezTo>
                    <a:lnTo>
                      <a:pt x="269" y="366"/>
                    </a:lnTo>
                    <a:cubicBezTo>
                      <a:pt x="310" y="366"/>
                      <a:pt x="366" y="310"/>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622345" y="1602241"/>
                <a:ext cx="153024" cy="153024"/>
              </a:xfrm>
              <a:custGeom>
                <a:avLst/>
                <a:gdLst/>
                <a:ahLst/>
                <a:cxnLst/>
                <a:rect l="l" t="t" r="r" b="b"/>
                <a:pathLst>
                  <a:path w="445" h="445" extrusionOk="0">
                    <a:moveTo>
                      <a:pt x="306" y="79"/>
                    </a:moveTo>
                    <a:cubicBezTo>
                      <a:pt x="329" y="79"/>
                      <a:pt x="366" y="98"/>
                      <a:pt x="366" y="135"/>
                    </a:cubicBezTo>
                    <a:lnTo>
                      <a:pt x="366" y="310"/>
                    </a:lnTo>
                    <a:cubicBezTo>
                      <a:pt x="366" y="329"/>
                      <a:pt x="329" y="366"/>
                      <a:pt x="306" y="366"/>
                    </a:cubicBezTo>
                    <a:lnTo>
                      <a:pt x="135" y="366"/>
                    </a:lnTo>
                    <a:cubicBezTo>
                      <a:pt x="98" y="366"/>
                      <a:pt x="75" y="329"/>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1635068" y="2336411"/>
                <a:ext cx="125858" cy="127234"/>
              </a:xfrm>
              <a:custGeom>
                <a:avLst/>
                <a:gdLst/>
                <a:ahLst/>
                <a:cxnLst/>
                <a:rect l="l" t="t" r="r" b="b"/>
                <a:pathLst>
                  <a:path w="366" h="370" extrusionOk="0">
                    <a:moveTo>
                      <a:pt x="98" y="0"/>
                    </a:moveTo>
                    <a:cubicBezTo>
                      <a:pt x="38" y="0"/>
                      <a:pt x="1" y="60"/>
                      <a:pt x="1" y="116"/>
                    </a:cubicBezTo>
                    <a:lnTo>
                      <a:pt x="1" y="273"/>
                    </a:lnTo>
                    <a:cubicBezTo>
                      <a:pt x="1" y="328"/>
                      <a:pt x="38" y="370"/>
                      <a:pt x="98" y="370"/>
                    </a:cubicBezTo>
                    <a:lnTo>
                      <a:pt x="269" y="370"/>
                    </a:lnTo>
                    <a:cubicBezTo>
                      <a:pt x="310" y="370"/>
                      <a:pt x="366" y="328"/>
                      <a:pt x="366" y="273"/>
                    </a:cubicBezTo>
                    <a:lnTo>
                      <a:pt x="366" y="116"/>
                    </a:lnTo>
                    <a:cubicBezTo>
                      <a:pt x="366" y="60"/>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1622345" y="2323687"/>
                <a:ext cx="153024" cy="152681"/>
              </a:xfrm>
              <a:custGeom>
                <a:avLst/>
                <a:gdLst/>
                <a:ahLst/>
                <a:cxnLst/>
                <a:rect l="l" t="t" r="r" b="b"/>
                <a:pathLst>
                  <a:path w="445" h="444" extrusionOk="0">
                    <a:moveTo>
                      <a:pt x="306" y="79"/>
                    </a:moveTo>
                    <a:cubicBezTo>
                      <a:pt x="329" y="79"/>
                      <a:pt x="366" y="116"/>
                      <a:pt x="366" y="153"/>
                    </a:cubicBezTo>
                    <a:lnTo>
                      <a:pt x="366" y="310"/>
                    </a:lnTo>
                    <a:cubicBezTo>
                      <a:pt x="366" y="347"/>
                      <a:pt x="329" y="365"/>
                      <a:pt x="306" y="365"/>
                    </a:cubicBezTo>
                    <a:lnTo>
                      <a:pt x="135" y="365"/>
                    </a:lnTo>
                    <a:cubicBezTo>
                      <a:pt x="98" y="365"/>
                      <a:pt x="75" y="347"/>
                      <a:pt x="75" y="310"/>
                    </a:cubicBezTo>
                    <a:lnTo>
                      <a:pt x="75" y="153"/>
                    </a:lnTo>
                    <a:cubicBezTo>
                      <a:pt x="75" y="116"/>
                      <a:pt x="98" y="79"/>
                      <a:pt x="135" y="79"/>
                    </a:cubicBezTo>
                    <a:close/>
                    <a:moveTo>
                      <a:pt x="135" y="0"/>
                    </a:moveTo>
                    <a:cubicBezTo>
                      <a:pt x="56" y="0"/>
                      <a:pt x="1" y="79"/>
                      <a:pt x="1" y="153"/>
                    </a:cubicBezTo>
                    <a:lnTo>
                      <a:pt x="1" y="310"/>
                    </a:lnTo>
                    <a:cubicBezTo>
                      <a:pt x="1" y="384"/>
                      <a:pt x="56" y="444"/>
                      <a:pt x="135" y="444"/>
                    </a:cubicBezTo>
                    <a:lnTo>
                      <a:pt x="306" y="444"/>
                    </a:lnTo>
                    <a:cubicBezTo>
                      <a:pt x="384" y="444"/>
                      <a:pt x="444" y="384"/>
                      <a:pt x="444" y="310"/>
                    </a:cubicBezTo>
                    <a:lnTo>
                      <a:pt x="444" y="153"/>
                    </a:lnTo>
                    <a:cubicBezTo>
                      <a:pt x="444" y="79"/>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1635068" y="1767644"/>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1622345" y="1754921"/>
                <a:ext cx="153024" cy="144771"/>
              </a:xfrm>
              <a:custGeom>
                <a:avLst/>
                <a:gdLst/>
                <a:ahLst/>
                <a:cxnLst/>
                <a:rect l="l" t="t" r="r" b="b"/>
                <a:pathLst>
                  <a:path w="445" h="421" extrusionOk="0">
                    <a:moveTo>
                      <a:pt x="306" y="74"/>
                    </a:moveTo>
                    <a:cubicBezTo>
                      <a:pt x="329" y="74"/>
                      <a:pt x="366" y="97"/>
                      <a:pt x="366" y="134"/>
                    </a:cubicBezTo>
                    <a:lnTo>
                      <a:pt x="366" y="287"/>
                    </a:lnTo>
                    <a:cubicBezTo>
                      <a:pt x="366" y="328"/>
                      <a:pt x="329" y="347"/>
                      <a:pt x="306" y="347"/>
                    </a:cubicBezTo>
                    <a:lnTo>
                      <a:pt x="135" y="347"/>
                    </a:lnTo>
                    <a:cubicBezTo>
                      <a:pt x="98" y="347"/>
                      <a:pt x="75" y="328"/>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1635068" y="2488746"/>
                <a:ext cx="125858" cy="125858"/>
              </a:xfrm>
              <a:custGeom>
                <a:avLst/>
                <a:gdLst/>
                <a:ahLst/>
                <a:cxnLst/>
                <a:rect l="l" t="t" r="r" b="b"/>
                <a:pathLst>
                  <a:path w="366" h="366" extrusionOk="0">
                    <a:moveTo>
                      <a:pt x="98" y="1"/>
                    </a:moveTo>
                    <a:cubicBezTo>
                      <a:pt x="38" y="1"/>
                      <a:pt x="1" y="42"/>
                      <a:pt x="1" y="98"/>
                    </a:cubicBezTo>
                    <a:lnTo>
                      <a:pt x="1" y="273"/>
                    </a:lnTo>
                    <a:cubicBezTo>
                      <a:pt x="1" y="329"/>
                      <a:pt x="38" y="366"/>
                      <a:pt x="98" y="366"/>
                    </a:cubicBezTo>
                    <a:lnTo>
                      <a:pt x="269" y="366"/>
                    </a:lnTo>
                    <a:cubicBezTo>
                      <a:pt x="310" y="366"/>
                      <a:pt x="366" y="329"/>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1622345" y="2476023"/>
                <a:ext cx="153024" cy="153024"/>
              </a:xfrm>
              <a:custGeom>
                <a:avLst/>
                <a:gdLst/>
                <a:ahLst/>
                <a:cxnLst/>
                <a:rect l="l" t="t" r="r" b="b"/>
                <a:pathLst>
                  <a:path w="445" h="445" extrusionOk="0">
                    <a:moveTo>
                      <a:pt x="306" y="79"/>
                    </a:moveTo>
                    <a:cubicBezTo>
                      <a:pt x="329" y="79"/>
                      <a:pt x="366" y="98"/>
                      <a:pt x="366" y="135"/>
                    </a:cubicBezTo>
                    <a:lnTo>
                      <a:pt x="366" y="310"/>
                    </a:lnTo>
                    <a:cubicBezTo>
                      <a:pt x="366" y="347"/>
                      <a:pt x="329" y="366"/>
                      <a:pt x="306" y="366"/>
                    </a:cubicBezTo>
                    <a:lnTo>
                      <a:pt x="135" y="366"/>
                    </a:lnTo>
                    <a:cubicBezTo>
                      <a:pt x="98" y="366"/>
                      <a:pt x="75" y="347"/>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1635068" y="1913790"/>
                <a:ext cx="125858" cy="125858"/>
              </a:xfrm>
              <a:custGeom>
                <a:avLst/>
                <a:gdLst/>
                <a:ahLst/>
                <a:cxnLst/>
                <a:rect l="l" t="t" r="r" b="b"/>
                <a:pathLst>
                  <a:path w="366" h="366" extrusionOk="0">
                    <a:moveTo>
                      <a:pt x="98" y="0"/>
                    </a:moveTo>
                    <a:cubicBezTo>
                      <a:pt x="38" y="0"/>
                      <a:pt x="1" y="37"/>
                      <a:pt x="1" y="97"/>
                    </a:cubicBezTo>
                    <a:lnTo>
                      <a:pt x="1" y="268"/>
                    </a:lnTo>
                    <a:cubicBezTo>
                      <a:pt x="1" y="328"/>
                      <a:pt x="38" y="365"/>
                      <a:pt x="98" y="365"/>
                    </a:cubicBezTo>
                    <a:lnTo>
                      <a:pt x="269" y="365"/>
                    </a:lnTo>
                    <a:cubicBezTo>
                      <a:pt x="310" y="365"/>
                      <a:pt x="366" y="328"/>
                      <a:pt x="366" y="268"/>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622345" y="1899348"/>
                <a:ext cx="153024" cy="153024"/>
              </a:xfrm>
              <a:custGeom>
                <a:avLst/>
                <a:gdLst/>
                <a:ahLst/>
                <a:cxnLst/>
                <a:rect l="l" t="t" r="r" b="b"/>
                <a:pathLst>
                  <a:path w="445" h="445" extrusionOk="0">
                    <a:moveTo>
                      <a:pt x="306" y="79"/>
                    </a:moveTo>
                    <a:cubicBezTo>
                      <a:pt x="329" y="79"/>
                      <a:pt x="366" y="98"/>
                      <a:pt x="366" y="139"/>
                    </a:cubicBezTo>
                    <a:lnTo>
                      <a:pt x="366" y="310"/>
                    </a:lnTo>
                    <a:cubicBezTo>
                      <a:pt x="366" y="347"/>
                      <a:pt x="329" y="370"/>
                      <a:pt x="306" y="370"/>
                    </a:cubicBezTo>
                    <a:lnTo>
                      <a:pt x="135" y="370"/>
                    </a:lnTo>
                    <a:cubicBezTo>
                      <a:pt x="98" y="370"/>
                      <a:pt x="75" y="347"/>
                      <a:pt x="75" y="310"/>
                    </a:cubicBezTo>
                    <a:lnTo>
                      <a:pt x="75" y="139"/>
                    </a:lnTo>
                    <a:cubicBezTo>
                      <a:pt x="75" y="98"/>
                      <a:pt x="98" y="79"/>
                      <a:pt x="135" y="79"/>
                    </a:cubicBezTo>
                    <a:close/>
                    <a:moveTo>
                      <a:pt x="135" y="1"/>
                    </a:moveTo>
                    <a:cubicBezTo>
                      <a:pt x="56" y="1"/>
                      <a:pt x="1" y="61"/>
                      <a:pt x="1" y="139"/>
                    </a:cubicBezTo>
                    <a:lnTo>
                      <a:pt x="1" y="310"/>
                    </a:lnTo>
                    <a:cubicBezTo>
                      <a:pt x="1" y="389"/>
                      <a:pt x="56" y="444"/>
                      <a:pt x="135" y="444"/>
                    </a:cubicBezTo>
                    <a:lnTo>
                      <a:pt x="306" y="444"/>
                    </a:lnTo>
                    <a:cubicBezTo>
                      <a:pt x="384" y="444"/>
                      <a:pt x="444" y="389"/>
                      <a:pt x="444" y="310"/>
                    </a:cubicBezTo>
                    <a:lnTo>
                      <a:pt x="444" y="139"/>
                    </a:lnTo>
                    <a:cubicBezTo>
                      <a:pt x="444" y="61"/>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635068" y="2641426"/>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622345" y="2628703"/>
                <a:ext cx="153024" cy="144771"/>
              </a:xfrm>
              <a:custGeom>
                <a:avLst/>
                <a:gdLst/>
                <a:ahLst/>
                <a:cxnLst/>
                <a:rect l="l" t="t" r="r" b="b"/>
                <a:pathLst>
                  <a:path w="445" h="421" extrusionOk="0">
                    <a:moveTo>
                      <a:pt x="306" y="74"/>
                    </a:moveTo>
                    <a:cubicBezTo>
                      <a:pt x="329" y="74"/>
                      <a:pt x="366" y="97"/>
                      <a:pt x="366" y="134"/>
                    </a:cubicBezTo>
                    <a:lnTo>
                      <a:pt x="366" y="287"/>
                    </a:lnTo>
                    <a:cubicBezTo>
                      <a:pt x="366" y="329"/>
                      <a:pt x="329" y="347"/>
                      <a:pt x="306" y="347"/>
                    </a:cubicBezTo>
                    <a:lnTo>
                      <a:pt x="135" y="347"/>
                    </a:lnTo>
                    <a:cubicBezTo>
                      <a:pt x="98" y="347"/>
                      <a:pt x="75" y="329"/>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1800471" y="1614964"/>
                <a:ext cx="125858" cy="125858"/>
              </a:xfrm>
              <a:custGeom>
                <a:avLst/>
                <a:gdLst/>
                <a:ahLst/>
                <a:cxnLst/>
                <a:rect l="l" t="t" r="r" b="b"/>
                <a:pathLst>
                  <a:path w="366" h="366" extrusionOk="0">
                    <a:moveTo>
                      <a:pt x="97" y="1"/>
                    </a:moveTo>
                    <a:cubicBezTo>
                      <a:pt x="42" y="1"/>
                      <a:pt x="0" y="42"/>
                      <a:pt x="0" y="98"/>
                    </a:cubicBezTo>
                    <a:lnTo>
                      <a:pt x="0" y="273"/>
                    </a:lnTo>
                    <a:cubicBezTo>
                      <a:pt x="0" y="310"/>
                      <a:pt x="42" y="366"/>
                      <a:pt x="97" y="366"/>
                    </a:cubicBezTo>
                    <a:lnTo>
                      <a:pt x="273" y="366"/>
                    </a:lnTo>
                    <a:cubicBezTo>
                      <a:pt x="310" y="366"/>
                      <a:pt x="365" y="310"/>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1787748" y="1602241"/>
                <a:ext cx="152681" cy="153024"/>
              </a:xfrm>
              <a:custGeom>
                <a:avLst/>
                <a:gdLst/>
                <a:ahLst/>
                <a:cxnLst/>
                <a:rect l="l" t="t" r="r" b="b"/>
                <a:pathLst>
                  <a:path w="444" h="445" extrusionOk="0">
                    <a:moveTo>
                      <a:pt x="310" y="79"/>
                    </a:moveTo>
                    <a:cubicBezTo>
                      <a:pt x="328" y="79"/>
                      <a:pt x="365" y="98"/>
                      <a:pt x="365" y="135"/>
                    </a:cubicBezTo>
                    <a:lnTo>
                      <a:pt x="365" y="310"/>
                    </a:lnTo>
                    <a:cubicBezTo>
                      <a:pt x="365" y="329"/>
                      <a:pt x="328" y="366"/>
                      <a:pt x="310" y="366"/>
                    </a:cubicBezTo>
                    <a:lnTo>
                      <a:pt x="134" y="366"/>
                    </a:lnTo>
                    <a:cubicBezTo>
                      <a:pt x="97" y="366"/>
                      <a:pt x="79" y="329"/>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1800471" y="2336411"/>
                <a:ext cx="125858" cy="127234"/>
              </a:xfrm>
              <a:custGeom>
                <a:avLst/>
                <a:gdLst/>
                <a:ahLst/>
                <a:cxnLst/>
                <a:rect l="l" t="t" r="r" b="b"/>
                <a:pathLst>
                  <a:path w="366" h="370" extrusionOk="0">
                    <a:moveTo>
                      <a:pt x="97" y="0"/>
                    </a:moveTo>
                    <a:cubicBezTo>
                      <a:pt x="42" y="0"/>
                      <a:pt x="0" y="60"/>
                      <a:pt x="0" y="116"/>
                    </a:cubicBezTo>
                    <a:lnTo>
                      <a:pt x="0" y="273"/>
                    </a:lnTo>
                    <a:cubicBezTo>
                      <a:pt x="0" y="328"/>
                      <a:pt x="42" y="370"/>
                      <a:pt x="97" y="370"/>
                    </a:cubicBezTo>
                    <a:lnTo>
                      <a:pt x="273" y="370"/>
                    </a:lnTo>
                    <a:cubicBezTo>
                      <a:pt x="310" y="370"/>
                      <a:pt x="365" y="328"/>
                      <a:pt x="365" y="273"/>
                    </a:cubicBezTo>
                    <a:lnTo>
                      <a:pt x="365" y="116"/>
                    </a:lnTo>
                    <a:cubicBezTo>
                      <a:pt x="365" y="60"/>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1787748" y="2323687"/>
                <a:ext cx="152681" cy="152681"/>
              </a:xfrm>
              <a:custGeom>
                <a:avLst/>
                <a:gdLst/>
                <a:ahLst/>
                <a:cxnLst/>
                <a:rect l="l" t="t" r="r" b="b"/>
                <a:pathLst>
                  <a:path w="444" h="444" extrusionOk="0">
                    <a:moveTo>
                      <a:pt x="310" y="79"/>
                    </a:moveTo>
                    <a:cubicBezTo>
                      <a:pt x="328" y="79"/>
                      <a:pt x="365" y="116"/>
                      <a:pt x="365" y="153"/>
                    </a:cubicBezTo>
                    <a:lnTo>
                      <a:pt x="365" y="310"/>
                    </a:lnTo>
                    <a:cubicBezTo>
                      <a:pt x="365" y="347"/>
                      <a:pt x="328" y="365"/>
                      <a:pt x="310" y="365"/>
                    </a:cubicBezTo>
                    <a:lnTo>
                      <a:pt x="134" y="365"/>
                    </a:lnTo>
                    <a:cubicBezTo>
                      <a:pt x="97" y="365"/>
                      <a:pt x="79" y="347"/>
                      <a:pt x="79" y="310"/>
                    </a:cubicBezTo>
                    <a:lnTo>
                      <a:pt x="79" y="153"/>
                    </a:lnTo>
                    <a:cubicBezTo>
                      <a:pt x="79" y="116"/>
                      <a:pt x="97" y="79"/>
                      <a:pt x="134" y="79"/>
                    </a:cubicBezTo>
                    <a:close/>
                    <a:moveTo>
                      <a:pt x="134" y="0"/>
                    </a:moveTo>
                    <a:cubicBezTo>
                      <a:pt x="56" y="0"/>
                      <a:pt x="0" y="79"/>
                      <a:pt x="0" y="153"/>
                    </a:cubicBezTo>
                    <a:lnTo>
                      <a:pt x="0" y="310"/>
                    </a:lnTo>
                    <a:cubicBezTo>
                      <a:pt x="0" y="384"/>
                      <a:pt x="56" y="444"/>
                      <a:pt x="134" y="444"/>
                    </a:cubicBezTo>
                    <a:lnTo>
                      <a:pt x="310" y="444"/>
                    </a:lnTo>
                    <a:cubicBezTo>
                      <a:pt x="384" y="444"/>
                      <a:pt x="444" y="384"/>
                      <a:pt x="444" y="310"/>
                    </a:cubicBezTo>
                    <a:lnTo>
                      <a:pt x="444" y="153"/>
                    </a:lnTo>
                    <a:cubicBezTo>
                      <a:pt x="444" y="79"/>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1800471" y="1767644"/>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1787748" y="1754921"/>
                <a:ext cx="152681" cy="144771"/>
              </a:xfrm>
              <a:custGeom>
                <a:avLst/>
                <a:gdLst/>
                <a:ahLst/>
                <a:cxnLst/>
                <a:rect l="l" t="t" r="r" b="b"/>
                <a:pathLst>
                  <a:path w="444" h="421" extrusionOk="0">
                    <a:moveTo>
                      <a:pt x="310" y="74"/>
                    </a:moveTo>
                    <a:cubicBezTo>
                      <a:pt x="328" y="74"/>
                      <a:pt x="365" y="97"/>
                      <a:pt x="365" y="134"/>
                    </a:cubicBezTo>
                    <a:lnTo>
                      <a:pt x="365" y="287"/>
                    </a:lnTo>
                    <a:cubicBezTo>
                      <a:pt x="365" y="328"/>
                      <a:pt x="328" y="347"/>
                      <a:pt x="310" y="347"/>
                    </a:cubicBezTo>
                    <a:lnTo>
                      <a:pt x="134" y="347"/>
                    </a:lnTo>
                    <a:cubicBezTo>
                      <a:pt x="97" y="347"/>
                      <a:pt x="79" y="328"/>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1800471" y="2488746"/>
                <a:ext cx="125858" cy="125858"/>
              </a:xfrm>
              <a:custGeom>
                <a:avLst/>
                <a:gdLst/>
                <a:ahLst/>
                <a:cxnLst/>
                <a:rect l="l" t="t" r="r" b="b"/>
                <a:pathLst>
                  <a:path w="366" h="366" extrusionOk="0">
                    <a:moveTo>
                      <a:pt x="97" y="1"/>
                    </a:moveTo>
                    <a:cubicBezTo>
                      <a:pt x="42" y="1"/>
                      <a:pt x="0" y="42"/>
                      <a:pt x="0" y="98"/>
                    </a:cubicBezTo>
                    <a:lnTo>
                      <a:pt x="0" y="273"/>
                    </a:lnTo>
                    <a:cubicBezTo>
                      <a:pt x="0" y="329"/>
                      <a:pt x="42" y="366"/>
                      <a:pt x="97" y="366"/>
                    </a:cubicBezTo>
                    <a:lnTo>
                      <a:pt x="273" y="366"/>
                    </a:lnTo>
                    <a:cubicBezTo>
                      <a:pt x="310" y="366"/>
                      <a:pt x="365" y="329"/>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1787748" y="2476023"/>
                <a:ext cx="152681" cy="153024"/>
              </a:xfrm>
              <a:custGeom>
                <a:avLst/>
                <a:gdLst/>
                <a:ahLst/>
                <a:cxnLst/>
                <a:rect l="l" t="t" r="r" b="b"/>
                <a:pathLst>
                  <a:path w="444" h="445" extrusionOk="0">
                    <a:moveTo>
                      <a:pt x="310" y="79"/>
                    </a:moveTo>
                    <a:cubicBezTo>
                      <a:pt x="328" y="79"/>
                      <a:pt x="365" y="98"/>
                      <a:pt x="365" y="135"/>
                    </a:cubicBezTo>
                    <a:lnTo>
                      <a:pt x="365" y="310"/>
                    </a:lnTo>
                    <a:cubicBezTo>
                      <a:pt x="365" y="347"/>
                      <a:pt x="328" y="366"/>
                      <a:pt x="310" y="366"/>
                    </a:cubicBezTo>
                    <a:lnTo>
                      <a:pt x="134" y="366"/>
                    </a:lnTo>
                    <a:cubicBezTo>
                      <a:pt x="97" y="366"/>
                      <a:pt x="79" y="347"/>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1800471" y="1913790"/>
                <a:ext cx="125858" cy="125858"/>
              </a:xfrm>
              <a:custGeom>
                <a:avLst/>
                <a:gdLst/>
                <a:ahLst/>
                <a:cxnLst/>
                <a:rect l="l" t="t" r="r" b="b"/>
                <a:pathLst>
                  <a:path w="366" h="366" extrusionOk="0">
                    <a:moveTo>
                      <a:pt x="97" y="0"/>
                    </a:moveTo>
                    <a:cubicBezTo>
                      <a:pt x="42" y="0"/>
                      <a:pt x="0" y="37"/>
                      <a:pt x="0" y="97"/>
                    </a:cubicBezTo>
                    <a:lnTo>
                      <a:pt x="0" y="268"/>
                    </a:lnTo>
                    <a:cubicBezTo>
                      <a:pt x="0" y="328"/>
                      <a:pt x="42" y="365"/>
                      <a:pt x="97" y="365"/>
                    </a:cubicBezTo>
                    <a:lnTo>
                      <a:pt x="273" y="365"/>
                    </a:lnTo>
                    <a:cubicBezTo>
                      <a:pt x="310" y="365"/>
                      <a:pt x="365" y="328"/>
                      <a:pt x="365" y="268"/>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1787748" y="1899348"/>
                <a:ext cx="152681" cy="153024"/>
              </a:xfrm>
              <a:custGeom>
                <a:avLst/>
                <a:gdLst/>
                <a:ahLst/>
                <a:cxnLst/>
                <a:rect l="l" t="t" r="r" b="b"/>
                <a:pathLst>
                  <a:path w="444" h="445" extrusionOk="0">
                    <a:moveTo>
                      <a:pt x="310" y="79"/>
                    </a:moveTo>
                    <a:cubicBezTo>
                      <a:pt x="328" y="79"/>
                      <a:pt x="365" y="98"/>
                      <a:pt x="365" y="139"/>
                    </a:cubicBezTo>
                    <a:lnTo>
                      <a:pt x="365" y="310"/>
                    </a:lnTo>
                    <a:cubicBezTo>
                      <a:pt x="365" y="347"/>
                      <a:pt x="328" y="370"/>
                      <a:pt x="310" y="370"/>
                    </a:cubicBezTo>
                    <a:lnTo>
                      <a:pt x="134" y="370"/>
                    </a:lnTo>
                    <a:cubicBezTo>
                      <a:pt x="97" y="370"/>
                      <a:pt x="79" y="347"/>
                      <a:pt x="79" y="310"/>
                    </a:cubicBezTo>
                    <a:lnTo>
                      <a:pt x="79" y="139"/>
                    </a:lnTo>
                    <a:cubicBezTo>
                      <a:pt x="79" y="98"/>
                      <a:pt x="97" y="79"/>
                      <a:pt x="134" y="79"/>
                    </a:cubicBezTo>
                    <a:close/>
                    <a:moveTo>
                      <a:pt x="134" y="1"/>
                    </a:moveTo>
                    <a:cubicBezTo>
                      <a:pt x="56" y="1"/>
                      <a:pt x="0" y="61"/>
                      <a:pt x="0" y="139"/>
                    </a:cubicBezTo>
                    <a:lnTo>
                      <a:pt x="0" y="310"/>
                    </a:lnTo>
                    <a:cubicBezTo>
                      <a:pt x="0" y="389"/>
                      <a:pt x="56" y="444"/>
                      <a:pt x="134" y="444"/>
                    </a:cubicBezTo>
                    <a:lnTo>
                      <a:pt x="310" y="444"/>
                    </a:lnTo>
                    <a:cubicBezTo>
                      <a:pt x="384" y="444"/>
                      <a:pt x="444" y="389"/>
                      <a:pt x="444" y="310"/>
                    </a:cubicBezTo>
                    <a:lnTo>
                      <a:pt x="444" y="139"/>
                    </a:lnTo>
                    <a:cubicBezTo>
                      <a:pt x="444" y="61"/>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1800471" y="2641426"/>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1787748" y="2628703"/>
                <a:ext cx="152681" cy="144771"/>
              </a:xfrm>
              <a:custGeom>
                <a:avLst/>
                <a:gdLst/>
                <a:ahLst/>
                <a:cxnLst/>
                <a:rect l="l" t="t" r="r" b="b"/>
                <a:pathLst>
                  <a:path w="444" h="421" extrusionOk="0">
                    <a:moveTo>
                      <a:pt x="310" y="74"/>
                    </a:moveTo>
                    <a:cubicBezTo>
                      <a:pt x="328" y="74"/>
                      <a:pt x="365" y="97"/>
                      <a:pt x="365" y="134"/>
                    </a:cubicBezTo>
                    <a:lnTo>
                      <a:pt x="365" y="287"/>
                    </a:lnTo>
                    <a:cubicBezTo>
                      <a:pt x="365" y="329"/>
                      <a:pt x="328" y="347"/>
                      <a:pt x="310" y="347"/>
                    </a:cubicBezTo>
                    <a:lnTo>
                      <a:pt x="134" y="347"/>
                    </a:lnTo>
                    <a:cubicBezTo>
                      <a:pt x="97" y="347"/>
                      <a:pt x="79" y="329"/>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032242" y="1972593"/>
                <a:ext cx="159214" cy="67056"/>
              </a:xfrm>
              <a:custGeom>
                <a:avLst/>
                <a:gdLst/>
                <a:ahLst/>
                <a:cxnLst/>
                <a:rect l="l" t="t" r="r" b="b"/>
                <a:pathLst>
                  <a:path w="463" h="195" extrusionOk="0">
                    <a:moveTo>
                      <a:pt x="98" y="0"/>
                    </a:moveTo>
                    <a:cubicBezTo>
                      <a:pt x="38" y="0"/>
                      <a:pt x="1" y="42"/>
                      <a:pt x="1" y="97"/>
                    </a:cubicBezTo>
                    <a:cubicBezTo>
                      <a:pt x="1" y="134"/>
                      <a:pt x="38" y="194"/>
                      <a:pt x="98" y="194"/>
                    </a:cubicBezTo>
                    <a:lnTo>
                      <a:pt x="366" y="194"/>
                    </a:lnTo>
                    <a:cubicBezTo>
                      <a:pt x="426" y="194"/>
                      <a:pt x="463" y="134"/>
                      <a:pt x="463" y="97"/>
                    </a:cubicBezTo>
                    <a:cubicBezTo>
                      <a:pt x="463" y="42"/>
                      <a:pt x="426"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019519" y="1959869"/>
                <a:ext cx="184661" cy="92502"/>
              </a:xfrm>
              <a:custGeom>
                <a:avLst/>
                <a:gdLst/>
                <a:ahLst/>
                <a:cxnLst/>
                <a:rect l="l" t="t" r="r" b="b"/>
                <a:pathLst>
                  <a:path w="537" h="269" extrusionOk="0">
                    <a:moveTo>
                      <a:pt x="403" y="79"/>
                    </a:moveTo>
                    <a:cubicBezTo>
                      <a:pt x="445" y="79"/>
                      <a:pt x="463" y="97"/>
                      <a:pt x="463" y="134"/>
                    </a:cubicBezTo>
                    <a:cubicBezTo>
                      <a:pt x="463" y="153"/>
                      <a:pt x="445" y="194"/>
                      <a:pt x="403" y="194"/>
                    </a:cubicBezTo>
                    <a:lnTo>
                      <a:pt x="135" y="194"/>
                    </a:lnTo>
                    <a:cubicBezTo>
                      <a:pt x="98" y="194"/>
                      <a:pt x="75" y="153"/>
                      <a:pt x="75" y="134"/>
                    </a:cubicBezTo>
                    <a:cubicBezTo>
                      <a:pt x="75" y="97"/>
                      <a:pt x="98" y="79"/>
                      <a:pt x="135" y="79"/>
                    </a:cubicBezTo>
                    <a:close/>
                    <a:moveTo>
                      <a:pt x="135" y="0"/>
                    </a:moveTo>
                    <a:cubicBezTo>
                      <a:pt x="56" y="0"/>
                      <a:pt x="1" y="56"/>
                      <a:pt x="1" y="134"/>
                    </a:cubicBezTo>
                    <a:cubicBezTo>
                      <a:pt x="1" y="194"/>
                      <a:pt x="56" y="268"/>
                      <a:pt x="135" y="268"/>
                    </a:cubicBezTo>
                    <a:lnTo>
                      <a:pt x="403" y="268"/>
                    </a:lnTo>
                    <a:cubicBezTo>
                      <a:pt x="482" y="268"/>
                      <a:pt x="537" y="194"/>
                      <a:pt x="537" y="134"/>
                    </a:cubicBezTo>
                    <a:cubicBezTo>
                      <a:pt x="537" y="56"/>
                      <a:pt x="482" y="0"/>
                      <a:pt x="4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2019519" y="2694550"/>
                <a:ext cx="159558" cy="65336"/>
              </a:xfrm>
              <a:custGeom>
                <a:avLst/>
                <a:gdLst/>
                <a:ahLst/>
                <a:cxnLst/>
                <a:rect l="l" t="t" r="r" b="b"/>
                <a:pathLst>
                  <a:path w="464" h="190" extrusionOk="0">
                    <a:moveTo>
                      <a:pt x="75" y="0"/>
                    </a:moveTo>
                    <a:cubicBezTo>
                      <a:pt x="38" y="0"/>
                      <a:pt x="1" y="37"/>
                      <a:pt x="1" y="98"/>
                    </a:cubicBezTo>
                    <a:cubicBezTo>
                      <a:pt x="1" y="153"/>
                      <a:pt x="38" y="190"/>
                      <a:pt x="75" y="190"/>
                    </a:cubicBezTo>
                    <a:lnTo>
                      <a:pt x="366" y="190"/>
                    </a:lnTo>
                    <a:cubicBezTo>
                      <a:pt x="421" y="190"/>
                      <a:pt x="463" y="153"/>
                      <a:pt x="463" y="98"/>
                    </a:cubicBezTo>
                    <a:cubicBezTo>
                      <a:pt x="463" y="37"/>
                      <a:pt x="421"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1998886" y="2680107"/>
                <a:ext cx="192570" cy="94222"/>
              </a:xfrm>
              <a:custGeom>
                <a:avLst/>
                <a:gdLst/>
                <a:ahLst/>
                <a:cxnLst/>
                <a:rect l="l" t="t" r="r" b="b"/>
                <a:pathLst>
                  <a:path w="560" h="274" extrusionOk="0">
                    <a:moveTo>
                      <a:pt x="426" y="79"/>
                    </a:moveTo>
                    <a:cubicBezTo>
                      <a:pt x="463" y="79"/>
                      <a:pt x="481" y="116"/>
                      <a:pt x="481" y="140"/>
                    </a:cubicBezTo>
                    <a:cubicBezTo>
                      <a:pt x="481" y="176"/>
                      <a:pt x="463" y="195"/>
                      <a:pt x="426" y="195"/>
                    </a:cubicBezTo>
                    <a:lnTo>
                      <a:pt x="135" y="195"/>
                    </a:lnTo>
                    <a:cubicBezTo>
                      <a:pt x="116" y="195"/>
                      <a:pt x="98" y="176"/>
                      <a:pt x="98" y="140"/>
                    </a:cubicBezTo>
                    <a:cubicBezTo>
                      <a:pt x="98" y="116"/>
                      <a:pt x="116" y="79"/>
                      <a:pt x="135" y="79"/>
                    </a:cubicBezTo>
                    <a:close/>
                    <a:moveTo>
                      <a:pt x="135" y="1"/>
                    </a:moveTo>
                    <a:cubicBezTo>
                      <a:pt x="79" y="1"/>
                      <a:pt x="1" y="61"/>
                      <a:pt x="1" y="140"/>
                    </a:cubicBezTo>
                    <a:cubicBezTo>
                      <a:pt x="1" y="213"/>
                      <a:pt x="79" y="274"/>
                      <a:pt x="135" y="274"/>
                    </a:cubicBezTo>
                    <a:lnTo>
                      <a:pt x="426" y="274"/>
                    </a:lnTo>
                    <a:cubicBezTo>
                      <a:pt x="505" y="274"/>
                      <a:pt x="560" y="213"/>
                      <a:pt x="560" y="140"/>
                    </a:cubicBezTo>
                    <a:cubicBezTo>
                      <a:pt x="560" y="61"/>
                      <a:pt x="505"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224811" y="1972593"/>
                <a:ext cx="159214" cy="67056"/>
              </a:xfrm>
              <a:custGeom>
                <a:avLst/>
                <a:gdLst/>
                <a:ahLst/>
                <a:cxnLst/>
                <a:rect l="l" t="t" r="r" b="b"/>
                <a:pathLst>
                  <a:path w="463" h="195" extrusionOk="0">
                    <a:moveTo>
                      <a:pt x="79" y="0"/>
                    </a:moveTo>
                    <a:cubicBezTo>
                      <a:pt x="37" y="0"/>
                      <a:pt x="0" y="42"/>
                      <a:pt x="0" y="97"/>
                    </a:cubicBezTo>
                    <a:cubicBezTo>
                      <a:pt x="0" y="134"/>
                      <a:pt x="37" y="194"/>
                      <a:pt x="79" y="194"/>
                    </a:cubicBezTo>
                    <a:lnTo>
                      <a:pt x="365" y="194"/>
                    </a:lnTo>
                    <a:cubicBezTo>
                      <a:pt x="425" y="194"/>
                      <a:pt x="462" y="134"/>
                      <a:pt x="462" y="97"/>
                    </a:cubicBezTo>
                    <a:cubicBezTo>
                      <a:pt x="462" y="42"/>
                      <a:pt x="425"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212087" y="1959869"/>
                <a:ext cx="184661" cy="92502"/>
              </a:xfrm>
              <a:custGeom>
                <a:avLst/>
                <a:gdLst/>
                <a:ahLst/>
                <a:cxnLst/>
                <a:rect l="l" t="t" r="r" b="b"/>
                <a:pathLst>
                  <a:path w="537" h="269" extrusionOk="0">
                    <a:moveTo>
                      <a:pt x="402" y="79"/>
                    </a:moveTo>
                    <a:cubicBezTo>
                      <a:pt x="439" y="79"/>
                      <a:pt x="462" y="97"/>
                      <a:pt x="462" y="134"/>
                    </a:cubicBezTo>
                    <a:cubicBezTo>
                      <a:pt x="462" y="153"/>
                      <a:pt x="439" y="194"/>
                      <a:pt x="402" y="194"/>
                    </a:cubicBezTo>
                    <a:lnTo>
                      <a:pt x="116" y="194"/>
                    </a:lnTo>
                    <a:cubicBezTo>
                      <a:pt x="92" y="194"/>
                      <a:pt x="74" y="153"/>
                      <a:pt x="74" y="134"/>
                    </a:cubicBezTo>
                    <a:cubicBezTo>
                      <a:pt x="74" y="97"/>
                      <a:pt x="92" y="79"/>
                      <a:pt x="116" y="79"/>
                    </a:cubicBezTo>
                    <a:close/>
                    <a:moveTo>
                      <a:pt x="116" y="0"/>
                    </a:moveTo>
                    <a:cubicBezTo>
                      <a:pt x="56" y="0"/>
                      <a:pt x="0" y="56"/>
                      <a:pt x="0" y="134"/>
                    </a:cubicBezTo>
                    <a:cubicBezTo>
                      <a:pt x="0" y="194"/>
                      <a:pt x="56" y="268"/>
                      <a:pt x="116" y="268"/>
                    </a:cubicBezTo>
                    <a:lnTo>
                      <a:pt x="402" y="268"/>
                    </a:lnTo>
                    <a:cubicBezTo>
                      <a:pt x="481" y="268"/>
                      <a:pt x="536" y="194"/>
                      <a:pt x="536" y="134"/>
                    </a:cubicBezTo>
                    <a:cubicBezTo>
                      <a:pt x="536" y="56"/>
                      <a:pt x="481"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224811" y="2693695"/>
                <a:ext cx="159214" cy="67056"/>
              </a:xfrm>
              <a:custGeom>
                <a:avLst/>
                <a:gdLst/>
                <a:ahLst/>
                <a:cxnLst/>
                <a:rect l="l" t="t" r="r" b="b"/>
                <a:pathLst>
                  <a:path w="463" h="195" extrusionOk="0">
                    <a:moveTo>
                      <a:pt x="79" y="1"/>
                    </a:moveTo>
                    <a:cubicBezTo>
                      <a:pt x="37" y="1"/>
                      <a:pt x="0" y="61"/>
                      <a:pt x="0" y="98"/>
                    </a:cubicBezTo>
                    <a:cubicBezTo>
                      <a:pt x="0" y="158"/>
                      <a:pt x="37" y="195"/>
                      <a:pt x="79" y="195"/>
                    </a:cubicBezTo>
                    <a:lnTo>
                      <a:pt x="365" y="195"/>
                    </a:lnTo>
                    <a:cubicBezTo>
                      <a:pt x="425" y="195"/>
                      <a:pt x="462" y="158"/>
                      <a:pt x="462" y="98"/>
                    </a:cubicBezTo>
                    <a:cubicBezTo>
                      <a:pt x="462" y="61"/>
                      <a:pt x="425"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212087" y="2680972"/>
                <a:ext cx="184661" cy="92502"/>
              </a:xfrm>
              <a:custGeom>
                <a:avLst/>
                <a:gdLst/>
                <a:ahLst/>
                <a:cxnLst/>
                <a:rect l="l" t="t" r="r" b="b"/>
                <a:pathLst>
                  <a:path w="537" h="269" extrusionOk="0">
                    <a:moveTo>
                      <a:pt x="402" y="79"/>
                    </a:moveTo>
                    <a:cubicBezTo>
                      <a:pt x="439" y="79"/>
                      <a:pt x="462" y="116"/>
                      <a:pt x="462" y="135"/>
                    </a:cubicBezTo>
                    <a:cubicBezTo>
                      <a:pt x="462" y="177"/>
                      <a:pt x="439" y="195"/>
                      <a:pt x="402" y="195"/>
                    </a:cubicBezTo>
                    <a:lnTo>
                      <a:pt x="116" y="195"/>
                    </a:lnTo>
                    <a:cubicBezTo>
                      <a:pt x="92" y="195"/>
                      <a:pt x="74" y="177"/>
                      <a:pt x="74" y="135"/>
                    </a:cubicBezTo>
                    <a:cubicBezTo>
                      <a:pt x="74" y="116"/>
                      <a:pt x="92" y="79"/>
                      <a:pt x="116" y="79"/>
                    </a:cubicBezTo>
                    <a:close/>
                    <a:moveTo>
                      <a:pt x="116" y="1"/>
                    </a:moveTo>
                    <a:cubicBezTo>
                      <a:pt x="56" y="1"/>
                      <a:pt x="0" y="79"/>
                      <a:pt x="0" y="135"/>
                    </a:cubicBezTo>
                    <a:cubicBezTo>
                      <a:pt x="0" y="213"/>
                      <a:pt x="56" y="269"/>
                      <a:pt x="116" y="269"/>
                    </a:cubicBezTo>
                    <a:lnTo>
                      <a:pt x="402" y="269"/>
                    </a:lnTo>
                    <a:cubicBezTo>
                      <a:pt x="481" y="269"/>
                      <a:pt x="536" y="213"/>
                      <a:pt x="536" y="135"/>
                    </a:cubicBezTo>
                    <a:cubicBezTo>
                      <a:pt x="536" y="79"/>
                      <a:pt x="481" y="1"/>
                      <a:pt x="4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417036" y="1972593"/>
                <a:ext cx="165404" cy="67056"/>
              </a:xfrm>
              <a:custGeom>
                <a:avLst/>
                <a:gdLst/>
                <a:ahLst/>
                <a:cxnLst/>
                <a:rect l="l" t="t" r="r" b="b"/>
                <a:pathLst>
                  <a:path w="481" h="195" extrusionOk="0">
                    <a:moveTo>
                      <a:pt x="97" y="0"/>
                    </a:moveTo>
                    <a:cubicBezTo>
                      <a:pt x="56" y="0"/>
                      <a:pt x="0" y="42"/>
                      <a:pt x="0" y="97"/>
                    </a:cubicBezTo>
                    <a:cubicBezTo>
                      <a:pt x="0" y="134"/>
                      <a:pt x="56" y="194"/>
                      <a:pt x="97"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402593" y="1959869"/>
                <a:ext cx="192570" cy="92502"/>
              </a:xfrm>
              <a:custGeom>
                <a:avLst/>
                <a:gdLst/>
                <a:ahLst/>
                <a:cxnLst/>
                <a:rect l="l" t="t" r="r" b="b"/>
                <a:pathLst>
                  <a:path w="560" h="269" extrusionOk="0">
                    <a:moveTo>
                      <a:pt x="426" y="79"/>
                    </a:moveTo>
                    <a:cubicBezTo>
                      <a:pt x="444" y="79"/>
                      <a:pt x="486" y="97"/>
                      <a:pt x="486" y="134"/>
                    </a:cubicBezTo>
                    <a:cubicBezTo>
                      <a:pt x="486" y="153"/>
                      <a:pt x="444" y="194"/>
                      <a:pt x="426" y="194"/>
                    </a:cubicBezTo>
                    <a:lnTo>
                      <a:pt x="139" y="194"/>
                    </a:lnTo>
                    <a:cubicBezTo>
                      <a:pt x="116" y="194"/>
                      <a:pt x="79" y="153"/>
                      <a:pt x="79" y="134"/>
                    </a:cubicBezTo>
                    <a:cubicBezTo>
                      <a:pt x="79" y="97"/>
                      <a:pt x="116" y="79"/>
                      <a:pt x="139" y="79"/>
                    </a:cubicBezTo>
                    <a:close/>
                    <a:moveTo>
                      <a:pt x="139" y="0"/>
                    </a:moveTo>
                    <a:cubicBezTo>
                      <a:pt x="61" y="0"/>
                      <a:pt x="1" y="56"/>
                      <a:pt x="1" y="134"/>
                    </a:cubicBezTo>
                    <a:cubicBezTo>
                      <a:pt x="1" y="194"/>
                      <a:pt x="61" y="268"/>
                      <a:pt x="139" y="268"/>
                    </a:cubicBezTo>
                    <a:lnTo>
                      <a:pt x="426" y="268"/>
                    </a:lnTo>
                    <a:cubicBezTo>
                      <a:pt x="504" y="268"/>
                      <a:pt x="560" y="194"/>
                      <a:pt x="560" y="134"/>
                    </a:cubicBezTo>
                    <a:cubicBezTo>
                      <a:pt x="560" y="56"/>
                      <a:pt x="504"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417036" y="2693695"/>
                <a:ext cx="165404" cy="67056"/>
              </a:xfrm>
              <a:custGeom>
                <a:avLst/>
                <a:gdLst/>
                <a:ahLst/>
                <a:cxnLst/>
                <a:rect l="l" t="t" r="r" b="b"/>
                <a:pathLst>
                  <a:path w="481" h="195" extrusionOk="0">
                    <a:moveTo>
                      <a:pt x="97" y="1"/>
                    </a:moveTo>
                    <a:cubicBezTo>
                      <a:pt x="56" y="1"/>
                      <a:pt x="0" y="61"/>
                      <a:pt x="0" y="98"/>
                    </a:cubicBezTo>
                    <a:cubicBezTo>
                      <a:pt x="0" y="158"/>
                      <a:pt x="56" y="195"/>
                      <a:pt x="97"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402593" y="2680972"/>
                <a:ext cx="192570" cy="92502"/>
              </a:xfrm>
              <a:custGeom>
                <a:avLst/>
                <a:gdLst/>
                <a:ahLst/>
                <a:cxnLst/>
                <a:rect l="l" t="t" r="r" b="b"/>
                <a:pathLst>
                  <a:path w="560" h="269" extrusionOk="0">
                    <a:moveTo>
                      <a:pt x="426" y="79"/>
                    </a:moveTo>
                    <a:cubicBezTo>
                      <a:pt x="444" y="79"/>
                      <a:pt x="486" y="116"/>
                      <a:pt x="486" y="135"/>
                    </a:cubicBezTo>
                    <a:cubicBezTo>
                      <a:pt x="486" y="177"/>
                      <a:pt x="444" y="195"/>
                      <a:pt x="426" y="195"/>
                    </a:cubicBezTo>
                    <a:lnTo>
                      <a:pt x="139" y="195"/>
                    </a:lnTo>
                    <a:cubicBezTo>
                      <a:pt x="116" y="195"/>
                      <a:pt x="79" y="177"/>
                      <a:pt x="79" y="135"/>
                    </a:cubicBezTo>
                    <a:cubicBezTo>
                      <a:pt x="79" y="116"/>
                      <a:pt x="116" y="79"/>
                      <a:pt x="139" y="79"/>
                    </a:cubicBezTo>
                    <a:close/>
                    <a:moveTo>
                      <a:pt x="139" y="1"/>
                    </a:moveTo>
                    <a:cubicBezTo>
                      <a:pt x="61" y="1"/>
                      <a:pt x="1" y="79"/>
                      <a:pt x="1" y="135"/>
                    </a:cubicBezTo>
                    <a:cubicBezTo>
                      <a:pt x="1" y="213"/>
                      <a:pt x="61" y="269"/>
                      <a:pt x="139" y="269"/>
                    </a:cubicBezTo>
                    <a:lnTo>
                      <a:pt x="426" y="269"/>
                    </a:lnTo>
                    <a:cubicBezTo>
                      <a:pt x="504" y="269"/>
                      <a:pt x="560" y="213"/>
                      <a:pt x="560" y="135"/>
                    </a:cubicBezTo>
                    <a:cubicBezTo>
                      <a:pt x="560" y="79"/>
                      <a:pt x="504"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2615451" y="1972593"/>
                <a:ext cx="165748" cy="67056"/>
              </a:xfrm>
              <a:custGeom>
                <a:avLst/>
                <a:gdLst/>
                <a:ahLst/>
                <a:cxnLst/>
                <a:rect l="l" t="t" r="r" b="b"/>
                <a:pathLst>
                  <a:path w="482" h="195" extrusionOk="0">
                    <a:moveTo>
                      <a:pt x="98" y="0"/>
                    </a:moveTo>
                    <a:cubicBezTo>
                      <a:pt x="56" y="0"/>
                      <a:pt x="1" y="42"/>
                      <a:pt x="1" y="97"/>
                    </a:cubicBezTo>
                    <a:cubicBezTo>
                      <a:pt x="1" y="134"/>
                      <a:pt x="56" y="194"/>
                      <a:pt x="98"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2601352" y="1959869"/>
                <a:ext cx="192570" cy="92502"/>
              </a:xfrm>
              <a:custGeom>
                <a:avLst/>
                <a:gdLst/>
                <a:ahLst/>
                <a:cxnLst/>
                <a:rect l="l" t="t" r="r" b="b"/>
                <a:pathLst>
                  <a:path w="560" h="269" extrusionOk="0">
                    <a:moveTo>
                      <a:pt x="425" y="79"/>
                    </a:moveTo>
                    <a:cubicBezTo>
                      <a:pt x="444" y="79"/>
                      <a:pt x="485" y="97"/>
                      <a:pt x="485" y="134"/>
                    </a:cubicBezTo>
                    <a:cubicBezTo>
                      <a:pt x="485" y="153"/>
                      <a:pt x="444" y="194"/>
                      <a:pt x="425" y="194"/>
                    </a:cubicBezTo>
                    <a:lnTo>
                      <a:pt x="139" y="194"/>
                    </a:lnTo>
                    <a:cubicBezTo>
                      <a:pt x="116" y="194"/>
                      <a:pt x="79" y="153"/>
                      <a:pt x="79" y="134"/>
                    </a:cubicBezTo>
                    <a:cubicBezTo>
                      <a:pt x="79" y="97"/>
                      <a:pt x="116" y="79"/>
                      <a:pt x="139" y="79"/>
                    </a:cubicBezTo>
                    <a:close/>
                    <a:moveTo>
                      <a:pt x="139" y="0"/>
                    </a:moveTo>
                    <a:cubicBezTo>
                      <a:pt x="60" y="0"/>
                      <a:pt x="0" y="56"/>
                      <a:pt x="0" y="134"/>
                    </a:cubicBezTo>
                    <a:cubicBezTo>
                      <a:pt x="0" y="194"/>
                      <a:pt x="60" y="268"/>
                      <a:pt x="139" y="268"/>
                    </a:cubicBezTo>
                    <a:lnTo>
                      <a:pt x="425" y="268"/>
                    </a:lnTo>
                    <a:cubicBezTo>
                      <a:pt x="504" y="268"/>
                      <a:pt x="559" y="194"/>
                      <a:pt x="559" y="134"/>
                    </a:cubicBezTo>
                    <a:cubicBezTo>
                      <a:pt x="559" y="56"/>
                      <a:pt x="504" y="0"/>
                      <a:pt x="4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615451" y="2693695"/>
                <a:ext cx="165748" cy="67056"/>
              </a:xfrm>
              <a:custGeom>
                <a:avLst/>
                <a:gdLst/>
                <a:ahLst/>
                <a:cxnLst/>
                <a:rect l="l" t="t" r="r" b="b"/>
                <a:pathLst>
                  <a:path w="482" h="195" extrusionOk="0">
                    <a:moveTo>
                      <a:pt x="98" y="1"/>
                    </a:moveTo>
                    <a:cubicBezTo>
                      <a:pt x="56" y="1"/>
                      <a:pt x="1" y="61"/>
                      <a:pt x="1" y="98"/>
                    </a:cubicBezTo>
                    <a:cubicBezTo>
                      <a:pt x="1" y="158"/>
                      <a:pt x="56" y="195"/>
                      <a:pt x="98"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601352" y="2680972"/>
                <a:ext cx="192570" cy="92502"/>
              </a:xfrm>
              <a:custGeom>
                <a:avLst/>
                <a:gdLst/>
                <a:ahLst/>
                <a:cxnLst/>
                <a:rect l="l" t="t" r="r" b="b"/>
                <a:pathLst>
                  <a:path w="560" h="269" extrusionOk="0">
                    <a:moveTo>
                      <a:pt x="425" y="79"/>
                    </a:moveTo>
                    <a:cubicBezTo>
                      <a:pt x="444" y="79"/>
                      <a:pt x="485" y="116"/>
                      <a:pt x="485" y="135"/>
                    </a:cubicBezTo>
                    <a:cubicBezTo>
                      <a:pt x="485" y="177"/>
                      <a:pt x="444" y="195"/>
                      <a:pt x="425" y="195"/>
                    </a:cubicBezTo>
                    <a:lnTo>
                      <a:pt x="139" y="195"/>
                    </a:lnTo>
                    <a:cubicBezTo>
                      <a:pt x="116" y="195"/>
                      <a:pt x="79" y="177"/>
                      <a:pt x="79" y="135"/>
                    </a:cubicBezTo>
                    <a:cubicBezTo>
                      <a:pt x="79" y="116"/>
                      <a:pt x="116" y="79"/>
                      <a:pt x="139" y="79"/>
                    </a:cubicBezTo>
                    <a:close/>
                    <a:moveTo>
                      <a:pt x="139" y="1"/>
                    </a:moveTo>
                    <a:cubicBezTo>
                      <a:pt x="60" y="1"/>
                      <a:pt x="0" y="79"/>
                      <a:pt x="0" y="135"/>
                    </a:cubicBezTo>
                    <a:cubicBezTo>
                      <a:pt x="0" y="213"/>
                      <a:pt x="60" y="269"/>
                      <a:pt x="139" y="269"/>
                    </a:cubicBezTo>
                    <a:lnTo>
                      <a:pt x="425" y="269"/>
                    </a:lnTo>
                    <a:cubicBezTo>
                      <a:pt x="504" y="269"/>
                      <a:pt x="559" y="213"/>
                      <a:pt x="559" y="135"/>
                    </a:cubicBezTo>
                    <a:cubicBezTo>
                      <a:pt x="559" y="79"/>
                      <a:pt x="504"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853445" y="2357043"/>
                <a:ext cx="470765" cy="464231"/>
              </a:xfrm>
              <a:custGeom>
                <a:avLst/>
                <a:gdLst/>
                <a:ahLst/>
                <a:cxnLst/>
                <a:rect l="l" t="t" r="r" b="b"/>
                <a:pathLst>
                  <a:path w="1369" h="1350" extrusionOk="0">
                    <a:moveTo>
                      <a:pt x="675" y="0"/>
                    </a:moveTo>
                    <a:cubicBezTo>
                      <a:pt x="310" y="0"/>
                      <a:pt x="0" y="287"/>
                      <a:pt x="0" y="675"/>
                    </a:cubicBezTo>
                    <a:cubicBezTo>
                      <a:pt x="0" y="1040"/>
                      <a:pt x="310" y="1350"/>
                      <a:pt x="675" y="1350"/>
                    </a:cubicBezTo>
                    <a:cubicBezTo>
                      <a:pt x="1063" y="1350"/>
                      <a:pt x="1368" y="1040"/>
                      <a:pt x="1368" y="675"/>
                    </a:cubicBezTo>
                    <a:cubicBezTo>
                      <a:pt x="1368" y="287"/>
                      <a:pt x="1063" y="0"/>
                      <a:pt x="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853445" y="2357043"/>
                <a:ext cx="470765" cy="232116"/>
              </a:xfrm>
              <a:custGeom>
                <a:avLst/>
                <a:gdLst/>
                <a:ahLst/>
                <a:cxnLst/>
                <a:rect l="l" t="t" r="r" b="b"/>
                <a:pathLst>
                  <a:path w="1369" h="675" extrusionOk="0">
                    <a:moveTo>
                      <a:pt x="1368" y="675"/>
                    </a:moveTo>
                    <a:lnTo>
                      <a:pt x="1368" y="675"/>
                    </a:lnTo>
                    <a:lnTo>
                      <a:pt x="1368" y="675"/>
                    </a:lnTo>
                    <a:lnTo>
                      <a:pt x="1368" y="675"/>
                    </a:lnTo>
                    <a:close/>
                    <a:moveTo>
                      <a:pt x="0" y="675"/>
                    </a:moveTo>
                    <a:lnTo>
                      <a:pt x="0" y="675"/>
                    </a:lnTo>
                    <a:lnTo>
                      <a:pt x="0" y="675"/>
                    </a:lnTo>
                    <a:lnTo>
                      <a:pt x="0" y="675"/>
                    </a:lnTo>
                    <a:lnTo>
                      <a:pt x="0" y="675"/>
                    </a:lnTo>
                    <a:close/>
                    <a:moveTo>
                      <a:pt x="1234" y="268"/>
                    </a:moveTo>
                    <a:lnTo>
                      <a:pt x="1234" y="268"/>
                    </a:lnTo>
                    <a:lnTo>
                      <a:pt x="1234" y="268"/>
                    </a:lnTo>
                    <a:close/>
                    <a:moveTo>
                      <a:pt x="158" y="250"/>
                    </a:moveTo>
                    <a:lnTo>
                      <a:pt x="158" y="250"/>
                    </a:lnTo>
                    <a:lnTo>
                      <a:pt x="158" y="250"/>
                    </a:lnTo>
                    <a:close/>
                    <a:moveTo>
                      <a:pt x="158" y="231"/>
                    </a:moveTo>
                    <a:lnTo>
                      <a:pt x="158" y="231"/>
                    </a:lnTo>
                    <a:lnTo>
                      <a:pt x="158" y="231"/>
                    </a:lnTo>
                    <a:close/>
                    <a:moveTo>
                      <a:pt x="675" y="0"/>
                    </a:moveTo>
                    <a:lnTo>
                      <a:pt x="675" y="0"/>
                    </a:lnTo>
                    <a:cubicBezTo>
                      <a:pt x="486" y="0"/>
                      <a:pt x="292" y="97"/>
                      <a:pt x="158" y="231"/>
                    </a:cubicBezTo>
                    <a:cubicBezTo>
                      <a:pt x="292" y="97"/>
                      <a:pt x="486" y="0"/>
                      <a:pt x="675" y="0"/>
                    </a:cubicBezTo>
                    <a:cubicBezTo>
                      <a:pt x="906" y="0"/>
                      <a:pt x="1100" y="97"/>
                      <a:pt x="1234" y="268"/>
                    </a:cubicBezTo>
                    <a:cubicBezTo>
                      <a:pt x="1100" y="97"/>
                      <a:pt x="906" y="0"/>
                      <a:pt x="675" y="0"/>
                    </a:cubicBezTo>
                    <a:close/>
                  </a:path>
                </a:pathLst>
              </a:custGeom>
              <a:solidFill>
                <a:srgbClr val="2E8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960046" y="2463300"/>
                <a:ext cx="259282" cy="251373"/>
              </a:xfrm>
              <a:custGeom>
                <a:avLst/>
                <a:gdLst/>
                <a:ahLst/>
                <a:cxnLst/>
                <a:rect l="l" t="t" r="r" b="b"/>
                <a:pathLst>
                  <a:path w="754" h="731" extrusionOk="0">
                    <a:moveTo>
                      <a:pt x="365" y="1"/>
                    </a:moveTo>
                    <a:cubicBezTo>
                      <a:pt x="176" y="1"/>
                      <a:pt x="0" y="153"/>
                      <a:pt x="0" y="366"/>
                    </a:cubicBezTo>
                    <a:cubicBezTo>
                      <a:pt x="0" y="555"/>
                      <a:pt x="176" y="731"/>
                      <a:pt x="365" y="731"/>
                    </a:cubicBezTo>
                    <a:cubicBezTo>
                      <a:pt x="578" y="731"/>
                      <a:pt x="753" y="555"/>
                      <a:pt x="753" y="366"/>
                    </a:cubicBezTo>
                    <a:cubicBezTo>
                      <a:pt x="753" y="153"/>
                      <a:pt x="578"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947322" y="2449201"/>
                <a:ext cx="284729" cy="278195"/>
              </a:xfrm>
              <a:custGeom>
                <a:avLst/>
                <a:gdLst/>
                <a:ahLst/>
                <a:cxnLst/>
                <a:rect l="l" t="t" r="r" b="b"/>
                <a:pathLst>
                  <a:path w="828" h="809" extrusionOk="0">
                    <a:moveTo>
                      <a:pt x="402" y="79"/>
                    </a:moveTo>
                    <a:cubicBezTo>
                      <a:pt x="596" y="79"/>
                      <a:pt x="749" y="213"/>
                      <a:pt x="749" y="407"/>
                    </a:cubicBezTo>
                    <a:cubicBezTo>
                      <a:pt x="749" y="578"/>
                      <a:pt x="596" y="735"/>
                      <a:pt x="402" y="735"/>
                    </a:cubicBezTo>
                    <a:cubicBezTo>
                      <a:pt x="231" y="735"/>
                      <a:pt x="74" y="578"/>
                      <a:pt x="74" y="407"/>
                    </a:cubicBezTo>
                    <a:cubicBezTo>
                      <a:pt x="74" y="213"/>
                      <a:pt x="231" y="79"/>
                      <a:pt x="402" y="79"/>
                    </a:cubicBezTo>
                    <a:close/>
                    <a:moveTo>
                      <a:pt x="402" y="0"/>
                    </a:moveTo>
                    <a:cubicBezTo>
                      <a:pt x="190" y="0"/>
                      <a:pt x="0" y="176"/>
                      <a:pt x="0" y="407"/>
                    </a:cubicBezTo>
                    <a:cubicBezTo>
                      <a:pt x="0" y="619"/>
                      <a:pt x="190" y="809"/>
                      <a:pt x="402" y="809"/>
                    </a:cubicBezTo>
                    <a:cubicBezTo>
                      <a:pt x="633" y="809"/>
                      <a:pt x="827" y="619"/>
                      <a:pt x="827" y="407"/>
                    </a:cubicBezTo>
                    <a:cubicBezTo>
                      <a:pt x="827" y="176"/>
                      <a:pt x="633"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9129" y="3065766"/>
                <a:ext cx="165748" cy="105226"/>
              </a:xfrm>
              <a:custGeom>
                <a:avLst/>
                <a:gdLst/>
                <a:ahLst/>
                <a:cxnLst/>
                <a:rect l="l" t="t" r="r" b="b"/>
                <a:pathLst>
                  <a:path w="482" h="306" extrusionOk="0">
                    <a:moveTo>
                      <a:pt x="56" y="0"/>
                    </a:moveTo>
                    <a:cubicBezTo>
                      <a:pt x="37" y="0"/>
                      <a:pt x="0" y="37"/>
                      <a:pt x="0" y="74"/>
                    </a:cubicBezTo>
                    <a:lnTo>
                      <a:pt x="0" y="250"/>
                    </a:lnTo>
                    <a:cubicBezTo>
                      <a:pt x="0" y="268"/>
                      <a:pt x="37" y="305"/>
                      <a:pt x="56" y="305"/>
                    </a:cubicBezTo>
                    <a:lnTo>
                      <a:pt x="421" y="305"/>
                    </a:lnTo>
                    <a:cubicBezTo>
                      <a:pt x="444" y="305"/>
                      <a:pt x="481" y="268"/>
                      <a:pt x="481" y="250"/>
                    </a:cubicBezTo>
                    <a:lnTo>
                      <a:pt x="481" y="74"/>
                    </a:lnTo>
                    <a:cubicBezTo>
                      <a:pt x="481" y="37"/>
                      <a:pt x="444"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54686" y="3051323"/>
                <a:ext cx="192570" cy="133767"/>
              </a:xfrm>
              <a:custGeom>
                <a:avLst/>
                <a:gdLst/>
                <a:ahLst/>
                <a:cxnLst/>
                <a:rect l="l" t="t" r="r" b="b"/>
                <a:pathLst>
                  <a:path w="560" h="389" extrusionOk="0">
                    <a:moveTo>
                      <a:pt x="463" y="79"/>
                    </a:moveTo>
                    <a:cubicBezTo>
                      <a:pt x="463" y="79"/>
                      <a:pt x="486" y="98"/>
                      <a:pt x="486" y="116"/>
                    </a:cubicBezTo>
                    <a:lnTo>
                      <a:pt x="486" y="292"/>
                    </a:lnTo>
                    <a:lnTo>
                      <a:pt x="463" y="310"/>
                    </a:lnTo>
                    <a:lnTo>
                      <a:pt x="98" y="310"/>
                    </a:lnTo>
                    <a:lnTo>
                      <a:pt x="79" y="292"/>
                    </a:lnTo>
                    <a:lnTo>
                      <a:pt x="79" y="116"/>
                    </a:lnTo>
                    <a:cubicBezTo>
                      <a:pt x="79" y="98"/>
                      <a:pt x="98" y="79"/>
                      <a:pt x="98" y="79"/>
                    </a:cubicBezTo>
                    <a:close/>
                    <a:moveTo>
                      <a:pt x="98" y="1"/>
                    </a:moveTo>
                    <a:cubicBezTo>
                      <a:pt x="42" y="1"/>
                      <a:pt x="1" y="61"/>
                      <a:pt x="1" y="116"/>
                    </a:cubicBezTo>
                    <a:lnTo>
                      <a:pt x="1" y="292"/>
                    </a:lnTo>
                    <a:cubicBezTo>
                      <a:pt x="1" y="329"/>
                      <a:pt x="42" y="389"/>
                      <a:pt x="98" y="389"/>
                    </a:cubicBezTo>
                    <a:lnTo>
                      <a:pt x="463" y="389"/>
                    </a:lnTo>
                    <a:cubicBezTo>
                      <a:pt x="523" y="389"/>
                      <a:pt x="560" y="329"/>
                      <a:pt x="560" y="292"/>
                    </a:cubicBezTo>
                    <a:lnTo>
                      <a:pt x="560" y="116"/>
                    </a:lnTo>
                    <a:cubicBezTo>
                      <a:pt x="560" y="61"/>
                      <a:pt x="523"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874077" y="3065766"/>
                <a:ext cx="159214" cy="105226"/>
              </a:xfrm>
              <a:custGeom>
                <a:avLst/>
                <a:gdLst/>
                <a:ahLst/>
                <a:cxnLst/>
                <a:rect l="l" t="t" r="r" b="b"/>
                <a:pathLst>
                  <a:path w="463" h="306" extrusionOk="0">
                    <a:moveTo>
                      <a:pt x="56" y="0"/>
                    </a:moveTo>
                    <a:cubicBezTo>
                      <a:pt x="19" y="0"/>
                      <a:pt x="1" y="37"/>
                      <a:pt x="1" y="74"/>
                    </a:cubicBezTo>
                    <a:lnTo>
                      <a:pt x="1" y="250"/>
                    </a:lnTo>
                    <a:cubicBezTo>
                      <a:pt x="1" y="268"/>
                      <a:pt x="19" y="305"/>
                      <a:pt x="56" y="305"/>
                    </a:cubicBezTo>
                    <a:lnTo>
                      <a:pt x="403" y="305"/>
                    </a:lnTo>
                    <a:cubicBezTo>
                      <a:pt x="444" y="305"/>
                      <a:pt x="463" y="268"/>
                      <a:pt x="463" y="250"/>
                    </a:cubicBezTo>
                    <a:lnTo>
                      <a:pt x="463" y="74"/>
                    </a:lnTo>
                    <a:cubicBezTo>
                      <a:pt x="463" y="37"/>
                      <a:pt x="444"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861354" y="3051323"/>
                <a:ext cx="184661" cy="133767"/>
              </a:xfrm>
              <a:custGeom>
                <a:avLst/>
                <a:gdLst/>
                <a:ahLst/>
                <a:cxnLst/>
                <a:rect l="l" t="t" r="r" b="b"/>
                <a:pathLst>
                  <a:path w="537" h="389" extrusionOk="0">
                    <a:moveTo>
                      <a:pt x="440" y="79"/>
                    </a:moveTo>
                    <a:cubicBezTo>
                      <a:pt x="463" y="79"/>
                      <a:pt x="463" y="98"/>
                      <a:pt x="463" y="116"/>
                    </a:cubicBezTo>
                    <a:lnTo>
                      <a:pt x="463" y="292"/>
                    </a:lnTo>
                    <a:cubicBezTo>
                      <a:pt x="463" y="292"/>
                      <a:pt x="463" y="310"/>
                      <a:pt x="440" y="310"/>
                    </a:cubicBezTo>
                    <a:lnTo>
                      <a:pt x="93" y="310"/>
                    </a:lnTo>
                    <a:cubicBezTo>
                      <a:pt x="75" y="310"/>
                      <a:pt x="75" y="292"/>
                      <a:pt x="75" y="292"/>
                    </a:cubicBezTo>
                    <a:lnTo>
                      <a:pt x="75" y="116"/>
                    </a:lnTo>
                    <a:cubicBezTo>
                      <a:pt x="75" y="98"/>
                      <a:pt x="75" y="79"/>
                      <a:pt x="93" y="79"/>
                    </a:cubicBezTo>
                    <a:close/>
                    <a:moveTo>
                      <a:pt x="93" y="1"/>
                    </a:moveTo>
                    <a:cubicBezTo>
                      <a:pt x="38" y="1"/>
                      <a:pt x="1" y="61"/>
                      <a:pt x="1" y="116"/>
                    </a:cubicBezTo>
                    <a:lnTo>
                      <a:pt x="1" y="292"/>
                    </a:lnTo>
                    <a:cubicBezTo>
                      <a:pt x="1" y="329"/>
                      <a:pt x="38" y="389"/>
                      <a:pt x="93" y="389"/>
                    </a:cubicBezTo>
                    <a:lnTo>
                      <a:pt x="440" y="389"/>
                    </a:lnTo>
                    <a:cubicBezTo>
                      <a:pt x="500" y="389"/>
                      <a:pt x="537" y="329"/>
                      <a:pt x="537" y="292"/>
                    </a:cubicBezTo>
                    <a:lnTo>
                      <a:pt x="537" y="116"/>
                    </a:lnTo>
                    <a:cubicBezTo>
                      <a:pt x="537" y="61"/>
                      <a:pt x="500" y="1"/>
                      <a:pt x="4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1118915" y="3065766"/>
                <a:ext cx="165404" cy="105226"/>
              </a:xfrm>
              <a:custGeom>
                <a:avLst/>
                <a:gdLst/>
                <a:ahLst/>
                <a:cxnLst/>
                <a:rect l="l" t="t" r="r" b="b"/>
                <a:pathLst>
                  <a:path w="481" h="306" extrusionOk="0">
                    <a:moveTo>
                      <a:pt x="60" y="0"/>
                    </a:moveTo>
                    <a:cubicBezTo>
                      <a:pt x="37" y="0"/>
                      <a:pt x="0" y="37"/>
                      <a:pt x="0" y="74"/>
                    </a:cubicBezTo>
                    <a:lnTo>
                      <a:pt x="0" y="250"/>
                    </a:lnTo>
                    <a:cubicBezTo>
                      <a:pt x="0" y="268"/>
                      <a:pt x="37" y="305"/>
                      <a:pt x="60" y="305"/>
                    </a:cubicBezTo>
                    <a:lnTo>
                      <a:pt x="425" y="305"/>
                    </a:lnTo>
                    <a:cubicBezTo>
                      <a:pt x="444" y="305"/>
                      <a:pt x="481" y="268"/>
                      <a:pt x="481" y="250"/>
                    </a:cubicBezTo>
                    <a:lnTo>
                      <a:pt x="481" y="74"/>
                    </a:lnTo>
                    <a:cubicBezTo>
                      <a:pt x="481" y="37"/>
                      <a:pt x="4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1106192" y="3051323"/>
                <a:ext cx="192570" cy="133767"/>
              </a:xfrm>
              <a:custGeom>
                <a:avLst/>
                <a:gdLst/>
                <a:ahLst/>
                <a:cxnLst/>
                <a:rect l="l" t="t" r="r" b="b"/>
                <a:pathLst>
                  <a:path w="560" h="389" extrusionOk="0">
                    <a:moveTo>
                      <a:pt x="462" y="79"/>
                    </a:moveTo>
                    <a:cubicBezTo>
                      <a:pt x="462" y="79"/>
                      <a:pt x="481" y="98"/>
                      <a:pt x="481" y="116"/>
                    </a:cubicBezTo>
                    <a:lnTo>
                      <a:pt x="481" y="292"/>
                    </a:lnTo>
                    <a:lnTo>
                      <a:pt x="462" y="310"/>
                    </a:lnTo>
                    <a:lnTo>
                      <a:pt x="97" y="310"/>
                    </a:lnTo>
                    <a:lnTo>
                      <a:pt x="74" y="292"/>
                    </a:lnTo>
                    <a:lnTo>
                      <a:pt x="74" y="116"/>
                    </a:lnTo>
                    <a:cubicBezTo>
                      <a:pt x="74" y="98"/>
                      <a:pt x="97" y="79"/>
                      <a:pt x="97" y="79"/>
                    </a:cubicBezTo>
                    <a:close/>
                    <a:moveTo>
                      <a:pt x="97" y="1"/>
                    </a:moveTo>
                    <a:cubicBezTo>
                      <a:pt x="37" y="1"/>
                      <a:pt x="0" y="61"/>
                      <a:pt x="0" y="116"/>
                    </a:cubicBezTo>
                    <a:lnTo>
                      <a:pt x="0" y="292"/>
                    </a:lnTo>
                    <a:cubicBezTo>
                      <a:pt x="0" y="329"/>
                      <a:pt x="37" y="389"/>
                      <a:pt x="97" y="389"/>
                    </a:cubicBezTo>
                    <a:lnTo>
                      <a:pt x="462" y="389"/>
                    </a:lnTo>
                    <a:cubicBezTo>
                      <a:pt x="518" y="389"/>
                      <a:pt x="559" y="329"/>
                      <a:pt x="559" y="292"/>
                    </a:cubicBezTo>
                    <a:lnTo>
                      <a:pt x="559" y="116"/>
                    </a:lnTo>
                    <a:cubicBezTo>
                      <a:pt x="559" y="61"/>
                      <a:pt x="518"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1721037"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1708313" y="2992521"/>
                <a:ext cx="125858" cy="370697"/>
              </a:xfrm>
              <a:custGeom>
                <a:avLst/>
                <a:gdLst/>
                <a:ahLst/>
                <a:cxnLst/>
                <a:rect l="l" t="t" r="r" b="b"/>
                <a:pathLst>
                  <a:path w="366" h="1078" extrusionOk="0">
                    <a:moveTo>
                      <a:pt x="287" y="79"/>
                    </a:moveTo>
                    <a:lnTo>
                      <a:pt x="287" y="1003"/>
                    </a:lnTo>
                    <a:lnTo>
                      <a:pt x="79" y="1003"/>
                    </a:lnTo>
                    <a:lnTo>
                      <a:pt x="79"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1854459" y="3005244"/>
                <a:ext cx="98692" cy="345250"/>
              </a:xfrm>
              <a:custGeom>
                <a:avLst/>
                <a:gdLst/>
                <a:ahLst/>
                <a:cxnLst/>
                <a:rect l="l" t="t" r="r" b="b"/>
                <a:pathLst>
                  <a:path w="287" h="1004" extrusionOk="0">
                    <a:moveTo>
                      <a:pt x="0" y="1"/>
                    </a:moveTo>
                    <a:lnTo>
                      <a:pt x="0"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1840017" y="2992521"/>
                <a:ext cx="125858" cy="370697"/>
              </a:xfrm>
              <a:custGeom>
                <a:avLst/>
                <a:gdLst/>
                <a:ahLst/>
                <a:cxnLst/>
                <a:rect l="l" t="t" r="r" b="b"/>
                <a:pathLst>
                  <a:path w="366" h="1078" extrusionOk="0">
                    <a:moveTo>
                      <a:pt x="292" y="79"/>
                    </a:moveTo>
                    <a:lnTo>
                      <a:pt x="292" y="1003"/>
                    </a:lnTo>
                    <a:lnTo>
                      <a:pt x="79" y="1003"/>
                    </a:lnTo>
                    <a:lnTo>
                      <a:pt x="79" y="79"/>
                    </a:lnTo>
                    <a:close/>
                    <a:moveTo>
                      <a:pt x="1" y="1"/>
                    </a:moveTo>
                    <a:lnTo>
                      <a:pt x="1" y="38"/>
                    </a:lnTo>
                    <a:lnTo>
                      <a:pt x="1" y="1077"/>
                    </a:lnTo>
                    <a:lnTo>
                      <a:pt x="366" y="1077"/>
                    </a:lnTo>
                    <a:lnTo>
                      <a:pt x="36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1992696" y="3005244"/>
                <a:ext cx="106945" cy="345250"/>
              </a:xfrm>
              <a:custGeom>
                <a:avLst/>
                <a:gdLst/>
                <a:ahLst/>
                <a:cxnLst/>
                <a:rect l="l" t="t" r="r" b="b"/>
                <a:pathLst>
                  <a:path w="311"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1979973" y="2992521"/>
                <a:ext cx="132048" cy="370697"/>
              </a:xfrm>
              <a:custGeom>
                <a:avLst/>
                <a:gdLst/>
                <a:ahLst/>
                <a:cxnLst/>
                <a:rect l="l" t="t" r="r" b="b"/>
                <a:pathLst>
                  <a:path w="384" h="1078" extrusionOk="0">
                    <a:moveTo>
                      <a:pt x="305" y="79"/>
                    </a:moveTo>
                    <a:lnTo>
                      <a:pt x="305" y="1003"/>
                    </a:lnTo>
                    <a:lnTo>
                      <a:pt x="74" y="1003"/>
                    </a:lnTo>
                    <a:lnTo>
                      <a:pt x="74"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2138842" y="3005244"/>
                <a:ext cx="98692" cy="345250"/>
              </a:xfrm>
              <a:custGeom>
                <a:avLst/>
                <a:gdLst/>
                <a:ahLst/>
                <a:cxnLst/>
                <a:rect l="l" t="t" r="r" b="b"/>
                <a:pathLst>
                  <a:path w="287" h="1004" extrusionOk="0">
                    <a:moveTo>
                      <a:pt x="1" y="1"/>
                    </a:moveTo>
                    <a:lnTo>
                      <a:pt x="1"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2124400" y="2992521"/>
                <a:ext cx="127578" cy="370697"/>
              </a:xfrm>
              <a:custGeom>
                <a:avLst/>
                <a:gdLst/>
                <a:ahLst/>
                <a:cxnLst/>
                <a:rect l="l" t="t" r="r" b="b"/>
                <a:pathLst>
                  <a:path w="371" h="1078" extrusionOk="0">
                    <a:moveTo>
                      <a:pt x="292" y="79"/>
                    </a:moveTo>
                    <a:lnTo>
                      <a:pt x="292" y="1003"/>
                    </a:lnTo>
                    <a:lnTo>
                      <a:pt x="79" y="1003"/>
                    </a:lnTo>
                    <a:lnTo>
                      <a:pt x="79" y="79"/>
                    </a:lnTo>
                    <a:close/>
                    <a:moveTo>
                      <a:pt x="1" y="1"/>
                    </a:moveTo>
                    <a:lnTo>
                      <a:pt x="1" y="38"/>
                    </a:lnTo>
                    <a:lnTo>
                      <a:pt x="1" y="1077"/>
                    </a:lnTo>
                    <a:lnTo>
                      <a:pt x="371" y="1077"/>
                    </a:lnTo>
                    <a:lnTo>
                      <a:pt x="37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2270890"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2258166" y="2992521"/>
                <a:ext cx="125858" cy="370697"/>
              </a:xfrm>
              <a:custGeom>
                <a:avLst/>
                <a:gdLst/>
                <a:ahLst/>
                <a:cxnLst/>
                <a:rect l="l" t="t" r="r" b="b"/>
                <a:pathLst>
                  <a:path w="366" h="1078" extrusionOk="0">
                    <a:moveTo>
                      <a:pt x="287" y="79"/>
                    </a:moveTo>
                    <a:lnTo>
                      <a:pt x="287" y="1003"/>
                    </a:lnTo>
                    <a:lnTo>
                      <a:pt x="74" y="1003"/>
                    </a:lnTo>
                    <a:lnTo>
                      <a:pt x="74"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2410502" y="3005244"/>
                <a:ext cx="105226" cy="345250"/>
              </a:xfrm>
              <a:custGeom>
                <a:avLst/>
                <a:gdLst/>
                <a:ahLst/>
                <a:cxnLst/>
                <a:rect l="l" t="t" r="r" b="b"/>
                <a:pathLst>
                  <a:path w="306" h="1004" extrusionOk="0">
                    <a:moveTo>
                      <a:pt x="1" y="1"/>
                    </a:moveTo>
                    <a:lnTo>
                      <a:pt x="1" y="1003"/>
                    </a:lnTo>
                    <a:lnTo>
                      <a:pt x="306" y="1003"/>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2396403" y="2992521"/>
                <a:ext cx="133767" cy="370697"/>
              </a:xfrm>
              <a:custGeom>
                <a:avLst/>
                <a:gdLst/>
                <a:ahLst/>
                <a:cxnLst/>
                <a:rect l="l" t="t" r="r" b="b"/>
                <a:pathLst>
                  <a:path w="389" h="1078" extrusionOk="0">
                    <a:moveTo>
                      <a:pt x="310" y="79"/>
                    </a:moveTo>
                    <a:lnTo>
                      <a:pt x="310" y="1003"/>
                    </a:lnTo>
                    <a:lnTo>
                      <a:pt x="79" y="1003"/>
                    </a:lnTo>
                    <a:lnTo>
                      <a:pt x="79" y="79"/>
                    </a:lnTo>
                    <a:close/>
                    <a:moveTo>
                      <a:pt x="0" y="1"/>
                    </a:moveTo>
                    <a:lnTo>
                      <a:pt x="0" y="38"/>
                    </a:lnTo>
                    <a:lnTo>
                      <a:pt x="0" y="1077"/>
                    </a:lnTo>
                    <a:lnTo>
                      <a:pt x="388" y="1077"/>
                    </a:lnTo>
                    <a:lnTo>
                      <a:pt x="3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2555273" y="3005244"/>
                <a:ext cx="106601" cy="345250"/>
              </a:xfrm>
              <a:custGeom>
                <a:avLst/>
                <a:gdLst/>
                <a:ahLst/>
                <a:cxnLst/>
                <a:rect l="l" t="t" r="r" b="b"/>
                <a:pathLst>
                  <a:path w="310"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2542549" y="2992521"/>
                <a:ext cx="132048" cy="370697"/>
              </a:xfrm>
              <a:custGeom>
                <a:avLst/>
                <a:gdLst/>
                <a:ahLst/>
                <a:cxnLst/>
                <a:rect l="l" t="t" r="r" b="b"/>
                <a:pathLst>
                  <a:path w="384" h="1078" extrusionOk="0">
                    <a:moveTo>
                      <a:pt x="310" y="79"/>
                    </a:moveTo>
                    <a:lnTo>
                      <a:pt x="310" y="1003"/>
                    </a:lnTo>
                    <a:lnTo>
                      <a:pt x="79" y="1003"/>
                    </a:lnTo>
                    <a:lnTo>
                      <a:pt x="79"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629240" y="3383505"/>
                <a:ext cx="2032645" cy="105226"/>
              </a:xfrm>
              <a:custGeom>
                <a:avLst/>
                <a:gdLst/>
                <a:ahLst/>
                <a:cxnLst/>
                <a:rect l="l" t="t" r="r" b="b"/>
                <a:pathLst>
                  <a:path w="5911" h="306" extrusionOk="0">
                    <a:moveTo>
                      <a:pt x="1" y="0"/>
                    </a:moveTo>
                    <a:lnTo>
                      <a:pt x="1" y="305"/>
                    </a:lnTo>
                    <a:lnTo>
                      <a:pt x="5911" y="305"/>
                    </a:lnTo>
                    <a:lnTo>
                      <a:pt x="5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615141" y="3369062"/>
                <a:ext cx="2059467" cy="133767"/>
              </a:xfrm>
              <a:custGeom>
                <a:avLst/>
                <a:gdLst/>
                <a:ahLst/>
                <a:cxnLst/>
                <a:rect l="l" t="t" r="r" b="b"/>
                <a:pathLst>
                  <a:path w="5989" h="389" extrusionOk="0">
                    <a:moveTo>
                      <a:pt x="5915" y="79"/>
                    </a:moveTo>
                    <a:lnTo>
                      <a:pt x="5915" y="310"/>
                    </a:lnTo>
                    <a:lnTo>
                      <a:pt x="79" y="310"/>
                    </a:lnTo>
                    <a:lnTo>
                      <a:pt x="79" y="79"/>
                    </a:lnTo>
                    <a:close/>
                    <a:moveTo>
                      <a:pt x="0" y="1"/>
                    </a:moveTo>
                    <a:lnTo>
                      <a:pt x="0" y="42"/>
                    </a:lnTo>
                    <a:lnTo>
                      <a:pt x="0" y="389"/>
                    </a:lnTo>
                    <a:lnTo>
                      <a:pt x="5989" y="389"/>
                    </a:lnTo>
                    <a:lnTo>
                      <a:pt x="598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4686" y="3621809"/>
                <a:ext cx="167467" cy="581836"/>
              </a:xfrm>
              <a:custGeom>
                <a:avLst/>
                <a:gdLst/>
                <a:ahLst/>
                <a:cxnLst/>
                <a:rect l="l" t="t" r="r" b="b"/>
                <a:pathLst>
                  <a:path w="487" h="1692" extrusionOk="0">
                    <a:moveTo>
                      <a:pt x="1" y="0"/>
                    </a:moveTo>
                    <a:lnTo>
                      <a:pt x="1"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641963" y="3607366"/>
                <a:ext cx="192914" cy="610722"/>
              </a:xfrm>
              <a:custGeom>
                <a:avLst/>
                <a:gdLst/>
                <a:ahLst/>
                <a:cxnLst/>
                <a:rect l="l" t="t" r="r" b="b"/>
                <a:pathLst>
                  <a:path w="561"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8678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53445" y="3607366"/>
                <a:ext cx="192570" cy="610722"/>
              </a:xfrm>
              <a:custGeom>
                <a:avLst/>
                <a:gdLst/>
                <a:ahLst/>
                <a:cxnLst/>
                <a:rect l="l" t="t" r="r" b="b"/>
                <a:pathLst>
                  <a:path w="560" h="1776" extrusionOk="0">
                    <a:moveTo>
                      <a:pt x="486" y="79"/>
                    </a:moveTo>
                    <a:lnTo>
                      <a:pt x="486"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1085559"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107283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12984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1283974" y="3607366"/>
                <a:ext cx="199104" cy="610722"/>
              </a:xfrm>
              <a:custGeom>
                <a:avLst/>
                <a:gdLst/>
                <a:ahLst/>
                <a:cxnLst/>
                <a:rect l="l" t="t" r="r" b="b"/>
                <a:pathLst>
                  <a:path w="579" h="1776" extrusionOk="0">
                    <a:moveTo>
                      <a:pt x="504" y="79"/>
                    </a:moveTo>
                    <a:lnTo>
                      <a:pt x="504" y="1696"/>
                    </a:lnTo>
                    <a:lnTo>
                      <a:pt x="79" y="1696"/>
                    </a:lnTo>
                    <a:lnTo>
                      <a:pt x="79" y="79"/>
                    </a:lnTo>
                    <a:close/>
                    <a:moveTo>
                      <a:pt x="1" y="1"/>
                    </a:moveTo>
                    <a:lnTo>
                      <a:pt x="1" y="42"/>
                    </a:lnTo>
                    <a:lnTo>
                      <a:pt x="1"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15160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1503365" y="3607366"/>
                <a:ext cx="192570" cy="610722"/>
              </a:xfrm>
              <a:custGeom>
                <a:avLst/>
                <a:gdLst/>
                <a:ahLst/>
                <a:cxnLst/>
                <a:rect l="l" t="t" r="r" b="b"/>
                <a:pathLst>
                  <a:path w="560" h="1776" extrusionOk="0">
                    <a:moveTo>
                      <a:pt x="481" y="79"/>
                    </a:moveTo>
                    <a:lnTo>
                      <a:pt x="481" y="1696"/>
                    </a:lnTo>
                    <a:lnTo>
                      <a:pt x="74" y="1696"/>
                    </a:lnTo>
                    <a:lnTo>
                      <a:pt x="74"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1735136"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1721037"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19466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1933894" y="3607366"/>
                <a:ext cx="199104" cy="610722"/>
              </a:xfrm>
              <a:custGeom>
                <a:avLst/>
                <a:gdLst/>
                <a:ahLst/>
                <a:cxnLst/>
                <a:rect l="l" t="t" r="r" b="b"/>
                <a:pathLst>
                  <a:path w="579" h="1776" extrusionOk="0">
                    <a:moveTo>
                      <a:pt x="499" y="79"/>
                    </a:moveTo>
                    <a:lnTo>
                      <a:pt x="499" y="1696"/>
                    </a:lnTo>
                    <a:lnTo>
                      <a:pt x="74" y="1696"/>
                    </a:lnTo>
                    <a:lnTo>
                      <a:pt x="74" y="79"/>
                    </a:lnTo>
                    <a:close/>
                    <a:moveTo>
                      <a:pt x="0" y="1"/>
                    </a:moveTo>
                    <a:lnTo>
                      <a:pt x="0" y="42"/>
                    </a:lnTo>
                    <a:lnTo>
                      <a:pt x="0"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164289" y="3621809"/>
                <a:ext cx="167123" cy="581836"/>
              </a:xfrm>
              <a:custGeom>
                <a:avLst/>
                <a:gdLst/>
                <a:ahLst/>
                <a:cxnLst/>
                <a:rect l="l" t="t" r="r" b="b"/>
                <a:pathLst>
                  <a:path w="486" h="1692" extrusionOk="0">
                    <a:moveTo>
                      <a:pt x="0" y="0"/>
                    </a:moveTo>
                    <a:lnTo>
                      <a:pt x="0"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15156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2383680"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2370957" y="3607366"/>
                <a:ext cx="190851" cy="610722"/>
              </a:xfrm>
              <a:custGeom>
                <a:avLst/>
                <a:gdLst/>
                <a:ahLst/>
                <a:cxnLst/>
                <a:rect l="l" t="t" r="r" b="b"/>
                <a:pathLst>
                  <a:path w="555" h="1776" extrusionOk="0">
                    <a:moveTo>
                      <a:pt x="481" y="79"/>
                    </a:moveTo>
                    <a:lnTo>
                      <a:pt x="481" y="1696"/>
                    </a:lnTo>
                    <a:lnTo>
                      <a:pt x="74" y="1696"/>
                    </a:lnTo>
                    <a:lnTo>
                      <a:pt x="74" y="79"/>
                    </a:lnTo>
                    <a:close/>
                    <a:moveTo>
                      <a:pt x="0" y="1"/>
                    </a:moveTo>
                    <a:lnTo>
                      <a:pt x="0" y="42"/>
                    </a:lnTo>
                    <a:lnTo>
                      <a:pt x="0" y="1775"/>
                    </a:lnTo>
                    <a:lnTo>
                      <a:pt x="555" y="1775"/>
                    </a:lnTo>
                    <a:lnTo>
                      <a:pt x="5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2594818"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2582095" y="3607366"/>
                <a:ext cx="192570" cy="610722"/>
              </a:xfrm>
              <a:custGeom>
                <a:avLst/>
                <a:gdLst/>
                <a:ahLst/>
                <a:cxnLst/>
                <a:rect l="l" t="t" r="r" b="b"/>
                <a:pathLst>
                  <a:path w="560"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7"/>
            <p:cNvGrpSpPr/>
            <p:nvPr/>
          </p:nvGrpSpPr>
          <p:grpSpPr>
            <a:xfrm>
              <a:off x="8888550" y="1382850"/>
              <a:ext cx="2469366" cy="2835249"/>
              <a:chOff x="430825" y="1382850"/>
              <a:chExt cx="2469366" cy="2835249"/>
            </a:xfrm>
          </p:grpSpPr>
          <p:sp>
            <p:nvSpPr>
              <p:cNvPr id="981" name="Google Shape;981;p37"/>
              <p:cNvSpPr/>
              <p:nvPr/>
            </p:nvSpPr>
            <p:spPr>
              <a:xfrm>
                <a:off x="443548" y="1397293"/>
                <a:ext cx="2443920" cy="2806364"/>
              </a:xfrm>
              <a:custGeom>
                <a:avLst/>
                <a:gdLst/>
                <a:ahLst/>
                <a:cxnLst/>
                <a:rect l="l" t="t" r="r" b="b"/>
                <a:pathLst>
                  <a:path w="7107" h="8161" extrusionOk="0">
                    <a:moveTo>
                      <a:pt x="425" y="1"/>
                    </a:moveTo>
                    <a:cubicBezTo>
                      <a:pt x="176" y="1"/>
                      <a:pt x="0" y="190"/>
                      <a:pt x="0" y="421"/>
                    </a:cubicBezTo>
                    <a:lnTo>
                      <a:pt x="0" y="7740"/>
                    </a:lnTo>
                    <a:cubicBezTo>
                      <a:pt x="0" y="7989"/>
                      <a:pt x="176" y="8160"/>
                      <a:pt x="425" y="8160"/>
                    </a:cubicBezTo>
                    <a:lnTo>
                      <a:pt x="6682" y="8160"/>
                    </a:lnTo>
                    <a:cubicBezTo>
                      <a:pt x="6913" y="8160"/>
                      <a:pt x="7107" y="7989"/>
                      <a:pt x="7107" y="7740"/>
                    </a:cubicBezTo>
                    <a:lnTo>
                      <a:pt x="7107" y="421"/>
                    </a:lnTo>
                    <a:cubicBezTo>
                      <a:pt x="7107" y="190"/>
                      <a:pt x="6913"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430825" y="1382850"/>
                <a:ext cx="2469366" cy="2835249"/>
              </a:xfrm>
              <a:custGeom>
                <a:avLst/>
                <a:gdLst/>
                <a:ahLst/>
                <a:cxnLst/>
                <a:rect l="l" t="t" r="r" b="b"/>
                <a:pathLst>
                  <a:path w="7181" h="8245" extrusionOk="0">
                    <a:moveTo>
                      <a:pt x="6719" y="79"/>
                    </a:moveTo>
                    <a:cubicBezTo>
                      <a:pt x="6931" y="79"/>
                      <a:pt x="7102" y="255"/>
                      <a:pt x="7102" y="463"/>
                    </a:cubicBezTo>
                    <a:lnTo>
                      <a:pt x="7102" y="7782"/>
                    </a:lnTo>
                    <a:cubicBezTo>
                      <a:pt x="7102" y="8013"/>
                      <a:pt x="6931" y="8165"/>
                      <a:pt x="6719" y="8165"/>
                    </a:cubicBezTo>
                    <a:lnTo>
                      <a:pt x="462" y="8165"/>
                    </a:lnTo>
                    <a:cubicBezTo>
                      <a:pt x="231" y="8165"/>
                      <a:pt x="74" y="8013"/>
                      <a:pt x="74" y="7782"/>
                    </a:cubicBezTo>
                    <a:lnTo>
                      <a:pt x="74" y="463"/>
                    </a:lnTo>
                    <a:cubicBezTo>
                      <a:pt x="74" y="255"/>
                      <a:pt x="231" y="79"/>
                      <a:pt x="462" y="79"/>
                    </a:cubicBezTo>
                    <a:close/>
                    <a:moveTo>
                      <a:pt x="462" y="1"/>
                    </a:moveTo>
                    <a:cubicBezTo>
                      <a:pt x="190" y="1"/>
                      <a:pt x="0" y="213"/>
                      <a:pt x="0" y="463"/>
                    </a:cubicBezTo>
                    <a:lnTo>
                      <a:pt x="0" y="7782"/>
                    </a:lnTo>
                    <a:cubicBezTo>
                      <a:pt x="0" y="8050"/>
                      <a:pt x="190" y="8244"/>
                      <a:pt x="462" y="8244"/>
                    </a:cubicBezTo>
                    <a:lnTo>
                      <a:pt x="6719" y="8244"/>
                    </a:lnTo>
                    <a:cubicBezTo>
                      <a:pt x="6968" y="8244"/>
                      <a:pt x="7181" y="8050"/>
                      <a:pt x="7181" y="7782"/>
                    </a:cubicBezTo>
                    <a:lnTo>
                      <a:pt x="7181" y="463"/>
                    </a:lnTo>
                    <a:cubicBezTo>
                      <a:pt x="7181" y="213"/>
                      <a:pt x="6968" y="1"/>
                      <a:pt x="6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569062" y="1562696"/>
                <a:ext cx="2245504" cy="569113"/>
              </a:xfrm>
              <a:custGeom>
                <a:avLst/>
                <a:gdLst/>
                <a:ahLst/>
                <a:cxnLst/>
                <a:rect l="l" t="t" r="r" b="b"/>
                <a:pathLst>
                  <a:path w="6530" h="1655" extrusionOk="0">
                    <a:moveTo>
                      <a:pt x="231" y="0"/>
                    </a:moveTo>
                    <a:cubicBezTo>
                      <a:pt x="97" y="0"/>
                      <a:pt x="0" y="97"/>
                      <a:pt x="0" y="213"/>
                    </a:cubicBezTo>
                    <a:lnTo>
                      <a:pt x="0" y="1423"/>
                    </a:lnTo>
                    <a:cubicBezTo>
                      <a:pt x="0" y="1557"/>
                      <a:pt x="97" y="1654"/>
                      <a:pt x="231" y="1654"/>
                    </a:cubicBezTo>
                    <a:lnTo>
                      <a:pt x="6298" y="1654"/>
                    </a:lnTo>
                    <a:cubicBezTo>
                      <a:pt x="6432" y="1654"/>
                      <a:pt x="6529" y="1557"/>
                      <a:pt x="6529" y="1423"/>
                    </a:cubicBezTo>
                    <a:lnTo>
                      <a:pt x="6529" y="213"/>
                    </a:lnTo>
                    <a:cubicBezTo>
                      <a:pt x="6529" y="97"/>
                      <a:pt x="6432" y="0"/>
                      <a:pt x="6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556339" y="1549972"/>
                <a:ext cx="2270950" cy="595935"/>
              </a:xfrm>
              <a:custGeom>
                <a:avLst/>
                <a:gdLst/>
                <a:ahLst/>
                <a:cxnLst/>
                <a:rect l="l" t="t" r="r" b="b"/>
                <a:pathLst>
                  <a:path w="6604" h="1733" extrusionOk="0">
                    <a:moveTo>
                      <a:pt x="6335" y="74"/>
                    </a:moveTo>
                    <a:cubicBezTo>
                      <a:pt x="6451" y="74"/>
                      <a:pt x="6525" y="153"/>
                      <a:pt x="6525" y="250"/>
                    </a:cubicBezTo>
                    <a:lnTo>
                      <a:pt x="6525" y="1460"/>
                    </a:lnTo>
                    <a:cubicBezTo>
                      <a:pt x="6525" y="1576"/>
                      <a:pt x="6451" y="1654"/>
                      <a:pt x="6335" y="1654"/>
                    </a:cubicBezTo>
                    <a:lnTo>
                      <a:pt x="268" y="1654"/>
                    </a:lnTo>
                    <a:cubicBezTo>
                      <a:pt x="153" y="1654"/>
                      <a:pt x="79" y="1576"/>
                      <a:pt x="79" y="1460"/>
                    </a:cubicBezTo>
                    <a:lnTo>
                      <a:pt x="79" y="250"/>
                    </a:lnTo>
                    <a:cubicBezTo>
                      <a:pt x="79" y="153"/>
                      <a:pt x="153" y="74"/>
                      <a:pt x="268" y="74"/>
                    </a:cubicBezTo>
                    <a:close/>
                    <a:moveTo>
                      <a:pt x="268" y="0"/>
                    </a:moveTo>
                    <a:cubicBezTo>
                      <a:pt x="116" y="0"/>
                      <a:pt x="0" y="116"/>
                      <a:pt x="0" y="250"/>
                    </a:cubicBezTo>
                    <a:lnTo>
                      <a:pt x="0" y="1460"/>
                    </a:lnTo>
                    <a:cubicBezTo>
                      <a:pt x="0" y="1617"/>
                      <a:pt x="116" y="1733"/>
                      <a:pt x="268" y="1733"/>
                    </a:cubicBezTo>
                    <a:lnTo>
                      <a:pt x="6335" y="1733"/>
                    </a:lnTo>
                    <a:cubicBezTo>
                      <a:pt x="6488" y="1733"/>
                      <a:pt x="6603" y="1617"/>
                      <a:pt x="6603" y="1460"/>
                    </a:cubicBezTo>
                    <a:lnTo>
                      <a:pt x="6603" y="250"/>
                    </a:lnTo>
                    <a:cubicBezTo>
                      <a:pt x="6603" y="116"/>
                      <a:pt x="6488" y="0"/>
                      <a:pt x="63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569062" y="2283798"/>
                <a:ext cx="2245504" cy="569113"/>
              </a:xfrm>
              <a:custGeom>
                <a:avLst/>
                <a:gdLst/>
                <a:ahLst/>
                <a:cxnLst/>
                <a:rect l="l" t="t" r="r" b="b"/>
                <a:pathLst>
                  <a:path w="6530" h="1655" extrusionOk="0">
                    <a:moveTo>
                      <a:pt x="231" y="1"/>
                    </a:moveTo>
                    <a:cubicBezTo>
                      <a:pt x="97" y="1"/>
                      <a:pt x="0" y="98"/>
                      <a:pt x="0" y="232"/>
                    </a:cubicBezTo>
                    <a:lnTo>
                      <a:pt x="0" y="1447"/>
                    </a:lnTo>
                    <a:cubicBezTo>
                      <a:pt x="0" y="1563"/>
                      <a:pt x="97" y="1655"/>
                      <a:pt x="231" y="1655"/>
                    </a:cubicBezTo>
                    <a:lnTo>
                      <a:pt x="6298" y="1655"/>
                    </a:lnTo>
                    <a:cubicBezTo>
                      <a:pt x="6432" y="1655"/>
                      <a:pt x="6529" y="1563"/>
                      <a:pt x="6529" y="1447"/>
                    </a:cubicBezTo>
                    <a:lnTo>
                      <a:pt x="6529" y="232"/>
                    </a:lnTo>
                    <a:cubicBezTo>
                      <a:pt x="6529" y="98"/>
                      <a:pt x="6432" y="1"/>
                      <a:pt x="6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556339" y="2271075"/>
                <a:ext cx="2270950" cy="596279"/>
              </a:xfrm>
              <a:custGeom>
                <a:avLst/>
                <a:gdLst/>
                <a:ahLst/>
                <a:cxnLst/>
                <a:rect l="l" t="t" r="r" b="b"/>
                <a:pathLst>
                  <a:path w="6604" h="1734" extrusionOk="0">
                    <a:moveTo>
                      <a:pt x="6335" y="75"/>
                    </a:moveTo>
                    <a:cubicBezTo>
                      <a:pt x="6451" y="75"/>
                      <a:pt x="6525" y="153"/>
                      <a:pt x="6525" y="269"/>
                    </a:cubicBezTo>
                    <a:lnTo>
                      <a:pt x="6525" y="1484"/>
                    </a:lnTo>
                    <a:cubicBezTo>
                      <a:pt x="6525" y="1576"/>
                      <a:pt x="6451" y="1655"/>
                      <a:pt x="6335" y="1655"/>
                    </a:cubicBezTo>
                    <a:lnTo>
                      <a:pt x="268" y="1655"/>
                    </a:lnTo>
                    <a:cubicBezTo>
                      <a:pt x="153" y="1655"/>
                      <a:pt x="79" y="1576"/>
                      <a:pt x="79" y="1484"/>
                    </a:cubicBezTo>
                    <a:lnTo>
                      <a:pt x="79" y="269"/>
                    </a:lnTo>
                    <a:cubicBezTo>
                      <a:pt x="79" y="153"/>
                      <a:pt x="153" y="75"/>
                      <a:pt x="268" y="75"/>
                    </a:cubicBezTo>
                    <a:close/>
                    <a:moveTo>
                      <a:pt x="268" y="1"/>
                    </a:moveTo>
                    <a:cubicBezTo>
                      <a:pt x="116" y="1"/>
                      <a:pt x="0" y="116"/>
                      <a:pt x="0" y="269"/>
                    </a:cubicBezTo>
                    <a:lnTo>
                      <a:pt x="0" y="1484"/>
                    </a:lnTo>
                    <a:cubicBezTo>
                      <a:pt x="0" y="1618"/>
                      <a:pt x="116" y="1734"/>
                      <a:pt x="268" y="1734"/>
                    </a:cubicBezTo>
                    <a:lnTo>
                      <a:pt x="6335" y="1734"/>
                    </a:lnTo>
                    <a:cubicBezTo>
                      <a:pt x="6488" y="1734"/>
                      <a:pt x="6603" y="1618"/>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569062" y="2959165"/>
                <a:ext cx="2245504" cy="577022"/>
              </a:xfrm>
              <a:custGeom>
                <a:avLst/>
                <a:gdLst/>
                <a:ahLst/>
                <a:cxnLst/>
                <a:rect l="l" t="t" r="r" b="b"/>
                <a:pathLst>
                  <a:path w="6530" h="1678" extrusionOk="0">
                    <a:moveTo>
                      <a:pt x="231" y="1"/>
                    </a:moveTo>
                    <a:cubicBezTo>
                      <a:pt x="97" y="1"/>
                      <a:pt x="0" y="116"/>
                      <a:pt x="0" y="232"/>
                    </a:cubicBezTo>
                    <a:lnTo>
                      <a:pt x="0" y="1447"/>
                    </a:lnTo>
                    <a:cubicBezTo>
                      <a:pt x="0" y="1581"/>
                      <a:pt x="97" y="1678"/>
                      <a:pt x="231" y="1678"/>
                    </a:cubicBezTo>
                    <a:lnTo>
                      <a:pt x="6298" y="1678"/>
                    </a:lnTo>
                    <a:cubicBezTo>
                      <a:pt x="6432" y="1678"/>
                      <a:pt x="6529" y="1581"/>
                      <a:pt x="6529" y="1447"/>
                    </a:cubicBezTo>
                    <a:lnTo>
                      <a:pt x="6529" y="232"/>
                    </a:lnTo>
                    <a:cubicBezTo>
                      <a:pt x="6529" y="116"/>
                      <a:pt x="6432" y="1"/>
                      <a:pt x="6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556339" y="2946442"/>
                <a:ext cx="2270950" cy="602469"/>
              </a:xfrm>
              <a:custGeom>
                <a:avLst/>
                <a:gdLst/>
                <a:ahLst/>
                <a:cxnLst/>
                <a:rect l="l" t="t" r="r" b="b"/>
                <a:pathLst>
                  <a:path w="6604" h="1752" extrusionOk="0">
                    <a:moveTo>
                      <a:pt x="6335" y="74"/>
                    </a:moveTo>
                    <a:cubicBezTo>
                      <a:pt x="6451" y="74"/>
                      <a:pt x="6525" y="172"/>
                      <a:pt x="6525" y="269"/>
                    </a:cubicBezTo>
                    <a:lnTo>
                      <a:pt x="6525" y="1484"/>
                    </a:lnTo>
                    <a:cubicBezTo>
                      <a:pt x="6525" y="1576"/>
                      <a:pt x="6451" y="1673"/>
                      <a:pt x="6335" y="1673"/>
                    </a:cubicBezTo>
                    <a:lnTo>
                      <a:pt x="268" y="1673"/>
                    </a:lnTo>
                    <a:cubicBezTo>
                      <a:pt x="153" y="1673"/>
                      <a:pt x="79" y="1576"/>
                      <a:pt x="79" y="1484"/>
                    </a:cubicBezTo>
                    <a:lnTo>
                      <a:pt x="79" y="269"/>
                    </a:lnTo>
                    <a:cubicBezTo>
                      <a:pt x="79" y="172"/>
                      <a:pt x="153" y="74"/>
                      <a:pt x="268" y="74"/>
                    </a:cubicBezTo>
                    <a:close/>
                    <a:moveTo>
                      <a:pt x="268" y="1"/>
                    </a:moveTo>
                    <a:cubicBezTo>
                      <a:pt x="116" y="1"/>
                      <a:pt x="0" y="116"/>
                      <a:pt x="0" y="269"/>
                    </a:cubicBezTo>
                    <a:lnTo>
                      <a:pt x="0" y="1484"/>
                    </a:lnTo>
                    <a:cubicBezTo>
                      <a:pt x="0" y="1636"/>
                      <a:pt x="116" y="1752"/>
                      <a:pt x="268" y="1752"/>
                    </a:cubicBezTo>
                    <a:lnTo>
                      <a:pt x="6335" y="1752"/>
                    </a:lnTo>
                    <a:cubicBezTo>
                      <a:pt x="6488" y="1752"/>
                      <a:pt x="6603" y="1636"/>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21398" y="1688209"/>
                <a:ext cx="788505" cy="318084"/>
              </a:xfrm>
              <a:custGeom>
                <a:avLst/>
                <a:gdLst/>
                <a:ahLst/>
                <a:cxnLst/>
                <a:rect l="l" t="t" r="r" b="b"/>
                <a:pathLst>
                  <a:path w="2293" h="925" extrusionOk="0">
                    <a:moveTo>
                      <a:pt x="214" y="0"/>
                    </a:moveTo>
                    <a:cubicBezTo>
                      <a:pt x="98" y="0"/>
                      <a:pt x="1" y="97"/>
                      <a:pt x="1" y="231"/>
                    </a:cubicBezTo>
                    <a:lnTo>
                      <a:pt x="1" y="693"/>
                    </a:lnTo>
                    <a:cubicBezTo>
                      <a:pt x="1" y="809"/>
                      <a:pt x="98" y="924"/>
                      <a:pt x="214" y="924"/>
                    </a:cubicBezTo>
                    <a:lnTo>
                      <a:pt x="2062" y="924"/>
                    </a:lnTo>
                    <a:cubicBezTo>
                      <a:pt x="2196" y="924"/>
                      <a:pt x="2293" y="809"/>
                      <a:pt x="2293" y="693"/>
                    </a:cubicBezTo>
                    <a:lnTo>
                      <a:pt x="2293" y="231"/>
                    </a:lnTo>
                    <a:cubicBezTo>
                      <a:pt x="2293" y="97"/>
                      <a:pt x="2196"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09018" y="1675486"/>
                <a:ext cx="813608" cy="343531"/>
              </a:xfrm>
              <a:custGeom>
                <a:avLst/>
                <a:gdLst/>
                <a:ahLst/>
                <a:cxnLst/>
                <a:rect l="l" t="t" r="r" b="b"/>
                <a:pathLst>
                  <a:path w="2366" h="999" extrusionOk="0">
                    <a:moveTo>
                      <a:pt x="2098" y="74"/>
                    </a:moveTo>
                    <a:cubicBezTo>
                      <a:pt x="2213" y="74"/>
                      <a:pt x="2292" y="153"/>
                      <a:pt x="2292" y="268"/>
                    </a:cubicBezTo>
                    <a:lnTo>
                      <a:pt x="2292" y="730"/>
                    </a:lnTo>
                    <a:cubicBezTo>
                      <a:pt x="2292" y="827"/>
                      <a:pt x="2213" y="924"/>
                      <a:pt x="2098" y="924"/>
                    </a:cubicBezTo>
                    <a:lnTo>
                      <a:pt x="250" y="924"/>
                    </a:lnTo>
                    <a:cubicBezTo>
                      <a:pt x="152" y="924"/>
                      <a:pt x="74" y="827"/>
                      <a:pt x="74" y="730"/>
                    </a:cubicBezTo>
                    <a:lnTo>
                      <a:pt x="74" y="268"/>
                    </a:lnTo>
                    <a:cubicBezTo>
                      <a:pt x="74" y="153"/>
                      <a:pt x="152" y="74"/>
                      <a:pt x="250" y="74"/>
                    </a:cubicBezTo>
                    <a:close/>
                    <a:moveTo>
                      <a:pt x="250" y="0"/>
                    </a:moveTo>
                    <a:cubicBezTo>
                      <a:pt x="116" y="0"/>
                      <a:pt x="0" y="116"/>
                      <a:pt x="0" y="268"/>
                    </a:cubicBezTo>
                    <a:lnTo>
                      <a:pt x="0" y="730"/>
                    </a:lnTo>
                    <a:cubicBezTo>
                      <a:pt x="0" y="864"/>
                      <a:pt x="116" y="998"/>
                      <a:pt x="250" y="998"/>
                    </a:cubicBezTo>
                    <a:lnTo>
                      <a:pt x="2098" y="998"/>
                    </a:lnTo>
                    <a:cubicBezTo>
                      <a:pt x="2250" y="998"/>
                      <a:pt x="2366" y="864"/>
                      <a:pt x="2366" y="730"/>
                    </a:cubicBezTo>
                    <a:lnTo>
                      <a:pt x="2366" y="268"/>
                    </a:lnTo>
                    <a:cubicBezTo>
                      <a:pt x="2366" y="116"/>
                      <a:pt x="2250" y="0"/>
                      <a:pt x="20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1635068" y="1614964"/>
                <a:ext cx="125858" cy="125858"/>
              </a:xfrm>
              <a:custGeom>
                <a:avLst/>
                <a:gdLst/>
                <a:ahLst/>
                <a:cxnLst/>
                <a:rect l="l" t="t" r="r" b="b"/>
                <a:pathLst>
                  <a:path w="366" h="366" extrusionOk="0">
                    <a:moveTo>
                      <a:pt x="98" y="1"/>
                    </a:moveTo>
                    <a:cubicBezTo>
                      <a:pt x="38" y="1"/>
                      <a:pt x="1" y="42"/>
                      <a:pt x="1" y="98"/>
                    </a:cubicBezTo>
                    <a:lnTo>
                      <a:pt x="1" y="273"/>
                    </a:lnTo>
                    <a:cubicBezTo>
                      <a:pt x="1" y="310"/>
                      <a:pt x="38" y="366"/>
                      <a:pt x="98" y="366"/>
                    </a:cubicBezTo>
                    <a:lnTo>
                      <a:pt x="269" y="366"/>
                    </a:lnTo>
                    <a:cubicBezTo>
                      <a:pt x="310" y="366"/>
                      <a:pt x="366" y="310"/>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1622345" y="1602241"/>
                <a:ext cx="153024" cy="153024"/>
              </a:xfrm>
              <a:custGeom>
                <a:avLst/>
                <a:gdLst/>
                <a:ahLst/>
                <a:cxnLst/>
                <a:rect l="l" t="t" r="r" b="b"/>
                <a:pathLst>
                  <a:path w="445" h="445" extrusionOk="0">
                    <a:moveTo>
                      <a:pt x="306" y="79"/>
                    </a:moveTo>
                    <a:cubicBezTo>
                      <a:pt x="329" y="79"/>
                      <a:pt x="366" y="98"/>
                      <a:pt x="366" y="135"/>
                    </a:cubicBezTo>
                    <a:lnTo>
                      <a:pt x="366" y="310"/>
                    </a:lnTo>
                    <a:cubicBezTo>
                      <a:pt x="366" y="329"/>
                      <a:pt x="329" y="366"/>
                      <a:pt x="306" y="366"/>
                    </a:cubicBezTo>
                    <a:lnTo>
                      <a:pt x="135" y="366"/>
                    </a:lnTo>
                    <a:cubicBezTo>
                      <a:pt x="98" y="366"/>
                      <a:pt x="75" y="329"/>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1635068" y="2336411"/>
                <a:ext cx="125858" cy="127234"/>
              </a:xfrm>
              <a:custGeom>
                <a:avLst/>
                <a:gdLst/>
                <a:ahLst/>
                <a:cxnLst/>
                <a:rect l="l" t="t" r="r" b="b"/>
                <a:pathLst>
                  <a:path w="366" h="370" extrusionOk="0">
                    <a:moveTo>
                      <a:pt x="98" y="0"/>
                    </a:moveTo>
                    <a:cubicBezTo>
                      <a:pt x="38" y="0"/>
                      <a:pt x="1" y="60"/>
                      <a:pt x="1" y="116"/>
                    </a:cubicBezTo>
                    <a:lnTo>
                      <a:pt x="1" y="273"/>
                    </a:lnTo>
                    <a:cubicBezTo>
                      <a:pt x="1" y="328"/>
                      <a:pt x="38" y="370"/>
                      <a:pt x="98" y="370"/>
                    </a:cubicBezTo>
                    <a:lnTo>
                      <a:pt x="269" y="370"/>
                    </a:lnTo>
                    <a:cubicBezTo>
                      <a:pt x="310" y="370"/>
                      <a:pt x="366" y="328"/>
                      <a:pt x="366" y="273"/>
                    </a:cubicBezTo>
                    <a:lnTo>
                      <a:pt x="366" y="116"/>
                    </a:lnTo>
                    <a:cubicBezTo>
                      <a:pt x="366" y="60"/>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1622345" y="2323687"/>
                <a:ext cx="153024" cy="152681"/>
              </a:xfrm>
              <a:custGeom>
                <a:avLst/>
                <a:gdLst/>
                <a:ahLst/>
                <a:cxnLst/>
                <a:rect l="l" t="t" r="r" b="b"/>
                <a:pathLst>
                  <a:path w="445" h="444" extrusionOk="0">
                    <a:moveTo>
                      <a:pt x="306" y="79"/>
                    </a:moveTo>
                    <a:cubicBezTo>
                      <a:pt x="329" y="79"/>
                      <a:pt x="366" y="116"/>
                      <a:pt x="366" y="153"/>
                    </a:cubicBezTo>
                    <a:lnTo>
                      <a:pt x="366" y="310"/>
                    </a:lnTo>
                    <a:cubicBezTo>
                      <a:pt x="366" y="347"/>
                      <a:pt x="329" y="365"/>
                      <a:pt x="306" y="365"/>
                    </a:cubicBezTo>
                    <a:lnTo>
                      <a:pt x="135" y="365"/>
                    </a:lnTo>
                    <a:cubicBezTo>
                      <a:pt x="98" y="365"/>
                      <a:pt x="75" y="347"/>
                      <a:pt x="75" y="310"/>
                    </a:cubicBezTo>
                    <a:lnTo>
                      <a:pt x="75" y="153"/>
                    </a:lnTo>
                    <a:cubicBezTo>
                      <a:pt x="75" y="116"/>
                      <a:pt x="98" y="79"/>
                      <a:pt x="135" y="79"/>
                    </a:cubicBezTo>
                    <a:close/>
                    <a:moveTo>
                      <a:pt x="135" y="0"/>
                    </a:moveTo>
                    <a:cubicBezTo>
                      <a:pt x="56" y="0"/>
                      <a:pt x="1" y="79"/>
                      <a:pt x="1" y="153"/>
                    </a:cubicBezTo>
                    <a:lnTo>
                      <a:pt x="1" y="310"/>
                    </a:lnTo>
                    <a:cubicBezTo>
                      <a:pt x="1" y="384"/>
                      <a:pt x="56" y="444"/>
                      <a:pt x="135" y="444"/>
                    </a:cubicBezTo>
                    <a:lnTo>
                      <a:pt x="306" y="444"/>
                    </a:lnTo>
                    <a:cubicBezTo>
                      <a:pt x="384" y="444"/>
                      <a:pt x="444" y="384"/>
                      <a:pt x="444" y="310"/>
                    </a:cubicBezTo>
                    <a:lnTo>
                      <a:pt x="444" y="153"/>
                    </a:lnTo>
                    <a:cubicBezTo>
                      <a:pt x="444" y="79"/>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1635068" y="1767644"/>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1622345" y="1754921"/>
                <a:ext cx="153024" cy="144771"/>
              </a:xfrm>
              <a:custGeom>
                <a:avLst/>
                <a:gdLst/>
                <a:ahLst/>
                <a:cxnLst/>
                <a:rect l="l" t="t" r="r" b="b"/>
                <a:pathLst>
                  <a:path w="445" h="421" extrusionOk="0">
                    <a:moveTo>
                      <a:pt x="306" y="74"/>
                    </a:moveTo>
                    <a:cubicBezTo>
                      <a:pt x="329" y="74"/>
                      <a:pt x="366" y="97"/>
                      <a:pt x="366" y="134"/>
                    </a:cubicBezTo>
                    <a:lnTo>
                      <a:pt x="366" y="287"/>
                    </a:lnTo>
                    <a:cubicBezTo>
                      <a:pt x="366" y="328"/>
                      <a:pt x="329" y="347"/>
                      <a:pt x="306" y="347"/>
                    </a:cubicBezTo>
                    <a:lnTo>
                      <a:pt x="135" y="347"/>
                    </a:lnTo>
                    <a:cubicBezTo>
                      <a:pt x="98" y="347"/>
                      <a:pt x="75" y="328"/>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1635068" y="2488746"/>
                <a:ext cx="125858" cy="125858"/>
              </a:xfrm>
              <a:custGeom>
                <a:avLst/>
                <a:gdLst/>
                <a:ahLst/>
                <a:cxnLst/>
                <a:rect l="l" t="t" r="r" b="b"/>
                <a:pathLst>
                  <a:path w="366" h="366" extrusionOk="0">
                    <a:moveTo>
                      <a:pt x="98" y="1"/>
                    </a:moveTo>
                    <a:cubicBezTo>
                      <a:pt x="38" y="1"/>
                      <a:pt x="1" y="42"/>
                      <a:pt x="1" y="98"/>
                    </a:cubicBezTo>
                    <a:lnTo>
                      <a:pt x="1" y="273"/>
                    </a:lnTo>
                    <a:cubicBezTo>
                      <a:pt x="1" y="329"/>
                      <a:pt x="38" y="366"/>
                      <a:pt x="98" y="366"/>
                    </a:cubicBezTo>
                    <a:lnTo>
                      <a:pt x="269" y="366"/>
                    </a:lnTo>
                    <a:cubicBezTo>
                      <a:pt x="310" y="366"/>
                      <a:pt x="366" y="329"/>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a:off x="1622345" y="2476023"/>
                <a:ext cx="153024" cy="153024"/>
              </a:xfrm>
              <a:custGeom>
                <a:avLst/>
                <a:gdLst/>
                <a:ahLst/>
                <a:cxnLst/>
                <a:rect l="l" t="t" r="r" b="b"/>
                <a:pathLst>
                  <a:path w="445" h="445" extrusionOk="0">
                    <a:moveTo>
                      <a:pt x="306" y="79"/>
                    </a:moveTo>
                    <a:cubicBezTo>
                      <a:pt x="329" y="79"/>
                      <a:pt x="366" y="98"/>
                      <a:pt x="366" y="135"/>
                    </a:cubicBezTo>
                    <a:lnTo>
                      <a:pt x="366" y="310"/>
                    </a:lnTo>
                    <a:cubicBezTo>
                      <a:pt x="366" y="347"/>
                      <a:pt x="329" y="366"/>
                      <a:pt x="306" y="366"/>
                    </a:cubicBezTo>
                    <a:lnTo>
                      <a:pt x="135" y="366"/>
                    </a:lnTo>
                    <a:cubicBezTo>
                      <a:pt x="98" y="366"/>
                      <a:pt x="75" y="347"/>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a:off x="1635068" y="1913790"/>
                <a:ext cx="125858" cy="125858"/>
              </a:xfrm>
              <a:custGeom>
                <a:avLst/>
                <a:gdLst/>
                <a:ahLst/>
                <a:cxnLst/>
                <a:rect l="l" t="t" r="r" b="b"/>
                <a:pathLst>
                  <a:path w="366" h="366" extrusionOk="0">
                    <a:moveTo>
                      <a:pt x="98" y="0"/>
                    </a:moveTo>
                    <a:cubicBezTo>
                      <a:pt x="38" y="0"/>
                      <a:pt x="1" y="37"/>
                      <a:pt x="1" y="97"/>
                    </a:cubicBezTo>
                    <a:lnTo>
                      <a:pt x="1" y="268"/>
                    </a:lnTo>
                    <a:cubicBezTo>
                      <a:pt x="1" y="328"/>
                      <a:pt x="38" y="365"/>
                      <a:pt x="98" y="365"/>
                    </a:cubicBezTo>
                    <a:lnTo>
                      <a:pt x="269" y="365"/>
                    </a:lnTo>
                    <a:cubicBezTo>
                      <a:pt x="310" y="365"/>
                      <a:pt x="366" y="328"/>
                      <a:pt x="366" y="268"/>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a:off x="1622345" y="1899348"/>
                <a:ext cx="153024" cy="153024"/>
              </a:xfrm>
              <a:custGeom>
                <a:avLst/>
                <a:gdLst/>
                <a:ahLst/>
                <a:cxnLst/>
                <a:rect l="l" t="t" r="r" b="b"/>
                <a:pathLst>
                  <a:path w="445" h="445" extrusionOk="0">
                    <a:moveTo>
                      <a:pt x="306" y="79"/>
                    </a:moveTo>
                    <a:cubicBezTo>
                      <a:pt x="329" y="79"/>
                      <a:pt x="366" y="98"/>
                      <a:pt x="366" y="139"/>
                    </a:cubicBezTo>
                    <a:lnTo>
                      <a:pt x="366" y="310"/>
                    </a:lnTo>
                    <a:cubicBezTo>
                      <a:pt x="366" y="347"/>
                      <a:pt x="329" y="370"/>
                      <a:pt x="306" y="370"/>
                    </a:cubicBezTo>
                    <a:lnTo>
                      <a:pt x="135" y="370"/>
                    </a:lnTo>
                    <a:cubicBezTo>
                      <a:pt x="98" y="370"/>
                      <a:pt x="75" y="347"/>
                      <a:pt x="75" y="310"/>
                    </a:cubicBezTo>
                    <a:lnTo>
                      <a:pt x="75" y="139"/>
                    </a:lnTo>
                    <a:cubicBezTo>
                      <a:pt x="75" y="98"/>
                      <a:pt x="98" y="79"/>
                      <a:pt x="135" y="79"/>
                    </a:cubicBezTo>
                    <a:close/>
                    <a:moveTo>
                      <a:pt x="135" y="1"/>
                    </a:moveTo>
                    <a:cubicBezTo>
                      <a:pt x="56" y="1"/>
                      <a:pt x="1" y="61"/>
                      <a:pt x="1" y="139"/>
                    </a:cubicBezTo>
                    <a:lnTo>
                      <a:pt x="1" y="310"/>
                    </a:lnTo>
                    <a:cubicBezTo>
                      <a:pt x="1" y="389"/>
                      <a:pt x="56" y="444"/>
                      <a:pt x="135" y="444"/>
                    </a:cubicBezTo>
                    <a:lnTo>
                      <a:pt x="306" y="444"/>
                    </a:lnTo>
                    <a:cubicBezTo>
                      <a:pt x="384" y="444"/>
                      <a:pt x="444" y="389"/>
                      <a:pt x="444" y="310"/>
                    </a:cubicBezTo>
                    <a:lnTo>
                      <a:pt x="444" y="139"/>
                    </a:lnTo>
                    <a:cubicBezTo>
                      <a:pt x="444" y="61"/>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a:off x="1635068" y="2641426"/>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a:off x="1622345" y="2628703"/>
                <a:ext cx="153024" cy="144771"/>
              </a:xfrm>
              <a:custGeom>
                <a:avLst/>
                <a:gdLst/>
                <a:ahLst/>
                <a:cxnLst/>
                <a:rect l="l" t="t" r="r" b="b"/>
                <a:pathLst>
                  <a:path w="445" h="421" extrusionOk="0">
                    <a:moveTo>
                      <a:pt x="306" y="74"/>
                    </a:moveTo>
                    <a:cubicBezTo>
                      <a:pt x="329" y="74"/>
                      <a:pt x="366" y="97"/>
                      <a:pt x="366" y="134"/>
                    </a:cubicBezTo>
                    <a:lnTo>
                      <a:pt x="366" y="287"/>
                    </a:lnTo>
                    <a:cubicBezTo>
                      <a:pt x="366" y="329"/>
                      <a:pt x="329" y="347"/>
                      <a:pt x="306" y="347"/>
                    </a:cubicBezTo>
                    <a:lnTo>
                      <a:pt x="135" y="347"/>
                    </a:lnTo>
                    <a:cubicBezTo>
                      <a:pt x="98" y="347"/>
                      <a:pt x="75" y="329"/>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a:off x="1800471" y="1614964"/>
                <a:ext cx="125858" cy="125858"/>
              </a:xfrm>
              <a:custGeom>
                <a:avLst/>
                <a:gdLst/>
                <a:ahLst/>
                <a:cxnLst/>
                <a:rect l="l" t="t" r="r" b="b"/>
                <a:pathLst>
                  <a:path w="366" h="366" extrusionOk="0">
                    <a:moveTo>
                      <a:pt x="97" y="1"/>
                    </a:moveTo>
                    <a:cubicBezTo>
                      <a:pt x="42" y="1"/>
                      <a:pt x="0" y="42"/>
                      <a:pt x="0" y="98"/>
                    </a:cubicBezTo>
                    <a:lnTo>
                      <a:pt x="0" y="273"/>
                    </a:lnTo>
                    <a:cubicBezTo>
                      <a:pt x="0" y="310"/>
                      <a:pt x="42" y="366"/>
                      <a:pt x="97" y="366"/>
                    </a:cubicBezTo>
                    <a:lnTo>
                      <a:pt x="273" y="366"/>
                    </a:lnTo>
                    <a:cubicBezTo>
                      <a:pt x="310" y="366"/>
                      <a:pt x="365" y="310"/>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1787748" y="1602241"/>
                <a:ext cx="152681" cy="153024"/>
              </a:xfrm>
              <a:custGeom>
                <a:avLst/>
                <a:gdLst/>
                <a:ahLst/>
                <a:cxnLst/>
                <a:rect l="l" t="t" r="r" b="b"/>
                <a:pathLst>
                  <a:path w="444" h="445" extrusionOk="0">
                    <a:moveTo>
                      <a:pt x="310" y="79"/>
                    </a:moveTo>
                    <a:cubicBezTo>
                      <a:pt x="328" y="79"/>
                      <a:pt x="365" y="98"/>
                      <a:pt x="365" y="135"/>
                    </a:cubicBezTo>
                    <a:lnTo>
                      <a:pt x="365" y="310"/>
                    </a:lnTo>
                    <a:cubicBezTo>
                      <a:pt x="365" y="329"/>
                      <a:pt x="328" y="366"/>
                      <a:pt x="310" y="366"/>
                    </a:cubicBezTo>
                    <a:lnTo>
                      <a:pt x="134" y="366"/>
                    </a:lnTo>
                    <a:cubicBezTo>
                      <a:pt x="97" y="366"/>
                      <a:pt x="79" y="329"/>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1800471" y="2336411"/>
                <a:ext cx="125858" cy="127234"/>
              </a:xfrm>
              <a:custGeom>
                <a:avLst/>
                <a:gdLst/>
                <a:ahLst/>
                <a:cxnLst/>
                <a:rect l="l" t="t" r="r" b="b"/>
                <a:pathLst>
                  <a:path w="366" h="370" extrusionOk="0">
                    <a:moveTo>
                      <a:pt x="97" y="0"/>
                    </a:moveTo>
                    <a:cubicBezTo>
                      <a:pt x="42" y="0"/>
                      <a:pt x="0" y="60"/>
                      <a:pt x="0" y="116"/>
                    </a:cubicBezTo>
                    <a:lnTo>
                      <a:pt x="0" y="273"/>
                    </a:lnTo>
                    <a:cubicBezTo>
                      <a:pt x="0" y="328"/>
                      <a:pt x="42" y="370"/>
                      <a:pt x="97" y="370"/>
                    </a:cubicBezTo>
                    <a:lnTo>
                      <a:pt x="273" y="370"/>
                    </a:lnTo>
                    <a:cubicBezTo>
                      <a:pt x="310" y="370"/>
                      <a:pt x="365" y="328"/>
                      <a:pt x="365" y="273"/>
                    </a:cubicBezTo>
                    <a:lnTo>
                      <a:pt x="365" y="116"/>
                    </a:lnTo>
                    <a:cubicBezTo>
                      <a:pt x="365" y="60"/>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1787748" y="2323687"/>
                <a:ext cx="152681" cy="152681"/>
              </a:xfrm>
              <a:custGeom>
                <a:avLst/>
                <a:gdLst/>
                <a:ahLst/>
                <a:cxnLst/>
                <a:rect l="l" t="t" r="r" b="b"/>
                <a:pathLst>
                  <a:path w="444" h="444" extrusionOk="0">
                    <a:moveTo>
                      <a:pt x="310" y="79"/>
                    </a:moveTo>
                    <a:cubicBezTo>
                      <a:pt x="328" y="79"/>
                      <a:pt x="365" y="116"/>
                      <a:pt x="365" y="153"/>
                    </a:cubicBezTo>
                    <a:lnTo>
                      <a:pt x="365" y="310"/>
                    </a:lnTo>
                    <a:cubicBezTo>
                      <a:pt x="365" y="347"/>
                      <a:pt x="328" y="365"/>
                      <a:pt x="310" y="365"/>
                    </a:cubicBezTo>
                    <a:lnTo>
                      <a:pt x="134" y="365"/>
                    </a:lnTo>
                    <a:cubicBezTo>
                      <a:pt x="97" y="365"/>
                      <a:pt x="79" y="347"/>
                      <a:pt x="79" y="310"/>
                    </a:cubicBezTo>
                    <a:lnTo>
                      <a:pt x="79" y="153"/>
                    </a:lnTo>
                    <a:cubicBezTo>
                      <a:pt x="79" y="116"/>
                      <a:pt x="97" y="79"/>
                      <a:pt x="134" y="79"/>
                    </a:cubicBezTo>
                    <a:close/>
                    <a:moveTo>
                      <a:pt x="134" y="0"/>
                    </a:moveTo>
                    <a:cubicBezTo>
                      <a:pt x="56" y="0"/>
                      <a:pt x="0" y="79"/>
                      <a:pt x="0" y="153"/>
                    </a:cubicBezTo>
                    <a:lnTo>
                      <a:pt x="0" y="310"/>
                    </a:lnTo>
                    <a:cubicBezTo>
                      <a:pt x="0" y="384"/>
                      <a:pt x="56" y="444"/>
                      <a:pt x="134" y="444"/>
                    </a:cubicBezTo>
                    <a:lnTo>
                      <a:pt x="310" y="444"/>
                    </a:lnTo>
                    <a:cubicBezTo>
                      <a:pt x="384" y="444"/>
                      <a:pt x="444" y="384"/>
                      <a:pt x="444" y="310"/>
                    </a:cubicBezTo>
                    <a:lnTo>
                      <a:pt x="444" y="153"/>
                    </a:lnTo>
                    <a:cubicBezTo>
                      <a:pt x="444" y="79"/>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1800471" y="1767644"/>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1787748" y="1754921"/>
                <a:ext cx="152681" cy="144771"/>
              </a:xfrm>
              <a:custGeom>
                <a:avLst/>
                <a:gdLst/>
                <a:ahLst/>
                <a:cxnLst/>
                <a:rect l="l" t="t" r="r" b="b"/>
                <a:pathLst>
                  <a:path w="444" h="421" extrusionOk="0">
                    <a:moveTo>
                      <a:pt x="310" y="74"/>
                    </a:moveTo>
                    <a:cubicBezTo>
                      <a:pt x="328" y="74"/>
                      <a:pt x="365" y="97"/>
                      <a:pt x="365" y="134"/>
                    </a:cubicBezTo>
                    <a:lnTo>
                      <a:pt x="365" y="287"/>
                    </a:lnTo>
                    <a:cubicBezTo>
                      <a:pt x="365" y="328"/>
                      <a:pt x="328" y="347"/>
                      <a:pt x="310" y="347"/>
                    </a:cubicBezTo>
                    <a:lnTo>
                      <a:pt x="134" y="347"/>
                    </a:lnTo>
                    <a:cubicBezTo>
                      <a:pt x="97" y="347"/>
                      <a:pt x="79" y="328"/>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1800471" y="2488746"/>
                <a:ext cx="125858" cy="125858"/>
              </a:xfrm>
              <a:custGeom>
                <a:avLst/>
                <a:gdLst/>
                <a:ahLst/>
                <a:cxnLst/>
                <a:rect l="l" t="t" r="r" b="b"/>
                <a:pathLst>
                  <a:path w="366" h="366" extrusionOk="0">
                    <a:moveTo>
                      <a:pt x="97" y="1"/>
                    </a:moveTo>
                    <a:cubicBezTo>
                      <a:pt x="42" y="1"/>
                      <a:pt x="0" y="42"/>
                      <a:pt x="0" y="98"/>
                    </a:cubicBezTo>
                    <a:lnTo>
                      <a:pt x="0" y="273"/>
                    </a:lnTo>
                    <a:cubicBezTo>
                      <a:pt x="0" y="329"/>
                      <a:pt x="42" y="366"/>
                      <a:pt x="97" y="366"/>
                    </a:cubicBezTo>
                    <a:lnTo>
                      <a:pt x="273" y="366"/>
                    </a:lnTo>
                    <a:cubicBezTo>
                      <a:pt x="310" y="366"/>
                      <a:pt x="365" y="329"/>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1787748" y="2476023"/>
                <a:ext cx="152681" cy="153024"/>
              </a:xfrm>
              <a:custGeom>
                <a:avLst/>
                <a:gdLst/>
                <a:ahLst/>
                <a:cxnLst/>
                <a:rect l="l" t="t" r="r" b="b"/>
                <a:pathLst>
                  <a:path w="444" h="445" extrusionOk="0">
                    <a:moveTo>
                      <a:pt x="310" y="79"/>
                    </a:moveTo>
                    <a:cubicBezTo>
                      <a:pt x="328" y="79"/>
                      <a:pt x="365" y="98"/>
                      <a:pt x="365" y="135"/>
                    </a:cubicBezTo>
                    <a:lnTo>
                      <a:pt x="365" y="310"/>
                    </a:lnTo>
                    <a:cubicBezTo>
                      <a:pt x="365" y="347"/>
                      <a:pt x="328" y="366"/>
                      <a:pt x="310" y="366"/>
                    </a:cubicBezTo>
                    <a:lnTo>
                      <a:pt x="134" y="366"/>
                    </a:lnTo>
                    <a:cubicBezTo>
                      <a:pt x="97" y="366"/>
                      <a:pt x="79" y="347"/>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1800471" y="1913790"/>
                <a:ext cx="125858" cy="125858"/>
              </a:xfrm>
              <a:custGeom>
                <a:avLst/>
                <a:gdLst/>
                <a:ahLst/>
                <a:cxnLst/>
                <a:rect l="l" t="t" r="r" b="b"/>
                <a:pathLst>
                  <a:path w="366" h="366" extrusionOk="0">
                    <a:moveTo>
                      <a:pt x="97" y="0"/>
                    </a:moveTo>
                    <a:cubicBezTo>
                      <a:pt x="42" y="0"/>
                      <a:pt x="0" y="37"/>
                      <a:pt x="0" y="97"/>
                    </a:cubicBezTo>
                    <a:lnTo>
                      <a:pt x="0" y="268"/>
                    </a:lnTo>
                    <a:cubicBezTo>
                      <a:pt x="0" y="328"/>
                      <a:pt x="42" y="365"/>
                      <a:pt x="97" y="365"/>
                    </a:cubicBezTo>
                    <a:lnTo>
                      <a:pt x="273" y="365"/>
                    </a:lnTo>
                    <a:cubicBezTo>
                      <a:pt x="310" y="365"/>
                      <a:pt x="365" y="328"/>
                      <a:pt x="365" y="268"/>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1787748" y="1899348"/>
                <a:ext cx="152681" cy="153024"/>
              </a:xfrm>
              <a:custGeom>
                <a:avLst/>
                <a:gdLst/>
                <a:ahLst/>
                <a:cxnLst/>
                <a:rect l="l" t="t" r="r" b="b"/>
                <a:pathLst>
                  <a:path w="444" h="445" extrusionOk="0">
                    <a:moveTo>
                      <a:pt x="310" y="79"/>
                    </a:moveTo>
                    <a:cubicBezTo>
                      <a:pt x="328" y="79"/>
                      <a:pt x="365" y="98"/>
                      <a:pt x="365" y="139"/>
                    </a:cubicBezTo>
                    <a:lnTo>
                      <a:pt x="365" y="310"/>
                    </a:lnTo>
                    <a:cubicBezTo>
                      <a:pt x="365" y="347"/>
                      <a:pt x="328" y="370"/>
                      <a:pt x="310" y="370"/>
                    </a:cubicBezTo>
                    <a:lnTo>
                      <a:pt x="134" y="370"/>
                    </a:lnTo>
                    <a:cubicBezTo>
                      <a:pt x="97" y="370"/>
                      <a:pt x="79" y="347"/>
                      <a:pt x="79" y="310"/>
                    </a:cubicBezTo>
                    <a:lnTo>
                      <a:pt x="79" y="139"/>
                    </a:lnTo>
                    <a:cubicBezTo>
                      <a:pt x="79" y="98"/>
                      <a:pt x="97" y="79"/>
                      <a:pt x="134" y="79"/>
                    </a:cubicBezTo>
                    <a:close/>
                    <a:moveTo>
                      <a:pt x="134" y="1"/>
                    </a:moveTo>
                    <a:cubicBezTo>
                      <a:pt x="56" y="1"/>
                      <a:pt x="0" y="61"/>
                      <a:pt x="0" y="139"/>
                    </a:cubicBezTo>
                    <a:lnTo>
                      <a:pt x="0" y="310"/>
                    </a:lnTo>
                    <a:cubicBezTo>
                      <a:pt x="0" y="389"/>
                      <a:pt x="56" y="444"/>
                      <a:pt x="134" y="444"/>
                    </a:cubicBezTo>
                    <a:lnTo>
                      <a:pt x="310" y="444"/>
                    </a:lnTo>
                    <a:cubicBezTo>
                      <a:pt x="384" y="444"/>
                      <a:pt x="444" y="389"/>
                      <a:pt x="444" y="310"/>
                    </a:cubicBezTo>
                    <a:lnTo>
                      <a:pt x="444" y="139"/>
                    </a:lnTo>
                    <a:cubicBezTo>
                      <a:pt x="444" y="61"/>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1800471" y="2641426"/>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1787748" y="2628703"/>
                <a:ext cx="152681" cy="144771"/>
              </a:xfrm>
              <a:custGeom>
                <a:avLst/>
                <a:gdLst/>
                <a:ahLst/>
                <a:cxnLst/>
                <a:rect l="l" t="t" r="r" b="b"/>
                <a:pathLst>
                  <a:path w="444" h="421" extrusionOk="0">
                    <a:moveTo>
                      <a:pt x="310" y="74"/>
                    </a:moveTo>
                    <a:cubicBezTo>
                      <a:pt x="328" y="74"/>
                      <a:pt x="365" y="97"/>
                      <a:pt x="365" y="134"/>
                    </a:cubicBezTo>
                    <a:lnTo>
                      <a:pt x="365" y="287"/>
                    </a:lnTo>
                    <a:cubicBezTo>
                      <a:pt x="365" y="329"/>
                      <a:pt x="328" y="347"/>
                      <a:pt x="310" y="347"/>
                    </a:cubicBezTo>
                    <a:lnTo>
                      <a:pt x="134" y="347"/>
                    </a:lnTo>
                    <a:cubicBezTo>
                      <a:pt x="97" y="347"/>
                      <a:pt x="79" y="329"/>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032242" y="1972593"/>
                <a:ext cx="159214" cy="67056"/>
              </a:xfrm>
              <a:custGeom>
                <a:avLst/>
                <a:gdLst/>
                <a:ahLst/>
                <a:cxnLst/>
                <a:rect l="l" t="t" r="r" b="b"/>
                <a:pathLst>
                  <a:path w="463" h="195" extrusionOk="0">
                    <a:moveTo>
                      <a:pt x="98" y="0"/>
                    </a:moveTo>
                    <a:cubicBezTo>
                      <a:pt x="38" y="0"/>
                      <a:pt x="1" y="42"/>
                      <a:pt x="1" y="97"/>
                    </a:cubicBezTo>
                    <a:cubicBezTo>
                      <a:pt x="1" y="134"/>
                      <a:pt x="38" y="194"/>
                      <a:pt x="98" y="194"/>
                    </a:cubicBezTo>
                    <a:lnTo>
                      <a:pt x="366" y="194"/>
                    </a:lnTo>
                    <a:cubicBezTo>
                      <a:pt x="426" y="194"/>
                      <a:pt x="463" y="134"/>
                      <a:pt x="463" y="97"/>
                    </a:cubicBezTo>
                    <a:cubicBezTo>
                      <a:pt x="463" y="42"/>
                      <a:pt x="426"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019519" y="1959869"/>
                <a:ext cx="184661" cy="92502"/>
              </a:xfrm>
              <a:custGeom>
                <a:avLst/>
                <a:gdLst/>
                <a:ahLst/>
                <a:cxnLst/>
                <a:rect l="l" t="t" r="r" b="b"/>
                <a:pathLst>
                  <a:path w="537" h="269" extrusionOk="0">
                    <a:moveTo>
                      <a:pt x="403" y="79"/>
                    </a:moveTo>
                    <a:cubicBezTo>
                      <a:pt x="445" y="79"/>
                      <a:pt x="463" y="97"/>
                      <a:pt x="463" y="134"/>
                    </a:cubicBezTo>
                    <a:cubicBezTo>
                      <a:pt x="463" y="153"/>
                      <a:pt x="445" y="194"/>
                      <a:pt x="403" y="194"/>
                    </a:cubicBezTo>
                    <a:lnTo>
                      <a:pt x="135" y="194"/>
                    </a:lnTo>
                    <a:cubicBezTo>
                      <a:pt x="98" y="194"/>
                      <a:pt x="75" y="153"/>
                      <a:pt x="75" y="134"/>
                    </a:cubicBezTo>
                    <a:cubicBezTo>
                      <a:pt x="75" y="97"/>
                      <a:pt x="98" y="79"/>
                      <a:pt x="135" y="79"/>
                    </a:cubicBezTo>
                    <a:close/>
                    <a:moveTo>
                      <a:pt x="135" y="0"/>
                    </a:moveTo>
                    <a:cubicBezTo>
                      <a:pt x="56" y="0"/>
                      <a:pt x="1" y="56"/>
                      <a:pt x="1" y="134"/>
                    </a:cubicBezTo>
                    <a:cubicBezTo>
                      <a:pt x="1" y="194"/>
                      <a:pt x="56" y="268"/>
                      <a:pt x="135" y="268"/>
                    </a:cubicBezTo>
                    <a:lnTo>
                      <a:pt x="403" y="268"/>
                    </a:lnTo>
                    <a:cubicBezTo>
                      <a:pt x="482" y="268"/>
                      <a:pt x="537" y="194"/>
                      <a:pt x="537" y="134"/>
                    </a:cubicBezTo>
                    <a:cubicBezTo>
                      <a:pt x="537" y="56"/>
                      <a:pt x="482" y="0"/>
                      <a:pt x="4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2019519" y="2694550"/>
                <a:ext cx="159558" cy="65336"/>
              </a:xfrm>
              <a:custGeom>
                <a:avLst/>
                <a:gdLst/>
                <a:ahLst/>
                <a:cxnLst/>
                <a:rect l="l" t="t" r="r" b="b"/>
                <a:pathLst>
                  <a:path w="464" h="190" extrusionOk="0">
                    <a:moveTo>
                      <a:pt x="75" y="0"/>
                    </a:moveTo>
                    <a:cubicBezTo>
                      <a:pt x="38" y="0"/>
                      <a:pt x="1" y="37"/>
                      <a:pt x="1" y="98"/>
                    </a:cubicBezTo>
                    <a:cubicBezTo>
                      <a:pt x="1" y="153"/>
                      <a:pt x="38" y="190"/>
                      <a:pt x="75" y="190"/>
                    </a:cubicBezTo>
                    <a:lnTo>
                      <a:pt x="366" y="190"/>
                    </a:lnTo>
                    <a:cubicBezTo>
                      <a:pt x="421" y="190"/>
                      <a:pt x="463" y="153"/>
                      <a:pt x="463" y="98"/>
                    </a:cubicBezTo>
                    <a:cubicBezTo>
                      <a:pt x="463" y="37"/>
                      <a:pt x="421"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1998886" y="2680107"/>
                <a:ext cx="192570" cy="94222"/>
              </a:xfrm>
              <a:custGeom>
                <a:avLst/>
                <a:gdLst/>
                <a:ahLst/>
                <a:cxnLst/>
                <a:rect l="l" t="t" r="r" b="b"/>
                <a:pathLst>
                  <a:path w="560" h="274" extrusionOk="0">
                    <a:moveTo>
                      <a:pt x="426" y="79"/>
                    </a:moveTo>
                    <a:cubicBezTo>
                      <a:pt x="463" y="79"/>
                      <a:pt x="481" y="116"/>
                      <a:pt x="481" y="140"/>
                    </a:cubicBezTo>
                    <a:cubicBezTo>
                      <a:pt x="481" y="176"/>
                      <a:pt x="463" y="195"/>
                      <a:pt x="426" y="195"/>
                    </a:cubicBezTo>
                    <a:lnTo>
                      <a:pt x="135" y="195"/>
                    </a:lnTo>
                    <a:cubicBezTo>
                      <a:pt x="116" y="195"/>
                      <a:pt x="98" y="176"/>
                      <a:pt x="98" y="140"/>
                    </a:cubicBezTo>
                    <a:cubicBezTo>
                      <a:pt x="98" y="116"/>
                      <a:pt x="116" y="79"/>
                      <a:pt x="135" y="79"/>
                    </a:cubicBezTo>
                    <a:close/>
                    <a:moveTo>
                      <a:pt x="135" y="1"/>
                    </a:moveTo>
                    <a:cubicBezTo>
                      <a:pt x="79" y="1"/>
                      <a:pt x="1" y="61"/>
                      <a:pt x="1" y="140"/>
                    </a:cubicBezTo>
                    <a:cubicBezTo>
                      <a:pt x="1" y="213"/>
                      <a:pt x="79" y="274"/>
                      <a:pt x="135" y="274"/>
                    </a:cubicBezTo>
                    <a:lnTo>
                      <a:pt x="426" y="274"/>
                    </a:lnTo>
                    <a:cubicBezTo>
                      <a:pt x="505" y="274"/>
                      <a:pt x="560" y="213"/>
                      <a:pt x="560" y="140"/>
                    </a:cubicBezTo>
                    <a:cubicBezTo>
                      <a:pt x="560" y="61"/>
                      <a:pt x="505"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2224811" y="1972593"/>
                <a:ext cx="159214" cy="67056"/>
              </a:xfrm>
              <a:custGeom>
                <a:avLst/>
                <a:gdLst/>
                <a:ahLst/>
                <a:cxnLst/>
                <a:rect l="l" t="t" r="r" b="b"/>
                <a:pathLst>
                  <a:path w="463" h="195" extrusionOk="0">
                    <a:moveTo>
                      <a:pt x="79" y="0"/>
                    </a:moveTo>
                    <a:cubicBezTo>
                      <a:pt x="37" y="0"/>
                      <a:pt x="0" y="42"/>
                      <a:pt x="0" y="97"/>
                    </a:cubicBezTo>
                    <a:cubicBezTo>
                      <a:pt x="0" y="134"/>
                      <a:pt x="37" y="194"/>
                      <a:pt x="79" y="194"/>
                    </a:cubicBezTo>
                    <a:lnTo>
                      <a:pt x="365" y="194"/>
                    </a:lnTo>
                    <a:cubicBezTo>
                      <a:pt x="425" y="194"/>
                      <a:pt x="462" y="134"/>
                      <a:pt x="462" y="97"/>
                    </a:cubicBezTo>
                    <a:cubicBezTo>
                      <a:pt x="462" y="42"/>
                      <a:pt x="425"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2212087" y="1959869"/>
                <a:ext cx="184661" cy="92502"/>
              </a:xfrm>
              <a:custGeom>
                <a:avLst/>
                <a:gdLst/>
                <a:ahLst/>
                <a:cxnLst/>
                <a:rect l="l" t="t" r="r" b="b"/>
                <a:pathLst>
                  <a:path w="537" h="269" extrusionOk="0">
                    <a:moveTo>
                      <a:pt x="402" y="79"/>
                    </a:moveTo>
                    <a:cubicBezTo>
                      <a:pt x="439" y="79"/>
                      <a:pt x="462" y="97"/>
                      <a:pt x="462" y="134"/>
                    </a:cubicBezTo>
                    <a:cubicBezTo>
                      <a:pt x="462" y="153"/>
                      <a:pt x="439" y="194"/>
                      <a:pt x="402" y="194"/>
                    </a:cubicBezTo>
                    <a:lnTo>
                      <a:pt x="116" y="194"/>
                    </a:lnTo>
                    <a:cubicBezTo>
                      <a:pt x="92" y="194"/>
                      <a:pt x="74" y="153"/>
                      <a:pt x="74" y="134"/>
                    </a:cubicBezTo>
                    <a:cubicBezTo>
                      <a:pt x="74" y="97"/>
                      <a:pt x="92" y="79"/>
                      <a:pt x="116" y="79"/>
                    </a:cubicBezTo>
                    <a:close/>
                    <a:moveTo>
                      <a:pt x="116" y="0"/>
                    </a:moveTo>
                    <a:cubicBezTo>
                      <a:pt x="56" y="0"/>
                      <a:pt x="0" y="56"/>
                      <a:pt x="0" y="134"/>
                    </a:cubicBezTo>
                    <a:cubicBezTo>
                      <a:pt x="0" y="194"/>
                      <a:pt x="56" y="268"/>
                      <a:pt x="116" y="268"/>
                    </a:cubicBezTo>
                    <a:lnTo>
                      <a:pt x="402" y="268"/>
                    </a:lnTo>
                    <a:cubicBezTo>
                      <a:pt x="481" y="268"/>
                      <a:pt x="536" y="194"/>
                      <a:pt x="536" y="134"/>
                    </a:cubicBezTo>
                    <a:cubicBezTo>
                      <a:pt x="536" y="56"/>
                      <a:pt x="481"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2224811" y="2693695"/>
                <a:ext cx="159214" cy="67056"/>
              </a:xfrm>
              <a:custGeom>
                <a:avLst/>
                <a:gdLst/>
                <a:ahLst/>
                <a:cxnLst/>
                <a:rect l="l" t="t" r="r" b="b"/>
                <a:pathLst>
                  <a:path w="463" h="195" extrusionOk="0">
                    <a:moveTo>
                      <a:pt x="79" y="1"/>
                    </a:moveTo>
                    <a:cubicBezTo>
                      <a:pt x="37" y="1"/>
                      <a:pt x="0" y="61"/>
                      <a:pt x="0" y="98"/>
                    </a:cubicBezTo>
                    <a:cubicBezTo>
                      <a:pt x="0" y="158"/>
                      <a:pt x="37" y="195"/>
                      <a:pt x="79" y="195"/>
                    </a:cubicBezTo>
                    <a:lnTo>
                      <a:pt x="365" y="195"/>
                    </a:lnTo>
                    <a:cubicBezTo>
                      <a:pt x="425" y="195"/>
                      <a:pt x="462" y="158"/>
                      <a:pt x="462" y="98"/>
                    </a:cubicBezTo>
                    <a:cubicBezTo>
                      <a:pt x="462" y="61"/>
                      <a:pt x="425"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2212087" y="2680972"/>
                <a:ext cx="184661" cy="92502"/>
              </a:xfrm>
              <a:custGeom>
                <a:avLst/>
                <a:gdLst/>
                <a:ahLst/>
                <a:cxnLst/>
                <a:rect l="l" t="t" r="r" b="b"/>
                <a:pathLst>
                  <a:path w="537" h="269" extrusionOk="0">
                    <a:moveTo>
                      <a:pt x="402" y="79"/>
                    </a:moveTo>
                    <a:cubicBezTo>
                      <a:pt x="439" y="79"/>
                      <a:pt x="462" y="116"/>
                      <a:pt x="462" y="135"/>
                    </a:cubicBezTo>
                    <a:cubicBezTo>
                      <a:pt x="462" y="177"/>
                      <a:pt x="439" y="195"/>
                      <a:pt x="402" y="195"/>
                    </a:cubicBezTo>
                    <a:lnTo>
                      <a:pt x="116" y="195"/>
                    </a:lnTo>
                    <a:cubicBezTo>
                      <a:pt x="92" y="195"/>
                      <a:pt x="74" y="177"/>
                      <a:pt x="74" y="135"/>
                    </a:cubicBezTo>
                    <a:cubicBezTo>
                      <a:pt x="74" y="116"/>
                      <a:pt x="92" y="79"/>
                      <a:pt x="116" y="79"/>
                    </a:cubicBezTo>
                    <a:close/>
                    <a:moveTo>
                      <a:pt x="116" y="1"/>
                    </a:moveTo>
                    <a:cubicBezTo>
                      <a:pt x="56" y="1"/>
                      <a:pt x="0" y="79"/>
                      <a:pt x="0" y="135"/>
                    </a:cubicBezTo>
                    <a:cubicBezTo>
                      <a:pt x="0" y="213"/>
                      <a:pt x="56" y="269"/>
                      <a:pt x="116" y="269"/>
                    </a:cubicBezTo>
                    <a:lnTo>
                      <a:pt x="402" y="269"/>
                    </a:lnTo>
                    <a:cubicBezTo>
                      <a:pt x="481" y="269"/>
                      <a:pt x="536" y="213"/>
                      <a:pt x="536" y="135"/>
                    </a:cubicBezTo>
                    <a:cubicBezTo>
                      <a:pt x="536" y="79"/>
                      <a:pt x="481" y="1"/>
                      <a:pt x="4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2417036" y="1972593"/>
                <a:ext cx="165404" cy="67056"/>
              </a:xfrm>
              <a:custGeom>
                <a:avLst/>
                <a:gdLst/>
                <a:ahLst/>
                <a:cxnLst/>
                <a:rect l="l" t="t" r="r" b="b"/>
                <a:pathLst>
                  <a:path w="481" h="195" extrusionOk="0">
                    <a:moveTo>
                      <a:pt x="97" y="0"/>
                    </a:moveTo>
                    <a:cubicBezTo>
                      <a:pt x="56" y="0"/>
                      <a:pt x="0" y="42"/>
                      <a:pt x="0" y="97"/>
                    </a:cubicBezTo>
                    <a:cubicBezTo>
                      <a:pt x="0" y="134"/>
                      <a:pt x="56" y="194"/>
                      <a:pt x="97"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2402593" y="1959869"/>
                <a:ext cx="192570" cy="92502"/>
              </a:xfrm>
              <a:custGeom>
                <a:avLst/>
                <a:gdLst/>
                <a:ahLst/>
                <a:cxnLst/>
                <a:rect l="l" t="t" r="r" b="b"/>
                <a:pathLst>
                  <a:path w="560" h="269" extrusionOk="0">
                    <a:moveTo>
                      <a:pt x="426" y="79"/>
                    </a:moveTo>
                    <a:cubicBezTo>
                      <a:pt x="444" y="79"/>
                      <a:pt x="486" y="97"/>
                      <a:pt x="486" y="134"/>
                    </a:cubicBezTo>
                    <a:cubicBezTo>
                      <a:pt x="486" y="153"/>
                      <a:pt x="444" y="194"/>
                      <a:pt x="426" y="194"/>
                    </a:cubicBezTo>
                    <a:lnTo>
                      <a:pt x="139" y="194"/>
                    </a:lnTo>
                    <a:cubicBezTo>
                      <a:pt x="116" y="194"/>
                      <a:pt x="79" y="153"/>
                      <a:pt x="79" y="134"/>
                    </a:cubicBezTo>
                    <a:cubicBezTo>
                      <a:pt x="79" y="97"/>
                      <a:pt x="116" y="79"/>
                      <a:pt x="139" y="79"/>
                    </a:cubicBezTo>
                    <a:close/>
                    <a:moveTo>
                      <a:pt x="139" y="0"/>
                    </a:moveTo>
                    <a:cubicBezTo>
                      <a:pt x="61" y="0"/>
                      <a:pt x="1" y="56"/>
                      <a:pt x="1" y="134"/>
                    </a:cubicBezTo>
                    <a:cubicBezTo>
                      <a:pt x="1" y="194"/>
                      <a:pt x="61" y="268"/>
                      <a:pt x="139" y="268"/>
                    </a:cubicBezTo>
                    <a:lnTo>
                      <a:pt x="426" y="268"/>
                    </a:lnTo>
                    <a:cubicBezTo>
                      <a:pt x="504" y="268"/>
                      <a:pt x="560" y="194"/>
                      <a:pt x="560" y="134"/>
                    </a:cubicBezTo>
                    <a:cubicBezTo>
                      <a:pt x="560" y="56"/>
                      <a:pt x="504"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2417036" y="2693695"/>
                <a:ext cx="165404" cy="67056"/>
              </a:xfrm>
              <a:custGeom>
                <a:avLst/>
                <a:gdLst/>
                <a:ahLst/>
                <a:cxnLst/>
                <a:rect l="l" t="t" r="r" b="b"/>
                <a:pathLst>
                  <a:path w="481" h="195" extrusionOk="0">
                    <a:moveTo>
                      <a:pt x="97" y="1"/>
                    </a:moveTo>
                    <a:cubicBezTo>
                      <a:pt x="56" y="1"/>
                      <a:pt x="0" y="61"/>
                      <a:pt x="0" y="98"/>
                    </a:cubicBezTo>
                    <a:cubicBezTo>
                      <a:pt x="0" y="158"/>
                      <a:pt x="56" y="195"/>
                      <a:pt x="97"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2402593" y="2680972"/>
                <a:ext cx="192570" cy="92502"/>
              </a:xfrm>
              <a:custGeom>
                <a:avLst/>
                <a:gdLst/>
                <a:ahLst/>
                <a:cxnLst/>
                <a:rect l="l" t="t" r="r" b="b"/>
                <a:pathLst>
                  <a:path w="560" h="269" extrusionOk="0">
                    <a:moveTo>
                      <a:pt x="426" y="79"/>
                    </a:moveTo>
                    <a:cubicBezTo>
                      <a:pt x="444" y="79"/>
                      <a:pt x="486" y="116"/>
                      <a:pt x="486" y="135"/>
                    </a:cubicBezTo>
                    <a:cubicBezTo>
                      <a:pt x="486" y="177"/>
                      <a:pt x="444" y="195"/>
                      <a:pt x="426" y="195"/>
                    </a:cubicBezTo>
                    <a:lnTo>
                      <a:pt x="139" y="195"/>
                    </a:lnTo>
                    <a:cubicBezTo>
                      <a:pt x="116" y="195"/>
                      <a:pt x="79" y="177"/>
                      <a:pt x="79" y="135"/>
                    </a:cubicBezTo>
                    <a:cubicBezTo>
                      <a:pt x="79" y="116"/>
                      <a:pt x="116" y="79"/>
                      <a:pt x="139" y="79"/>
                    </a:cubicBezTo>
                    <a:close/>
                    <a:moveTo>
                      <a:pt x="139" y="1"/>
                    </a:moveTo>
                    <a:cubicBezTo>
                      <a:pt x="61" y="1"/>
                      <a:pt x="1" y="79"/>
                      <a:pt x="1" y="135"/>
                    </a:cubicBezTo>
                    <a:cubicBezTo>
                      <a:pt x="1" y="213"/>
                      <a:pt x="61" y="269"/>
                      <a:pt x="139" y="269"/>
                    </a:cubicBezTo>
                    <a:lnTo>
                      <a:pt x="426" y="269"/>
                    </a:lnTo>
                    <a:cubicBezTo>
                      <a:pt x="504" y="269"/>
                      <a:pt x="560" y="213"/>
                      <a:pt x="560" y="135"/>
                    </a:cubicBezTo>
                    <a:cubicBezTo>
                      <a:pt x="560" y="79"/>
                      <a:pt x="504"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2615451" y="1972593"/>
                <a:ext cx="165748" cy="67056"/>
              </a:xfrm>
              <a:custGeom>
                <a:avLst/>
                <a:gdLst/>
                <a:ahLst/>
                <a:cxnLst/>
                <a:rect l="l" t="t" r="r" b="b"/>
                <a:pathLst>
                  <a:path w="482" h="195" extrusionOk="0">
                    <a:moveTo>
                      <a:pt x="98" y="0"/>
                    </a:moveTo>
                    <a:cubicBezTo>
                      <a:pt x="56" y="0"/>
                      <a:pt x="1" y="42"/>
                      <a:pt x="1" y="97"/>
                    </a:cubicBezTo>
                    <a:cubicBezTo>
                      <a:pt x="1" y="134"/>
                      <a:pt x="56" y="194"/>
                      <a:pt x="98"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2601352" y="1959869"/>
                <a:ext cx="192570" cy="92502"/>
              </a:xfrm>
              <a:custGeom>
                <a:avLst/>
                <a:gdLst/>
                <a:ahLst/>
                <a:cxnLst/>
                <a:rect l="l" t="t" r="r" b="b"/>
                <a:pathLst>
                  <a:path w="560" h="269" extrusionOk="0">
                    <a:moveTo>
                      <a:pt x="425" y="79"/>
                    </a:moveTo>
                    <a:cubicBezTo>
                      <a:pt x="444" y="79"/>
                      <a:pt x="485" y="97"/>
                      <a:pt x="485" y="134"/>
                    </a:cubicBezTo>
                    <a:cubicBezTo>
                      <a:pt x="485" y="153"/>
                      <a:pt x="444" y="194"/>
                      <a:pt x="425" y="194"/>
                    </a:cubicBezTo>
                    <a:lnTo>
                      <a:pt x="139" y="194"/>
                    </a:lnTo>
                    <a:cubicBezTo>
                      <a:pt x="116" y="194"/>
                      <a:pt x="79" y="153"/>
                      <a:pt x="79" y="134"/>
                    </a:cubicBezTo>
                    <a:cubicBezTo>
                      <a:pt x="79" y="97"/>
                      <a:pt x="116" y="79"/>
                      <a:pt x="139" y="79"/>
                    </a:cubicBezTo>
                    <a:close/>
                    <a:moveTo>
                      <a:pt x="139" y="0"/>
                    </a:moveTo>
                    <a:cubicBezTo>
                      <a:pt x="60" y="0"/>
                      <a:pt x="0" y="56"/>
                      <a:pt x="0" y="134"/>
                    </a:cubicBezTo>
                    <a:cubicBezTo>
                      <a:pt x="0" y="194"/>
                      <a:pt x="60" y="268"/>
                      <a:pt x="139" y="268"/>
                    </a:cubicBezTo>
                    <a:lnTo>
                      <a:pt x="425" y="268"/>
                    </a:lnTo>
                    <a:cubicBezTo>
                      <a:pt x="504" y="268"/>
                      <a:pt x="559" y="194"/>
                      <a:pt x="559" y="134"/>
                    </a:cubicBezTo>
                    <a:cubicBezTo>
                      <a:pt x="559" y="56"/>
                      <a:pt x="504" y="0"/>
                      <a:pt x="4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2615451" y="2693695"/>
                <a:ext cx="165748" cy="67056"/>
              </a:xfrm>
              <a:custGeom>
                <a:avLst/>
                <a:gdLst/>
                <a:ahLst/>
                <a:cxnLst/>
                <a:rect l="l" t="t" r="r" b="b"/>
                <a:pathLst>
                  <a:path w="482" h="195" extrusionOk="0">
                    <a:moveTo>
                      <a:pt x="98" y="1"/>
                    </a:moveTo>
                    <a:cubicBezTo>
                      <a:pt x="56" y="1"/>
                      <a:pt x="1" y="61"/>
                      <a:pt x="1" y="98"/>
                    </a:cubicBezTo>
                    <a:cubicBezTo>
                      <a:pt x="1" y="158"/>
                      <a:pt x="56" y="195"/>
                      <a:pt x="98"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2601352" y="2680972"/>
                <a:ext cx="192570" cy="92502"/>
              </a:xfrm>
              <a:custGeom>
                <a:avLst/>
                <a:gdLst/>
                <a:ahLst/>
                <a:cxnLst/>
                <a:rect l="l" t="t" r="r" b="b"/>
                <a:pathLst>
                  <a:path w="560" h="269" extrusionOk="0">
                    <a:moveTo>
                      <a:pt x="425" y="79"/>
                    </a:moveTo>
                    <a:cubicBezTo>
                      <a:pt x="444" y="79"/>
                      <a:pt x="485" y="116"/>
                      <a:pt x="485" y="135"/>
                    </a:cubicBezTo>
                    <a:cubicBezTo>
                      <a:pt x="485" y="177"/>
                      <a:pt x="444" y="195"/>
                      <a:pt x="425" y="195"/>
                    </a:cubicBezTo>
                    <a:lnTo>
                      <a:pt x="139" y="195"/>
                    </a:lnTo>
                    <a:cubicBezTo>
                      <a:pt x="116" y="195"/>
                      <a:pt x="79" y="177"/>
                      <a:pt x="79" y="135"/>
                    </a:cubicBezTo>
                    <a:cubicBezTo>
                      <a:pt x="79" y="116"/>
                      <a:pt x="116" y="79"/>
                      <a:pt x="139" y="79"/>
                    </a:cubicBezTo>
                    <a:close/>
                    <a:moveTo>
                      <a:pt x="139" y="1"/>
                    </a:moveTo>
                    <a:cubicBezTo>
                      <a:pt x="60" y="1"/>
                      <a:pt x="0" y="79"/>
                      <a:pt x="0" y="135"/>
                    </a:cubicBezTo>
                    <a:cubicBezTo>
                      <a:pt x="0" y="213"/>
                      <a:pt x="60" y="269"/>
                      <a:pt x="139" y="269"/>
                    </a:cubicBezTo>
                    <a:lnTo>
                      <a:pt x="425" y="269"/>
                    </a:lnTo>
                    <a:cubicBezTo>
                      <a:pt x="504" y="269"/>
                      <a:pt x="559" y="213"/>
                      <a:pt x="559" y="135"/>
                    </a:cubicBezTo>
                    <a:cubicBezTo>
                      <a:pt x="559" y="79"/>
                      <a:pt x="504"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853445" y="2357043"/>
                <a:ext cx="470765" cy="464231"/>
              </a:xfrm>
              <a:custGeom>
                <a:avLst/>
                <a:gdLst/>
                <a:ahLst/>
                <a:cxnLst/>
                <a:rect l="l" t="t" r="r" b="b"/>
                <a:pathLst>
                  <a:path w="1369" h="1350" extrusionOk="0">
                    <a:moveTo>
                      <a:pt x="675" y="0"/>
                    </a:moveTo>
                    <a:cubicBezTo>
                      <a:pt x="310" y="0"/>
                      <a:pt x="0" y="287"/>
                      <a:pt x="0" y="675"/>
                    </a:cubicBezTo>
                    <a:cubicBezTo>
                      <a:pt x="0" y="1040"/>
                      <a:pt x="310" y="1350"/>
                      <a:pt x="675" y="1350"/>
                    </a:cubicBezTo>
                    <a:cubicBezTo>
                      <a:pt x="1063" y="1350"/>
                      <a:pt x="1368" y="1040"/>
                      <a:pt x="1368" y="675"/>
                    </a:cubicBezTo>
                    <a:cubicBezTo>
                      <a:pt x="1368" y="287"/>
                      <a:pt x="1063" y="0"/>
                      <a:pt x="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853445" y="2357043"/>
                <a:ext cx="470765" cy="232116"/>
              </a:xfrm>
              <a:custGeom>
                <a:avLst/>
                <a:gdLst/>
                <a:ahLst/>
                <a:cxnLst/>
                <a:rect l="l" t="t" r="r" b="b"/>
                <a:pathLst>
                  <a:path w="1369" h="675" extrusionOk="0">
                    <a:moveTo>
                      <a:pt x="1368" y="675"/>
                    </a:moveTo>
                    <a:lnTo>
                      <a:pt x="1368" y="675"/>
                    </a:lnTo>
                    <a:lnTo>
                      <a:pt x="1368" y="675"/>
                    </a:lnTo>
                    <a:lnTo>
                      <a:pt x="1368" y="675"/>
                    </a:lnTo>
                    <a:close/>
                    <a:moveTo>
                      <a:pt x="0" y="675"/>
                    </a:moveTo>
                    <a:lnTo>
                      <a:pt x="0" y="675"/>
                    </a:lnTo>
                    <a:lnTo>
                      <a:pt x="0" y="675"/>
                    </a:lnTo>
                    <a:lnTo>
                      <a:pt x="0" y="675"/>
                    </a:lnTo>
                    <a:lnTo>
                      <a:pt x="0" y="675"/>
                    </a:lnTo>
                    <a:close/>
                    <a:moveTo>
                      <a:pt x="1234" y="268"/>
                    </a:moveTo>
                    <a:lnTo>
                      <a:pt x="1234" y="268"/>
                    </a:lnTo>
                    <a:lnTo>
                      <a:pt x="1234" y="268"/>
                    </a:lnTo>
                    <a:close/>
                    <a:moveTo>
                      <a:pt x="158" y="250"/>
                    </a:moveTo>
                    <a:lnTo>
                      <a:pt x="158" y="250"/>
                    </a:lnTo>
                    <a:lnTo>
                      <a:pt x="158" y="250"/>
                    </a:lnTo>
                    <a:close/>
                    <a:moveTo>
                      <a:pt x="158" y="231"/>
                    </a:moveTo>
                    <a:lnTo>
                      <a:pt x="158" y="231"/>
                    </a:lnTo>
                    <a:lnTo>
                      <a:pt x="158" y="231"/>
                    </a:lnTo>
                    <a:close/>
                    <a:moveTo>
                      <a:pt x="675" y="0"/>
                    </a:moveTo>
                    <a:lnTo>
                      <a:pt x="675" y="0"/>
                    </a:lnTo>
                    <a:cubicBezTo>
                      <a:pt x="486" y="0"/>
                      <a:pt x="292" y="97"/>
                      <a:pt x="158" y="231"/>
                    </a:cubicBezTo>
                    <a:cubicBezTo>
                      <a:pt x="292" y="97"/>
                      <a:pt x="486" y="0"/>
                      <a:pt x="675" y="0"/>
                    </a:cubicBezTo>
                    <a:cubicBezTo>
                      <a:pt x="906" y="0"/>
                      <a:pt x="1100" y="97"/>
                      <a:pt x="1234" y="268"/>
                    </a:cubicBezTo>
                    <a:cubicBezTo>
                      <a:pt x="1100" y="97"/>
                      <a:pt x="906" y="0"/>
                      <a:pt x="675" y="0"/>
                    </a:cubicBezTo>
                    <a:close/>
                  </a:path>
                </a:pathLst>
              </a:custGeom>
              <a:solidFill>
                <a:srgbClr val="2E8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960046" y="2463300"/>
                <a:ext cx="259282" cy="251373"/>
              </a:xfrm>
              <a:custGeom>
                <a:avLst/>
                <a:gdLst/>
                <a:ahLst/>
                <a:cxnLst/>
                <a:rect l="l" t="t" r="r" b="b"/>
                <a:pathLst>
                  <a:path w="754" h="731" extrusionOk="0">
                    <a:moveTo>
                      <a:pt x="365" y="1"/>
                    </a:moveTo>
                    <a:cubicBezTo>
                      <a:pt x="176" y="1"/>
                      <a:pt x="0" y="153"/>
                      <a:pt x="0" y="366"/>
                    </a:cubicBezTo>
                    <a:cubicBezTo>
                      <a:pt x="0" y="555"/>
                      <a:pt x="176" y="731"/>
                      <a:pt x="365" y="731"/>
                    </a:cubicBezTo>
                    <a:cubicBezTo>
                      <a:pt x="578" y="731"/>
                      <a:pt x="753" y="555"/>
                      <a:pt x="753" y="366"/>
                    </a:cubicBezTo>
                    <a:cubicBezTo>
                      <a:pt x="753" y="153"/>
                      <a:pt x="578"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947322" y="2449201"/>
                <a:ext cx="284729" cy="278195"/>
              </a:xfrm>
              <a:custGeom>
                <a:avLst/>
                <a:gdLst/>
                <a:ahLst/>
                <a:cxnLst/>
                <a:rect l="l" t="t" r="r" b="b"/>
                <a:pathLst>
                  <a:path w="828" h="809" extrusionOk="0">
                    <a:moveTo>
                      <a:pt x="402" y="79"/>
                    </a:moveTo>
                    <a:cubicBezTo>
                      <a:pt x="596" y="79"/>
                      <a:pt x="749" y="213"/>
                      <a:pt x="749" y="407"/>
                    </a:cubicBezTo>
                    <a:cubicBezTo>
                      <a:pt x="749" y="578"/>
                      <a:pt x="596" y="735"/>
                      <a:pt x="402" y="735"/>
                    </a:cubicBezTo>
                    <a:cubicBezTo>
                      <a:pt x="231" y="735"/>
                      <a:pt x="74" y="578"/>
                      <a:pt x="74" y="407"/>
                    </a:cubicBezTo>
                    <a:cubicBezTo>
                      <a:pt x="74" y="213"/>
                      <a:pt x="231" y="79"/>
                      <a:pt x="402" y="79"/>
                    </a:cubicBezTo>
                    <a:close/>
                    <a:moveTo>
                      <a:pt x="402" y="0"/>
                    </a:moveTo>
                    <a:cubicBezTo>
                      <a:pt x="190" y="0"/>
                      <a:pt x="0" y="176"/>
                      <a:pt x="0" y="407"/>
                    </a:cubicBezTo>
                    <a:cubicBezTo>
                      <a:pt x="0" y="619"/>
                      <a:pt x="190" y="809"/>
                      <a:pt x="402" y="809"/>
                    </a:cubicBezTo>
                    <a:cubicBezTo>
                      <a:pt x="633" y="809"/>
                      <a:pt x="827" y="619"/>
                      <a:pt x="827" y="407"/>
                    </a:cubicBezTo>
                    <a:cubicBezTo>
                      <a:pt x="827" y="176"/>
                      <a:pt x="633"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669129" y="3065766"/>
                <a:ext cx="165748" cy="105226"/>
              </a:xfrm>
              <a:custGeom>
                <a:avLst/>
                <a:gdLst/>
                <a:ahLst/>
                <a:cxnLst/>
                <a:rect l="l" t="t" r="r" b="b"/>
                <a:pathLst>
                  <a:path w="482" h="306" extrusionOk="0">
                    <a:moveTo>
                      <a:pt x="56" y="0"/>
                    </a:moveTo>
                    <a:cubicBezTo>
                      <a:pt x="37" y="0"/>
                      <a:pt x="0" y="37"/>
                      <a:pt x="0" y="74"/>
                    </a:cubicBezTo>
                    <a:lnTo>
                      <a:pt x="0" y="250"/>
                    </a:lnTo>
                    <a:cubicBezTo>
                      <a:pt x="0" y="268"/>
                      <a:pt x="37" y="305"/>
                      <a:pt x="56" y="305"/>
                    </a:cubicBezTo>
                    <a:lnTo>
                      <a:pt x="421" y="305"/>
                    </a:lnTo>
                    <a:cubicBezTo>
                      <a:pt x="444" y="305"/>
                      <a:pt x="481" y="268"/>
                      <a:pt x="481" y="250"/>
                    </a:cubicBezTo>
                    <a:lnTo>
                      <a:pt x="481" y="74"/>
                    </a:lnTo>
                    <a:cubicBezTo>
                      <a:pt x="481" y="37"/>
                      <a:pt x="444"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654686" y="3051323"/>
                <a:ext cx="192570" cy="133767"/>
              </a:xfrm>
              <a:custGeom>
                <a:avLst/>
                <a:gdLst/>
                <a:ahLst/>
                <a:cxnLst/>
                <a:rect l="l" t="t" r="r" b="b"/>
                <a:pathLst>
                  <a:path w="560" h="389" extrusionOk="0">
                    <a:moveTo>
                      <a:pt x="463" y="79"/>
                    </a:moveTo>
                    <a:cubicBezTo>
                      <a:pt x="463" y="79"/>
                      <a:pt x="486" y="98"/>
                      <a:pt x="486" y="116"/>
                    </a:cubicBezTo>
                    <a:lnTo>
                      <a:pt x="486" y="292"/>
                    </a:lnTo>
                    <a:lnTo>
                      <a:pt x="463" y="310"/>
                    </a:lnTo>
                    <a:lnTo>
                      <a:pt x="98" y="310"/>
                    </a:lnTo>
                    <a:lnTo>
                      <a:pt x="79" y="292"/>
                    </a:lnTo>
                    <a:lnTo>
                      <a:pt x="79" y="116"/>
                    </a:lnTo>
                    <a:cubicBezTo>
                      <a:pt x="79" y="98"/>
                      <a:pt x="98" y="79"/>
                      <a:pt x="98" y="79"/>
                    </a:cubicBezTo>
                    <a:close/>
                    <a:moveTo>
                      <a:pt x="98" y="1"/>
                    </a:moveTo>
                    <a:cubicBezTo>
                      <a:pt x="42" y="1"/>
                      <a:pt x="1" y="61"/>
                      <a:pt x="1" y="116"/>
                    </a:cubicBezTo>
                    <a:lnTo>
                      <a:pt x="1" y="292"/>
                    </a:lnTo>
                    <a:cubicBezTo>
                      <a:pt x="1" y="329"/>
                      <a:pt x="42" y="389"/>
                      <a:pt x="98" y="389"/>
                    </a:cubicBezTo>
                    <a:lnTo>
                      <a:pt x="463" y="389"/>
                    </a:lnTo>
                    <a:cubicBezTo>
                      <a:pt x="523" y="389"/>
                      <a:pt x="560" y="329"/>
                      <a:pt x="560" y="292"/>
                    </a:cubicBezTo>
                    <a:lnTo>
                      <a:pt x="560" y="116"/>
                    </a:lnTo>
                    <a:cubicBezTo>
                      <a:pt x="560" y="61"/>
                      <a:pt x="523"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74077" y="3065766"/>
                <a:ext cx="159214" cy="105226"/>
              </a:xfrm>
              <a:custGeom>
                <a:avLst/>
                <a:gdLst/>
                <a:ahLst/>
                <a:cxnLst/>
                <a:rect l="l" t="t" r="r" b="b"/>
                <a:pathLst>
                  <a:path w="463" h="306" extrusionOk="0">
                    <a:moveTo>
                      <a:pt x="56" y="0"/>
                    </a:moveTo>
                    <a:cubicBezTo>
                      <a:pt x="19" y="0"/>
                      <a:pt x="1" y="37"/>
                      <a:pt x="1" y="74"/>
                    </a:cubicBezTo>
                    <a:lnTo>
                      <a:pt x="1" y="250"/>
                    </a:lnTo>
                    <a:cubicBezTo>
                      <a:pt x="1" y="268"/>
                      <a:pt x="19" y="305"/>
                      <a:pt x="56" y="305"/>
                    </a:cubicBezTo>
                    <a:lnTo>
                      <a:pt x="403" y="305"/>
                    </a:lnTo>
                    <a:cubicBezTo>
                      <a:pt x="444" y="305"/>
                      <a:pt x="463" y="268"/>
                      <a:pt x="463" y="250"/>
                    </a:cubicBezTo>
                    <a:lnTo>
                      <a:pt x="463" y="74"/>
                    </a:lnTo>
                    <a:cubicBezTo>
                      <a:pt x="463" y="37"/>
                      <a:pt x="444"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61354" y="3051323"/>
                <a:ext cx="184661" cy="133767"/>
              </a:xfrm>
              <a:custGeom>
                <a:avLst/>
                <a:gdLst/>
                <a:ahLst/>
                <a:cxnLst/>
                <a:rect l="l" t="t" r="r" b="b"/>
                <a:pathLst>
                  <a:path w="537" h="389" extrusionOk="0">
                    <a:moveTo>
                      <a:pt x="440" y="79"/>
                    </a:moveTo>
                    <a:cubicBezTo>
                      <a:pt x="463" y="79"/>
                      <a:pt x="463" y="98"/>
                      <a:pt x="463" y="116"/>
                    </a:cubicBezTo>
                    <a:lnTo>
                      <a:pt x="463" y="292"/>
                    </a:lnTo>
                    <a:cubicBezTo>
                      <a:pt x="463" y="292"/>
                      <a:pt x="463" y="310"/>
                      <a:pt x="440" y="310"/>
                    </a:cubicBezTo>
                    <a:lnTo>
                      <a:pt x="93" y="310"/>
                    </a:lnTo>
                    <a:cubicBezTo>
                      <a:pt x="75" y="310"/>
                      <a:pt x="75" y="292"/>
                      <a:pt x="75" y="292"/>
                    </a:cubicBezTo>
                    <a:lnTo>
                      <a:pt x="75" y="116"/>
                    </a:lnTo>
                    <a:cubicBezTo>
                      <a:pt x="75" y="98"/>
                      <a:pt x="75" y="79"/>
                      <a:pt x="93" y="79"/>
                    </a:cubicBezTo>
                    <a:close/>
                    <a:moveTo>
                      <a:pt x="93" y="1"/>
                    </a:moveTo>
                    <a:cubicBezTo>
                      <a:pt x="38" y="1"/>
                      <a:pt x="1" y="61"/>
                      <a:pt x="1" y="116"/>
                    </a:cubicBezTo>
                    <a:lnTo>
                      <a:pt x="1" y="292"/>
                    </a:lnTo>
                    <a:cubicBezTo>
                      <a:pt x="1" y="329"/>
                      <a:pt x="38" y="389"/>
                      <a:pt x="93" y="389"/>
                    </a:cubicBezTo>
                    <a:lnTo>
                      <a:pt x="440" y="389"/>
                    </a:lnTo>
                    <a:cubicBezTo>
                      <a:pt x="500" y="389"/>
                      <a:pt x="537" y="329"/>
                      <a:pt x="537" y="292"/>
                    </a:cubicBezTo>
                    <a:lnTo>
                      <a:pt x="537" y="116"/>
                    </a:lnTo>
                    <a:cubicBezTo>
                      <a:pt x="537" y="61"/>
                      <a:pt x="500" y="1"/>
                      <a:pt x="4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1118915" y="3065766"/>
                <a:ext cx="165404" cy="105226"/>
              </a:xfrm>
              <a:custGeom>
                <a:avLst/>
                <a:gdLst/>
                <a:ahLst/>
                <a:cxnLst/>
                <a:rect l="l" t="t" r="r" b="b"/>
                <a:pathLst>
                  <a:path w="481" h="306" extrusionOk="0">
                    <a:moveTo>
                      <a:pt x="60" y="0"/>
                    </a:moveTo>
                    <a:cubicBezTo>
                      <a:pt x="37" y="0"/>
                      <a:pt x="0" y="37"/>
                      <a:pt x="0" y="74"/>
                    </a:cubicBezTo>
                    <a:lnTo>
                      <a:pt x="0" y="250"/>
                    </a:lnTo>
                    <a:cubicBezTo>
                      <a:pt x="0" y="268"/>
                      <a:pt x="37" y="305"/>
                      <a:pt x="60" y="305"/>
                    </a:cubicBezTo>
                    <a:lnTo>
                      <a:pt x="425" y="305"/>
                    </a:lnTo>
                    <a:cubicBezTo>
                      <a:pt x="444" y="305"/>
                      <a:pt x="481" y="268"/>
                      <a:pt x="481" y="250"/>
                    </a:cubicBezTo>
                    <a:lnTo>
                      <a:pt x="481" y="74"/>
                    </a:lnTo>
                    <a:cubicBezTo>
                      <a:pt x="481" y="37"/>
                      <a:pt x="4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1106192" y="3051323"/>
                <a:ext cx="192570" cy="133767"/>
              </a:xfrm>
              <a:custGeom>
                <a:avLst/>
                <a:gdLst/>
                <a:ahLst/>
                <a:cxnLst/>
                <a:rect l="l" t="t" r="r" b="b"/>
                <a:pathLst>
                  <a:path w="560" h="389" extrusionOk="0">
                    <a:moveTo>
                      <a:pt x="462" y="79"/>
                    </a:moveTo>
                    <a:cubicBezTo>
                      <a:pt x="462" y="79"/>
                      <a:pt x="481" y="98"/>
                      <a:pt x="481" y="116"/>
                    </a:cubicBezTo>
                    <a:lnTo>
                      <a:pt x="481" y="292"/>
                    </a:lnTo>
                    <a:lnTo>
                      <a:pt x="462" y="310"/>
                    </a:lnTo>
                    <a:lnTo>
                      <a:pt x="97" y="310"/>
                    </a:lnTo>
                    <a:lnTo>
                      <a:pt x="74" y="292"/>
                    </a:lnTo>
                    <a:lnTo>
                      <a:pt x="74" y="116"/>
                    </a:lnTo>
                    <a:cubicBezTo>
                      <a:pt x="74" y="98"/>
                      <a:pt x="97" y="79"/>
                      <a:pt x="97" y="79"/>
                    </a:cubicBezTo>
                    <a:close/>
                    <a:moveTo>
                      <a:pt x="97" y="1"/>
                    </a:moveTo>
                    <a:cubicBezTo>
                      <a:pt x="37" y="1"/>
                      <a:pt x="0" y="61"/>
                      <a:pt x="0" y="116"/>
                    </a:cubicBezTo>
                    <a:lnTo>
                      <a:pt x="0" y="292"/>
                    </a:lnTo>
                    <a:cubicBezTo>
                      <a:pt x="0" y="329"/>
                      <a:pt x="37" y="389"/>
                      <a:pt x="97" y="389"/>
                    </a:cubicBezTo>
                    <a:lnTo>
                      <a:pt x="462" y="389"/>
                    </a:lnTo>
                    <a:cubicBezTo>
                      <a:pt x="518" y="389"/>
                      <a:pt x="559" y="329"/>
                      <a:pt x="559" y="292"/>
                    </a:cubicBezTo>
                    <a:lnTo>
                      <a:pt x="559" y="116"/>
                    </a:lnTo>
                    <a:cubicBezTo>
                      <a:pt x="559" y="61"/>
                      <a:pt x="518"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1721037"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1708313" y="2992521"/>
                <a:ext cx="125858" cy="370697"/>
              </a:xfrm>
              <a:custGeom>
                <a:avLst/>
                <a:gdLst/>
                <a:ahLst/>
                <a:cxnLst/>
                <a:rect l="l" t="t" r="r" b="b"/>
                <a:pathLst>
                  <a:path w="366" h="1078" extrusionOk="0">
                    <a:moveTo>
                      <a:pt x="287" y="79"/>
                    </a:moveTo>
                    <a:lnTo>
                      <a:pt x="287" y="1003"/>
                    </a:lnTo>
                    <a:lnTo>
                      <a:pt x="79" y="1003"/>
                    </a:lnTo>
                    <a:lnTo>
                      <a:pt x="79"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1854459" y="3005244"/>
                <a:ext cx="98692" cy="345250"/>
              </a:xfrm>
              <a:custGeom>
                <a:avLst/>
                <a:gdLst/>
                <a:ahLst/>
                <a:cxnLst/>
                <a:rect l="l" t="t" r="r" b="b"/>
                <a:pathLst>
                  <a:path w="287" h="1004" extrusionOk="0">
                    <a:moveTo>
                      <a:pt x="0" y="1"/>
                    </a:moveTo>
                    <a:lnTo>
                      <a:pt x="0"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1840017" y="2992521"/>
                <a:ext cx="125858" cy="370697"/>
              </a:xfrm>
              <a:custGeom>
                <a:avLst/>
                <a:gdLst/>
                <a:ahLst/>
                <a:cxnLst/>
                <a:rect l="l" t="t" r="r" b="b"/>
                <a:pathLst>
                  <a:path w="366" h="1078" extrusionOk="0">
                    <a:moveTo>
                      <a:pt x="292" y="79"/>
                    </a:moveTo>
                    <a:lnTo>
                      <a:pt x="292" y="1003"/>
                    </a:lnTo>
                    <a:lnTo>
                      <a:pt x="79" y="1003"/>
                    </a:lnTo>
                    <a:lnTo>
                      <a:pt x="79" y="79"/>
                    </a:lnTo>
                    <a:close/>
                    <a:moveTo>
                      <a:pt x="1" y="1"/>
                    </a:moveTo>
                    <a:lnTo>
                      <a:pt x="1" y="38"/>
                    </a:lnTo>
                    <a:lnTo>
                      <a:pt x="1" y="1077"/>
                    </a:lnTo>
                    <a:lnTo>
                      <a:pt x="366" y="1077"/>
                    </a:lnTo>
                    <a:lnTo>
                      <a:pt x="36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1992696" y="3005244"/>
                <a:ext cx="106945" cy="345250"/>
              </a:xfrm>
              <a:custGeom>
                <a:avLst/>
                <a:gdLst/>
                <a:ahLst/>
                <a:cxnLst/>
                <a:rect l="l" t="t" r="r" b="b"/>
                <a:pathLst>
                  <a:path w="311"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1979973" y="2992521"/>
                <a:ext cx="132048" cy="370697"/>
              </a:xfrm>
              <a:custGeom>
                <a:avLst/>
                <a:gdLst/>
                <a:ahLst/>
                <a:cxnLst/>
                <a:rect l="l" t="t" r="r" b="b"/>
                <a:pathLst>
                  <a:path w="384" h="1078" extrusionOk="0">
                    <a:moveTo>
                      <a:pt x="305" y="79"/>
                    </a:moveTo>
                    <a:lnTo>
                      <a:pt x="305" y="1003"/>
                    </a:lnTo>
                    <a:lnTo>
                      <a:pt x="74" y="1003"/>
                    </a:lnTo>
                    <a:lnTo>
                      <a:pt x="74"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2138842" y="3005244"/>
                <a:ext cx="98692" cy="345250"/>
              </a:xfrm>
              <a:custGeom>
                <a:avLst/>
                <a:gdLst/>
                <a:ahLst/>
                <a:cxnLst/>
                <a:rect l="l" t="t" r="r" b="b"/>
                <a:pathLst>
                  <a:path w="287" h="1004" extrusionOk="0">
                    <a:moveTo>
                      <a:pt x="1" y="1"/>
                    </a:moveTo>
                    <a:lnTo>
                      <a:pt x="1"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2124400" y="2992521"/>
                <a:ext cx="127578" cy="370697"/>
              </a:xfrm>
              <a:custGeom>
                <a:avLst/>
                <a:gdLst/>
                <a:ahLst/>
                <a:cxnLst/>
                <a:rect l="l" t="t" r="r" b="b"/>
                <a:pathLst>
                  <a:path w="371" h="1078" extrusionOk="0">
                    <a:moveTo>
                      <a:pt x="292" y="79"/>
                    </a:moveTo>
                    <a:lnTo>
                      <a:pt x="292" y="1003"/>
                    </a:lnTo>
                    <a:lnTo>
                      <a:pt x="79" y="1003"/>
                    </a:lnTo>
                    <a:lnTo>
                      <a:pt x="79" y="79"/>
                    </a:lnTo>
                    <a:close/>
                    <a:moveTo>
                      <a:pt x="1" y="1"/>
                    </a:moveTo>
                    <a:lnTo>
                      <a:pt x="1" y="38"/>
                    </a:lnTo>
                    <a:lnTo>
                      <a:pt x="1" y="1077"/>
                    </a:lnTo>
                    <a:lnTo>
                      <a:pt x="371" y="1077"/>
                    </a:lnTo>
                    <a:lnTo>
                      <a:pt x="37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2270890"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2258166" y="2992521"/>
                <a:ext cx="125858" cy="370697"/>
              </a:xfrm>
              <a:custGeom>
                <a:avLst/>
                <a:gdLst/>
                <a:ahLst/>
                <a:cxnLst/>
                <a:rect l="l" t="t" r="r" b="b"/>
                <a:pathLst>
                  <a:path w="366" h="1078" extrusionOk="0">
                    <a:moveTo>
                      <a:pt x="287" y="79"/>
                    </a:moveTo>
                    <a:lnTo>
                      <a:pt x="287" y="1003"/>
                    </a:lnTo>
                    <a:lnTo>
                      <a:pt x="74" y="1003"/>
                    </a:lnTo>
                    <a:lnTo>
                      <a:pt x="74"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2410502" y="3005244"/>
                <a:ext cx="105226" cy="345250"/>
              </a:xfrm>
              <a:custGeom>
                <a:avLst/>
                <a:gdLst/>
                <a:ahLst/>
                <a:cxnLst/>
                <a:rect l="l" t="t" r="r" b="b"/>
                <a:pathLst>
                  <a:path w="306" h="1004" extrusionOk="0">
                    <a:moveTo>
                      <a:pt x="1" y="1"/>
                    </a:moveTo>
                    <a:lnTo>
                      <a:pt x="1" y="1003"/>
                    </a:lnTo>
                    <a:lnTo>
                      <a:pt x="306" y="1003"/>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2396403" y="2992521"/>
                <a:ext cx="133767" cy="370697"/>
              </a:xfrm>
              <a:custGeom>
                <a:avLst/>
                <a:gdLst/>
                <a:ahLst/>
                <a:cxnLst/>
                <a:rect l="l" t="t" r="r" b="b"/>
                <a:pathLst>
                  <a:path w="389" h="1078" extrusionOk="0">
                    <a:moveTo>
                      <a:pt x="310" y="79"/>
                    </a:moveTo>
                    <a:lnTo>
                      <a:pt x="310" y="1003"/>
                    </a:lnTo>
                    <a:lnTo>
                      <a:pt x="79" y="1003"/>
                    </a:lnTo>
                    <a:lnTo>
                      <a:pt x="79" y="79"/>
                    </a:lnTo>
                    <a:close/>
                    <a:moveTo>
                      <a:pt x="0" y="1"/>
                    </a:moveTo>
                    <a:lnTo>
                      <a:pt x="0" y="38"/>
                    </a:lnTo>
                    <a:lnTo>
                      <a:pt x="0" y="1077"/>
                    </a:lnTo>
                    <a:lnTo>
                      <a:pt x="388" y="1077"/>
                    </a:lnTo>
                    <a:lnTo>
                      <a:pt x="3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2555273" y="3005244"/>
                <a:ext cx="106601" cy="345250"/>
              </a:xfrm>
              <a:custGeom>
                <a:avLst/>
                <a:gdLst/>
                <a:ahLst/>
                <a:cxnLst/>
                <a:rect l="l" t="t" r="r" b="b"/>
                <a:pathLst>
                  <a:path w="310"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2542549" y="2992521"/>
                <a:ext cx="132048" cy="370697"/>
              </a:xfrm>
              <a:custGeom>
                <a:avLst/>
                <a:gdLst/>
                <a:ahLst/>
                <a:cxnLst/>
                <a:rect l="l" t="t" r="r" b="b"/>
                <a:pathLst>
                  <a:path w="384" h="1078" extrusionOk="0">
                    <a:moveTo>
                      <a:pt x="310" y="79"/>
                    </a:moveTo>
                    <a:lnTo>
                      <a:pt x="310" y="1003"/>
                    </a:lnTo>
                    <a:lnTo>
                      <a:pt x="79" y="1003"/>
                    </a:lnTo>
                    <a:lnTo>
                      <a:pt x="79"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629240" y="3383505"/>
                <a:ext cx="2032645" cy="105226"/>
              </a:xfrm>
              <a:custGeom>
                <a:avLst/>
                <a:gdLst/>
                <a:ahLst/>
                <a:cxnLst/>
                <a:rect l="l" t="t" r="r" b="b"/>
                <a:pathLst>
                  <a:path w="5911" h="306" extrusionOk="0">
                    <a:moveTo>
                      <a:pt x="1" y="0"/>
                    </a:moveTo>
                    <a:lnTo>
                      <a:pt x="1" y="305"/>
                    </a:lnTo>
                    <a:lnTo>
                      <a:pt x="5911" y="305"/>
                    </a:lnTo>
                    <a:lnTo>
                      <a:pt x="5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615141" y="3369062"/>
                <a:ext cx="2059467" cy="133767"/>
              </a:xfrm>
              <a:custGeom>
                <a:avLst/>
                <a:gdLst/>
                <a:ahLst/>
                <a:cxnLst/>
                <a:rect l="l" t="t" r="r" b="b"/>
                <a:pathLst>
                  <a:path w="5989" h="389" extrusionOk="0">
                    <a:moveTo>
                      <a:pt x="5915" y="79"/>
                    </a:moveTo>
                    <a:lnTo>
                      <a:pt x="5915" y="310"/>
                    </a:lnTo>
                    <a:lnTo>
                      <a:pt x="79" y="310"/>
                    </a:lnTo>
                    <a:lnTo>
                      <a:pt x="79" y="79"/>
                    </a:lnTo>
                    <a:close/>
                    <a:moveTo>
                      <a:pt x="0" y="1"/>
                    </a:moveTo>
                    <a:lnTo>
                      <a:pt x="0" y="42"/>
                    </a:lnTo>
                    <a:lnTo>
                      <a:pt x="0" y="389"/>
                    </a:lnTo>
                    <a:lnTo>
                      <a:pt x="5989" y="389"/>
                    </a:lnTo>
                    <a:lnTo>
                      <a:pt x="598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654686" y="3621809"/>
                <a:ext cx="167467" cy="581836"/>
              </a:xfrm>
              <a:custGeom>
                <a:avLst/>
                <a:gdLst/>
                <a:ahLst/>
                <a:cxnLst/>
                <a:rect l="l" t="t" r="r" b="b"/>
                <a:pathLst>
                  <a:path w="487" h="1692" extrusionOk="0">
                    <a:moveTo>
                      <a:pt x="1" y="0"/>
                    </a:moveTo>
                    <a:lnTo>
                      <a:pt x="1"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641963" y="3607366"/>
                <a:ext cx="192914" cy="610722"/>
              </a:xfrm>
              <a:custGeom>
                <a:avLst/>
                <a:gdLst/>
                <a:ahLst/>
                <a:cxnLst/>
                <a:rect l="l" t="t" r="r" b="b"/>
                <a:pathLst>
                  <a:path w="561"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678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53445" y="3607366"/>
                <a:ext cx="192570" cy="610722"/>
              </a:xfrm>
              <a:custGeom>
                <a:avLst/>
                <a:gdLst/>
                <a:ahLst/>
                <a:cxnLst/>
                <a:rect l="l" t="t" r="r" b="b"/>
                <a:pathLst>
                  <a:path w="560" h="1776" extrusionOk="0">
                    <a:moveTo>
                      <a:pt x="486" y="79"/>
                    </a:moveTo>
                    <a:lnTo>
                      <a:pt x="486"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1085559"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107283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12984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1283974" y="3607366"/>
                <a:ext cx="199104" cy="610722"/>
              </a:xfrm>
              <a:custGeom>
                <a:avLst/>
                <a:gdLst/>
                <a:ahLst/>
                <a:cxnLst/>
                <a:rect l="l" t="t" r="r" b="b"/>
                <a:pathLst>
                  <a:path w="579" h="1776" extrusionOk="0">
                    <a:moveTo>
                      <a:pt x="504" y="79"/>
                    </a:moveTo>
                    <a:lnTo>
                      <a:pt x="504" y="1696"/>
                    </a:lnTo>
                    <a:lnTo>
                      <a:pt x="79" y="1696"/>
                    </a:lnTo>
                    <a:lnTo>
                      <a:pt x="79" y="79"/>
                    </a:lnTo>
                    <a:close/>
                    <a:moveTo>
                      <a:pt x="1" y="1"/>
                    </a:moveTo>
                    <a:lnTo>
                      <a:pt x="1" y="42"/>
                    </a:lnTo>
                    <a:lnTo>
                      <a:pt x="1"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15160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1503365" y="3607366"/>
                <a:ext cx="192570" cy="610722"/>
              </a:xfrm>
              <a:custGeom>
                <a:avLst/>
                <a:gdLst/>
                <a:ahLst/>
                <a:cxnLst/>
                <a:rect l="l" t="t" r="r" b="b"/>
                <a:pathLst>
                  <a:path w="560" h="1776" extrusionOk="0">
                    <a:moveTo>
                      <a:pt x="481" y="79"/>
                    </a:moveTo>
                    <a:lnTo>
                      <a:pt x="481" y="1696"/>
                    </a:lnTo>
                    <a:lnTo>
                      <a:pt x="74" y="1696"/>
                    </a:lnTo>
                    <a:lnTo>
                      <a:pt x="74"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1735136"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1721037"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19466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1933894" y="3607366"/>
                <a:ext cx="199104" cy="610722"/>
              </a:xfrm>
              <a:custGeom>
                <a:avLst/>
                <a:gdLst/>
                <a:ahLst/>
                <a:cxnLst/>
                <a:rect l="l" t="t" r="r" b="b"/>
                <a:pathLst>
                  <a:path w="579" h="1776" extrusionOk="0">
                    <a:moveTo>
                      <a:pt x="499" y="79"/>
                    </a:moveTo>
                    <a:lnTo>
                      <a:pt x="499" y="1696"/>
                    </a:lnTo>
                    <a:lnTo>
                      <a:pt x="74" y="1696"/>
                    </a:lnTo>
                    <a:lnTo>
                      <a:pt x="74" y="79"/>
                    </a:lnTo>
                    <a:close/>
                    <a:moveTo>
                      <a:pt x="0" y="1"/>
                    </a:moveTo>
                    <a:lnTo>
                      <a:pt x="0" y="42"/>
                    </a:lnTo>
                    <a:lnTo>
                      <a:pt x="0"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164289" y="3621809"/>
                <a:ext cx="167123" cy="581836"/>
              </a:xfrm>
              <a:custGeom>
                <a:avLst/>
                <a:gdLst/>
                <a:ahLst/>
                <a:cxnLst/>
                <a:rect l="l" t="t" r="r" b="b"/>
                <a:pathLst>
                  <a:path w="486" h="1692" extrusionOk="0">
                    <a:moveTo>
                      <a:pt x="0" y="0"/>
                    </a:moveTo>
                    <a:lnTo>
                      <a:pt x="0"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215156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2383680"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2370957" y="3607366"/>
                <a:ext cx="190851" cy="610722"/>
              </a:xfrm>
              <a:custGeom>
                <a:avLst/>
                <a:gdLst/>
                <a:ahLst/>
                <a:cxnLst/>
                <a:rect l="l" t="t" r="r" b="b"/>
                <a:pathLst>
                  <a:path w="555" h="1776" extrusionOk="0">
                    <a:moveTo>
                      <a:pt x="481" y="79"/>
                    </a:moveTo>
                    <a:lnTo>
                      <a:pt x="481" y="1696"/>
                    </a:lnTo>
                    <a:lnTo>
                      <a:pt x="74" y="1696"/>
                    </a:lnTo>
                    <a:lnTo>
                      <a:pt x="74" y="79"/>
                    </a:lnTo>
                    <a:close/>
                    <a:moveTo>
                      <a:pt x="0" y="1"/>
                    </a:moveTo>
                    <a:lnTo>
                      <a:pt x="0" y="42"/>
                    </a:lnTo>
                    <a:lnTo>
                      <a:pt x="0" y="1775"/>
                    </a:lnTo>
                    <a:lnTo>
                      <a:pt x="555" y="1775"/>
                    </a:lnTo>
                    <a:lnTo>
                      <a:pt x="5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2594818"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2582095" y="3607366"/>
                <a:ext cx="192570" cy="610722"/>
              </a:xfrm>
              <a:custGeom>
                <a:avLst/>
                <a:gdLst/>
                <a:ahLst/>
                <a:cxnLst/>
                <a:rect l="l" t="t" r="r" b="b"/>
                <a:pathLst>
                  <a:path w="560"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sp>
        <p:nvSpPr>
          <p:cNvPr id="757" name="Google Shape;757;p36"/>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that used in the analysis </a:t>
            </a:r>
            <a:endParaRPr dirty="0"/>
          </a:p>
        </p:txBody>
      </p:sp>
      <p:sp>
        <p:nvSpPr>
          <p:cNvPr id="758" name="Google Shape;758;p36"/>
          <p:cNvSpPr txBox="1">
            <a:spLocks noGrp="1"/>
          </p:cNvSpPr>
          <p:nvPr>
            <p:ph type="title" idx="2"/>
          </p:nvPr>
        </p:nvSpPr>
        <p:spPr>
          <a:xfrm>
            <a:off x="720000" y="1249000"/>
            <a:ext cx="1702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22" name="Google Shape;3407;p63">
            <a:extLst>
              <a:ext uri="{FF2B5EF4-FFF2-40B4-BE49-F238E27FC236}">
                <a16:creationId xmlns:a16="http://schemas.microsoft.com/office/drawing/2014/main" id="{857E7848-F93F-833B-932A-9ACDE1EEE63E}"/>
              </a:ext>
            </a:extLst>
          </p:cNvPr>
          <p:cNvGrpSpPr/>
          <p:nvPr/>
        </p:nvGrpSpPr>
        <p:grpSpPr>
          <a:xfrm>
            <a:off x="6571422" y="1725476"/>
            <a:ext cx="1633727" cy="1298529"/>
            <a:chOff x="6974625" y="2837605"/>
            <a:chExt cx="379704" cy="291070"/>
          </a:xfrm>
        </p:grpSpPr>
        <p:sp>
          <p:nvSpPr>
            <p:cNvPr id="23" name="Google Shape;3408;p63">
              <a:extLst>
                <a:ext uri="{FF2B5EF4-FFF2-40B4-BE49-F238E27FC236}">
                  <a16:creationId xmlns:a16="http://schemas.microsoft.com/office/drawing/2014/main" id="{3C47261E-AC27-66C1-6DC1-753F1E18C14D}"/>
                </a:ext>
              </a:extLst>
            </p:cNvPr>
            <p:cNvSpPr/>
            <p:nvPr/>
          </p:nvSpPr>
          <p:spPr>
            <a:xfrm>
              <a:off x="6980352" y="3071870"/>
              <a:ext cx="368250" cy="51077"/>
            </a:xfrm>
            <a:custGeom>
              <a:avLst/>
              <a:gdLst/>
              <a:ahLst/>
              <a:cxnLst/>
              <a:rect l="l" t="t" r="r" b="b"/>
              <a:pathLst>
                <a:path w="18904" h="2622" extrusionOk="0">
                  <a:moveTo>
                    <a:pt x="465" y="0"/>
                  </a:moveTo>
                  <a:cubicBezTo>
                    <a:pt x="194" y="0"/>
                    <a:pt x="0" y="224"/>
                    <a:pt x="0" y="494"/>
                  </a:cubicBezTo>
                  <a:cubicBezTo>
                    <a:pt x="0" y="1670"/>
                    <a:pt x="953" y="2622"/>
                    <a:pt x="2128" y="2622"/>
                  </a:cubicBezTo>
                  <a:lnTo>
                    <a:pt x="16776" y="2622"/>
                  </a:lnTo>
                  <a:cubicBezTo>
                    <a:pt x="17951" y="2622"/>
                    <a:pt x="18903" y="1670"/>
                    <a:pt x="18903" y="494"/>
                  </a:cubicBezTo>
                  <a:cubicBezTo>
                    <a:pt x="18903" y="224"/>
                    <a:pt x="18686" y="0"/>
                    <a:pt x="1843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09;p63">
              <a:extLst>
                <a:ext uri="{FF2B5EF4-FFF2-40B4-BE49-F238E27FC236}">
                  <a16:creationId xmlns:a16="http://schemas.microsoft.com/office/drawing/2014/main" id="{5F4E8F5C-176E-7473-DE98-2D15DDB5959D}"/>
                </a:ext>
              </a:extLst>
            </p:cNvPr>
            <p:cNvSpPr/>
            <p:nvPr/>
          </p:nvSpPr>
          <p:spPr>
            <a:xfrm>
              <a:off x="7289497" y="3071870"/>
              <a:ext cx="59102" cy="51077"/>
            </a:xfrm>
            <a:custGeom>
              <a:avLst/>
              <a:gdLst/>
              <a:ahLst/>
              <a:cxnLst/>
              <a:rect l="l" t="t" r="r" b="b"/>
              <a:pathLst>
                <a:path w="3034" h="2622" extrusionOk="0">
                  <a:moveTo>
                    <a:pt x="1664" y="0"/>
                  </a:moveTo>
                  <a:cubicBezTo>
                    <a:pt x="1934" y="0"/>
                    <a:pt x="2128" y="224"/>
                    <a:pt x="2128" y="494"/>
                  </a:cubicBezTo>
                  <a:cubicBezTo>
                    <a:pt x="2128" y="1082"/>
                    <a:pt x="1911" y="1617"/>
                    <a:pt x="1517" y="1987"/>
                  </a:cubicBezTo>
                  <a:cubicBezTo>
                    <a:pt x="1123" y="2375"/>
                    <a:pt x="588" y="2622"/>
                    <a:pt x="1" y="2622"/>
                  </a:cubicBezTo>
                  <a:lnTo>
                    <a:pt x="906" y="2622"/>
                  </a:lnTo>
                  <a:cubicBezTo>
                    <a:pt x="1493" y="2622"/>
                    <a:pt x="2028" y="2375"/>
                    <a:pt x="2422" y="1987"/>
                  </a:cubicBezTo>
                  <a:cubicBezTo>
                    <a:pt x="2792" y="1617"/>
                    <a:pt x="3033" y="1082"/>
                    <a:pt x="3033" y="494"/>
                  </a:cubicBezTo>
                  <a:cubicBezTo>
                    <a:pt x="3033" y="224"/>
                    <a:pt x="2816" y="0"/>
                    <a:pt x="25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10;p63">
              <a:extLst>
                <a:ext uri="{FF2B5EF4-FFF2-40B4-BE49-F238E27FC236}">
                  <a16:creationId xmlns:a16="http://schemas.microsoft.com/office/drawing/2014/main" id="{C6578B4D-F3CB-5BB0-7E0D-FE96E8CB6878}"/>
                </a:ext>
              </a:extLst>
            </p:cNvPr>
            <p:cNvSpPr/>
            <p:nvPr/>
          </p:nvSpPr>
          <p:spPr>
            <a:xfrm>
              <a:off x="7001312" y="2843333"/>
              <a:ext cx="326329" cy="228559"/>
            </a:xfrm>
            <a:custGeom>
              <a:avLst/>
              <a:gdLst/>
              <a:ahLst/>
              <a:cxnLst/>
              <a:rect l="l" t="t" r="r" b="b"/>
              <a:pathLst>
                <a:path w="16752" h="11733" extrusionOk="0">
                  <a:moveTo>
                    <a:pt x="858" y="0"/>
                  </a:moveTo>
                  <a:cubicBezTo>
                    <a:pt x="394" y="0"/>
                    <a:pt x="0" y="371"/>
                    <a:pt x="0" y="858"/>
                  </a:cubicBezTo>
                  <a:lnTo>
                    <a:pt x="0" y="10874"/>
                  </a:lnTo>
                  <a:cubicBezTo>
                    <a:pt x="0" y="11368"/>
                    <a:pt x="394" y="11732"/>
                    <a:pt x="858" y="11732"/>
                  </a:cubicBezTo>
                  <a:lnTo>
                    <a:pt x="15894" y="11732"/>
                  </a:lnTo>
                  <a:cubicBezTo>
                    <a:pt x="16358" y="11732"/>
                    <a:pt x="16752" y="11368"/>
                    <a:pt x="16752" y="10874"/>
                  </a:cubicBezTo>
                  <a:lnTo>
                    <a:pt x="16752" y="858"/>
                  </a:lnTo>
                  <a:cubicBezTo>
                    <a:pt x="16752" y="371"/>
                    <a:pt x="16358" y="0"/>
                    <a:pt x="1589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11;p63">
              <a:extLst>
                <a:ext uri="{FF2B5EF4-FFF2-40B4-BE49-F238E27FC236}">
                  <a16:creationId xmlns:a16="http://schemas.microsoft.com/office/drawing/2014/main" id="{E5DD47BD-75A4-6BC7-1C43-4B044EC05BF1}"/>
                </a:ext>
              </a:extLst>
            </p:cNvPr>
            <p:cNvSpPr/>
            <p:nvPr/>
          </p:nvSpPr>
          <p:spPr>
            <a:xfrm>
              <a:off x="7296139" y="2843333"/>
              <a:ext cx="31499" cy="228559"/>
            </a:xfrm>
            <a:custGeom>
              <a:avLst/>
              <a:gdLst/>
              <a:ahLst/>
              <a:cxnLst/>
              <a:rect l="l" t="t" r="r" b="b"/>
              <a:pathLst>
                <a:path w="1617" h="11733" extrusionOk="0">
                  <a:moveTo>
                    <a:pt x="0" y="0"/>
                  </a:moveTo>
                  <a:cubicBezTo>
                    <a:pt x="465" y="0"/>
                    <a:pt x="859" y="371"/>
                    <a:pt x="859" y="858"/>
                  </a:cubicBezTo>
                  <a:lnTo>
                    <a:pt x="859" y="10874"/>
                  </a:lnTo>
                  <a:cubicBezTo>
                    <a:pt x="859" y="11368"/>
                    <a:pt x="465" y="11732"/>
                    <a:pt x="0" y="11732"/>
                  </a:cubicBezTo>
                  <a:lnTo>
                    <a:pt x="759" y="11732"/>
                  </a:lnTo>
                  <a:cubicBezTo>
                    <a:pt x="1223" y="11732"/>
                    <a:pt x="1617" y="11368"/>
                    <a:pt x="1617" y="10874"/>
                  </a:cubicBezTo>
                  <a:lnTo>
                    <a:pt x="1617" y="858"/>
                  </a:lnTo>
                  <a:cubicBezTo>
                    <a:pt x="1617" y="371"/>
                    <a:pt x="1223" y="0"/>
                    <a:pt x="75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12;p63">
              <a:extLst>
                <a:ext uri="{FF2B5EF4-FFF2-40B4-BE49-F238E27FC236}">
                  <a16:creationId xmlns:a16="http://schemas.microsoft.com/office/drawing/2014/main" id="{B6056446-5A80-B690-82C0-913CC4232788}"/>
                </a:ext>
              </a:extLst>
            </p:cNvPr>
            <p:cNvSpPr/>
            <p:nvPr/>
          </p:nvSpPr>
          <p:spPr>
            <a:xfrm>
              <a:off x="7025117" y="2863358"/>
              <a:ext cx="278720" cy="188488"/>
            </a:xfrm>
            <a:custGeom>
              <a:avLst/>
              <a:gdLst/>
              <a:ahLst/>
              <a:cxnLst/>
              <a:rect l="l" t="t" r="r" b="b"/>
              <a:pathLst>
                <a:path w="14308" h="9676" extrusionOk="0">
                  <a:moveTo>
                    <a:pt x="318" y="1"/>
                  </a:moveTo>
                  <a:cubicBezTo>
                    <a:pt x="148" y="1"/>
                    <a:pt x="1" y="148"/>
                    <a:pt x="1" y="324"/>
                  </a:cubicBezTo>
                  <a:lnTo>
                    <a:pt x="1" y="9358"/>
                  </a:lnTo>
                  <a:cubicBezTo>
                    <a:pt x="1" y="9529"/>
                    <a:pt x="148" y="9676"/>
                    <a:pt x="318" y="9676"/>
                  </a:cubicBezTo>
                  <a:lnTo>
                    <a:pt x="13984" y="9676"/>
                  </a:lnTo>
                  <a:cubicBezTo>
                    <a:pt x="14160" y="9676"/>
                    <a:pt x="14307" y="9529"/>
                    <a:pt x="14307" y="9358"/>
                  </a:cubicBezTo>
                  <a:lnTo>
                    <a:pt x="14307" y="324"/>
                  </a:lnTo>
                  <a:cubicBezTo>
                    <a:pt x="14307" y="148"/>
                    <a:pt x="14160" y="1"/>
                    <a:pt x="13984"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13;p63">
              <a:extLst>
                <a:ext uri="{FF2B5EF4-FFF2-40B4-BE49-F238E27FC236}">
                  <a16:creationId xmlns:a16="http://schemas.microsoft.com/office/drawing/2014/main" id="{298DBA0C-ACFD-891F-1D2A-DF42B7135EA0}"/>
                </a:ext>
              </a:extLst>
            </p:cNvPr>
            <p:cNvSpPr/>
            <p:nvPr/>
          </p:nvSpPr>
          <p:spPr>
            <a:xfrm>
              <a:off x="7282289" y="2863358"/>
              <a:ext cx="21545" cy="188488"/>
            </a:xfrm>
            <a:custGeom>
              <a:avLst/>
              <a:gdLst/>
              <a:ahLst/>
              <a:cxnLst/>
              <a:rect l="l" t="t" r="r" b="b"/>
              <a:pathLst>
                <a:path w="1106" h="9676" extrusionOk="0">
                  <a:moveTo>
                    <a:pt x="0" y="1"/>
                  </a:moveTo>
                  <a:cubicBezTo>
                    <a:pt x="194" y="1"/>
                    <a:pt x="318" y="148"/>
                    <a:pt x="318" y="324"/>
                  </a:cubicBezTo>
                  <a:lnTo>
                    <a:pt x="318" y="9358"/>
                  </a:lnTo>
                  <a:cubicBezTo>
                    <a:pt x="318" y="9529"/>
                    <a:pt x="194" y="9676"/>
                    <a:pt x="0" y="9676"/>
                  </a:cubicBezTo>
                  <a:lnTo>
                    <a:pt x="782" y="9676"/>
                  </a:lnTo>
                  <a:cubicBezTo>
                    <a:pt x="958" y="9676"/>
                    <a:pt x="1105" y="9529"/>
                    <a:pt x="1105" y="9358"/>
                  </a:cubicBezTo>
                  <a:lnTo>
                    <a:pt x="1105" y="324"/>
                  </a:lnTo>
                  <a:cubicBezTo>
                    <a:pt x="1105" y="148"/>
                    <a:pt x="958" y="1"/>
                    <a:pt x="782"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14;p63">
              <a:extLst>
                <a:ext uri="{FF2B5EF4-FFF2-40B4-BE49-F238E27FC236}">
                  <a16:creationId xmlns:a16="http://schemas.microsoft.com/office/drawing/2014/main" id="{CFE243F8-BB4C-8B8E-204B-647CC430522D}"/>
                </a:ext>
              </a:extLst>
            </p:cNvPr>
            <p:cNvSpPr/>
            <p:nvPr/>
          </p:nvSpPr>
          <p:spPr>
            <a:xfrm>
              <a:off x="7025117" y="2863358"/>
              <a:ext cx="278720" cy="42973"/>
            </a:xfrm>
            <a:custGeom>
              <a:avLst/>
              <a:gdLst/>
              <a:ahLst/>
              <a:cxnLst/>
              <a:rect l="l" t="t" r="r" b="b"/>
              <a:pathLst>
                <a:path w="14308" h="2206" extrusionOk="0">
                  <a:moveTo>
                    <a:pt x="318" y="1"/>
                  </a:moveTo>
                  <a:cubicBezTo>
                    <a:pt x="148" y="1"/>
                    <a:pt x="1" y="148"/>
                    <a:pt x="1" y="324"/>
                  </a:cubicBezTo>
                  <a:lnTo>
                    <a:pt x="1" y="2205"/>
                  </a:lnTo>
                  <a:lnTo>
                    <a:pt x="14307" y="2205"/>
                  </a:lnTo>
                  <a:lnTo>
                    <a:pt x="14307" y="324"/>
                  </a:lnTo>
                  <a:cubicBezTo>
                    <a:pt x="14307" y="148"/>
                    <a:pt x="14160" y="1"/>
                    <a:pt x="13984"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15;p63">
              <a:extLst>
                <a:ext uri="{FF2B5EF4-FFF2-40B4-BE49-F238E27FC236}">
                  <a16:creationId xmlns:a16="http://schemas.microsoft.com/office/drawing/2014/main" id="{94BE1DBF-AC82-6996-7B09-F4640D29D54C}"/>
                </a:ext>
              </a:extLst>
            </p:cNvPr>
            <p:cNvSpPr/>
            <p:nvPr/>
          </p:nvSpPr>
          <p:spPr>
            <a:xfrm>
              <a:off x="7282289" y="2863358"/>
              <a:ext cx="21545" cy="42973"/>
            </a:xfrm>
            <a:custGeom>
              <a:avLst/>
              <a:gdLst/>
              <a:ahLst/>
              <a:cxnLst/>
              <a:rect l="l" t="t" r="r" b="b"/>
              <a:pathLst>
                <a:path w="1106" h="2206" extrusionOk="0">
                  <a:moveTo>
                    <a:pt x="0" y="1"/>
                  </a:moveTo>
                  <a:cubicBezTo>
                    <a:pt x="194" y="1"/>
                    <a:pt x="318" y="148"/>
                    <a:pt x="318" y="324"/>
                  </a:cubicBezTo>
                  <a:lnTo>
                    <a:pt x="318" y="2205"/>
                  </a:lnTo>
                  <a:lnTo>
                    <a:pt x="1105" y="2205"/>
                  </a:lnTo>
                  <a:lnTo>
                    <a:pt x="1105" y="324"/>
                  </a:lnTo>
                  <a:cubicBezTo>
                    <a:pt x="1105" y="148"/>
                    <a:pt x="958"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16;p63">
              <a:extLst>
                <a:ext uri="{FF2B5EF4-FFF2-40B4-BE49-F238E27FC236}">
                  <a16:creationId xmlns:a16="http://schemas.microsoft.com/office/drawing/2014/main" id="{2F82E426-945A-5407-3D4A-4095CF0639CE}"/>
                </a:ext>
              </a:extLst>
            </p:cNvPr>
            <p:cNvSpPr/>
            <p:nvPr/>
          </p:nvSpPr>
          <p:spPr>
            <a:xfrm>
              <a:off x="7130113" y="3071870"/>
              <a:ext cx="68258" cy="21993"/>
            </a:xfrm>
            <a:custGeom>
              <a:avLst/>
              <a:gdLst/>
              <a:ahLst/>
              <a:cxnLst/>
              <a:rect l="l" t="t" r="r" b="b"/>
              <a:pathLst>
                <a:path w="3504" h="1129" extrusionOk="0">
                  <a:moveTo>
                    <a:pt x="1" y="0"/>
                  </a:moveTo>
                  <a:lnTo>
                    <a:pt x="1" y="565"/>
                  </a:lnTo>
                  <a:cubicBezTo>
                    <a:pt x="1" y="882"/>
                    <a:pt x="271" y="1129"/>
                    <a:pt x="565" y="1129"/>
                  </a:cubicBezTo>
                  <a:lnTo>
                    <a:pt x="2940" y="1129"/>
                  </a:lnTo>
                  <a:cubicBezTo>
                    <a:pt x="3257" y="1129"/>
                    <a:pt x="3504" y="882"/>
                    <a:pt x="3504" y="565"/>
                  </a:cubicBezTo>
                  <a:lnTo>
                    <a:pt x="3504" y="0"/>
                  </a:ln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17;p63">
              <a:extLst>
                <a:ext uri="{FF2B5EF4-FFF2-40B4-BE49-F238E27FC236}">
                  <a16:creationId xmlns:a16="http://schemas.microsoft.com/office/drawing/2014/main" id="{5B174322-578C-EAC6-75B0-E9835053EDB2}"/>
                </a:ext>
              </a:extLst>
            </p:cNvPr>
            <p:cNvSpPr/>
            <p:nvPr/>
          </p:nvSpPr>
          <p:spPr>
            <a:xfrm>
              <a:off x="7064271" y="2924972"/>
              <a:ext cx="107880" cy="108328"/>
            </a:xfrm>
            <a:custGeom>
              <a:avLst/>
              <a:gdLst/>
              <a:ahLst/>
              <a:cxnLst/>
              <a:rect l="l" t="t" r="r" b="b"/>
              <a:pathLst>
                <a:path w="5538" h="5561" extrusionOk="0">
                  <a:moveTo>
                    <a:pt x="2769" y="1346"/>
                  </a:moveTo>
                  <a:cubicBezTo>
                    <a:pt x="3551" y="1346"/>
                    <a:pt x="4186" y="1981"/>
                    <a:pt x="4186" y="2769"/>
                  </a:cubicBezTo>
                  <a:cubicBezTo>
                    <a:pt x="4186" y="3574"/>
                    <a:pt x="3551" y="4215"/>
                    <a:pt x="2769" y="4215"/>
                  </a:cubicBezTo>
                  <a:cubicBezTo>
                    <a:pt x="1982" y="4215"/>
                    <a:pt x="1347" y="3574"/>
                    <a:pt x="1347" y="2769"/>
                  </a:cubicBezTo>
                  <a:cubicBezTo>
                    <a:pt x="1347" y="1981"/>
                    <a:pt x="1982" y="1346"/>
                    <a:pt x="2769" y="1346"/>
                  </a:cubicBezTo>
                  <a:close/>
                  <a:moveTo>
                    <a:pt x="2769" y="0"/>
                  </a:moveTo>
                  <a:cubicBezTo>
                    <a:pt x="1223" y="0"/>
                    <a:pt x="1" y="1246"/>
                    <a:pt x="1" y="2769"/>
                  </a:cubicBezTo>
                  <a:cubicBezTo>
                    <a:pt x="1" y="4309"/>
                    <a:pt x="1223" y="5561"/>
                    <a:pt x="2769" y="5561"/>
                  </a:cubicBezTo>
                  <a:cubicBezTo>
                    <a:pt x="4309" y="5561"/>
                    <a:pt x="5538" y="4309"/>
                    <a:pt x="5538" y="2769"/>
                  </a:cubicBezTo>
                  <a:cubicBezTo>
                    <a:pt x="5538" y="1246"/>
                    <a:pt x="4309" y="0"/>
                    <a:pt x="2769"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18;p63">
              <a:extLst>
                <a:ext uri="{FF2B5EF4-FFF2-40B4-BE49-F238E27FC236}">
                  <a16:creationId xmlns:a16="http://schemas.microsoft.com/office/drawing/2014/main" id="{5DDC3C1B-FBA5-49AB-B637-85BA07DD9AD6}"/>
                </a:ext>
              </a:extLst>
            </p:cNvPr>
            <p:cNvSpPr/>
            <p:nvPr/>
          </p:nvSpPr>
          <p:spPr>
            <a:xfrm>
              <a:off x="7118211" y="2924972"/>
              <a:ext cx="53940" cy="90114"/>
            </a:xfrm>
            <a:custGeom>
              <a:avLst/>
              <a:gdLst/>
              <a:ahLst/>
              <a:cxnLst/>
              <a:rect l="l" t="t" r="r" b="b"/>
              <a:pathLst>
                <a:path w="2769" h="4626" extrusionOk="0">
                  <a:moveTo>
                    <a:pt x="0" y="0"/>
                  </a:moveTo>
                  <a:lnTo>
                    <a:pt x="0" y="1346"/>
                  </a:lnTo>
                  <a:cubicBezTo>
                    <a:pt x="465" y="1346"/>
                    <a:pt x="858" y="1569"/>
                    <a:pt x="1123" y="1887"/>
                  </a:cubicBezTo>
                  <a:cubicBezTo>
                    <a:pt x="1323" y="2128"/>
                    <a:pt x="1417" y="2451"/>
                    <a:pt x="1417" y="2769"/>
                  </a:cubicBezTo>
                  <a:cubicBezTo>
                    <a:pt x="1417" y="3233"/>
                    <a:pt x="1199" y="3650"/>
                    <a:pt x="858" y="3921"/>
                  </a:cubicBezTo>
                  <a:lnTo>
                    <a:pt x="2058" y="4626"/>
                  </a:lnTo>
                  <a:cubicBezTo>
                    <a:pt x="2498" y="4138"/>
                    <a:pt x="2769" y="3480"/>
                    <a:pt x="2769" y="2769"/>
                  </a:cubicBezTo>
                  <a:cubicBezTo>
                    <a:pt x="2769" y="2304"/>
                    <a:pt x="2669" y="1863"/>
                    <a:pt x="2445" y="1470"/>
                  </a:cubicBezTo>
                  <a:cubicBezTo>
                    <a:pt x="1981" y="588"/>
                    <a:pt x="1076" y="0"/>
                    <a:pt x="0"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19;p63">
              <a:extLst>
                <a:ext uri="{FF2B5EF4-FFF2-40B4-BE49-F238E27FC236}">
                  <a16:creationId xmlns:a16="http://schemas.microsoft.com/office/drawing/2014/main" id="{FD522BE5-FF29-515B-97E9-C286DF704462}"/>
                </a:ext>
              </a:extLst>
            </p:cNvPr>
            <p:cNvSpPr/>
            <p:nvPr/>
          </p:nvSpPr>
          <p:spPr>
            <a:xfrm>
              <a:off x="6974625" y="2837605"/>
              <a:ext cx="379704" cy="291070"/>
            </a:xfrm>
            <a:custGeom>
              <a:avLst/>
              <a:gdLst/>
              <a:ahLst/>
              <a:cxnLst/>
              <a:rect l="l" t="t" r="r" b="b"/>
              <a:pathLst>
                <a:path w="19492" h="14942" extrusionOk="0">
                  <a:moveTo>
                    <a:pt x="11215" y="12320"/>
                  </a:moveTo>
                  <a:lnTo>
                    <a:pt x="11215" y="12591"/>
                  </a:lnTo>
                  <a:cubicBezTo>
                    <a:pt x="11215" y="12738"/>
                    <a:pt x="11092" y="12885"/>
                    <a:pt x="10922" y="12885"/>
                  </a:cubicBezTo>
                  <a:lnTo>
                    <a:pt x="8547" y="12885"/>
                  </a:lnTo>
                  <a:cubicBezTo>
                    <a:pt x="8400" y="12885"/>
                    <a:pt x="8276" y="12738"/>
                    <a:pt x="8276" y="12591"/>
                  </a:cubicBezTo>
                  <a:lnTo>
                    <a:pt x="8276" y="12320"/>
                  </a:lnTo>
                  <a:close/>
                  <a:moveTo>
                    <a:pt x="18733" y="12320"/>
                  </a:moveTo>
                  <a:cubicBezTo>
                    <a:pt x="18833" y="12320"/>
                    <a:pt x="18927" y="12397"/>
                    <a:pt x="18927" y="12520"/>
                  </a:cubicBezTo>
                  <a:cubicBezTo>
                    <a:pt x="18927" y="13519"/>
                    <a:pt x="18098" y="14354"/>
                    <a:pt x="17070" y="14354"/>
                  </a:cubicBezTo>
                  <a:lnTo>
                    <a:pt x="2422" y="14354"/>
                  </a:lnTo>
                  <a:cubicBezTo>
                    <a:pt x="1394" y="14354"/>
                    <a:pt x="559" y="13519"/>
                    <a:pt x="559" y="12520"/>
                  </a:cubicBezTo>
                  <a:cubicBezTo>
                    <a:pt x="559" y="12397"/>
                    <a:pt x="659" y="12320"/>
                    <a:pt x="759" y="12320"/>
                  </a:cubicBezTo>
                  <a:lnTo>
                    <a:pt x="7712" y="12320"/>
                  </a:lnTo>
                  <a:lnTo>
                    <a:pt x="7712" y="12591"/>
                  </a:lnTo>
                  <a:cubicBezTo>
                    <a:pt x="7712" y="13055"/>
                    <a:pt x="8083" y="13449"/>
                    <a:pt x="8547" y="13449"/>
                  </a:cubicBezTo>
                  <a:lnTo>
                    <a:pt x="10922" y="13449"/>
                  </a:lnTo>
                  <a:cubicBezTo>
                    <a:pt x="11386" y="13449"/>
                    <a:pt x="11780" y="13055"/>
                    <a:pt x="11780" y="12591"/>
                  </a:cubicBezTo>
                  <a:lnTo>
                    <a:pt x="11780" y="12320"/>
                  </a:lnTo>
                  <a:close/>
                  <a:moveTo>
                    <a:pt x="2228" y="0"/>
                  </a:moveTo>
                  <a:cubicBezTo>
                    <a:pt x="1588" y="0"/>
                    <a:pt x="1076" y="518"/>
                    <a:pt x="1076" y="1152"/>
                  </a:cubicBezTo>
                  <a:lnTo>
                    <a:pt x="1076" y="11168"/>
                  </a:lnTo>
                  <a:cubicBezTo>
                    <a:pt x="1076" y="11392"/>
                    <a:pt x="1147" y="11586"/>
                    <a:pt x="1247" y="11732"/>
                  </a:cubicBezTo>
                  <a:lnTo>
                    <a:pt x="759" y="11732"/>
                  </a:lnTo>
                  <a:cubicBezTo>
                    <a:pt x="341" y="11732"/>
                    <a:pt x="1" y="12079"/>
                    <a:pt x="1" y="12520"/>
                  </a:cubicBezTo>
                  <a:cubicBezTo>
                    <a:pt x="1" y="13843"/>
                    <a:pt x="1076" y="14942"/>
                    <a:pt x="2422" y="14942"/>
                  </a:cubicBezTo>
                  <a:lnTo>
                    <a:pt x="17070" y="14942"/>
                  </a:lnTo>
                  <a:cubicBezTo>
                    <a:pt x="18416" y="14942"/>
                    <a:pt x="19491" y="13843"/>
                    <a:pt x="19491" y="12520"/>
                  </a:cubicBezTo>
                  <a:cubicBezTo>
                    <a:pt x="19491" y="12079"/>
                    <a:pt x="19150" y="11732"/>
                    <a:pt x="18733" y="11732"/>
                  </a:cubicBezTo>
                  <a:lnTo>
                    <a:pt x="18245" y="11732"/>
                  </a:lnTo>
                  <a:cubicBezTo>
                    <a:pt x="18339" y="11586"/>
                    <a:pt x="18392" y="11392"/>
                    <a:pt x="18392" y="11168"/>
                  </a:cubicBezTo>
                  <a:lnTo>
                    <a:pt x="18392" y="10633"/>
                  </a:lnTo>
                  <a:cubicBezTo>
                    <a:pt x="18392" y="10486"/>
                    <a:pt x="18269" y="10339"/>
                    <a:pt x="18122" y="10339"/>
                  </a:cubicBezTo>
                  <a:cubicBezTo>
                    <a:pt x="17951" y="10339"/>
                    <a:pt x="17828" y="10486"/>
                    <a:pt x="17828" y="10633"/>
                  </a:cubicBezTo>
                  <a:lnTo>
                    <a:pt x="17828" y="11168"/>
                  </a:lnTo>
                  <a:cubicBezTo>
                    <a:pt x="17828" y="11491"/>
                    <a:pt x="17581" y="11732"/>
                    <a:pt x="17264" y="11732"/>
                  </a:cubicBezTo>
                  <a:lnTo>
                    <a:pt x="2228" y="11732"/>
                  </a:lnTo>
                  <a:cubicBezTo>
                    <a:pt x="1911" y="11732"/>
                    <a:pt x="1664" y="11491"/>
                    <a:pt x="1664" y="11168"/>
                  </a:cubicBezTo>
                  <a:lnTo>
                    <a:pt x="1664" y="1152"/>
                  </a:lnTo>
                  <a:cubicBezTo>
                    <a:pt x="1664" y="835"/>
                    <a:pt x="1911" y="588"/>
                    <a:pt x="2228" y="588"/>
                  </a:cubicBezTo>
                  <a:lnTo>
                    <a:pt x="17264" y="588"/>
                  </a:lnTo>
                  <a:cubicBezTo>
                    <a:pt x="17581" y="588"/>
                    <a:pt x="17828" y="835"/>
                    <a:pt x="17828" y="1152"/>
                  </a:cubicBezTo>
                  <a:lnTo>
                    <a:pt x="17828" y="9311"/>
                  </a:lnTo>
                  <a:cubicBezTo>
                    <a:pt x="17828" y="9458"/>
                    <a:pt x="17951" y="9581"/>
                    <a:pt x="18122" y="9581"/>
                  </a:cubicBezTo>
                  <a:cubicBezTo>
                    <a:pt x="18269" y="9581"/>
                    <a:pt x="18392" y="9458"/>
                    <a:pt x="18392" y="9311"/>
                  </a:cubicBezTo>
                  <a:lnTo>
                    <a:pt x="18392" y="1152"/>
                  </a:lnTo>
                  <a:cubicBezTo>
                    <a:pt x="18392" y="518"/>
                    <a:pt x="17898" y="0"/>
                    <a:pt x="172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20;p63">
              <a:extLst>
                <a:ext uri="{FF2B5EF4-FFF2-40B4-BE49-F238E27FC236}">
                  <a16:creationId xmlns:a16="http://schemas.microsoft.com/office/drawing/2014/main" id="{AEAF76E2-0C26-829B-DDB9-76B848769045}"/>
                </a:ext>
              </a:extLst>
            </p:cNvPr>
            <p:cNvSpPr/>
            <p:nvPr/>
          </p:nvSpPr>
          <p:spPr>
            <a:xfrm>
              <a:off x="7058544" y="2919343"/>
              <a:ext cx="119334" cy="119218"/>
            </a:xfrm>
            <a:custGeom>
              <a:avLst/>
              <a:gdLst/>
              <a:ahLst/>
              <a:cxnLst/>
              <a:rect l="l" t="t" r="r" b="b"/>
              <a:pathLst>
                <a:path w="6126" h="6120" extrusionOk="0">
                  <a:moveTo>
                    <a:pt x="3257" y="1929"/>
                  </a:moveTo>
                  <a:cubicBezTo>
                    <a:pt x="3798" y="2029"/>
                    <a:pt x="4215" y="2493"/>
                    <a:pt x="4215" y="3058"/>
                  </a:cubicBezTo>
                  <a:cubicBezTo>
                    <a:pt x="4215" y="3692"/>
                    <a:pt x="3698" y="4210"/>
                    <a:pt x="3063" y="4210"/>
                  </a:cubicBezTo>
                  <a:cubicBezTo>
                    <a:pt x="2423" y="4210"/>
                    <a:pt x="1911" y="3692"/>
                    <a:pt x="1911" y="3058"/>
                  </a:cubicBezTo>
                  <a:cubicBezTo>
                    <a:pt x="1911" y="2446"/>
                    <a:pt x="2423" y="1929"/>
                    <a:pt x="3063" y="1929"/>
                  </a:cubicBezTo>
                  <a:close/>
                  <a:moveTo>
                    <a:pt x="3357" y="583"/>
                  </a:moveTo>
                  <a:cubicBezTo>
                    <a:pt x="3892" y="654"/>
                    <a:pt x="4409" y="900"/>
                    <a:pt x="4803" y="1271"/>
                  </a:cubicBezTo>
                  <a:cubicBezTo>
                    <a:pt x="5168" y="1635"/>
                    <a:pt x="5414" y="2099"/>
                    <a:pt x="5508" y="2593"/>
                  </a:cubicBezTo>
                  <a:cubicBezTo>
                    <a:pt x="5608" y="3152"/>
                    <a:pt x="5538" y="3739"/>
                    <a:pt x="5267" y="4257"/>
                  </a:cubicBezTo>
                  <a:lnTo>
                    <a:pt x="5244" y="4257"/>
                  </a:lnTo>
                  <a:cubicBezTo>
                    <a:pt x="5191" y="4357"/>
                    <a:pt x="5144" y="4451"/>
                    <a:pt x="5068" y="4551"/>
                  </a:cubicBezTo>
                  <a:lnTo>
                    <a:pt x="4386" y="4157"/>
                  </a:lnTo>
                  <a:cubicBezTo>
                    <a:pt x="4480" y="4033"/>
                    <a:pt x="4580" y="3886"/>
                    <a:pt x="4627" y="3739"/>
                  </a:cubicBezTo>
                  <a:cubicBezTo>
                    <a:pt x="4727" y="3545"/>
                    <a:pt x="4774" y="3299"/>
                    <a:pt x="4774" y="3058"/>
                  </a:cubicBezTo>
                  <a:cubicBezTo>
                    <a:pt x="4774" y="2446"/>
                    <a:pt x="4433" y="1882"/>
                    <a:pt x="3945" y="1588"/>
                  </a:cubicBezTo>
                  <a:cubicBezTo>
                    <a:pt x="3775" y="1488"/>
                    <a:pt x="3575" y="1418"/>
                    <a:pt x="3404" y="1388"/>
                  </a:cubicBezTo>
                  <a:cubicBezTo>
                    <a:pt x="3381" y="1388"/>
                    <a:pt x="3357" y="1365"/>
                    <a:pt x="3357" y="1365"/>
                  </a:cubicBezTo>
                  <a:lnTo>
                    <a:pt x="3357" y="583"/>
                  </a:lnTo>
                  <a:close/>
                  <a:moveTo>
                    <a:pt x="3079" y="0"/>
                  </a:moveTo>
                  <a:cubicBezTo>
                    <a:pt x="2716" y="0"/>
                    <a:pt x="2351" y="71"/>
                    <a:pt x="2011" y="189"/>
                  </a:cubicBezTo>
                  <a:cubicBezTo>
                    <a:pt x="1594" y="336"/>
                    <a:pt x="1224" y="583"/>
                    <a:pt x="930" y="877"/>
                  </a:cubicBezTo>
                  <a:cubicBezTo>
                    <a:pt x="806" y="977"/>
                    <a:pt x="806" y="1171"/>
                    <a:pt x="906" y="1271"/>
                  </a:cubicBezTo>
                  <a:cubicBezTo>
                    <a:pt x="971" y="1333"/>
                    <a:pt x="1050" y="1362"/>
                    <a:pt x="1127" y="1362"/>
                  </a:cubicBezTo>
                  <a:cubicBezTo>
                    <a:pt x="1196" y="1362"/>
                    <a:pt x="1265" y="1339"/>
                    <a:pt x="1323" y="1294"/>
                  </a:cubicBezTo>
                  <a:cubicBezTo>
                    <a:pt x="1717" y="900"/>
                    <a:pt x="2229" y="654"/>
                    <a:pt x="2769" y="583"/>
                  </a:cubicBezTo>
                  <a:lnTo>
                    <a:pt x="2769" y="1365"/>
                  </a:lnTo>
                  <a:cubicBezTo>
                    <a:pt x="1958" y="1512"/>
                    <a:pt x="1347" y="2223"/>
                    <a:pt x="1347" y="3058"/>
                  </a:cubicBezTo>
                  <a:cubicBezTo>
                    <a:pt x="1347" y="4010"/>
                    <a:pt x="2105" y="4768"/>
                    <a:pt x="3063" y="4768"/>
                  </a:cubicBezTo>
                  <a:cubicBezTo>
                    <a:pt x="3381" y="4768"/>
                    <a:pt x="3675" y="4697"/>
                    <a:pt x="3945" y="4551"/>
                  </a:cubicBezTo>
                  <a:lnTo>
                    <a:pt x="4656" y="4968"/>
                  </a:lnTo>
                  <a:cubicBezTo>
                    <a:pt x="4239" y="5332"/>
                    <a:pt x="3675" y="5556"/>
                    <a:pt x="3063" y="5556"/>
                  </a:cubicBezTo>
                  <a:cubicBezTo>
                    <a:pt x="1688" y="5556"/>
                    <a:pt x="565" y="4427"/>
                    <a:pt x="565" y="3058"/>
                  </a:cubicBezTo>
                  <a:cubicBezTo>
                    <a:pt x="565" y="2787"/>
                    <a:pt x="612" y="2517"/>
                    <a:pt x="712" y="2270"/>
                  </a:cubicBezTo>
                  <a:cubicBezTo>
                    <a:pt x="759" y="2123"/>
                    <a:pt x="659" y="1953"/>
                    <a:pt x="512" y="1906"/>
                  </a:cubicBezTo>
                  <a:cubicBezTo>
                    <a:pt x="482" y="1896"/>
                    <a:pt x="450" y="1891"/>
                    <a:pt x="419" y="1891"/>
                  </a:cubicBezTo>
                  <a:cubicBezTo>
                    <a:pt x="300" y="1891"/>
                    <a:pt x="185" y="1960"/>
                    <a:pt x="148" y="2076"/>
                  </a:cubicBezTo>
                  <a:cubicBezTo>
                    <a:pt x="48" y="2393"/>
                    <a:pt x="1" y="2740"/>
                    <a:pt x="1" y="3058"/>
                  </a:cubicBezTo>
                  <a:cubicBezTo>
                    <a:pt x="1" y="4745"/>
                    <a:pt x="1370" y="6120"/>
                    <a:pt x="3063" y="6120"/>
                  </a:cubicBezTo>
                  <a:cubicBezTo>
                    <a:pt x="3945" y="6120"/>
                    <a:pt x="4750" y="5750"/>
                    <a:pt x="5315" y="5138"/>
                  </a:cubicBezTo>
                  <a:cubicBezTo>
                    <a:pt x="5832" y="4574"/>
                    <a:pt x="6126" y="3816"/>
                    <a:pt x="6126" y="3058"/>
                  </a:cubicBezTo>
                  <a:cubicBezTo>
                    <a:pt x="6126" y="1588"/>
                    <a:pt x="5021" y="289"/>
                    <a:pt x="3551" y="42"/>
                  </a:cubicBezTo>
                  <a:cubicBezTo>
                    <a:pt x="3396" y="14"/>
                    <a:pt x="3238" y="0"/>
                    <a:pt x="30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21;p63">
              <a:extLst>
                <a:ext uri="{FF2B5EF4-FFF2-40B4-BE49-F238E27FC236}">
                  <a16:creationId xmlns:a16="http://schemas.microsoft.com/office/drawing/2014/main" id="{DC7886EE-FEE8-6AD7-9963-DEE133D565AE}"/>
                </a:ext>
              </a:extLst>
            </p:cNvPr>
            <p:cNvSpPr/>
            <p:nvPr/>
          </p:nvSpPr>
          <p:spPr>
            <a:xfrm>
              <a:off x="7019389" y="2858215"/>
              <a:ext cx="289590" cy="198910"/>
            </a:xfrm>
            <a:custGeom>
              <a:avLst/>
              <a:gdLst/>
              <a:ahLst/>
              <a:cxnLst/>
              <a:rect l="l" t="t" r="r" b="b"/>
              <a:pathLst>
                <a:path w="14866" h="10211" extrusionOk="0">
                  <a:moveTo>
                    <a:pt x="14278" y="559"/>
                  </a:moveTo>
                  <a:lnTo>
                    <a:pt x="14307" y="588"/>
                  </a:lnTo>
                  <a:lnTo>
                    <a:pt x="14307" y="2175"/>
                  </a:lnTo>
                  <a:lnTo>
                    <a:pt x="589" y="2175"/>
                  </a:lnTo>
                  <a:lnTo>
                    <a:pt x="589" y="588"/>
                  </a:lnTo>
                  <a:cubicBezTo>
                    <a:pt x="589" y="588"/>
                    <a:pt x="589" y="559"/>
                    <a:pt x="612" y="559"/>
                  </a:cubicBezTo>
                  <a:close/>
                  <a:moveTo>
                    <a:pt x="14307" y="2763"/>
                  </a:moveTo>
                  <a:lnTo>
                    <a:pt x="14307" y="9622"/>
                  </a:lnTo>
                  <a:lnTo>
                    <a:pt x="14278" y="9646"/>
                  </a:lnTo>
                  <a:lnTo>
                    <a:pt x="612" y="9646"/>
                  </a:lnTo>
                  <a:cubicBezTo>
                    <a:pt x="589" y="9646"/>
                    <a:pt x="589" y="9622"/>
                    <a:pt x="589" y="9622"/>
                  </a:cubicBezTo>
                  <a:lnTo>
                    <a:pt x="589" y="2763"/>
                  </a:lnTo>
                  <a:close/>
                  <a:moveTo>
                    <a:pt x="612" y="0"/>
                  </a:moveTo>
                  <a:cubicBezTo>
                    <a:pt x="271" y="0"/>
                    <a:pt x="1" y="265"/>
                    <a:pt x="1" y="588"/>
                  </a:cubicBezTo>
                  <a:lnTo>
                    <a:pt x="1" y="9622"/>
                  </a:lnTo>
                  <a:cubicBezTo>
                    <a:pt x="1" y="9940"/>
                    <a:pt x="271" y="10210"/>
                    <a:pt x="612" y="10210"/>
                  </a:cubicBezTo>
                  <a:lnTo>
                    <a:pt x="14278" y="10210"/>
                  </a:lnTo>
                  <a:cubicBezTo>
                    <a:pt x="14601" y="10210"/>
                    <a:pt x="14866" y="9940"/>
                    <a:pt x="14866" y="9622"/>
                  </a:cubicBezTo>
                  <a:lnTo>
                    <a:pt x="14866" y="588"/>
                  </a:lnTo>
                  <a:cubicBezTo>
                    <a:pt x="14866" y="265"/>
                    <a:pt x="14601" y="0"/>
                    <a:pt x="142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22;p63">
              <a:extLst>
                <a:ext uri="{FF2B5EF4-FFF2-40B4-BE49-F238E27FC236}">
                  <a16:creationId xmlns:a16="http://schemas.microsoft.com/office/drawing/2014/main" id="{006DFBE6-653A-4CC0-5ACB-2405D57ED709}"/>
                </a:ext>
              </a:extLst>
            </p:cNvPr>
            <p:cNvSpPr/>
            <p:nvPr/>
          </p:nvSpPr>
          <p:spPr>
            <a:xfrm>
              <a:off x="7050888" y="2879623"/>
              <a:ext cx="11454" cy="11006"/>
            </a:xfrm>
            <a:custGeom>
              <a:avLst/>
              <a:gdLst/>
              <a:ahLst/>
              <a:cxnLst/>
              <a:rect l="l" t="t" r="r" b="b"/>
              <a:pathLst>
                <a:path w="588" h="565" extrusionOk="0">
                  <a:moveTo>
                    <a:pt x="294" y="1"/>
                  </a:moveTo>
                  <a:cubicBezTo>
                    <a:pt x="124" y="1"/>
                    <a:pt x="0" y="124"/>
                    <a:pt x="0" y="271"/>
                  </a:cubicBezTo>
                  <a:cubicBezTo>
                    <a:pt x="0" y="441"/>
                    <a:pt x="124" y="565"/>
                    <a:pt x="294" y="565"/>
                  </a:cubicBezTo>
                  <a:cubicBezTo>
                    <a:pt x="441" y="565"/>
                    <a:pt x="588" y="441"/>
                    <a:pt x="588" y="271"/>
                  </a:cubicBezTo>
                  <a:cubicBezTo>
                    <a:pt x="588" y="124"/>
                    <a:pt x="441" y="1"/>
                    <a:pt x="2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23;p63">
              <a:extLst>
                <a:ext uri="{FF2B5EF4-FFF2-40B4-BE49-F238E27FC236}">
                  <a16:creationId xmlns:a16="http://schemas.microsoft.com/office/drawing/2014/main" id="{B50E732D-29DA-764A-6906-FFC78DA3247E}"/>
                </a:ext>
              </a:extLst>
            </p:cNvPr>
            <p:cNvSpPr/>
            <p:nvPr/>
          </p:nvSpPr>
          <p:spPr>
            <a:xfrm>
              <a:off x="7072862" y="2879623"/>
              <a:ext cx="11474" cy="11006"/>
            </a:xfrm>
            <a:custGeom>
              <a:avLst/>
              <a:gdLst/>
              <a:ahLst/>
              <a:cxnLst/>
              <a:rect l="l" t="t" r="r" b="b"/>
              <a:pathLst>
                <a:path w="589" h="565" extrusionOk="0">
                  <a:moveTo>
                    <a:pt x="295" y="1"/>
                  </a:moveTo>
                  <a:cubicBezTo>
                    <a:pt x="148" y="1"/>
                    <a:pt x="1" y="124"/>
                    <a:pt x="1" y="271"/>
                  </a:cubicBezTo>
                  <a:cubicBezTo>
                    <a:pt x="1" y="441"/>
                    <a:pt x="148" y="565"/>
                    <a:pt x="295" y="565"/>
                  </a:cubicBezTo>
                  <a:cubicBezTo>
                    <a:pt x="465" y="565"/>
                    <a:pt x="588" y="441"/>
                    <a:pt x="588" y="271"/>
                  </a:cubicBezTo>
                  <a:cubicBezTo>
                    <a:pt x="588" y="124"/>
                    <a:pt x="465"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24;p63">
              <a:extLst>
                <a:ext uri="{FF2B5EF4-FFF2-40B4-BE49-F238E27FC236}">
                  <a16:creationId xmlns:a16="http://schemas.microsoft.com/office/drawing/2014/main" id="{452DEEB8-B0F3-3A3A-8CA1-E85FE1C105B5}"/>
                </a:ext>
              </a:extLst>
            </p:cNvPr>
            <p:cNvSpPr/>
            <p:nvPr/>
          </p:nvSpPr>
          <p:spPr>
            <a:xfrm>
              <a:off x="7095302" y="2879623"/>
              <a:ext cx="11006" cy="11006"/>
            </a:xfrm>
            <a:custGeom>
              <a:avLst/>
              <a:gdLst/>
              <a:ahLst/>
              <a:cxnLst/>
              <a:rect l="l" t="t" r="r" b="b"/>
              <a:pathLst>
                <a:path w="565" h="565" extrusionOk="0">
                  <a:moveTo>
                    <a:pt x="271" y="1"/>
                  </a:moveTo>
                  <a:cubicBezTo>
                    <a:pt x="124" y="1"/>
                    <a:pt x="1" y="124"/>
                    <a:pt x="1" y="271"/>
                  </a:cubicBezTo>
                  <a:cubicBezTo>
                    <a:pt x="1" y="441"/>
                    <a:pt x="124" y="565"/>
                    <a:pt x="271" y="565"/>
                  </a:cubicBezTo>
                  <a:cubicBezTo>
                    <a:pt x="442" y="565"/>
                    <a:pt x="565" y="441"/>
                    <a:pt x="565" y="271"/>
                  </a:cubicBezTo>
                  <a:cubicBezTo>
                    <a:pt x="565" y="124"/>
                    <a:pt x="442"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25;p63">
              <a:extLst>
                <a:ext uri="{FF2B5EF4-FFF2-40B4-BE49-F238E27FC236}">
                  <a16:creationId xmlns:a16="http://schemas.microsoft.com/office/drawing/2014/main" id="{3F1690DA-8968-6FF6-54AE-1F197E747B5C}"/>
                </a:ext>
              </a:extLst>
            </p:cNvPr>
            <p:cNvSpPr/>
            <p:nvPr/>
          </p:nvSpPr>
          <p:spPr>
            <a:xfrm>
              <a:off x="7177858" y="2922557"/>
              <a:ext cx="92530" cy="11006"/>
            </a:xfrm>
            <a:custGeom>
              <a:avLst/>
              <a:gdLst/>
              <a:ahLst/>
              <a:cxnLst/>
              <a:rect l="l" t="t" r="r" b="b"/>
              <a:pathLst>
                <a:path w="4750" h="565" extrusionOk="0">
                  <a:moveTo>
                    <a:pt x="295" y="1"/>
                  </a:moveTo>
                  <a:cubicBezTo>
                    <a:pt x="118" y="1"/>
                    <a:pt x="1" y="124"/>
                    <a:pt x="1" y="295"/>
                  </a:cubicBezTo>
                  <a:cubicBezTo>
                    <a:pt x="1" y="442"/>
                    <a:pt x="118" y="565"/>
                    <a:pt x="295" y="565"/>
                  </a:cubicBezTo>
                  <a:lnTo>
                    <a:pt x="4456" y="565"/>
                  </a:lnTo>
                  <a:cubicBezTo>
                    <a:pt x="4626" y="565"/>
                    <a:pt x="4750" y="442"/>
                    <a:pt x="4750" y="295"/>
                  </a:cubicBezTo>
                  <a:cubicBezTo>
                    <a:pt x="4750" y="124"/>
                    <a:pt x="4626" y="1"/>
                    <a:pt x="44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26;p63">
              <a:extLst>
                <a:ext uri="{FF2B5EF4-FFF2-40B4-BE49-F238E27FC236}">
                  <a16:creationId xmlns:a16="http://schemas.microsoft.com/office/drawing/2014/main" id="{1B973454-9292-3F34-7D83-A3E32E1026E2}"/>
                </a:ext>
              </a:extLst>
            </p:cNvPr>
            <p:cNvSpPr/>
            <p:nvPr/>
          </p:nvSpPr>
          <p:spPr>
            <a:xfrm>
              <a:off x="7184500" y="2945465"/>
              <a:ext cx="85887" cy="11006"/>
            </a:xfrm>
            <a:custGeom>
              <a:avLst/>
              <a:gdLst/>
              <a:ahLst/>
              <a:cxnLst/>
              <a:rect l="l" t="t" r="r" b="b"/>
              <a:pathLst>
                <a:path w="4409" h="565" extrusionOk="0">
                  <a:moveTo>
                    <a:pt x="294" y="0"/>
                  </a:moveTo>
                  <a:cubicBezTo>
                    <a:pt x="124" y="0"/>
                    <a:pt x="1" y="124"/>
                    <a:pt x="1" y="271"/>
                  </a:cubicBezTo>
                  <a:cubicBezTo>
                    <a:pt x="1" y="441"/>
                    <a:pt x="124" y="565"/>
                    <a:pt x="294" y="565"/>
                  </a:cubicBezTo>
                  <a:lnTo>
                    <a:pt x="4115" y="565"/>
                  </a:lnTo>
                  <a:cubicBezTo>
                    <a:pt x="4285" y="565"/>
                    <a:pt x="4409" y="441"/>
                    <a:pt x="4409" y="271"/>
                  </a:cubicBezTo>
                  <a:cubicBezTo>
                    <a:pt x="4409" y="124"/>
                    <a:pt x="4285" y="0"/>
                    <a:pt x="41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27;p63">
              <a:extLst>
                <a:ext uri="{FF2B5EF4-FFF2-40B4-BE49-F238E27FC236}">
                  <a16:creationId xmlns:a16="http://schemas.microsoft.com/office/drawing/2014/main" id="{46E6DD07-50DE-CEBA-7405-22CC7287177C}"/>
                </a:ext>
              </a:extLst>
            </p:cNvPr>
            <p:cNvSpPr/>
            <p:nvPr/>
          </p:nvSpPr>
          <p:spPr>
            <a:xfrm>
              <a:off x="7191591" y="2967906"/>
              <a:ext cx="78797" cy="11474"/>
            </a:xfrm>
            <a:custGeom>
              <a:avLst/>
              <a:gdLst/>
              <a:ahLst/>
              <a:cxnLst/>
              <a:rect l="l" t="t" r="r" b="b"/>
              <a:pathLst>
                <a:path w="4045" h="589" extrusionOk="0">
                  <a:moveTo>
                    <a:pt x="295" y="0"/>
                  </a:moveTo>
                  <a:cubicBezTo>
                    <a:pt x="124" y="0"/>
                    <a:pt x="1" y="124"/>
                    <a:pt x="1" y="294"/>
                  </a:cubicBezTo>
                  <a:cubicBezTo>
                    <a:pt x="1" y="441"/>
                    <a:pt x="124" y="588"/>
                    <a:pt x="295" y="588"/>
                  </a:cubicBezTo>
                  <a:lnTo>
                    <a:pt x="3751" y="588"/>
                  </a:lnTo>
                  <a:cubicBezTo>
                    <a:pt x="3921" y="588"/>
                    <a:pt x="4045" y="441"/>
                    <a:pt x="4045" y="294"/>
                  </a:cubicBezTo>
                  <a:cubicBezTo>
                    <a:pt x="4045" y="124"/>
                    <a:pt x="3921" y="0"/>
                    <a:pt x="37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93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1"/>
        <p:cNvGrpSpPr/>
        <p:nvPr/>
      </p:nvGrpSpPr>
      <p:grpSpPr>
        <a:xfrm>
          <a:off x="0" y="0"/>
          <a:ext cx="0" cy="0"/>
          <a:chOff x="0" y="0"/>
          <a:chExt cx="0" cy="0"/>
        </a:xfrm>
      </p:grpSpPr>
      <p:sp>
        <p:nvSpPr>
          <p:cNvPr id="2502" name="Google Shape;2502;p5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Problems</a:t>
            </a:r>
            <a:endParaRPr dirty="0"/>
          </a:p>
        </p:txBody>
      </p:sp>
      <p:sp>
        <p:nvSpPr>
          <p:cNvPr id="2503" name="Google Shape;2503;p56"/>
          <p:cNvSpPr txBox="1">
            <a:spLocks noGrp="1"/>
          </p:cNvSpPr>
          <p:nvPr>
            <p:ph type="subTitle" idx="1"/>
          </p:nvPr>
        </p:nvSpPr>
        <p:spPr>
          <a:xfrm>
            <a:off x="2266925" y="2027675"/>
            <a:ext cx="5507700" cy="1014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2504" name="Google Shape;2504;p56"/>
          <p:cNvSpPr txBox="1">
            <a:spLocks noGrp="1"/>
          </p:cNvSpPr>
          <p:nvPr>
            <p:ph type="subTitle" idx="2"/>
          </p:nvPr>
        </p:nvSpPr>
        <p:spPr>
          <a:xfrm>
            <a:off x="2266925" y="3483400"/>
            <a:ext cx="5507700" cy="6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05" name="Google Shape;2505;p56"/>
          <p:cNvSpPr txBox="1">
            <a:spLocks noGrp="1"/>
          </p:cNvSpPr>
          <p:nvPr>
            <p:ph type="subTitle" idx="3"/>
          </p:nvPr>
        </p:nvSpPr>
        <p:spPr>
          <a:xfrm>
            <a:off x="2266925" y="1613950"/>
            <a:ext cx="5507700"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helps in internet penetration?</a:t>
            </a:r>
            <a:endParaRPr dirty="0"/>
          </a:p>
        </p:txBody>
      </p:sp>
      <p:sp>
        <p:nvSpPr>
          <p:cNvPr id="2506" name="Google Shape;2506;p56"/>
          <p:cNvSpPr txBox="1">
            <a:spLocks noGrp="1"/>
          </p:cNvSpPr>
          <p:nvPr>
            <p:ph type="subTitle" idx="4"/>
          </p:nvPr>
        </p:nvSpPr>
        <p:spPr>
          <a:xfrm>
            <a:off x="2266925" y="3072700"/>
            <a:ext cx="5507700"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to take advantage of it ?</a:t>
            </a:r>
            <a:endParaRPr dirty="0"/>
          </a:p>
        </p:txBody>
      </p:sp>
      <p:sp>
        <p:nvSpPr>
          <p:cNvPr id="2507" name="Google Shape;2507;p56"/>
          <p:cNvSpPr/>
          <p:nvPr/>
        </p:nvSpPr>
        <p:spPr>
          <a:xfrm>
            <a:off x="1369375" y="171661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6"/>
          <p:cNvSpPr/>
          <p:nvPr/>
        </p:nvSpPr>
        <p:spPr>
          <a:xfrm>
            <a:off x="1369375" y="3172338"/>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56"/>
          <p:cNvGrpSpPr/>
          <p:nvPr/>
        </p:nvGrpSpPr>
        <p:grpSpPr>
          <a:xfrm>
            <a:off x="1487925" y="1835343"/>
            <a:ext cx="379704" cy="379354"/>
            <a:chOff x="6974625" y="1969818"/>
            <a:chExt cx="379704" cy="379354"/>
          </a:xfrm>
        </p:grpSpPr>
        <p:sp>
          <p:nvSpPr>
            <p:cNvPr id="2510" name="Google Shape;2510;p56"/>
            <p:cNvSpPr/>
            <p:nvPr/>
          </p:nvSpPr>
          <p:spPr>
            <a:xfrm>
              <a:off x="7047557" y="2313306"/>
              <a:ext cx="233838" cy="19597"/>
            </a:xfrm>
            <a:custGeom>
              <a:avLst/>
              <a:gdLst/>
              <a:ahLst/>
              <a:cxnLst/>
              <a:rect l="l" t="t" r="r" b="b"/>
              <a:pathLst>
                <a:path w="12004" h="1006" extrusionOk="0">
                  <a:moveTo>
                    <a:pt x="124" y="1"/>
                  </a:moveTo>
                  <a:cubicBezTo>
                    <a:pt x="48" y="1"/>
                    <a:pt x="1" y="54"/>
                    <a:pt x="1" y="124"/>
                  </a:cubicBezTo>
                  <a:lnTo>
                    <a:pt x="1" y="859"/>
                  </a:lnTo>
                  <a:cubicBezTo>
                    <a:pt x="1" y="935"/>
                    <a:pt x="48" y="1006"/>
                    <a:pt x="124" y="1006"/>
                  </a:cubicBezTo>
                  <a:lnTo>
                    <a:pt x="11880" y="1006"/>
                  </a:lnTo>
                  <a:cubicBezTo>
                    <a:pt x="11950" y="1006"/>
                    <a:pt x="12003" y="935"/>
                    <a:pt x="12003" y="859"/>
                  </a:cubicBezTo>
                  <a:lnTo>
                    <a:pt x="12003" y="124"/>
                  </a:lnTo>
                  <a:cubicBezTo>
                    <a:pt x="12003" y="54"/>
                    <a:pt x="11950" y="1"/>
                    <a:pt x="11880"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6"/>
            <p:cNvSpPr/>
            <p:nvPr/>
          </p:nvSpPr>
          <p:spPr>
            <a:xfrm>
              <a:off x="7266588" y="2313306"/>
              <a:ext cx="14805" cy="19597"/>
            </a:xfrm>
            <a:custGeom>
              <a:avLst/>
              <a:gdLst/>
              <a:ahLst/>
              <a:cxnLst/>
              <a:rect l="l" t="t" r="r" b="b"/>
              <a:pathLst>
                <a:path w="760" h="1006" extrusionOk="0">
                  <a:moveTo>
                    <a:pt x="1" y="1"/>
                  </a:moveTo>
                  <a:lnTo>
                    <a:pt x="1" y="1006"/>
                  </a:lnTo>
                  <a:lnTo>
                    <a:pt x="636" y="1006"/>
                  </a:lnTo>
                  <a:cubicBezTo>
                    <a:pt x="706" y="1006"/>
                    <a:pt x="759" y="935"/>
                    <a:pt x="759" y="859"/>
                  </a:cubicBezTo>
                  <a:lnTo>
                    <a:pt x="759" y="124"/>
                  </a:lnTo>
                  <a:cubicBezTo>
                    <a:pt x="759" y="54"/>
                    <a:pt x="706" y="1"/>
                    <a:pt x="636"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6"/>
            <p:cNvSpPr/>
            <p:nvPr/>
          </p:nvSpPr>
          <p:spPr>
            <a:xfrm>
              <a:off x="7154385" y="2047095"/>
              <a:ext cx="20064" cy="31051"/>
            </a:xfrm>
            <a:custGeom>
              <a:avLst/>
              <a:gdLst/>
              <a:ahLst/>
              <a:cxnLst/>
              <a:rect l="l" t="t" r="r" b="b"/>
              <a:pathLst>
                <a:path w="1030" h="1594" extrusionOk="0">
                  <a:moveTo>
                    <a:pt x="1" y="1"/>
                  </a:moveTo>
                  <a:lnTo>
                    <a:pt x="1" y="1594"/>
                  </a:lnTo>
                  <a:lnTo>
                    <a:pt x="1029" y="1594"/>
                  </a:lnTo>
                  <a:lnTo>
                    <a:pt x="1029" y="1"/>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6"/>
            <p:cNvSpPr/>
            <p:nvPr/>
          </p:nvSpPr>
          <p:spPr>
            <a:xfrm>
              <a:off x="7154385" y="2150143"/>
              <a:ext cx="20064" cy="31051"/>
            </a:xfrm>
            <a:custGeom>
              <a:avLst/>
              <a:gdLst/>
              <a:ahLst/>
              <a:cxnLst/>
              <a:rect l="l" t="t" r="r" b="b"/>
              <a:pathLst>
                <a:path w="1030" h="1594" extrusionOk="0">
                  <a:moveTo>
                    <a:pt x="1" y="1"/>
                  </a:moveTo>
                  <a:lnTo>
                    <a:pt x="1" y="1594"/>
                  </a:lnTo>
                  <a:lnTo>
                    <a:pt x="1029" y="1594"/>
                  </a:lnTo>
                  <a:lnTo>
                    <a:pt x="1029" y="1"/>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6"/>
            <p:cNvSpPr/>
            <p:nvPr/>
          </p:nvSpPr>
          <p:spPr>
            <a:xfrm>
              <a:off x="7154385" y="2253191"/>
              <a:ext cx="20064" cy="60135"/>
            </a:xfrm>
            <a:custGeom>
              <a:avLst/>
              <a:gdLst/>
              <a:ahLst/>
              <a:cxnLst/>
              <a:rect l="l" t="t" r="r" b="b"/>
              <a:pathLst>
                <a:path w="1030" h="3087" extrusionOk="0">
                  <a:moveTo>
                    <a:pt x="1" y="1"/>
                  </a:moveTo>
                  <a:lnTo>
                    <a:pt x="1" y="3087"/>
                  </a:lnTo>
                  <a:lnTo>
                    <a:pt x="1029" y="3087"/>
                  </a:lnTo>
                  <a:lnTo>
                    <a:pt x="1029" y="1"/>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6"/>
            <p:cNvSpPr/>
            <p:nvPr/>
          </p:nvSpPr>
          <p:spPr>
            <a:xfrm>
              <a:off x="7164456" y="2047095"/>
              <a:ext cx="9993" cy="31051"/>
            </a:xfrm>
            <a:custGeom>
              <a:avLst/>
              <a:gdLst/>
              <a:ahLst/>
              <a:cxnLst/>
              <a:rect l="l" t="t" r="r" b="b"/>
              <a:pathLst>
                <a:path w="513" h="1594" extrusionOk="0">
                  <a:moveTo>
                    <a:pt x="1" y="1"/>
                  </a:moveTo>
                  <a:lnTo>
                    <a:pt x="1" y="1594"/>
                  </a:lnTo>
                  <a:lnTo>
                    <a:pt x="512" y="1594"/>
                  </a:lnTo>
                  <a:lnTo>
                    <a:pt x="512" y="1"/>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6"/>
            <p:cNvSpPr/>
            <p:nvPr/>
          </p:nvSpPr>
          <p:spPr>
            <a:xfrm>
              <a:off x="7164456" y="2150143"/>
              <a:ext cx="9993" cy="31051"/>
            </a:xfrm>
            <a:custGeom>
              <a:avLst/>
              <a:gdLst/>
              <a:ahLst/>
              <a:cxnLst/>
              <a:rect l="l" t="t" r="r" b="b"/>
              <a:pathLst>
                <a:path w="513" h="1594" extrusionOk="0">
                  <a:moveTo>
                    <a:pt x="1" y="1"/>
                  </a:moveTo>
                  <a:lnTo>
                    <a:pt x="1" y="1594"/>
                  </a:lnTo>
                  <a:lnTo>
                    <a:pt x="512" y="1594"/>
                  </a:lnTo>
                  <a:lnTo>
                    <a:pt x="512" y="1"/>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6"/>
            <p:cNvSpPr/>
            <p:nvPr/>
          </p:nvSpPr>
          <p:spPr>
            <a:xfrm>
              <a:off x="7164456" y="2253191"/>
              <a:ext cx="9993" cy="60135"/>
            </a:xfrm>
            <a:custGeom>
              <a:avLst/>
              <a:gdLst/>
              <a:ahLst/>
              <a:cxnLst/>
              <a:rect l="l" t="t" r="r" b="b"/>
              <a:pathLst>
                <a:path w="513" h="3087" extrusionOk="0">
                  <a:moveTo>
                    <a:pt x="1" y="1"/>
                  </a:moveTo>
                  <a:lnTo>
                    <a:pt x="1" y="3087"/>
                  </a:lnTo>
                  <a:lnTo>
                    <a:pt x="512" y="3087"/>
                  </a:lnTo>
                  <a:lnTo>
                    <a:pt x="512" y="1"/>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6"/>
            <p:cNvSpPr/>
            <p:nvPr/>
          </p:nvSpPr>
          <p:spPr>
            <a:xfrm>
              <a:off x="6980352" y="2078126"/>
              <a:ext cx="368250" cy="72037"/>
            </a:xfrm>
            <a:custGeom>
              <a:avLst/>
              <a:gdLst/>
              <a:ahLst/>
              <a:cxnLst/>
              <a:rect l="l" t="t" r="r" b="b"/>
              <a:pathLst>
                <a:path w="18904" h="3698" extrusionOk="0">
                  <a:moveTo>
                    <a:pt x="241" y="1"/>
                  </a:moveTo>
                  <a:cubicBezTo>
                    <a:pt x="94" y="1"/>
                    <a:pt x="0" y="101"/>
                    <a:pt x="0" y="248"/>
                  </a:cubicBezTo>
                  <a:lnTo>
                    <a:pt x="0" y="3457"/>
                  </a:lnTo>
                  <a:cubicBezTo>
                    <a:pt x="0" y="3604"/>
                    <a:pt x="94" y="3698"/>
                    <a:pt x="241" y="3698"/>
                  </a:cubicBezTo>
                  <a:lnTo>
                    <a:pt x="18662" y="3698"/>
                  </a:lnTo>
                  <a:cubicBezTo>
                    <a:pt x="18809" y="3698"/>
                    <a:pt x="18903" y="3604"/>
                    <a:pt x="18903" y="3457"/>
                  </a:cubicBezTo>
                  <a:lnTo>
                    <a:pt x="18903" y="248"/>
                  </a:lnTo>
                  <a:cubicBezTo>
                    <a:pt x="18903" y="101"/>
                    <a:pt x="18809" y="1"/>
                    <a:pt x="18662"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6"/>
            <p:cNvSpPr/>
            <p:nvPr/>
          </p:nvSpPr>
          <p:spPr>
            <a:xfrm>
              <a:off x="6980352" y="1975078"/>
              <a:ext cx="368250" cy="72037"/>
            </a:xfrm>
            <a:custGeom>
              <a:avLst/>
              <a:gdLst/>
              <a:ahLst/>
              <a:cxnLst/>
              <a:rect l="l" t="t" r="r" b="b"/>
              <a:pathLst>
                <a:path w="18904" h="3698" extrusionOk="0">
                  <a:moveTo>
                    <a:pt x="241" y="1"/>
                  </a:moveTo>
                  <a:cubicBezTo>
                    <a:pt x="94" y="1"/>
                    <a:pt x="0" y="124"/>
                    <a:pt x="0" y="248"/>
                  </a:cubicBezTo>
                  <a:lnTo>
                    <a:pt x="0" y="3457"/>
                  </a:lnTo>
                  <a:cubicBezTo>
                    <a:pt x="0" y="3604"/>
                    <a:pt x="94" y="3698"/>
                    <a:pt x="241" y="3698"/>
                  </a:cubicBezTo>
                  <a:lnTo>
                    <a:pt x="18662" y="3698"/>
                  </a:lnTo>
                  <a:cubicBezTo>
                    <a:pt x="18809" y="3698"/>
                    <a:pt x="18903" y="3604"/>
                    <a:pt x="18903" y="3457"/>
                  </a:cubicBezTo>
                  <a:lnTo>
                    <a:pt x="18903" y="248"/>
                  </a:lnTo>
                  <a:cubicBezTo>
                    <a:pt x="18903" y="124"/>
                    <a:pt x="18809" y="1"/>
                    <a:pt x="1866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6"/>
            <p:cNvSpPr/>
            <p:nvPr/>
          </p:nvSpPr>
          <p:spPr>
            <a:xfrm>
              <a:off x="6980352" y="2181174"/>
              <a:ext cx="368250" cy="72037"/>
            </a:xfrm>
            <a:custGeom>
              <a:avLst/>
              <a:gdLst/>
              <a:ahLst/>
              <a:cxnLst/>
              <a:rect l="l" t="t" r="r" b="b"/>
              <a:pathLst>
                <a:path w="18904" h="3698" extrusionOk="0">
                  <a:moveTo>
                    <a:pt x="241" y="1"/>
                  </a:moveTo>
                  <a:cubicBezTo>
                    <a:pt x="94" y="1"/>
                    <a:pt x="0" y="101"/>
                    <a:pt x="0" y="248"/>
                  </a:cubicBezTo>
                  <a:lnTo>
                    <a:pt x="0" y="3457"/>
                  </a:lnTo>
                  <a:cubicBezTo>
                    <a:pt x="0" y="3575"/>
                    <a:pt x="94" y="3698"/>
                    <a:pt x="241" y="3698"/>
                  </a:cubicBezTo>
                  <a:lnTo>
                    <a:pt x="18662" y="3698"/>
                  </a:lnTo>
                  <a:cubicBezTo>
                    <a:pt x="18809" y="3698"/>
                    <a:pt x="18903" y="3575"/>
                    <a:pt x="18903" y="3457"/>
                  </a:cubicBezTo>
                  <a:lnTo>
                    <a:pt x="18903" y="248"/>
                  </a:lnTo>
                  <a:cubicBezTo>
                    <a:pt x="18903" y="101"/>
                    <a:pt x="18809" y="1"/>
                    <a:pt x="1866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6"/>
            <p:cNvSpPr/>
            <p:nvPr/>
          </p:nvSpPr>
          <p:spPr>
            <a:xfrm>
              <a:off x="7329002" y="1975078"/>
              <a:ext cx="19597" cy="72037"/>
            </a:xfrm>
            <a:custGeom>
              <a:avLst/>
              <a:gdLst/>
              <a:ahLst/>
              <a:cxnLst/>
              <a:rect l="l" t="t" r="r" b="b"/>
              <a:pathLst>
                <a:path w="1006" h="3698" extrusionOk="0">
                  <a:moveTo>
                    <a:pt x="0" y="1"/>
                  </a:moveTo>
                  <a:cubicBezTo>
                    <a:pt x="147" y="1"/>
                    <a:pt x="247" y="124"/>
                    <a:pt x="247" y="248"/>
                  </a:cubicBezTo>
                  <a:lnTo>
                    <a:pt x="247" y="3457"/>
                  </a:lnTo>
                  <a:cubicBezTo>
                    <a:pt x="247" y="3604"/>
                    <a:pt x="147" y="3698"/>
                    <a:pt x="0" y="3698"/>
                  </a:cubicBezTo>
                  <a:lnTo>
                    <a:pt x="764" y="3698"/>
                  </a:lnTo>
                  <a:cubicBezTo>
                    <a:pt x="911" y="3698"/>
                    <a:pt x="1005" y="3604"/>
                    <a:pt x="1005" y="3457"/>
                  </a:cubicBezTo>
                  <a:lnTo>
                    <a:pt x="1005" y="248"/>
                  </a:lnTo>
                  <a:cubicBezTo>
                    <a:pt x="1005" y="124"/>
                    <a:pt x="911" y="1"/>
                    <a:pt x="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6"/>
            <p:cNvSpPr/>
            <p:nvPr/>
          </p:nvSpPr>
          <p:spPr>
            <a:xfrm>
              <a:off x="7329002" y="2181174"/>
              <a:ext cx="19597" cy="72037"/>
            </a:xfrm>
            <a:custGeom>
              <a:avLst/>
              <a:gdLst/>
              <a:ahLst/>
              <a:cxnLst/>
              <a:rect l="l" t="t" r="r" b="b"/>
              <a:pathLst>
                <a:path w="1006" h="3698" extrusionOk="0">
                  <a:moveTo>
                    <a:pt x="0" y="1"/>
                  </a:moveTo>
                  <a:cubicBezTo>
                    <a:pt x="147" y="1"/>
                    <a:pt x="247" y="101"/>
                    <a:pt x="247" y="248"/>
                  </a:cubicBezTo>
                  <a:lnTo>
                    <a:pt x="247" y="3457"/>
                  </a:lnTo>
                  <a:cubicBezTo>
                    <a:pt x="247" y="3575"/>
                    <a:pt x="147" y="3698"/>
                    <a:pt x="0" y="3698"/>
                  </a:cubicBezTo>
                  <a:lnTo>
                    <a:pt x="764" y="3698"/>
                  </a:lnTo>
                  <a:cubicBezTo>
                    <a:pt x="911" y="3698"/>
                    <a:pt x="1005" y="3575"/>
                    <a:pt x="1005" y="3457"/>
                  </a:cubicBezTo>
                  <a:lnTo>
                    <a:pt x="1005" y="248"/>
                  </a:lnTo>
                  <a:cubicBezTo>
                    <a:pt x="1005" y="101"/>
                    <a:pt x="911" y="1"/>
                    <a:pt x="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6"/>
            <p:cNvSpPr/>
            <p:nvPr/>
          </p:nvSpPr>
          <p:spPr>
            <a:xfrm>
              <a:off x="7037603" y="1997986"/>
              <a:ext cx="133516" cy="26688"/>
            </a:xfrm>
            <a:custGeom>
              <a:avLst/>
              <a:gdLst/>
              <a:ahLst/>
              <a:cxnLst/>
              <a:rect l="l" t="t" r="r" b="b"/>
              <a:pathLst>
                <a:path w="6854" h="1370" extrusionOk="0">
                  <a:moveTo>
                    <a:pt x="94" y="0"/>
                  </a:moveTo>
                  <a:cubicBezTo>
                    <a:pt x="47" y="0"/>
                    <a:pt x="0" y="24"/>
                    <a:pt x="0" y="77"/>
                  </a:cubicBezTo>
                  <a:lnTo>
                    <a:pt x="0" y="1276"/>
                  </a:lnTo>
                  <a:cubicBezTo>
                    <a:pt x="0" y="1323"/>
                    <a:pt x="47" y="1370"/>
                    <a:pt x="94" y="1370"/>
                  </a:cubicBezTo>
                  <a:lnTo>
                    <a:pt x="6783" y="1370"/>
                  </a:lnTo>
                  <a:cubicBezTo>
                    <a:pt x="6830" y="1370"/>
                    <a:pt x="6854" y="1323"/>
                    <a:pt x="6854" y="1276"/>
                  </a:cubicBezTo>
                  <a:lnTo>
                    <a:pt x="6854" y="77"/>
                  </a:lnTo>
                  <a:cubicBezTo>
                    <a:pt x="6854" y="24"/>
                    <a:pt x="6830" y="0"/>
                    <a:pt x="6783"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6"/>
            <p:cNvSpPr/>
            <p:nvPr/>
          </p:nvSpPr>
          <p:spPr>
            <a:xfrm>
              <a:off x="7141567" y="1997986"/>
              <a:ext cx="29551" cy="26688"/>
            </a:xfrm>
            <a:custGeom>
              <a:avLst/>
              <a:gdLst/>
              <a:ahLst/>
              <a:cxnLst/>
              <a:rect l="l" t="t" r="r" b="b"/>
              <a:pathLst>
                <a:path w="1517" h="1370" extrusionOk="0">
                  <a:moveTo>
                    <a:pt x="0" y="0"/>
                  </a:moveTo>
                  <a:lnTo>
                    <a:pt x="0" y="1370"/>
                  </a:lnTo>
                  <a:lnTo>
                    <a:pt x="1446" y="1370"/>
                  </a:lnTo>
                  <a:cubicBezTo>
                    <a:pt x="1493" y="1370"/>
                    <a:pt x="1517" y="1323"/>
                    <a:pt x="1517" y="1276"/>
                  </a:cubicBezTo>
                  <a:lnTo>
                    <a:pt x="1517" y="77"/>
                  </a:lnTo>
                  <a:cubicBezTo>
                    <a:pt x="1517" y="24"/>
                    <a:pt x="1493" y="0"/>
                    <a:pt x="144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6"/>
            <p:cNvSpPr/>
            <p:nvPr/>
          </p:nvSpPr>
          <p:spPr>
            <a:xfrm>
              <a:off x="7154969" y="1997986"/>
              <a:ext cx="16149" cy="26688"/>
            </a:xfrm>
            <a:custGeom>
              <a:avLst/>
              <a:gdLst/>
              <a:ahLst/>
              <a:cxnLst/>
              <a:rect l="l" t="t" r="r" b="b"/>
              <a:pathLst>
                <a:path w="829" h="1370" extrusionOk="0">
                  <a:moveTo>
                    <a:pt x="0" y="0"/>
                  </a:moveTo>
                  <a:cubicBezTo>
                    <a:pt x="24" y="0"/>
                    <a:pt x="71" y="24"/>
                    <a:pt x="71" y="77"/>
                  </a:cubicBezTo>
                  <a:lnTo>
                    <a:pt x="71" y="1276"/>
                  </a:lnTo>
                  <a:cubicBezTo>
                    <a:pt x="71" y="1323"/>
                    <a:pt x="24" y="1370"/>
                    <a:pt x="0" y="1370"/>
                  </a:cubicBezTo>
                  <a:lnTo>
                    <a:pt x="758" y="1370"/>
                  </a:lnTo>
                  <a:cubicBezTo>
                    <a:pt x="805" y="1370"/>
                    <a:pt x="829" y="1323"/>
                    <a:pt x="829" y="1276"/>
                  </a:cubicBezTo>
                  <a:lnTo>
                    <a:pt x="829" y="77"/>
                  </a:lnTo>
                  <a:cubicBezTo>
                    <a:pt x="829" y="24"/>
                    <a:pt x="8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6"/>
            <p:cNvSpPr/>
            <p:nvPr/>
          </p:nvSpPr>
          <p:spPr>
            <a:xfrm>
              <a:off x="7037603" y="2101034"/>
              <a:ext cx="133516" cy="26240"/>
            </a:xfrm>
            <a:custGeom>
              <a:avLst/>
              <a:gdLst/>
              <a:ahLst/>
              <a:cxnLst/>
              <a:rect l="l" t="t" r="r" b="b"/>
              <a:pathLst>
                <a:path w="6854" h="1347" extrusionOk="0">
                  <a:moveTo>
                    <a:pt x="94" y="0"/>
                  </a:moveTo>
                  <a:cubicBezTo>
                    <a:pt x="47" y="0"/>
                    <a:pt x="0" y="24"/>
                    <a:pt x="0" y="77"/>
                  </a:cubicBezTo>
                  <a:lnTo>
                    <a:pt x="0" y="1276"/>
                  </a:lnTo>
                  <a:cubicBezTo>
                    <a:pt x="0" y="1323"/>
                    <a:pt x="47" y="1346"/>
                    <a:pt x="94" y="1346"/>
                  </a:cubicBezTo>
                  <a:lnTo>
                    <a:pt x="6783" y="1346"/>
                  </a:lnTo>
                  <a:cubicBezTo>
                    <a:pt x="6830" y="1346"/>
                    <a:pt x="6854" y="1323"/>
                    <a:pt x="6854" y="1276"/>
                  </a:cubicBezTo>
                  <a:lnTo>
                    <a:pt x="6854" y="77"/>
                  </a:lnTo>
                  <a:cubicBezTo>
                    <a:pt x="6854" y="24"/>
                    <a:pt x="6830" y="0"/>
                    <a:pt x="6783"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6"/>
            <p:cNvSpPr/>
            <p:nvPr/>
          </p:nvSpPr>
          <p:spPr>
            <a:xfrm>
              <a:off x="7141567" y="2101034"/>
              <a:ext cx="29551" cy="26240"/>
            </a:xfrm>
            <a:custGeom>
              <a:avLst/>
              <a:gdLst/>
              <a:ahLst/>
              <a:cxnLst/>
              <a:rect l="l" t="t" r="r" b="b"/>
              <a:pathLst>
                <a:path w="1517" h="1347" extrusionOk="0">
                  <a:moveTo>
                    <a:pt x="0" y="0"/>
                  </a:moveTo>
                  <a:lnTo>
                    <a:pt x="0" y="1346"/>
                  </a:lnTo>
                  <a:lnTo>
                    <a:pt x="1446" y="1346"/>
                  </a:lnTo>
                  <a:cubicBezTo>
                    <a:pt x="1493" y="1346"/>
                    <a:pt x="1517" y="1323"/>
                    <a:pt x="1517" y="1276"/>
                  </a:cubicBezTo>
                  <a:lnTo>
                    <a:pt x="1517" y="77"/>
                  </a:lnTo>
                  <a:cubicBezTo>
                    <a:pt x="1517" y="24"/>
                    <a:pt x="1493" y="0"/>
                    <a:pt x="144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6"/>
            <p:cNvSpPr/>
            <p:nvPr/>
          </p:nvSpPr>
          <p:spPr>
            <a:xfrm>
              <a:off x="7154969" y="2101034"/>
              <a:ext cx="16149" cy="26240"/>
            </a:xfrm>
            <a:custGeom>
              <a:avLst/>
              <a:gdLst/>
              <a:ahLst/>
              <a:cxnLst/>
              <a:rect l="l" t="t" r="r" b="b"/>
              <a:pathLst>
                <a:path w="829" h="1347" extrusionOk="0">
                  <a:moveTo>
                    <a:pt x="0" y="0"/>
                  </a:moveTo>
                  <a:cubicBezTo>
                    <a:pt x="24" y="0"/>
                    <a:pt x="71" y="24"/>
                    <a:pt x="71" y="77"/>
                  </a:cubicBezTo>
                  <a:lnTo>
                    <a:pt x="71" y="1276"/>
                  </a:lnTo>
                  <a:cubicBezTo>
                    <a:pt x="71" y="1323"/>
                    <a:pt x="24" y="1346"/>
                    <a:pt x="0" y="1346"/>
                  </a:cubicBezTo>
                  <a:lnTo>
                    <a:pt x="758" y="1346"/>
                  </a:lnTo>
                  <a:cubicBezTo>
                    <a:pt x="805" y="1346"/>
                    <a:pt x="829" y="1323"/>
                    <a:pt x="829" y="1276"/>
                  </a:cubicBezTo>
                  <a:lnTo>
                    <a:pt x="829" y="77"/>
                  </a:lnTo>
                  <a:cubicBezTo>
                    <a:pt x="829" y="24"/>
                    <a:pt x="8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6"/>
            <p:cNvSpPr/>
            <p:nvPr/>
          </p:nvSpPr>
          <p:spPr>
            <a:xfrm>
              <a:off x="7037603" y="2204083"/>
              <a:ext cx="133516" cy="26240"/>
            </a:xfrm>
            <a:custGeom>
              <a:avLst/>
              <a:gdLst/>
              <a:ahLst/>
              <a:cxnLst/>
              <a:rect l="l" t="t" r="r" b="b"/>
              <a:pathLst>
                <a:path w="6854" h="1347" extrusionOk="0">
                  <a:moveTo>
                    <a:pt x="94" y="0"/>
                  </a:moveTo>
                  <a:cubicBezTo>
                    <a:pt x="47" y="0"/>
                    <a:pt x="0" y="24"/>
                    <a:pt x="0" y="77"/>
                  </a:cubicBezTo>
                  <a:lnTo>
                    <a:pt x="0" y="1276"/>
                  </a:lnTo>
                  <a:cubicBezTo>
                    <a:pt x="0" y="1323"/>
                    <a:pt x="47" y="1346"/>
                    <a:pt x="94" y="1346"/>
                  </a:cubicBezTo>
                  <a:lnTo>
                    <a:pt x="6783" y="1346"/>
                  </a:lnTo>
                  <a:cubicBezTo>
                    <a:pt x="6830" y="1346"/>
                    <a:pt x="6854" y="1323"/>
                    <a:pt x="6854" y="1276"/>
                  </a:cubicBezTo>
                  <a:lnTo>
                    <a:pt x="6854" y="77"/>
                  </a:lnTo>
                  <a:cubicBezTo>
                    <a:pt x="6854" y="24"/>
                    <a:pt x="6830" y="0"/>
                    <a:pt x="6783"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6"/>
            <p:cNvSpPr/>
            <p:nvPr/>
          </p:nvSpPr>
          <p:spPr>
            <a:xfrm>
              <a:off x="7141567" y="2204083"/>
              <a:ext cx="29551" cy="26240"/>
            </a:xfrm>
            <a:custGeom>
              <a:avLst/>
              <a:gdLst/>
              <a:ahLst/>
              <a:cxnLst/>
              <a:rect l="l" t="t" r="r" b="b"/>
              <a:pathLst>
                <a:path w="1517" h="1347" extrusionOk="0">
                  <a:moveTo>
                    <a:pt x="0" y="0"/>
                  </a:moveTo>
                  <a:lnTo>
                    <a:pt x="0" y="1346"/>
                  </a:lnTo>
                  <a:lnTo>
                    <a:pt x="1446" y="1346"/>
                  </a:lnTo>
                  <a:cubicBezTo>
                    <a:pt x="1493" y="1346"/>
                    <a:pt x="1517" y="1323"/>
                    <a:pt x="1517" y="1276"/>
                  </a:cubicBezTo>
                  <a:lnTo>
                    <a:pt x="1517" y="77"/>
                  </a:lnTo>
                  <a:cubicBezTo>
                    <a:pt x="1517" y="24"/>
                    <a:pt x="1493" y="0"/>
                    <a:pt x="144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6"/>
            <p:cNvSpPr/>
            <p:nvPr/>
          </p:nvSpPr>
          <p:spPr>
            <a:xfrm>
              <a:off x="7154969" y="2204083"/>
              <a:ext cx="16149" cy="26240"/>
            </a:xfrm>
            <a:custGeom>
              <a:avLst/>
              <a:gdLst/>
              <a:ahLst/>
              <a:cxnLst/>
              <a:rect l="l" t="t" r="r" b="b"/>
              <a:pathLst>
                <a:path w="829" h="1347" extrusionOk="0">
                  <a:moveTo>
                    <a:pt x="0" y="0"/>
                  </a:moveTo>
                  <a:cubicBezTo>
                    <a:pt x="24" y="0"/>
                    <a:pt x="71" y="24"/>
                    <a:pt x="71" y="77"/>
                  </a:cubicBezTo>
                  <a:lnTo>
                    <a:pt x="71" y="1276"/>
                  </a:lnTo>
                  <a:cubicBezTo>
                    <a:pt x="71" y="1323"/>
                    <a:pt x="24" y="1346"/>
                    <a:pt x="0" y="1346"/>
                  </a:cubicBezTo>
                  <a:lnTo>
                    <a:pt x="758" y="1346"/>
                  </a:lnTo>
                  <a:cubicBezTo>
                    <a:pt x="805" y="1346"/>
                    <a:pt x="829" y="1323"/>
                    <a:pt x="829" y="1276"/>
                  </a:cubicBezTo>
                  <a:lnTo>
                    <a:pt x="829" y="77"/>
                  </a:lnTo>
                  <a:cubicBezTo>
                    <a:pt x="829" y="24"/>
                    <a:pt x="8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6"/>
            <p:cNvSpPr/>
            <p:nvPr/>
          </p:nvSpPr>
          <p:spPr>
            <a:xfrm>
              <a:off x="7143963" y="2302884"/>
              <a:ext cx="41025" cy="40557"/>
            </a:xfrm>
            <a:custGeom>
              <a:avLst/>
              <a:gdLst/>
              <a:ahLst/>
              <a:cxnLst/>
              <a:rect l="l" t="t" r="r" b="b"/>
              <a:pathLst>
                <a:path w="2106" h="2082" extrusionOk="0">
                  <a:moveTo>
                    <a:pt x="1053" y="1"/>
                  </a:moveTo>
                  <a:cubicBezTo>
                    <a:pt x="465" y="1"/>
                    <a:pt x="1" y="465"/>
                    <a:pt x="1" y="1030"/>
                  </a:cubicBezTo>
                  <a:cubicBezTo>
                    <a:pt x="1" y="1617"/>
                    <a:pt x="465" y="2082"/>
                    <a:pt x="1053" y="2082"/>
                  </a:cubicBezTo>
                  <a:cubicBezTo>
                    <a:pt x="1641" y="2082"/>
                    <a:pt x="2105" y="1617"/>
                    <a:pt x="2105" y="1030"/>
                  </a:cubicBezTo>
                  <a:cubicBezTo>
                    <a:pt x="2105" y="465"/>
                    <a:pt x="1641" y="1"/>
                    <a:pt x="1053"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6"/>
            <p:cNvSpPr/>
            <p:nvPr/>
          </p:nvSpPr>
          <p:spPr>
            <a:xfrm>
              <a:off x="7031876" y="2198355"/>
              <a:ext cx="144970" cy="37694"/>
            </a:xfrm>
            <a:custGeom>
              <a:avLst/>
              <a:gdLst/>
              <a:ahLst/>
              <a:cxnLst/>
              <a:rect l="l" t="t" r="r" b="b"/>
              <a:pathLst>
                <a:path w="7442" h="1935" extrusionOk="0">
                  <a:moveTo>
                    <a:pt x="5337" y="565"/>
                  </a:moveTo>
                  <a:lnTo>
                    <a:pt x="5337" y="1370"/>
                  </a:lnTo>
                  <a:lnTo>
                    <a:pt x="588" y="1370"/>
                  </a:lnTo>
                  <a:lnTo>
                    <a:pt x="588" y="565"/>
                  </a:lnTo>
                  <a:close/>
                  <a:moveTo>
                    <a:pt x="6877" y="565"/>
                  </a:moveTo>
                  <a:lnTo>
                    <a:pt x="6877" y="1370"/>
                  </a:lnTo>
                  <a:lnTo>
                    <a:pt x="5902" y="1370"/>
                  </a:lnTo>
                  <a:lnTo>
                    <a:pt x="5902" y="565"/>
                  </a:lnTo>
                  <a:close/>
                  <a:moveTo>
                    <a:pt x="388" y="1"/>
                  </a:moveTo>
                  <a:cubicBezTo>
                    <a:pt x="171" y="1"/>
                    <a:pt x="0" y="171"/>
                    <a:pt x="0" y="371"/>
                  </a:cubicBezTo>
                  <a:lnTo>
                    <a:pt x="0" y="1570"/>
                  </a:lnTo>
                  <a:cubicBezTo>
                    <a:pt x="0" y="1764"/>
                    <a:pt x="171" y="1934"/>
                    <a:pt x="388" y="1934"/>
                  </a:cubicBezTo>
                  <a:lnTo>
                    <a:pt x="7077" y="1934"/>
                  </a:lnTo>
                  <a:cubicBezTo>
                    <a:pt x="7271" y="1934"/>
                    <a:pt x="7442" y="1764"/>
                    <a:pt x="7442" y="1570"/>
                  </a:cubicBezTo>
                  <a:lnTo>
                    <a:pt x="7442" y="371"/>
                  </a:lnTo>
                  <a:cubicBezTo>
                    <a:pt x="7442" y="171"/>
                    <a:pt x="7271" y="1"/>
                    <a:pt x="70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6"/>
            <p:cNvSpPr/>
            <p:nvPr/>
          </p:nvSpPr>
          <p:spPr>
            <a:xfrm>
              <a:off x="7204545" y="2211758"/>
              <a:ext cx="11006" cy="11006"/>
            </a:xfrm>
            <a:custGeom>
              <a:avLst/>
              <a:gdLst/>
              <a:ahLst/>
              <a:cxnLst/>
              <a:rect l="l" t="t" r="r" b="b"/>
              <a:pathLst>
                <a:path w="565" h="565" extrusionOk="0">
                  <a:moveTo>
                    <a:pt x="271" y="0"/>
                  </a:moveTo>
                  <a:cubicBezTo>
                    <a:pt x="124" y="0"/>
                    <a:pt x="0" y="124"/>
                    <a:pt x="0" y="271"/>
                  </a:cubicBezTo>
                  <a:cubicBezTo>
                    <a:pt x="0" y="441"/>
                    <a:pt x="124" y="564"/>
                    <a:pt x="271" y="564"/>
                  </a:cubicBezTo>
                  <a:cubicBezTo>
                    <a:pt x="441" y="564"/>
                    <a:pt x="564" y="441"/>
                    <a:pt x="564" y="271"/>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6"/>
            <p:cNvSpPr/>
            <p:nvPr/>
          </p:nvSpPr>
          <p:spPr>
            <a:xfrm>
              <a:off x="7229850" y="2211758"/>
              <a:ext cx="11006" cy="11006"/>
            </a:xfrm>
            <a:custGeom>
              <a:avLst/>
              <a:gdLst/>
              <a:ahLst/>
              <a:cxnLst/>
              <a:rect l="l" t="t" r="r" b="b"/>
              <a:pathLst>
                <a:path w="565" h="565" extrusionOk="0">
                  <a:moveTo>
                    <a:pt x="271" y="0"/>
                  </a:moveTo>
                  <a:cubicBezTo>
                    <a:pt x="124" y="0"/>
                    <a:pt x="0" y="124"/>
                    <a:pt x="0" y="271"/>
                  </a:cubicBezTo>
                  <a:cubicBezTo>
                    <a:pt x="0" y="441"/>
                    <a:pt x="124" y="564"/>
                    <a:pt x="271" y="564"/>
                  </a:cubicBezTo>
                  <a:cubicBezTo>
                    <a:pt x="441" y="564"/>
                    <a:pt x="564" y="441"/>
                    <a:pt x="564" y="271"/>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6"/>
            <p:cNvSpPr/>
            <p:nvPr/>
          </p:nvSpPr>
          <p:spPr>
            <a:xfrm>
              <a:off x="7254121" y="2211621"/>
              <a:ext cx="12954" cy="11162"/>
            </a:xfrm>
            <a:custGeom>
              <a:avLst/>
              <a:gdLst/>
              <a:ahLst/>
              <a:cxnLst/>
              <a:rect l="l" t="t" r="r" b="b"/>
              <a:pathLst>
                <a:path w="665" h="573" extrusionOk="0">
                  <a:moveTo>
                    <a:pt x="320" y="1"/>
                  </a:moveTo>
                  <a:cubicBezTo>
                    <a:pt x="211" y="1"/>
                    <a:pt x="111" y="70"/>
                    <a:pt x="77" y="178"/>
                  </a:cubicBezTo>
                  <a:cubicBezTo>
                    <a:pt x="0" y="325"/>
                    <a:pt x="77" y="495"/>
                    <a:pt x="224" y="542"/>
                  </a:cubicBezTo>
                  <a:cubicBezTo>
                    <a:pt x="263" y="563"/>
                    <a:pt x="305" y="572"/>
                    <a:pt x="345" y="572"/>
                  </a:cubicBezTo>
                  <a:cubicBezTo>
                    <a:pt x="454" y="572"/>
                    <a:pt x="554" y="502"/>
                    <a:pt x="588" y="395"/>
                  </a:cubicBezTo>
                  <a:cubicBezTo>
                    <a:pt x="664" y="248"/>
                    <a:pt x="588" y="78"/>
                    <a:pt x="441" y="31"/>
                  </a:cubicBezTo>
                  <a:cubicBezTo>
                    <a:pt x="401" y="10"/>
                    <a:pt x="360" y="1"/>
                    <a:pt x="3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6"/>
            <p:cNvSpPr/>
            <p:nvPr/>
          </p:nvSpPr>
          <p:spPr>
            <a:xfrm>
              <a:off x="7279874" y="2211758"/>
              <a:ext cx="11474" cy="11006"/>
            </a:xfrm>
            <a:custGeom>
              <a:avLst/>
              <a:gdLst/>
              <a:ahLst/>
              <a:cxnLst/>
              <a:rect l="l" t="t" r="r" b="b"/>
              <a:pathLst>
                <a:path w="589" h="565" extrusionOk="0">
                  <a:moveTo>
                    <a:pt x="295" y="0"/>
                  </a:moveTo>
                  <a:cubicBezTo>
                    <a:pt x="148" y="0"/>
                    <a:pt x="1" y="124"/>
                    <a:pt x="1" y="271"/>
                  </a:cubicBezTo>
                  <a:cubicBezTo>
                    <a:pt x="1" y="441"/>
                    <a:pt x="148" y="564"/>
                    <a:pt x="295" y="564"/>
                  </a:cubicBezTo>
                  <a:cubicBezTo>
                    <a:pt x="442" y="564"/>
                    <a:pt x="589" y="441"/>
                    <a:pt x="589" y="271"/>
                  </a:cubicBezTo>
                  <a:cubicBezTo>
                    <a:pt x="589" y="124"/>
                    <a:pt x="442"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6"/>
            <p:cNvSpPr/>
            <p:nvPr/>
          </p:nvSpPr>
          <p:spPr>
            <a:xfrm>
              <a:off x="7031876" y="1992259"/>
              <a:ext cx="144970" cy="37694"/>
            </a:xfrm>
            <a:custGeom>
              <a:avLst/>
              <a:gdLst/>
              <a:ahLst/>
              <a:cxnLst/>
              <a:rect l="l" t="t" r="r" b="b"/>
              <a:pathLst>
                <a:path w="7442" h="1935" extrusionOk="0">
                  <a:moveTo>
                    <a:pt x="6877" y="588"/>
                  </a:moveTo>
                  <a:lnTo>
                    <a:pt x="6877" y="1370"/>
                  </a:lnTo>
                  <a:lnTo>
                    <a:pt x="5902" y="1370"/>
                  </a:lnTo>
                  <a:lnTo>
                    <a:pt x="5902" y="588"/>
                  </a:lnTo>
                  <a:close/>
                  <a:moveTo>
                    <a:pt x="388" y="0"/>
                  </a:moveTo>
                  <a:cubicBezTo>
                    <a:pt x="171" y="0"/>
                    <a:pt x="0" y="171"/>
                    <a:pt x="0" y="371"/>
                  </a:cubicBezTo>
                  <a:lnTo>
                    <a:pt x="0" y="1570"/>
                  </a:lnTo>
                  <a:cubicBezTo>
                    <a:pt x="0" y="1787"/>
                    <a:pt x="171" y="1934"/>
                    <a:pt x="388" y="1934"/>
                  </a:cubicBezTo>
                  <a:lnTo>
                    <a:pt x="7077" y="1934"/>
                  </a:lnTo>
                  <a:cubicBezTo>
                    <a:pt x="7271" y="1934"/>
                    <a:pt x="7442" y="1787"/>
                    <a:pt x="7442" y="1570"/>
                  </a:cubicBezTo>
                  <a:lnTo>
                    <a:pt x="7442" y="371"/>
                  </a:lnTo>
                  <a:cubicBezTo>
                    <a:pt x="7442" y="171"/>
                    <a:pt x="7271" y="0"/>
                    <a:pt x="7077" y="0"/>
                  </a:cubicBezTo>
                  <a:lnTo>
                    <a:pt x="3380" y="0"/>
                  </a:lnTo>
                  <a:cubicBezTo>
                    <a:pt x="3204" y="0"/>
                    <a:pt x="3086" y="124"/>
                    <a:pt x="3086" y="294"/>
                  </a:cubicBezTo>
                  <a:cubicBezTo>
                    <a:pt x="3086" y="441"/>
                    <a:pt x="3204" y="588"/>
                    <a:pt x="3380" y="588"/>
                  </a:cubicBezTo>
                  <a:lnTo>
                    <a:pt x="5337" y="588"/>
                  </a:lnTo>
                  <a:lnTo>
                    <a:pt x="5337" y="1370"/>
                  </a:lnTo>
                  <a:lnTo>
                    <a:pt x="588" y="1370"/>
                  </a:lnTo>
                  <a:lnTo>
                    <a:pt x="588" y="588"/>
                  </a:lnTo>
                  <a:lnTo>
                    <a:pt x="2058" y="588"/>
                  </a:lnTo>
                  <a:cubicBezTo>
                    <a:pt x="2205" y="588"/>
                    <a:pt x="2322" y="441"/>
                    <a:pt x="2322" y="294"/>
                  </a:cubicBezTo>
                  <a:cubicBezTo>
                    <a:pt x="2322" y="124"/>
                    <a:pt x="2205" y="0"/>
                    <a:pt x="20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6"/>
            <p:cNvSpPr/>
            <p:nvPr/>
          </p:nvSpPr>
          <p:spPr>
            <a:xfrm>
              <a:off x="7204545" y="2005661"/>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6"/>
            <p:cNvSpPr/>
            <p:nvPr/>
          </p:nvSpPr>
          <p:spPr>
            <a:xfrm>
              <a:off x="7229850" y="2005661"/>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6"/>
            <p:cNvSpPr/>
            <p:nvPr/>
          </p:nvSpPr>
          <p:spPr>
            <a:xfrm>
              <a:off x="7254569" y="2005661"/>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71" y="564"/>
                    <a:pt x="589" y="441"/>
                    <a:pt x="589" y="294"/>
                  </a:cubicBezTo>
                  <a:cubicBezTo>
                    <a:pt x="589" y="124"/>
                    <a:pt x="47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6"/>
            <p:cNvSpPr/>
            <p:nvPr/>
          </p:nvSpPr>
          <p:spPr>
            <a:xfrm>
              <a:off x="7279874" y="2005661"/>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42" y="564"/>
                    <a:pt x="589" y="441"/>
                    <a:pt x="589" y="294"/>
                  </a:cubicBezTo>
                  <a:cubicBezTo>
                    <a:pt x="589" y="124"/>
                    <a:pt x="442"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6"/>
            <p:cNvSpPr/>
            <p:nvPr/>
          </p:nvSpPr>
          <p:spPr>
            <a:xfrm>
              <a:off x="7031876" y="2095307"/>
              <a:ext cx="144970" cy="37694"/>
            </a:xfrm>
            <a:custGeom>
              <a:avLst/>
              <a:gdLst/>
              <a:ahLst/>
              <a:cxnLst/>
              <a:rect l="l" t="t" r="r" b="b"/>
              <a:pathLst>
                <a:path w="7442" h="1935" extrusionOk="0">
                  <a:moveTo>
                    <a:pt x="5337" y="565"/>
                  </a:moveTo>
                  <a:lnTo>
                    <a:pt x="5337" y="1370"/>
                  </a:lnTo>
                  <a:lnTo>
                    <a:pt x="588" y="1370"/>
                  </a:lnTo>
                  <a:lnTo>
                    <a:pt x="588" y="565"/>
                  </a:lnTo>
                  <a:close/>
                  <a:moveTo>
                    <a:pt x="6877" y="565"/>
                  </a:moveTo>
                  <a:lnTo>
                    <a:pt x="6877" y="1370"/>
                  </a:lnTo>
                  <a:lnTo>
                    <a:pt x="5902" y="1370"/>
                  </a:lnTo>
                  <a:lnTo>
                    <a:pt x="5902" y="565"/>
                  </a:lnTo>
                  <a:close/>
                  <a:moveTo>
                    <a:pt x="388" y="0"/>
                  </a:moveTo>
                  <a:cubicBezTo>
                    <a:pt x="171" y="0"/>
                    <a:pt x="0" y="171"/>
                    <a:pt x="0" y="371"/>
                  </a:cubicBezTo>
                  <a:lnTo>
                    <a:pt x="0" y="1570"/>
                  </a:lnTo>
                  <a:cubicBezTo>
                    <a:pt x="0" y="1764"/>
                    <a:pt x="171" y="1934"/>
                    <a:pt x="388" y="1934"/>
                  </a:cubicBezTo>
                  <a:lnTo>
                    <a:pt x="7077" y="1934"/>
                  </a:lnTo>
                  <a:cubicBezTo>
                    <a:pt x="7271" y="1934"/>
                    <a:pt x="7442" y="1764"/>
                    <a:pt x="7442" y="1570"/>
                  </a:cubicBezTo>
                  <a:lnTo>
                    <a:pt x="7442" y="371"/>
                  </a:lnTo>
                  <a:cubicBezTo>
                    <a:pt x="7442" y="171"/>
                    <a:pt x="7271" y="0"/>
                    <a:pt x="70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6"/>
            <p:cNvSpPr/>
            <p:nvPr/>
          </p:nvSpPr>
          <p:spPr>
            <a:xfrm>
              <a:off x="7204545" y="2108709"/>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6"/>
            <p:cNvSpPr/>
            <p:nvPr/>
          </p:nvSpPr>
          <p:spPr>
            <a:xfrm>
              <a:off x="7229850" y="2108709"/>
              <a:ext cx="11006" cy="11006"/>
            </a:xfrm>
            <a:custGeom>
              <a:avLst/>
              <a:gdLst/>
              <a:ahLst/>
              <a:cxnLst/>
              <a:rect l="l" t="t" r="r" b="b"/>
              <a:pathLst>
                <a:path w="565" h="565" extrusionOk="0">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6"/>
            <p:cNvSpPr/>
            <p:nvPr/>
          </p:nvSpPr>
          <p:spPr>
            <a:xfrm>
              <a:off x="7254569" y="2108709"/>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71" y="564"/>
                    <a:pt x="589" y="441"/>
                    <a:pt x="589" y="294"/>
                  </a:cubicBezTo>
                  <a:cubicBezTo>
                    <a:pt x="589" y="124"/>
                    <a:pt x="47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6"/>
            <p:cNvSpPr/>
            <p:nvPr/>
          </p:nvSpPr>
          <p:spPr>
            <a:xfrm>
              <a:off x="7279874" y="2108709"/>
              <a:ext cx="11474" cy="11006"/>
            </a:xfrm>
            <a:custGeom>
              <a:avLst/>
              <a:gdLst/>
              <a:ahLst/>
              <a:cxnLst/>
              <a:rect l="l" t="t" r="r" b="b"/>
              <a:pathLst>
                <a:path w="589" h="565" extrusionOk="0">
                  <a:moveTo>
                    <a:pt x="295" y="0"/>
                  </a:moveTo>
                  <a:cubicBezTo>
                    <a:pt x="148" y="0"/>
                    <a:pt x="1" y="124"/>
                    <a:pt x="1" y="294"/>
                  </a:cubicBezTo>
                  <a:cubicBezTo>
                    <a:pt x="1" y="441"/>
                    <a:pt x="148" y="564"/>
                    <a:pt x="295" y="564"/>
                  </a:cubicBezTo>
                  <a:cubicBezTo>
                    <a:pt x="442" y="564"/>
                    <a:pt x="589" y="441"/>
                    <a:pt x="589" y="294"/>
                  </a:cubicBezTo>
                  <a:cubicBezTo>
                    <a:pt x="589" y="124"/>
                    <a:pt x="442"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6"/>
            <p:cNvSpPr/>
            <p:nvPr/>
          </p:nvSpPr>
          <p:spPr>
            <a:xfrm>
              <a:off x="6974625" y="1969818"/>
              <a:ext cx="379704" cy="379354"/>
            </a:xfrm>
            <a:custGeom>
              <a:avLst/>
              <a:gdLst/>
              <a:ahLst/>
              <a:cxnLst/>
              <a:rect l="l" t="t" r="r" b="b"/>
              <a:pathLst>
                <a:path w="19492" h="19474" extrusionOk="0">
                  <a:moveTo>
                    <a:pt x="18927" y="565"/>
                  </a:moveTo>
                  <a:lnTo>
                    <a:pt x="18927" y="3698"/>
                  </a:lnTo>
                  <a:lnTo>
                    <a:pt x="559" y="3698"/>
                  </a:lnTo>
                  <a:lnTo>
                    <a:pt x="559" y="565"/>
                  </a:lnTo>
                  <a:close/>
                  <a:moveTo>
                    <a:pt x="9963" y="4262"/>
                  </a:moveTo>
                  <a:lnTo>
                    <a:pt x="9963" y="5267"/>
                  </a:lnTo>
                  <a:lnTo>
                    <a:pt x="9499" y="5267"/>
                  </a:lnTo>
                  <a:lnTo>
                    <a:pt x="9499" y="4262"/>
                  </a:lnTo>
                  <a:close/>
                  <a:moveTo>
                    <a:pt x="18927" y="5855"/>
                  </a:moveTo>
                  <a:lnTo>
                    <a:pt x="18927" y="8964"/>
                  </a:lnTo>
                  <a:lnTo>
                    <a:pt x="559" y="8964"/>
                  </a:lnTo>
                  <a:lnTo>
                    <a:pt x="559" y="5855"/>
                  </a:lnTo>
                  <a:close/>
                  <a:moveTo>
                    <a:pt x="9963" y="9552"/>
                  </a:moveTo>
                  <a:lnTo>
                    <a:pt x="9963" y="10557"/>
                  </a:lnTo>
                  <a:lnTo>
                    <a:pt x="9499" y="10557"/>
                  </a:lnTo>
                  <a:lnTo>
                    <a:pt x="9499" y="9552"/>
                  </a:lnTo>
                  <a:close/>
                  <a:moveTo>
                    <a:pt x="9963" y="14842"/>
                  </a:moveTo>
                  <a:lnTo>
                    <a:pt x="9963" y="16829"/>
                  </a:lnTo>
                  <a:cubicBezTo>
                    <a:pt x="9893" y="16805"/>
                    <a:pt x="9816" y="16805"/>
                    <a:pt x="9746" y="16805"/>
                  </a:cubicBezTo>
                  <a:cubicBezTo>
                    <a:pt x="9670" y="16805"/>
                    <a:pt x="9575" y="16805"/>
                    <a:pt x="9499" y="16829"/>
                  </a:cubicBezTo>
                  <a:lnTo>
                    <a:pt x="9499" y="14842"/>
                  </a:lnTo>
                  <a:close/>
                  <a:moveTo>
                    <a:pt x="8423" y="17928"/>
                  </a:moveTo>
                  <a:cubicBezTo>
                    <a:pt x="8423" y="17981"/>
                    <a:pt x="8400" y="18051"/>
                    <a:pt x="8400" y="18128"/>
                  </a:cubicBezTo>
                  <a:cubicBezTo>
                    <a:pt x="8400" y="18198"/>
                    <a:pt x="8423" y="18275"/>
                    <a:pt x="8423" y="18345"/>
                  </a:cubicBezTo>
                  <a:lnTo>
                    <a:pt x="4015" y="18345"/>
                  </a:lnTo>
                  <a:lnTo>
                    <a:pt x="4015" y="17928"/>
                  </a:lnTo>
                  <a:close/>
                  <a:moveTo>
                    <a:pt x="15453" y="17928"/>
                  </a:moveTo>
                  <a:lnTo>
                    <a:pt x="15453" y="18345"/>
                  </a:lnTo>
                  <a:lnTo>
                    <a:pt x="11068" y="18345"/>
                  </a:lnTo>
                  <a:lnTo>
                    <a:pt x="11068" y="18128"/>
                  </a:lnTo>
                  <a:lnTo>
                    <a:pt x="11068" y="17928"/>
                  </a:lnTo>
                  <a:close/>
                  <a:moveTo>
                    <a:pt x="9746" y="17363"/>
                  </a:moveTo>
                  <a:cubicBezTo>
                    <a:pt x="10163" y="17363"/>
                    <a:pt x="10504" y="17710"/>
                    <a:pt x="10504" y="18128"/>
                  </a:cubicBezTo>
                  <a:cubicBezTo>
                    <a:pt x="10504" y="18539"/>
                    <a:pt x="10163" y="18886"/>
                    <a:pt x="9746" y="18886"/>
                  </a:cubicBezTo>
                  <a:cubicBezTo>
                    <a:pt x="9329" y="18886"/>
                    <a:pt x="8988" y="18539"/>
                    <a:pt x="8988" y="18128"/>
                  </a:cubicBezTo>
                  <a:cubicBezTo>
                    <a:pt x="8988" y="17710"/>
                    <a:pt x="9329" y="17363"/>
                    <a:pt x="9746" y="17363"/>
                  </a:cubicBezTo>
                  <a:close/>
                  <a:moveTo>
                    <a:pt x="535" y="0"/>
                  </a:moveTo>
                  <a:cubicBezTo>
                    <a:pt x="242" y="0"/>
                    <a:pt x="1" y="224"/>
                    <a:pt x="1" y="518"/>
                  </a:cubicBezTo>
                  <a:lnTo>
                    <a:pt x="1" y="3727"/>
                  </a:lnTo>
                  <a:cubicBezTo>
                    <a:pt x="1" y="4021"/>
                    <a:pt x="242" y="4262"/>
                    <a:pt x="535" y="4262"/>
                  </a:cubicBezTo>
                  <a:lnTo>
                    <a:pt x="8935" y="4262"/>
                  </a:lnTo>
                  <a:lnTo>
                    <a:pt x="8935" y="5267"/>
                  </a:lnTo>
                  <a:lnTo>
                    <a:pt x="535" y="5267"/>
                  </a:lnTo>
                  <a:cubicBezTo>
                    <a:pt x="242" y="5267"/>
                    <a:pt x="1" y="5514"/>
                    <a:pt x="1" y="5808"/>
                  </a:cubicBezTo>
                  <a:lnTo>
                    <a:pt x="1" y="9017"/>
                  </a:lnTo>
                  <a:cubicBezTo>
                    <a:pt x="1" y="9311"/>
                    <a:pt x="242" y="9552"/>
                    <a:pt x="535" y="9552"/>
                  </a:cubicBezTo>
                  <a:lnTo>
                    <a:pt x="8935" y="9552"/>
                  </a:lnTo>
                  <a:lnTo>
                    <a:pt x="8935" y="10557"/>
                  </a:lnTo>
                  <a:lnTo>
                    <a:pt x="535" y="10557"/>
                  </a:lnTo>
                  <a:cubicBezTo>
                    <a:pt x="242" y="10557"/>
                    <a:pt x="1" y="10804"/>
                    <a:pt x="1" y="11098"/>
                  </a:cubicBezTo>
                  <a:lnTo>
                    <a:pt x="1" y="14307"/>
                  </a:lnTo>
                  <a:cubicBezTo>
                    <a:pt x="1" y="14601"/>
                    <a:pt x="242" y="14842"/>
                    <a:pt x="535" y="14842"/>
                  </a:cubicBezTo>
                  <a:lnTo>
                    <a:pt x="8935" y="14842"/>
                  </a:lnTo>
                  <a:lnTo>
                    <a:pt x="8935" y="17070"/>
                  </a:lnTo>
                  <a:cubicBezTo>
                    <a:pt x="8841" y="17146"/>
                    <a:pt x="8741" y="17246"/>
                    <a:pt x="8670" y="17340"/>
                  </a:cubicBezTo>
                  <a:lnTo>
                    <a:pt x="3868" y="17340"/>
                  </a:lnTo>
                  <a:cubicBezTo>
                    <a:pt x="3645" y="17340"/>
                    <a:pt x="3451" y="17540"/>
                    <a:pt x="3451" y="17757"/>
                  </a:cubicBezTo>
                  <a:lnTo>
                    <a:pt x="3451" y="18492"/>
                  </a:lnTo>
                  <a:cubicBezTo>
                    <a:pt x="3451" y="18739"/>
                    <a:pt x="3645" y="18909"/>
                    <a:pt x="3868" y="18909"/>
                  </a:cubicBezTo>
                  <a:lnTo>
                    <a:pt x="8670" y="18909"/>
                  </a:lnTo>
                  <a:cubicBezTo>
                    <a:pt x="8911" y="19250"/>
                    <a:pt x="9305" y="19474"/>
                    <a:pt x="9746" y="19474"/>
                  </a:cubicBezTo>
                  <a:cubicBezTo>
                    <a:pt x="10187" y="19474"/>
                    <a:pt x="10581" y="19250"/>
                    <a:pt x="10822" y="18909"/>
                  </a:cubicBezTo>
                  <a:lnTo>
                    <a:pt x="15624" y="18909"/>
                  </a:lnTo>
                  <a:cubicBezTo>
                    <a:pt x="15841" y="18909"/>
                    <a:pt x="16041" y="18739"/>
                    <a:pt x="16041" y="18492"/>
                  </a:cubicBezTo>
                  <a:lnTo>
                    <a:pt x="16041" y="17757"/>
                  </a:lnTo>
                  <a:cubicBezTo>
                    <a:pt x="16041" y="17540"/>
                    <a:pt x="15841" y="17340"/>
                    <a:pt x="15624" y="17340"/>
                  </a:cubicBezTo>
                  <a:lnTo>
                    <a:pt x="10822" y="17340"/>
                  </a:lnTo>
                  <a:cubicBezTo>
                    <a:pt x="10751" y="17246"/>
                    <a:pt x="10651" y="17146"/>
                    <a:pt x="10551" y="17070"/>
                  </a:cubicBezTo>
                  <a:lnTo>
                    <a:pt x="10551" y="14842"/>
                  </a:lnTo>
                  <a:lnTo>
                    <a:pt x="18956" y="14842"/>
                  </a:lnTo>
                  <a:cubicBezTo>
                    <a:pt x="19250" y="14842"/>
                    <a:pt x="19491" y="14601"/>
                    <a:pt x="19491" y="14307"/>
                  </a:cubicBezTo>
                  <a:lnTo>
                    <a:pt x="19491" y="11098"/>
                  </a:lnTo>
                  <a:cubicBezTo>
                    <a:pt x="19491" y="10804"/>
                    <a:pt x="19250" y="10557"/>
                    <a:pt x="18956" y="10557"/>
                  </a:cubicBezTo>
                  <a:lnTo>
                    <a:pt x="15012" y="10557"/>
                  </a:lnTo>
                  <a:cubicBezTo>
                    <a:pt x="14866" y="10557"/>
                    <a:pt x="14719" y="10680"/>
                    <a:pt x="14719" y="10851"/>
                  </a:cubicBezTo>
                  <a:cubicBezTo>
                    <a:pt x="14719" y="10998"/>
                    <a:pt x="14866" y="11121"/>
                    <a:pt x="15012" y="11121"/>
                  </a:cubicBezTo>
                  <a:lnTo>
                    <a:pt x="18927" y="11121"/>
                  </a:lnTo>
                  <a:lnTo>
                    <a:pt x="18927" y="14254"/>
                  </a:lnTo>
                  <a:lnTo>
                    <a:pt x="559" y="14254"/>
                  </a:lnTo>
                  <a:lnTo>
                    <a:pt x="559" y="11121"/>
                  </a:lnTo>
                  <a:lnTo>
                    <a:pt x="13690" y="11121"/>
                  </a:lnTo>
                  <a:cubicBezTo>
                    <a:pt x="13860" y="11121"/>
                    <a:pt x="13984" y="10998"/>
                    <a:pt x="13984" y="10851"/>
                  </a:cubicBezTo>
                  <a:cubicBezTo>
                    <a:pt x="13984" y="10680"/>
                    <a:pt x="13860" y="10557"/>
                    <a:pt x="13690" y="10557"/>
                  </a:cubicBezTo>
                  <a:lnTo>
                    <a:pt x="10551" y="10557"/>
                  </a:lnTo>
                  <a:lnTo>
                    <a:pt x="10551" y="9552"/>
                  </a:lnTo>
                  <a:lnTo>
                    <a:pt x="18956" y="9552"/>
                  </a:lnTo>
                  <a:cubicBezTo>
                    <a:pt x="19250" y="9552"/>
                    <a:pt x="19491" y="9311"/>
                    <a:pt x="19491" y="9017"/>
                  </a:cubicBezTo>
                  <a:lnTo>
                    <a:pt x="19491" y="5808"/>
                  </a:lnTo>
                  <a:cubicBezTo>
                    <a:pt x="19491" y="5514"/>
                    <a:pt x="19250" y="5267"/>
                    <a:pt x="18956" y="5267"/>
                  </a:cubicBezTo>
                  <a:lnTo>
                    <a:pt x="10551" y="5267"/>
                  </a:lnTo>
                  <a:lnTo>
                    <a:pt x="10551" y="4262"/>
                  </a:lnTo>
                  <a:lnTo>
                    <a:pt x="18956" y="4262"/>
                  </a:lnTo>
                  <a:cubicBezTo>
                    <a:pt x="19250" y="4262"/>
                    <a:pt x="19491" y="4021"/>
                    <a:pt x="19491" y="3727"/>
                  </a:cubicBezTo>
                  <a:lnTo>
                    <a:pt x="19491" y="518"/>
                  </a:lnTo>
                  <a:cubicBezTo>
                    <a:pt x="19491" y="224"/>
                    <a:pt x="19250" y="0"/>
                    <a:pt x="189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9" name="Google Shape;2549;p56"/>
          <p:cNvGrpSpPr/>
          <p:nvPr/>
        </p:nvGrpSpPr>
        <p:grpSpPr>
          <a:xfrm>
            <a:off x="1508654" y="3290846"/>
            <a:ext cx="338251" cy="379818"/>
            <a:chOff x="4690829" y="3480284"/>
            <a:chExt cx="338251" cy="379818"/>
          </a:xfrm>
        </p:grpSpPr>
        <p:sp>
          <p:nvSpPr>
            <p:cNvPr id="2550" name="Google Shape;2550;p56"/>
            <p:cNvSpPr/>
            <p:nvPr/>
          </p:nvSpPr>
          <p:spPr>
            <a:xfrm>
              <a:off x="4708926" y="3788981"/>
              <a:ext cx="302057" cy="65842"/>
            </a:xfrm>
            <a:custGeom>
              <a:avLst/>
              <a:gdLst/>
              <a:ahLst/>
              <a:cxnLst/>
              <a:rect l="l" t="t" r="r" b="b"/>
              <a:pathLst>
                <a:path w="15506" h="3380" extrusionOk="0">
                  <a:moveTo>
                    <a:pt x="1252" y="0"/>
                  </a:moveTo>
                  <a:cubicBezTo>
                    <a:pt x="1105" y="0"/>
                    <a:pt x="982" y="71"/>
                    <a:pt x="958" y="194"/>
                  </a:cubicBezTo>
                  <a:lnTo>
                    <a:pt x="77" y="2986"/>
                  </a:lnTo>
                  <a:cubicBezTo>
                    <a:pt x="0" y="3180"/>
                    <a:pt x="147" y="3380"/>
                    <a:pt x="371" y="3380"/>
                  </a:cubicBezTo>
                  <a:lnTo>
                    <a:pt x="15159" y="3380"/>
                  </a:lnTo>
                  <a:cubicBezTo>
                    <a:pt x="15359" y="3380"/>
                    <a:pt x="15506" y="3180"/>
                    <a:pt x="15430" y="2986"/>
                  </a:cubicBezTo>
                  <a:lnTo>
                    <a:pt x="14548" y="194"/>
                  </a:lnTo>
                  <a:cubicBezTo>
                    <a:pt x="14524" y="71"/>
                    <a:pt x="14401" y="0"/>
                    <a:pt x="1427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6"/>
            <p:cNvSpPr/>
            <p:nvPr/>
          </p:nvSpPr>
          <p:spPr>
            <a:xfrm>
              <a:off x="4970891" y="3788981"/>
              <a:ext cx="40090" cy="65842"/>
            </a:xfrm>
            <a:custGeom>
              <a:avLst/>
              <a:gdLst/>
              <a:ahLst/>
              <a:cxnLst/>
              <a:rect l="l" t="t" r="r" b="b"/>
              <a:pathLst>
                <a:path w="2058" h="3380" extrusionOk="0">
                  <a:moveTo>
                    <a:pt x="1" y="0"/>
                  </a:moveTo>
                  <a:cubicBezTo>
                    <a:pt x="118" y="0"/>
                    <a:pt x="242" y="71"/>
                    <a:pt x="295" y="194"/>
                  </a:cubicBezTo>
                  <a:lnTo>
                    <a:pt x="1176" y="2986"/>
                  </a:lnTo>
                  <a:cubicBezTo>
                    <a:pt x="1223" y="3180"/>
                    <a:pt x="1076" y="3380"/>
                    <a:pt x="882" y="3380"/>
                  </a:cubicBezTo>
                  <a:lnTo>
                    <a:pt x="1711" y="3380"/>
                  </a:lnTo>
                  <a:cubicBezTo>
                    <a:pt x="1911" y="3380"/>
                    <a:pt x="2058" y="3180"/>
                    <a:pt x="1982" y="2986"/>
                  </a:cubicBezTo>
                  <a:lnTo>
                    <a:pt x="1100" y="194"/>
                  </a:lnTo>
                  <a:cubicBezTo>
                    <a:pt x="1076" y="71"/>
                    <a:pt x="953" y="0"/>
                    <a:pt x="830"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6"/>
            <p:cNvSpPr/>
            <p:nvPr/>
          </p:nvSpPr>
          <p:spPr>
            <a:xfrm>
              <a:off x="4822513" y="3707789"/>
              <a:ext cx="74901" cy="51544"/>
            </a:xfrm>
            <a:custGeom>
              <a:avLst/>
              <a:gdLst/>
              <a:ahLst/>
              <a:cxnLst/>
              <a:rect l="l" t="t" r="r" b="b"/>
              <a:pathLst>
                <a:path w="3845" h="2646" extrusionOk="0">
                  <a:moveTo>
                    <a:pt x="294" y="1"/>
                  </a:moveTo>
                  <a:cubicBezTo>
                    <a:pt x="294" y="1"/>
                    <a:pt x="241" y="1940"/>
                    <a:pt x="0" y="2646"/>
                  </a:cubicBezTo>
                  <a:lnTo>
                    <a:pt x="3844" y="2646"/>
                  </a:lnTo>
                  <a:cubicBezTo>
                    <a:pt x="3597" y="1940"/>
                    <a:pt x="3550" y="1"/>
                    <a:pt x="3550"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6"/>
            <p:cNvSpPr/>
            <p:nvPr/>
          </p:nvSpPr>
          <p:spPr>
            <a:xfrm>
              <a:off x="4827773" y="3707789"/>
              <a:ext cx="64829" cy="14902"/>
            </a:xfrm>
            <a:custGeom>
              <a:avLst/>
              <a:gdLst/>
              <a:ahLst/>
              <a:cxnLst/>
              <a:rect l="l" t="t" r="r" b="b"/>
              <a:pathLst>
                <a:path w="3328" h="765" extrusionOk="0">
                  <a:moveTo>
                    <a:pt x="24" y="1"/>
                  </a:moveTo>
                  <a:cubicBezTo>
                    <a:pt x="24" y="1"/>
                    <a:pt x="0" y="348"/>
                    <a:pt x="0" y="765"/>
                  </a:cubicBezTo>
                  <a:lnTo>
                    <a:pt x="3327" y="765"/>
                  </a:lnTo>
                  <a:cubicBezTo>
                    <a:pt x="3304" y="348"/>
                    <a:pt x="3280" y="1"/>
                    <a:pt x="328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6"/>
            <p:cNvSpPr/>
            <p:nvPr/>
          </p:nvSpPr>
          <p:spPr>
            <a:xfrm>
              <a:off x="4696556" y="3486011"/>
              <a:ext cx="327264" cy="221799"/>
            </a:xfrm>
            <a:custGeom>
              <a:avLst/>
              <a:gdLst/>
              <a:ahLst/>
              <a:cxnLst/>
              <a:rect l="l" t="t" r="r" b="b"/>
              <a:pathLst>
                <a:path w="16800" h="11386" extrusionOk="0">
                  <a:moveTo>
                    <a:pt x="859" y="0"/>
                  </a:moveTo>
                  <a:cubicBezTo>
                    <a:pt x="365" y="0"/>
                    <a:pt x="0" y="394"/>
                    <a:pt x="0" y="859"/>
                  </a:cubicBezTo>
                  <a:lnTo>
                    <a:pt x="0" y="10533"/>
                  </a:lnTo>
                  <a:cubicBezTo>
                    <a:pt x="0" y="11021"/>
                    <a:pt x="365" y="11386"/>
                    <a:pt x="859" y="11386"/>
                  </a:cubicBezTo>
                  <a:lnTo>
                    <a:pt x="15941" y="11386"/>
                  </a:lnTo>
                  <a:cubicBezTo>
                    <a:pt x="16405" y="11386"/>
                    <a:pt x="16799" y="11021"/>
                    <a:pt x="16799" y="10533"/>
                  </a:cubicBezTo>
                  <a:lnTo>
                    <a:pt x="16799" y="859"/>
                  </a:lnTo>
                  <a:cubicBezTo>
                    <a:pt x="16799" y="394"/>
                    <a:pt x="16405" y="0"/>
                    <a:pt x="15941" y="0"/>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6"/>
            <p:cNvSpPr/>
            <p:nvPr/>
          </p:nvSpPr>
          <p:spPr>
            <a:xfrm>
              <a:off x="4991851" y="3486011"/>
              <a:ext cx="31967" cy="221799"/>
            </a:xfrm>
            <a:custGeom>
              <a:avLst/>
              <a:gdLst/>
              <a:ahLst/>
              <a:cxnLst/>
              <a:rect l="l" t="t" r="r" b="b"/>
              <a:pathLst>
                <a:path w="1641" h="11386" extrusionOk="0">
                  <a:moveTo>
                    <a:pt x="0" y="0"/>
                  </a:moveTo>
                  <a:cubicBezTo>
                    <a:pt x="465" y="0"/>
                    <a:pt x="859" y="394"/>
                    <a:pt x="859" y="859"/>
                  </a:cubicBezTo>
                  <a:lnTo>
                    <a:pt x="859" y="10533"/>
                  </a:lnTo>
                  <a:cubicBezTo>
                    <a:pt x="859" y="11021"/>
                    <a:pt x="465" y="11386"/>
                    <a:pt x="0" y="11386"/>
                  </a:cubicBezTo>
                  <a:lnTo>
                    <a:pt x="782" y="11386"/>
                  </a:lnTo>
                  <a:cubicBezTo>
                    <a:pt x="1246" y="11386"/>
                    <a:pt x="1640" y="11021"/>
                    <a:pt x="1640" y="10533"/>
                  </a:cubicBezTo>
                  <a:lnTo>
                    <a:pt x="1640" y="859"/>
                  </a:lnTo>
                  <a:cubicBezTo>
                    <a:pt x="1640" y="394"/>
                    <a:pt x="1246" y="0"/>
                    <a:pt x="782"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6"/>
            <p:cNvSpPr/>
            <p:nvPr/>
          </p:nvSpPr>
          <p:spPr>
            <a:xfrm>
              <a:off x="4696556" y="3665420"/>
              <a:ext cx="327264" cy="42388"/>
            </a:xfrm>
            <a:custGeom>
              <a:avLst/>
              <a:gdLst/>
              <a:ahLst/>
              <a:cxnLst/>
              <a:rect l="l" t="t" r="r" b="b"/>
              <a:pathLst>
                <a:path w="16800" h="2176" extrusionOk="0">
                  <a:moveTo>
                    <a:pt x="0" y="1"/>
                  </a:moveTo>
                  <a:lnTo>
                    <a:pt x="0" y="1323"/>
                  </a:lnTo>
                  <a:cubicBezTo>
                    <a:pt x="0" y="1811"/>
                    <a:pt x="365" y="2176"/>
                    <a:pt x="859" y="2176"/>
                  </a:cubicBezTo>
                  <a:lnTo>
                    <a:pt x="15941" y="2176"/>
                  </a:lnTo>
                  <a:cubicBezTo>
                    <a:pt x="16405" y="2176"/>
                    <a:pt x="16799" y="1811"/>
                    <a:pt x="16799" y="1323"/>
                  </a:cubicBezTo>
                  <a:lnTo>
                    <a:pt x="16799"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6"/>
            <p:cNvSpPr/>
            <p:nvPr/>
          </p:nvSpPr>
          <p:spPr>
            <a:xfrm>
              <a:off x="4991851" y="3665420"/>
              <a:ext cx="31967" cy="42388"/>
            </a:xfrm>
            <a:custGeom>
              <a:avLst/>
              <a:gdLst/>
              <a:ahLst/>
              <a:cxnLst/>
              <a:rect l="l" t="t" r="r" b="b"/>
              <a:pathLst>
                <a:path w="1641" h="2176" extrusionOk="0">
                  <a:moveTo>
                    <a:pt x="859" y="1"/>
                  </a:moveTo>
                  <a:lnTo>
                    <a:pt x="859" y="1323"/>
                  </a:lnTo>
                  <a:cubicBezTo>
                    <a:pt x="859" y="1811"/>
                    <a:pt x="465" y="2176"/>
                    <a:pt x="0" y="2176"/>
                  </a:cubicBezTo>
                  <a:lnTo>
                    <a:pt x="782" y="2176"/>
                  </a:lnTo>
                  <a:cubicBezTo>
                    <a:pt x="1246" y="2176"/>
                    <a:pt x="1640" y="1811"/>
                    <a:pt x="1640" y="1323"/>
                  </a:cubicBezTo>
                  <a:lnTo>
                    <a:pt x="1640"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6"/>
            <p:cNvSpPr/>
            <p:nvPr/>
          </p:nvSpPr>
          <p:spPr>
            <a:xfrm>
              <a:off x="4722328" y="3511315"/>
              <a:ext cx="275720" cy="154126"/>
            </a:xfrm>
            <a:custGeom>
              <a:avLst/>
              <a:gdLst/>
              <a:ahLst/>
              <a:cxnLst/>
              <a:rect l="l" t="t" r="r" b="b"/>
              <a:pathLst>
                <a:path w="14154" h="7912" extrusionOk="0">
                  <a:moveTo>
                    <a:pt x="341" y="0"/>
                  </a:moveTo>
                  <a:cubicBezTo>
                    <a:pt x="147" y="0"/>
                    <a:pt x="0" y="147"/>
                    <a:pt x="0" y="365"/>
                  </a:cubicBezTo>
                  <a:lnTo>
                    <a:pt x="0" y="7912"/>
                  </a:lnTo>
                  <a:lnTo>
                    <a:pt x="14154" y="7912"/>
                  </a:lnTo>
                  <a:lnTo>
                    <a:pt x="14154" y="365"/>
                  </a:lnTo>
                  <a:cubicBezTo>
                    <a:pt x="14154" y="147"/>
                    <a:pt x="13983" y="0"/>
                    <a:pt x="13789"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6"/>
            <p:cNvSpPr/>
            <p:nvPr/>
          </p:nvSpPr>
          <p:spPr>
            <a:xfrm>
              <a:off x="4976053" y="3511315"/>
              <a:ext cx="21993" cy="154126"/>
            </a:xfrm>
            <a:custGeom>
              <a:avLst/>
              <a:gdLst/>
              <a:ahLst/>
              <a:cxnLst/>
              <a:rect l="l" t="t" r="r" b="b"/>
              <a:pathLst>
                <a:path w="1129" h="7912" extrusionOk="0">
                  <a:moveTo>
                    <a:pt x="0" y="0"/>
                  </a:moveTo>
                  <a:cubicBezTo>
                    <a:pt x="200" y="0"/>
                    <a:pt x="347" y="147"/>
                    <a:pt x="347" y="365"/>
                  </a:cubicBezTo>
                  <a:lnTo>
                    <a:pt x="347" y="7912"/>
                  </a:lnTo>
                  <a:lnTo>
                    <a:pt x="1129" y="7912"/>
                  </a:lnTo>
                  <a:lnTo>
                    <a:pt x="1129" y="365"/>
                  </a:lnTo>
                  <a:cubicBezTo>
                    <a:pt x="1129" y="147"/>
                    <a:pt x="958" y="0"/>
                    <a:pt x="76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6"/>
            <p:cNvSpPr/>
            <p:nvPr/>
          </p:nvSpPr>
          <p:spPr>
            <a:xfrm>
              <a:off x="4843006" y="3681121"/>
              <a:ext cx="33915" cy="11006"/>
            </a:xfrm>
            <a:custGeom>
              <a:avLst/>
              <a:gdLst/>
              <a:ahLst/>
              <a:cxnLst/>
              <a:rect l="l" t="t" r="r" b="b"/>
              <a:pathLst>
                <a:path w="1741" h="565" extrusionOk="0">
                  <a:moveTo>
                    <a:pt x="294" y="0"/>
                  </a:moveTo>
                  <a:cubicBezTo>
                    <a:pt x="147" y="0"/>
                    <a:pt x="0" y="124"/>
                    <a:pt x="0" y="294"/>
                  </a:cubicBezTo>
                  <a:cubicBezTo>
                    <a:pt x="0" y="441"/>
                    <a:pt x="147" y="564"/>
                    <a:pt x="294" y="564"/>
                  </a:cubicBezTo>
                  <a:lnTo>
                    <a:pt x="1446" y="564"/>
                  </a:lnTo>
                  <a:cubicBezTo>
                    <a:pt x="1617" y="564"/>
                    <a:pt x="1740" y="441"/>
                    <a:pt x="1740" y="294"/>
                  </a:cubicBezTo>
                  <a:cubicBezTo>
                    <a:pt x="1740" y="124"/>
                    <a:pt x="1617" y="0"/>
                    <a:pt x="14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6"/>
            <p:cNvSpPr/>
            <p:nvPr/>
          </p:nvSpPr>
          <p:spPr>
            <a:xfrm>
              <a:off x="4767093" y="3549048"/>
              <a:ext cx="70206" cy="78621"/>
            </a:xfrm>
            <a:custGeom>
              <a:avLst/>
              <a:gdLst/>
              <a:ahLst/>
              <a:cxnLst/>
              <a:rect l="l" t="t" r="r" b="b"/>
              <a:pathLst>
                <a:path w="3604" h="4036" extrusionOk="0">
                  <a:moveTo>
                    <a:pt x="3265" y="1"/>
                  </a:moveTo>
                  <a:cubicBezTo>
                    <a:pt x="3189" y="1"/>
                    <a:pt x="3116" y="31"/>
                    <a:pt x="3063" y="97"/>
                  </a:cubicBezTo>
                  <a:lnTo>
                    <a:pt x="100" y="3571"/>
                  </a:lnTo>
                  <a:cubicBezTo>
                    <a:pt x="0" y="3694"/>
                    <a:pt x="0" y="3865"/>
                    <a:pt x="124" y="3965"/>
                  </a:cubicBezTo>
                  <a:cubicBezTo>
                    <a:pt x="177" y="4012"/>
                    <a:pt x="247" y="4035"/>
                    <a:pt x="324" y="4035"/>
                  </a:cubicBezTo>
                  <a:cubicBezTo>
                    <a:pt x="394" y="4035"/>
                    <a:pt x="470" y="4012"/>
                    <a:pt x="517" y="3941"/>
                  </a:cubicBezTo>
                  <a:lnTo>
                    <a:pt x="3503" y="462"/>
                  </a:lnTo>
                  <a:cubicBezTo>
                    <a:pt x="3603" y="338"/>
                    <a:pt x="3580" y="168"/>
                    <a:pt x="3456" y="68"/>
                  </a:cubicBezTo>
                  <a:cubicBezTo>
                    <a:pt x="3399" y="24"/>
                    <a:pt x="3331" y="1"/>
                    <a:pt x="32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6"/>
            <p:cNvSpPr/>
            <p:nvPr/>
          </p:nvSpPr>
          <p:spPr>
            <a:xfrm>
              <a:off x="4767093" y="3563365"/>
              <a:ext cx="27720" cy="28577"/>
            </a:xfrm>
            <a:custGeom>
              <a:avLst/>
              <a:gdLst/>
              <a:ahLst/>
              <a:cxnLst/>
              <a:rect l="l" t="t" r="r" b="b"/>
              <a:pathLst>
                <a:path w="1423" h="1467" extrusionOk="0">
                  <a:moveTo>
                    <a:pt x="1109" y="0"/>
                  </a:moveTo>
                  <a:cubicBezTo>
                    <a:pt x="1034" y="0"/>
                    <a:pt x="962" y="31"/>
                    <a:pt x="911" y="97"/>
                  </a:cubicBezTo>
                  <a:lnTo>
                    <a:pt x="100" y="1002"/>
                  </a:lnTo>
                  <a:cubicBezTo>
                    <a:pt x="0" y="1125"/>
                    <a:pt x="0" y="1296"/>
                    <a:pt x="124" y="1419"/>
                  </a:cubicBezTo>
                  <a:cubicBezTo>
                    <a:pt x="177" y="1443"/>
                    <a:pt x="247" y="1466"/>
                    <a:pt x="324" y="1466"/>
                  </a:cubicBezTo>
                  <a:cubicBezTo>
                    <a:pt x="394" y="1466"/>
                    <a:pt x="470" y="1443"/>
                    <a:pt x="517" y="1390"/>
                  </a:cubicBezTo>
                  <a:lnTo>
                    <a:pt x="1323" y="485"/>
                  </a:lnTo>
                  <a:cubicBezTo>
                    <a:pt x="1423" y="361"/>
                    <a:pt x="1423" y="191"/>
                    <a:pt x="1299" y="67"/>
                  </a:cubicBezTo>
                  <a:cubicBezTo>
                    <a:pt x="1242" y="24"/>
                    <a:pt x="1174" y="0"/>
                    <a:pt x="11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6"/>
            <p:cNvSpPr/>
            <p:nvPr/>
          </p:nvSpPr>
          <p:spPr>
            <a:xfrm>
              <a:off x="4703647" y="3783254"/>
              <a:ext cx="312498" cy="76849"/>
            </a:xfrm>
            <a:custGeom>
              <a:avLst/>
              <a:gdLst/>
              <a:ahLst/>
              <a:cxnLst/>
              <a:rect l="l" t="t" r="r" b="b"/>
              <a:pathLst>
                <a:path w="16042" h="3945" extrusionOk="0">
                  <a:moveTo>
                    <a:pt x="1523" y="0"/>
                  </a:moveTo>
                  <a:cubicBezTo>
                    <a:pt x="1253" y="0"/>
                    <a:pt x="1030" y="171"/>
                    <a:pt x="959" y="418"/>
                  </a:cubicBezTo>
                  <a:lnTo>
                    <a:pt x="77" y="3180"/>
                  </a:lnTo>
                  <a:cubicBezTo>
                    <a:pt x="1" y="3380"/>
                    <a:pt x="54" y="3550"/>
                    <a:pt x="148" y="3721"/>
                  </a:cubicBezTo>
                  <a:cubicBezTo>
                    <a:pt x="271" y="3868"/>
                    <a:pt x="442" y="3944"/>
                    <a:pt x="642" y="3944"/>
                  </a:cubicBezTo>
                  <a:lnTo>
                    <a:pt x="15430" y="3944"/>
                  </a:lnTo>
                  <a:cubicBezTo>
                    <a:pt x="15601" y="3944"/>
                    <a:pt x="15777" y="3868"/>
                    <a:pt x="15895" y="3721"/>
                  </a:cubicBezTo>
                  <a:cubicBezTo>
                    <a:pt x="15994" y="3550"/>
                    <a:pt x="16041" y="3380"/>
                    <a:pt x="15971" y="3180"/>
                  </a:cubicBezTo>
                  <a:lnTo>
                    <a:pt x="15089" y="418"/>
                  </a:lnTo>
                  <a:cubicBezTo>
                    <a:pt x="15013" y="171"/>
                    <a:pt x="14795" y="0"/>
                    <a:pt x="14549" y="0"/>
                  </a:cubicBezTo>
                  <a:lnTo>
                    <a:pt x="4874" y="0"/>
                  </a:lnTo>
                  <a:cubicBezTo>
                    <a:pt x="4703" y="0"/>
                    <a:pt x="4580" y="124"/>
                    <a:pt x="4580" y="294"/>
                  </a:cubicBezTo>
                  <a:cubicBezTo>
                    <a:pt x="4580" y="441"/>
                    <a:pt x="4703" y="564"/>
                    <a:pt x="4874" y="564"/>
                  </a:cubicBezTo>
                  <a:lnTo>
                    <a:pt x="14549" y="564"/>
                  </a:lnTo>
                  <a:lnTo>
                    <a:pt x="14549" y="588"/>
                  </a:lnTo>
                  <a:lnTo>
                    <a:pt x="15430" y="3356"/>
                  </a:lnTo>
                  <a:lnTo>
                    <a:pt x="15430" y="3380"/>
                  </a:lnTo>
                  <a:lnTo>
                    <a:pt x="612" y="3380"/>
                  </a:lnTo>
                  <a:lnTo>
                    <a:pt x="612" y="3356"/>
                  </a:lnTo>
                  <a:lnTo>
                    <a:pt x="1494" y="588"/>
                  </a:lnTo>
                  <a:cubicBezTo>
                    <a:pt x="1494" y="588"/>
                    <a:pt x="1494" y="564"/>
                    <a:pt x="1523" y="564"/>
                  </a:cubicBezTo>
                  <a:lnTo>
                    <a:pt x="3581" y="564"/>
                  </a:lnTo>
                  <a:cubicBezTo>
                    <a:pt x="3751" y="564"/>
                    <a:pt x="3874" y="441"/>
                    <a:pt x="3874" y="294"/>
                  </a:cubicBezTo>
                  <a:cubicBezTo>
                    <a:pt x="3874" y="124"/>
                    <a:pt x="3751" y="0"/>
                    <a:pt x="35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6"/>
            <p:cNvSpPr/>
            <p:nvPr/>
          </p:nvSpPr>
          <p:spPr>
            <a:xfrm>
              <a:off x="4690829" y="3480284"/>
              <a:ext cx="338251" cy="284330"/>
            </a:xfrm>
            <a:custGeom>
              <a:avLst/>
              <a:gdLst/>
              <a:ahLst/>
              <a:cxnLst/>
              <a:rect l="l" t="t" r="r" b="b"/>
              <a:pathLst>
                <a:path w="17364" h="14596" extrusionOk="0">
                  <a:moveTo>
                    <a:pt x="16235" y="588"/>
                  </a:moveTo>
                  <a:cubicBezTo>
                    <a:pt x="16529" y="588"/>
                    <a:pt x="16799" y="835"/>
                    <a:pt x="16799" y="1153"/>
                  </a:cubicBezTo>
                  <a:lnTo>
                    <a:pt x="16799" y="9235"/>
                  </a:lnTo>
                  <a:lnTo>
                    <a:pt x="16041" y="9235"/>
                  </a:lnTo>
                  <a:lnTo>
                    <a:pt x="16041" y="4997"/>
                  </a:lnTo>
                  <a:cubicBezTo>
                    <a:pt x="16041" y="4850"/>
                    <a:pt x="15918" y="4726"/>
                    <a:pt x="15771" y="4726"/>
                  </a:cubicBezTo>
                  <a:cubicBezTo>
                    <a:pt x="15600" y="4726"/>
                    <a:pt x="15477" y="4850"/>
                    <a:pt x="15477" y="4997"/>
                  </a:cubicBezTo>
                  <a:lnTo>
                    <a:pt x="15477" y="9235"/>
                  </a:lnTo>
                  <a:lnTo>
                    <a:pt x="1887" y="9235"/>
                  </a:lnTo>
                  <a:lnTo>
                    <a:pt x="1887" y="1958"/>
                  </a:lnTo>
                  <a:cubicBezTo>
                    <a:pt x="1887" y="1911"/>
                    <a:pt x="1934" y="1864"/>
                    <a:pt x="1958" y="1864"/>
                  </a:cubicBezTo>
                  <a:lnTo>
                    <a:pt x="15406" y="1864"/>
                  </a:lnTo>
                  <a:cubicBezTo>
                    <a:pt x="15430" y="1864"/>
                    <a:pt x="15477" y="1911"/>
                    <a:pt x="15477" y="1958"/>
                  </a:cubicBezTo>
                  <a:lnTo>
                    <a:pt x="15477" y="3698"/>
                  </a:lnTo>
                  <a:cubicBezTo>
                    <a:pt x="15477" y="3868"/>
                    <a:pt x="15600" y="3992"/>
                    <a:pt x="15771" y="3992"/>
                  </a:cubicBezTo>
                  <a:cubicBezTo>
                    <a:pt x="15918" y="3992"/>
                    <a:pt x="16041" y="3868"/>
                    <a:pt x="16041" y="3698"/>
                  </a:cubicBezTo>
                  <a:lnTo>
                    <a:pt x="16041" y="1958"/>
                  </a:lnTo>
                  <a:cubicBezTo>
                    <a:pt x="16041" y="1593"/>
                    <a:pt x="15747" y="1300"/>
                    <a:pt x="15406" y="1300"/>
                  </a:cubicBezTo>
                  <a:lnTo>
                    <a:pt x="1958" y="1300"/>
                  </a:lnTo>
                  <a:cubicBezTo>
                    <a:pt x="1617" y="1300"/>
                    <a:pt x="1323" y="1593"/>
                    <a:pt x="1323" y="1958"/>
                  </a:cubicBezTo>
                  <a:lnTo>
                    <a:pt x="1323" y="9235"/>
                  </a:lnTo>
                  <a:lnTo>
                    <a:pt x="565" y="9235"/>
                  </a:lnTo>
                  <a:lnTo>
                    <a:pt x="565" y="1153"/>
                  </a:lnTo>
                  <a:cubicBezTo>
                    <a:pt x="565" y="835"/>
                    <a:pt x="829" y="588"/>
                    <a:pt x="1153" y="588"/>
                  </a:cubicBezTo>
                  <a:close/>
                  <a:moveTo>
                    <a:pt x="16799" y="9799"/>
                  </a:moveTo>
                  <a:lnTo>
                    <a:pt x="16799" y="10827"/>
                  </a:lnTo>
                  <a:cubicBezTo>
                    <a:pt x="16799" y="11145"/>
                    <a:pt x="16529" y="11415"/>
                    <a:pt x="16235" y="11415"/>
                  </a:cubicBezTo>
                  <a:lnTo>
                    <a:pt x="1153" y="11415"/>
                  </a:lnTo>
                  <a:cubicBezTo>
                    <a:pt x="829" y="11415"/>
                    <a:pt x="565" y="11145"/>
                    <a:pt x="565" y="10827"/>
                  </a:cubicBezTo>
                  <a:lnTo>
                    <a:pt x="565" y="9799"/>
                  </a:lnTo>
                  <a:close/>
                  <a:moveTo>
                    <a:pt x="10040" y="11974"/>
                  </a:moveTo>
                  <a:cubicBezTo>
                    <a:pt x="10063" y="12444"/>
                    <a:pt x="10116" y="13396"/>
                    <a:pt x="10234" y="14031"/>
                  </a:cubicBezTo>
                  <a:lnTo>
                    <a:pt x="7125" y="14031"/>
                  </a:lnTo>
                  <a:cubicBezTo>
                    <a:pt x="7271" y="13396"/>
                    <a:pt x="7295" y="12444"/>
                    <a:pt x="7324" y="11974"/>
                  </a:cubicBezTo>
                  <a:close/>
                  <a:moveTo>
                    <a:pt x="1153" y="1"/>
                  </a:moveTo>
                  <a:cubicBezTo>
                    <a:pt x="512" y="1"/>
                    <a:pt x="1" y="512"/>
                    <a:pt x="1" y="1153"/>
                  </a:cubicBezTo>
                  <a:lnTo>
                    <a:pt x="1" y="10827"/>
                  </a:lnTo>
                  <a:cubicBezTo>
                    <a:pt x="1" y="11462"/>
                    <a:pt x="512" y="11974"/>
                    <a:pt x="1153" y="11974"/>
                  </a:cubicBezTo>
                  <a:lnTo>
                    <a:pt x="6760" y="11974"/>
                  </a:lnTo>
                  <a:cubicBezTo>
                    <a:pt x="6737" y="12538"/>
                    <a:pt x="6684" y="13496"/>
                    <a:pt x="6560" y="14031"/>
                  </a:cubicBezTo>
                  <a:lnTo>
                    <a:pt x="5314" y="14031"/>
                  </a:lnTo>
                  <a:cubicBezTo>
                    <a:pt x="5167" y="14031"/>
                    <a:pt x="5044" y="14154"/>
                    <a:pt x="5044" y="14325"/>
                  </a:cubicBezTo>
                  <a:cubicBezTo>
                    <a:pt x="5044" y="14472"/>
                    <a:pt x="5167" y="14595"/>
                    <a:pt x="5314" y="14595"/>
                  </a:cubicBezTo>
                  <a:lnTo>
                    <a:pt x="12050" y="14595"/>
                  </a:lnTo>
                  <a:cubicBezTo>
                    <a:pt x="12197" y="14595"/>
                    <a:pt x="12321" y="14472"/>
                    <a:pt x="12321" y="14325"/>
                  </a:cubicBezTo>
                  <a:cubicBezTo>
                    <a:pt x="12321" y="14154"/>
                    <a:pt x="12197" y="14031"/>
                    <a:pt x="12050" y="14031"/>
                  </a:cubicBezTo>
                  <a:lnTo>
                    <a:pt x="10822" y="14031"/>
                  </a:lnTo>
                  <a:cubicBezTo>
                    <a:pt x="10704" y="13496"/>
                    <a:pt x="10628" y="12538"/>
                    <a:pt x="10604" y="11974"/>
                  </a:cubicBezTo>
                  <a:lnTo>
                    <a:pt x="16235" y="11974"/>
                  </a:lnTo>
                  <a:cubicBezTo>
                    <a:pt x="16846" y="11974"/>
                    <a:pt x="17364" y="11462"/>
                    <a:pt x="17364" y="10827"/>
                  </a:cubicBezTo>
                  <a:lnTo>
                    <a:pt x="17364" y="1153"/>
                  </a:lnTo>
                  <a:cubicBezTo>
                    <a:pt x="17364" y="512"/>
                    <a:pt x="16846" y="1"/>
                    <a:pt x="162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6"/>
            <p:cNvSpPr/>
            <p:nvPr/>
          </p:nvSpPr>
          <p:spPr>
            <a:xfrm>
              <a:off x="4760450" y="3806142"/>
              <a:ext cx="18681" cy="11474"/>
            </a:xfrm>
            <a:custGeom>
              <a:avLst/>
              <a:gdLst/>
              <a:ahLst/>
              <a:cxnLst/>
              <a:rect l="l" t="t" r="r" b="b"/>
              <a:pathLst>
                <a:path w="959" h="589" extrusionOk="0">
                  <a:moveTo>
                    <a:pt x="271" y="1"/>
                  </a:moveTo>
                  <a:cubicBezTo>
                    <a:pt x="124" y="1"/>
                    <a:pt x="0" y="124"/>
                    <a:pt x="0" y="295"/>
                  </a:cubicBezTo>
                  <a:cubicBezTo>
                    <a:pt x="0" y="442"/>
                    <a:pt x="124" y="589"/>
                    <a:pt x="271" y="589"/>
                  </a:cubicBezTo>
                  <a:lnTo>
                    <a:pt x="665" y="589"/>
                  </a:lnTo>
                  <a:cubicBezTo>
                    <a:pt x="835" y="589"/>
                    <a:pt x="958" y="442"/>
                    <a:pt x="958" y="295"/>
                  </a:cubicBezTo>
                  <a:cubicBezTo>
                    <a:pt x="958" y="124"/>
                    <a:pt x="835" y="1"/>
                    <a:pt x="6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6"/>
            <p:cNvSpPr/>
            <p:nvPr/>
          </p:nvSpPr>
          <p:spPr>
            <a:xfrm>
              <a:off x="4790566" y="3806142"/>
              <a:ext cx="18564" cy="11474"/>
            </a:xfrm>
            <a:custGeom>
              <a:avLst/>
              <a:gdLst/>
              <a:ahLst/>
              <a:cxnLst/>
              <a:rect l="l" t="t" r="r" b="b"/>
              <a:pathLst>
                <a:path w="953" h="589" extrusionOk="0">
                  <a:moveTo>
                    <a:pt x="294" y="1"/>
                  </a:moveTo>
                  <a:cubicBezTo>
                    <a:pt x="118" y="1"/>
                    <a:pt x="0" y="124"/>
                    <a:pt x="0" y="295"/>
                  </a:cubicBezTo>
                  <a:cubicBezTo>
                    <a:pt x="0" y="442"/>
                    <a:pt x="118" y="589"/>
                    <a:pt x="294" y="589"/>
                  </a:cubicBezTo>
                  <a:lnTo>
                    <a:pt x="682" y="589"/>
                  </a:lnTo>
                  <a:cubicBezTo>
                    <a:pt x="829" y="589"/>
                    <a:pt x="952" y="442"/>
                    <a:pt x="952" y="295"/>
                  </a:cubicBezTo>
                  <a:cubicBezTo>
                    <a:pt x="952" y="124"/>
                    <a:pt x="829" y="1"/>
                    <a:pt x="6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6"/>
            <p:cNvSpPr/>
            <p:nvPr/>
          </p:nvSpPr>
          <p:spPr>
            <a:xfrm>
              <a:off x="4820565" y="3806142"/>
              <a:ext cx="19129" cy="11474"/>
            </a:xfrm>
            <a:custGeom>
              <a:avLst/>
              <a:gdLst/>
              <a:ahLst/>
              <a:cxnLst/>
              <a:rect l="l" t="t" r="r" b="b"/>
              <a:pathLst>
                <a:path w="982" h="589" extrusionOk="0">
                  <a:moveTo>
                    <a:pt x="294" y="1"/>
                  </a:moveTo>
                  <a:cubicBezTo>
                    <a:pt x="147" y="1"/>
                    <a:pt x="0" y="124"/>
                    <a:pt x="0" y="295"/>
                  </a:cubicBezTo>
                  <a:cubicBezTo>
                    <a:pt x="0" y="442"/>
                    <a:pt x="147" y="589"/>
                    <a:pt x="294" y="589"/>
                  </a:cubicBezTo>
                  <a:lnTo>
                    <a:pt x="688" y="589"/>
                  </a:lnTo>
                  <a:cubicBezTo>
                    <a:pt x="835" y="589"/>
                    <a:pt x="982" y="442"/>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6"/>
            <p:cNvSpPr/>
            <p:nvPr/>
          </p:nvSpPr>
          <p:spPr>
            <a:xfrm>
              <a:off x="4851129" y="3806142"/>
              <a:ext cx="18564" cy="11474"/>
            </a:xfrm>
            <a:custGeom>
              <a:avLst/>
              <a:gdLst/>
              <a:ahLst/>
              <a:cxnLst/>
              <a:rect l="l" t="t" r="r" b="b"/>
              <a:pathLst>
                <a:path w="953" h="589" extrusionOk="0">
                  <a:moveTo>
                    <a:pt x="271" y="1"/>
                  </a:moveTo>
                  <a:cubicBezTo>
                    <a:pt x="124" y="1"/>
                    <a:pt x="1" y="124"/>
                    <a:pt x="1" y="295"/>
                  </a:cubicBezTo>
                  <a:cubicBezTo>
                    <a:pt x="1" y="442"/>
                    <a:pt x="124" y="589"/>
                    <a:pt x="271" y="589"/>
                  </a:cubicBezTo>
                  <a:lnTo>
                    <a:pt x="659" y="589"/>
                  </a:lnTo>
                  <a:cubicBezTo>
                    <a:pt x="829" y="589"/>
                    <a:pt x="953" y="442"/>
                    <a:pt x="953" y="295"/>
                  </a:cubicBezTo>
                  <a:cubicBezTo>
                    <a:pt x="953" y="124"/>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6"/>
            <p:cNvSpPr/>
            <p:nvPr/>
          </p:nvSpPr>
          <p:spPr>
            <a:xfrm>
              <a:off x="4881128" y="3806142"/>
              <a:ext cx="18681" cy="11474"/>
            </a:xfrm>
            <a:custGeom>
              <a:avLst/>
              <a:gdLst/>
              <a:ahLst/>
              <a:cxnLst/>
              <a:rect l="l" t="t" r="r" b="b"/>
              <a:pathLst>
                <a:path w="959" h="589" extrusionOk="0">
                  <a:moveTo>
                    <a:pt x="294" y="1"/>
                  </a:moveTo>
                  <a:cubicBezTo>
                    <a:pt x="124" y="1"/>
                    <a:pt x="1" y="124"/>
                    <a:pt x="1" y="295"/>
                  </a:cubicBezTo>
                  <a:cubicBezTo>
                    <a:pt x="1" y="442"/>
                    <a:pt x="124" y="589"/>
                    <a:pt x="294" y="589"/>
                  </a:cubicBezTo>
                  <a:lnTo>
                    <a:pt x="688" y="589"/>
                  </a:lnTo>
                  <a:cubicBezTo>
                    <a:pt x="835" y="589"/>
                    <a:pt x="959" y="442"/>
                    <a:pt x="959" y="295"/>
                  </a:cubicBezTo>
                  <a:cubicBezTo>
                    <a:pt x="959"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6"/>
            <p:cNvSpPr/>
            <p:nvPr/>
          </p:nvSpPr>
          <p:spPr>
            <a:xfrm>
              <a:off x="4911244" y="3806142"/>
              <a:ext cx="19032" cy="11474"/>
            </a:xfrm>
            <a:custGeom>
              <a:avLst/>
              <a:gdLst/>
              <a:ahLst/>
              <a:cxnLst/>
              <a:rect l="l" t="t" r="r" b="b"/>
              <a:pathLst>
                <a:path w="977" h="589" extrusionOk="0">
                  <a:moveTo>
                    <a:pt x="294" y="1"/>
                  </a:moveTo>
                  <a:cubicBezTo>
                    <a:pt x="147" y="1"/>
                    <a:pt x="0" y="124"/>
                    <a:pt x="0" y="295"/>
                  </a:cubicBezTo>
                  <a:cubicBezTo>
                    <a:pt x="0" y="442"/>
                    <a:pt x="147" y="589"/>
                    <a:pt x="294" y="589"/>
                  </a:cubicBezTo>
                  <a:lnTo>
                    <a:pt x="682" y="589"/>
                  </a:lnTo>
                  <a:cubicBezTo>
                    <a:pt x="829" y="589"/>
                    <a:pt x="976" y="442"/>
                    <a:pt x="976" y="295"/>
                  </a:cubicBezTo>
                  <a:cubicBezTo>
                    <a:pt x="976" y="124"/>
                    <a:pt x="829" y="1"/>
                    <a:pt x="6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6"/>
            <p:cNvSpPr/>
            <p:nvPr/>
          </p:nvSpPr>
          <p:spPr>
            <a:xfrm>
              <a:off x="4940775" y="3806142"/>
              <a:ext cx="18681" cy="11474"/>
            </a:xfrm>
            <a:custGeom>
              <a:avLst/>
              <a:gdLst/>
              <a:ahLst/>
              <a:cxnLst/>
              <a:rect l="l" t="t" r="r" b="b"/>
              <a:pathLst>
                <a:path w="959" h="589" extrusionOk="0">
                  <a:moveTo>
                    <a:pt x="295" y="1"/>
                  </a:moveTo>
                  <a:cubicBezTo>
                    <a:pt x="124" y="1"/>
                    <a:pt x="1" y="124"/>
                    <a:pt x="1" y="295"/>
                  </a:cubicBezTo>
                  <a:cubicBezTo>
                    <a:pt x="1" y="442"/>
                    <a:pt x="124" y="589"/>
                    <a:pt x="295" y="589"/>
                  </a:cubicBezTo>
                  <a:lnTo>
                    <a:pt x="689" y="589"/>
                  </a:lnTo>
                  <a:cubicBezTo>
                    <a:pt x="836" y="589"/>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6"/>
            <p:cNvSpPr/>
            <p:nvPr/>
          </p:nvSpPr>
          <p:spPr>
            <a:xfrm>
              <a:off x="4760450" y="3826187"/>
              <a:ext cx="18681" cy="11006"/>
            </a:xfrm>
            <a:custGeom>
              <a:avLst/>
              <a:gdLst/>
              <a:ahLst/>
              <a:cxnLst/>
              <a:rect l="l" t="t" r="r" b="b"/>
              <a:pathLst>
                <a:path w="959" h="565" extrusionOk="0">
                  <a:moveTo>
                    <a:pt x="271" y="0"/>
                  </a:moveTo>
                  <a:cubicBezTo>
                    <a:pt x="124" y="0"/>
                    <a:pt x="0" y="124"/>
                    <a:pt x="0" y="294"/>
                  </a:cubicBezTo>
                  <a:cubicBezTo>
                    <a:pt x="0" y="441"/>
                    <a:pt x="124" y="565"/>
                    <a:pt x="271" y="565"/>
                  </a:cubicBezTo>
                  <a:lnTo>
                    <a:pt x="665" y="565"/>
                  </a:lnTo>
                  <a:cubicBezTo>
                    <a:pt x="835" y="565"/>
                    <a:pt x="958" y="441"/>
                    <a:pt x="958" y="294"/>
                  </a:cubicBezTo>
                  <a:cubicBezTo>
                    <a:pt x="958" y="124"/>
                    <a:pt x="835" y="0"/>
                    <a:pt x="66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6"/>
            <p:cNvSpPr/>
            <p:nvPr/>
          </p:nvSpPr>
          <p:spPr>
            <a:xfrm>
              <a:off x="4790566" y="3826187"/>
              <a:ext cx="18564" cy="11006"/>
            </a:xfrm>
            <a:custGeom>
              <a:avLst/>
              <a:gdLst/>
              <a:ahLst/>
              <a:cxnLst/>
              <a:rect l="l" t="t" r="r" b="b"/>
              <a:pathLst>
                <a:path w="953" h="565" extrusionOk="0">
                  <a:moveTo>
                    <a:pt x="294" y="0"/>
                  </a:moveTo>
                  <a:cubicBezTo>
                    <a:pt x="118" y="0"/>
                    <a:pt x="0" y="124"/>
                    <a:pt x="0" y="294"/>
                  </a:cubicBezTo>
                  <a:cubicBezTo>
                    <a:pt x="0" y="441"/>
                    <a:pt x="118" y="565"/>
                    <a:pt x="294" y="565"/>
                  </a:cubicBezTo>
                  <a:lnTo>
                    <a:pt x="682" y="565"/>
                  </a:lnTo>
                  <a:cubicBezTo>
                    <a:pt x="829" y="565"/>
                    <a:pt x="952" y="441"/>
                    <a:pt x="952" y="294"/>
                  </a:cubicBezTo>
                  <a:cubicBezTo>
                    <a:pt x="952" y="124"/>
                    <a:pt x="829"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6"/>
            <p:cNvSpPr/>
            <p:nvPr/>
          </p:nvSpPr>
          <p:spPr>
            <a:xfrm>
              <a:off x="4820565" y="3826187"/>
              <a:ext cx="19129" cy="11006"/>
            </a:xfrm>
            <a:custGeom>
              <a:avLst/>
              <a:gdLst/>
              <a:ahLst/>
              <a:cxnLst/>
              <a:rect l="l" t="t" r="r" b="b"/>
              <a:pathLst>
                <a:path w="982" h="565" extrusionOk="0">
                  <a:moveTo>
                    <a:pt x="294" y="0"/>
                  </a:moveTo>
                  <a:cubicBezTo>
                    <a:pt x="147" y="0"/>
                    <a:pt x="0" y="124"/>
                    <a:pt x="0" y="294"/>
                  </a:cubicBezTo>
                  <a:cubicBezTo>
                    <a:pt x="0" y="441"/>
                    <a:pt x="147" y="565"/>
                    <a:pt x="294" y="565"/>
                  </a:cubicBezTo>
                  <a:lnTo>
                    <a:pt x="688" y="565"/>
                  </a:lnTo>
                  <a:cubicBezTo>
                    <a:pt x="835" y="565"/>
                    <a:pt x="982" y="441"/>
                    <a:pt x="982" y="294"/>
                  </a:cubicBezTo>
                  <a:cubicBezTo>
                    <a:pt x="982"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6"/>
            <p:cNvSpPr/>
            <p:nvPr/>
          </p:nvSpPr>
          <p:spPr>
            <a:xfrm>
              <a:off x="4851129" y="3826187"/>
              <a:ext cx="18564" cy="11006"/>
            </a:xfrm>
            <a:custGeom>
              <a:avLst/>
              <a:gdLst/>
              <a:ahLst/>
              <a:cxnLst/>
              <a:rect l="l" t="t" r="r" b="b"/>
              <a:pathLst>
                <a:path w="953" h="565" extrusionOk="0">
                  <a:moveTo>
                    <a:pt x="271" y="0"/>
                  </a:moveTo>
                  <a:cubicBezTo>
                    <a:pt x="124" y="0"/>
                    <a:pt x="1" y="124"/>
                    <a:pt x="1" y="294"/>
                  </a:cubicBezTo>
                  <a:cubicBezTo>
                    <a:pt x="1" y="441"/>
                    <a:pt x="124" y="565"/>
                    <a:pt x="271" y="565"/>
                  </a:cubicBezTo>
                  <a:lnTo>
                    <a:pt x="659" y="565"/>
                  </a:lnTo>
                  <a:cubicBezTo>
                    <a:pt x="829" y="565"/>
                    <a:pt x="953" y="441"/>
                    <a:pt x="953" y="294"/>
                  </a:cubicBezTo>
                  <a:cubicBezTo>
                    <a:pt x="953" y="124"/>
                    <a:pt x="829"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6"/>
            <p:cNvSpPr/>
            <p:nvPr/>
          </p:nvSpPr>
          <p:spPr>
            <a:xfrm>
              <a:off x="4881128" y="3826187"/>
              <a:ext cx="18681" cy="11006"/>
            </a:xfrm>
            <a:custGeom>
              <a:avLst/>
              <a:gdLst/>
              <a:ahLst/>
              <a:cxnLst/>
              <a:rect l="l" t="t" r="r" b="b"/>
              <a:pathLst>
                <a:path w="959" h="565" extrusionOk="0">
                  <a:moveTo>
                    <a:pt x="294" y="0"/>
                  </a:moveTo>
                  <a:cubicBezTo>
                    <a:pt x="124" y="0"/>
                    <a:pt x="1" y="124"/>
                    <a:pt x="1" y="294"/>
                  </a:cubicBezTo>
                  <a:cubicBezTo>
                    <a:pt x="1" y="441"/>
                    <a:pt x="124" y="565"/>
                    <a:pt x="294" y="565"/>
                  </a:cubicBezTo>
                  <a:lnTo>
                    <a:pt x="688" y="565"/>
                  </a:lnTo>
                  <a:cubicBezTo>
                    <a:pt x="835" y="565"/>
                    <a:pt x="959" y="441"/>
                    <a:pt x="959" y="294"/>
                  </a:cubicBezTo>
                  <a:cubicBezTo>
                    <a:pt x="959"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6"/>
            <p:cNvSpPr/>
            <p:nvPr/>
          </p:nvSpPr>
          <p:spPr>
            <a:xfrm>
              <a:off x="4911244" y="3826187"/>
              <a:ext cx="19032" cy="11006"/>
            </a:xfrm>
            <a:custGeom>
              <a:avLst/>
              <a:gdLst/>
              <a:ahLst/>
              <a:cxnLst/>
              <a:rect l="l" t="t" r="r" b="b"/>
              <a:pathLst>
                <a:path w="977" h="565" extrusionOk="0">
                  <a:moveTo>
                    <a:pt x="294" y="0"/>
                  </a:moveTo>
                  <a:cubicBezTo>
                    <a:pt x="147" y="0"/>
                    <a:pt x="0" y="124"/>
                    <a:pt x="0" y="294"/>
                  </a:cubicBezTo>
                  <a:cubicBezTo>
                    <a:pt x="0" y="441"/>
                    <a:pt x="147" y="565"/>
                    <a:pt x="294" y="565"/>
                  </a:cubicBezTo>
                  <a:lnTo>
                    <a:pt x="682" y="565"/>
                  </a:lnTo>
                  <a:cubicBezTo>
                    <a:pt x="829" y="565"/>
                    <a:pt x="976" y="441"/>
                    <a:pt x="976" y="294"/>
                  </a:cubicBezTo>
                  <a:cubicBezTo>
                    <a:pt x="976" y="124"/>
                    <a:pt x="829"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6"/>
            <p:cNvSpPr/>
            <p:nvPr/>
          </p:nvSpPr>
          <p:spPr>
            <a:xfrm>
              <a:off x="4940775" y="3826187"/>
              <a:ext cx="18681" cy="11006"/>
            </a:xfrm>
            <a:custGeom>
              <a:avLst/>
              <a:gdLst/>
              <a:ahLst/>
              <a:cxnLst/>
              <a:rect l="l" t="t" r="r" b="b"/>
              <a:pathLst>
                <a:path w="959" h="565" extrusionOk="0">
                  <a:moveTo>
                    <a:pt x="295" y="0"/>
                  </a:moveTo>
                  <a:cubicBezTo>
                    <a:pt x="124" y="0"/>
                    <a:pt x="1" y="124"/>
                    <a:pt x="1" y="294"/>
                  </a:cubicBezTo>
                  <a:cubicBezTo>
                    <a:pt x="1" y="441"/>
                    <a:pt x="124" y="565"/>
                    <a:pt x="295" y="565"/>
                  </a:cubicBezTo>
                  <a:lnTo>
                    <a:pt x="689" y="565"/>
                  </a:lnTo>
                  <a:cubicBezTo>
                    <a:pt x="836" y="565"/>
                    <a:pt x="959" y="441"/>
                    <a:pt x="959" y="294"/>
                  </a:cubicBezTo>
                  <a:cubicBezTo>
                    <a:pt x="959" y="124"/>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46"/>
          <p:cNvSpPr txBox="1">
            <a:spLocks noGrp="1"/>
          </p:cNvSpPr>
          <p:nvPr>
            <p:ph type="subTitle" idx="1"/>
          </p:nvPr>
        </p:nvSpPr>
        <p:spPr>
          <a:xfrm>
            <a:off x="713225" y="1437101"/>
            <a:ext cx="4329900" cy="35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Internet users in 2018</a:t>
            </a:r>
            <a:endParaRPr dirty="0"/>
          </a:p>
        </p:txBody>
      </p:sp>
      <p:sp>
        <p:nvSpPr>
          <p:cNvPr id="1898" name="Google Shape;1898;p46"/>
          <p:cNvSpPr txBox="1">
            <a:spLocks noGrp="1"/>
          </p:cNvSpPr>
          <p:nvPr>
            <p:ph type="title"/>
          </p:nvPr>
        </p:nvSpPr>
        <p:spPr>
          <a:xfrm>
            <a:off x="713225" y="773100"/>
            <a:ext cx="43299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7,889,579,186</a:t>
            </a:r>
            <a:endParaRPr dirty="0"/>
          </a:p>
        </p:txBody>
      </p:sp>
      <p:sp>
        <p:nvSpPr>
          <p:cNvPr id="1899" name="Google Shape;1899;p46"/>
          <p:cNvSpPr txBox="1">
            <a:spLocks noGrp="1"/>
          </p:cNvSpPr>
          <p:nvPr>
            <p:ph type="title" idx="2"/>
          </p:nvPr>
        </p:nvSpPr>
        <p:spPr>
          <a:xfrm>
            <a:off x="713225" y="2070798"/>
            <a:ext cx="43299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8,693,310,333</a:t>
            </a:r>
            <a:endParaRPr dirty="0"/>
          </a:p>
        </p:txBody>
      </p:sp>
      <p:sp>
        <p:nvSpPr>
          <p:cNvPr id="1900" name="Google Shape;1900;p46"/>
          <p:cNvSpPr txBox="1">
            <a:spLocks noGrp="1"/>
          </p:cNvSpPr>
          <p:nvPr>
            <p:ph type="subTitle" idx="3"/>
          </p:nvPr>
        </p:nvSpPr>
        <p:spPr>
          <a:xfrm>
            <a:off x="713225" y="2727354"/>
            <a:ext cx="4329900" cy="35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Internet users in 2019</a:t>
            </a:r>
            <a:endParaRPr dirty="0"/>
          </a:p>
        </p:txBody>
      </p:sp>
      <p:sp>
        <p:nvSpPr>
          <p:cNvPr id="1901" name="Google Shape;1901;p46"/>
          <p:cNvSpPr txBox="1">
            <a:spLocks noGrp="1"/>
          </p:cNvSpPr>
          <p:nvPr>
            <p:ph type="title" idx="4"/>
          </p:nvPr>
        </p:nvSpPr>
        <p:spPr>
          <a:xfrm>
            <a:off x="713225" y="3368496"/>
            <a:ext cx="43299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9,631,818,268</a:t>
            </a:r>
            <a:endParaRPr dirty="0"/>
          </a:p>
        </p:txBody>
      </p:sp>
      <p:sp>
        <p:nvSpPr>
          <p:cNvPr id="1902" name="Google Shape;1902;p46"/>
          <p:cNvSpPr txBox="1">
            <a:spLocks noGrp="1"/>
          </p:cNvSpPr>
          <p:nvPr>
            <p:ph type="subTitle" idx="5"/>
          </p:nvPr>
        </p:nvSpPr>
        <p:spPr>
          <a:xfrm>
            <a:off x="713225" y="4017606"/>
            <a:ext cx="4329900" cy="35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Internet users in 2020</a:t>
            </a:r>
            <a:endParaRPr dirty="0"/>
          </a:p>
        </p:txBody>
      </p:sp>
      <p:grpSp>
        <p:nvGrpSpPr>
          <p:cNvPr id="2" name="Google Shape;3899;p63">
            <a:extLst>
              <a:ext uri="{FF2B5EF4-FFF2-40B4-BE49-F238E27FC236}">
                <a16:creationId xmlns:a16="http://schemas.microsoft.com/office/drawing/2014/main" id="{EA1E0D95-EB83-F7B1-FF5B-212F6DF20E54}"/>
              </a:ext>
            </a:extLst>
          </p:cNvPr>
          <p:cNvGrpSpPr/>
          <p:nvPr/>
        </p:nvGrpSpPr>
        <p:grpSpPr>
          <a:xfrm>
            <a:off x="5528930" y="1282374"/>
            <a:ext cx="2970028" cy="2735231"/>
            <a:chOff x="5246160" y="1282375"/>
            <a:chExt cx="379685" cy="379353"/>
          </a:xfrm>
        </p:grpSpPr>
        <p:sp>
          <p:nvSpPr>
            <p:cNvPr id="3" name="Google Shape;3900;p63">
              <a:extLst>
                <a:ext uri="{FF2B5EF4-FFF2-40B4-BE49-F238E27FC236}">
                  <a16:creationId xmlns:a16="http://schemas.microsoft.com/office/drawing/2014/main" id="{D15687A7-1493-CC8C-33ED-2A3235E867D8}"/>
                </a:ext>
              </a:extLst>
            </p:cNvPr>
            <p:cNvSpPr/>
            <p:nvPr/>
          </p:nvSpPr>
          <p:spPr>
            <a:xfrm>
              <a:off x="5270432" y="1632505"/>
              <a:ext cx="50161" cy="23941"/>
            </a:xfrm>
            <a:custGeom>
              <a:avLst/>
              <a:gdLst/>
              <a:ahLst/>
              <a:cxnLst/>
              <a:rect l="l" t="t" r="r" b="b"/>
              <a:pathLst>
                <a:path w="2575" h="1229" extrusionOk="0">
                  <a:moveTo>
                    <a:pt x="0" y="0"/>
                  </a:moveTo>
                  <a:lnTo>
                    <a:pt x="0" y="859"/>
                  </a:lnTo>
                  <a:cubicBezTo>
                    <a:pt x="0" y="1058"/>
                    <a:pt x="147" y="1229"/>
                    <a:pt x="347" y="1229"/>
                  </a:cubicBezTo>
                  <a:lnTo>
                    <a:pt x="1617" y="1229"/>
                  </a:lnTo>
                  <a:cubicBezTo>
                    <a:pt x="1763" y="1229"/>
                    <a:pt x="1863" y="1152"/>
                    <a:pt x="1934" y="1058"/>
                  </a:cubicBezTo>
                  <a:lnTo>
                    <a:pt x="2575" y="0"/>
                  </a:ln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01;p63">
              <a:extLst>
                <a:ext uri="{FF2B5EF4-FFF2-40B4-BE49-F238E27FC236}">
                  <a16:creationId xmlns:a16="http://schemas.microsoft.com/office/drawing/2014/main" id="{CF56BFA9-29DE-194B-130B-F44E61C1F98C}"/>
                </a:ext>
              </a:extLst>
            </p:cNvPr>
            <p:cNvSpPr/>
            <p:nvPr/>
          </p:nvSpPr>
          <p:spPr>
            <a:xfrm>
              <a:off x="5551974" y="1632505"/>
              <a:ext cx="50064" cy="23941"/>
            </a:xfrm>
            <a:custGeom>
              <a:avLst/>
              <a:gdLst/>
              <a:ahLst/>
              <a:cxnLst/>
              <a:rect l="l" t="t" r="r" b="b"/>
              <a:pathLst>
                <a:path w="2570" h="1229" extrusionOk="0">
                  <a:moveTo>
                    <a:pt x="1" y="0"/>
                  </a:moveTo>
                  <a:lnTo>
                    <a:pt x="612" y="1058"/>
                  </a:lnTo>
                  <a:cubicBezTo>
                    <a:pt x="682" y="1152"/>
                    <a:pt x="806" y="1229"/>
                    <a:pt x="929" y="1229"/>
                  </a:cubicBezTo>
                  <a:lnTo>
                    <a:pt x="2205" y="1229"/>
                  </a:lnTo>
                  <a:cubicBezTo>
                    <a:pt x="2399" y="1229"/>
                    <a:pt x="2569" y="1058"/>
                    <a:pt x="2569" y="859"/>
                  </a:cubicBezTo>
                  <a:lnTo>
                    <a:pt x="2569" y="0"/>
                  </a:ln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02;p63">
              <a:extLst>
                <a:ext uri="{FF2B5EF4-FFF2-40B4-BE49-F238E27FC236}">
                  <a16:creationId xmlns:a16="http://schemas.microsoft.com/office/drawing/2014/main" id="{7F07CB62-102B-3EB6-3928-904CEBC59F7B}"/>
                </a:ext>
              </a:extLst>
            </p:cNvPr>
            <p:cNvSpPr/>
            <p:nvPr/>
          </p:nvSpPr>
          <p:spPr>
            <a:xfrm>
              <a:off x="5424537" y="1348665"/>
              <a:ext cx="23376" cy="128373"/>
            </a:xfrm>
            <a:custGeom>
              <a:avLst/>
              <a:gdLst/>
              <a:ahLst/>
              <a:cxnLst/>
              <a:rect l="l" t="t" r="r" b="b"/>
              <a:pathLst>
                <a:path w="1200" h="6590" extrusionOk="0">
                  <a:moveTo>
                    <a:pt x="588" y="0"/>
                  </a:moveTo>
                  <a:cubicBezTo>
                    <a:pt x="271" y="0"/>
                    <a:pt x="1" y="271"/>
                    <a:pt x="1" y="612"/>
                  </a:cubicBezTo>
                  <a:lnTo>
                    <a:pt x="1" y="6589"/>
                  </a:lnTo>
                  <a:lnTo>
                    <a:pt x="1200" y="6589"/>
                  </a:lnTo>
                  <a:lnTo>
                    <a:pt x="1200" y="612"/>
                  </a:lnTo>
                  <a:cubicBezTo>
                    <a:pt x="1200" y="271"/>
                    <a:pt x="929" y="0"/>
                    <a:pt x="588" y="0"/>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03;p63">
              <a:extLst>
                <a:ext uri="{FF2B5EF4-FFF2-40B4-BE49-F238E27FC236}">
                  <a16:creationId xmlns:a16="http://schemas.microsoft.com/office/drawing/2014/main" id="{234CA90F-6892-80EA-C588-C3F545473085}"/>
                </a:ext>
              </a:extLst>
            </p:cNvPr>
            <p:cNvSpPr/>
            <p:nvPr/>
          </p:nvSpPr>
          <p:spPr>
            <a:xfrm>
              <a:off x="5430264" y="1348665"/>
              <a:ext cx="17649" cy="128373"/>
            </a:xfrm>
            <a:custGeom>
              <a:avLst/>
              <a:gdLst/>
              <a:ahLst/>
              <a:cxnLst/>
              <a:rect l="l" t="t" r="r" b="b"/>
              <a:pathLst>
                <a:path w="906" h="6590" extrusionOk="0">
                  <a:moveTo>
                    <a:pt x="294" y="0"/>
                  </a:moveTo>
                  <a:cubicBezTo>
                    <a:pt x="195" y="0"/>
                    <a:pt x="77" y="24"/>
                    <a:pt x="1" y="77"/>
                  </a:cubicBezTo>
                  <a:cubicBezTo>
                    <a:pt x="48" y="100"/>
                    <a:pt x="77" y="147"/>
                    <a:pt x="124" y="171"/>
                  </a:cubicBezTo>
                  <a:cubicBezTo>
                    <a:pt x="224" y="294"/>
                    <a:pt x="294" y="441"/>
                    <a:pt x="294" y="612"/>
                  </a:cubicBezTo>
                  <a:lnTo>
                    <a:pt x="294" y="6589"/>
                  </a:lnTo>
                  <a:lnTo>
                    <a:pt x="906" y="6589"/>
                  </a:lnTo>
                  <a:lnTo>
                    <a:pt x="906" y="612"/>
                  </a:lnTo>
                  <a:cubicBezTo>
                    <a:pt x="906" y="441"/>
                    <a:pt x="835" y="294"/>
                    <a:pt x="735" y="171"/>
                  </a:cubicBezTo>
                  <a:cubicBezTo>
                    <a:pt x="612" y="77"/>
                    <a:pt x="465" y="0"/>
                    <a:pt x="294"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04;p63">
              <a:extLst>
                <a:ext uri="{FF2B5EF4-FFF2-40B4-BE49-F238E27FC236}">
                  <a16:creationId xmlns:a16="http://schemas.microsoft.com/office/drawing/2014/main" id="{75710224-3DE9-A59A-E2F3-6D1E2B12CED3}"/>
                </a:ext>
              </a:extLst>
            </p:cNvPr>
            <p:cNvSpPr/>
            <p:nvPr/>
          </p:nvSpPr>
          <p:spPr>
            <a:xfrm>
              <a:off x="5251868" y="1549482"/>
              <a:ext cx="368250" cy="83043"/>
            </a:xfrm>
            <a:custGeom>
              <a:avLst/>
              <a:gdLst/>
              <a:ahLst/>
              <a:cxnLst/>
              <a:rect l="l" t="t" r="r" b="b"/>
              <a:pathLst>
                <a:path w="18904" h="4263" extrusionOk="0">
                  <a:moveTo>
                    <a:pt x="242" y="1"/>
                  </a:moveTo>
                  <a:cubicBezTo>
                    <a:pt x="95" y="1"/>
                    <a:pt x="1" y="124"/>
                    <a:pt x="1" y="248"/>
                  </a:cubicBezTo>
                  <a:lnTo>
                    <a:pt x="1" y="4021"/>
                  </a:lnTo>
                  <a:cubicBezTo>
                    <a:pt x="1" y="4145"/>
                    <a:pt x="95" y="4262"/>
                    <a:pt x="242" y="4262"/>
                  </a:cubicBezTo>
                  <a:lnTo>
                    <a:pt x="18663" y="4262"/>
                  </a:lnTo>
                  <a:cubicBezTo>
                    <a:pt x="18810" y="4262"/>
                    <a:pt x="18904" y="4145"/>
                    <a:pt x="18904" y="4021"/>
                  </a:cubicBezTo>
                  <a:lnTo>
                    <a:pt x="18904" y="248"/>
                  </a:lnTo>
                  <a:cubicBezTo>
                    <a:pt x="18904" y="124"/>
                    <a:pt x="18810" y="1"/>
                    <a:pt x="18663"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05;p63">
              <a:extLst>
                <a:ext uri="{FF2B5EF4-FFF2-40B4-BE49-F238E27FC236}">
                  <a16:creationId xmlns:a16="http://schemas.microsoft.com/office/drawing/2014/main" id="{037B2E4C-92FE-E0CD-AC7F-DEB6AA5B10E3}"/>
                </a:ext>
              </a:extLst>
            </p:cNvPr>
            <p:cNvSpPr/>
            <p:nvPr/>
          </p:nvSpPr>
          <p:spPr>
            <a:xfrm>
              <a:off x="5600635" y="1549482"/>
              <a:ext cx="20064" cy="83043"/>
            </a:xfrm>
            <a:custGeom>
              <a:avLst/>
              <a:gdLst/>
              <a:ahLst/>
              <a:cxnLst/>
              <a:rect l="l" t="t" r="r" b="b"/>
              <a:pathLst>
                <a:path w="1030" h="4263" extrusionOk="0">
                  <a:moveTo>
                    <a:pt x="1" y="1"/>
                  </a:moveTo>
                  <a:cubicBezTo>
                    <a:pt x="148" y="1"/>
                    <a:pt x="242" y="124"/>
                    <a:pt x="242" y="248"/>
                  </a:cubicBezTo>
                  <a:lnTo>
                    <a:pt x="242" y="4021"/>
                  </a:lnTo>
                  <a:cubicBezTo>
                    <a:pt x="242" y="4145"/>
                    <a:pt x="148" y="4262"/>
                    <a:pt x="1" y="4262"/>
                  </a:cubicBezTo>
                  <a:lnTo>
                    <a:pt x="759" y="4262"/>
                  </a:lnTo>
                  <a:cubicBezTo>
                    <a:pt x="906" y="4262"/>
                    <a:pt x="1029" y="4145"/>
                    <a:pt x="1029" y="4021"/>
                  </a:cubicBezTo>
                  <a:lnTo>
                    <a:pt x="1029" y="248"/>
                  </a:lnTo>
                  <a:cubicBezTo>
                    <a:pt x="1029" y="124"/>
                    <a:pt x="906" y="1"/>
                    <a:pt x="759"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06;p63">
              <a:extLst>
                <a:ext uri="{FF2B5EF4-FFF2-40B4-BE49-F238E27FC236}">
                  <a16:creationId xmlns:a16="http://schemas.microsoft.com/office/drawing/2014/main" id="{0775834C-5A27-9613-A242-878DBE796EE2}"/>
                </a:ext>
              </a:extLst>
            </p:cNvPr>
            <p:cNvSpPr/>
            <p:nvPr/>
          </p:nvSpPr>
          <p:spPr>
            <a:xfrm>
              <a:off x="5418362" y="1477017"/>
              <a:ext cx="35278" cy="72485"/>
            </a:xfrm>
            <a:custGeom>
              <a:avLst/>
              <a:gdLst/>
              <a:ahLst/>
              <a:cxnLst/>
              <a:rect l="l" t="t" r="r" b="b"/>
              <a:pathLst>
                <a:path w="1811" h="3721" extrusionOk="0">
                  <a:moveTo>
                    <a:pt x="147" y="0"/>
                  </a:moveTo>
                  <a:cubicBezTo>
                    <a:pt x="71" y="0"/>
                    <a:pt x="0" y="77"/>
                    <a:pt x="0" y="147"/>
                  </a:cubicBezTo>
                  <a:lnTo>
                    <a:pt x="0" y="3721"/>
                  </a:lnTo>
                  <a:lnTo>
                    <a:pt x="1811" y="3721"/>
                  </a:lnTo>
                  <a:lnTo>
                    <a:pt x="1811" y="147"/>
                  </a:lnTo>
                  <a:cubicBezTo>
                    <a:pt x="1811" y="77"/>
                    <a:pt x="1740" y="0"/>
                    <a:pt x="1664"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07;p63">
              <a:extLst>
                <a:ext uri="{FF2B5EF4-FFF2-40B4-BE49-F238E27FC236}">
                  <a16:creationId xmlns:a16="http://schemas.microsoft.com/office/drawing/2014/main" id="{5B2DC8BC-554E-9E0A-A5B4-C9475BDC9509}"/>
                </a:ext>
              </a:extLst>
            </p:cNvPr>
            <p:cNvSpPr/>
            <p:nvPr/>
          </p:nvSpPr>
          <p:spPr>
            <a:xfrm>
              <a:off x="5280951" y="1577650"/>
              <a:ext cx="134100" cy="26824"/>
            </a:xfrm>
            <a:custGeom>
              <a:avLst/>
              <a:gdLst/>
              <a:ahLst/>
              <a:cxnLst/>
              <a:rect l="l" t="t" r="r" b="b"/>
              <a:pathLst>
                <a:path w="6884" h="1377" extrusionOk="0">
                  <a:moveTo>
                    <a:pt x="101" y="1"/>
                  </a:moveTo>
                  <a:cubicBezTo>
                    <a:pt x="48" y="1"/>
                    <a:pt x="1" y="54"/>
                    <a:pt x="1" y="77"/>
                  </a:cubicBezTo>
                  <a:lnTo>
                    <a:pt x="1" y="1276"/>
                  </a:lnTo>
                  <a:cubicBezTo>
                    <a:pt x="1" y="1323"/>
                    <a:pt x="48" y="1376"/>
                    <a:pt x="101" y="1376"/>
                  </a:cubicBezTo>
                  <a:lnTo>
                    <a:pt x="6784" y="1376"/>
                  </a:lnTo>
                  <a:cubicBezTo>
                    <a:pt x="6831" y="1376"/>
                    <a:pt x="6884" y="1323"/>
                    <a:pt x="6884" y="1276"/>
                  </a:cubicBezTo>
                  <a:lnTo>
                    <a:pt x="6884" y="77"/>
                  </a:lnTo>
                  <a:cubicBezTo>
                    <a:pt x="6884" y="54"/>
                    <a:pt x="6831" y="1"/>
                    <a:pt x="6784"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08;p63">
              <a:extLst>
                <a:ext uri="{FF2B5EF4-FFF2-40B4-BE49-F238E27FC236}">
                  <a16:creationId xmlns:a16="http://schemas.microsoft.com/office/drawing/2014/main" id="{FCCFB4A8-C065-28F4-C1D5-DCC560607035}"/>
                </a:ext>
              </a:extLst>
            </p:cNvPr>
            <p:cNvSpPr/>
            <p:nvPr/>
          </p:nvSpPr>
          <p:spPr>
            <a:xfrm>
              <a:off x="5384915" y="1577650"/>
              <a:ext cx="30136" cy="26824"/>
            </a:xfrm>
            <a:custGeom>
              <a:avLst/>
              <a:gdLst/>
              <a:ahLst/>
              <a:cxnLst/>
              <a:rect l="l" t="t" r="r" b="b"/>
              <a:pathLst>
                <a:path w="1547" h="1377" extrusionOk="0">
                  <a:moveTo>
                    <a:pt x="1" y="1"/>
                  </a:moveTo>
                  <a:lnTo>
                    <a:pt x="1" y="1376"/>
                  </a:lnTo>
                  <a:lnTo>
                    <a:pt x="1447" y="1376"/>
                  </a:lnTo>
                  <a:cubicBezTo>
                    <a:pt x="1494" y="1376"/>
                    <a:pt x="1547" y="1323"/>
                    <a:pt x="1547" y="1276"/>
                  </a:cubicBezTo>
                  <a:lnTo>
                    <a:pt x="1547" y="77"/>
                  </a:lnTo>
                  <a:cubicBezTo>
                    <a:pt x="1547" y="54"/>
                    <a:pt x="1494" y="1"/>
                    <a:pt x="1447"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09;p63">
              <a:extLst>
                <a:ext uri="{FF2B5EF4-FFF2-40B4-BE49-F238E27FC236}">
                  <a16:creationId xmlns:a16="http://schemas.microsoft.com/office/drawing/2014/main" id="{86A103BB-505D-6D50-A973-DDA2F91E5F32}"/>
                </a:ext>
              </a:extLst>
            </p:cNvPr>
            <p:cNvSpPr/>
            <p:nvPr/>
          </p:nvSpPr>
          <p:spPr>
            <a:xfrm>
              <a:off x="5564344" y="1577650"/>
              <a:ext cx="26688" cy="26824"/>
            </a:xfrm>
            <a:custGeom>
              <a:avLst/>
              <a:gdLst/>
              <a:ahLst/>
              <a:cxnLst/>
              <a:rect l="l" t="t" r="r" b="b"/>
              <a:pathLst>
                <a:path w="1370" h="1377" extrusionOk="0">
                  <a:moveTo>
                    <a:pt x="688" y="1"/>
                  </a:moveTo>
                  <a:cubicBezTo>
                    <a:pt x="318" y="1"/>
                    <a:pt x="0" y="318"/>
                    <a:pt x="0" y="689"/>
                  </a:cubicBezTo>
                  <a:cubicBezTo>
                    <a:pt x="0" y="1053"/>
                    <a:pt x="318" y="1376"/>
                    <a:pt x="688" y="1376"/>
                  </a:cubicBezTo>
                  <a:cubicBezTo>
                    <a:pt x="1053" y="1376"/>
                    <a:pt x="1370" y="1053"/>
                    <a:pt x="1370" y="689"/>
                  </a:cubicBezTo>
                  <a:cubicBezTo>
                    <a:pt x="1370" y="318"/>
                    <a:pt x="1053" y="1"/>
                    <a:pt x="688"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10;p63">
              <a:extLst>
                <a:ext uri="{FF2B5EF4-FFF2-40B4-BE49-F238E27FC236}">
                  <a16:creationId xmlns:a16="http://schemas.microsoft.com/office/drawing/2014/main" id="{F269A66F-0AA4-C47D-2719-5A9A290ED33D}"/>
                </a:ext>
              </a:extLst>
            </p:cNvPr>
            <p:cNvSpPr/>
            <p:nvPr/>
          </p:nvSpPr>
          <p:spPr>
            <a:xfrm>
              <a:off x="5516131" y="1577650"/>
              <a:ext cx="26707" cy="26824"/>
            </a:xfrm>
            <a:custGeom>
              <a:avLst/>
              <a:gdLst/>
              <a:ahLst/>
              <a:cxnLst/>
              <a:rect l="l" t="t" r="r" b="b"/>
              <a:pathLst>
                <a:path w="1371" h="1377" extrusionOk="0">
                  <a:moveTo>
                    <a:pt x="689" y="1"/>
                  </a:moveTo>
                  <a:cubicBezTo>
                    <a:pt x="295" y="1"/>
                    <a:pt x="1" y="318"/>
                    <a:pt x="1" y="689"/>
                  </a:cubicBezTo>
                  <a:cubicBezTo>
                    <a:pt x="1" y="1053"/>
                    <a:pt x="295" y="1376"/>
                    <a:pt x="689" y="1376"/>
                  </a:cubicBezTo>
                  <a:cubicBezTo>
                    <a:pt x="1053" y="1376"/>
                    <a:pt x="1370" y="1053"/>
                    <a:pt x="1370" y="689"/>
                  </a:cubicBezTo>
                  <a:cubicBezTo>
                    <a:pt x="1370" y="318"/>
                    <a:pt x="1053" y="1"/>
                    <a:pt x="68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11;p63">
              <a:extLst>
                <a:ext uri="{FF2B5EF4-FFF2-40B4-BE49-F238E27FC236}">
                  <a16:creationId xmlns:a16="http://schemas.microsoft.com/office/drawing/2014/main" id="{6A54CBA8-7AB5-AE19-47A3-5AA047BB8F40}"/>
                </a:ext>
              </a:extLst>
            </p:cNvPr>
            <p:cNvSpPr/>
            <p:nvPr/>
          </p:nvSpPr>
          <p:spPr>
            <a:xfrm>
              <a:off x="5565707" y="1577650"/>
              <a:ext cx="25324" cy="26824"/>
            </a:xfrm>
            <a:custGeom>
              <a:avLst/>
              <a:gdLst/>
              <a:ahLst/>
              <a:cxnLst/>
              <a:rect l="l" t="t" r="r" b="b"/>
              <a:pathLst>
                <a:path w="1300" h="1377" extrusionOk="0">
                  <a:moveTo>
                    <a:pt x="689" y="1"/>
                  </a:moveTo>
                  <a:lnTo>
                    <a:pt x="689" y="1"/>
                  </a:lnTo>
                  <a:cubicBezTo>
                    <a:pt x="712" y="101"/>
                    <a:pt x="736" y="201"/>
                    <a:pt x="736" y="295"/>
                  </a:cubicBezTo>
                  <a:cubicBezTo>
                    <a:pt x="736" y="689"/>
                    <a:pt x="442" y="982"/>
                    <a:pt x="54" y="982"/>
                  </a:cubicBezTo>
                  <a:lnTo>
                    <a:pt x="1" y="982"/>
                  </a:lnTo>
                  <a:cubicBezTo>
                    <a:pt x="101" y="1200"/>
                    <a:pt x="348" y="1376"/>
                    <a:pt x="618" y="1376"/>
                  </a:cubicBezTo>
                  <a:cubicBezTo>
                    <a:pt x="983" y="1376"/>
                    <a:pt x="1300" y="1053"/>
                    <a:pt x="1300" y="689"/>
                  </a:cubicBezTo>
                  <a:cubicBezTo>
                    <a:pt x="1300" y="318"/>
                    <a:pt x="1030" y="54"/>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12;p63">
              <a:extLst>
                <a:ext uri="{FF2B5EF4-FFF2-40B4-BE49-F238E27FC236}">
                  <a16:creationId xmlns:a16="http://schemas.microsoft.com/office/drawing/2014/main" id="{D1E20CBB-5C0C-923B-BA98-E86DBFFD1350}"/>
                </a:ext>
              </a:extLst>
            </p:cNvPr>
            <p:cNvSpPr/>
            <p:nvPr/>
          </p:nvSpPr>
          <p:spPr>
            <a:xfrm>
              <a:off x="5517631" y="1577650"/>
              <a:ext cx="25207" cy="26824"/>
            </a:xfrm>
            <a:custGeom>
              <a:avLst/>
              <a:gdLst/>
              <a:ahLst/>
              <a:cxnLst/>
              <a:rect l="l" t="t" r="r" b="b"/>
              <a:pathLst>
                <a:path w="1294" h="1377" extrusionOk="0">
                  <a:moveTo>
                    <a:pt x="659" y="1"/>
                  </a:moveTo>
                  <a:lnTo>
                    <a:pt x="659" y="1"/>
                  </a:lnTo>
                  <a:cubicBezTo>
                    <a:pt x="706" y="101"/>
                    <a:pt x="735" y="201"/>
                    <a:pt x="735" y="295"/>
                  </a:cubicBezTo>
                  <a:cubicBezTo>
                    <a:pt x="735" y="689"/>
                    <a:pt x="441" y="982"/>
                    <a:pt x="47" y="982"/>
                  </a:cubicBezTo>
                  <a:lnTo>
                    <a:pt x="0" y="982"/>
                  </a:lnTo>
                  <a:cubicBezTo>
                    <a:pt x="94" y="1200"/>
                    <a:pt x="341" y="1376"/>
                    <a:pt x="612" y="1376"/>
                  </a:cubicBezTo>
                  <a:cubicBezTo>
                    <a:pt x="976" y="1376"/>
                    <a:pt x="1293" y="1053"/>
                    <a:pt x="1293" y="689"/>
                  </a:cubicBezTo>
                  <a:cubicBezTo>
                    <a:pt x="1293" y="318"/>
                    <a:pt x="1029" y="54"/>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13;p63">
              <a:extLst>
                <a:ext uri="{FF2B5EF4-FFF2-40B4-BE49-F238E27FC236}">
                  <a16:creationId xmlns:a16="http://schemas.microsoft.com/office/drawing/2014/main" id="{A482A333-48EE-8BED-BACB-27F37FB1FE51}"/>
                </a:ext>
              </a:extLst>
            </p:cNvPr>
            <p:cNvSpPr/>
            <p:nvPr/>
          </p:nvSpPr>
          <p:spPr>
            <a:xfrm>
              <a:off x="5436439" y="1585267"/>
              <a:ext cx="11941" cy="11143"/>
            </a:xfrm>
            <a:custGeom>
              <a:avLst/>
              <a:gdLst/>
              <a:ahLst/>
              <a:cxnLst/>
              <a:rect l="l" t="t" r="r" b="b"/>
              <a:pathLst>
                <a:path w="613" h="572" extrusionOk="0">
                  <a:moveTo>
                    <a:pt x="329" y="1"/>
                  </a:moveTo>
                  <a:cubicBezTo>
                    <a:pt x="177" y="1"/>
                    <a:pt x="51" y="116"/>
                    <a:pt x="24" y="251"/>
                  </a:cubicBezTo>
                  <a:cubicBezTo>
                    <a:pt x="1" y="398"/>
                    <a:pt x="124" y="544"/>
                    <a:pt x="271" y="568"/>
                  </a:cubicBezTo>
                  <a:cubicBezTo>
                    <a:pt x="286" y="570"/>
                    <a:pt x="300" y="571"/>
                    <a:pt x="315" y="571"/>
                  </a:cubicBezTo>
                  <a:cubicBezTo>
                    <a:pt x="446" y="571"/>
                    <a:pt x="568" y="477"/>
                    <a:pt x="589" y="345"/>
                  </a:cubicBezTo>
                  <a:cubicBezTo>
                    <a:pt x="612" y="174"/>
                    <a:pt x="518" y="27"/>
                    <a:pt x="371" y="4"/>
                  </a:cubicBezTo>
                  <a:cubicBezTo>
                    <a:pt x="357" y="2"/>
                    <a:pt x="343" y="1"/>
                    <a:pt x="3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14;p63">
              <a:extLst>
                <a:ext uri="{FF2B5EF4-FFF2-40B4-BE49-F238E27FC236}">
                  <a16:creationId xmlns:a16="http://schemas.microsoft.com/office/drawing/2014/main" id="{41D5A52F-5D9A-8B01-A76E-983675C1AD19}"/>
                </a:ext>
              </a:extLst>
            </p:cNvPr>
            <p:cNvSpPr/>
            <p:nvPr/>
          </p:nvSpPr>
          <p:spPr>
            <a:xfrm>
              <a:off x="5461744" y="1585325"/>
              <a:ext cx="11941" cy="10987"/>
            </a:xfrm>
            <a:custGeom>
              <a:avLst/>
              <a:gdLst/>
              <a:ahLst/>
              <a:cxnLst/>
              <a:rect l="l" t="t" r="r" b="b"/>
              <a:pathLst>
                <a:path w="613" h="564" extrusionOk="0">
                  <a:moveTo>
                    <a:pt x="310" y="1"/>
                  </a:moveTo>
                  <a:cubicBezTo>
                    <a:pt x="236" y="1"/>
                    <a:pt x="163" y="24"/>
                    <a:pt x="101" y="71"/>
                  </a:cubicBezTo>
                  <a:cubicBezTo>
                    <a:pt x="1" y="195"/>
                    <a:pt x="1" y="365"/>
                    <a:pt x="101" y="489"/>
                  </a:cubicBezTo>
                  <a:cubicBezTo>
                    <a:pt x="163" y="539"/>
                    <a:pt x="236" y="563"/>
                    <a:pt x="310" y="563"/>
                  </a:cubicBezTo>
                  <a:cubicBezTo>
                    <a:pt x="383" y="563"/>
                    <a:pt x="456" y="539"/>
                    <a:pt x="518" y="489"/>
                  </a:cubicBezTo>
                  <a:cubicBezTo>
                    <a:pt x="612" y="365"/>
                    <a:pt x="612" y="195"/>
                    <a:pt x="518" y="71"/>
                  </a:cubicBezTo>
                  <a:cubicBezTo>
                    <a:pt x="456" y="24"/>
                    <a:pt x="383"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15;p63">
              <a:extLst>
                <a:ext uri="{FF2B5EF4-FFF2-40B4-BE49-F238E27FC236}">
                  <a16:creationId xmlns:a16="http://schemas.microsoft.com/office/drawing/2014/main" id="{B8071E9B-7016-9DE4-008E-8694F55B5DBB}"/>
                </a:ext>
              </a:extLst>
            </p:cNvPr>
            <p:cNvSpPr/>
            <p:nvPr/>
          </p:nvSpPr>
          <p:spPr>
            <a:xfrm>
              <a:off x="5487515" y="1585325"/>
              <a:ext cx="11006" cy="11006"/>
            </a:xfrm>
            <a:custGeom>
              <a:avLst/>
              <a:gdLst/>
              <a:ahLst/>
              <a:cxnLst/>
              <a:rect l="l" t="t" r="r" b="b"/>
              <a:pathLst>
                <a:path w="565" h="565" extrusionOk="0">
                  <a:moveTo>
                    <a:pt x="271" y="1"/>
                  </a:moveTo>
                  <a:cubicBezTo>
                    <a:pt x="124" y="1"/>
                    <a:pt x="0" y="124"/>
                    <a:pt x="0" y="295"/>
                  </a:cubicBezTo>
                  <a:cubicBezTo>
                    <a:pt x="0" y="442"/>
                    <a:pt x="124" y="565"/>
                    <a:pt x="271" y="565"/>
                  </a:cubicBezTo>
                  <a:cubicBezTo>
                    <a:pt x="441" y="565"/>
                    <a:pt x="565" y="442"/>
                    <a:pt x="565" y="295"/>
                  </a:cubicBezTo>
                  <a:cubicBezTo>
                    <a:pt x="565" y="124"/>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16;p63">
              <a:extLst>
                <a:ext uri="{FF2B5EF4-FFF2-40B4-BE49-F238E27FC236}">
                  <a16:creationId xmlns:a16="http://schemas.microsoft.com/office/drawing/2014/main" id="{D79045F9-7AAC-D8F1-0882-F666EC1FF1AB}"/>
                </a:ext>
              </a:extLst>
            </p:cNvPr>
            <p:cNvSpPr/>
            <p:nvPr/>
          </p:nvSpPr>
          <p:spPr>
            <a:xfrm>
              <a:off x="5558617" y="1571923"/>
              <a:ext cx="38142" cy="38278"/>
            </a:xfrm>
            <a:custGeom>
              <a:avLst/>
              <a:gdLst/>
              <a:ahLst/>
              <a:cxnLst/>
              <a:rect l="l" t="t" r="r" b="b"/>
              <a:pathLst>
                <a:path w="1958" h="1965" extrusionOk="0">
                  <a:moveTo>
                    <a:pt x="982" y="589"/>
                  </a:moveTo>
                  <a:cubicBezTo>
                    <a:pt x="1200" y="589"/>
                    <a:pt x="1370" y="759"/>
                    <a:pt x="1370" y="983"/>
                  </a:cubicBezTo>
                  <a:cubicBezTo>
                    <a:pt x="1370" y="1200"/>
                    <a:pt x="1200" y="1376"/>
                    <a:pt x="982" y="1376"/>
                  </a:cubicBezTo>
                  <a:cubicBezTo>
                    <a:pt x="759" y="1376"/>
                    <a:pt x="588" y="1200"/>
                    <a:pt x="588" y="983"/>
                  </a:cubicBezTo>
                  <a:cubicBezTo>
                    <a:pt x="588" y="759"/>
                    <a:pt x="759" y="589"/>
                    <a:pt x="982" y="589"/>
                  </a:cubicBezTo>
                  <a:close/>
                  <a:moveTo>
                    <a:pt x="982" y="1"/>
                  </a:moveTo>
                  <a:cubicBezTo>
                    <a:pt x="441" y="1"/>
                    <a:pt x="1" y="442"/>
                    <a:pt x="1" y="983"/>
                  </a:cubicBezTo>
                  <a:cubicBezTo>
                    <a:pt x="1" y="1523"/>
                    <a:pt x="441" y="1964"/>
                    <a:pt x="982" y="1964"/>
                  </a:cubicBezTo>
                  <a:cubicBezTo>
                    <a:pt x="1517" y="1964"/>
                    <a:pt x="1958" y="1523"/>
                    <a:pt x="1958" y="983"/>
                  </a:cubicBezTo>
                  <a:cubicBezTo>
                    <a:pt x="1958" y="442"/>
                    <a:pt x="1517" y="1"/>
                    <a:pt x="9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17;p63">
              <a:extLst>
                <a:ext uri="{FF2B5EF4-FFF2-40B4-BE49-F238E27FC236}">
                  <a16:creationId xmlns:a16="http://schemas.microsoft.com/office/drawing/2014/main" id="{543CE265-4775-6359-B40C-F02F32222219}"/>
                </a:ext>
              </a:extLst>
            </p:cNvPr>
            <p:cNvSpPr/>
            <p:nvPr/>
          </p:nvSpPr>
          <p:spPr>
            <a:xfrm>
              <a:off x="5510424" y="1571923"/>
              <a:ext cx="37674" cy="38278"/>
            </a:xfrm>
            <a:custGeom>
              <a:avLst/>
              <a:gdLst/>
              <a:ahLst/>
              <a:cxnLst/>
              <a:rect l="l" t="t" r="r" b="b"/>
              <a:pathLst>
                <a:path w="1934" h="1965" extrusionOk="0">
                  <a:moveTo>
                    <a:pt x="982" y="589"/>
                  </a:moveTo>
                  <a:cubicBezTo>
                    <a:pt x="1199" y="589"/>
                    <a:pt x="1370" y="759"/>
                    <a:pt x="1370" y="983"/>
                  </a:cubicBezTo>
                  <a:cubicBezTo>
                    <a:pt x="1370" y="1200"/>
                    <a:pt x="1199" y="1376"/>
                    <a:pt x="982" y="1376"/>
                  </a:cubicBezTo>
                  <a:cubicBezTo>
                    <a:pt x="758" y="1376"/>
                    <a:pt x="588" y="1200"/>
                    <a:pt x="588" y="983"/>
                  </a:cubicBezTo>
                  <a:cubicBezTo>
                    <a:pt x="588" y="759"/>
                    <a:pt x="758" y="589"/>
                    <a:pt x="982" y="589"/>
                  </a:cubicBezTo>
                  <a:close/>
                  <a:moveTo>
                    <a:pt x="982" y="1"/>
                  </a:moveTo>
                  <a:cubicBezTo>
                    <a:pt x="441" y="1"/>
                    <a:pt x="0" y="442"/>
                    <a:pt x="0" y="983"/>
                  </a:cubicBezTo>
                  <a:cubicBezTo>
                    <a:pt x="0" y="1523"/>
                    <a:pt x="441" y="1964"/>
                    <a:pt x="982" y="1964"/>
                  </a:cubicBezTo>
                  <a:cubicBezTo>
                    <a:pt x="1516" y="1964"/>
                    <a:pt x="1934" y="1523"/>
                    <a:pt x="1934" y="983"/>
                  </a:cubicBezTo>
                  <a:cubicBezTo>
                    <a:pt x="1934" y="442"/>
                    <a:pt x="1516" y="1"/>
                    <a:pt x="9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18;p63">
              <a:extLst>
                <a:ext uri="{FF2B5EF4-FFF2-40B4-BE49-F238E27FC236}">
                  <a16:creationId xmlns:a16="http://schemas.microsoft.com/office/drawing/2014/main" id="{FAAF5223-E0E4-A013-E11D-C03989C28CA3}"/>
                </a:ext>
              </a:extLst>
            </p:cNvPr>
            <p:cNvSpPr/>
            <p:nvPr/>
          </p:nvSpPr>
          <p:spPr>
            <a:xfrm>
              <a:off x="5275692" y="1571923"/>
              <a:ext cx="144639" cy="38278"/>
            </a:xfrm>
            <a:custGeom>
              <a:avLst/>
              <a:gdLst/>
              <a:ahLst/>
              <a:cxnLst/>
              <a:rect l="l" t="t" r="r" b="b"/>
              <a:pathLst>
                <a:path w="7425" h="1965" extrusionOk="0">
                  <a:moveTo>
                    <a:pt x="6860" y="589"/>
                  </a:moveTo>
                  <a:lnTo>
                    <a:pt x="6860" y="1376"/>
                  </a:lnTo>
                  <a:lnTo>
                    <a:pt x="5878" y="1376"/>
                  </a:lnTo>
                  <a:lnTo>
                    <a:pt x="5878" y="589"/>
                  </a:lnTo>
                  <a:close/>
                  <a:moveTo>
                    <a:pt x="371" y="1"/>
                  </a:moveTo>
                  <a:cubicBezTo>
                    <a:pt x="147" y="1"/>
                    <a:pt x="0" y="171"/>
                    <a:pt x="0" y="371"/>
                  </a:cubicBezTo>
                  <a:lnTo>
                    <a:pt x="0" y="1570"/>
                  </a:lnTo>
                  <a:cubicBezTo>
                    <a:pt x="0" y="1788"/>
                    <a:pt x="147" y="1964"/>
                    <a:pt x="371" y="1964"/>
                  </a:cubicBezTo>
                  <a:lnTo>
                    <a:pt x="1546" y="1964"/>
                  </a:lnTo>
                  <a:cubicBezTo>
                    <a:pt x="1717" y="1964"/>
                    <a:pt x="1840" y="1817"/>
                    <a:pt x="1840" y="1670"/>
                  </a:cubicBezTo>
                  <a:cubicBezTo>
                    <a:pt x="1840" y="1494"/>
                    <a:pt x="1717" y="1376"/>
                    <a:pt x="1546" y="1376"/>
                  </a:cubicBezTo>
                  <a:lnTo>
                    <a:pt x="565" y="1376"/>
                  </a:lnTo>
                  <a:lnTo>
                    <a:pt x="565" y="589"/>
                  </a:lnTo>
                  <a:lnTo>
                    <a:pt x="5314" y="589"/>
                  </a:lnTo>
                  <a:lnTo>
                    <a:pt x="5314" y="1376"/>
                  </a:lnTo>
                  <a:lnTo>
                    <a:pt x="2869" y="1376"/>
                  </a:lnTo>
                  <a:cubicBezTo>
                    <a:pt x="2722" y="1376"/>
                    <a:pt x="2598" y="1494"/>
                    <a:pt x="2598" y="1670"/>
                  </a:cubicBezTo>
                  <a:cubicBezTo>
                    <a:pt x="2598" y="1817"/>
                    <a:pt x="2722" y="1964"/>
                    <a:pt x="2869" y="1964"/>
                  </a:cubicBezTo>
                  <a:lnTo>
                    <a:pt x="7054" y="1964"/>
                  </a:lnTo>
                  <a:cubicBezTo>
                    <a:pt x="7277" y="1964"/>
                    <a:pt x="7424" y="1788"/>
                    <a:pt x="7424" y="1570"/>
                  </a:cubicBezTo>
                  <a:lnTo>
                    <a:pt x="7424" y="371"/>
                  </a:lnTo>
                  <a:cubicBezTo>
                    <a:pt x="7424" y="171"/>
                    <a:pt x="7277" y="1"/>
                    <a:pt x="705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19;p63">
              <a:extLst>
                <a:ext uri="{FF2B5EF4-FFF2-40B4-BE49-F238E27FC236}">
                  <a16:creationId xmlns:a16="http://schemas.microsoft.com/office/drawing/2014/main" id="{ECB29BA6-0454-74A8-6E0A-5A16292799DA}"/>
                </a:ext>
              </a:extLst>
            </p:cNvPr>
            <p:cNvSpPr/>
            <p:nvPr/>
          </p:nvSpPr>
          <p:spPr>
            <a:xfrm>
              <a:off x="5246160" y="1342938"/>
              <a:ext cx="379685" cy="318790"/>
            </a:xfrm>
            <a:custGeom>
              <a:avLst/>
              <a:gdLst/>
              <a:ahLst/>
              <a:cxnLst/>
              <a:rect l="l" t="t" r="r" b="b"/>
              <a:pathLst>
                <a:path w="19491" h="16365" extrusionOk="0">
                  <a:moveTo>
                    <a:pt x="10357" y="7177"/>
                  </a:moveTo>
                  <a:lnTo>
                    <a:pt x="10357" y="10339"/>
                  </a:lnTo>
                  <a:lnTo>
                    <a:pt x="9134" y="10339"/>
                  </a:lnTo>
                  <a:lnTo>
                    <a:pt x="9134" y="7177"/>
                  </a:lnTo>
                  <a:close/>
                  <a:moveTo>
                    <a:pt x="18932" y="10898"/>
                  </a:moveTo>
                  <a:lnTo>
                    <a:pt x="18932" y="14571"/>
                  </a:lnTo>
                  <a:lnTo>
                    <a:pt x="564" y="14571"/>
                  </a:lnTo>
                  <a:lnTo>
                    <a:pt x="564" y="10898"/>
                  </a:lnTo>
                  <a:close/>
                  <a:moveTo>
                    <a:pt x="3303" y="15136"/>
                  </a:moveTo>
                  <a:lnTo>
                    <a:pt x="2939" y="15776"/>
                  </a:lnTo>
                  <a:cubicBezTo>
                    <a:pt x="2915" y="15800"/>
                    <a:pt x="2886" y="15800"/>
                    <a:pt x="2863" y="15800"/>
                  </a:cubicBezTo>
                  <a:lnTo>
                    <a:pt x="1593" y="15800"/>
                  </a:lnTo>
                  <a:cubicBezTo>
                    <a:pt x="1540" y="15800"/>
                    <a:pt x="1516" y="15776"/>
                    <a:pt x="1516" y="15724"/>
                  </a:cubicBezTo>
                  <a:lnTo>
                    <a:pt x="1516" y="15136"/>
                  </a:lnTo>
                  <a:close/>
                  <a:moveTo>
                    <a:pt x="17974" y="15136"/>
                  </a:moveTo>
                  <a:lnTo>
                    <a:pt x="17974" y="15724"/>
                  </a:lnTo>
                  <a:cubicBezTo>
                    <a:pt x="17974" y="15776"/>
                    <a:pt x="17951" y="15800"/>
                    <a:pt x="17904" y="15800"/>
                  </a:cubicBezTo>
                  <a:lnTo>
                    <a:pt x="16628" y="15800"/>
                  </a:lnTo>
                  <a:cubicBezTo>
                    <a:pt x="16605" y="15800"/>
                    <a:pt x="16581" y="15800"/>
                    <a:pt x="16552" y="15776"/>
                  </a:cubicBezTo>
                  <a:lnTo>
                    <a:pt x="16188" y="15136"/>
                  </a:lnTo>
                  <a:close/>
                  <a:moveTo>
                    <a:pt x="9745" y="0"/>
                  </a:moveTo>
                  <a:cubicBezTo>
                    <a:pt x="9258" y="0"/>
                    <a:pt x="8864" y="418"/>
                    <a:pt x="8864" y="906"/>
                  </a:cubicBezTo>
                  <a:lnTo>
                    <a:pt x="8864" y="6613"/>
                  </a:lnTo>
                  <a:cubicBezTo>
                    <a:pt x="8693" y="6666"/>
                    <a:pt x="8570" y="6836"/>
                    <a:pt x="8570" y="7030"/>
                  </a:cubicBezTo>
                  <a:lnTo>
                    <a:pt x="8570" y="10339"/>
                  </a:lnTo>
                  <a:lnTo>
                    <a:pt x="535" y="10339"/>
                  </a:lnTo>
                  <a:cubicBezTo>
                    <a:pt x="241" y="10339"/>
                    <a:pt x="0" y="10557"/>
                    <a:pt x="0" y="10851"/>
                  </a:cubicBezTo>
                  <a:lnTo>
                    <a:pt x="0" y="14624"/>
                  </a:lnTo>
                  <a:cubicBezTo>
                    <a:pt x="0" y="14918"/>
                    <a:pt x="241" y="15136"/>
                    <a:pt x="535" y="15136"/>
                  </a:cubicBezTo>
                  <a:lnTo>
                    <a:pt x="952" y="15136"/>
                  </a:lnTo>
                  <a:lnTo>
                    <a:pt x="952" y="15724"/>
                  </a:lnTo>
                  <a:cubicBezTo>
                    <a:pt x="952" y="16094"/>
                    <a:pt x="1246" y="16364"/>
                    <a:pt x="1593" y="16364"/>
                  </a:cubicBezTo>
                  <a:lnTo>
                    <a:pt x="2863" y="16364"/>
                  </a:lnTo>
                  <a:cubicBezTo>
                    <a:pt x="3109" y="16364"/>
                    <a:pt x="3303" y="16264"/>
                    <a:pt x="3427" y="16070"/>
                  </a:cubicBezTo>
                  <a:lnTo>
                    <a:pt x="3968" y="15136"/>
                  </a:lnTo>
                  <a:lnTo>
                    <a:pt x="15523" y="15136"/>
                  </a:lnTo>
                  <a:lnTo>
                    <a:pt x="16064" y="16070"/>
                  </a:lnTo>
                  <a:cubicBezTo>
                    <a:pt x="16188" y="16264"/>
                    <a:pt x="16405" y="16364"/>
                    <a:pt x="16628" y="16364"/>
                  </a:cubicBezTo>
                  <a:lnTo>
                    <a:pt x="17904" y="16364"/>
                  </a:lnTo>
                  <a:cubicBezTo>
                    <a:pt x="18268" y="16364"/>
                    <a:pt x="18539" y="16094"/>
                    <a:pt x="18539" y="15724"/>
                  </a:cubicBezTo>
                  <a:lnTo>
                    <a:pt x="18539" y="15136"/>
                  </a:lnTo>
                  <a:lnTo>
                    <a:pt x="18956" y="15136"/>
                  </a:lnTo>
                  <a:cubicBezTo>
                    <a:pt x="19250" y="15136"/>
                    <a:pt x="19491" y="14918"/>
                    <a:pt x="19491" y="14624"/>
                  </a:cubicBezTo>
                  <a:lnTo>
                    <a:pt x="19491" y="10851"/>
                  </a:lnTo>
                  <a:cubicBezTo>
                    <a:pt x="19491" y="10557"/>
                    <a:pt x="19250" y="10339"/>
                    <a:pt x="18956" y="10339"/>
                  </a:cubicBezTo>
                  <a:lnTo>
                    <a:pt x="10945" y="10339"/>
                  </a:lnTo>
                  <a:lnTo>
                    <a:pt x="10945" y="7030"/>
                  </a:lnTo>
                  <a:cubicBezTo>
                    <a:pt x="10945" y="6836"/>
                    <a:pt x="10821" y="6666"/>
                    <a:pt x="10627" y="6613"/>
                  </a:cubicBezTo>
                  <a:lnTo>
                    <a:pt x="10627" y="3210"/>
                  </a:lnTo>
                  <a:cubicBezTo>
                    <a:pt x="10627" y="3063"/>
                    <a:pt x="10504" y="2939"/>
                    <a:pt x="10357" y="2939"/>
                  </a:cubicBezTo>
                  <a:cubicBezTo>
                    <a:pt x="10186" y="2939"/>
                    <a:pt x="10063" y="3063"/>
                    <a:pt x="10063" y="3210"/>
                  </a:cubicBezTo>
                  <a:lnTo>
                    <a:pt x="10063" y="6589"/>
                  </a:lnTo>
                  <a:lnTo>
                    <a:pt x="9428" y="6589"/>
                  </a:lnTo>
                  <a:lnTo>
                    <a:pt x="9428" y="906"/>
                  </a:lnTo>
                  <a:cubicBezTo>
                    <a:pt x="9428" y="735"/>
                    <a:pt x="9575" y="588"/>
                    <a:pt x="9745" y="588"/>
                  </a:cubicBezTo>
                  <a:cubicBezTo>
                    <a:pt x="9916" y="588"/>
                    <a:pt x="10063" y="735"/>
                    <a:pt x="10063" y="906"/>
                  </a:cubicBezTo>
                  <a:lnTo>
                    <a:pt x="10063" y="1911"/>
                  </a:lnTo>
                  <a:cubicBezTo>
                    <a:pt x="10063" y="2058"/>
                    <a:pt x="10186" y="2181"/>
                    <a:pt x="10357" y="2181"/>
                  </a:cubicBezTo>
                  <a:cubicBezTo>
                    <a:pt x="10504" y="2181"/>
                    <a:pt x="10627" y="2058"/>
                    <a:pt x="10627" y="1911"/>
                  </a:cubicBezTo>
                  <a:lnTo>
                    <a:pt x="10627" y="906"/>
                  </a:lnTo>
                  <a:cubicBezTo>
                    <a:pt x="10627" y="418"/>
                    <a:pt x="10233" y="0"/>
                    <a:pt x="97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20;p63">
              <a:extLst>
                <a:ext uri="{FF2B5EF4-FFF2-40B4-BE49-F238E27FC236}">
                  <a16:creationId xmlns:a16="http://schemas.microsoft.com/office/drawing/2014/main" id="{BDBD6C4F-58F1-D6EE-0762-3448A54B0982}"/>
                </a:ext>
              </a:extLst>
            </p:cNvPr>
            <p:cNvSpPr/>
            <p:nvPr/>
          </p:nvSpPr>
          <p:spPr>
            <a:xfrm>
              <a:off x="5409771" y="1308127"/>
              <a:ext cx="52460" cy="22460"/>
            </a:xfrm>
            <a:custGeom>
              <a:avLst/>
              <a:gdLst/>
              <a:ahLst/>
              <a:cxnLst/>
              <a:rect l="l" t="t" r="r" b="b"/>
              <a:pathLst>
                <a:path w="2693" h="1153" extrusionOk="0">
                  <a:moveTo>
                    <a:pt x="1346" y="1"/>
                  </a:moveTo>
                  <a:cubicBezTo>
                    <a:pt x="835" y="1"/>
                    <a:pt x="365" y="271"/>
                    <a:pt x="100" y="712"/>
                  </a:cubicBezTo>
                  <a:cubicBezTo>
                    <a:pt x="0" y="835"/>
                    <a:pt x="47" y="1006"/>
                    <a:pt x="171" y="1106"/>
                  </a:cubicBezTo>
                  <a:cubicBezTo>
                    <a:pt x="218" y="1128"/>
                    <a:pt x="267" y="1138"/>
                    <a:pt x="315" y="1138"/>
                  </a:cubicBezTo>
                  <a:cubicBezTo>
                    <a:pt x="419" y="1138"/>
                    <a:pt x="520" y="1090"/>
                    <a:pt x="588" y="1006"/>
                  </a:cubicBezTo>
                  <a:cubicBezTo>
                    <a:pt x="735" y="735"/>
                    <a:pt x="1029" y="565"/>
                    <a:pt x="1346" y="565"/>
                  </a:cubicBezTo>
                  <a:cubicBezTo>
                    <a:pt x="1664" y="565"/>
                    <a:pt x="1958" y="735"/>
                    <a:pt x="2128" y="1006"/>
                  </a:cubicBezTo>
                  <a:cubicBezTo>
                    <a:pt x="2181" y="1106"/>
                    <a:pt x="2275" y="1153"/>
                    <a:pt x="2375" y="1153"/>
                  </a:cubicBezTo>
                  <a:cubicBezTo>
                    <a:pt x="2422" y="1153"/>
                    <a:pt x="2475" y="1129"/>
                    <a:pt x="2522" y="1106"/>
                  </a:cubicBezTo>
                  <a:cubicBezTo>
                    <a:pt x="2645" y="1006"/>
                    <a:pt x="2692" y="835"/>
                    <a:pt x="2622" y="712"/>
                  </a:cubicBezTo>
                  <a:cubicBezTo>
                    <a:pt x="2352" y="271"/>
                    <a:pt x="1864" y="1"/>
                    <a:pt x="134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21;p63">
              <a:extLst>
                <a:ext uri="{FF2B5EF4-FFF2-40B4-BE49-F238E27FC236}">
                  <a16:creationId xmlns:a16="http://schemas.microsoft.com/office/drawing/2014/main" id="{B6FCD822-58D5-0573-E3A7-EF1691315437}"/>
                </a:ext>
              </a:extLst>
            </p:cNvPr>
            <p:cNvSpPr/>
            <p:nvPr/>
          </p:nvSpPr>
          <p:spPr>
            <a:xfrm>
              <a:off x="5387779" y="1282375"/>
              <a:ext cx="96426" cy="34421"/>
            </a:xfrm>
            <a:custGeom>
              <a:avLst/>
              <a:gdLst/>
              <a:ahLst/>
              <a:cxnLst/>
              <a:rect l="l" t="t" r="r" b="b"/>
              <a:pathLst>
                <a:path w="4950" h="1767" extrusionOk="0">
                  <a:moveTo>
                    <a:pt x="2475" y="0"/>
                  </a:moveTo>
                  <a:cubicBezTo>
                    <a:pt x="1494" y="0"/>
                    <a:pt x="612" y="488"/>
                    <a:pt x="101" y="1323"/>
                  </a:cubicBezTo>
                  <a:cubicBezTo>
                    <a:pt x="1" y="1469"/>
                    <a:pt x="54" y="1640"/>
                    <a:pt x="201" y="1716"/>
                  </a:cubicBezTo>
                  <a:cubicBezTo>
                    <a:pt x="243" y="1751"/>
                    <a:pt x="294" y="1766"/>
                    <a:pt x="345" y="1766"/>
                  </a:cubicBezTo>
                  <a:cubicBezTo>
                    <a:pt x="436" y="1766"/>
                    <a:pt x="529" y="1718"/>
                    <a:pt x="589" y="1640"/>
                  </a:cubicBezTo>
                  <a:cubicBezTo>
                    <a:pt x="982" y="958"/>
                    <a:pt x="1694" y="564"/>
                    <a:pt x="2475" y="564"/>
                  </a:cubicBezTo>
                  <a:cubicBezTo>
                    <a:pt x="3257" y="564"/>
                    <a:pt x="3968" y="958"/>
                    <a:pt x="4386" y="1640"/>
                  </a:cubicBezTo>
                  <a:cubicBezTo>
                    <a:pt x="4433" y="1716"/>
                    <a:pt x="4533" y="1763"/>
                    <a:pt x="4633" y="1763"/>
                  </a:cubicBezTo>
                  <a:cubicBezTo>
                    <a:pt x="4680" y="1763"/>
                    <a:pt x="4727" y="1763"/>
                    <a:pt x="4780" y="1740"/>
                  </a:cubicBezTo>
                  <a:cubicBezTo>
                    <a:pt x="4903" y="1640"/>
                    <a:pt x="4950" y="1469"/>
                    <a:pt x="4874" y="1323"/>
                  </a:cubicBezTo>
                  <a:cubicBezTo>
                    <a:pt x="4362" y="488"/>
                    <a:pt x="3457" y="0"/>
                    <a:pt x="24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Analysis</a:t>
            </a:r>
            <a:endParaRPr dirty="0"/>
          </a:p>
        </p:txBody>
      </p:sp>
      <p:sp>
        <p:nvSpPr>
          <p:cNvPr id="757" name="Google Shape;757;p36"/>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Analysis the data to get an answer</a:t>
            </a:r>
            <a:endParaRPr dirty="0"/>
          </a:p>
        </p:txBody>
      </p:sp>
      <p:sp>
        <p:nvSpPr>
          <p:cNvPr id="758" name="Google Shape;758;p36"/>
          <p:cNvSpPr txBox="1">
            <a:spLocks noGrp="1"/>
          </p:cNvSpPr>
          <p:nvPr>
            <p:ph type="title" idx="2"/>
          </p:nvPr>
        </p:nvSpPr>
        <p:spPr>
          <a:xfrm>
            <a:off x="720000" y="1249000"/>
            <a:ext cx="1702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22" name="Google Shape;3407;p63">
            <a:extLst>
              <a:ext uri="{FF2B5EF4-FFF2-40B4-BE49-F238E27FC236}">
                <a16:creationId xmlns:a16="http://schemas.microsoft.com/office/drawing/2014/main" id="{857E7848-F93F-833B-932A-9ACDE1EEE63E}"/>
              </a:ext>
            </a:extLst>
          </p:cNvPr>
          <p:cNvGrpSpPr/>
          <p:nvPr/>
        </p:nvGrpSpPr>
        <p:grpSpPr>
          <a:xfrm>
            <a:off x="6571422" y="1725476"/>
            <a:ext cx="1633727" cy="1298529"/>
            <a:chOff x="6974625" y="2837605"/>
            <a:chExt cx="379704" cy="291070"/>
          </a:xfrm>
        </p:grpSpPr>
        <p:sp>
          <p:nvSpPr>
            <p:cNvPr id="23" name="Google Shape;3408;p63">
              <a:extLst>
                <a:ext uri="{FF2B5EF4-FFF2-40B4-BE49-F238E27FC236}">
                  <a16:creationId xmlns:a16="http://schemas.microsoft.com/office/drawing/2014/main" id="{3C47261E-AC27-66C1-6DC1-753F1E18C14D}"/>
                </a:ext>
              </a:extLst>
            </p:cNvPr>
            <p:cNvSpPr/>
            <p:nvPr/>
          </p:nvSpPr>
          <p:spPr>
            <a:xfrm>
              <a:off x="6980352" y="3071870"/>
              <a:ext cx="368250" cy="51077"/>
            </a:xfrm>
            <a:custGeom>
              <a:avLst/>
              <a:gdLst/>
              <a:ahLst/>
              <a:cxnLst/>
              <a:rect l="l" t="t" r="r" b="b"/>
              <a:pathLst>
                <a:path w="18904" h="2622" extrusionOk="0">
                  <a:moveTo>
                    <a:pt x="465" y="0"/>
                  </a:moveTo>
                  <a:cubicBezTo>
                    <a:pt x="194" y="0"/>
                    <a:pt x="0" y="224"/>
                    <a:pt x="0" y="494"/>
                  </a:cubicBezTo>
                  <a:cubicBezTo>
                    <a:pt x="0" y="1670"/>
                    <a:pt x="953" y="2622"/>
                    <a:pt x="2128" y="2622"/>
                  </a:cubicBezTo>
                  <a:lnTo>
                    <a:pt x="16776" y="2622"/>
                  </a:lnTo>
                  <a:cubicBezTo>
                    <a:pt x="17951" y="2622"/>
                    <a:pt x="18903" y="1670"/>
                    <a:pt x="18903" y="494"/>
                  </a:cubicBezTo>
                  <a:cubicBezTo>
                    <a:pt x="18903" y="224"/>
                    <a:pt x="18686" y="0"/>
                    <a:pt x="1843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09;p63">
              <a:extLst>
                <a:ext uri="{FF2B5EF4-FFF2-40B4-BE49-F238E27FC236}">
                  <a16:creationId xmlns:a16="http://schemas.microsoft.com/office/drawing/2014/main" id="{5F4E8F5C-176E-7473-DE98-2D15DDB5959D}"/>
                </a:ext>
              </a:extLst>
            </p:cNvPr>
            <p:cNvSpPr/>
            <p:nvPr/>
          </p:nvSpPr>
          <p:spPr>
            <a:xfrm>
              <a:off x="7289497" y="3071870"/>
              <a:ext cx="59102" cy="51077"/>
            </a:xfrm>
            <a:custGeom>
              <a:avLst/>
              <a:gdLst/>
              <a:ahLst/>
              <a:cxnLst/>
              <a:rect l="l" t="t" r="r" b="b"/>
              <a:pathLst>
                <a:path w="3034" h="2622" extrusionOk="0">
                  <a:moveTo>
                    <a:pt x="1664" y="0"/>
                  </a:moveTo>
                  <a:cubicBezTo>
                    <a:pt x="1934" y="0"/>
                    <a:pt x="2128" y="224"/>
                    <a:pt x="2128" y="494"/>
                  </a:cubicBezTo>
                  <a:cubicBezTo>
                    <a:pt x="2128" y="1082"/>
                    <a:pt x="1911" y="1617"/>
                    <a:pt x="1517" y="1987"/>
                  </a:cubicBezTo>
                  <a:cubicBezTo>
                    <a:pt x="1123" y="2375"/>
                    <a:pt x="588" y="2622"/>
                    <a:pt x="1" y="2622"/>
                  </a:cubicBezTo>
                  <a:lnTo>
                    <a:pt x="906" y="2622"/>
                  </a:lnTo>
                  <a:cubicBezTo>
                    <a:pt x="1493" y="2622"/>
                    <a:pt x="2028" y="2375"/>
                    <a:pt x="2422" y="1987"/>
                  </a:cubicBezTo>
                  <a:cubicBezTo>
                    <a:pt x="2792" y="1617"/>
                    <a:pt x="3033" y="1082"/>
                    <a:pt x="3033" y="494"/>
                  </a:cubicBezTo>
                  <a:cubicBezTo>
                    <a:pt x="3033" y="224"/>
                    <a:pt x="2816" y="0"/>
                    <a:pt x="25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10;p63">
              <a:extLst>
                <a:ext uri="{FF2B5EF4-FFF2-40B4-BE49-F238E27FC236}">
                  <a16:creationId xmlns:a16="http://schemas.microsoft.com/office/drawing/2014/main" id="{C6578B4D-F3CB-5BB0-7E0D-FE96E8CB6878}"/>
                </a:ext>
              </a:extLst>
            </p:cNvPr>
            <p:cNvSpPr/>
            <p:nvPr/>
          </p:nvSpPr>
          <p:spPr>
            <a:xfrm>
              <a:off x="7001312" y="2843333"/>
              <a:ext cx="326329" cy="228559"/>
            </a:xfrm>
            <a:custGeom>
              <a:avLst/>
              <a:gdLst/>
              <a:ahLst/>
              <a:cxnLst/>
              <a:rect l="l" t="t" r="r" b="b"/>
              <a:pathLst>
                <a:path w="16752" h="11733" extrusionOk="0">
                  <a:moveTo>
                    <a:pt x="858" y="0"/>
                  </a:moveTo>
                  <a:cubicBezTo>
                    <a:pt x="394" y="0"/>
                    <a:pt x="0" y="371"/>
                    <a:pt x="0" y="858"/>
                  </a:cubicBezTo>
                  <a:lnTo>
                    <a:pt x="0" y="10874"/>
                  </a:lnTo>
                  <a:cubicBezTo>
                    <a:pt x="0" y="11368"/>
                    <a:pt x="394" y="11732"/>
                    <a:pt x="858" y="11732"/>
                  </a:cubicBezTo>
                  <a:lnTo>
                    <a:pt x="15894" y="11732"/>
                  </a:lnTo>
                  <a:cubicBezTo>
                    <a:pt x="16358" y="11732"/>
                    <a:pt x="16752" y="11368"/>
                    <a:pt x="16752" y="10874"/>
                  </a:cubicBezTo>
                  <a:lnTo>
                    <a:pt x="16752" y="858"/>
                  </a:lnTo>
                  <a:cubicBezTo>
                    <a:pt x="16752" y="371"/>
                    <a:pt x="16358" y="0"/>
                    <a:pt x="1589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11;p63">
              <a:extLst>
                <a:ext uri="{FF2B5EF4-FFF2-40B4-BE49-F238E27FC236}">
                  <a16:creationId xmlns:a16="http://schemas.microsoft.com/office/drawing/2014/main" id="{E5DD47BD-75A4-6BC7-1C43-4B044EC05BF1}"/>
                </a:ext>
              </a:extLst>
            </p:cNvPr>
            <p:cNvSpPr/>
            <p:nvPr/>
          </p:nvSpPr>
          <p:spPr>
            <a:xfrm>
              <a:off x="7296139" y="2843333"/>
              <a:ext cx="31499" cy="228559"/>
            </a:xfrm>
            <a:custGeom>
              <a:avLst/>
              <a:gdLst/>
              <a:ahLst/>
              <a:cxnLst/>
              <a:rect l="l" t="t" r="r" b="b"/>
              <a:pathLst>
                <a:path w="1617" h="11733" extrusionOk="0">
                  <a:moveTo>
                    <a:pt x="0" y="0"/>
                  </a:moveTo>
                  <a:cubicBezTo>
                    <a:pt x="465" y="0"/>
                    <a:pt x="859" y="371"/>
                    <a:pt x="859" y="858"/>
                  </a:cubicBezTo>
                  <a:lnTo>
                    <a:pt x="859" y="10874"/>
                  </a:lnTo>
                  <a:cubicBezTo>
                    <a:pt x="859" y="11368"/>
                    <a:pt x="465" y="11732"/>
                    <a:pt x="0" y="11732"/>
                  </a:cubicBezTo>
                  <a:lnTo>
                    <a:pt x="759" y="11732"/>
                  </a:lnTo>
                  <a:cubicBezTo>
                    <a:pt x="1223" y="11732"/>
                    <a:pt x="1617" y="11368"/>
                    <a:pt x="1617" y="10874"/>
                  </a:cubicBezTo>
                  <a:lnTo>
                    <a:pt x="1617" y="858"/>
                  </a:lnTo>
                  <a:cubicBezTo>
                    <a:pt x="1617" y="371"/>
                    <a:pt x="1223" y="0"/>
                    <a:pt x="75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12;p63">
              <a:extLst>
                <a:ext uri="{FF2B5EF4-FFF2-40B4-BE49-F238E27FC236}">
                  <a16:creationId xmlns:a16="http://schemas.microsoft.com/office/drawing/2014/main" id="{B6056446-5A80-B690-82C0-913CC4232788}"/>
                </a:ext>
              </a:extLst>
            </p:cNvPr>
            <p:cNvSpPr/>
            <p:nvPr/>
          </p:nvSpPr>
          <p:spPr>
            <a:xfrm>
              <a:off x="7025117" y="2863358"/>
              <a:ext cx="278720" cy="188488"/>
            </a:xfrm>
            <a:custGeom>
              <a:avLst/>
              <a:gdLst/>
              <a:ahLst/>
              <a:cxnLst/>
              <a:rect l="l" t="t" r="r" b="b"/>
              <a:pathLst>
                <a:path w="14308" h="9676" extrusionOk="0">
                  <a:moveTo>
                    <a:pt x="318" y="1"/>
                  </a:moveTo>
                  <a:cubicBezTo>
                    <a:pt x="148" y="1"/>
                    <a:pt x="1" y="148"/>
                    <a:pt x="1" y="324"/>
                  </a:cubicBezTo>
                  <a:lnTo>
                    <a:pt x="1" y="9358"/>
                  </a:lnTo>
                  <a:cubicBezTo>
                    <a:pt x="1" y="9529"/>
                    <a:pt x="148" y="9676"/>
                    <a:pt x="318" y="9676"/>
                  </a:cubicBezTo>
                  <a:lnTo>
                    <a:pt x="13984" y="9676"/>
                  </a:lnTo>
                  <a:cubicBezTo>
                    <a:pt x="14160" y="9676"/>
                    <a:pt x="14307" y="9529"/>
                    <a:pt x="14307" y="9358"/>
                  </a:cubicBezTo>
                  <a:lnTo>
                    <a:pt x="14307" y="324"/>
                  </a:lnTo>
                  <a:cubicBezTo>
                    <a:pt x="14307" y="148"/>
                    <a:pt x="14160" y="1"/>
                    <a:pt x="13984"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13;p63">
              <a:extLst>
                <a:ext uri="{FF2B5EF4-FFF2-40B4-BE49-F238E27FC236}">
                  <a16:creationId xmlns:a16="http://schemas.microsoft.com/office/drawing/2014/main" id="{298DBA0C-ACFD-891F-1D2A-DF42B7135EA0}"/>
                </a:ext>
              </a:extLst>
            </p:cNvPr>
            <p:cNvSpPr/>
            <p:nvPr/>
          </p:nvSpPr>
          <p:spPr>
            <a:xfrm>
              <a:off x="7282289" y="2863358"/>
              <a:ext cx="21545" cy="188488"/>
            </a:xfrm>
            <a:custGeom>
              <a:avLst/>
              <a:gdLst/>
              <a:ahLst/>
              <a:cxnLst/>
              <a:rect l="l" t="t" r="r" b="b"/>
              <a:pathLst>
                <a:path w="1106" h="9676" extrusionOk="0">
                  <a:moveTo>
                    <a:pt x="0" y="1"/>
                  </a:moveTo>
                  <a:cubicBezTo>
                    <a:pt x="194" y="1"/>
                    <a:pt x="318" y="148"/>
                    <a:pt x="318" y="324"/>
                  </a:cubicBezTo>
                  <a:lnTo>
                    <a:pt x="318" y="9358"/>
                  </a:lnTo>
                  <a:cubicBezTo>
                    <a:pt x="318" y="9529"/>
                    <a:pt x="194" y="9676"/>
                    <a:pt x="0" y="9676"/>
                  </a:cubicBezTo>
                  <a:lnTo>
                    <a:pt x="782" y="9676"/>
                  </a:lnTo>
                  <a:cubicBezTo>
                    <a:pt x="958" y="9676"/>
                    <a:pt x="1105" y="9529"/>
                    <a:pt x="1105" y="9358"/>
                  </a:cubicBezTo>
                  <a:lnTo>
                    <a:pt x="1105" y="324"/>
                  </a:lnTo>
                  <a:cubicBezTo>
                    <a:pt x="1105" y="148"/>
                    <a:pt x="958" y="1"/>
                    <a:pt x="782"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14;p63">
              <a:extLst>
                <a:ext uri="{FF2B5EF4-FFF2-40B4-BE49-F238E27FC236}">
                  <a16:creationId xmlns:a16="http://schemas.microsoft.com/office/drawing/2014/main" id="{CFE243F8-BB4C-8B8E-204B-647CC430522D}"/>
                </a:ext>
              </a:extLst>
            </p:cNvPr>
            <p:cNvSpPr/>
            <p:nvPr/>
          </p:nvSpPr>
          <p:spPr>
            <a:xfrm>
              <a:off x="7025117" y="2863358"/>
              <a:ext cx="278720" cy="42973"/>
            </a:xfrm>
            <a:custGeom>
              <a:avLst/>
              <a:gdLst/>
              <a:ahLst/>
              <a:cxnLst/>
              <a:rect l="l" t="t" r="r" b="b"/>
              <a:pathLst>
                <a:path w="14308" h="2206" extrusionOk="0">
                  <a:moveTo>
                    <a:pt x="318" y="1"/>
                  </a:moveTo>
                  <a:cubicBezTo>
                    <a:pt x="148" y="1"/>
                    <a:pt x="1" y="148"/>
                    <a:pt x="1" y="324"/>
                  </a:cubicBezTo>
                  <a:lnTo>
                    <a:pt x="1" y="2205"/>
                  </a:lnTo>
                  <a:lnTo>
                    <a:pt x="14307" y="2205"/>
                  </a:lnTo>
                  <a:lnTo>
                    <a:pt x="14307" y="324"/>
                  </a:lnTo>
                  <a:cubicBezTo>
                    <a:pt x="14307" y="148"/>
                    <a:pt x="14160" y="1"/>
                    <a:pt x="13984"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15;p63">
              <a:extLst>
                <a:ext uri="{FF2B5EF4-FFF2-40B4-BE49-F238E27FC236}">
                  <a16:creationId xmlns:a16="http://schemas.microsoft.com/office/drawing/2014/main" id="{94BE1DBF-AC82-6996-7B09-F4640D29D54C}"/>
                </a:ext>
              </a:extLst>
            </p:cNvPr>
            <p:cNvSpPr/>
            <p:nvPr/>
          </p:nvSpPr>
          <p:spPr>
            <a:xfrm>
              <a:off x="7282289" y="2863358"/>
              <a:ext cx="21545" cy="42973"/>
            </a:xfrm>
            <a:custGeom>
              <a:avLst/>
              <a:gdLst/>
              <a:ahLst/>
              <a:cxnLst/>
              <a:rect l="l" t="t" r="r" b="b"/>
              <a:pathLst>
                <a:path w="1106" h="2206" extrusionOk="0">
                  <a:moveTo>
                    <a:pt x="0" y="1"/>
                  </a:moveTo>
                  <a:cubicBezTo>
                    <a:pt x="194" y="1"/>
                    <a:pt x="318" y="148"/>
                    <a:pt x="318" y="324"/>
                  </a:cubicBezTo>
                  <a:lnTo>
                    <a:pt x="318" y="2205"/>
                  </a:lnTo>
                  <a:lnTo>
                    <a:pt x="1105" y="2205"/>
                  </a:lnTo>
                  <a:lnTo>
                    <a:pt x="1105" y="324"/>
                  </a:lnTo>
                  <a:cubicBezTo>
                    <a:pt x="1105" y="148"/>
                    <a:pt x="958"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16;p63">
              <a:extLst>
                <a:ext uri="{FF2B5EF4-FFF2-40B4-BE49-F238E27FC236}">
                  <a16:creationId xmlns:a16="http://schemas.microsoft.com/office/drawing/2014/main" id="{2F82E426-945A-5407-3D4A-4095CF0639CE}"/>
                </a:ext>
              </a:extLst>
            </p:cNvPr>
            <p:cNvSpPr/>
            <p:nvPr/>
          </p:nvSpPr>
          <p:spPr>
            <a:xfrm>
              <a:off x="7130113" y="3071870"/>
              <a:ext cx="68258" cy="21993"/>
            </a:xfrm>
            <a:custGeom>
              <a:avLst/>
              <a:gdLst/>
              <a:ahLst/>
              <a:cxnLst/>
              <a:rect l="l" t="t" r="r" b="b"/>
              <a:pathLst>
                <a:path w="3504" h="1129" extrusionOk="0">
                  <a:moveTo>
                    <a:pt x="1" y="0"/>
                  </a:moveTo>
                  <a:lnTo>
                    <a:pt x="1" y="565"/>
                  </a:lnTo>
                  <a:cubicBezTo>
                    <a:pt x="1" y="882"/>
                    <a:pt x="271" y="1129"/>
                    <a:pt x="565" y="1129"/>
                  </a:cubicBezTo>
                  <a:lnTo>
                    <a:pt x="2940" y="1129"/>
                  </a:lnTo>
                  <a:cubicBezTo>
                    <a:pt x="3257" y="1129"/>
                    <a:pt x="3504" y="882"/>
                    <a:pt x="3504" y="565"/>
                  </a:cubicBezTo>
                  <a:lnTo>
                    <a:pt x="3504" y="0"/>
                  </a:ln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17;p63">
              <a:extLst>
                <a:ext uri="{FF2B5EF4-FFF2-40B4-BE49-F238E27FC236}">
                  <a16:creationId xmlns:a16="http://schemas.microsoft.com/office/drawing/2014/main" id="{5B174322-578C-EAC6-75B0-E9835053EDB2}"/>
                </a:ext>
              </a:extLst>
            </p:cNvPr>
            <p:cNvSpPr/>
            <p:nvPr/>
          </p:nvSpPr>
          <p:spPr>
            <a:xfrm>
              <a:off x="7064271" y="2924972"/>
              <a:ext cx="107880" cy="108328"/>
            </a:xfrm>
            <a:custGeom>
              <a:avLst/>
              <a:gdLst/>
              <a:ahLst/>
              <a:cxnLst/>
              <a:rect l="l" t="t" r="r" b="b"/>
              <a:pathLst>
                <a:path w="5538" h="5561" extrusionOk="0">
                  <a:moveTo>
                    <a:pt x="2769" y="1346"/>
                  </a:moveTo>
                  <a:cubicBezTo>
                    <a:pt x="3551" y="1346"/>
                    <a:pt x="4186" y="1981"/>
                    <a:pt x="4186" y="2769"/>
                  </a:cubicBezTo>
                  <a:cubicBezTo>
                    <a:pt x="4186" y="3574"/>
                    <a:pt x="3551" y="4215"/>
                    <a:pt x="2769" y="4215"/>
                  </a:cubicBezTo>
                  <a:cubicBezTo>
                    <a:pt x="1982" y="4215"/>
                    <a:pt x="1347" y="3574"/>
                    <a:pt x="1347" y="2769"/>
                  </a:cubicBezTo>
                  <a:cubicBezTo>
                    <a:pt x="1347" y="1981"/>
                    <a:pt x="1982" y="1346"/>
                    <a:pt x="2769" y="1346"/>
                  </a:cubicBezTo>
                  <a:close/>
                  <a:moveTo>
                    <a:pt x="2769" y="0"/>
                  </a:moveTo>
                  <a:cubicBezTo>
                    <a:pt x="1223" y="0"/>
                    <a:pt x="1" y="1246"/>
                    <a:pt x="1" y="2769"/>
                  </a:cubicBezTo>
                  <a:cubicBezTo>
                    <a:pt x="1" y="4309"/>
                    <a:pt x="1223" y="5561"/>
                    <a:pt x="2769" y="5561"/>
                  </a:cubicBezTo>
                  <a:cubicBezTo>
                    <a:pt x="4309" y="5561"/>
                    <a:pt x="5538" y="4309"/>
                    <a:pt x="5538" y="2769"/>
                  </a:cubicBezTo>
                  <a:cubicBezTo>
                    <a:pt x="5538" y="1246"/>
                    <a:pt x="4309" y="0"/>
                    <a:pt x="2769"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18;p63">
              <a:extLst>
                <a:ext uri="{FF2B5EF4-FFF2-40B4-BE49-F238E27FC236}">
                  <a16:creationId xmlns:a16="http://schemas.microsoft.com/office/drawing/2014/main" id="{5DDC3C1B-FBA5-49AB-B637-85BA07DD9AD6}"/>
                </a:ext>
              </a:extLst>
            </p:cNvPr>
            <p:cNvSpPr/>
            <p:nvPr/>
          </p:nvSpPr>
          <p:spPr>
            <a:xfrm>
              <a:off x="7118211" y="2924972"/>
              <a:ext cx="53940" cy="90114"/>
            </a:xfrm>
            <a:custGeom>
              <a:avLst/>
              <a:gdLst/>
              <a:ahLst/>
              <a:cxnLst/>
              <a:rect l="l" t="t" r="r" b="b"/>
              <a:pathLst>
                <a:path w="2769" h="4626" extrusionOk="0">
                  <a:moveTo>
                    <a:pt x="0" y="0"/>
                  </a:moveTo>
                  <a:lnTo>
                    <a:pt x="0" y="1346"/>
                  </a:lnTo>
                  <a:cubicBezTo>
                    <a:pt x="465" y="1346"/>
                    <a:pt x="858" y="1569"/>
                    <a:pt x="1123" y="1887"/>
                  </a:cubicBezTo>
                  <a:cubicBezTo>
                    <a:pt x="1323" y="2128"/>
                    <a:pt x="1417" y="2451"/>
                    <a:pt x="1417" y="2769"/>
                  </a:cubicBezTo>
                  <a:cubicBezTo>
                    <a:pt x="1417" y="3233"/>
                    <a:pt x="1199" y="3650"/>
                    <a:pt x="858" y="3921"/>
                  </a:cubicBezTo>
                  <a:lnTo>
                    <a:pt x="2058" y="4626"/>
                  </a:lnTo>
                  <a:cubicBezTo>
                    <a:pt x="2498" y="4138"/>
                    <a:pt x="2769" y="3480"/>
                    <a:pt x="2769" y="2769"/>
                  </a:cubicBezTo>
                  <a:cubicBezTo>
                    <a:pt x="2769" y="2304"/>
                    <a:pt x="2669" y="1863"/>
                    <a:pt x="2445" y="1470"/>
                  </a:cubicBezTo>
                  <a:cubicBezTo>
                    <a:pt x="1981" y="588"/>
                    <a:pt x="1076" y="0"/>
                    <a:pt x="0"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19;p63">
              <a:extLst>
                <a:ext uri="{FF2B5EF4-FFF2-40B4-BE49-F238E27FC236}">
                  <a16:creationId xmlns:a16="http://schemas.microsoft.com/office/drawing/2014/main" id="{FD522BE5-FF29-515B-97E9-C286DF704462}"/>
                </a:ext>
              </a:extLst>
            </p:cNvPr>
            <p:cNvSpPr/>
            <p:nvPr/>
          </p:nvSpPr>
          <p:spPr>
            <a:xfrm>
              <a:off x="6974625" y="2837605"/>
              <a:ext cx="379704" cy="291070"/>
            </a:xfrm>
            <a:custGeom>
              <a:avLst/>
              <a:gdLst/>
              <a:ahLst/>
              <a:cxnLst/>
              <a:rect l="l" t="t" r="r" b="b"/>
              <a:pathLst>
                <a:path w="19492" h="14942" extrusionOk="0">
                  <a:moveTo>
                    <a:pt x="11215" y="12320"/>
                  </a:moveTo>
                  <a:lnTo>
                    <a:pt x="11215" y="12591"/>
                  </a:lnTo>
                  <a:cubicBezTo>
                    <a:pt x="11215" y="12738"/>
                    <a:pt x="11092" y="12885"/>
                    <a:pt x="10922" y="12885"/>
                  </a:cubicBezTo>
                  <a:lnTo>
                    <a:pt x="8547" y="12885"/>
                  </a:lnTo>
                  <a:cubicBezTo>
                    <a:pt x="8400" y="12885"/>
                    <a:pt x="8276" y="12738"/>
                    <a:pt x="8276" y="12591"/>
                  </a:cubicBezTo>
                  <a:lnTo>
                    <a:pt x="8276" y="12320"/>
                  </a:lnTo>
                  <a:close/>
                  <a:moveTo>
                    <a:pt x="18733" y="12320"/>
                  </a:moveTo>
                  <a:cubicBezTo>
                    <a:pt x="18833" y="12320"/>
                    <a:pt x="18927" y="12397"/>
                    <a:pt x="18927" y="12520"/>
                  </a:cubicBezTo>
                  <a:cubicBezTo>
                    <a:pt x="18927" y="13519"/>
                    <a:pt x="18098" y="14354"/>
                    <a:pt x="17070" y="14354"/>
                  </a:cubicBezTo>
                  <a:lnTo>
                    <a:pt x="2422" y="14354"/>
                  </a:lnTo>
                  <a:cubicBezTo>
                    <a:pt x="1394" y="14354"/>
                    <a:pt x="559" y="13519"/>
                    <a:pt x="559" y="12520"/>
                  </a:cubicBezTo>
                  <a:cubicBezTo>
                    <a:pt x="559" y="12397"/>
                    <a:pt x="659" y="12320"/>
                    <a:pt x="759" y="12320"/>
                  </a:cubicBezTo>
                  <a:lnTo>
                    <a:pt x="7712" y="12320"/>
                  </a:lnTo>
                  <a:lnTo>
                    <a:pt x="7712" y="12591"/>
                  </a:lnTo>
                  <a:cubicBezTo>
                    <a:pt x="7712" y="13055"/>
                    <a:pt x="8083" y="13449"/>
                    <a:pt x="8547" y="13449"/>
                  </a:cubicBezTo>
                  <a:lnTo>
                    <a:pt x="10922" y="13449"/>
                  </a:lnTo>
                  <a:cubicBezTo>
                    <a:pt x="11386" y="13449"/>
                    <a:pt x="11780" y="13055"/>
                    <a:pt x="11780" y="12591"/>
                  </a:cubicBezTo>
                  <a:lnTo>
                    <a:pt x="11780" y="12320"/>
                  </a:lnTo>
                  <a:close/>
                  <a:moveTo>
                    <a:pt x="2228" y="0"/>
                  </a:moveTo>
                  <a:cubicBezTo>
                    <a:pt x="1588" y="0"/>
                    <a:pt x="1076" y="518"/>
                    <a:pt x="1076" y="1152"/>
                  </a:cubicBezTo>
                  <a:lnTo>
                    <a:pt x="1076" y="11168"/>
                  </a:lnTo>
                  <a:cubicBezTo>
                    <a:pt x="1076" y="11392"/>
                    <a:pt x="1147" y="11586"/>
                    <a:pt x="1247" y="11732"/>
                  </a:cubicBezTo>
                  <a:lnTo>
                    <a:pt x="759" y="11732"/>
                  </a:lnTo>
                  <a:cubicBezTo>
                    <a:pt x="341" y="11732"/>
                    <a:pt x="1" y="12079"/>
                    <a:pt x="1" y="12520"/>
                  </a:cubicBezTo>
                  <a:cubicBezTo>
                    <a:pt x="1" y="13843"/>
                    <a:pt x="1076" y="14942"/>
                    <a:pt x="2422" y="14942"/>
                  </a:cubicBezTo>
                  <a:lnTo>
                    <a:pt x="17070" y="14942"/>
                  </a:lnTo>
                  <a:cubicBezTo>
                    <a:pt x="18416" y="14942"/>
                    <a:pt x="19491" y="13843"/>
                    <a:pt x="19491" y="12520"/>
                  </a:cubicBezTo>
                  <a:cubicBezTo>
                    <a:pt x="19491" y="12079"/>
                    <a:pt x="19150" y="11732"/>
                    <a:pt x="18733" y="11732"/>
                  </a:cubicBezTo>
                  <a:lnTo>
                    <a:pt x="18245" y="11732"/>
                  </a:lnTo>
                  <a:cubicBezTo>
                    <a:pt x="18339" y="11586"/>
                    <a:pt x="18392" y="11392"/>
                    <a:pt x="18392" y="11168"/>
                  </a:cubicBezTo>
                  <a:lnTo>
                    <a:pt x="18392" y="10633"/>
                  </a:lnTo>
                  <a:cubicBezTo>
                    <a:pt x="18392" y="10486"/>
                    <a:pt x="18269" y="10339"/>
                    <a:pt x="18122" y="10339"/>
                  </a:cubicBezTo>
                  <a:cubicBezTo>
                    <a:pt x="17951" y="10339"/>
                    <a:pt x="17828" y="10486"/>
                    <a:pt x="17828" y="10633"/>
                  </a:cubicBezTo>
                  <a:lnTo>
                    <a:pt x="17828" y="11168"/>
                  </a:lnTo>
                  <a:cubicBezTo>
                    <a:pt x="17828" y="11491"/>
                    <a:pt x="17581" y="11732"/>
                    <a:pt x="17264" y="11732"/>
                  </a:cubicBezTo>
                  <a:lnTo>
                    <a:pt x="2228" y="11732"/>
                  </a:lnTo>
                  <a:cubicBezTo>
                    <a:pt x="1911" y="11732"/>
                    <a:pt x="1664" y="11491"/>
                    <a:pt x="1664" y="11168"/>
                  </a:cubicBezTo>
                  <a:lnTo>
                    <a:pt x="1664" y="1152"/>
                  </a:lnTo>
                  <a:cubicBezTo>
                    <a:pt x="1664" y="835"/>
                    <a:pt x="1911" y="588"/>
                    <a:pt x="2228" y="588"/>
                  </a:cubicBezTo>
                  <a:lnTo>
                    <a:pt x="17264" y="588"/>
                  </a:lnTo>
                  <a:cubicBezTo>
                    <a:pt x="17581" y="588"/>
                    <a:pt x="17828" y="835"/>
                    <a:pt x="17828" y="1152"/>
                  </a:cubicBezTo>
                  <a:lnTo>
                    <a:pt x="17828" y="9311"/>
                  </a:lnTo>
                  <a:cubicBezTo>
                    <a:pt x="17828" y="9458"/>
                    <a:pt x="17951" y="9581"/>
                    <a:pt x="18122" y="9581"/>
                  </a:cubicBezTo>
                  <a:cubicBezTo>
                    <a:pt x="18269" y="9581"/>
                    <a:pt x="18392" y="9458"/>
                    <a:pt x="18392" y="9311"/>
                  </a:cubicBezTo>
                  <a:lnTo>
                    <a:pt x="18392" y="1152"/>
                  </a:lnTo>
                  <a:cubicBezTo>
                    <a:pt x="18392" y="518"/>
                    <a:pt x="17898" y="0"/>
                    <a:pt x="172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20;p63">
              <a:extLst>
                <a:ext uri="{FF2B5EF4-FFF2-40B4-BE49-F238E27FC236}">
                  <a16:creationId xmlns:a16="http://schemas.microsoft.com/office/drawing/2014/main" id="{AEAF76E2-0C26-829B-DDB9-76B848769045}"/>
                </a:ext>
              </a:extLst>
            </p:cNvPr>
            <p:cNvSpPr/>
            <p:nvPr/>
          </p:nvSpPr>
          <p:spPr>
            <a:xfrm>
              <a:off x="7058544" y="2919343"/>
              <a:ext cx="119334" cy="119218"/>
            </a:xfrm>
            <a:custGeom>
              <a:avLst/>
              <a:gdLst/>
              <a:ahLst/>
              <a:cxnLst/>
              <a:rect l="l" t="t" r="r" b="b"/>
              <a:pathLst>
                <a:path w="6126" h="6120" extrusionOk="0">
                  <a:moveTo>
                    <a:pt x="3257" y="1929"/>
                  </a:moveTo>
                  <a:cubicBezTo>
                    <a:pt x="3798" y="2029"/>
                    <a:pt x="4215" y="2493"/>
                    <a:pt x="4215" y="3058"/>
                  </a:cubicBezTo>
                  <a:cubicBezTo>
                    <a:pt x="4215" y="3692"/>
                    <a:pt x="3698" y="4210"/>
                    <a:pt x="3063" y="4210"/>
                  </a:cubicBezTo>
                  <a:cubicBezTo>
                    <a:pt x="2423" y="4210"/>
                    <a:pt x="1911" y="3692"/>
                    <a:pt x="1911" y="3058"/>
                  </a:cubicBezTo>
                  <a:cubicBezTo>
                    <a:pt x="1911" y="2446"/>
                    <a:pt x="2423" y="1929"/>
                    <a:pt x="3063" y="1929"/>
                  </a:cubicBezTo>
                  <a:close/>
                  <a:moveTo>
                    <a:pt x="3357" y="583"/>
                  </a:moveTo>
                  <a:cubicBezTo>
                    <a:pt x="3892" y="654"/>
                    <a:pt x="4409" y="900"/>
                    <a:pt x="4803" y="1271"/>
                  </a:cubicBezTo>
                  <a:cubicBezTo>
                    <a:pt x="5168" y="1635"/>
                    <a:pt x="5414" y="2099"/>
                    <a:pt x="5508" y="2593"/>
                  </a:cubicBezTo>
                  <a:cubicBezTo>
                    <a:pt x="5608" y="3152"/>
                    <a:pt x="5538" y="3739"/>
                    <a:pt x="5267" y="4257"/>
                  </a:cubicBezTo>
                  <a:lnTo>
                    <a:pt x="5244" y="4257"/>
                  </a:lnTo>
                  <a:cubicBezTo>
                    <a:pt x="5191" y="4357"/>
                    <a:pt x="5144" y="4451"/>
                    <a:pt x="5068" y="4551"/>
                  </a:cubicBezTo>
                  <a:lnTo>
                    <a:pt x="4386" y="4157"/>
                  </a:lnTo>
                  <a:cubicBezTo>
                    <a:pt x="4480" y="4033"/>
                    <a:pt x="4580" y="3886"/>
                    <a:pt x="4627" y="3739"/>
                  </a:cubicBezTo>
                  <a:cubicBezTo>
                    <a:pt x="4727" y="3545"/>
                    <a:pt x="4774" y="3299"/>
                    <a:pt x="4774" y="3058"/>
                  </a:cubicBezTo>
                  <a:cubicBezTo>
                    <a:pt x="4774" y="2446"/>
                    <a:pt x="4433" y="1882"/>
                    <a:pt x="3945" y="1588"/>
                  </a:cubicBezTo>
                  <a:cubicBezTo>
                    <a:pt x="3775" y="1488"/>
                    <a:pt x="3575" y="1418"/>
                    <a:pt x="3404" y="1388"/>
                  </a:cubicBezTo>
                  <a:cubicBezTo>
                    <a:pt x="3381" y="1388"/>
                    <a:pt x="3357" y="1365"/>
                    <a:pt x="3357" y="1365"/>
                  </a:cubicBezTo>
                  <a:lnTo>
                    <a:pt x="3357" y="583"/>
                  </a:lnTo>
                  <a:close/>
                  <a:moveTo>
                    <a:pt x="3079" y="0"/>
                  </a:moveTo>
                  <a:cubicBezTo>
                    <a:pt x="2716" y="0"/>
                    <a:pt x="2351" y="71"/>
                    <a:pt x="2011" y="189"/>
                  </a:cubicBezTo>
                  <a:cubicBezTo>
                    <a:pt x="1594" y="336"/>
                    <a:pt x="1224" y="583"/>
                    <a:pt x="930" y="877"/>
                  </a:cubicBezTo>
                  <a:cubicBezTo>
                    <a:pt x="806" y="977"/>
                    <a:pt x="806" y="1171"/>
                    <a:pt x="906" y="1271"/>
                  </a:cubicBezTo>
                  <a:cubicBezTo>
                    <a:pt x="971" y="1333"/>
                    <a:pt x="1050" y="1362"/>
                    <a:pt x="1127" y="1362"/>
                  </a:cubicBezTo>
                  <a:cubicBezTo>
                    <a:pt x="1196" y="1362"/>
                    <a:pt x="1265" y="1339"/>
                    <a:pt x="1323" y="1294"/>
                  </a:cubicBezTo>
                  <a:cubicBezTo>
                    <a:pt x="1717" y="900"/>
                    <a:pt x="2229" y="654"/>
                    <a:pt x="2769" y="583"/>
                  </a:cubicBezTo>
                  <a:lnTo>
                    <a:pt x="2769" y="1365"/>
                  </a:lnTo>
                  <a:cubicBezTo>
                    <a:pt x="1958" y="1512"/>
                    <a:pt x="1347" y="2223"/>
                    <a:pt x="1347" y="3058"/>
                  </a:cubicBezTo>
                  <a:cubicBezTo>
                    <a:pt x="1347" y="4010"/>
                    <a:pt x="2105" y="4768"/>
                    <a:pt x="3063" y="4768"/>
                  </a:cubicBezTo>
                  <a:cubicBezTo>
                    <a:pt x="3381" y="4768"/>
                    <a:pt x="3675" y="4697"/>
                    <a:pt x="3945" y="4551"/>
                  </a:cubicBezTo>
                  <a:lnTo>
                    <a:pt x="4656" y="4968"/>
                  </a:lnTo>
                  <a:cubicBezTo>
                    <a:pt x="4239" y="5332"/>
                    <a:pt x="3675" y="5556"/>
                    <a:pt x="3063" y="5556"/>
                  </a:cubicBezTo>
                  <a:cubicBezTo>
                    <a:pt x="1688" y="5556"/>
                    <a:pt x="565" y="4427"/>
                    <a:pt x="565" y="3058"/>
                  </a:cubicBezTo>
                  <a:cubicBezTo>
                    <a:pt x="565" y="2787"/>
                    <a:pt x="612" y="2517"/>
                    <a:pt x="712" y="2270"/>
                  </a:cubicBezTo>
                  <a:cubicBezTo>
                    <a:pt x="759" y="2123"/>
                    <a:pt x="659" y="1953"/>
                    <a:pt x="512" y="1906"/>
                  </a:cubicBezTo>
                  <a:cubicBezTo>
                    <a:pt x="482" y="1896"/>
                    <a:pt x="450" y="1891"/>
                    <a:pt x="419" y="1891"/>
                  </a:cubicBezTo>
                  <a:cubicBezTo>
                    <a:pt x="300" y="1891"/>
                    <a:pt x="185" y="1960"/>
                    <a:pt x="148" y="2076"/>
                  </a:cubicBezTo>
                  <a:cubicBezTo>
                    <a:pt x="48" y="2393"/>
                    <a:pt x="1" y="2740"/>
                    <a:pt x="1" y="3058"/>
                  </a:cubicBezTo>
                  <a:cubicBezTo>
                    <a:pt x="1" y="4745"/>
                    <a:pt x="1370" y="6120"/>
                    <a:pt x="3063" y="6120"/>
                  </a:cubicBezTo>
                  <a:cubicBezTo>
                    <a:pt x="3945" y="6120"/>
                    <a:pt x="4750" y="5750"/>
                    <a:pt x="5315" y="5138"/>
                  </a:cubicBezTo>
                  <a:cubicBezTo>
                    <a:pt x="5832" y="4574"/>
                    <a:pt x="6126" y="3816"/>
                    <a:pt x="6126" y="3058"/>
                  </a:cubicBezTo>
                  <a:cubicBezTo>
                    <a:pt x="6126" y="1588"/>
                    <a:pt x="5021" y="289"/>
                    <a:pt x="3551" y="42"/>
                  </a:cubicBezTo>
                  <a:cubicBezTo>
                    <a:pt x="3396" y="14"/>
                    <a:pt x="3238" y="0"/>
                    <a:pt x="30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21;p63">
              <a:extLst>
                <a:ext uri="{FF2B5EF4-FFF2-40B4-BE49-F238E27FC236}">
                  <a16:creationId xmlns:a16="http://schemas.microsoft.com/office/drawing/2014/main" id="{DC7886EE-FEE8-6AD7-9963-DEE133D565AE}"/>
                </a:ext>
              </a:extLst>
            </p:cNvPr>
            <p:cNvSpPr/>
            <p:nvPr/>
          </p:nvSpPr>
          <p:spPr>
            <a:xfrm>
              <a:off x="7019389" y="2858215"/>
              <a:ext cx="289590" cy="198910"/>
            </a:xfrm>
            <a:custGeom>
              <a:avLst/>
              <a:gdLst/>
              <a:ahLst/>
              <a:cxnLst/>
              <a:rect l="l" t="t" r="r" b="b"/>
              <a:pathLst>
                <a:path w="14866" h="10211" extrusionOk="0">
                  <a:moveTo>
                    <a:pt x="14278" y="559"/>
                  </a:moveTo>
                  <a:lnTo>
                    <a:pt x="14307" y="588"/>
                  </a:lnTo>
                  <a:lnTo>
                    <a:pt x="14307" y="2175"/>
                  </a:lnTo>
                  <a:lnTo>
                    <a:pt x="589" y="2175"/>
                  </a:lnTo>
                  <a:lnTo>
                    <a:pt x="589" y="588"/>
                  </a:lnTo>
                  <a:cubicBezTo>
                    <a:pt x="589" y="588"/>
                    <a:pt x="589" y="559"/>
                    <a:pt x="612" y="559"/>
                  </a:cubicBezTo>
                  <a:close/>
                  <a:moveTo>
                    <a:pt x="14307" y="2763"/>
                  </a:moveTo>
                  <a:lnTo>
                    <a:pt x="14307" y="9622"/>
                  </a:lnTo>
                  <a:lnTo>
                    <a:pt x="14278" y="9646"/>
                  </a:lnTo>
                  <a:lnTo>
                    <a:pt x="612" y="9646"/>
                  </a:lnTo>
                  <a:cubicBezTo>
                    <a:pt x="589" y="9646"/>
                    <a:pt x="589" y="9622"/>
                    <a:pt x="589" y="9622"/>
                  </a:cubicBezTo>
                  <a:lnTo>
                    <a:pt x="589" y="2763"/>
                  </a:lnTo>
                  <a:close/>
                  <a:moveTo>
                    <a:pt x="612" y="0"/>
                  </a:moveTo>
                  <a:cubicBezTo>
                    <a:pt x="271" y="0"/>
                    <a:pt x="1" y="265"/>
                    <a:pt x="1" y="588"/>
                  </a:cubicBezTo>
                  <a:lnTo>
                    <a:pt x="1" y="9622"/>
                  </a:lnTo>
                  <a:cubicBezTo>
                    <a:pt x="1" y="9940"/>
                    <a:pt x="271" y="10210"/>
                    <a:pt x="612" y="10210"/>
                  </a:cubicBezTo>
                  <a:lnTo>
                    <a:pt x="14278" y="10210"/>
                  </a:lnTo>
                  <a:cubicBezTo>
                    <a:pt x="14601" y="10210"/>
                    <a:pt x="14866" y="9940"/>
                    <a:pt x="14866" y="9622"/>
                  </a:cubicBezTo>
                  <a:lnTo>
                    <a:pt x="14866" y="588"/>
                  </a:lnTo>
                  <a:cubicBezTo>
                    <a:pt x="14866" y="265"/>
                    <a:pt x="14601" y="0"/>
                    <a:pt x="142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22;p63">
              <a:extLst>
                <a:ext uri="{FF2B5EF4-FFF2-40B4-BE49-F238E27FC236}">
                  <a16:creationId xmlns:a16="http://schemas.microsoft.com/office/drawing/2014/main" id="{006DFBE6-653A-4CC0-5ACB-2405D57ED709}"/>
                </a:ext>
              </a:extLst>
            </p:cNvPr>
            <p:cNvSpPr/>
            <p:nvPr/>
          </p:nvSpPr>
          <p:spPr>
            <a:xfrm>
              <a:off x="7050888" y="2879623"/>
              <a:ext cx="11454" cy="11006"/>
            </a:xfrm>
            <a:custGeom>
              <a:avLst/>
              <a:gdLst/>
              <a:ahLst/>
              <a:cxnLst/>
              <a:rect l="l" t="t" r="r" b="b"/>
              <a:pathLst>
                <a:path w="588" h="565" extrusionOk="0">
                  <a:moveTo>
                    <a:pt x="294" y="1"/>
                  </a:moveTo>
                  <a:cubicBezTo>
                    <a:pt x="124" y="1"/>
                    <a:pt x="0" y="124"/>
                    <a:pt x="0" y="271"/>
                  </a:cubicBezTo>
                  <a:cubicBezTo>
                    <a:pt x="0" y="441"/>
                    <a:pt x="124" y="565"/>
                    <a:pt x="294" y="565"/>
                  </a:cubicBezTo>
                  <a:cubicBezTo>
                    <a:pt x="441" y="565"/>
                    <a:pt x="588" y="441"/>
                    <a:pt x="588" y="271"/>
                  </a:cubicBezTo>
                  <a:cubicBezTo>
                    <a:pt x="588" y="124"/>
                    <a:pt x="441" y="1"/>
                    <a:pt x="2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23;p63">
              <a:extLst>
                <a:ext uri="{FF2B5EF4-FFF2-40B4-BE49-F238E27FC236}">
                  <a16:creationId xmlns:a16="http://schemas.microsoft.com/office/drawing/2014/main" id="{B50E732D-29DA-764A-6906-FFC78DA3247E}"/>
                </a:ext>
              </a:extLst>
            </p:cNvPr>
            <p:cNvSpPr/>
            <p:nvPr/>
          </p:nvSpPr>
          <p:spPr>
            <a:xfrm>
              <a:off x="7072862" y="2879623"/>
              <a:ext cx="11474" cy="11006"/>
            </a:xfrm>
            <a:custGeom>
              <a:avLst/>
              <a:gdLst/>
              <a:ahLst/>
              <a:cxnLst/>
              <a:rect l="l" t="t" r="r" b="b"/>
              <a:pathLst>
                <a:path w="589" h="565" extrusionOk="0">
                  <a:moveTo>
                    <a:pt x="295" y="1"/>
                  </a:moveTo>
                  <a:cubicBezTo>
                    <a:pt x="148" y="1"/>
                    <a:pt x="1" y="124"/>
                    <a:pt x="1" y="271"/>
                  </a:cubicBezTo>
                  <a:cubicBezTo>
                    <a:pt x="1" y="441"/>
                    <a:pt x="148" y="565"/>
                    <a:pt x="295" y="565"/>
                  </a:cubicBezTo>
                  <a:cubicBezTo>
                    <a:pt x="465" y="565"/>
                    <a:pt x="588" y="441"/>
                    <a:pt x="588" y="271"/>
                  </a:cubicBezTo>
                  <a:cubicBezTo>
                    <a:pt x="588" y="124"/>
                    <a:pt x="465"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24;p63">
              <a:extLst>
                <a:ext uri="{FF2B5EF4-FFF2-40B4-BE49-F238E27FC236}">
                  <a16:creationId xmlns:a16="http://schemas.microsoft.com/office/drawing/2014/main" id="{452DEEB8-B0F3-3A3A-8CA1-E85FE1C105B5}"/>
                </a:ext>
              </a:extLst>
            </p:cNvPr>
            <p:cNvSpPr/>
            <p:nvPr/>
          </p:nvSpPr>
          <p:spPr>
            <a:xfrm>
              <a:off x="7095302" y="2879623"/>
              <a:ext cx="11006" cy="11006"/>
            </a:xfrm>
            <a:custGeom>
              <a:avLst/>
              <a:gdLst/>
              <a:ahLst/>
              <a:cxnLst/>
              <a:rect l="l" t="t" r="r" b="b"/>
              <a:pathLst>
                <a:path w="565" h="565" extrusionOk="0">
                  <a:moveTo>
                    <a:pt x="271" y="1"/>
                  </a:moveTo>
                  <a:cubicBezTo>
                    <a:pt x="124" y="1"/>
                    <a:pt x="1" y="124"/>
                    <a:pt x="1" y="271"/>
                  </a:cubicBezTo>
                  <a:cubicBezTo>
                    <a:pt x="1" y="441"/>
                    <a:pt x="124" y="565"/>
                    <a:pt x="271" y="565"/>
                  </a:cubicBezTo>
                  <a:cubicBezTo>
                    <a:pt x="442" y="565"/>
                    <a:pt x="565" y="441"/>
                    <a:pt x="565" y="271"/>
                  </a:cubicBezTo>
                  <a:cubicBezTo>
                    <a:pt x="565" y="124"/>
                    <a:pt x="442"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25;p63">
              <a:extLst>
                <a:ext uri="{FF2B5EF4-FFF2-40B4-BE49-F238E27FC236}">
                  <a16:creationId xmlns:a16="http://schemas.microsoft.com/office/drawing/2014/main" id="{3F1690DA-8968-6FF6-54AE-1F197E747B5C}"/>
                </a:ext>
              </a:extLst>
            </p:cNvPr>
            <p:cNvSpPr/>
            <p:nvPr/>
          </p:nvSpPr>
          <p:spPr>
            <a:xfrm>
              <a:off x="7177858" y="2922557"/>
              <a:ext cx="92530" cy="11006"/>
            </a:xfrm>
            <a:custGeom>
              <a:avLst/>
              <a:gdLst/>
              <a:ahLst/>
              <a:cxnLst/>
              <a:rect l="l" t="t" r="r" b="b"/>
              <a:pathLst>
                <a:path w="4750" h="565" extrusionOk="0">
                  <a:moveTo>
                    <a:pt x="295" y="1"/>
                  </a:moveTo>
                  <a:cubicBezTo>
                    <a:pt x="118" y="1"/>
                    <a:pt x="1" y="124"/>
                    <a:pt x="1" y="295"/>
                  </a:cubicBezTo>
                  <a:cubicBezTo>
                    <a:pt x="1" y="442"/>
                    <a:pt x="118" y="565"/>
                    <a:pt x="295" y="565"/>
                  </a:cubicBezTo>
                  <a:lnTo>
                    <a:pt x="4456" y="565"/>
                  </a:lnTo>
                  <a:cubicBezTo>
                    <a:pt x="4626" y="565"/>
                    <a:pt x="4750" y="442"/>
                    <a:pt x="4750" y="295"/>
                  </a:cubicBezTo>
                  <a:cubicBezTo>
                    <a:pt x="4750" y="124"/>
                    <a:pt x="4626" y="1"/>
                    <a:pt x="44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26;p63">
              <a:extLst>
                <a:ext uri="{FF2B5EF4-FFF2-40B4-BE49-F238E27FC236}">
                  <a16:creationId xmlns:a16="http://schemas.microsoft.com/office/drawing/2014/main" id="{1B973454-9292-3F34-7D83-A3E32E1026E2}"/>
                </a:ext>
              </a:extLst>
            </p:cNvPr>
            <p:cNvSpPr/>
            <p:nvPr/>
          </p:nvSpPr>
          <p:spPr>
            <a:xfrm>
              <a:off x="7184500" y="2945465"/>
              <a:ext cx="85887" cy="11006"/>
            </a:xfrm>
            <a:custGeom>
              <a:avLst/>
              <a:gdLst/>
              <a:ahLst/>
              <a:cxnLst/>
              <a:rect l="l" t="t" r="r" b="b"/>
              <a:pathLst>
                <a:path w="4409" h="565" extrusionOk="0">
                  <a:moveTo>
                    <a:pt x="294" y="0"/>
                  </a:moveTo>
                  <a:cubicBezTo>
                    <a:pt x="124" y="0"/>
                    <a:pt x="1" y="124"/>
                    <a:pt x="1" y="271"/>
                  </a:cubicBezTo>
                  <a:cubicBezTo>
                    <a:pt x="1" y="441"/>
                    <a:pt x="124" y="565"/>
                    <a:pt x="294" y="565"/>
                  </a:cubicBezTo>
                  <a:lnTo>
                    <a:pt x="4115" y="565"/>
                  </a:lnTo>
                  <a:cubicBezTo>
                    <a:pt x="4285" y="565"/>
                    <a:pt x="4409" y="441"/>
                    <a:pt x="4409" y="271"/>
                  </a:cubicBezTo>
                  <a:cubicBezTo>
                    <a:pt x="4409" y="124"/>
                    <a:pt x="4285" y="0"/>
                    <a:pt x="41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27;p63">
              <a:extLst>
                <a:ext uri="{FF2B5EF4-FFF2-40B4-BE49-F238E27FC236}">
                  <a16:creationId xmlns:a16="http://schemas.microsoft.com/office/drawing/2014/main" id="{46E6DD07-50DE-CEBA-7405-22CC7287177C}"/>
                </a:ext>
              </a:extLst>
            </p:cNvPr>
            <p:cNvSpPr/>
            <p:nvPr/>
          </p:nvSpPr>
          <p:spPr>
            <a:xfrm>
              <a:off x="7191591" y="2967906"/>
              <a:ext cx="78797" cy="11474"/>
            </a:xfrm>
            <a:custGeom>
              <a:avLst/>
              <a:gdLst/>
              <a:ahLst/>
              <a:cxnLst/>
              <a:rect l="l" t="t" r="r" b="b"/>
              <a:pathLst>
                <a:path w="4045" h="589" extrusionOk="0">
                  <a:moveTo>
                    <a:pt x="295" y="0"/>
                  </a:moveTo>
                  <a:cubicBezTo>
                    <a:pt x="124" y="0"/>
                    <a:pt x="1" y="124"/>
                    <a:pt x="1" y="294"/>
                  </a:cubicBezTo>
                  <a:cubicBezTo>
                    <a:pt x="1" y="441"/>
                    <a:pt x="124" y="588"/>
                    <a:pt x="295" y="588"/>
                  </a:cubicBezTo>
                  <a:lnTo>
                    <a:pt x="3751" y="588"/>
                  </a:lnTo>
                  <a:cubicBezTo>
                    <a:pt x="3921" y="588"/>
                    <a:pt x="4045" y="441"/>
                    <a:pt x="4045" y="294"/>
                  </a:cubicBezTo>
                  <a:cubicBezTo>
                    <a:pt x="4045" y="124"/>
                    <a:pt x="3921" y="0"/>
                    <a:pt x="37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2674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Trends in Internet Usage</a:t>
            </a:r>
            <a:endParaRPr dirty="0"/>
          </a:p>
        </p:txBody>
      </p:sp>
      <p:sp>
        <p:nvSpPr>
          <p:cNvPr id="869" name="Google Shape;869;p37"/>
          <p:cNvSpPr txBox="1">
            <a:spLocks noGrp="1"/>
          </p:cNvSpPr>
          <p:nvPr>
            <p:ph type="subTitle" idx="2"/>
          </p:nvPr>
        </p:nvSpPr>
        <p:spPr>
          <a:xfrm>
            <a:off x="519178" y="1203959"/>
            <a:ext cx="8178255" cy="35037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panose="02000503000000020004" pitchFamily="2" charset="0"/>
                <a:ea typeface="Inter" panose="02000503000000020004" pitchFamily="2" charset="0"/>
              </a:rPr>
              <a:t>Let us first see the evaluation of the  internet users from different countries over years </a:t>
            </a:r>
          </a:p>
          <a:p>
            <a:pPr marL="0" lvl="0" indent="0" algn="l" rtl="0">
              <a:spcBef>
                <a:spcPts val="0"/>
              </a:spcBef>
              <a:spcAft>
                <a:spcPts val="0"/>
              </a:spcAft>
              <a:buNone/>
            </a:pPr>
            <a:endParaRPr dirty="0">
              <a:solidFill>
                <a:srgbClr val="002060"/>
              </a:solidFill>
              <a:latin typeface="Inter" panose="02000503000000020004" pitchFamily="2" charset="0"/>
              <a:ea typeface="Inter" panose="02000503000000020004" pitchFamily="2" charset="0"/>
            </a:endParaRPr>
          </a:p>
        </p:txBody>
      </p:sp>
      <p:graphicFrame>
        <p:nvGraphicFramePr>
          <p:cNvPr id="2" name="Chart 1">
            <a:extLst>
              <a:ext uri="{FF2B5EF4-FFF2-40B4-BE49-F238E27FC236}">
                <a16:creationId xmlns:a16="http://schemas.microsoft.com/office/drawing/2014/main" id="{A23F5EB7-A4CA-8312-E9CF-4027F01B11B4}"/>
              </a:ext>
            </a:extLst>
          </p:cNvPr>
          <p:cNvGraphicFramePr>
            <a:graphicFrameLocks/>
          </p:cNvGraphicFramePr>
          <p:nvPr>
            <p:extLst>
              <p:ext uri="{D42A27DB-BD31-4B8C-83A1-F6EECF244321}">
                <p14:modId xmlns:p14="http://schemas.microsoft.com/office/powerpoint/2010/main" val="3573361474"/>
              </p:ext>
            </p:extLst>
          </p:nvPr>
        </p:nvGraphicFramePr>
        <p:xfrm>
          <a:off x="519178" y="1580708"/>
          <a:ext cx="7904822" cy="31270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0028955"/>
      </p:ext>
    </p:extLst>
  </p:cSld>
  <p:clrMapOvr>
    <a:masterClrMapping/>
  </p:clrMapOvr>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392</Words>
  <Application>Microsoft Office PowerPoint</Application>
  <PresentationFormat>On-screen Show (16:9)</PresentationFormat>
  <Paragraphs>96</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Montserrat</vt:lpstr>
      <vt:lpstr>Bebas Neue</vt:lpstr>
      <vt:lpstr>DM Sans</vt:lpstr>
      <vt:lpstr>Open Sans</vt:lpstr>
      <vt:lpstr>Inter</vt:lpstr>
      <vt:lpstr>PT Sans</vt:lpstr>
      <vt:lpstr>Arial</vt:lpstr>
      <vt:lpstr>Computer Workshop for Beginners by Slidesgo</vt:lpstr>
      <vt:lpstr>Evolution of Internet Usage Over Time</vt:lpstr>
      <vt:lpstr>Table of contents</vt:lpstr>
      <vt:lpstr>Introduction</vt:lpstr>
      <vt:lpstr>Introduction</vt:lpstr>
      <vt:lpstr>Overview</vt:lpstr>
      <vt:lpstr>Problems</vt:lpstr>
      <vt:lpstr>7,889,579,186</vt:lpstr>
      <vt:lpstr>Data Analysis</vt:lpstr>
      <vt:lpstr>Trends in Internet Usage</vt:lpstr>
      <vt:lpstr>Trends in Internet Usage</vt:lpstr>
      <vt:lpstr>Multiple Regression </vt:lpstr>
      <vt:lpstr>Regression Statistics </vt:lpstr>
      <vt:lpstr>Multiple Regression </vt:lpstr>
      <vt:lpstr>Multiple Regression </vt:lpstr>
      <vt:lpstr>Multiple Regression </vt:lpstr>
      <vt:lpstr>Multiple Regression </vt:lpstr>
      <vt:lpstr>Pivot Table</vt:lpstr>
      <vt:lpstr>Conclusion</vt:lpstr>
      <vt:lpstr>Solutions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Workshop for Beginners</dc:title>
  <dc:creator>HP</dc:creator>
  <cp:lastModifiedBy>rana almadhoun</cp:lastModifiedBy>
  <cp:revision>11</cp:revision>
  <dcterms:modified xsi:type="dcterms:W3CDTF">2023-05-09T21:43:44Z</dcterms:modified>
</cp:coreProperties>
</file>